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9" r:id="rId1"/>
  </p:sldMasterIdLst>
  <p:notesMasterIdLst>
    <p:notesMasterId r:id="rId15"/>
  </p:notesMasterIdLst>
  <p:handoutMasterIdLst>
    <p:handoutMasterId r:id="rId16"/>
  </p:handoutMasterIdLst>
  <p:sldIdLst>
    <p:sldId id="429" r:id="rId2"/>
    <p:sldId id="464" r:id="rId3"/>
    <p:sldId id="431" r:id="rId4"/>
    <p:sldId id="433" r:id="rId5"/>
    <p:sldId id="435" r:id="rId6"/>
    <p:sldId id="456" r:id="rId7"/>
    <p:sldId id="457" r:id="rId8"/>
    <p:sldId id="458" r:id="rId9"/>
    <p:sldId id="461" r:id="rId10"/>
    <p:sldId id="462" r:id="rId11"/>
    <p:sldId id="463" r:id="rId12"/>
    <p:sldId id="466" r:id="rId13"/>
    <p:sldId id="465" r:id="rId14"/>
  </p:sldIdLst>
  <p:sldSz cx="9144000" cy="6858000" type="screen4x3"/>
  <p:notesSz cx="7010400" cy="9296400"/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>
          <p15:clr>
            <a:srgbClr val="A4A3A4"/>
          </p15:clr>
        </p15:guide>
        <p15:guide id="2" pos="1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  <a:srgbClr val="0000FF"/>
    <a:srgbClr val="CCE43C"/>
    <a:srgbClr val="00CC00"/>
    <a:srgbClr val="99CC00"/>
    <a:srgbClr val="D3E719"/>
    <a:srgbClr val="00FF99"/>
    <a:srgbClr val="CDE53B"/>
    <a:srgbClr val="6633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27" autoAdjust="0"/>
    <p:restoredTop sz="78389" autoAdjust="0"/>
  </p:normalViewPr>
  <p:slideViewPr>
    <p:cSldViewPr>
      <p:cViewPr varScale="1">
        <p:scale>
          <a:sx n="114" d="100"/>
          <a:sy n="114" d="100"/>
        </p:scale>
        <p:origin x="1620" y="114"/>
      </p:cViewPr>
      <p:guideLst>
        <p:guide orient="horz" pos="2115"/>
        <p:guide pos="1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704" y="-92"/>
      </p:cViewPr>
      <p:guideLst>
        <p:guide orient="horz" pos="2928"/>
        <p:guide pos="2208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E7A58-B8BB-4EB1-B196-E31CE9D02953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23117-F436-48C7-B0E4-09923D458E7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6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30T21:23:45.77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2142,'6'0,"0"0,0 0,0 0,0-1,0 0,0 0,-1-1,1 1,0-1,-1-1,1 1,-1-1,1 0,-1 0,0 0,0-1,-1 0,1 0,0-1,88-77,-44 38,1 2,49-30,-62 49,-4 3,0-2,-2-1,24-22,-46 37,1 1,1 0,-1 1,1 0,0 1,5-2,25-13,63-39,-97 55,0 0,0 0,-1-1,1 1,-1-2,0 1,-1-1,1 1,-1-2,0 1,0 0,-1-1,2-4,-2 7,-1 0,1 0,0 1,0 0,1-1,-1 1,1 1,-1-1,1 1,0 0,0 0,0 0,0 0,0 1,5-1,-3 1,0-1,0 0,-1-1,1 0,0 0,-1 0,1-1,1-1,5-5,1 1,0 1,0 0,12-4,-15 8,0-1,-1 0,1-1,-1 0,-1-1,1 1,-1-2,-1 0,9-8,-3 1,1 0,1 2,0 0,1 0,0 2,1 0,0 1,1 1,0 0,9-1,-16 4,-2 0,1 0,-1-1,0 0,7-8,33-21,-16 16,0-2,-1-1,-2-1,24-23,41-36,-65 59,0-2,-2-1,2-6,-28 30,1 0,-1 0,1 1,-1-1,1 1,0-1,0 1,0 0,0 1,0-1,0 1,1 0,-1 0,0 0,3 0,75 0,-68 2,0-1,0 0,0-1,0 0,8-3,-14 2,1 0,-1-1,0 0,0-1,0 0,-1 0,1-1,-1 0,0 0,0 0,-1-1,1 0,-1-1,-1 1,1-1,-1 0,0 0,-1-1,2-2,48-67,-48 67,1 0,0 1,0 1,1-1,1 1,-1 0,1 1,0 0,11-6,11-10,-21 17,0-1,0 2,0-1,12-3,-10 4,-1 1</inkml:trace>
  <inkml:trace contextRef="#ctx0" brushRef="#br0" timeOffset="3913.165">2797 324,'0'-4,"4"-1,5-4,1-4,3-1,3 4,3 2,2 3,-2 2</inkml:trace>
  <inkml:trace contextRef="#ctx0" brushRef="#br0" timeOffset="6351.943">3076 161,'8'-1,"0"-1,0 0,0-1,0 1,0-1,0-1,-1 0,0 0,4-3,22-10,49-26,-56 28,2 1,0 1,29-9,-42 18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30T18:38:05.71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1 13184,'0'0'0,"0"9"0,0 11 0,0-8 0,0-1-384,0-11 0,0 15-1920,0-15 0,0 0-3072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30T18:38:06.130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1 447 13056,'0'-23'0,"2"1"0,0-1 0,1 0 0,2 1 0,0-1 0,1 1 0,2 1 0,0-1 0,1 1 0,1 0 0,1 1 0,1 1 0,0 0 0,2 0 0,15-16 0,-21 24 0,1 1 0,1 0 0,0 0 0,0 1 0,1 0 0,0 1 0,5-3 0,-12 9 0,0 0 0,0 0 0,0 1 0,0 0 0,0-1 0,0 1 0,0 0 0,1 1 0,-1-1 0,0 1 0,1 0 0,-1 0 0,0 0 0,0 1 0,1 0 0,-1-1 0,0 1 0,0 1 0,0-1 0,0 1 0,0-1 0,0 1 0,0 0 0,0 1 0,2 1 0,2 2 28,0 1 1,0 1-1,0-1 0,-1 1 1,0 1-1,-1-1 1,0 1-1,0 1 1,-1-1-1,0 1 1,0-1-1,-1 2 1,-1-1-1,1 1-28,32 67 626,-35-75-597,0-1 1,1 0-1,-1 0 1,0 1 0,1-1-1,-1 0 1,1 0-1,0 0 1,0-1-1,0 1 1,0 0 0,0-1-1,0 1 1,0-1-1,0 0 1,0 1 0,1-1-1,-1 0 1,1-1-1,-1 1 1,1 0-1,-1-1 1,1 1 0,-1-1-1,1 0 1,-1 0-1,1 0 1,-1 0 0,1 0-1,0 0 1,-1-1-1,1 0 1,-1 1 0,2-1-30,2-2-168,-1-1 1,1 1-1,0-1 1,-1 0 0,0 0-1,0 0 1,0-1-1,-1 0 1,1 0 0,-1 0-1,0 0 1,2-6 167,13-21-2859,1 0-4159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30T18:38:06.44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71 0 14080,'-2'17'0,"-2"10"0,1 5 0,3 3 0,-3 7 0,-2 2 0,-1 2 0,-2 2 0,1-5 0,-1-2 0,2-1 0,0-5 0,1-6 0,4-6-512,-2-5 128,0 2-9088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30T18:38:06.79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41 13696,'106'-4'422,"57"-12"-422,60-3-1239,-175 18-2630,-1 2 0,6 3 3869,-40-4-4245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30T18:38:07.19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1 12928,'32'99'0,"-4"2"0,-4 1 0,-3 15 0,-9-59 512,-12-56-235,0-2 107,-2-3-226,0 1 0,0-1-1,1 1 1,-1-1 0,1 0 0,-1 0 0,1 1 0,0-1-1,0 0 1,0 0 0,1 0 0,-1 0 0,0-2-158,1 2 124,-2-7-72,0-1 0,1 0 0,0 1 0,1-1-1,0 0 1,1 0 0,0 1 0,1-1 0,0 0 0,0 1 0,1-1 0,1 1 0,0 0 0,0 0 0,1 1 0,0-1 0,5-6-52,4-3-897,0 0-1,1 0 1,1 2 0,0 0 0,2 1 0,0 0 0,12-7 897,7-3-7424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30T18:38:07.478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202 0 16767,'-4'12'0,"-4"8"0,3-5 0,2-1-256,-9 8 129,-2 7-1793,-15 3 128,-10 6-3328,-4 1 128,-1-1 3456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30T18:38:10.159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49 0 13696,'0'0'0,"-11"0"-1024,2 5 128,-5 6-4480,-1 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30T18:38:12.27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13 1104 13184,'-1'-3'-107,"-2"-5"112,1-1 0,0 1 0,0-1 0,1 1 0,0-1 0,0 0 0,1 0 0,0 1 0,1-1 0,0 0 0,0 1-5,4-22 90,1 1 0,7-19-90,-8 30 64,0 0 0,2 1 0,0 0 0,1 0 0,1 1 0,1-1 0,0 2 0,1 0 0,0 0 0,2 1 0,-1 0 0,8-5-64,-19 19 14,0-1 0,0 0 0,0 0 0,0 1 0,0-1 1,0 1-1,1-1 0,-1 1 0,0 0 0,0-1 1,0 1-1,1 0 0,-1 0 0,0 0 0,0 0 1,1 0-1,-1 0 0,0 0 0,0 0 0,1 0 0,-1 0 1,0 1-1,0-1 0,1 1 0,-1-1 0,0 1 1,0-1-1,0 1 0,0 0 0,0-1 0,0 1 0,0 0 1,0 0-1,0 0 0,0 0 0,-1 0 0,1 0 1,0 0-1,0 0 0,-1 0 0,1 0 0,-1 0 0,1 0 1,-1 1-1,1 0-14,4 8 115,-1 1 1,1 1-1,-2-1 0,2 8-115,-3-11 53,12 58 403,-12-50-351,1 1 1,0-1 0,1-1 0,1 1 0,1-1 0,0 1 0,0-2-1,2 1 1,0-1 0,5 7-106,-12-20 8,0 0-1,1 1 0,-1-1 1,1 0-1,-1 0 0,1 1 1,0-1-1,0 0 1,-1-1-1,1 1 0,0 0 1,0-1-1,0 1 1,0-1-1,0 1 0,-1-1 1,1 0-1,0 0 0,0 1 1,0-2-1,2 1-7,1-1-6,0 0-1,0 0 0,0-1 1,0 1-1,0-1 0,0 0 1,0-1-1,3-1 7,9-7-234,-1-1 1,-1-1 0,1 0-1,0-2 234,56-62-4266,-36 39-3670</inkml:trace>
  <inkml:trace contextRef="#ctx0" brushRef="#br0" timeOffset="333.361">1090 1 14336,'-3'6'10,"1"0"1,-1 0 0,1 0-1,0 1 1,1-1 0,0 0 0,0 1-1,0-1 1,1 1 0,0-1 0,0 1-1,0-1 1,1 1 0,0-1 0,1 1-1,-1-1 1,3 5-11,3 29 116,9 96 652,6-1 0,7 4-768,-12-88-2945,-2-20-7016,-9-20 7721</inkml:trace>
  <inkml:trace contextRef="#ctx0" brushRef="#br0" timeOffset="666.425">702 913 11136,'0'0'384,"0"0"64,0 0 256,2-3 106,11-6-490,-1-1 1,2 2-1,-1 0 0,1 0 0,0 1 0,0 1 0,1 0 1,10-2-321,11-5 339,31-12 9,2 3 0,0 3 0,22-1-348,215-28 161,-123 21-1856,-147 22-1334,-1 1-5867</inkml:trace>
  <inkml:trace contextRef="#ctx0" brushRef="#br0" timeOffset="1198.68">919 980 15488,'52'148'-512,"-41"-82"515,-2 1 0,-3 0 0,-2 0 0,-4 1 0,-3-1 0,-3 1 0,-13 61-3,17-118 43,1-6 13,1 0 0,-1-1 0,0 1 0,-1-1 0,1 1 0,-1-1 0,0 1 0,0 0-56,0-9 99,-1 1 1,2-1-1,-1 0 1,0 0-1,1 0 1,-1 0-1,1 0 1,0 0 0,1-2-100,-5-17 234,1-1 0,1 0 0,1 0 0,2 0 0,0 0 0,1 0 1,2 0-1,0 0 0,2 0 0,1 1 0,1-4-234,-2 14-7,-1 1 0,2-1 0,-1 1-1,2 1 1,0-1 0,0 1 0,1 0 0,0 1 0,1 0-1,0 0 1,1 1 0,0 0 0,0 1 0,1 0-1,0 1 1,0 0 0,1 0 0,0 1 0,0 1-1,13-4 8,-15 6-20,-1 1-1,1 0 0,0 1 1,1 0-1,-1 0 0,0 1 1,0 1-1,0 0 0,4 1 21,30 6-4144,-29-5-5861</inkml:trace>
  <inkml:trace contextRef="#ctx0" brushRef="#br0" timeOffset="1648.979">1459 913 14080,'0'0'-491,"0"0"22,0 0-235,0 0 85,15 9 1238,-6-2-374,0-1 1,-1 1-1,0 0 1,0 1 0,-1 0-1,0 0 1,-1 0-1,1 1 1,-2 0 0,1 0-1,3 10-245,-6-11 70,-1-1 0,0 1 0,0 0-1,-1-1 1,0 1 0,0 0 0,-1 0 0,0 0-1,0 0 1,-1 0 0,0 0 0,-1-1 0,1 1 0,-1 0-1,-1-1 1,-1 4-70,-12 25 370,-1-1 0,-1-1 0,-22 29-370,13-21 725,27-41-682,-1 0 1,0 0 0,0 0 0,1 0-1,-1 0 1,1 1 0,-1-1-1,1 0 1,-1 0 0,1 1-1,0-1 1,-1 0 0,1 0 0,0 1-1,0-1 1,0 0 0,0 1-1,0-1 1,1 0 0,-1 1-1,0-1 1,0 0 0,1 0 0,-1 1-1,1-1 1,-1 0 0,1 0-1,0 0 1,-1 0 0,1 0-1,0 0 1,0 0 0,0 0 0,0 0-1,0 0 1,0 0 0,0 0-1,0-1 1,0 1 0,0 0-1,0-1 1,0 1 0,0-1 0,1 1-1,-1-1 1,0 1 0,1-1-1,-1 0 1,0 0 0,1 0-44,9 3 45,0-1 0,0 0 0,1-1 0,-1-1 0,5 1-45,15-3-754,0-1 1,-1-1-1,19-6 754,-28 6-1557,39-8-9984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30T18:38:10.83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277 213 11264,'6'6'21,"-1"0"1,0 1-1,0-1 1,0 1-1,-1 0 1,0 0-1,0 0 1,-1 0 0,1 1-1,0 6-21,20 82 362,-18-65-278,0-6 14,-1 1 0,-1 0-1,-2 0 1,0 0 0,-2 0 0,-2 26-98,1-47 24,1 1 0,-1-1 0,0 1 0,-1 0 0,1-1 1,-1 0-1,0 1 0,0-1 0,-1 0 0,0 0 0,0 0 0,0-1 1,0 1-1,-1-1 0,1 0 0,-1 1 0,0-2 0,-1 1 1,1 0-1,-1-1 0,1 0 0,-1 0 0,0 0 0,0-1 1,0 1-1,-1-1 0,1-1 0,0 1 0,-1-1 0,0 0 0,1 0 1,-1 0-1,1-1 0,-3 0-24,1 1 39,0-2 1,0 1 0,0-1-1,0 0 1,0 0-1,0-1 1,0 0-1,1 0 1,-1 0 0,1-1-1,-1 0 1,1 0-1,0-1 1,0 0-1,0 0-39,-3-4 64,0 0-1,1 0 0,0 0 0,1-1 1,0 0-1,0-1 0,1 1 1,-6-11-64,2-3 97,0 0 0,1-1 0,1 0 0,1 0 1,2-1-1,0 0 0,2 0 0,0-5-97,2 12 80,1 0 0,0 1 0,1-1 0,1 1 0,1-1 0,1 1 0,4-13-80,-5 19 49,1 1 1,1 0-1,0 0 0,0 0 1,1 1-1,0 0 0,1 0 1,0 0-1,0 1 0,1 0 1,0 0-1,9-6-49,5-2 9,1 1 0,1 0 0,0 2-1,1 1 1,1 1 0,0 1 0,0 1-1,0 2 1,1 0 0,1 2 0,-1 1 0,1 1-1,-1 1 1,1 2 0,0 0 0,-1 2 0,15 4-10,-28-3-202,0 1 0,0 1-1,0 0 1,-1 1 0,1 1 203,38 23-8647,-34-18 3975</inkml:trace>
  <inkml:trace contextRef="#ctx0" brushRef="#br0" timeOffset="292.279">500 592 13056,'0'0'0,"0"9"0,0 11 0,3 0 0,-1 1 128,1-1 0,1 1 256,1-3 0,-1 1-256,3-6 128,-3-3-256,1 0 0,-4-1-640,-1-9 0,0 0-4352,0-12 0,0 0 3072</inkml:trace>
  <inkml:trace contextRef="#ctx0" brushRef="#br0" timeOffset="575.091">509 300 14720,'0'0'-128,"6"13"0,0 9-2176,1-5 0,-3 0-4608</inkml:trace>
  <inkml:trace contextRef="#ctx0" brushRef="#br0" timeOffset="842.009">677 564 10880,'5'22'18,"7"36"367,-2 0 0,-3 0-1,-2 1 1,-2 2-385,-4 7 495,1 2 809,-8 54-1304,6-102 191,-2 0 0,-1 0 0,0-1 0,-2 1 0,0-1 0,-1-1 0,-8 14-191,14-30 20,0-1 0,-1 1 0,1-1 0,0 1 0,-1-1 1,0 0-1,0 0 0,0 0 0,0-1 0,0 1 0,-1-1 0,1 1 0,-1-1-20,1-1-234,0 0-1,-1 1 0,1-2 0,0 1 0,-1 0 0,1-1 0,-1 1 0,1-1 0,-1 0 0,1 0 0,0-1 0,-1 1 0,1-1 0,-1 1 0,1-1 1,0 0-1,-1 0 0,1-1 0,-2 0 235,-5-3-792,1-1 1,0 0 0,0 0 0,1-1-1,-1 0 1,1-1 0,1 1-1,0-2 1,0 1 0,0-1 0,0-2 791,-22-35-1643</inkml:trace>
  <inkml:trace contextRef="#ctx0" brushRef="#br0" timeOffset="1125.166">726 242 14848,'6'11'0,"9"3"0,-5 1 0,0-1-128,-1 3 128,1 2-896,2-2 0,0 0-2048,0-2 128,0-1-2176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30T18:38:08.86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429 43 6912,'0'0'661,"-8"-10"1942,1 5-2416,1 1 1,-1 1-1,0-1 1,-1 1-1,1 0 1,0 1 0,-1 0-1,1 0 1,-1 0-1,0 1 1,0 0-1,0 1 1,1-1-1,-1 2 1,0-1-1,0 1 1,0 0 0,-5 2-188,-9 2 24,0 0 0,0 2 0,1 0 0,0 1 0,1 2 0,-2 1-24,9-4 14,2 1 1,-1 0 0,1 1 0,1 0 0,0 0 0,0 2 0,1-1 0,-5 7-15,11-13 26,0 0 0,1 0-1,0 0 1,0 0 0,0 1 0,0-1 0,1 0 0,-1 1 0,1-1 0,0 1 0,0 0-1,1 3-25,0-5 28,0 0 0,1 0 0,-1-1 0,1 1 0,-1 0 0,1-1 0,0 1 0,0 0 0,1-1 0,-1 1 0,1-1 0,-1 0 0,1 1 0,-1-1 0,1 0 0,0 0 0,0 0 0,0 0 0,1 0 0,-1-1 0,0 1 0,1 0-28,5 2 39,-1 0 0,1-1 1,0 0-1,0 0 0,1 0 1,-1-1-1,1-1 0,6 1-39,-5 0 28,-1-1 1,1 1-1,-1 1 0,0 0 0,0 0 1,0 1-1,1 1-28,-8-4 4,-1 0-1,0 0 1,1 0-1,-1 0 1,0 0 0,0 1-1,0-1 1,0 0 0,0 1-1,0-1 1,0 1 0,0-1-1,-1 1 1,1 0 0,-1-1-1,1 1 1,-1 0 0,1-1-1,-1 1 1,0 0 0,0 0-1,0-1 1,0 1 0,0 0-1,0-1 1,0 1 0,-1 0-1,1-1 1,-1 1 0,1 0-1,-1-1 1,0 2-4,-4 9-5,0 0 0,-1-1 0,0 0 0,-4 5 5,-1 1 10,-4 10 21,0-3 10,2 1-1,1 0 1,0 1 0,2 0-1,-1 9-40,10-33 12,1 1 1,0 0-1,-1 0 0,1 0 0,0 0 0,1 0 1,-1-1-1,0 1 0,1 0 0,-1 0 0,1 0 1,0-1-1,0 1 0,0 0 0,1-1 0,-1 1 1,0-1-1,1 0 0,0 1 0,-1-1 0,1 0 1,0 0-1,0 0 0,1 0 0,-1 0 1,0 0-1,0-1 0,1 1 0,-1-1 0,1 0 1,0 0-1,-1 1 0,1-2 0,0 1 0,-1 0 1,1 0-1,0-1-12,7 3-45,0-1-1,0-1 1,-1 1 0,1-1 0,0-1 0,0 0 0,0-1 0,0 1-1,0-2 1,3 0 45,81-30-9002,-64 20 4586</inkml:trace>
  <inkml:trace contextRef="#ctx0" brushRef="#br0" timeOffset="297.082">354 528 13056,'0'0'0,"-2"14"0,2-14 0,0 15 0,0-15 0,2 14 0,2-5 0,4 7 128,0-1 0,1-1-128,-1-2 128,-1 0-128,-2-3 128,-4-1-128,-1-8 0,6 15-1280,-6-15 0,0 0-6528</inkml:trace>
  <inkml:trace contextRef="#ctx0" brushRef="#br0" timeOffset="564.597">403 335 14336,'0'0'0,"7"18"0,-7-18 0,5 12-1024,-5-12 128,9 8-3968,-9-8 128,0 0 3072</inkml:trace>
  <inkml:trace contextRef="#ctx0" brushRef="#br0" timeOffset="796.58">575 615 11648,'2'17'72,"-1"-1"0,2 0 1,0-1-1,1 1 0,1-1 0,6 14-72,12 49 356,-12-30 31,1 1 120,-3 1 0,3 48-507,-11-84 71,-1 0 1,0 0 0,-1 0-1,0 0 1,-1 0 0,-1 0 0,0 0-1,-1-1 1,-1 1 0,0-1 0,0 0-1,-7 10-71,9-19-79,-1 0 0,1 0 0,0 0-1,-1-1 1,0 0 0,0 1 0,0-1-1,0-1 1,0 1 0,-1-1 0,1 1 0,-1-1-1,0 0 1,1-1 0,-1 1 0,0-1-1,0 0 1,0 0 0,-5-1 79,-4 2-1701,0-2 0,0 0 0,0-1 0,0 0 0,0-1 0,-7-2 1701,-20-6-1963</inkml:trace>
  <inkml:trace contextRef="#ctx0" brushRef="#br0" timeOffset="1064.203">668 228 14464,'8'14'0,"7"10"0,-1-4 0,3 1-128,-5-1 0,-1-3-1152,-2 3 0,0-2-7040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30T21:23:54.34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1 337,'1'-4,"1"1,0-1,0 1,0-1,0 1,1-1,-1 1,1 0,0 0,0 0,0 1,0-1,0 1,1 0,-1 0,1 0,1-1,8-6,28-21,-6 7,-2-3,-1-1,25-28,-27 32,-16 15</inkml:trace>
  <inkml:trace contextRef="#ctx0" brushRef="#br0" timeOffset="2480.065">607 34,'4'0,"5"0,6 0,3 0,3 0,2 0,1 0,0 0,1 0,-1-4,0-1,-1 0,1 1,-1 1,1 2,-5-4,-5-1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30T17:51:43.846"/>
    </inkml:context>
    <inkml:brush xml:id="br0">
      <inkml:brushProperty name="width" value="0.05" units="cm"/>
      <inkml:brushProperty name="height" value="0.05" units="cm"/>
      <inkml:brushProperty name="color" value="#004F8B"/>
    </inkml:brush>
    <inkml:brush xml:id="br1">
      <inkml:brushProperty name="width" value="0.05" units="cm"/>
      <inkml:brushProperty name="height" value="0.05" units="cm"/>
      <inkml:brushProperty name="color" value="#E71224"/>
    </inkml:brush>
    <inkml:brush xml:id="br2">
      <inkml:brushProperty name="width" value="0.05" units="cm"/>
      <inkml:brushProperty name="height" value="0.05" units="cm"/>
      <inkml:brushProperty name="color" value="#F6630D"/>
    </inkml:brush>
    <inkml:brush xml:id="br3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114 878 2560,'4'7'12,"0"0"0,0 1 0,-1 0 0,0 0 0,-1 0 0,1 0 0,-1 0 0,-1 0 0,0 0 0,1 8-12,-5 88 202,-1-36-140,6 68-62,-6 188 0,0-193 91,7 35-91,0-2 37,-5 51 2,2 158 50,-2-298 200,-2 0 0,-4 0 0,-3-1 0,-19 64-289,24-110 60,-5 38 910,-2 49-970,-5 38 267,5-66-267,3 0 0,4 0 0,5 12 0,1-50-3605</inkml:trace>
  <inkml:trace contextRef="#ctx0" brushRef="#br0" timeOffset="937.343">393 962 2944,'7'4'91,"1"-1"0,0 1 0,-1-1 1,1-1-1,0 1 0,0-1 0,1-1 0,-1 0 1,0 0-1,8 0-91,88-8 515,-36 1-129,51 7 1342,71 11-1728,-63-2 576,34-6-576,91-18 416,22-14-416,146-10 288,160 13-2954,-489 21-641</inkml:trace>
  <inkml:trace contextRef="#ctx0" brushRef="#br0" timeOffset="1487.351">4142 750 6656,'6'12'-34,"4"4"-216,0 1 1,1-2 0,1 1 0,0-1 0,7 5 249,6 8 8,-2 1 0,0 2 1,8 17-9,-22-33 172,-1 1 1,0 0 0,-2 0 0,1 1 0,-2 0 0,0 0 0,-1 1 0,0 8-173,18 125 930,-10-80-714,-2 2 0,-4-1 0,-3 40-216,-18 72 756,-9 0-1,-20 61-755,-21 155 450,55-306-272,3 1 1,5 1-1,5 21-178,37 204-1962,-38-287-3990</inkml:trace>
  <inkml:trace contextRef="#ctx0" brushRef="#br0" timeOffset="2037.61">1176 3782 12416,'130'-7'-50,"0"-6"1,108-26 49,-25 5-29,20 8 482,211 6-453,235 32 679,-382-3-574,-234-7-327,241-2-4468,-254-2 3593,1-3 0,-1-2-1,0-2 1,41-14 1097,-8-12-1536,-2-3 0</inkml:trace>
  <inkml:trace contextRef="#ctx0" brushRef="#br0" timeOffset="2611.16">289 739 7936,'0'0'0,"22"-14"0,-1 7 0,11-1 0,5-4 0,4-2 0,6-1 0,13-2 0,-1-1 0,4-2-3200,6-1 128,-2-2 2304</inkml:trace>
  <inkml:trace contextRef="#ctx0" brushRef="#br0" timeOffset="2874.606">1430 391 8320,'21'7'0,"-10"-3"0,-1 0 0,1-1 0,0-1 0,0 0 0,0 0 0,0-1 0,1 0 0,-1-1 0,0 0 0,0-1 0,1 0 0,29-10 8,0-2 0,0-1 0,-2-3 0,0 0-1,22-16-7,-10 6-222,2 3-1,50-16 223,8 2-4330,-53 17 2026</inkml:trace>
  <inkml:trace contextRef="#ctx0" brushRef="#br0" timeOffset="3614.551">2960 275 7296,'305'-14'0,"109"5"128,89-26-128,-159-21 50,-194 28-11,0 7 0,13 5-39,214-3 362,-369 19-396,0 0-1,0 0 1,0 1-1,0 0 1,0 0-1,0 1 1,-1 0-1,1 0 1,-1 1-1,1 0 1,-1 0-1,0 1 0,3 2 35,-6-3-24,0 0 0,-1 0 0,1 0 0,-1 0 0,0 1 0,0 0 0,0-1 0,0 1 0,-1 0 0,0 1 0,0-1 0,0 0 0,0 1-1,0-1 1,-1 1 0,0-1 0,0 1 0,0 0 0,-1-1 0,1 1 0,-1 0 0,0 0 0,-1 1 24,1-3 22,-1 0 1,1 0 0,-1 0-1,0 0 1,0 0-1,0 0 1,0 0 0,-1 0-1,1 0 1,-1-1 0,1 1-1,-1-1 1,0 1-1,0-1 1,-1 0 0,1 0-1,0 1 1,-1-2-1,1 2-22,-58 31 258,32-19-220,-63 36-1083,45-27-3243</inkml:trace>
  <inkml:trace contextRef="#ctx0" brushRef="#br0" timeOffset="3919.1">5693 343 7040,'0'0'0,"-1"12"-768,1-12 0,0 0-2944</inkml:trace>
  <inkml:trace contextRef="#ctx0" brushRef="#br0" timeOffset="4202.797">5533 779 2944,'-23'231'2125,"9"112"-2125,-8 91 1480,-80 309-456,85-638-1008,5 1 0,5 1 0,4 0 0,8 57-16,-5-160-734,1 1-3502,-1-5 2593</inkml:trace>
  <inkml:trace contextRef="#ctx0" brushRef="#br0" timeOffset="4768.076">4455 3462 11776,'12'-10'0,"8"-5"0,-3 1 0,1-2 0,14-13 0,8-11 0,7-7 0,11-10-128,12-10 128,11-14-1664,23-25 128,0 0-4352</inkml:trace>
  <inkml:trace contextRef="#ctx0" brushRef="#br0" timeOffset="6620.876">2155 1640 1408,'-7'17'149,"6"-15"65,1-2-44,-17 17 470,-51 33 1098,46-36-1366,0 1 0,1 1 0,1 1 0,1 1 0,0 0 1,1 2-1,2 0 0,-9 13-372,6-1 167,1 1 0,2 0 0,1 1 0,1 1 0,3 1 0,-7 29-167,-1 7 148,12-49 57,1 1 0,1-1 0,0 1 1,2 0-1,1 4-205,3-17 66,0-1-1,1 0 1,1 0 0,-1 0 0,1 0-1,1 0 1,0-1 0,1 0 0,-1 1 0,2-1-1,-1-1 1,1 1 0,3 1-66,10 15 142,2-2-1,0-1 1,22 17-142,-28-27 38,0-1 0,1 0 0,0-1 0,0-1 0,1 0 0,0-2 0,1 0 0,0-1 1,0 0-1,0-2 0,1 0 0,-1-1 0,1-1 0,0 0 0,0-2 0,0 0 0,0-1 0,0-1 0,-1-1 1,1 0-1,15-6-38,2-2 73,0-2 1,-1-1-1,-1-2 1,0-1 0,-1-1-1,-1-2 1,-1-2-1,-1-1 1,0-1 0,13-16-74,-28 24-10,-1 0 0,0-2 1,-2 1-1,0-2 1,-1 0-1,-1 0 1,0-1-1,-2 0 1,0 0-1,-1-1 0,-2 0 1,0-1-1,-1 1 1,-1-1-1,-1 0 1,-1 1-1,0-1 0,-2 0 1,-1 0-1,-1 0 1,0 1-1,-2-1 1,-1 1-1,0 0 1,-1 1-1,-2 0 0,0 0 1,-1 0-1,-5-7 10,6 14-43,0 0-1,0 1 1,-1 0-1,-1 0 1,0 1-1,-3-2 44,7 8-21,0 0 0,-1 1 0,0-1 1,0 1-1,0 1 0,0 0 0,0 0 0,-1 1 0,1-1 1,-1 2-1,-7-1 21,-2-2-19,0 0 0,0-1 0,0 0 0,0-2 0,1 0 0,-5-4 19,-14-5-14,15 9-174,-1 1 0,-1 1 0,1 1 1,-1 1-1,1 1 0,-1 1 1,0 1-1,0 0 0,1 2 0,-11 3 188,8-3-6442</inkml:trace>
  <inkml:trace contextRef="#ctx0" brushRef="#br1" timeOffset="10885.019">1983 1543 4736,'0'0'0,"0"0"0,0 0 0,0 0 0,0 0 0,-13 12 0,1 0 0,-5 2-128,-2 4 128,0-1-3072</inkml:trace>
  <inkml:trace contextRef="#ctx0" brushRef="#br1" timeOffset="11297.054">1607 1950 4096,'0'0'0,"-9"9"0,9-9 0,-8 12 0,4-2 0,-4 2-128,0 0 128,-1 3-128,-3-1 0,0 1-2176</inkml:trace>
  <inkml:trace contextRef="#ctx0" brushRef="#br1" timeOffset="11811.949">1482 2376 2432,'-3'9'0,"3"-3"289,-1-1 0,1 1 0,0 0 0,0-1 1,1 1-1,0-1 0,0 1 0,0-1 0,0 1 0,2 1-289,2 13 821,1 17-706,2-1-1,4 6-114,17 33-3856,-21-60 2491</inkml:trace>
  <inkml:trace contextRef="#ctx0" brushRef="#br1" timeOffset="12195.236">1752 2920 5120,'0'0'0,"0"0"0,0 0 0,0 0 0,0 0 0,15 8 256,-6-4 128,2 2-128,0 0 128,1 1-256,0-1 128,0-5-256,1 2 128,-3-3-128,0 0 0,-1 0-4736</inkml:trace>
  <inkml:trace contextRef="#ctx0" brushRef="#br1" timeOffset="12513.138">2322 2957 6912,'0'0'0,"12"9"-256,-12-9 128,0 0 0,0 0 128,0 0 512,0 0 128,0 0-256,0 0 0,12 0-384,0-3 0,5 1-1664,6-5 0,0-1 512,6-1 128,0 0-640</inkml:trace>
  <inkml:trace contextRef="#ctx0" brushRef="#br1" timeOffset="12762.208">2732 2717 13696,'0'0'-512,"9"2"128,5 1-3584,-2-2 0,1-1 3584,-3-1 128,-4-2 640,-6 3 0,13-12-128,-7-1 0,-5-3-1536,2-4 0,-1 1-512</inkml:trace>
  <inkml:trace contextRef="#ctx0" brushRef="#br1" timeOffset="13011.001">2923 2472 1152,'0'0'0,"0"0"0,0 0 0,0 0-1024</inkml:trace>
  <inkml:trace contextRef="#ctx0" brushRef="#br1" timeOffset="13225.371">2998 2257 5760,'0'0'0,"0"0"-1536,0 0 0,0 0 0</inkml:trace>
  <inkml:trace contextRef="#ctx0" brushRef="#br1" timeOffset="13495.904">2998 1988 6144,'0'0'0,"0"0"0,0 0-4224</inkml:trace>
  <inkml:trace contextRef="#ctx0" brushRef="#br1" timeOffset="13744.434">2974 1816 8448,'-3'9'0,"-7"-7"-22,6-4-123,0 1 0,0-1 0,0 0 0,0 0 0,0 0 0,1 0-1,-1-1 1,0 1 0,1-1 0,0 0 0,0 0 0,0 0 0,0-1-1,0 1 146,-38-58-2423,24 35 1140,8 11-253</inkml:trace>
  <inkml:trace contextRef="#ctx0" brushRef="#br1" timeOffset="13745.434">2490 1514 2560,'0'0'0,"0"0"-1536</inkml:trace>
  <inkml:trace contextRef="#ctx0" brushRef="#br1" timeOffset="14327.435">2309 1436 8448,'0'0'0,"13"-1"0,6-4 0,1 2 0,-1 0 0,5 1 0,5 2 0,-1-3 0,-3 3 0,8 3 0,0 2-2304,-4 0 0,0-1-128</inkml:trace>
  <inkml:trace contextRef="#ctx0" brushRef="#br1" timeOffset="14743.089">2974 1939 8704,'0'0'0,"0"0"0,4 13-128,-1-1 128,0 3-128,-3-1 128,0 3-128,0-2 128,0-1-128,2 1 0,1-1-5504</inkml:trace>
  <inkml:trace contextRef="#ctx0" brushRef="#br1" timeOffset="15010.113">2940 2414 9984,'-8'10'0,"-1"9"-1920,2-4 128,2-1 512,-7 1 0,-5-3 1024,2-3 128,1 0-1920</inkml:trace>
  <inkml:trace contextRef="#ctx0" brushRef="#br1" timeOffset="27346.92">2680 2676 3840,'0'0'0,"0"0"0,0 0 0,0 0 0,0 0 0,0 0 128,0 0 0,32 26-128,-10-9 128,2 0-128,5 2 128,8 3-128,-11-6 0,-2 0 0,-8 2 0,-7 6-768,-5 5 0,1 0-896</inkml:trace>
  <inkml:trace contextRef="#ctx0" brushRef="#br1" timeOffset="28701.596">3163 2946 1664,'10'4'21,"-8"-3"86,-3 1-25,1 0 0,-1 0 1,0 0-1,0 0 0,0 0 0,0 0 0,-1 0 1,1 0-1,0 0 0,-1-1 0,0 1 0,1-1 1,-1 1-1,0-1 0,0 1 0,1-1 0,-1 0 1,-1 1-83,-9 6 376,-58 47 404,56-47-558,1 2 1,0 0 0,0 0 0,1 1 0,1 1 0,-1 0-1,2 0 1,0 1 0,0 0 0,-1 6-223,10-19 16,1 0 1,0 1 0,0-1-1,0 0 1,0 1-1,0-1 1,0 0 0,-1 1-1,1-1 1,0 1-1,0-1 1,0 0 0,0 1-1,0-1 1,0 0-1,0 1 1,0-1 0,0 0-1,1 1 1,-1-1-1,0 0 1,0 1 0,0-1-1,0 0 1,0 1-1,1-1 1,-1 0 0,0 1-1,0-1 1,1 0-1,-1 0 1,0 1 0,0-1-1,1 0 1,-1 0-1,0 1 1,1-1 0,-1 0-1,0 0 1,0 0-1,1 0 1,-1 0 0,1 0-1,-1 1-16,15 1 161,-13-2-156,21 3 86,1-1 1,0-1 0,-1-1 0,1-1-1,0-2 1,-1 0 0,0-1 0,1-2-1,-2 0 1,21-9-92,-43 15 38,1-1 1,-1 1-1,0-1 0,0 1 0,0-1 0,0 1 1,0-1-1,0 1 0,0-1 0,0 1 1,0-1-1,0 1 0,0-1 0,0 1 1,0-1-1,0 1 0,0-1 0,0 1 1,-1-1-1,1 1 0,0-1 0,0 1 0,-1-1 1,1 1-1,0-1 0,-1 1 0,1 0 1,0-1-1,-1 1 0,1 0 0,0-1 1,-1 1-1,1 0 0,-1-1 0,0 1-38,-26-28 442,-6-7-558,23 19-1185,1-1-4587</inkml:trace>
  <inkml:trace contextRef="#ctx0" brushRef="#br1" timeOffset="29199.178">3291 2880 6016,'0'0'149,"0"0"107,0 0 128,12 13 512,-2 0-720,-1 0 1,0 1-1,0 0 0,-2 1 0,0-1 1,-1 2-1,4 10-176,3 16 428,-2 1 1,0 10-429,0 13 203,-3-15 122,3 0 0,9 24-325,-20-74 27,0 1 0,1-1 0,-1 1 0,1-1 0,-1 0 0,1 1 0,0-1 0,-1 0 0,1 1 0,0-1 0,0 0 0,0 0 0,0 0 0,0 0-1,0 0 1,0 0 0,0 0 0,1 0 0,-1 0 0,1 0-27,-1-1 17,0 0 0,0 0 0,0 0 0,0 0 0,-1 0 0,1 0-1,0-1 1,0 1 0,0 0 0,0 0 0,0-1 0,0 1 0,-1-1-1,1 1 1,0-1 0,0 1 0,-1-1 0,1 1 0,0-1 0,0 0 0,-1 1-1,1-1 1,0 0-17,4-7 88,1 1 0,-1-1-1,-1-1 1,0 1-1,4-8-87,4-18 118,-1 0 0,-1 0-1,-2-1 1,2-26-118,10-147-766,-15 126-965,-2 53-5053</inkml:trace>
  <inkml:trace contextRef="#ctx0" brushRef="#br1" timeOffset="29697.152">3774 3073 9088,'0'0'-86,"0"0"172,0 0 84,0 0 172,-8 25 874,-33 108-384,-4 10-896,3 14 64,43-155-6547,2-4 4651,3-7 611,4-6-443</inkml:trace>
  <inkml:trace contextRef="#ctx0" brushRef="#br1" timeOffset="30014.7">3774 3131 8832,'6'1'87,"1"0"0,-1 1 1,0 0-1,1 0 0,-1 0 0,0 1 1,0 0-1,-1 0 0,1 1 0,-1 0 1,6 4-88,-6-2 121,0 0-1,0 1 1,0 0 0,-1 0 0,1 0 0,-2 1 0,1-1 0,-1 1 0,0 2-121,9 19 260,-2 1 1,0 1 0,-3 0 0,3 20-261,-4 37-2579,-6-86-429,0-2-1280</inkml:trace>
  <inkml:trace contextRef="#ctx0" brushRef="#br1" timeOffset="30281.445">3696 3433 8192,'0'0'0,"11"-2"0,-11 2 0,16-6 0,-3 4 0,-1-2 128,1-2 128,4 1 128,3-2 128,5 0-512,-4 0 0,0-1-6656</inkml:trace>
  <inkml:trace contextRef="#ctx0" brushRef="#br2" timeOffset="42742.49">3650 1166 4480,'24'-7'640,"-23"6"-598,1 0 0,-1 0 0,1 1 0,-1-1 0,1 1 0,-1-1 0,1 1 0,-1-1 0,1 1 0,-1 0 0,1 0 0,0 0 0,-1 0 0,1 0 0,-1 0 0,1 0 0,-1 1 1,1-1-1,0 1 0,-1-1 0,1 1 0,-1-1 0,0 1 0,1 0 0,-1-1 0,1 1 0,-1 0 0,0 0 0,0 0 0,1 0 0,-1 1 0,0-1 0,0 0 0,0 1-42,0 0 235,-1-2 42,0 0 43,0 0-128,0 0 64,0 0 107,0 0-22,0 0-149,0 0 21,0 0-42,0 0 42,0 0-63,0 0-22,0 0 0,4-2-102,0 1 0,0 0 0,0 1 0,0-1 0,0 1 0,0-1 0,1 1 0,-1 1 0,4-1-26,-8 0 7,1 0-1,0 0 0,-1 0 1,1 0-1,0 0 0,-1 0 1,1 0-1,0 0 0,-1 0 1,1 1-1,-1-1 0,1 0 1,0 0-1,-1 1 0,1-1 1,0 0-1,-1 1 0,1-1 0,-1 0 1,1 1-1,-1-1 0,1 1 1,-1-1-1,0 1 0,1-1 1,-1 1-1,1-1 0,-1 1 1,0-1-1,1 1 0,-1 0 1,0-1-1,0 1 0,0 0 1,1-1-1,-1 1 0,0 0 1,0-1-1,0 1 0,0 0 1,0-1-1,0 1 0,0 0-6,-1 1 18,0 0-1,1 0 1,-1 0-1,0-1 0,0 1 1,0 0-1,-1 0 1,1-1-1,0 1 1,-1 0-1,1-1 0,-1 1 1,1-1-1,-1 0 1,0 1-18,-1 0 46,1 0 90,-1 0 1,0 0-1,0 0 0,0 0 0,0-1 0,0 1 0,-1-1 0,1 0 1,0 0-1,-1 0-136,2-1 341,2 0-149,0 0 21,0 0-63,0 0-22,-1-2-22,-7-8-84,-1 0-22,8 9 0,0 1 0,-1-1 0,1 0 0,0 1 0,0-1 0,-1 1 0,1-1 0,0 1 0,-1 0 0,1-1 0,0 1 0,-1 0 0,1 0 0,-1 0 0,1 0 0,0 0 0,-1 0 0,1 1 0,0-1 0,-1 0 0,1 1 0,0-1 0,-1 1 0,1-1 0,0 1 0,0 0 0,0-1 0,0 1 0,-1 0 0,1 0 0,0 0 0,0 0 0,-2 1 0,-77 43-224,2 4 0,3 3 0,2 3 0,2 3 0,3 3 0,-33 39 224,49-45-740,-3-2 1,-1-3-1,-14 5 740,7-4-220,3 2-1,2 3 1,-21 29 220,56-60-107,-1-1 0,-1 0 1,0-2-1,-2-1 0,-1-1 1,-1-2-1,-15 7 107,25-18-1280,19-7-3221</inkml:trace>
  <inkml:trace contextRef="#ctx0" brushRef="#br2" timeOffset="43845.007">2235 2298 3840,'61'0'4352,"-58"0"-4273,1 0 1,-1 0-1,0 0 1,0 1-1,0 0 1,0-1 0,0 1-1,0 0 1,0 1-1,0-1 1,1 1-80,-2-1 85,-1 0 0,0-1 1,0 1-1,0 0 0,0 0 1,0 0-1,0 0 0,0 0 1,-1 0-1,1 1 0,0-1 1,0 0-1,-1 0 0,1 1 0,-1-1 1,1 0-1,-1 0 0,0 1 1,0-1-1,1 1 0,-1-1 1,0 0-1,0 1 0,0-1 1,0 0-1,-1 2-85,1-2 47,-1 0 0,1 0 0,-1 0-1,0-1 1,0 1 0,1 0 0,-1 0 0,0-1 0,0 1 0,0 0-1,0-1 1,0 1 0,0-1 0,0 1 0,0-1 0,0 0 0,0 1 0,0-1-1,0 0 1,0 0 0,0 1 0,0-1 0,0 0 0,0 0 0,0 0-47,-31 1 1610,31-1-1213,1-2-291,-2-17-1284,2 17-2124,0 2-3588</inkml:trace>
  <inkml:trace contextRef="#ctx0" brushRef="#br2" timeOffset="45069.335">3022 1146 7808,'-7'14'0,"6"-13"24,1 0 1,-1 1-1,0-1 1,1 1 0,-1-1-1,1 1 1,0-1-1,-1 1 1,1-1-1,0 1 1,0-1-1,0 1 1,0-1-1,0 1 1,0 0 0,0-1-1,1 1 1,-1-1-1,0 1 1,1-1-1,-1 1 1,1-1-25,1 6 228,24 130 1221,-14-82-695,-3 0 0,-2 0 1,0 34-755,-19-176 640,9 58-585,0 4-14,2 0-1,0 0 1,1 0 0,2 0 0,2-11-41,-3 28-6,1 1 0,0-1 0,1 1 0,0-1 1,0 1-1,0 0 0,1 0 0,0 1 1,1-1-1,-1 1 0,1 0 0,0 0 1,1 0-1,-1 1 0,1 0 0,0 0 0,1 0 1,-1 1-1,6-3 6,5-2-167,1 0 1,0 2-1,11-4 167,29-4-3937,-32 9-1887</inkml:trace>
  <inkml:trace contextRef="#ctx0" brushRef="#br3" timeOffset="3.647">2329 1 4224,'0'0'128,"0"0"0,0 0 0,0 0 21,0 0 65,0 0-44,-7 37 449,3-5-56,2 0 0,2 27-563,-4 40 410,-29 106 802,22-147-1123,4-8 18,2 0-1,2 1 1,3 0 0,2 0-1,2-1 1,8 40-107,-8-51 123,-3-22 14,0-1 0,2 1-1,3 11-136,-6-26-405,0-2-982,0 0-3903</inkml:trace>
  <inkml:trace contextRef="#ctx0" brushRef="#br3" timeOffset="3.647">2296 62 2688,'0'0'384,"-5"24"4906,-3 19-4555,-1 0-1,-1-1 0,-9 18-734,11-40-428,-1 0 1,-1-1 0,0 0 0,-1-1-1,-1 0 1,-1 0 0,-1-2-1,-1 2 428,6-9-4714</inkml:trace>
  <inkml:trace contextRef="#ctx0" brushRef="#br3" timeOffset="3.647">2213 36 4864,'4'1'316,"0"-1"1,0 1 0,0 0-1,0 1 1,0-1-1,0 1 1,-1-1-1,1 1 1,-1 0-1,1 1 1,-1-1 0,0 0-1,0 1 1,0 0-1,0 0 1,0 0-1,2 3-316,44 64 1078,-41-57-625,77 137 615,-52-83-7107,-29-57 1410</inkml:trace>
  <inkml:trace contextRef="#ctx0" brushRef="#br3" timeOffset="3.647">2325 3382 1920,'1'1'116,"1"0"0,0 0-1,0 0 1,-1 0 0,1 1 0,-1-1 0,1 0 0,-1 1 0,0-1-1,1 1 1,-1 0 0,0-1 0,0 1 0,0 0 0,0 0 0,-1-1-1,1 1 1,0 0 0,-1 0 0,1 0 0,-1 0 0,0 0-1,1 0 1,-1 0 0,0 0 0,0 1-116,3 63 1990,-3-58-1979,11 241 2010,-3-124-1013,-6 62-1008,-8-81 586,0-10-828,4-33-4901,2-62 108</inkml:trace>
  <inkml:trace contextRef="#ctx0" brushRef="#br3" timeOffset="3.647">2204 4023 9728,'2'2'-124,"1"0"1,-1 0 0,0 0-1,0 0 1,0 0 0,0 1 0,-1-1-1,1 1 1,-1-1 0,1 1-1,-1 0 1,0-1 0,0 1-1,0 0 1,0 0 0,0 0 0,-1 0-1,0 0 1,1 0 0,-1 0-1,0 0 1,0 0 123,1 11-359,6 16 1230,0-1 1,2 1 0,2-1-1,0-1 1,2 0-1,1-1 1,3 3-872,-17-29 30,1 0-1,0 0 1,-1 0-1,1 0 1,0 0 0,0 0-1,-1 0 1,1 0-1,0 0 1,0 0 0,0 0-1,0-1 1,0 1-1,0 0 1,1-1 0,-1 1-1,0-1 1,0 1-1,0-1 1,1 1 0,-1-1-1,0 0 1,0 0 0,1 0-1,-1 0 1,0 1-1,1-2 1,-1 1 0,0 0-1,0 0 1,1 0-1,-1-1 1,0 1 0,0 0-1,0-1 1,1 1-1,-1-1 1,0 0 0,0 1-1,0-1 1,0 0-1,0 0 1,0 1 0,0-1-30,7-6 50,-1 0 0,0 0 0,0-1 0,-1 0 0,3-5-50,-6 9 26,45-66-1946,27-57 1920,-31 50-8448</inkml:trace>
  <inkml:trace contextRef="#ctx0" brushRef="#br3" timeOffset="3.647">220 2247 3712,'0'0'384,"0"0"107,0 0 426,0 0 85,0 0-84,18 3 127,-1-1-907,38 9 206,1-3 0,0-3 1,0-2-1,29-3-344,69-11 394,84-5-3135,-197 13-2336</inkml:trace>
  <inkml:trace contextRef="#ctx0" brushRef="#br3" timeOffset="3.647">633 2087 4992,'0'3'0,"0"-1"0,0 0 0,0 1-1,0-1 1,-1 0 0,1 1 0,-1-1 0,1 0 0,-1 0 0,0 1 0,0-1 0,0 0-1,0 0 1,0 0 0,-1 0 0,1 0 0,0 0 0,-1-1 0,0 1 0,1 0 0,-1-1-1,0 1 1,0-1 0,0 0 0,0 1 0,0-1 0,-1 1 0,-68 33 76,59-30-21,-92 41 3422,-64 16-3477,167-62 21,0 0 1,0 0-1,1 0 0,-1 1 1,0-1-1,1 0 0,-1 0 1,0 0-1,1 1 1,-1-1-1,0 0 0,1 1 1,-1-1-1,1 1 0,-1-1 1,0 1-1,1-1 0,-1 1 1,1-1-1,-1 1 0,1-1 1,0 1-1,-1-1 0,1 1 1,0 0-1,-1-1 0,1 1 1,0 0-1,0-1 0,-1 1-21,16 13 279,33 5-67,-11-11-554,1-2 1,0-1 0,15-1 341,15 0-5760</inkml:trace>
  <inkml:trace contextRef="#ctx0" brushRef="#br3" timeOffset="3.647">3604 2199 4480,'22'-5'0,"17"-3"0,4 1 0,14 2 0,1 1 0,7-1 0,10 2 0,9 6 0,5-3 0,4 0 0,-3-4 0,-3-3-128,15 1 0,10-1-640,-33-1 128,2 0-1024</inkml:trace>
  <inkml:trace contextRef="#ctx0" brushRef="#br3" timeOffset="3.647">4641 1988 2944,'3'0'149,"63"1"3856,47 6-4005,-87-4 526,0 2 0,0 0 0,0 2 0,-1 1 0,20 9-526,-43-17 11,-1 1 0,0-1 0,1 1 0,-1-1 0,1 1 0,-1-1 0,0 1 0,0 0 0,1-1 0,-1 1 0,0 0 0,0 0 0,0 0 0,0 0 0,0 0 1,0 0-1,0 1 0,-1-1 0,1 0 0,0 0 0,0 0 0,-1 1 0,1-1 0,-1 0 0,1 1 0,-1-1 0,0 1 0,0-1 0,1 1 0,-1-1 0,0 0 0,0 1 0,0-1 0,-1 1 0,1-1 1,0 1-1,0-1 0,-1 0 0,1 1 0,-1-1 0,1 0 0,-1 1 0,0-1 0,1 0 0,-1 0 0,0 1 0,0-1 0,0 0 0,0 0 0,0 0 0,0 0-11,-6 6-95,-1 1-1,1-2 0,-1 1 0,0-1 1,-1 0-1,0-1 0,0 1 96,-52 23-1600,-5 0-3733</inkml:trace>
  <inkml:trace contextRef="#ctx0" brushRef="#br3" timeOffset="3.647">1583 2635 2304,'0'0'0,"-14"9"0,-14 5 0,4 6 0,-5 1 0,3-1 0,1 1 0,-8 4 0,-7 2 0,-6 2 0,-7 4-128,-2 0 0,-2-3-1024</inkml:trace>
  <inkml:trace contextRef="#ctx0" brushRef="#br3" timeOffset="3.647">624 2995 4608,'-45'65'146,"26"-41"549,3 1 0,-10 18-695,3 0 536,-28 61 3173,64-104-2706,10-8-1103,0-1 0,0 0 0,0-2 0,8-7 100,31-14-2672,14-4-656,1 0 0</inkml:trace>
  <inkml:trace contextRef="#ctx0" brushRef="#br3" timeOffset="3.647">1083 2888 3712,'-150'77'1845,"-184"86"-341,291-143-2305,1 2 0,-8 8 801,25-15-2899,8-5 1363</inkml:trace>
  <inkml:trace contextRef="#ctx0" brushRef="#br3" timeOffset="3.647">575 3237 6400,'0'0'128,"0"0"64,0 0 256,27-12 938,43-20 137,47-31-1523,-19 10 291,152-91-31,-125 69-8,40-13-252,-150 81-502,1 0 1,0 1 0,1 1-1,0 0 502,4 1-5930</inkml:trace>
  <inkml:trace contextRef="#ctx0" brushRef="#br3" timeOffset="3.647">642 2986 4352,'-24'19'333,"1"1"-1,1 1 1,1 1 0,1 1 0,1 1 0,2 1-1,0 0 1,1 2 0,1-1 0,-1 9-333,9-21 103,2 5 1798,6-18-1858,-1 0 0,1-1-1,0 1 1,0 0 0,0-1 0,0 1-1,0-1 1,0 0 0,0 1-1,0-1 1,0 0 0,0 1-1,0-1 1,0 0 0,0 0 0,0 0-1,0 0 1,0 0 0,0 0-1,0 0 1,1 0 0,-1-1-43,90-3 340,43-8-340,-38 2-1748,-36 4-4396</inkml:trace>
  <inkml:trace contextRef="#ctx0" brushRef="#br3" timeOffset="3.647">3551 1419 2048,'3'-1'128,"134"-62"1374,74-34 196,128-36-1698,-40 28-2624,-256 91 1024</inkml:trace>
  <inkml:trace contextRef="#ctx0" brushRef="#br3" timeOffset="3.647">4404 965 7936,'5'-1'149,"72"-4"523,57 3-672,-40 2 949,-97 1-921,-1 1-1,0-1 0,1 1 1,-1 0-1,1 0 1,-1 0-1,1 1 0,0-1 1,0 1-1,-2 1-27,-8 7 25,-398 245-1092,343-217-4927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30T17:58:23.71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1864 107 7296,'0'0'256,"0"0"-22,0 0-63,-51-4 1344,26 0-1308,0 1 1,0 2-1,0 1 1,0 1-1,0 1 1,0 1-1,0 2 1,1 0-1,-1 2 1,1 1-1,-22 11-207,-567 281 1579,583-283-1543,1 1 0,1 1 1,1 2-1,0 1 0,2 1 1,0 2-1,1 1 0,2 0 0,0 2 1,-16 29-37,15-16 0,-25 37 149,-25 20-23,4 3-1,-13 34-125,9-18 5,41-59 123,3 2 0,2 0 0,2 2 0,3 1 0,2 1 0,3 1 0,2 1 0,3 0 0,1 21-128,8-51 117,1-1-1,1 0 1,2 1 0,2-1 0,0 0-1,7 25-116,9 29 537,29 84-537,-20-99 209,2-1 0,4-2 0,2-1 0,4-3 0,14 18-209,-27-45 0,-9-13 0,0 1 0,-2 0 0,6 16 0,-9-17 56,1 0-1,2-1 0,0-1 0,1-1 0,2 0 0,0-2 0,1 0 0,1-1 0,1-2 1,0 0-1,2-2 0,1 1-55,55 47 114,-51-40-74,1-1 0,1-1 0,10 3-40,6 4 191,39 33-191,-45-31 150,2-3 0,17 9-150,57 35 164,-87-52-102,1-2-1,0 0 1,1-3-1,1 0 1,0-3-1,9 2-61,-33-13 9,75 22 90,0-4 0,1-4 0,1-4 1,47-2-100,-32-5 187,0 5 0,9 6-187,122 12 522,-192-27-416,0-2 1,0-3-1,0-1 1,0-2-1,0-2 1,-1-1-1,25-12-106,18-11 171,-2-4 0,-1-3 0,0-6-171,-21 8 4,-1-4 0,27-27-4,-23 19 99,13-9-92,-3-3 0,-2-3 0,31-42-7,-16 16 1,-58 66 3,-1-2 0,-1-1 0,-1-1 0,-1-2 1,12-23-5,-11 10 61,-2 0 0,-1-1 1,-3-1-1,-1-1 0,-3-1 1,-1 0-1,-2-1 0,2-35-61,17-83 48,-18 114-21,-1-1 0,-3 0-1,-1-26-26,-6 29 107,-2 0 0,-3 0-1,-1 1 1,-3 0 0,-9-35-107,-38-149 256,15 86-205,26 87-32,-3 1-1,-1 1 0,-7-9-18,-130-248 0,136 278 0,-1-3 0,-1 1 0,-2 1 0,-1 2 0,-12-12 0,23 33 0,-7-12 0,-1 2 0,-1 1 0,-1 1 0,-1 1 0,-1 1 0,-1 1 0,0 2 0,-14-6 0,17 12 0,2-2 0,-1 0 0,2-1 0,-5-6 0,7 5 0,-2 1 0,1 1 0,-2 1 0,0 1 0,-2 1 0,-68-42-88,38 20 48,28 21 40,0 2 0,0 1 0,-25-5 0,-25-10 0,-108-23-128,170 45 128,-85-16-106,-18-7 84,109 24 21,-12-3-27,1 1 0,-1 1-1,0 1 1,1 1 0,-1 1-1,0 1 1,0 0 0,0 2-1,-4 2 29,8-2 0,0-1 0,0-1 0,0-1 0,0 0 0,-7-1 0,5-1 0,1 2 0,0 0 0,0 1 0,-1 1 0,-1 1 0,16-2 0,-1 0 0,0 0 0,0 0 0,1-1 0,-1 0 0,0 0 0,0 0 0,0 0 0,1-1 0,-1 0 0,0 1 0,0-2 0,-11-1 0,0 0 0,-1 1 0,1 1 0,-1 0 0,-3 1 0,-31 7 0,39-7 0,-4-2-21,-1 2-86,0 3 1,-20 5 79,-33 12 32,-11-6-5,-8 8-106,-11 10 84,50-20-1091,38-9-448,0-1 0,0 0 0,0-1 0,0 0-1,0-1 1,0 0 0,-1-1 0,1-1 0,0 0-1,-4-1 1562,-43-31-5802</inkml:trace>
  <inkml:trace contextRef="#ctx0" brushRef="#br0" timeOffset="1">1320 130 2944,'0'0'128,"0"0"0,0 0 21,0 0 86,0 0 21,0 0-21,0 0-86,-6 4-21,-74 51 506,57-36-432,-2-2-1,0 0 1,-1-2 0,0-1-1,-6 1-201,2-2 213,0 3-1,1 0 0,1 2 1,-20 17-213,36-26-60,-44 48 444,46-48-363,8-8 171,2-1 363,-6 5 1599,30-27-2103,0 1 0,2 2-1,0 1 1,1 1 0,1 2-1,0 1 1,1 1 0,29-8-51,-36 12 15,0 0-1,0-1 1,-1-2 0,0 0 0,1-3-15,80-41 54,-2 4-54,-75 37 0,1 1 0,0 1 0,13-3 0,0 3 7,1-2 23,1 2 0,0 2 1,1 2-1,14 1-30,-33 6-144,-1 2 1,0 0 0,1 2 0,-1 1 0,0 1-1,0 1 1,2 1 143,9-1-7808,-15-5 5995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30T17:59:19.112"/>
    </inkml:context>
    <inkml:brush xml:id="br0">
      <inkml:brushProperty name="width" value="0.05" units="cm"/>
      <inkml:brushProperty name="height" value="0.05" units="cm"/>
      <inkml:brushProperty name="color" value="#004F8B"/>
    </inkml:brush>
    <inkml:brush xml:id="br1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1864 107 7296,'0'0'256,"0"0"-22,0 0-63,-51-4 1344,26 0-1308,0 1 1,0 2-1,0 1 1,0 1-1,0 1 1,0 1-1,0 2 1,1 0-1,-1 2 1,1 1-1,-22 11-207,-567 281 1579,583-283-1543,1 1 0,1 1 1,1 2-1,0 1 0,2 1 1,0 2-1,1 1 0,2 0 0,0 2 1,-16 29-37,15-16 0,-25 37 149,-25 20-23,4 3-1,-13 34-125,9-18 5,41-59 123,3 2 0,2 0 0,2 2 0,3 1 0,2 1 0,3 1 0,2 1 0,3 0 0,1 21-128,8-51 117,1-1-1,1 0 1,2 1 0,2-1 0,0 0-1,7 25-116,9 29 537,29 84-537,-20-99 209,2-1 0,4-2 0,2-1 0,4-3 0,14 18-209,-27-45 0,-9-13 0,0 1 0,-2 0 0,6 16 0,-9-17 56,1 0-1,2-1 0,0-1 0,1-1 0,2 0 0,0-2 0,1 0 0,1-1 0,1-2 1,0 0-1,2-2 0,1 1-55,55 47 114,-51-40-74,1-1 0,1-1 0,10 3-40,6 4 191,39 33-191,-45-31 150,2-3 0,17 9-150,57 35 164,-87-52-102,1-2-1,0 0 1,1-3-1,1 0 1,0-3-1,9 2-61,-33-13 9,75 22 90,0-4 0,1-4 0,1-4 1,47-2-100,-32-5 187,0 5 0,9 6-187,122 12 522,-192-27-416,0-2 1,0-3-1,0-1 1,0-2-1,0-2 1,-1-1-1,25-12-106,18-11 171,-2-4 0,-1-3 0,0-6-171,-21 8 4,-1-4 0,27-27-4,-23 19 99,13-9-92,-3-3 0,-2-3 0,31-42-7,-16 16 1,-58 66 3,-1-2 0,-1-1 0,-1-1 0,-1-2 1,12-23-5,-11 10 61,-2 0 0,-1-1 1,-3-1-1,-1-1 0,-3-1 1,-1 0-1,-2-1 0,2-35-61,17-83 48,-18 114-21,-1-1 0,-3 0-1,-1-26-26,-6 29 107,-2 0 0,-3 0-1,-1 1 1,-3 0 0,-9-35-107,-38-149 256,15 86-205,26 87-32,-3 1-1,-1 1 0,-7-9-18,-130-248 0,136 278 0,-1-3 0,-1 1 0,-2 1 0,-1 2 0,-12-12 0,23 33 0,-7-12 0,-1 2 0,-1 1 0,-1 1 0,-1 1 0,-1 1 0,-1 1 0,0 2 0,-14-6 0,17 12 0,2-2 0,-1 0 0,2-1 0,-5-6 0,7 5 0,-2 1 0,1 1 0,-2 1 0,0 1 0,-2 1 0,-68-42-88,38 20 48,28 21 40,0 2 0,0 1 0,-25-5 0,-25-10 0,-108-23-128,170 45 128,-85-16-106,-18-7 84,109 24 21,-12-3-27,1 1 0,-1 1-1,0 1 1,1 1 0,-1 1-1,0 1 1,0 0 0,0 2-1,-4 2 29,8-2 0,0-1 0,0-1 0,0-1 0,0 0 0,-7-1 0,5-1 0,1 2 0,0 0 0,0 1 0,-1 1 0,-1 1 0,16-2 0,-1 0 0,0 0 0,0 0 0,1-1 0,-1 0 0,0 0 0,0 0 0,0 0 0,1-1 0,-1 0 0,0 1 0,0-2 0,-11-1 0,0 0 0,-1 1 0,1 1 0,-1 0 0,-3 1 0,-31 7 0,39-7 0,-4-2-21,-1 2-86,0 3 1,-20 5 79,-33 12 32,-11-6-5,-8 8-106,-11 10 84,50-20-1091,38-9-448,0-1 0,0 0 0,0-1 0,0 0-1,0-1 1,0 0 0,-1-1 0,1-1 0,0 0-1,-4-1 1562,-43-31-5802</inkml:trace>
  <inkml:trace contextRef="#ctx0" brushRef="#br0" timeOffset="1">1320 130 2944,'0'0'128,"0"0"0,0 0 21,0 0 86,0 0 21,0 0-21,0 0-86,-6 4-21,-74 51 506,57-36-432,-2-2-1,0 0 1,-1-2 0,0-1-1,-6 1-201,2-2 213,0 3-1,1 0 0,1 2 1,-20 17-213,36-26-60,-44 48 444,46-48-363,8-8 171,2-1 363,-6 5 1599,30-27-2103,0 1 0,2 2-1,0 1 1,1 1 0,1 2-1,0 1 1,1 1 0,29-8-51,-36 12 15,0 0-1,0-1 1,-1-2 0,0 0 0,1-3-15,80-41 54,-2 4-54,-75 37 0,1 1 0,0 1 0,13-3 0,0 3 7,1-2 23,1 2 0,0 2 1,1 2-1,14 1-30,-33 6-144,-1 2 1,0 0 0,1 2 0,-1 1 0,0 1-1,0 1 1,2 1 143,9-1-7808,-15-5 5995</inkml:trace>
  <inkml:trace contextRef="#ctx0" brushRef="#br0" timeOffset="2">2058 1900 2816,'-11'43'128,"7"-30"-64,0-5 242,1 0 1,1 0 0,0 1 0,0-1 0,0 1 0,1 5-307,1-10 91,0 0 0,1 1 0,-1-1 1,1 0-1,0-1 0,0 1 0,1 0 1,-1 0-1,1 0 0,0-1 0,0 1 1,0-1-1,0 1 0,0-1 0,1 0 1,0 0-1,0 0-91,69 82 746,-71-83-731,0-1 0,0 1 0,1-1 0,-1 1 0,0-1-1,1 0 1,0 1 0,-1-1 0,1 0 0,0 0 0,-1 0 0,1 0-1,0-1 1,0 1 0,0 0 0,0-1 0,0 1 0,0-1-1,0 0 1,0 0 0,0 0 0,0 0 0,0 0-15,3 0 71,-1-1 0,1 0 0,-1 0-1,0-1 1,1 1 0,-1-1 0,0 0 0,0 0 0,0-1 0,2-1-71,4-2 127,-1-1 1,0-1-1,-1 0 0,0 0 1,0 0-1,0-1 0,-2 0 1,4-5-128,2-6 12,-8 14-3,1 0 1,-1-1 0,0 1-1,-1-1 1,1 0 0,-1-1-1,-1 1 1,1 0 0,-1-1-1,-1 1 1,1-1 0,-1-7-10,-1 1 64,-19-26 0,16 28-29,2 11 37,-2 1-63,1 0 0,-1 0-1,1 0 1,0 0 0,0 0 0,-1-1-1,1 1 1,0-1 0,-1 0 0,1 0-1,0 0 1,0 0 0,0 0-1,0 0 1,0 0 0,0-1 0,0 1-9,-3-2 11,-1-1 93,-1 1-1,1 0 1,-1 0 0,0 1 0,1 0-1,-1 0 1,0 0 0,0 1-1,0 0 1,-1 1 0,-3-1-104,-8-1 113,17 1-91,0 1 0,1 0 1,-1 0-1,0 0 0,1 0 0,-1 0 0,0 0 0,0 0 0,1 1 1,-1-1-1,0 0 0,1 1 0,-1 0 0,0-1 0,1 1 0,-1 0 1,1 0-1,-1 0-22,-12 6 12,0 0 1,0 1 0,0 1 0,1 0 0,1 0-1,0 2 1,0-1 0,1 2 0,0-1 0,-8 13-13,16-20 2,3-4 2,-1 1-1,0-1 1,1 1 0,-1-1 0,1 1 0,-1-1-1,1 1 1,-1-1 0,1 1 0,-1-1 0,1 1-1,0 0 1,-1-1 0,1 1 0,0 0 0,0-1-1,-1 1 1,1 0 0,0 0 0,0-1 0,0 1 0,0 0-1,0 0 1,0-1 0,0 1 0,0 0 0,0-1-1,0 1 1,1 0 0,-1 0 0,0 0-4,2 6 8,2 2-8,4 3 0,3 4 0,2-1 0,-1-4 0,0-2 0,2-3 0,4 1 26,-15-6 24,18 0 2,-9-1-52,-4-2-107,-6 1-426,-2 1-811,0 0-2795,0 0-618</inkml:trace>
  <inkml:trace contextRef="#ctx0" brushRef="#br1" timeOffset="3">2122 1717 3328,'0'0'0,"0"0"0,0 0 0,28-9 0,-13 5 0,3-1 0,-3 1 0,-1-1 0,-3 1 0,-5 2-256,-6 2 128,0 0-1664</inkml:trace>
  <inkml:trace contextRef="#ctx0" brushRef="#br1" timeOffset="4">2438 1776 1024,'5'12'0,"-4"-9"42,0 1 1,0-1-1,1 0 0,-1 0 0,1 0 1,0 0-1,0-1 0,0 1 1,0 0-1,1-1 0,-1 1 0,1-1 1,-1 0-1,1 0 0,0 0 1,0 0-1,3 1-42,13 10 390,-19-13-397,3 3 142,-1-1-1,1 1 0,-1 0 1,0-1-1,0 1 1,0 0-1,0 0 1,0 1-1,0-1 1,-1 0-1,1 3-134,-2-4 150,0-2-321,0 0-384,0 0-1194</inkml:trace>
  <inkml:trace contextRef="#ctx0" brushRef="#br1" timeOffset="5">2448 2166 2688,'0'0'0,"8"4"0,-8-4 0,0 0 0,0 0 0,0 0 0,0 0 0,0 11 0,0-11 0,-3 12 0,3-12 0,-1 14 0,1-14 0,0 0-1536</inkml:trace>
  <inkml:trace contextRef="#ctx0" brushRef="#br1" timeOffset="6">2078 2278 2304,'0'0'128,"0"0"0,0 0 21,0 0 107,13 5 598,20 5-391,-23-8-432,0 0 0,-1 1 0,1 0 0,0 1 0,5 3-31,-13-6-2773</inkml:trace>
  <inkml:trace contextRef="#ctx0" brushRef="#br1" timeOffset="7">1747 2139 2176,'0'0'0,"0"0"0,0 0 0,0 0 256,0 0 0,0 0 0,0 0 128,0 0-128,0 0 0,0 0 0,0 0 128,12 11-128,-4-5 0,3 4-256,0-5 128,0 5-128,0-3 128,0-2-3584</inkml:trace>
  <inkml:trace contextRef="#ctx0" brushRef="#br1" timeOffset="8">1770 1919 3840,'0'0'128,"0"0"0,8-8 128,-8 8 128,3-11-128,-6 1 0,-1 2-128,0-1 0,1 0-128,2 0 0,-2-2-1408,3-1 128,0-2-384</inkml:trace>
  <inkml:trace contextRef="#ctx0" brushRef="#br1" timeOffset="9">1943 1690 3456,'0'0'128,"0"0"0,15-2 128,-15 2 0,16-4 128,-16 4 0,13-6-256,-13 6 128,13-11-128,-13 11 0,11-11-128,-11 11 0,15-11-1408,-15 11 0,0 0-256</inkml:trace>
  <inkml:trace contextRef="#ctx0" brushRef="#br1" timeOffset="10">1968 1638 1920,'6'0'4,"-11"6"506,-16 8 1760,14-9-596,-12 12-961,1 0-1,1 2 0,-15 19-712,-16 18-814,47-54 441,-1 0-1,0 0 1,1 0 0,-1 1-1,1-1 1,0 0 0,0 1 0,0-1-1,0 1 1,0-1 0,1 1-1,-1 0 1,1-1 0,0 2 373,-3 9-1451</inkml:trace>
  <inkml:trace contextRef="#ctx0" brushRef="#br1" timeOffset="11">1782 2066 4864,'-1'8'48,"0"0"0,1-1 1,0 1-1,0 0 0,1 0 1,0 0-1,0 0 0,1-1 0,0 1 1,0-1-1,1 1 0,0 1-48,4 4-35,1-1-1,0 1 0,1-1 0,0-1 1,2 2 35,-5-6-145,1 1-3055</inkml:trace>
  <inkml:trace contextRef="#ctx0" brushRef="#br1" timeOffset="12">2058 2350 4992,'61'9'646,"-52"-7"-476,-1 0 0,1 0 0,0-1 0,0 0 0,-1-1 0,1 0 0,0 0 0,0-1 0,1 0-170,25-3-1672,-28 4-965,-7 0 930</inkml:trace>
  <inkml:trace contextRef="#ctx0" brushRef="#br1" timeOffset="13">2513 2216 2560,'0'0'512,"0"0"85,0 0 363,0 0 85,0 0-319,0 0-129,0 0-170,0 0-86,0 0-149,5-27 384,4-28-1856,-9 42-3541</inkml:trace>
  <inkml:trace contextRef="#ctx0" brushRef="#br1" timeOffset="14">2539 1878 6016,'0'0'0,"0"0"256,0 0 0,0 0 128,0 0 128,0 0-256,0 0 0,0 0 0,0 0 0,-11-16-128,3 5 0,0 0-128,-2 0 128,2 0-128,1 0 0,0-2-1792,3 0 128,-1 0-1920</inkml:trace>
  <inkml:trace contextRef="#ctx0" brushRef="#br1" timeOffset="15">2148 1682 3328,'31'0'917,"-28"0"-575,-3 0-44,0 0 108,0 0 191,0 0 0,0 0-170,11-3 319,47-12-1279,-48 12-4160</inkml:trace>
  <inkml:trace contextRef="#ctx0" brushRef="#br1" timeOffset="16">2509 2148 6272,'0'0'128,"0"0"0,0 0 21,0 0 64,0 0-63,-4 23 383,1-12-362,0 0-1,0-1 1,-1 1 0,-1-1-1,0 1 1,0-1 0,-1 0-1,0-1 1,0 0 0,-1 0-1,0 0 1,-1-1 0,0 0-1,-1 0 1,-8 6-171,15-12 107,2-2-406,0 0-1685,0 0-597,0 0-1003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30T17:59:53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 6656,'0'0'149,"0"0"150,0 0 298,0 0 128,0 0-63,3 0-65,44-12-110,0 2 0,1 3-1,1 2 1,-1 2 0,1 1 0,3 4-487,19-3 225,0-2 0,26-7-225,-95 10-217,10-2 142,-7 0-3836,-5 2-2126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30T17:59:53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 6784,'2'0'213,"0"-1"-1,0 1 1,0-1 0,0 1 0,0 0-1,0 0 1,0 0 0,0 0 0,0 0-1,0 0 1,-1 1 0,1-1 0,0 1-1,0-1 1,0 1 0,0 0 0,0-1-1,1 2-212,22 5 544,12-7-73,-1-1 0,1-1 0,-1-3 0,24-5-471,-9 1 761,45-1-761,-56 8 192,-15 0 14,0 1 1,0 1-1,4 2-206,-27-2 107,-2 0-43,0 0-256,0 0-896,0 0-3307,0 0-319,0 0 1727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30T18:01:12.3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169 0 5888,'3'19'829,"-1"0"0,-1 0 1,-1 0-1,0-1 0,-2 1 0,0 0 1,-1 0-1,-1-1 0,-2 4-829,-2 23 878,-16 129-552,8 2-326,12-127-49,2-32-60,0-2-1421,1-4-5876,1-11 3737</inkml:trace>
  <inkml:trace contextRef="#ctx0" brushRef="#br0" timeOffset="297.88">0 362 7424,'5'5'174,"0"1"1,-1 0-1,0 0 1,0 0 0,0 0-1,-1 1 1,0 0-1,0-1 1,-1 1-1,0 0 1,0 0-1,-1 0 1,1 1 0,-1-1-1,-1 0 1,0 0-1,0 2-174,8 48 339,40 141 1965,-47-197-2268,-1-1-1,0 1 0,0 0 0,0-1 1,0 1-1,1 0 0,-1 0 0,0-1 1,1 1-1,-1 0 0,0-1 1,1 1-1,-1-1 0,1 1 0,-1 0 1,1-1-1,-1 1 0,1-1 1,0 0-1,-1 1 0,1-1 0,-1 1 1,1-1-1,0 0 0,0 1 0,-1-1 1,1 0-1,0 0 0,-1 0 1,1 0-1,0 1 0,0-1 0,-1 0 1,1 0-36,2-1 22,0 1 0,-1-1-1,1 0 1,-1 0 0,1 0 0,-1 0 0,1 0 0,-1-1 0,0 1 0,3-2-22,44-43-629,-32 24-1720,-1 0 0,11-22 2349,-13 21-2300,29-45-4398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30T18:01:11.3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0 114 6656,'16'-2'1048,"0"2"1,0-1-1,14 3-1048,25-1 567,13-2 347,55 6-914,-74-2-559,1-1 0,1-3-1,-2-1 1,4-4 559,-39 5-6101</inkml:trace>
  <inkml:trace contextRef="#ctx0" brushRef="#br0" timeOffset="316.994">466 0 11136,'112'46'274,"-30"-14"-15,-79-31-206,-1 0-1,1 0 1,0 1-1,0-1 1,-1 1 0,1-1-1,-1 1 1,1 0-1,-1 0 1,0 0 0,0 0-1,1 0 1,-2 1-1,1-1 1,0 1 0,0-1-1,-1 1 1,1 0 0,-1 0-1,0 1-52,0-1 44,-1 0 0,0 0 0,0 0 0,0 0-1,0 0 1,0 0 0,-1 0 0,1 0 0,-1 0 0,0 0 0,0-1 0,0 1-1,-1 0 1,1 0 0,0-1 0,-1 1 0,0 0-44,-7 9 51,-1 0 0,0-1 0,0-1 0,-1 1 0,-1-2 0,0 0 0,-7 5-51,-80 46-3453,41-26-625,2 0-167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30T18:01:09.6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155 183 7168,'0'0'256,"0"0"21,0 0 86,0 0 21,0 0 0,0 0-43,0 0-170,0 0-43,0 0 21,0 0 64,0 0-42,30 22 704,-11-15-726,-1-2 0,1 0 1,0-1-1,0-1 0,1 0 1,-1-2-1,1 0 0,11-2-149,57 4 342,-83-2-833,1 0 0,-1 0 0,1 0 0,-1 1 0,0 0 0,1 0 0,-1 0 0,1 2 491,-3-3-388,0 1 0,0-1 0,0 1-1,0-1 1,0 0 0,0 0 0,0 0 0,0-1 0,0 1 0,0-1 0,1 0 0,-1 0 0,0 0 0,0 0 0,4-1 388,4-1-1515</inkml:trace>
  <inkml:trace contextRef="#ctx0" brushRef="#br0" timeOffset="612.914">341 0 8192,'-3'9'147,"0"0"0,-1-1 0,0 1 1,-1-1-1,1 0 0,-1-1 0,-1 1 0,1-1 1,-2 0-1,1 0-147,-7 4 400,0 0 0,-1-1 0,0 0 0,-15 7-400,2 1 182,1 1 0,0 1 1,1 1-1,-8 12-182,-35 28 551,91-63 823,-12-1-1376,0 1 0,1 0 0,-1 1 1,1 0-1,10 1 2,30 16-1941,-22-5-6187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30T18:01:57.7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643 466 8448,'23'5'-374,"-2"0"4844,-21-5-13046</inkml:trace>
  <inkml:trace contextRef="#ctx0" brushRef="#br0" timeOffset="1">596 481 7552,'14'14'801,"0"1"0,-1 0-1,0 1 1,4 9-801,-11-14 103,0 0-1,-1 1 1,-1 0-1,1-1 1,-2 2-1,1 5-102,1 2 110,-2-1 0,0 1 0,-1 1 0,-1-1 0,-1 7-110,0-20 56,-1 1 1,1-1-1,-1 0 0,-1 0 1,1 0-1,-1 0 0,-1 0 1,1 0-1,-1 0 0,0-1 0,-1 1 1,1-1-1,-1 0 0,-1 0 1,1 0-1,-3 2-56,5-7 26,1 0 0,0 0 1,-1 0-1,1 0 0,-1-1 1,1 1-1,0-1 0,-1 1 0,0-1 1,1 1-1,-1-1 0,1 0 1,-1 0-1,0 0 0,1 0 0,-1 0 1,1 0-1,-1 0 0,0 0 1,1-1-1,-1 1 0,1-1 0,-1 1 1,1-1-1,-1 1 0,1-1 0,0 0 1,-1 0-1,1 0 0,0 0 1,-1 0-1,1 0 0,0 0 0,0 0 1,0 0-1,0-1 0,0 0-26,-5-4 30,0-1 0,0 0 0,1-1 0,0 1 0,1-1 0,-2-3-30,-8-20 43,2-1-1,1 0 1,1 0 0,2-2-1,1 1 1,2-1 0,1 0-1,2 0 1,1-3-43,1 31 9,0-1 0,1 1 0,-1-1 0,2 1 0,-1 0-1,1-1 1,-1 1 0,2 0 0,-1 0 0,1 0 0,0 1 0,0-1 0,2-2-9,-3 5-1,1 0 1,1 0-1,-1 0 1,0 0-1,1 0 1,-1 1-1,1-1 1,0 1-1,0 0 1,0 0 0,0 0-1,0 1 1,0 0-1,0-1 1,1 2-1,-1-1 1,0 0-1,1 1 1,3 0 0,53 0 0,-1 3 0,12 4 0,-4 0 0,-52-6-359,7 1 591,-16-1-3702,0 0-3322,-7-1 3997</inkml:trace>
  <inkml:trace contextRef="#ctx0" brushRef="#br0" timeOffset="2">828 688 10368,'2'7'135,"0"1"0,1-1 0,0 0 0,0 0 0,0 0 0,1-1 1,1 1-136,0 2 206,0-1 0,-1 1 0,0 0 0,1 4-206,2 19 414,-1 0 0,-1 1 0,-2-1 0,-1 1 0,-2 15-414,0-46 234,0-15 22,2-10-211,1 1 0,1 0-1,1 0 1,1 0 0,4-9-45,12-27-6389,-17 46 544</inkml:trace>
  <inkml:trace contextRef="#ctx0" brushRef="#br0" timeOffset="3">970 733 10624,'1'3'5,"-1"0"1,1 0 0,0 0 0,0 0 0,0 0-1,1 0 1,-1 0 0,1 0 0,0-1 0,0 1-1,-1 0 1,4 1-6,2 6 37,5 9 226,-1 1 1,-1 0-1,4 12-263,-13-30 128,-1-2 0,0 0 0,0 0 0,0 0 0,0 0 21,20-15 192,-11 7-267,0 0-1,-1 0 1,0-1-1,-1 0 1,1-2-74,-2 3 11,0 0 1,1 1-1,-1-1 1,1 2-1,1-1 1,0 1-1,5-4-11,4-2-2218,-10 6-5206</inkml:trace>
  <inkml:trace contextRef="#ctx0" brushRef="#br0" timeOffset="4">1022 788 2432,'15'4'0,"-6"0"21,-7-3 86,-2-1 298,0 0 1131,0 0 107,0 0-982,0 0-192,0 0-42,0 0 0,0 0-214,0 0 43,0 0 107,-1 18 533,1 15-312,-2 58 730,1-64-1158,1-17 51,-1 0 1,0 0 0,-1 0 0,1 0 0,-2 0-208,2-4 363,2-4-8704,-1-2 5034</inkml:trace>
  <inkml:trace contextRef="#ctx0" brushRef="#br0" timeOffset="5">1409 11 7552,'4'-2'-30,"14"-7"925,-18 9-874,0 1-1,1-1 1,-1 0-1,1 0 1,-1 0 0,0 0-1,1 1 1,-1-1-1,0 0 1,1 0-1,-1 0 1,0 1 0,1-1-1,-1 0 1,0 1-1,1-1 1,-1 0-1,0 1 1,0-1 0,1 0-1,-1 1 1,0-1-1,0 1 1,0-1-1,0 0 1,0 1 0,1-1-1,-1 1 1,0-1-1,0 1 1,0-1 0,0 0-1,0 1 1,0-1-1,0 1 1,-1-1-1,1 1 1,0-1 0,0 0-1,0 1 1,0-1-1,0 1 1,-1-1-1,1 0-20,-6 97 2099,4 45-2099,1-25 504,8 164 171,0-84-347,-7-156-78,-2-1 1,-1 1 0,-2-1-1,-3 6-250,7-41 59,0 1-1,0 0 1,1-1 0,0 1-1,0 0 1,1 2-59,0 25-2506,-1-33-5558</inkml:trace>
  <inkml:trace contextRef="#ctx0" brushRef="#br0" timeOffset="6">1610 780 2048,'0'0'640,"0"0"107,0 0 447,0 0 1,0 0-726,2 3-106,17 51 1098,-2 1 0,8 54-1461,-22-95 123,0 1-1,-2 0 0,1 0 0,-2 0 0,0 0 0,-1 0 1,-1 0-1,0 0 0,-1 0 0,0 0 0,-3 5-122,4-28 1817,2-12-1628,7-7-120,1 0 1,1 1 0,2 1 0,0 0 0,2 0 0,0 1-1,2 1 1,0 0 0,2 1 0,0 0 0,18-15-70,-33 36-92,0-1 1,0 1 0,0-1 0,1 1 0,-1 0 0,0 0 0,1 0 0,-1 0 0,1 0 0,-1 0 0,1 1-1,0-1 92,20-1-7589,-14 2 4240</inkml:trace>
  <inkml:trace contextRef="#ctx0" brushRef="#br0" timeOffset="7">1834 1009 8192,'0'0'0,"6"-7"-384,-6 7 128,10-6 256,-1 3 0,2 0 256,1-1 128,2 1 0,1 0 128,3-2-256,-1 2 0,2-2-128,-4 1 0,0 1-128,-3 1 0,0 2-384,-4 0 128,1 0-6272</inkml:trace>
  <inkml:trace contextRef="#ctx0" brushRef="#br0" timeOffset="8">1867 1126 11008,'0'0'0,"0"-6"-640,0 6 0,0 0 0,0 0 128,6-2 640,1 0 128,1 0 256,4 1 128,5-2-384,0-3 0,2-1-128,1 0 128,-2-2-256,1 1 128,1-1-768,-3 0 0,1 0-6272</inkml:trace>
  <inkml:trace contextRef="#ctx0" brushRef="#br0" timeOffset="9">2216 815 10368,'0'1'-16,"0"-1"0,1 1 0,-1 0 0,1 0 0,-1 0 0,1-1 0,-1 1 0,1 0 0,-1-1 0,1 1 0,0 0 0,-1-1 0,1 1 0,0-1 0,0 1 0,-1-1 0,1 1 0,0-1 0,0 0 0,0 1 0,0-1 1,0 0-1,-1 0 0,1 0 0,0 0 0,0 1 0,0-1 0,0 0 0,0 0 0,0-1 0,0 1 0,0 0 0,0 0 16,41-4 681,-33 3-259,-7 1-389,7-1 139,1 0 1,-1 1-1,1 0 0,-1 0 1,1 1-1,7 1-172,-16-1 18,0-1 0,1 0 0,-1 1 0,0-1 0,0 1 0,1-1 0,-1 1 0,0 0 0,0 0 0,0-1 0,0 1 0,0 0 0,0 0 0,0 0 0,0 0 0,0 0 0,-1 0 0,1 0 0,0 1 0,0 0-18,-1 0 19,1 0-1,-1 0 1,0 1 0,0-1 0,0 0 0,0 0 0,0 0 0,0 1 0,-1-1 0,1 0 0,-1 0 0,0 0 0,1 0 0,-1 0 0,0 0 0,0 0 0,-1 1-19,-8 16 130,-2-1 0,0 0 0,-1-1 0,0 0 0,-2-1 0,0 0 0,0-2-1,-2 1 1,0-2 0,0 0 0,-16 8-130,32-21-405,1-64-10624,0 43 9365</inkml:trace>
  <inkml:trace contextRef="#ctx0" brushRef="#br0" timeOffset="10">2169 889 6400,'1'2'173,"0"1"0,0-1 0,-1 1 0,1-1 0,0 1 1,-1 0-1,0-1 0,1 1 0,-1-1 0,0 1 0,0 0 0,-1-1 0,1 1 1,-1 0-174,-9 44 1195,1-8-740,1 60 1231,4 42-1686,4-140-448,0-1-1259,0 0-853,0 0-2453</inkml:trace>
  <inkml:trace contextRef="#ctx0" brushRef="#br0" timeOffset="11">2116 1143 10112,'2'3'33,"0"0"-1,0 0 1,0 0 0,1 0 0,-1 0 0,1-1 0,0 1 0,0-1 0,0 0 0,0 0-1,0 0 1,2 1-33,45 19 746,-14-7-350,-17-5-140,9 4 209,-1 0 0,1-2 0,1-2 0,0 0 0,10 0-465,-38-9-1813,-1-1-6635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30T18:01:37.3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737 308 7808,'3'3'137,"-1"0"1,0 0-1,0 0 0,-1 0 1,1 1-1,0-1 0,-1 1 1,0-1-1,0 1 1,0-1-1,0 1 0,-1-1 1,0 1-1,1 0 0,-1-1 1,0 1-1,-1 0 1,1 1-138,0 14 748,6 20-170,-2 0-1,-1 0 1,-2 1 0,-3 16-578,1-43 62,0 1 0,-1-1 0,-1 1 0,0-1 0,-1 0 0,-1 0 0,0 0 0,0-1 0,-2 0 0,1 0 0,-1 0 0,-1-1 0,0 0 0,-6 6-62,12-15 28,-1 1 1,1-1-1,0 0 1,-1 0-1,0 0 1,1 0 0,-1 0-1,0 0 1,0-1-1,0 0 1,0 1 0,-1-1-29,2-1 14,1 1 0,0-1 1,-1 0-1,1 0 1,-1 0-1,1 0 1,-1 0-1,1 0 1,0-1-1,-1 1 1,1 0-1,0-1 1,-1 1-1,1-1 1,0 0-1,-1 1 1,1-1-1,0 0 1,0 0-1,0 0-14,-4-3 26,1-1 0,0 0 0,0 0 0,1 0 0,0-1-1,0 1 1,0-1 0,0 0 0,1 0 0,0 0 0,-1-3-26,-3-13 26,1 1 0,1-1 1,1 1-1,1-1 0,1 0 0,0 0 1,2 0-1,3-20-26,1 9 5,2 0 0,1 1 0,1 1 0,2-1 0,9-19-5,-15 43 6,0 0 1,0 0 0,0 0 0,1 1-1,0 0 1,0 0 0,1 1 0,0-1-1,0 1 1,0 1 0,1 0 0,0 0-1,0 0 1,0 1 0,1 0 0,0 0-1,-1 1 1,1 1 0,0-1 0,1 1 0,-1 1-1,0 0 1,3 0-7,8-1 85,1 1-1,0 1 1,0 1 0,0 1-1,0 0 1,-1 2 0,0 0-1,1 2 1,18 7-85,-18-15-2795,-12 0-6463</inkml:trace>
  <inkml:trace contextRef="#ctx0" brushRef="#br0" timeOffset="568.171">872 627 10880,'2'11'62,"0"1"-1,0-1 1,-1 0 0,-1 1 0,0 0 0,-1-1 0,0 0 0,0 1-1,-3 8-61,-3 33 233,5-12 80,3-21-113,-2-1 0,-1 0 1,0 1-1,-2-1 0,0 0 1,-4 10-201,8-28 384,3-27 768,0 9-983,2 0 0,0 0 1,0 1-1,2-1 1,0 1-1,1 1 0,7-11-169,-8 16-212,0 0 0,1 1 0,0 0 0,9-8 212,-6 8-1108,-1 1-1,1 0 1,1 1 0,9-5 1108,-1 1-7296</inkml:trace>
  <inkml:trace contextRef="#ctx0" brushRef="#br0" timeOffset="1068.322">1056 650 6144,'5'4'275,"-1"1"0,0-1 0,0 1 1,0 0-1,0-1 0,-1 2 0,0-1 0,0 0 1,0 1-1,-1-1 0,0 1 0,0 0 0,0-1 0,-1 1 1,0 0-1,0 0 0,0 0 0,-1 1 0,0-1 1,0 5-276,0 11 341,0-1 0,-1 1 1,-1-1-1,-1 0 0,-1 0 1,-1 0-1,-1 0 0,0-1 1,-8 15-342,13-34 362,6-32 428,-1 17-774,0-1 0,1 1 0,0 0 0,1 1 0,1-1 0,1 1 0,-1 0 0,2 1 0,0 0 0,0 0 0,1 1 0,1 0 0,0 1 0,0 0 0,1 0 0,0 2 0,0-1 0,1 1 0,1 1 0,4-1-16,34-8-4715,-25 9-3178</inkml:trace>
  <inkml:trace contextRef="#ctx0" brushRef="#br0" timeOffset="1684.072">1405 1 7936,'0'0'405,"-11"2"1600,-5 3-1726,0 0-1,0 1 0,1 1 1,0 1-1,1 0 0,0 1 1,0 0-1,0 1 1,1 1-1,-4 5-278,12-11 57,0-1 0,0 1 0,1 1 0,-1-1 0,1 1 0,1 0 0,-1-1 0,1 2 0,0-1 0,0 0 0,1 1 0,0-1 0,0 1 0,0 0 0,1-1 1,0 1-1,0 0 0,1 0 0,0 0 0,0 0 0,1 0 0,-1 0 0,2-1 0,-1 1 0,1 0 0,0 1-57,1-1 59,0-1 0,0 0 1,0 0-1,1-1 0,0 1 0,0-1 0,0 1 1,1-1-1,-1-1 0,1 1 0,1-1 1,-1 1-1,1-2 0,-1 1 0,1 0 0,0-1 1,0 0-1,1-1 0,0 1-59,12 3-912,0-1 0,1 0 0,0-2 0,0 0 0,19 0 912,-6-1-7594</inkml:trace>
  <inkml:trace contextRef="#ctx0" brushRef="#br0" timeOffset="110210.337">1 9 6272,'1'12'0,"2"9"0,1-1 0,5-1 256,4 7 0,3 8-128,3 2 0,3 5-128,5 2 128,2 8-128,4-2 128,3-1-1280,2-2 128,5-2 768,-2-2 0,1 0-2816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30T21:23:59.76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0 242,'8'0,"0"0,0 0,-1-1,1 0,0-1,0 1,-1-1,1-1,-1 1,0-1,0-1,0 1,0-1,0-1,-1 1,0-1,0 0,1-1,23-15,0 1,2 1,0 2,1 2,16-5,-27 10,-11 6,1-1,0 0,0-1,0 0,-1-1,0 0,-1-1,3-3,-3 2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30T18:01:07.6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221 898 5248,'-1'2'320,"0"1"1,0-1-1,0 1 0,0-1 1,1 1-1,-1-1 0,1 1 1,-1-1-1,1 1 0,0 0 1,0-1-1,0 1 0,0-1 1,1 1-1,-1-1 0,1 2-320,12 53-15,-7-33 515,2 29-315,-3 0 0,-2 0 0,-2 9-185,-2-21 124,3 1 0,1-1-1,2 0 1,2 0 0,10 34-124,-4-22 532,-11-31-6547,-2-22-406</inkml:trace>
  <inkml:trace contextRef="#ctx0" brushRef="#br0" timeOffset="559.395">156 978 8448,'-10'31'384,"-48"103"1313,-21 28-1697,72-147-12,6-13-1332,1-2-4757</inkml:trace>
  <inkml:trace contextRef="#ctx0" brushRef="#br0" timeOffset="805.011">221 892 10752,'0'0'0,"-1"18"0,1-18 0,0 12 0,0-12 0,1 8 0,-1-8 128,7 11-128,0-1 0,-1-2 0,3 3 0,4 4 0,1 3 0,4 2 0,-2-1 128,2 3-128,0 0 0,-1 1-7808</inkml:trace>
  <inkml:trace contextRef="#ctx0" brushRef="#br0" timeOffset="7008.312">550 850 9472,'120'3'3712,"-36"-18"-3195,-48 7 35,1 3 0,29-1-552,-59 5 43,0-1-278,-6 1-938,-1 1-939,0 0-2795,0 0-618</inkml:trace>
  <inkml:trace contextRef="#ctx0" brushRef="#br0" timeOffset="7925.045">1211 590 8448,'23'7'-374,"-1"-1"4844,-22-6-13046</inkml:trace>
  <inkml:trace contextRef="#ctx0" brushRef="#br0" timeOffset="12241.736">1162 610 7552,'15'18'801,"-1"0"0,0 2-1,-1 0 1,5 11-801,-12-17 103,0 0-1,-1 1 1,0 0-1,-1 0 1,-1 0-1,2 8-102,-1 2 110,0 1 0,-1-1 0,-1 1 0,-1-1 0,-1 10-110,-1-26 56,1 0 1,-1 0-1,0 0 0,0 1 1,-1-1-1,0-1 0,0 1 1,-1 0-1,0-1 0,0 1 0,0-1 1,-1 0-1,0 0 0,-1-1 1,1 0-1,-4 4-56,7-10 26,0 0 0,-1 0 1,1 0-1,-1 0 0,1 0 1,-1 0-1,1 0 0,-1-1 0,1 1 1,-1-1-1,0 1 0,1-1 1,-1 0-1,0 0 0,1 0 0,-1 0 1,0 0-1,1 0 0,-1-1 1,1 1-1,-1-1 0,0 1 0,1-1 1,-1 0-1,1 0 0,-1 1 0,1-2 1,0 1-1,-1 0 0,1 0 1,0 0-1,-1-1 0,1 1 0,0-1 1,0 1-1,0-1 0,0 0-26,-6-7 30,1 1 0,1-1 0,-1-1 0,1 1 0,1-1 0,-2-4-30,-8-25 43,1-1-1,2-1 1,1-1 0,1 0-1,3 0 1,0-1 0,2 0-1,2 0 1,1-4-43,1 39 9,0 0 0,1 0 0,-1-1 0,2 1 0,-1 0-1,1 0 1,0 1 0,0-1 0,0 0 0,1 1 0,0-1 0,0 1 0,2-2-9,-2 5-1,0 0 1,0 0-1,1 0 1,-1 0-1,1 1 1,0 0-1,-1 0 1,1 0-1,0 0 1,0 1 0,1 0-1,-1 0 1,0 0-1,1 1 1,-1-1-1,0 1 1,1 1-1,-1-1 1,5 1 0,53 1 0,1 3 0,10 5 0,-3-1 0,-54-7-359,8 1 591,-17 0-3702,1 0-3322,-8-2 3997</inkml:trace>
  <inkml:trace contextRef="#ctx0" brushRef="#br0" timeOffset="12769.284">1401 872 10368,'2'9'135,"0"0"0,1 0 0,0 0 0,0 0 0,1 0 0,0-1 1,0 1-136,2 2 206,-1 0 0,-1 0 0,0 0 0,1 6-206,3 23 414,-2 1 0,-1 0 0,-2 0 0,-1 0 0,-2 21-414,0-60 234,0-19 22,2-11-211,1 0 0,1 0-1,1 0 1,1 0 0,5-12-45,11-33-6389,-17 58 544</inkml:trace>
  <inkml:trace contextRef="#ctx0" brushRef="#br0" timeOffset="13285.292">1547 928 10624,'1'4'5,"-1"0"1,1 0 0,0 0 0,0 0 0,1 0-1,-1 0 1,1-1 0,-1 1 0,1-1 0,0 0-1,0 1 1,2 2-6,4 7 37,4 11 226,-1 0 1,0 2-1,3 15-263,-13-39 128,-1-2 0,0 0 0,0 0 0,0 0 0,0 0 21,21-20 192,-12 11-267,0-1-1,-1-1 1,0 0-1,0 0 1,0-3-74,-2 4 11,0 0 1,1 0-1,0 1 1,0 0-1,1 1 1,0 0-1,5-5-11,5-2-2218,-11 8-5206</inkml:trace>
  <inkml:trace contextRef="#ctx0" brushRef="#br0" timeOffset="14208.736">1600 999 2432,'16'5'0,"-7"0"21,-7-4 86,-2-1 298,0 0 1131,0 0 107,0 0-982,0 0-192,0 0-42,0 0 0,0 0-214,0 0 43,0 0 107,-1 23 533,1 19-312,-2 73 730,1-81-1158,1-22 51,-1 1 1,0 0 0,-1 0 0,0-1 0,0 2-208,1-7 363,2-4-8704,-1-3 5034</inkml:trace>
  <inkml:trace contextRef="#ctx0" brushRef="#br0" timeOffset="14962.928">1998 14 7552,'5'-3'-30,"12"-8"925,-16 12-874,-1-1-1,1 0 1,-1 0-1,0 0 1,1 0 0,-1 1-1,1-1 1,-1 0-1,0 1 1,1-1-1,-1 0 1,0 1 0,1-1-1,-1 0 1,0 1-1,1-1 1,-1 1-1,0-1 1,0 0 0,1 1-1,-1-1 1,0 1-1,0-1 1,0 1-1,0-1 1,0 1 0,1 0-1,-1-1 1,0 1-1,0-1 1,0 1 0,0-1-1,0 1 1,0-1-1,0 1 1,-1-1-1,1 1 1,0-1 0,0 1-1,0-1 1,0 1-1,0-1 1,-1 1-1,1-1-20,-6 123 2099,4 56-2099,1-30 504,8 207 171,0-106-347,-7-198-78,-2-1 1,-1 0 0,-3 0-1,-2 7-250,7-51 59,0 0-1,1 1 1,-1-1 0,1 0-1,1 0 1,-1 3-59,2 32-2506,-2-42-5558</inkml:trace>
  <inkml:trace contextRef="#ctx0" brushRef="#br0" timeOffset="22799.06">2205 988 2048,'0'0'640,"0"0"107,0 0 447,0 0 1,0 0-726,1 4-106,19 65 1098,-3 0 0,10 69-1461,-24-119 123,-1 0-1,0 0 0,-1 0 0,0 0 0,-1 0 0,-1 0 1,-1 0-1,0-1 0,-1 1 0,-1 0 0,-2 6-122,4-35 1817,3-15-1628,6-9-120,1 0 1,1 1 0,2 1 0,1 0 0,0 1 0,2 0-1,1 2 1,1 0 0,1 1 0,1 1 0,18-20-70,-34 45-92,0 0 1,0 0 0,0 0 0,1 0 0,-1 1 0,1-1 0,-1 1 0,1 0 0,-1 0 0,1 0 0,-1 0-1,2 1 92,20-2-7589,-15 2 4240</inkml:trace>
  <inkml:trace contextRef="#ctx0" brushRef="#br0" timeOffset="23293.7">2435 1279 8192,'0'0'0,"6"-10"-384,-6 10 128,11-7 256,-2 3 0,2 0 256,1 0 128,3 0 0,1 0 128,2-2-256,0 2 0,1-3-128,-4 3 0,0 0-128,-3 1 0,1 3-384,-4 0 128,0 0-6272</inkml:trace>
  <inkml:trace contextRef="#ctx0" brushRef="#br0" timeOffset="23576.421">2468 1427 11008,'0'0'0,"0"-8"-640,0 8 0,0 0 0,0 0 128,7-3 640,0 2 128,2-2 256,3 2 128,5-4-384,1-2 0,1-2-128,2 0 128,-2-2-256,0 0 128,1 0-768,-2 0 0,0 0-6272</inkml:trace>
  <inkml:trace contextRef="#ctx0" brushRef="#br0" timeOffset="24026.263">2827 1032 10368,'1'1'-16,"-1"1"0,0-1 0,1 0 0,-1 0 0,1 0 0,-1-1 0,1 1 0,0 0 0,-1 0 0,1 0 0,0 0 0,-1-1 0,1 1 0,0 0 0,0-1 0,-1 1 0,1-1 0,0 1 0,0-1 0,0 1 0,0-1 1,0 0-1,-1 1 0,1-1 0,0 0 0,0 0 0,0 0 0,0 0 0,0 0 0,0 0 0,0 0 0,0-1 0,0 1 16,43-4 681,-35 2-259,-8 2-389,9-2 139,0 1 1,0 1-1,0 0 0,-1 0 1,1 1-1,8 2-172,-17-2 18,0-1 0,1 1 0,-1-1 0,0 1 0,0 0 0,1 0 0,-1-1 0,0 1 0,0 0 0,0 0 0,0 0 0,0 1 0,0-1 0,0 0 0,0 0 0,0 1 0,0-1 0,-1 1 0,1-1 0,0 2-18,0-1 19,-1 1-1,0 0 1,1 0 0,-1 0 0,0-1 0,0 1 0,-1 0 0,1 0 0,0 0 0,-1-1 0,1 1 0,-1 0 0,0-1 0,0 1 0,0 0 0,0-1 0,0 1-19,-10 21 130,-1-1 0,0 0 0,-2-1 0,0-1 0,0 0 0,-2-2 0,0 0-1,-1-1 1,0-1 0,-1-1 0,-16 11-130,33-27-405,1-81-10624,0 54 9365</inkml:trace>
  <inkml:trace contextRef="#ctx0" brushRef="#br0" timeOffset="24286.23">2779 1127 6400,'1'3'173,"0"0"0,0 0 0,0 0 0,-1 0 0,1 0 1,0 1-1,-1-1 0,0 0 0,0 1 0,0-1 0,0 0 0,0 1 0,-1-1 1,1 1-174,-11 56 1195,2-11-740,1 77 1231,4 53-1686,4-178-448,0-1-1259,0 0-853,0 0-2453</inkml:trace>
  <inkml:trace contextRef="#ctx0" brushRef="#br0" timeOffset="24542.691">2725 1448 10112,'2'4'33,"0"0"-1,0 0 1,0 0 0,1-1 0,0 1 0,-1-1 0,1 0 0,0 0 0,0 0 0,0 0-1,0-1 1,2 1-33,47 25 746,-14-8-350,-19-8-140,9 6 209,0-1 0,1-2 0,1-1 0,0-2 0,10 1-465,-39-12-1813,-1-1-6635</inkml:trace>
  <inkml:trace contextRef="#ctx0" brushRef="#br0" timeOffset="27895.338">1036 1613 128,'0'0'0</inkml:trace>
  <inkml:trace contextRef="#ctx0" brushRef="#br0" timeOffset="139009.516">851 1460 2816,'0'22'128,"4"-11"-128,-2-9 42,-1 0 1,0 0 0,0 0-1,1 0 1,0 0-1,-1 0 1,1 0-1,0-1 1,0 1-1,0-1 1,0 1 0,0-1-1,0 0 1,0 1-1,0-1 1,0 0-1,1-1 1,-1 1-1,0 0 1,1-1 0,-1 1-1,1-1 1,-1 1-1,3-1-42,3-1 249,0 1-1,0-1 0,0-1 1,0 0-1,-1 0 0,4-1-248,7-2 198,34-4-165,1 3-1,0 2 1,38 2-33,-34 1 9,-16 3 23,-1 1 0,0 2 0,0 2 0,6 3-32,-16-4 21,-26-5 20,0 1 0,-1-1 0,1 1-1,-1 0 1,1 0 0,-1 0 0,0 1 0,0-1-1,0 1 1,0 0 0,0-1 0,0 2-41,36 44 491,-21-25-448,-6-10 149,0 0 0,1 0 0,1-1 0,0-1 0,0 0 0,10 4-192,-5 1 222,-17-14-153,1 1 1,-1-1-1,0 0 0,1 0 0,0 0 0,-1-1 0,1 1 0,0 0 0,0-1 0,0 0 0,0 0 0,0 0 1,0 0-1,1 0 0,0 0-69,0-2 11,0-1 0,0 1-1,0-1 1,-1 1 0,1-1 0,0 0 0,-1 0 0,1-1 0,-1 1 0,0-1 0,0 0 0,0 0 0,0 0 0,0 0 0,0 0-11,21-19 113,-5 12-101,0 2 0,1 0 0,0 2-1,0 0 1,1 1 0,-1 1 0,1 0 0,0 2 0,6 1-12,-19 1-1,1 0 1,-1 1 0,1 0-1,-1 0 1,1 1 0,-1 0 0,0 1-1,0 0 1,0 0 0,3 2 0,13 8-1,-2 1 0,16 12 1,-26-16 2,1-1 1,0 0 0,1-1 0,0-1 0,0 0 0,0 0 0,1-2 0,0 0 0,1 0-3,11-2 296,0-1 0,1-2 1,26-2-297,-7 0 92,36-2 417,26-8-509,19-1 387,-77 11-169,37 4-218,-57 0 34,0-1 1,0-1 0,0-2 0,0-1 0,0-1 0,5-4-35,29-7 132,-29 7-859,-1-2-1,23-9 728,-43 12-7274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30T17:57:42.874"/>
    </inkml:context>
    <inkml:brush xml:id="br0">
      <inkml:brushProperty name="width" value="0.05" units="cm"/>
      <inkml:brushProperty name="height" value="0.05" units="cm"/>
      <inkml:brushProperty name="color" value="#004F8B"/>
    </inkml:brush>
    <inkml:brush xml:id="br1">
      <inkml:brushProperty name="width" value="0.05" units="cm"/>
      <inkml:brushProperty name="height" value="0.05" units="cm"/>
      <inkml:brushProperty name="color" value="#E71224"/>
    </inkml:brush>
    <inkml:brush xml:id="br2">
      <inkml:brushProperty name="width" value="0.05" units="cm"/>
      <inkml:brushProperty name="height" value="0.05" units="cm"/>
    </inkml:brush>
  </inkml:definitions>
  <inkml:trace contextRef="#ctx0" brushRef="#br0">1864 107 7296,'0'0'256,"0"0"-22,0 0-63,-51-4 1344,26 0-1308,0 1 1,0 2-1,0 1 1,0 1-1,0 1 1,0 1-1,0 2 1,1 0-1,-1 2 1,1 1-1,-22 11-207,-567 281 1579,583-283-1543,1 1 0,1 1 1,1 2-1,0 1 0,2 1 1,0 2-1,1 1 0,2 0 0,0 2 1,-16 29-37,15-16 0,-25 37 149,-25 20-23,4 3-1,-13 34-125,9-18 5,41-59 123,3 2 0,2 0 0,2 2 0,3 1 0,2 1 0,3 1 0,2 1 0,3 0 0,1 21-128,8-51 117,1-1-1,1 0 1,2 1 0,2-1 0,0 0-1,7 25-116,9 29 537,29 84-537,-20-99 209,2-1 0,4-2 0,2-1 0,4-3 0,14 18-209,-27-45 0,-9-13 0,0 1 0,-2 0 0,6 16 0,-9-17 56,1 0-1,2-1 0,0-1 0,1-1 0,2 0 0,0-2 0,1 0 0,1-1 0,1-2 1,0 0-1,2-2 0,1 1-55,55 47 114,-51-40-74,1-1 0,1-1 0,10 3-40,6 4 191,39 33-191,-45-31 150,2-3 0,17 9-150,57 35 164,-87-52-102,1-2-1,0 0 1,1-3-1,1 0 1,0-3-1,9 2-61,-33-13 9,75 22 90,0-4 0,1-4 0,1-4 1,47-2-100,-32-5 187,0 5 0,9 6-187,122 12 522,-192-27-416,0-2 1,0-3-1,0-1 1,0-2-1,0-2 1,-1-1-1,25-12-106,18-11 171,-2-4 0,-1-3 0,0-6-171,-21 8 4,-1-4 0,27-27-4,-23 19 99,13-9-92,-3-3 0,-2-3 0,31-42-7,-16 16 1,-58 66 3,-1-2 0,-1-1 0,-1-1 0,-1-2 1,12-23-5,-11 10 61,-2 0 0,-1-1 1,-3-1-1,-1-1 0,-3-1 1,-1 0-1,-2-1 0,2-35-61,17-83 48,-18 114-21,-1-1 0,-3 0-1,-1-26-26,-6 29 107,-2 0 0,-3 0-1,-1 1 1,-3 0 0,-9-35-107,-38-149 256,15 86-205,26 87-32,-3 1-1,-1 1 0,-7-9-18,-130-248 0,136 278 0,-1-3 0,-1 1 0,-2 1 0,-1 2 0,-12-12 0,23 33 0,-7-12 0,-1 2 0,-1 1 0,-1 1 0,-1 1 0,-1 1 0,-1 1 0,0 2 0,-14-6 0,17 12 0,2-2 0,-1 0 0,2-1 0,-5-6 0,7 5 0,-2 1 0,1 1 0,-2 1 0,0 1 0,-2 1 0,-68-42-88,38 20 48,28 21 40,0 2 0,0 1 0,-25-5 0,-25-10 0,-108-23-128,170 45 128,-85-16-106,-18-7 84,109 24 21,-12-3-27,1 1 0,-1 1-1,0 1 1,1 1 0,-1 1-1,0 1 1,0 0 0,0 2-1,-4 2 29,8-2 0,0-1 0,0-1 0,0-1 0,0 0 0,-7-1 0,5-1 0,1 2 0,0 0 0,0 1 0,-1 1 0,-1 1 0,16-2 0,-1 0 0,0 0 0,0 0 0,1-1 0,-1 0 0,0 0 0,0 0 0,0 0 0,1-1 0,-1 0 0,0 1 0,0-2 0,-11-1 0,0 0 0,-1 1 0,1 1 0,-1 0 0,-3 1 0,-31 7 0,39-7 0,-4-2-21,-1 2-86,0 3 1,-20 5 79,-33 12 32,-11-6-5,-8 8-106,-11 10 84,50-20-1091,38-9-448,0-1 0,0 0 0,0-1 0,0 0-1,0-1 1,0 0 0,-1-1 0,1-1 0,0 0-1,-4-1 1562,-43-31-5802</inkml:trace>
  <inkml:trace contextRef="#ctx0" brushRef="#br0" timeOffset="2150.574">1320 130 2944,'0'0'128,"0"0"0,0 0 21,0 0 86,0 0 21,0 0-21,0 0-86,-6 4-21,-74 51 506,57-36-432,-2-2-1,0 0 1,-1-2 0,0-1-1,-6 1-201,2-2 213,0 3-1,1 0 0,1 2 1,-20 17-213,36-26-60,-44 48 444,46-48-363,8-8 171,2-1 363,-6 5 1599,30-27-2103,0 1 0,2 2-1,0 1 1,1 1 0,1 2-1,0 1 1,1 1 0,29-8-51,-36 12 15,0 0-1,0-1 1,-1-2 0,0 0 0,1-3-15,80-41 54,-2 4-54,-75 37 0,1 1 0,0 1 0,13-3 0,0 3 7,1-2 23,1 2 0,0 2 1,1 2-1,14 1-30,-33 6-144,-1 2 1,0 0 0,1 2 0,-1 1 0,0 1-1,0 1 1,2 1 143,9-1-7808,-15-5 5995</inkml:trace>
  <inkml:trace contextRef="#ctx0" brushRef="#br0" timeOffset="63414.636">2058 1900 2816,'-11'43'128,"7"-30"-64,0-5 242,1 0 1,1 0 0,0 1 0,0-1 0,0 1 0,1 5-307,1-10 91,0 0 0,1 1 0,-1-1 1,1 0-1,0-1 0,0 1 0,1 0 1,-1 0-1,1 0 0,0-1 0,0 1 1,0-1-1,0 1 0,0-1 0,1 0 1,0 0-1,0 0-91,69 82 746,-71-83-731,0-1 0,0 1 0,1-1 0,-1 1 0,0-1-1,1 0 1,0 1 0,-1-1 0,1 0 0,0 0 0,-1 0 0,1 0-1,0-1 1,0 1 0,0 0 0,0-1 0,0 1 0,0-1-1,0 0 1,0 0 0,0 0 0,0 0 0,0 0-15,3 0 71,-1-1 0,1 0 0,-1 0-1,0-1 1,1 1 0,-1-1 0,0 0 0,0 0 0,0-1 0,2-1-71,4-2 127,-1-1 1,0-1-1,-1 0 0,0 0 1,0 0-1,0-1 0,-2 0 1,4-5-128,2-6 12,-8 14-3,1 0 1,-1-1 0,0 1-1,-1-1 1,1 0 0,-1-1-1,-1 1 1,1 0 0,-1-1-1,-1 1 1,1-1 0,-1-7-10,-1 1 64,-19-26 0,16 28-29,2 11 37,-2 1-63,1 0 0,-1 0-1,1 0 1,0 0 0,0 0 0,-1-1-1,1 1 1,0-1 0,-1 0 0,1 0-1,0 0 1,0 0 0,0 0-1,0 0 1,0 0 0,0-1 0,0 1-9,-3-2 11,-1-1 93,-1 1-1,1 0 1,-1 0 0,0 1 0,1 0-1,-1 0 1,0 0 0,0 1-1,0 0 1,-1 1 0,-3-1-104,-8-1 113,17 1-91,0 1 0,1 0 1,-1 0-1,0 0 0,1 0 0,-1 0 0,0 0 0,0 0 0,1 1 1,-1-1-1,0 0 0,1 1 0,-1 0 0,0-1 0,1 1 0,-1 0 1,1 0-1,-1 0-22,-12 6 12,0 0 1,0 1 0,0 1 0,1 0 0,1 0-1,0 2 1,0-1 0,1 2 0,0-1 0,-8 13-13,16-20 2,3-4 2,-1 1-1,0-1 1,1 1 0,-1-1 0,1 1 0,-1-1-1,1 1 1,-1-1 0,1 1 0,-1-1 0,1 1-1,0 0 1,-1-1 0,1 1 0,0 0 0,0-1-1,-1 1 1,1 0 0,0 0 0,0-1 0,0 1 0,0 0-1,0 0 1,0-1 0,0 1 0,0 0 0,0-1-1,0 1 1,1 0 0,-1 0 0,0 0-4,2 6 8,2 2-8,4 3 0,3 4 0,2-1 0,-1-4 0,0-2 0,2-3 0,4 1 26,-15-6 24,18 0 2,-9-1-52,-4-2-107,-6 1-426,-2 1-811,0 0-2795,0 0-618</inkml:trace>
  <inkml:trace contextRef="#ctx0" brushRef="#br1" timeOffset="70484.167">2122 1717 3328,'0'0'0,"0"0"0,0 0 0,28-9 0,-13 5 0,3-1 0,-3 1 0,-1-1 0,-3 1 0,-5 2-256,-6 2 128,0 0-1664</inkml:trace>
  <inkml:trace contextRef="#ctx0" brushRef="#br1" timeOffset="71317.637">2438 1776 1024,'5'12'0,"-4"-9"42,0 1 1,0-1-1,1 0 0,-1 0 0,1 0 1,0 0-1,0-1 0,0 1 1,0 0-1,1-1 0,-1 1 0,1-1 1,-1 0-1,1 0 0,0 0 1,0 0-1,3 1-42,13 10 390,-19-13-397,3 3 142,-1-1-1,1 1 0,-1 0 1,0-1-1,0 1 1,0 0-1,0 0 1,0 1-1,0-1 1,-1 0-1,1 3-134,-2-4 150,0-2-321,0 0-384,0 0-1194</inkml:trace>
  <inkml:trace contextRef="#ctx0" brushRef="#br1" timeOffset="71823.958">2448 2166 2688,'0'0'0,"8"4"0,-8-4 0,0 0 0,0 0 0,0 0 0,0 0 0,0 11 0,0-11 0,-3 12 0,3-12 0,-1 14 0,1-14 0,0 0-1536</inkml:trace>
  <inkml:trace contextRef="#ctx0" brushRef="#br1" timeOffset="72635.576">2078 2278 2304,'0'0'128,"0"0"0,0 0 21,0 0 107,13 5 598,20 5-391,-23-8-432,0 0 0,-1 1 0,1 0 0,0 1 0,5 3-31,-13-6-2773</inkml:trace>
  <inkml:trace contextRef="#ctx0" brushRef="#br1" timeOffset="73236.215">1747 2139 2176,'0'0'0,"0"0"0,0 0 0,0 0 256,0 0 0,0 0 0,0 0 128,0 0-128,0 0 0,0 0 0,0 0 128,12 11-128,-4-5 0,3 4-256,0-5 128,0 5-128,0-3 128,0-2-3584</inkml:trace>
  <inkml:trace contextRef="#ctx0" brushRef="#br1" timeOffset="73954.325">1770 1919 3840,'0'0'128,"0"0"0,8-8 128,-8 8 128,3-11-128,-6 1 0,-1 2-128,0-1 0,1 0-128,2 0 0,-2-2-1408,3-1 128,0-2-384</inkml:trace>
  <inkml:trace contextRef="#ctx0" brushRef="#br1" timeOffset="74577.699">1943 1690 3456,'0'0'128,"0"0"0,15-2 128,-15 2 0,16-4 128,-16 4 0,13-6-256,-13 6 128,13-11-128,-13 11 0,11-11-128,-11 11 0,15-11-1408,-15 11 0,0 0-256</inkml:trace>
  <inkml:trace contextRef="#ctx0" brushRef="#br1" timeOffset="77955.939">1968 1638 1920,'6'0'4,"-11"6"506,-16 8 1760,14-9-596,-12 12-961,1 0-1,1 2 0,-15 19-712,-16 18-814,47-54 441,-1 0-1,0 0 1,1 0 0,-1 1-1,1-1 1,0 0 0,0 1 0,0-1-1,0 1 1,0-1 0,1 1-1,-1 0 1,1-1 0,0 2 373,-3 9-1451</inkml:trace>
  <inkml:trace contextRef="#ctx0" brushRef="#br1" timeOffset="78467.605">1782 2066 4864,'-1'8'48,"0"0"0,1-1 1,0 1-1,0 0 0,1 0 1,0 0-1,0 0 0,1-1 0,0 1 1,0-1-1,1 1 0,0 1-48,4 4-35,1-1-1,0 1 0,1-1 0,0-1 1,2 2 35,-5-6-145,1 1-3055</inkml:trace>
  <inkml:trace contextRef="#ctx0" brushRef="#br1" timeOffset="79078.675">2058 2350 4992,'61'9'646,"-52"-7"-476,-1 0 0,1 0 0,0-1 0,0 0 0,-1-1 0,1 0 0,0 0 0,0-1 0,1 0-170,25-3-1672,-28 4-965,-7 0 930</inkml:trace>
  <inkml:trace contextRef="#ctx0" brushRef="#br1" timeOffset="79452.041">2513 2216 2560,'0'0'512,"0"0"85,0 0 363,0 0 85,0 0-319,0 0-129,0 0-170,0 0-86,0 0-149,5-27 384,4-28-1856,-9 42-3541</inkml:trace>
  <inkml:trace contextRef="#ctx0" brushRef="#br1" timeOffset="80128.871">2539 1878 6016,'0'0'0,"0"0"256,0 0 0,0 0 128,0 0 128,0 0-256,0 0 0,0 0 0,0 0 0,-11-16-128,3 5 0,0 0-128,-2 0 128,2 0-128,1 0 0,0-2-1792,3 0 128,-1 0-1920</inkml:trace>
  <inkml:trace contextRef="#ctx0" brushRef="#br1" timeOffset="80748.965">2148 1682 3328,'31'0'917,"-28"0"-575,-3 0-44,0 0 108,0 0 191,0 0 0,0 0-170,11-3 319,47-12-1279,-48 12-4160</inkml:trace>
  <inkml:trace contextRef="#ctx0" brushRef="#br1" timeOffset="81544.961">2509 2148 6272,'0'0'128,"0"0"0,0 0 21,0 0 64,0 0-63,-4 23 383,1-12-362,0 0-1,0-1 1,-1 1 0,-1-1-1,0 1 1,0-1 0,-1 0-1,0-1 1,0 0 0,-1 0-1,0 0 1,-1-1 0,0 0-1,-1 0 1,-8 6-171,15-12 107,2-2-406,0 0-1685,0 0-597,0 0-1003</inkml:trace>
  <inkml:trace contextRef="#ctx0" brushRef="#br2" timeOffset="126745.343">2152 2051 3456,'1'0'142,"0"0"1,0 0 0,0 1-1,0-1 1,-1 0-1,1 1 1,0-1-1,-1 1 1,1-1-1,0 1 1,0-1-1,-1 1 1,1-1-1,-1 1 1,1 0 0,-1-1-1,1 1 1,-1 0-1,1 0 1,-1-1-1,0 1 1,1 0-143,-1 0 165,-1 0 0,1 0 0,-1 0 0,1 0 0,-1 0 0,1 0 0,-1 0 0,1 0 0,-1-1 0,0 1 0,1 0 0,-1 0 0,0-1 0,0 1 1,1-1-1,-1 1 0,0 0 0,0-1 0,-1 1-165,-21 14 0,-3 1 0,0 2 0,1 1 0,1 0 0,1 2 0,1 1 0,0 1 0,-395 437 0,379-417 28,1 3 0,3 0 1,2 2-1,2 2 0,-1 5-28,-2 4 38,-2-2 1,-3-1-1,-26 27-38,44-60 27,-13 14 496,-23 35-523,48-61 62,0 1 0,1 0 0,1 0 0,0 0-1,1 1 1,0 0 0,1 0 0,-3 13-62,7-24 213,0-2-127,0 0-278,0 0-1302,0 0-4948</inkml:trace>
  <inkml:trace contextRef="#ctx0" brushRef="#br2" timeOffset="127417.753">994 3220 5504,'0'0'128,"0"0"42,0 0 193,-2 27 960,-23 104-193,13-73 385,2 0 0,3 7-1515,7-65 39,0 0 0,0 0 0,0 1 1,0-1-1,0 0 0,0 0 0,0 0 1,0 1-1,0-1 0,0 0 0,0 0 0,0 0 1,0 1-1,1-1 0,-1 0 0,0 0 1,0 0-1,0 0 0,0 0 0,0 1 1,0-1-1,1 0 0,-1 0 0,0 0 0,0 0 1,0 0-1,0 0 0,1 0 0,-1 0 1,0 1-1,0-1 0,0 0 0,1 0 1,-1 0-1,0 0 0,0 0 0,0 0 1,1 0-1,-1 0 0,0 0 0,0 0 0,0 0 1,1-1-1,-1 1 0,0 0 0,0 0 1,0 0-1,1 0 0,-1 0 0,0 0 1,0 0-40,19-9 638,29-21-867,-35 21 485,0 2-190,0 1-1,0 0 0,1 0 1,0 2-1,0 0 0,1 0-65,2-1-1138,-1 0 0,1 0 0,-1-2 0,1 0 1138,-5 0-6954</inkml:trace>
  <inkml:trace contextRef="#ctx0" brushRef="#br2" timeOffset="128289.545">867 2421 4480,'16'-25'2538,"-13"22"-2456,0 0 0,0 1 0,1-1 0,-1 1 0,0 0 0,1 0 0,0 0 0,-1 1 0,1-1 0,0 1 0,0 0 0,0 0 0,0 0 0,0 0 0,0 1 0,0 0 0,0-1-1,0 2 1,0-1 0,0 0 0,0 1 0,0 0 0,0-1 0,0 2 0,-1-1 0,1 0 0,0 1 0,0 0 0,0 0-82,1 1 97,1 1-1,-1 0 1,0 0 0,0 0-1,-1 1 1,1 0 0,-1 0 0,0 0-1,0 0 1,0 1 0,-1-1-1,0 1 1,0 0 0,-1 0 0,1 0-1,-1 0 1,0 1 0,0 2-97,0 0 130,-1 0 1,0 0 0,0 0 0,0 0 0,-1 0 0,-1 0 0,0-1-1,0 1 1,0 0 0,-2 4-131,1-9 42,1 0-1,-1-1 0,1 1 1,-1-1-1,0 0 1,0 1-1,-1-1 1,1 0-1,-1 0 1,0 0-1,1-1 1,-1 1-1,-1 0 1,1-1-1,0 0 1,0 0-1,-1 0 1,1 0-1,-1-1 1,0 1-1,1-1 1,-1 0-1,0 0 1,-3 0-42,1 0 14,1 0 0,0 0 0,-1-1 0,1 1 1,-1-1-1,1-1 0,-1 1 0,1-1 1,-1 0-1,1 0 0,0 0 0,-1-1 0,1 0 1,0 0-1,0 0 0,0-1 0,0 0 1,-2-1-15,0-2-22,6 5-84,1 1-22,-21 60 0,-5 86 490,25-129 119,1-16-3273,0 2-4603,0-3 4707</inkml:trace>
  <inkml:trace contextRef="#ctx0" brushRef="#br2" timeOffset="128727.368">853 2455 3712,'1'0'76,"1"0"1,-1 0-1,0 1 0,1-1 1,-1 0-1,0 1 0,1-1 1,-1 1-1,0-1 0,0 1 1,1-1-1,-1 1 0,0 0 1,0 0-1,0 0 0,0-1 1,0 1-1,0 0 0,0 0 1,0 1-1,0-1 0,-1 0 1,1 0-1,0 0 0,-1 0 1,1 1-1,0 0-76,-1 1 353,-1 0-1,1 0 0,0 0 1,-1 0-1,0 0 1,0 0-1,0 0 1,0 0-1,0 0 1,-1 1-353,-8 22 707,7-10-502,0 0-1,1 1 1,1-1-1,1 0 1,0 1 0,1-1-1,2 8-204,-1-10 36,0 0 0,-2-1 0,1 1 0,-2 0 0,0-1 0,0 1 0,-1-1 0,-1 1 0,0-1 0,-2 4-36,-1-7-5525,4-8 149</inkml:trace>
  <inkml:trace contextRef="#ctx0" brushRef="#br2" timeOffset="129356.029">904 2646 9344,'0'0'256,"0"0"64,0 0 256,12 11 1258,42 28-1106,-40-31-606,-1 1 0,1 1 0,-2 0 0,4 3-122,103 88 192,-115-109-8164,10-10 6617,-12 15 571,17-22-1435</inkml:trace>
  <inkml:trace contextRef="#ctx0" brushRef="#br1" timeOffset="-74411.766">2404 2939 6272,'-2'3'156,"0"-1"0,1 1-1,0 0 1,0 0 0,0 1 0,0-1 0,0 0 0,1 0 0,-1 0-1,1 0 1,0 1 0,0-1 0,0 0 0,0 0 0,1 1 0,-1-1-1,1 0 1,0 0 0,0 0 0,1 2-156,2 22 1107,-11 39-539,3-29-327,1 0-1,2 1 0,1 7-240,0-36 75,1 0 0,0 0-1,1 0 1,0 0 0,0-1 0,0 1-1,1-1 1,1 0 0,-1 1 0,1-2-1,1 1 1,0 0 0,0-1 0,0 0-1,4 4-74,-7-10 35,0 1 0,0-1 0,0 1 0,0-1 0,0 0 0,1 0 0,-1 0-1,0 0 1,1 0 0,-1 0 0,1-1 0,-1 1 0,1-1 0,-1 0 0,1 1 0,-1-1 0,1 0-1,-1-1 1,1 1 0,-1 0 0,1-1 0,-1 1 0,1-1 0,-1 0 0,0 0 0,1 0 0,-1 0-1,0 0 1,0-1 0,0 1 0,1-1 0,-1 1-35,11-9 61,1-1 0,-1 0 0,-1 0 0,7-8-61,-9 8 47,3-2-44,-1 0 0,-1-1-1,0 0 1,-1 0 0,-1-1-1,0-1 1,-1 0 0,0 0-1,-2 0 1,2-5-3,-4 8-1,-1-1 1,-1 0 0,0 1-1,0-1 1,-1 0-1,-1 0 1,-1 0 0,0 0-1,0 0 1,-1 1-1,-1-1 1,-1 0 0,-1-4 0,3 10 0,-9-18 0,9 42 0,5 12 0,5 17-2,-2 0 0,-3 1 0,-1 3 2,0-2 14,2 1-1,7 31-13,-3-53 168,1 13-2469,-9-39-6083</inkml:trace>
  <inkml:trace contextRef="#ctx0" brushRef="#br1" timeOffset="-73810.047">2976 3187 9600,'0'0'128,"2"23"362,17 102 643,-10-80-558,-3 0 1,-1 1-1,-3 1-575,-2-46 213,0-1-42,0-3 42,-2-9-156,1 0-1,1 0 0,0 1 0,1-1 1,0 0-1,0 0 0,1 1 0,2-3-56,28-95-151,-28 98-141,1 1 0,0 0 0,0 1 0,1-1 0,1 1 0,1-1 292,46-49-8424,-25 33 5907</inkml:trace>
  <inkml:trace contextRef="#ctx0" brushRef="#br1" timeOffset="-73024.8">2483 2814 5888,'0'0'640,"0"0"-22,0 0-63,8-12 320,10-11-763,1 0 0,1 1 0,1 1 0,17-13-112,-25 24 35,0 0 1,1 1-1,0 0 1,0 1-1,1 1 1,0 0 0,0 1-1,1 1 1,5-2-36,-17 7 63,-1-1-1,0 1 1,0-1 0,1 1 0,-1 0 0,0 0-1,0 0 1,1 1 0,-1-1 0,0 1 0,0 0-1,0 0 1,0 0 0,0 0 0,0 1 0,0-1-1,2 2-62,2 2 337,0 0 1,0 1-1,0 1 0,-1-1 0,2 4-337,9 7 340,-15-16-278,1 1 0,-1-1 0,1 0 0,-1 1-1,1-1 1,0-1 0,-1 1 0,1 0 0,0-1 0,0 1 0,0-1 0,0 0 0,0 0 0,-1 0 0,1 0-1,0 0 1,0-1 0,0 1 0,0-1-62,54-15-301,-33 7-1555,0-3-5888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30T17:59:31.551"/>
    </inkml:context>
    <inkml:brush xml:id="br0">
      <inkml:brushProperty name="width" value="0.05" units="cm"/>
      <inkml:brushProperty name="height" value="0.05" units="cm"/>
      <inkml:brushProperty name="color" value="#004F8B"/>
    </inkml:brush>
    <inkml:brush xml:id="br1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57 3168 6528,'22'38'-2,"13"24"-40,24 58 42,-50-98-9,-1 1 0,-1 0 0,-1 0 0,-1 0 0,-1 1 0,-1 0 0,0 13 9,-6 90-25,-11 66 25,2-47 4,-3 0 1532,-30 115-1536,24-147 277,12-47-35,3 0 0,4 51-242,-3 31 540,4-75 123,3 0 0,3-1 0,13 58-663,-5-40 691,-5 0 0,-3 17-691,1 27 847,16 91-847,1-6-698,-23-219 612,-1 0-4,1 0 1,0-1-1,0 1 1,0 0-1,0-1 1,-1 1-1,1 0 1,0-1-1,0 1 1,0 0-1,0-1 1,1 1-1,-1 0 1,0-1 0,0 1-1,0 0 1,0-1-1,1 1 1,-1 0-1,0-1 1,1 1-1,-1-1 1,0 1-1,1-1 1,-1 1-1,1-1 1,-1 1-1,1-1 1,-1 1-1,1-1 1,-1 1-1,1-1 1,0 0-1,-1 1 1,1-1-1,-1 0 1,1 1-1,0-1 1,-1 0-1,1 0 1,0 0-1,-1 0 1,1 0-1,0 0 1,0 0-1,0 0 90,11-2-5738</inkml:trace>
  <inkml:trace contextRef="#ctx0" brushRef="#br0" timeOffset="3838.425">752 6403 11264,'0'0'-128,"4"-1"21,56-12-112,1 2 0,2 3 219,13-2-245,14-6 245,0-4-65,1 5-1,1 3 0,33 3 66,-71 8-28,-1 2 1,1 3-1,-1 1 1,0 4-1,0 1 1,26 11 27,1 6 113,8 8-113,-12-5 229,22 4-229,-72-26 29,1-2 1,0-1 0,0-1 0,0-1-1,22-1-29,0-4 23,0-2-1,0-2 0,36-10-22,140-45 66,-82 21-49,-122 36 41,0 1 1,1 1-1,-1 0 1,1 2-1,-1 1 1,0 0-1,8 3-58,-2-1 90,1-2-1,-1 0 1,0-2 0,11-1-90,34-13 28,0-2 0,-1-4 0,-1-3 0,0-3-28,117-38 16,-172 61-8,-1 1 0,1 0 0,-1 2 1,1-1-1,0 2 0,0 0 0,0 1 1,4 0-9,26 6 61,-1 2 1,2 2-62,-3 0 33,0-2 1,7-2-34,290 17 1109,-119-13-672,0-9 0,26-11-437,116 0 65,-310 9-128,13-2-108,0 3 0,0 4 0,0 2 0,50 12 171,-108-17-581,0 0 0,0-1 1,0 0-1,0 0 0,1-1 1,-1 0-1,0-1 0,0 0 0,8-1 581,8-5-5290</inkml:trace>
  <inkml:trace contextRef="#ctx0" brushRef="#br0" timeOffset="-496.521">1 372 5760,'7'8'-15,"0"-1"-1,0 1 1,0 0 0,-1 0 0,0 1 0,-1-1 0,1 2-1,-2-1 1,0 0 0,0 1 0,0 0 0,-1 0-1,0 3 16,18 45-58,-12-37 42,0 0 0,-2 1 0,0 0 0,-2 0 0,0 0 0,-2 0 0,0 1 0,-1 20 16,15 123-5,-8-107 61,-4 0 0,-1 55-56,-9-67 111,-1-1 0,-3 0 0,-2 0 0,-4 4-111,-7 35 89,-15 48-89,13-51 0,-2 33 0,25-100 0,0 0 0,1 1 0,1-1 0,0 0 0,2 0 0,-1 0 0,2 0 0,0 0 0,1 2 0,13 60 0,-11-14-105,-3 0 0,-4 43 105,0 15-878,2-60-2258</inkml:trace>
  <inkml:trace contextRef="#ctx0" brushRef="#br0" timeOffset="1013.511">132 179 7680,'15'-1'0,"-1"3"-22,-12-1 16,1 0-1,-1 0 0,1 0 0,-1 0 1,0 0-1,1 1 0,-1-1 0,0 1 1,0 0-1,0-1 0,0 1 0,0 0 1,0 0-1,-1 0 0,1 1 0,0 0 7,-1-2 10,-1 0-1,1 0 1,0 0-1,-1 0 0,1 0 1,0 0-1,0 0 1,0 0-1,-1-1 1,1 1-1,0 0 0,0 0 1,0-1-1,0 1 1,0-1-1,1 1-9,6 2 21,-1-1 0,1 0-1,0-1 1,-1 0 0,1 0 0,0-1-1,0 1 1,0-2 0,-1 1 0,1-1-1,3-1-20,91-22 224,-58 11-185,-28 10-39,0 0 0,0 1 0,0 1 0,1 0 0,-1 1 0,0 1 0,0 0 0,0 2 0,0-1 0,11 5 0,-6-5-99,1 0 0,0-1 1,0-1-1,0-1 0,0-1 1,-1-1-1,1-1 0,-1-1 0,13-5 99,-7 2-129,1 2-1,0 1 1,0 1-1,0 1 1,21 2 129,10 0-240,-1-1 0,0-4-1,-1-1 1,21-8 240,57-7-319,-102 19 349,-1 1 1,1 2-1,0 1 1,0 2-1,-1 1 1,1 1-1,14 6-30,-4-4-217,1-2-1,-1-1 0,1-3 1,0-1-1,7-3 218,31-2-2837</inkml:trace>
  <inkml:trace contextRef="#ctx0" brushRef="#br0" timeOffset="2664.573">2762 94 4736,'53'10'151,"1"-3"1,-1-2-1,1-3 1,0-2-1,16-3-151,-5 0 260,-1 4-1,1 2 1,32 7-260,-40-5-215,1-2 1,1-2 0,-1-3-1,0-2 1,41-10 214,-5 3-1339,52 1 1339,44 3 1078,0-8-1,150-34-1077,-287 40 0,-1 2 0,21 1 0,-51 6 0,0 0 0,0 2 0,0 0 0,-1 1 0,1 1 0,-1 2 0,6 2 0,48 14 0,21 1 0,52 16 0,-144-38 21,0 0 1,0 0-1,0 0 0,0 1 1,-1 0-1,1 0 0,-1 0 1,1 0-1,-1 1 0,0-1 1,0 1-1,0 0 0,0-1 1,0 1-1,-1 1 1,1-1-1,-1 0 0,0 1 1,0-1-1,0 1 0,0 0 1,-1-1-1,1 1-21,0 7 125,-1 0 1,0 0-1,0 0 1,-1 0-1,0 0 1,-1 0-1,-1 4-125,1 1 127,0 0-1,0-1 1,3 15-127,-2-28 4,1-1-1,-1 1 1,1 0 0,0-1 0,-1 1-1,1 0 1,0-1 0,0 1-1,0-1 1,1 1 0,-1-1-1,0 0 1,0 1 0,1-1-1,-1 0 1,1 0 0,-1 0-1,1 0 1,-1 0 0,1 0-1,0 0 1,-1-1 0,1 1 0,0-1-1,0 1 1,-1-1 0,1 0-1,0 1 1,0-1 0,0 0-1,-1 0 1,1 0 0,0-1-1,1 1-3,8-1 65,-1 0-1,0 0 1,0-1 0,1-1-1,4-1-64,34-15 138,-1-1-1,17-13-137,-35 17 68,0 1-1,0 2 0,2 1 1,0 1-1,0 1 0,1 2 1,2 1-68,-33 7 0,0 0 0,0 0 0,-1 0 0,1 0 0,0 1 0,-1-1 0,1 1 0,0-1 0,-1 1 0,1-1 0,0 1 0,-1 0 0,1 0 0,-1 0 0,1-1 0,-1 2 0,0-1 0,1 0 0,-1 0 0,0 0 0,0 1 0,0-1 0,0 0 0,0 1 0,0-1 0,0 1 0,0-1 0,-1 1 0,1 0 0,0-1 0,-1 1 0,0 0 0,1-1 0,-1 1 0,0 0 0,0 0 0,0 0 0,2 14 0,-1 0 0,0 0 0,-1 0 0,-2 4 0,1 15 0,2-29 0,1 0 0,-1 0 0,1 0 0,0 0 0,0 0 0,1 0 0,0-1 0,0 0 0,0 1 0,3 1 0,43 56 0,-34-45 0,44 39 134,-50-50-103,0 0 0,-1 0-1,0 1 1,0-1 0,-1 2-1,0-1 1,-1 1 0,1 0-1,-2 1 1,1-1 0,-1 1-1,-1 0 1,2 6-31,0 23 15,0 2-1,-3-1 1,-2 0 0,-1 1 0,-2-1-1,-2 1 1,-4 14-15,1-4 28,3 0-1,1 0 1,3 0-1,4 20-27,14 75 75,6-1 0,13 26-75,-23-128 15,2-1 1,1-1-1,3 3-15,-5-17 12,-3 1 0,0 1-1,-1 0 1,-2 1-1,-2 0 1,0 0 0,1 18-12,-8-15-12,0 0 1,-2 0-1,-2 0 1,-1-1 0,-4 12 11,-47 160-69,47-173 67,-32 87 2,-8 6 0,-37 104 0,71-184 15,2 0 0,2 1 0,3 0 1,1 0-1,2 1 0,2 0 0,2 7-15,5-20 24,3 1-1,0-2 1,2 1-1,2-1 1,0 0-1,6 7-23,0 5 9,-7-18 3,-1 1 1,-1 0-1,-2 0 0,0 1 1,-2 0-1,-2 0 1,0 0-1,-2 0 1,-1 0-1,-1 0 1,-1 0-1,-7 24-12,-7 42 240,3 0 1,1 56-241,5 192 1162,10-304-1041,1 0 0,7 25-121,4 59 14,-15-52 9,-3 0 0,-3 0 0,-4 9-23,-1 0 29,5 0 1,1 21-30,5-67 2,-3-1 0,-1 1 1,-1-1-1,-2 0 1,-6 14-3,-13 64-546,25-95-800,2-14-2406,0-1-728</inkml:trace>
  <inkml:trace contextRef="#ctx0" brushRef="#br1" timeOffset="79017.971">3195 716 3072,'0'0'149,"0"0"86,0 0 0,0 0-65,1 32 577,6 36-371,-3-1 1,-5 67-377,-1-55 249,8 74-249,-3-112 8,-3 0 0,-2 10-8,1-18 38,0 1-1,3 0 0,3 20-37,-2-39 297,-1-6-3793,-2-9 2109</inkml:trace>
  <inkml:trace contextRef="#ctx0" brushRef="#br1" timeOffset="79516.523">3152 1470 2560,'0'0'512,"0"0"128,15 7-384,-15-7 0,17 1 512,-6-8 0,4-5-640,11-8 0,6-5 0,8-4 0,9-3-128,-3-1 0,1 0-4224</inkml:trace>
  <inkml:trace contextRef="#ctx0" brushRef="#br1" timeOffset="80549.693">3088 1182 4608,'0'0'128,"0"0"21,0 0 86,0 0 21,0 0 0,0 4-22,3 18-66,0 0-1,2 0 0,0 0 0,2 0 0,0-1 1,2 0-1,2 4-167,12 33 493,-17-40-1090,-6-18-3904</inkml:trace>
  <inkml:trace contextRef="#ctx0" brushRef="#br1" timeOffset="81498.872">406 3714 4992,'11'4'410,"1"-1"-1,0 0 1,0-1 0,1-1-1,-1 0 1,0 0 0,11-1-410,91-12 248,-26 2 70,-40 6-120,45-10-198,-33 1-2459,-52 11-1530</inkml:trace>
  <inkml:trace contextRef="#ctx0" brushRef="#br1" timeOffset="81765.128">863 3520 4096,'0'0'0,"6"18"-256,-6-18 128,0 0-2176</inkml:trace>
  <inkml:trace contextRef="#ctx0" brushRef="#br1" timeOffset="82048.237">991 3634 5248,'0'0'0,"4"11"0,-4-11 128,7 11 0,-7-11 0,5 14 256,-2-3 128,-3 1-128,-3 3 0,-1 3 0,-1 2 0,-6 1-384,-6 5 0,2 0-5632</inkml:trace>
  <inkml:trace contextRef="#ctx0" brushRef="#br1" timeOffset="83128.093">747 3448 2816,'16'16'5711,"-8"-8"-5790,3 0 410,0-1 0,0-1 1,1 0-1,0 0 0,0-1 0,0 0 1,1-1-1,0-1 0,-1 0 0,8 0-331,-8-1 78,0 0 0,0 1-1,0 0 1,-1 1 0,1 0 0,-1 1-1,0 0 1,-1 1 0,1 0 0,-1 1-1,0 0 1,1 2-78,-10-8 22,0 1 1,0 0-1,0 0 1,0 0-1,0 0 1,0 0-1,0 1 1,-1-1 0,1 0-1,-1 0 1,1 0-1,-1 1 1,0-1-1,0 0 1,0 0-1,0 0 1,-1 1-1,1-1 1,0 0-1,-1 2-22,-1 1 21,1 0 0,-1 0 0,1 0 0,-1 0 0,-1 0 0,1 0 1,-1 0-1,0 0-21,-51 66 71,-20 27-3257,52-66-3683</inkml:trace>
  <inkml:trace contextRef="#ctx0" brushRef="#br1" timeOffset="84114.076">5501 3625 5760,'0'0'149,"0"0"86,0 0 42,0 0 107,27 0 960,76-9 725,50-12-2069,-32 3 256,-70 5-2496,-41 11-3306</inkml:trace>
  <inkml:trace contextRef="#ctx0" brushRef="#br1" timeOffset="84512.556">5572 3442 896,'0'4'616,"-1"0"0,1 0 1,-1 0-1,0 0 0,0-1 1,0 1-1,0 0 0,-1-1 0,-1 4-616,-22 32 2072,21-35-1964,1 0 0,0 0 0,0 1-1,0-1 1,0 0 0,1 1 0,-1 0 0,1 0-1,0 0 1,1 0 0,-1 0 0,1 0-1,0 0 1,1 0 0,-1 0 0,1 1-1,0 4-107,2-5 51,1 1 0,0 0 0,0-1 0,0 0 0,0 0-1,1 0 1,0 0 0,0 0 0,4 3-51,43 38 76,-6-18-1435,-12-13-2786,-8-5-207</inkml:trace>
  <inkml:trace contextRef="#ctx0" brushRef="#br1" timeOffset="85248.915">3439 5638 2176,'-2'0'105,"0"0"0,0 0 0,0 0 0,0 0 0,1 0 0,-1 1 0,0-1 0,0 1 0,0-1 0,0 1 0,1 0 0,-1-1 0,0 1 0,1 0 0,-1 0 0,0 0 0,1 0 0,-1 1 0,1-1 0,0 0 0,-1 1 0,1-1 0,0 1 0,0-1-105,-1 4 539,-1 0 1,1 0-1,1 1 0,-1-1 1,1 0-1,0 1 1,0 2-540,-3 15 594,-16 90 627,-4 101-1221,7-43-3994,14-149-123</inkml:trace>
  <inkml:trace contextRef="#ctx0" brushRef="#br1" timeOffset="85629.459">3371 5612 5760,'0'0'0,"0"0"0,0 0 0,0 0 0,0 0 0,0 0 0,-10 4 128,-2 6 384,-6 2 128,-7 6-512,1 4 128,1 6 0,0-6 0,3 0-256,4-6 128,8-2-1408,1-6 0,0 2-2432</inkml:trace>
  <inkml:trace contextRef="#ctx0" brushRef="#br1" timeOffset="85912.423">3482 5630 11008,'0'0'0,"3"11"0,1 8 0,3-3 0,4-1-512,0-1 128,4-3-4096,-2-3 128,1 2 3200</inkml:trace>
  <inkml:trace contextRef="#ctx0" brushRef="#br1" timeOffset="-179595.685">3113 4329 8192,'0'0'-128,"0"0"42,0 0 172,0 0 63,0 0 86,1 5 21,8 91 675,-8-67-724,1 0 1,1 0-1,2-1 1,1 1-1,1-1 1,9 21-208,-13-43 78,0 0 0,0 0 1,0 0-1,1-1 0,0 0 1,0 0-1,0 0 0,1 0 1,0 0-1,0-1 0,0 0 1,1 1-79,-3-4 38,-1 1 1,1-1 0,0 0 0,-1 0 0,1 0-1,0 0 1,-1 0 0,1-1 0,0 1 0,0-1 0,0 0-1,0 0 1,-1 0 0,1 0 0,0 0 0,0-1-1,0 1 1,-1-1 0,1 0 0,0 0 0,0 0-1,-1 0 1,1 0 0,-1 0 0,1-1 0,-1 1-1,0-1 1,2-1-39,10-9 4,0-1-1,0-1 1,-2 0-1,1-1 1,-2 0-1,0 0 1,-1-2-1,1-2-3,3-7-60,-1-2 0,-1 1-1,-2-1 1,6-26 60,-12 36-8,-1 0-1,0 0 1,-1-17 8,8-66 25,-7 158 291,1-18-141,-4 19-63,1 5 168,4 29-280,-3-73 39,1-1-1,1 1 0,0-1 1,2 0-1,0 0 1,1 0-1,1 0-38,-7-16-268,0 0 0,0-1 0,0 1 1,0-1-1,0 0 0,0 1 0,1-1 0,-1 0 0,0 0 0,1 0 1,-1 0-1,1 0 0,-1 0 0,1 0 0,0 0 0,-1-1 1,1 1-1,1 0 268,10 4-6080</inkml:trace>
  <inkml:trace contextRef="#ctx0" brushRef="#br1" timeOffset="-178530.931">3664 4540 9088,'2'1'-1,"0"1"1,1 0-1,-1 0 1,0 0-1,0 0 1,0 0 0,0 1-1,0-1 1,0 1-1,-1-1 1,1 1-1,-1 0 1,0-1-1,1 1 1,-2 0 0,1 0-1,0 0 1,0 0-1,-1 0 1,0 0-1,1 0 1,-1 0-1,0 0 1,0 0-1,-1 0 1,1 0 0,-1 0 0,1 15 161,18 247 2463,-18-287-2525,0 0-1,2-1 1,0 1-1,1 0 1,2 0 0,2-5-99,-5 19-15,1 0-1,1 0 1,-1 1 0,1-1 0,1 1 0,0 0 0,0 0 0,0 1 0,0-1 0,1 1 0,0 0 0,1 1-1,-1-1 1,1 1 0,0 0 0,0 1 0,1 0 0,0 0 15,23-9-1083,2 4-3722,0 4-1360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30T18:03:43.9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0 216 6912,'2'3'16,"0"-1"1,0 1 0,0-1-1,-1 1 1,1 0-1,-1 0 1,0-1-1,0 1 1,0 0-1,0 0 1,-1 0 0,1 0-1,-1 1 1,1-1-1,-1 0 1,0 0-1,0 0 1,-1 0 0,1 0-1,-1 0 1,1 0-1,-2 3-16,-1 12 553,5 9-203,0-1 1,1 0-1,2 0 1,1 0-1,0-1 0,9 19-350,9 17 485,3-1 0,7 7-485,-33-66 10,-1 1 0,1-1 0,0 1 0,-1-1-1,1 0 1,0 0 0,0 1 0,0-1 0,0 0 0,0 0 0,1 0 0,-1 0-1,0 0 1,0 0 0,1 0 0,-1-1 0,0 1 0,1 0 0,-1-1 0,1 1-1,-1-1 1,1 0 0,-1 1 0,1-1 0,-1 0 0,1 0 0,0 0-10,2 0 31,-1-1 1,0 0-1,1 0 1,-1 0-1,0-1 1,0 1 0,0-1-1,0 0 1,0 0-1,0 0 1,0 0-1,1-2-31,9-8 122,-1-1-1,0 0 0,-1-1 1,7-11-122,-8 9-43,0-1 0,-1 0 1,-1-1-1,0 0 0,-2 0 1,0-1-1,-1 0 0,-1 0 1,0-6 42,0-2-64,-2-1 0,-1 0 0,-1 0 0,-2 0 0,-1 0 0,-1-6 64,-5 77 256,9 13 229,2 0 0,9 52-485,-7-82 120,1 1 1,1-1-1,2 0 1,0 0-1,2-1 0,1 0 1,3 2-121,-12-21-63,1-2-1,0 1 1,0 0 0,1-1 0,-1 1 0,1-1-1,0 0 1,2 1 63,-4-3-488,1-1-1,-1 1 1,1-1 0,0 0-1,-1 0 1,1 0 0,0 0-1,0 0 1,-1-1-1,1 1 1,0-1 0,0 1-1,0-1 1,0 0 0,0-1-1,2 1 489,17-3-4117</inkml:trace>
  <inkml:trace contextRef="#ctx0" brushRef="#br0" timeOffset="516.33">565 524 7040,'8'4'163,"-1"1"0,1 0 0,-1 0 1,0 1-1,0-1 0,-1 2 0,1-1 1,-1 1-1,-1 0 0,1 0 0,-1 1 1,-1-1-1,1 1 0,-1 0 0,2 8-163,7 18 594,-1 1-1,-2 0 1,0 13-594,0-6 123,-10-42-88,1 0 1,-1-1-1,0 1 1,0 0-1,0 0 1,0 0-1,1-1 1,-1 1-1,0 0 1,0 0-1,0 0 0,1 0 1,-1 0-1,0 0 1,0-1-1,1 1 1,-1 0-1,0 0 1,0 0-1,1 0 1,-1 0-1,0 0 1,0 0-1,1 0 1,-1 0-1,0 0 1,0 0-1,1 0 1,-1 0-1,0 0 1,0 0-1,1 1 1,-1-1-1,0 0 1,0 0-1,0 0 1,1 0-1,-1 0 1,0 0-1,0 1 1,0-1-1,1 0 1,-1 0-1,0 0 1,0 1-1,0-1 1,0 0-1,0 0 1,1 0-1,-1 1 0,0-1 1,0 0-1,0 1-35,12-42 413,1-2-146,-4 24-122,1 1 1,1 0 0,1 0-1,0 1 1,1 0-1,10-9-145,-14 18-233,1-1 0,-1 1 0,1 1-1,0 0 1,7-4 233,-9 7-889,-1 1 1,0-1-1,1 2 0,0-1 0,0 1 1,-1 0-1,1 0 0,7 1 889,13 2-6421</inkml:trace>
  <inkml:trace contextRef="#ctx0" brushRef="#br0" timeOffset="1169.695">730 49 3712,'-20'-15'3595,"14"10"-3102,0 1 0,0-1 0,-1 1 0,1 0 0,-1 1 1,-4-2-494,7 4 14,1 0 1,-1 1 0,1-1 0,0 1 0,-1 0-1,1 0 1,-1 0 0,1 0 0,-1 0-1,1 1 1,-1 0 0,1-1 0,0 1 0,0 1-1,-1-1 1,1 0 0,-1 2-15,-9 4 155,1 0-1,0 1 1,1 1-1,0 0 1,0 0 0,-8 10-155,15-15 61,0 0 0,0 0 0,0 1 0,1-1 0,0 1 0,0 0 0,0 0 0,0 0 0,1 0 0,0 0 0,0 0 0,0 1 0,1-1 0,-1 1 0,1 0 1,1-1-1,-1 1 0,1 4-61,1-5 40,1-1 0,0 0 1,0 0-1,0 0 0,0 0 1,0 0-1,1-1 0,0 1 1,0-1-1,0 1 0,0-1 1,0 0-1,1 0 0,-1 0 1,1-1-1,0 1 0,-1-1 1,1 0-1,1 0 0,3 1-40,7 3-84,1 0-1,0-1 1,1 0-1,-1-1 1,1-1 84,68 4-5867,-43-4 1110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09:28:39.3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286 1 11264,'0'0'149,"0"0"64,0 0-42,0 0 42,0 0-42,-5 3 42,-79 57 833,-66 63-1046,145-119 2,1 1 1,0 0 0,1-1 0,-1 1 0,1 1-1,0-1 1,0 0 0,1 1 0,-1 0-1,1-1 1,0 1 0,1 0 0,0 0 0,-1 6-3,-1 12 22,2 0 0,1 0 0,1 8-22,0 39 23,-2-63-22,2 1 1,-1-1 0,1 0 0,0 0-1,0 0 1,1-1 0,0 1 0,1 0 0,0-1-1,0 1 1,0-1 0,1 0 0,0 0-1,1 0 1,-1 0 0,1-1 0,1 0 0,-1 0-1,1 0 1,0-1 0,1 1-2,5 3 6,0 0 1,0-1-1,1 0 0,0-1 0,1-1 1,0 0-1,0-1 0,0 0 1,0-1-1,1-1 0,-1 0-6,4 1 89,-16-3-66,0-1 0,1 1 1,-1 0-1,0-1 0,0 1 1,1-1-1,-1 0 1,0 0-1,1 0 0,-1 0 1,0 0-1,1 0 0,-1-1 1,0 1-1,1-1 0,-1 0 1,0 1-1,0-1 1,0 0-1,1 0 0,-1-1 1,0 1-1,0 0 0,-1-1 1,1 1-1,0-1 0,0 1 1,-1-1-1,1 0 1,0-1-24,105-95 362,-104 95-348,-1 0 0,0-1 0,1 1 0,-1-1 0,0 1 0,-1-1 0,1 0 0,-1 0 0,0 0 0,0 0 0,1-3-14,0-4 20,1 0 1,1 1 0,0-1-1,0 1 1,1 0 0,1-2-21,3-3 7,-3 4 45,0 0 0,-1-1 0,0 0 0,2-5-52,-6 11 17,0 0 0,-1 1 0,1-1-1,-1 0 1,0 0 0,-1 0 0,1 1 0,-1-1 0,0 0 0,-1 0-17,1 2 0,0-4 0,-1 1 0,0-1 0,-1 1 0,1-1 0,-2 1 0,1-1 0,2 6 0,-1 0 0,1 0 0,0 1 0,0-1 0,-1 0 0,1 0 0,-1 1 0,0-1 0,1 1 0,-1-1 0,0 1 0,0 0 0,0 0 0,0 0 0,0 0 0,0 0 0,0 0 0,0 0 0,-1 1 0,1-1 0,0 1 0,0 0 0,-1-1 0,1 1 0,0 0 0,-2 1 0,-8 0 0,1 3 0,5 0 14,-1 1 0,2-1 1,-1 1-1,0 0 1,1 1-1,0-1 0,0 1 1,-2 4-15,-1 1 13,-13 16-38,10-12 56,0 0-1,-1-1 1,-1-1-1,-1 1 1,-1-1-31,8-8 0,-1 1 0,1 0 0,0 0 0,1 0 0,-1 1 0,1 0 0,0 0 0,1 1 0,0-1 0,0 1 0,1 0 0,0 1 0,0-1 0,1 1 0,0 0 0,0 0 0,1 0 0,1 0 0,-2 8 0,-11 47 0,11-52 0,0-1 0,0 1 0,1 0 0,0 0 0,1-1 0,1 1 0,0 0 0,1 4 0,22 172 0,-19-169-9,-4-18 10,1 1 0,-1-1 0,0 0 1,1 0-1,-1 0 0,0 1 1,0-1-1,0 0 0,0 0 0,0 1 1,0-1-1,0 0 0,-1 0 1,1 1-1,0-1 0,-1 0 0,1 1-1,-35 56-162,34-57-1224,1-1-1494,0 0-4864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30T21:24:01.32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1600,'3'-1,"0"0,0 0,0-1,0 1,0-1,0 0,0 0,0 0,-1 0,1 0,0-2,17-10,84-43,136-68,-117 53,-107 64</inkml:trace>
  <inkml:trace contextRef="#ctx0" brushRef="#br0" timeOffset="2444.81">630 1273,'34'-30,"2"1,31-18,40-31,-59 43,1 1,2 3,25-10,-45 26,1 1,1 2,3 0,-12 5,0-1,-1-1,0-1,0-1,-1-2,18-12,52-49,-4-4,9-15,-76 72,1 1,1 1,1 1,19-11,5-5,41-37,-45 33,2 3,3 1,3-3,-1-2,19-21,53-41,-108 90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30T21:24:10.38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394 0,'-12'0,"1"0,-1 1,1 1,0 0,-1 0,1 1,0 1,0-1,0 2,1 0,0 0,0 1,0 0,0 0,1 1,-7 7,-4 1,16-13,1 0,0 0,0 0,0 0,0 1,0 0,1-1,-1 1,-1 3,4-5,-1 1,1-1,-1 1,1-1,0 1,0-1,0 1,0-1,0 1,0-1,0 1,1-1,-1 0,0 1,1-1,-1 1,1-1,0 0,-1 1,1-1,0 0,0 1,0-1,0 0,0 0,0 0,0 0,0 0,1 0,44 42,-38-37,0 0,0 0,-1 1,0 0,-1 1,0-1,0 1,0 0,-1 1,0-1,-1 1,0 0,2 5,-6-13,4 13,0-1,-1 1,0 0,-1 0,-1 0,0 7,-1-17,-1-1,1 0,0 0,-1 1,0-1,0 0,0 0,0 0,-1 0,1 0,-1 0,1 0,-1-1,0 1,0 0,-1-1,1 0,0 1,-1-1,1 0,-1 0,0 0,0-1,0 1,0-1,0 1,0-1,0 0,0 0,-2 0,-18 3,0-1,-1-1,1-1,0-1,0-1,-5-2,-41 0,49 3</inkml:trace>
  <inkml:trace contextRef="#ctx0" brushRef="#br0" timeOffset="4212.763">581 117,'-5'1,"1"-1,-1 1,1 0,0 0,-1 1,1-1,0 1,0 0,0 0,0 0,1 0,-1 1,0 0,1 0,-50 48,32-29,17-17,0 0,1 1,-1-1,1 1,0-1,1 1,-1 0,1 0,1 1,-1-1,1 0,0 0,0 4,0-2,0 0,1 1,0-1,0 1,1-1,0 1,1-1,0 0,3 8,-3-13,1 1,-1-1,1 0,0 0,0 0,1 0,-1-1,0 1,1-1,0 0,-1 0,1 0,0-1,0 1,0-1,0 0,1 0,-1 0,2 0,1 0,0 1,-1 0,1 0,0 1,-1 0,0 0,5 3,24 23,-18-17</inkml:trace>
  <inkml:trace contextRef="#ctx0" brushRef="#br0" timeOffset="8827.937">697 47,'0'398,"-1"-424,2-36,-1 58,1 1,-1 0,1 0,0 0,0 1,0-1,0 0,1 0,-1 0,1 1,0-1,0 1,0-1,0 1,0 0,0 0,2-2,22-11,1 0,1 2,0 1,0 1,1 2,19-4,-47 12,15-3</inkml:trace>
  <inkml:trace contextRef="#ctx0" brushRef="#br0" timeOffset="13143.921">976 256,'23'1,"-1"-1,1-1,-1-2,1 0,-1-1,0-1,-1-1,3-2,-1 1,-18 6,-1 0,1 0,-1 0,1-1,-1 0,0 1,0-1,0-1,0 1,0-1,0 1,1-3,-5 5,0-1,0 1,0-1,0 0,0 1,0-1,0 1,0-1,0 0,0 1,0-1,0 1,0-1,0 1,0-1,-1 1,1-1,0 1,-1-1,1 1,0-1,-1 1,1-1,0 1,-1-1,1 1,-1 0,1-1,-1 1,1 0,-1-1,1 1,-1 0,1 0,-1-1,1 1,-1 0,1 0,-27-12,22 11,-16-9,-2 2,1 1,-1 1,0 1,0 0,0 2,-1 1,-10 1,32 1,-1 1,1-1,-1 1,1 0,0 0,-1 0,1 0,0 0,0 0,0 1,0-1,0 1,0-1,0 1,0 0,0 0,1 0,-1 0,1 0,0 0,-1 0,1 0,0 1,0-1,1 0,-1 1,0-1,1 1,-1-1,1 1,0-1,0 1,-2 15,1 0,1 0,1 0,2 9,-1 4,-1-22,1 1,0-1,1 0,0 0,0 0,1 0,0 0,0-1,1 1,0-1,1 0,0-1,0 0,1 1,-1-2,2 1,-1-1,1 0,-1-1,2 0,-1 0,3 1,-9-5,0 0,0 0,0 0,0-1,0 1,0 0,1-1,-1 1,0-1,0 0,0 0,1 0,-1 0,0 0,0 0,0-1,1 1,-1-1,0 1,0-1,0 0,0 0,2-1,1-2,1 0,-1-1,0 0,0 0,0 0,2-5,23-22,-27 30,0-1,0 0,0 0,0 0,-1 0,1-1,-1 1,0-1,0 0,0 1,0-3,3-9</inkml:trace>
  <inkml:trace contextRef="#ctx0" brushRef="#br0" timeOffset="17770.216">1396 140,'-2'60,"1"-36,0 0,1 0,2 0,0 0,2 3,-3-24,1 1,-1-1,0 1,1-1,0 1,0-1,0 0,0 0,0 0,1 0,-1 0,1 0,0-1,0 0,0 1,0-1,0 0,0 0,1 0,-1-1,1 1,3 0,-5-2,0 1,0-1,1 1,-1-1,1 0,-1 0,0 0,1 0,-1 0,0-1,1 1,-1-1,0 0,0 1,0-1,1 0,-1 0,0-1,0 1,0 0,0-1,-1 1,1-1,0 1,-1-1,1 0,-1 0,1 0,-1 0,0 0,0 0,0 0,0 0,0 0,0 0,0-2,10-57,-10 50,1-1,0 2,0-1,1 0,2-4,0 74,-5-45,1 1,1 0,0-1,1 1,0-1,1 0,1 2,-3-10,1 0,-1 0,1-1,0 1,0-1,1 1,0-1,0 0,0 0,0-1,1 1,0-1,0 0,0 0,0-1,1 1,3 1,-8-5,0 1,0-1,0 1,0-1,0 0,0 1,0-1,0 0,0 0,1 0,-1 0,0 0,0 0,0 0,0 0,0 0,0-1,1 1,-1 0,0-1,0 1,0-1,0 1,0-1,0 1,0-1,0 0,0-1,1 0,-1 0,1 0,-1-1,0 1,0 0,0-1,0 1,0 0,0-1,-1 1,1-2,1-12,-1 0,0 0,-2 0,0-2,1 8,-1-15,-1-6,2-1,1 1,1 0,2 0,3-11,-3 23,-1 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30T17:48:00.196"/>
    </inkml:context>
    <inkml:brush xml:id="br0">
      <inkml:brushProperty name="width" value="0.05" units="cm"/>
      <inkml:brushProperty name="height" value="0.05" units="cm"/>
      <inkml:brushProperty name="color" value="#004F8B"/>
    </inkml:brush>
    <inkml:brush xml:id="br1">
      <inkml:brushProperty name="width" value="0.05" units="cm"/>
      <inkml:brushProperty name="height" value="0.05" units="cm"/>
      <inkml:brushProperty name="color" value="#E71224"/>
    </inkml:brush>
    <inkml:brush xml:id="br2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208 2550 5504,'0'0'149,"0"0"86,0 0 21,0 0 0,0 0 42,0 0 193,0 0 85,0 0-128,1 4 21,6 27-277,-1 0 0,-2 0 0,0 0 0,-3 0 0,0 1 0,-2-1 0,-1 0 0,-2 3-192,-1 34 131,4 1 0,4 24-131,-1 77 144,-15 17-144,4-64 0,4 56 0,5-22 34,-17 114-34,-35 153 66,47-383-60,0-8 11,2 1 0,1-1-1,2 1 1,1 0-1,2 0 1,1-1-1,2 1 1,1-1 0,4 10-17,0-12 23,-1-1 1,-2 2-1,-1-1 1,-2 1-1,-1 0 0,-1 0 1,-2 0-1,-1 0 1,-1 1-1,-3 5-23,-29 122 70,18-101-43,3 1-1,3 1 1,1 9-27,-9 116 663,-21 73-663,12-94 447,7 0 0,7 10-447,12-129-238,2 1 1,2-1-1,2 0 0,2 0 0,2-1 1,2 0-1,8 16 238,-13-42-4864,3-7-1301</inkml:trace>
  <inkml:trace contextRef="#ctx0" brushRef="#br0" timeOffset="2455.747">374 1342 7936,'17'6'-15,"-1"0"0,1-2-1,1 0 1,-1-1 0,1-1 0,-1 0 0,1-1 0,0-1 0,4-1 15,42-5-209,61-13 209,-36 4-39,-13 4 64,69-9 53,28 4-78,-126 14 78,0 1-1,0 3 1,0 2-1,0 3 0,34 8-77,-18 4 183,0 2-1,0 4-182,-14-5 106,1-2 0,0-2 0,28 3-106,-32-12 10,0-3 0,0-2-1,0-1 1,1-3 0,11-3-10,233-40 42,-42 5-26,-211 36-8,0 3 0,1 1 0,-1 2 0,16 4-8,147 30 57,-126-21-59,1-2 0,67 2 2,12-17-234,1-7 0,84-17 234,101-8-1,-280 33 122,0 3 0,0 3 0,4 4-121,15 0 234,24-2-234,56-13-699,1-6-1,141-30 700,45-5-1078,-250 39 877,0 4-1,59 6 202,-55 8 612,77 19-612,-9-1-57,58-5-558,-125-16 699,-1 5 0,-1 4 0,18 8-84,-111-22 138,1 0-1,-1 0 1,0 1 0,1 0-1,-1 0 1,0 0-1,-1 1 1,1 0 0,-1 1-1,0-1 1,0 1-1,0 0 1,0 1-1,-1-1 1,0 1 0,0 0-1,-1 1 1,0-1-1,0 1 1,2 4-138,14 16 221,-18-25-173,0 1 0,0-1 1,0 1-1,0 0 0,0 0 1,-1 0-1,1 0 0,-1 0 0,1 2-48,-2-3 11,0-1-1,0 1 1,0 0-1,0-1 1,0 1-1,0 0 1,-1-1-1,1 1 1,-1-1-1,1 1 0,-1-1 1,0 1-1,1-1 1,-1 1-1,0-1 1,0 1-1,0-1 1,0 0-1,0 0 1,0 1-1,-1-1 1,1 0-1,-1 0-10,-25 25 71,3-4 169,2 0 1,-12 16-241,27-28-79,0 0-1,0 0 0,1 0 1,1 1-1,0 0 0,0 0 0,1 0 1,-2 10 79,-54 239-4155,11 1 3534,29-113 918,6 0 0,5 81-297,6-28 776,-9 0-1,-8 0 0,-9 0-775,27-193 41,-20 130 443,-7-2 0,-5 0 0,-18 32-484,47-156-1,-29 78 205,4 1 1,-8 50-205,31-112 196,2 0 0,2 1 0,0 0 0,2-1 0,2 1 0,0 0 0,2 0 0,1-1 0,1 0 0,4 8-196,10 19 368,2-1 0,5 5-368,-8-22 53,-2 0 0,-2 1 1,-1 1-1,-3 0 1,1 9-54,-3 31-5,-3 0 1,-3 7 4,0 11 179,5 12-179,6 1 413,1 5 28,-1 113-441,-13-191-3,-2 0 1,-2-1-1,-1 0 0,-2 1 0,-2-2 1,-1 1-1,-2-2 0,-3 7 3,-6 6-1856,12-27-6378</inkml:trace>
  <inkml:trace contextRef="#ctx0" brushRef="#br0" timeOffset="3157.249">948 7092 10880,'104'20'19,"-61"-10"-1,0-2 0,0-2 0,0-2 0,1-1 1,0-3-1,19-2-18,61-20 0,0-6 0,-2-5 0,49-24 0,136-36 0,-246 78 0,0 3 0,1 3 0,1 2 0,-1 3 0,23 3 0,-50 2 0,0 2 0,0 1 0,0 2 0,-1 1 0,0 2 0,0 1 0,-1 2 0,-1 1 0,0 2 0,6 4 0,65 43 10,-26-15 33,8 0-43,-56-34 11,-1 0-1,2-2 1,-1-1 0,1-2-1,2 0-10,7-2 1,0-1 1,0-2-1,0-2 0,1-1 0,-1-2 0,35-7-1,42-12 241,71-24-241,-80 17 847,0 4 0,15 4-847,106-4 1331,149-20-527,-288 29-854,-1-5-1,-1-3 1,18-10 50,41-22-2644,102-57 2644,-140 55-7255,35-27 7255,-58 30-5013</inkml:trace>
  <inkml:trace contextRef="#ctx0" brushRef="#br0" timeOffset="3826.965">420 1292 4992,'0'0'-640,"0"0"128,20 1 256,-20-1 128,15 3 128,-15-3 0,14-7 0,6-7 0,6-6 0,18-12 0,11-9-256,13 0 128,0 0-1792</inkml:trace>
  <inkml:trace contextRef="#ctx0" brushRef="#br0" timeOffset="4080.327">1247 847 6016,'205'-37'320,"-2"-8"0,170-62-320,-322 93 41,35-5-41,-34 8-809,0-1-3031</inkml:trace>
  <inkml:trace contextRef="#ctx0" brushRef="#br0" timeOffset="4335.896">2994 365 3456,'25'-10'0,"-1"0"-2176</inkml:trace>
  <inkml:trace contextRef="#ctx0" brushRef="#br0" timeOffset="4336.896">3659 133 6016,'38'-11'0,"27"-3"0,50-7 0,-2-2-4096</inkml:trace>
  <inkml:trace contextRef="#ctx0" brushRef="#br0" timeOffset="4965.544">4807 133 6784,'4'6'9,"1"0"1,0-1 0,0 0-1,0 1 1,1-2 0,0 1-1,0 0 1,0-1-1,1-1 1,-1 1 0,1-1-1,0 0 1,0 0-1,0-1 1,0 0 0,0 0-1,1-1 1,4 1-10,23 3 140,0-2 0,1-1 0,11-2-140,-37 0 25,175-8 654,163-28-679,-199 16 172,1 6 0,0 7 0,54 8-172,-125 8 293,-1 3-1,0 4 0,41 16-292,48 9 339,-124-33-331,1-2-1,0-2 1,0-2 0,0-2-1,0-1 1,-1-3-1,22-5-7,58-15-10,117-40 10,-180 50-103,1 2 1,0 3 0,0 3-1,1 2 1,22 4 102,-23-2-1451,2-1-3754</inkml:trace>
  <inkml:trace contextRef="#ctx0" brushRef="#br0" timeOffset="5219.647">8479 0 10240,'9'2'0,"11"5"0,1 1 0,7 1-128,10-1 128,11 1-1920,4-5 0,5-4 1792,-9-1 0,-6-2 128,-9 1 0,-5-1 384,-5 0 0,-7 2-128,6 1 128,-2 4-1152,13 4 0,-1-2-3200</inkml:trace>
  <inkml:trace contextRef="#ctx0" brushRef="#br0" timeOffset="5752.499">9267 122 7936,'-40'18'-294,"38"-17"279,1 1-1,-1-1 1,0 1-1,0-1 1,1 1-1,-1 0 1,1-1-1,-1 1 1,1 0 0,0 0-1,0 0 1,0 0-1,0 0 1,0 1-1,0-1 1,1 0-1,-1 0 1,1 0-1,-1 1 1,1-1-1,0 1 16,0-1-1,0-1 0,1 0 1,-1 1-1,1-1 0,-1 0 0,1 0 0,-1 1 0,1-1 0,0 0 0,0 0 1,-1 0-1,1 0 0,0 0 0,0 0 0,0 0 0,0 0 0,0 0 0,1-1 1,-1 1-1,0 0 0,0-1 0,0 1 0,1 0 0,-1-1 0,0 0 1,2 1 0,0 0 1,65 27 460,-37-17-76,-29-9-249,-13-4-73,6 1-52,0 0-1,-1 1 1,1 0 0,0 0-1,-1 0 1,1 1-1,0 0 1,0 0 0,0 0-1,0 0 1,-1 1-11,-58 24-20,43-16 30,-67 29 54,2 4 0,-52 35-64,25-12 0,-116 46 0,30-15 0,137-61 0,2 2 0,-46 40 0,53-38 0,-2-1 0,-1-3 0,-21 7 0,-286 144-235,277-146 31,57-28-289,0 1 0,0 1 0,2 2 0,-16 12 493,31-16-1088,3-1-2197</inkml:trace>
  <inkml:trace contextRef="#ctx0" brushRef="#br0" timeOffset="6477.854">9243 625 1920,'4'40'35,"-1"0"0,-2-1 0,-1 1 0,-3 0-1,-1-1 1,-1 1 0,-3-1 0,-1 0 0,-2-1 0,-1 0 0,-3 1-35,-69 169 1745,2-7 115,-10 64-1860,23-26 576,10 2 0,11 3-576,41-201-16,2 1-1,2-1 1,1 0 0,3 1 0,1-1-1,3 0 1,1 0 0,2 0-1,2-1 1,2 0 0,2 0-1,1-2 1,2 0 0,2-1-1,2-1 1,1 0 0,18 21 16,-33-50-86,0 1 1,0 1-1,-1-1 1,0 1-1,-1 0 0,0 0 1,-1 1-1,0-1 1,-1 1-1,0 0 1,-1 0-1,0 4 86,-2 1-58,0 0-1,-1 0 1,0 0 0,-2 0-1,0 0 1,-1 0 0,0 0 0,-4 7 58,-46 104-2432,25-64 725</inkml:trace>
  <inkml:trace contextRef="#ctx0" brushRef="#br0" timeOffset="6678.07">8699 4023 128,'-9'36'957,"-2"-2"-1,-1 1 1,-1-2-1,-2 1 1,-17 25-957,-27 39 1437,-18 16-1437,-37 59 457,88-129 371,-20 46-828,39-73 146,1 0 1,0 1 0,1 0 0,1-1 0,1 1 0,0 1 0,1 7-147,-3 142-1984,2-125-2389</inkml:trace>
  <inkml:trace contextRef="#ctx0" brushRef="#br0" timeOffset="7437.514">7506 6067 3968,'-258'89'4266,"-81"48"-4266,332-134 264,0 1 0,0 0-1,1 0 1,-1 0 0,1 1-1,0 0 1,0 0 0,1 0-1,-1 1 1,1 0 0,1 0-1,-4 5-263,-1 6 192,0 1 0,0 0-1,2 0 1,-1 3-192,-8 22-27,-9 11-92,-2-2 0,-27 41 119,-4 4-444,52-87 431,1 0 0,0 0 0,1 1 0,0-1 0,-2 10 13,6-18-5,-1 0 0,1-1 0,0 1 0,-1-1-1,1 1 1,0 0 0,0-1 0,0 1 0,0-1-1,0 1 1,0 0 0,0-1 0,1 1 0,-1-1-1,1 1 1,-1 0 0,1-1 0,-1 1-1,1-1 1,0 0 0,0 1 0,0-1 0,0 0-1,0 1 1,0-1 0,0 0 0,0 0 0,0 0-1,1 0 1,-1 0 0,0 0 0,1 0 0,-1 0-1,1-1 1,-1 1 0,1 0 0,-1-1-1,1 1 1,-1-1 0,1 0 0,0 1 0,-1-1-1,1 0 1,0 0 0,0 0 5,5 0-142,0-1 0,0 0 0,0 0 0,0 0 0,0-1 0,0 0 0,-1 0 0,1-1 0,-1 0 1,4-2 141,6-3-1113,-1-2 0,0 1 1,12-11 1112,-3-3-1995,0 0 1,15-20 1994,45-55-1515</inkml:trace>
  <inkml:trace contextRef="#ctx0" brushRef="#br0" timeOffset="17420.158">3972 3645 2816,'117'-13'329,"-63"8"131,31-7-460,274-41 679,-17 3-120,-173 20-339,1 8 0,1 7 1,77 7-221,1274-57 512,-1501 64-512,1144-47 0,-937 43-2411,57-16 2411,-198 12-2197</inkml:trace>
  <inkml:trace contextRef="#ctx0" brushRef="#br0" timeOffset="18708.286">8980 3240 2432,'148'8'634,"94"-7"-634,-101-3 134,-109-4-454,-22 5-1280</inkml:trace>
  <inkml:trace contextRef="#ctx0" brushRef="#br0" timeOffset="19273.138">9391 3111 2816,'38'8'712,"1"1"1,-1 2-1,-1 2 1,0 1-1,14 9-712,-44-20 27,-1 1 0,0-1 0,-1 1-1,1 0 1,-1 0 0,0 1 0,0-1-1,1 2-26,-5-4 12,1-1 0,-1 1 0,0 0-1,0-1 1,0 1 0,0 0 0,0 0-1,0 0 1,-1 0 0,1 0 0,-1 0-1,1 0 1,-1 0 0,0 0 0,1 0-1,-1 0 1,0 0 0,0 0 0,-1 0-1,1 0 1,0 0 0,-1 0 0,1 0-1,-1 0 1,0 0 0,0 0 0,1-1-1,-1 1 1,-1 0-12,-7 12-3,0-1 1,-1 0-1,0-1 1,-2 0-1,1-1 0,-1 0 1,-13 9 2,-22 13-2534,-31 16 2534,21-15-1565,-30 22-99</inkml:trace>
  <inkml:trace contextRef="#ctx0" brushRef="#br0" timeOffset="20281.093">4194 665 896,'-4'34'0</inkml:trace>
  <inkml:trace contextRef="#ctx0" brushRef="#br0" timeOffset="20490.44">3935 3063 896,'-5'29'0</inkml:trace>
  <inkml:trace contextRef="#ctx0" brushRef="#br0" timeOffset="21531.484">4117 84 2816,'0'0'277,"-1"3"65,0 16-49,0 0 1,1 0-1,1-1 1,3 15-294,-1-9 220,-1 0 0,-2 0 0,0 2-220,-4 146 1405,5-103-1083,-4 0-1,-6 31-321,-11 31 219,-4 17-79,7 1 1,6 0-1,6 45-140,10-72 163,5 272 269,-13-262 594,-19 131-1026,-43 428 1281,60-622-1132,5 4-359,2 0 1,3 0-1,4-1 0,17 69 210,-8-41-4025,-8-20-1095</inkml:trace>
  <inkml:trace contextRef="#ctx0" brushRef="#br0" timeOffset="22005.984">4162 171 5120,'0'0'-384,"0"0"0,0 0-384,0 0 0,0 0-896</inkml:trace>
  <inkml:trace contextRef="#ctx0" brushRef="#br0" timeOffset="22215.338">4080 229 6656,'-5'15'0,"-2"9"0,-5 10 128,-2 12-128,-3 7 128,-6 13-128,-1 5 128,-2 15-128,-3-2 0,0 9-640,0-17 0,1-6-256,5-16 128,-1-1-1920</inkml:trace>
  <inkml:trace contextRef="#ctx0" brushRef="#br0" timeOffset="22477.034">4010 584 8576,'0'0'0,"9"31"0,9 14 0,4-2 0,4 6 0,1-3 0,-1-1 0,-2-3 0,-2-6-640,-2-10 128,-5-3-2176,8-21 0,1 1 1536</inkml:trace>
  <inkml:trace contextRef="#ctx0" brushRef="#br0" timeOffset="23256.054">3796 3802 1024,'0'0'0</inkml:trace>
  <inkml:trace contextRef="#ctx0" brushRef="#br0" timeOffset="23537.935">3622 3868 3072,'-100'35'-2,"2"4"0,-79 44 2,1 0 111,-659 247 315,620-250-288,-80 48-138,-198 115-167,325-158-81,42-21-1672</inkml:trace>
  <inkml:trace contextRef="#ctx0" brushRef="#br0" timeOffset="24260.769">948 4720 6656,'1'2'7,"0"-1"1,0 0 0,0 1-1,0-1 1,0 1-1,-1-1 1,1 1-1,0-1 1,-1 1 0,0 0-1,1-1 1,-1 1-1,0 0 1,0-1-1,0 1 1,0 0 0,0-1-1,0 1 1,0 0-1,0-1 1,-1 1-1,1 0 1,-1-1 0,1 1-1,-1-1 1,0 1-1,1-1 1,-1 1-1,0-1 1,0 0 0,0 1-1,0-1 1,-1 1-8,-2 4 70,-7 10 338,-1 0 0,0-1 0,-1-1 0,0 0 0,-1 0 0,-13 9-408,-17 16 432,-137 168 1744,181-206-2151,0-1 1,0 1-1,0 0 1,0-1 0,0 1-1,0-1 1,0 1-1,0 0 1,0-1-1,1 1 1,-1-1 0,0 1-1,0-1 1,1 1-1,-1-1 1,0 1-1,1-1 1,-1 1 0,0-1-1,1 1 1,-1-1-1,1 1 1,-1-1-1,1 0 1,-1 1 0,1-1-1,-1 0 1,1 1-1,-1-1 1,1 0-1,-1 0 1,1 1 0,-1-1-1,1 0 1,0 0-1,-1 0 1,1 0-1,-1 0 1,1 0-26,25 9 176,14-1-67,0-2-1,1-2 1,0-2 0,-1-1-1,11-3-108,207-24-154,-203 20 128,117-18-2620,-90 11-4820</inkml:trace>
  <inkml:trace contextRef="#ctx0" brushRef="#br0" timeOffset="27116.88">3138 503 1920,'0'0'0,"0"0"0,0 0 0,0 0 0,0 0 0,0 0 768,0 0 128,0 0-640,0 0 0,0 0-128,0 0 128,0 0-128,0 0 0,0 26-128,0-1 128,1 4-1152,7 12 0,0 0-640</inkml:trace>
  <inkml:trace contextRef="#ctx0" brushRef="#br0" timeOffset="27634.997">3077 1614 8832,'0'0'0,"9"13"0,-9-13 0,8 17 0,-10-5 0,-4 5-128,0-2 128,-2 2 0,4-5 0,-3 1-128,6-1 128,-2 0-6016</inkml:trace>
  <inkml:trace contextRef="#ctx0" brushRef="#br0" timeOffset="27900.021">3028 2283 2304,'0'15'0,"-2"7"-128,2-8 128,0 1-1152</inkml:trace>
  <inkml:trace contextRef="#ctx0" brushRef="#br0" timeOffset="28149.37">2933 2671 4992,'-4'9'0,"-6"8"-384,6-5 128,-1 0-2560</inkml:trace>
  <inkml:trace contextRef="#ctx0" brushRef="#br0" timeOffset="29331.316">2817 3628 10496,'0'0'0,"3"17"0,2 15 0,2-6 0,3 6-1408,-3-10 128,1 0-4096</inkml:trace>
  <inkml:trace contextRef="#ctx0" brushRef="#br0" timeOffset="29616.031">2727 4226 12672,'-6'13'0,"-5"6"0,7-2 0,-1 3-256,2-2 128,2 5-896,-3-2 0,4 4-896,-1-4 128,-2 1-2688</inkml:trace>
  <inkml:trace contextRef="#ctx0" brushRef="#br0" timeOffset="29882.622">2643 5195 9088,'0'0'128,"-5"17"128,-2 8-256,2-5 128,2-3-768,2-5 0,-2 1-5120</inkml:trace>
  <inkml:trace contextRef="#ctx0" brushRef="#br0" timeOffset="30148.19">2577 5553 1920,'5'11'0,"0"1"-1024</inkml:trace>
  <inkml:trace contextRef="#ctx0" brushRef="#br0" timeOffset="30415.828">374 7092 13440,'15'0'0,"7"0"0,-10 0 0,-3 0 0,3 0 0,0-3-384,8-5 0,2-1-512,7-7 128,0-1-7040</inkml:trace>
  <inkml:trace contextRef="#ctx0" brushRef="#br0" timeOffset="30681.569">1298 6627 6400,'0'0'0,"21"-5"-1024,-10 1 0,-2-2-1792</inkml:trace>
  <inkml:trace contextRef="#ctx0" brushRef="#br0" timeOffset="30948.216">2012 6214 10368,'11'1'0,"3"2"0,-2-1 128,3-2-128,-2 0 0,-4 0-256,8-6 128,4-10-896,8-10 128,0-1-4864</inkml:trace>
  <inkml:trace contextRef="#ctx0" brushRef="#br0" timeOffset="30949.216">2660 5892 11776,'12'6'0,"8"6"0,6-1 0,6-5-256,6-12 128,2-2-7936</inkml:trace>
  <inkml:trace contextRef="#ctx0" brushRef="#br0" timeOffset="40408.27">9203 4062 7168,'0'0'256,"20"-27"874,-2-3-688,2 0 0,1 1 0,1 1 0,2 1 0,0 1 0,2 1 0,20-14-442,-42 36 0,1 0 0,0 0 0,0 0 0,0 0 0,0 1 0,0 0 0,0 0 0,1 0 0,-1 1 0,4-1 0,-7 2 0,0 0 0,0 0 0,0 0 0,-1 0 0,1 1 0,0-1 0,0 1 0,0-1 0,-1 1 0,1 0 0,0 0 0,0-1 0,-1 1 0,1 0 0,-1 1 0,1-1 0,-1 0 0,1 0 0,-1 1 0,0-1 0,0 0 0,1 1 0,-1-1 0,0 1 0,0 0 0,-1-1 0,1 1 0,0 0 0,-1 0 0,1-1 0,0 1 0,-1 1 0,6 18 0,-1-1 0,-2 1 0,0 0 0,0 0 0,-2 0 0,-1 14 0,-4 41 0,-6 15 0,2-8 0,5-54-22,1 0 1,1 1 0,2-1-1,1 0 1,1 0 0,5 19 21,-4-36-2043,-3-10-1845,-1-2 219</inkml:trace>
  <inkml:trace contextRef="#ctx0" brushRef="#br0" timeOffset="40857.098">9742 3933 9216,'-6'4'123,"1"1"0,-1-1-1,1 1 1,1 0 0,-1 0 0,0 0 0,1 1 0,0 0-123,-16 19 745,-109 85 1473,-82 52-2218,186-144-349,-14 10 785,27-18-4221,2 0-3695,10-10 5624</inkml:trace>
  <inkml:trace contextRef="#ctx0" brushRef="#br0" timeOffset="42617.98">9688 4295 7296,'0'0'128,"0"0"64,0 0 256,0 0 64,0 0 21,0 0 43,0 0-149,0 0-22,0 0 107,0 5 43,6 129 1901,-2-75-3829,0 5-7305,-4-53 6950,0-11 491</inkml:trace>
  <inkml:trace contextRef="#ctx0" brushRef="#br0" timeOffset="43620.385">4312 140 1280,'5'5'19,"0"0"1,-1 0-1,0 1 0,0-1 0,0 1 1,-1 0-1,0 0 0,0 0 1,0 0-1,-1 1-19,12 22 1492,34 37 699,3-2 1,11 7-2192,40 50 588,-93-108-652,1-1 0,0-1 0,0 0 0,1 0 0,0-1 0,1 0 0,0-1 0,4 2 64,-14-10-1771,-2-1-1962</inkml:trace>
  <inkml:trace contextRef="#ctx0" brushRef="#br0" timeOffset="43920.634">4744 307 8704,'3'29'-128,"-3"-24"141,-1 0 0,0 0-1,1 0 1,-2 0 0,1-1 0,-1 1 0,0-1 0,0 1 0,0-1 0,0 1 0,-1-1 0,0 0 0,1 0-1,-2 0 1,0 1-13,-11 10 112,0 0 0,-1-1-1,-3 1-111,-15 13 112,-41 42-902,2 4 1,2 6 789,45-48-5077</inkml:trace>
  <inkml:trace contextRef="#ctx0" brushRef="#br0" timeOffset="45522.74">4947 599 7936,'12'0'101,"-1"0"0,1 1 1,0 0-1,-1 1 0,1 0 1,-1 1-1,4 1-101,-13-3 29,0 0-1,0 0 1,0 0-1,-1 0 1,1 0 0,0 0-1,0 0 1,-1 1-1,1-1 1,-1 1 0,0-1-1,1 1 1,-1-1-1,0 1 1,0 0 0,0-1-1,0 1 1,1 2-29,-2-2 17,1 1 0,-1 0 0,0 0 0,0 0 0,0-1 0,0 1 0,-1 0 0,1 0 1,-1-1-1,1 1 0,-1 0 0,0-1 0,0 1 0,0 0 0,0-1 0,-1 1 0,-1 1-17,-8 12 137,0 0-1,-2-2 0,1 1 1,-2-1-1,0-1 0,-1-1 1,-1 1-137,-3 2 156,1 1 0,1 1 0,0 1 0,-2 4-156,-16 27 512,36-49-502,-1 0 1,0 1-1,0-1 0,0 0 1,0 1-1,0-1 0,1 0 1,-1 1-1,0-1 0,0 0 1,0 0-1,1 1 0,-1-1 1,0 0-1,0 0 0,1 0 1,-1 1-1,0-1 0,1 0 1,-1 0-1,0 0 0,0 0 1,1 0-1,-1 1 0,0-1 1,1 0-1,-1 0 0,0 0 1,1 0-1,-1 0 1,0 0-1,1 0 0,-1 0 1,0 0-1,1 0 0,-1-1 1,0 1-1,1 0 0,-1 0-10,16 0 88,21-7-54,0-2 1,29-12-35,-26 8-1477,-8 3-5691</inkml:trace>
  <inkml:trace contextRef="#ctx0" brushRef="#br0" timeOffset="46434.913">455 5572 10368,'6'10'0,"0"1"184,1 0 1,0-1 0,0 1-1,1-2 1,1 1 0,0-1-1,0 0 1,1-1 0,0 0-1,0-1 1,3 1-185,29 26 529,-13-8-620,-2 2 0,-1 1 1,-2 2-1,21 32 91,-44-61-2069,-1-2-5099</inkml:trace>
  <inkml:trace contextRef="#ctx0" brushRef="#br0" timeOffset="46719.041">711 5640 10752,'-1'6'11,"0"0"0,-1-1 1,0 1-1,0 0 0,-1-1 1,1 0-1,-1 1 0,0-1 1,-1 0-1,1-1 0,-1 1 1,0-1-1,-3 4-11,-11 8 385,-1-1 1,-18 13-386,-10 7 212,4 4 557,-33 41-769,-18 17-2091,82-85-5013</inkml:trace>
  <inkml:trace contextRef="#ctx0" brushRef="#br0" timeOffset="47393.494">890 5831 5888,'0'0'277,"0"0"214,0 0 554,0 0 22,0 0-726,0 0-85,0 0 107,0 0-1,0 0-63,3-1 42,13-4-190,-1 1 1,1 0-1,-1 1 0,1 1 0,0 1 0,0 0 0,0 1 0,0 1 0,0 1 0,0 0 1,0 1-1,9 3-151,-24-6 6,-1 0 0,0 0 0,1 0-1,-1 0 1,1 0 0,-1 0 0,0 1 0,1-1 0,-1 0 0,1 0 0,-1 0 0,0 1 0,1-1 0,-1 0 0,0 1 0,1-1 0,-1 0 0,0 0 0,0 1 0,1-1 0,-1 1 0,0-1 0,0 0 0,0 1 0,0-1 0,1 1 0,-1-1 0,0 0 0,0 1 0,0-1 0,0 1 0,0-1 0,0 0 0,0 1 0,0-1 0,0 1-1,0 0-5,-11 18 100,-22 15-15,10-15 6,-2-1-1,0-2 1,-23 13-91,-16 8 219,64-37-219,0 1 0,0-1 1,-1 0-1,1 1 0,0-1 0,0 0 1,0 1-1,-1-1 0,1 0 1,0 1-1,0-1 0,0 0 1,0 1-1,0-1 0,0 0 0,0 1 1,-1-1-1,1 1 0,0-1 1,0 0-1,1 1 0,-1-1 1,0 0-1,0 1 0,0-1 1,0 0-1,0 1 0,0-1 0,0 0 1,1 1-1,-1-1 0,0 0 1,0 1-1,0-1 0,1 0 1,-1 1-1,0-1 0,0 0 1,1 0-1,-1 1 0,0-1 0,1 0 1,-1 0-1,0 0 0,1 1 1,-1-1-1,0 0 0,1 0 1,-1 0-1,21 13 69,-18-12-47,16 10-19,0 1-1,0 1 0,-2 0 1,1 1-1,2 5-2,-16-16 6,-1 0-1,1 0 1,-1 1 0,0-1-1,0 1 1,-1 0 0,1 0-1,-1 0 1,0 0 0,0 0-1,0 1 1,0-1 0,-1 0-1,0 1 1,0 0 0,0-1-1,0 1 1,-1-1 0,0 1-1,0 0 1,0-1 0,0 1 0,-1 0-1,0-1 1,0 1 0,0-1-1,0 1 1,-2 2-6,1-3-18,-1 0 1,0 1-1,-1-1 0,1-1 1,0 1-1,-1 0 0,0-1 1,0 0-1,0 0 0,0 0 1,-1 0-1,1-1 0,-1 0 1,1 0-1,-1 0 0,0 0 1,0-1-1,0 1 0,-4-1 18,-12 3-1062,0-2-1,0 0 0,0-1 0,-1-1 1063,-33 0-6186</inkml:trace>
  <inkml:trace contextRef="#ctx0" brushRef="#br1" timeOffset="55480.832">4068 3686 4608,'0'0'1173,"0"0"22,0 0-235,0 0-150,0 0-340,0 0-86,0 0 21,27 1 811,-3-1-1046,0 0 1,0-2-1,0 0 1,-1-2-1,1 0 1,-1-2-1,6-3-170,64-12 407,-8 6-57,90-14 452,60 3-802,-204 22 168,0-1-1,0-2 1,7-3-168,-4 1 132,1 1 1,16 0-133,-35 8 108,44-7 125,-58 7-339,-2 0-705,0 0-2730,0 0-299,0 0 1557,0 0 513,0 0 191</inkml:trace>
  <inkml:trace contextRef="#ctx0" brushRef="#br1" timeOffset="56346.793">5028 3297 4736,'0'0'405,"0"0"171,0 0 384,0 0 85,0 0-298,0 0 21,0 0 107,0 0 21,0 0 21,19 34 1771,-7-23-2538,0-1-1,1 0 1,0-1 0,1 0-1,0-2 1,0 1 0,1-1-1,0-1 1,8 2-150,50 23 146,-44-16 4,0-2-1,13 4-149,-40-16 106,-2-1 22,-2 2-114,0 0-1,-1 1 0,1-1 0,-1 0 0,0 0 0,1 0 1,-1-1-1,0 1 0,-3 0-13,1 1 9,-58 30-9,35-20 0,1 2 0,-15 11 0,-10 11-256,-53 37 609,35-26-4289,53-37-4896</inkml:trace>
  <inkml:trace contextRef="#ctx0" brushRef="#br1" timeOffset="59388.248">3932 3723 2560,'9'0'1769,"33"3"724,-41-2-2466,1-1-1,-1 1 0,1-1 0,-1 1 0,1 0 0,-1 0 0,0 0 1,1-1-1,-1 1 0,0 0 0,0 1 0,0-1 0,0 0 0,0 0 1,0 0-1,0 1 0,0-1 0,0 0 0,0 1 0,-1-1 0,1 1 1,-1-1-1,1 1-26,-1-1 62,1 0 1,-1 0 0,0 0-1,0 0 1,0 0 0,0 0-1,0 0 1,0 0 0,0-1-1,0 1 1,0 0-1,0 0 1,0 0 0,-1 0-1,1 0 1,0 0 0,-1 0-1,1-1 1,0 1 0,-1 0-1,1 0 1,-1-1 0,0 1-1,1 0 1,-1 0-1,1-1 1,-1 1 0,0-1-1,0 1 1,1-1 0,-1 1-1,0-1 1,0 1 0,0-1-1,0 1-62,0-1 51,-1 1-1,0-1 1,1 1-1,-1-1 1,0 0-1,0 1 1,1-1-1,-1 0 1,0 0-1,0 0 0,1 0 1,-1-1-1,0 1 1,1 0-1,-1-1 1,0 1-1,-1-1-50,2 0 23,-1 0 0,0 0 0,1-1 0,-1 1 0,0 0 0,1-1 0,0 1 0,-1-1 0,1 1 0,0-1 0,0 0 0,0 1 0,0-1 0,0 0 0,0 0 0,0 0 0,0 1 0,1-1 0,-1 0 0,1 0 0,0 0 0,-1 0-1,1 0 1,0 0 0,0-1 0,0 1 0,1 0 0,-1 0 0,0 0 0,1 0 0,-1 1 0,1-1 0,0 0 0,-1 0 0,1 0 0,1-1-23,-1 0 30,1 0 1,-1 0-1,1 1 1,0-1-1,0 0 1,0 1-1,0-1 1,0 1-1,1 0 0,-1 0 1,1 0-1,0 0 1,-1 0-1,1 0 1,0 1-1,0-1 1,0 1-1,0 0 0,0 0 1,0 0-1,0 0 1,1 0-1,-1 1 1,1 0-31,-3-1 0,0 1-1,0 0 1,0 0 0,0 0 0,0 0 0,0 0 0,0 0 0,0 1 0,0-1-1,0 0 1,0 0 0,0 1 0,0-1 0,0 1 0,0-1 0,0 1 0,0-1 0,0 1-1,0-1 1,-1 1 0,1 0 0,0 0 0,0-1 0,-1 1 0,1 0 0,-1 0-1,1 0 1,0 0 0,-1 0 0,0-1 0,1 1 0,-1 0 0,1 0 0,-1 0-1,0 0 1,0 0 0,0 0 0,0 0 0,0 0 0,0 1 0,0-1 0,0 0 0,0 0-1,0 0 1,-1 0 0,-12 36 27,10-30 44,0-1-1,-1 0 1,0 0 0,0-1-1,0 1 1,-1-1 0,0 0-1,0 0 1,0 0 0,0-1-1,-1 0 1,0 0 0,0 0-1,0-1 1,0 0 0,-3 1-71,8-4 23,1 0 0,-1 0 1,0 0-1,0 0 0,1-1 0,-1 1 1,0 0-1,0 0 0,1-1 1,-1 1-1,0-1 0,1 1 1,-1 0-1,1-1 0,-1 1 1,0-1-1,1 1 0,-1-1 1,1 0-1,-1 1 0,1-1 1,0 1-1,-1-1 0,1 0 0,-1 1 1,1-1-1,0 0-23,-9-21 352,3-26-2421,6 36-6187</inkml:trace>
  <inkml:trace contextRef="#ctx0" brushRef="#br1" timeOffset="60568.994">3903 3627 4864,'0'0'1024,"34"-11"384,-31 10-1344,0 0 0,1 1 0,-1-1 0,1 1 0,0-1 0,-1 1 0,1 0 0,-1 0 0,1 1 0,-1-1 0,3 1-64,-5 0 20,0 0 1,0 0 0,0-1 0,0 1-1,0 0 1,0 0 0,0 0-1,-1 0 1,1 0 0,0 0 0,-1 0-1,1 1 1,-1-1 0,0 0-1,1 0 1,-1 0 0,0 1-1,1-1 1,-1 0 0,0 0 0,0 1-1,0-1 1,0 0 0,0 0-1,0 0 1,-1 1 0,1-1 0,0 0-1,-1 0 1,1 0 0,-1 1-1,1-1 1,-1 0 0,1 0-21,-3 6 85,1-1 0,-1 1 1,0-1-1,0 0 0,-1 0 1,0 0-1,0-1 0,0 1 1,-1-1-1,0 0 0,0 0 1,0 0-1,0-1 0,-1 0 1,0 0-1,0 0 0,0-1 1,0 0-1,-1 0 0,1 0 1,-1-1-1,1 0 0,-1 0 1,-3-1-86,9 0 30,0-1 1,0 0-1,-1 1 1,1-1-1,0 0 1,0 0-1,0 0 1,-1 0-1,1 0 1,0 0-1,0 0 1,0 0-1,-1-1 1,1 1-1,0 0 1,0-1-1,0 1 1,0-1-1,0 1 1,0-1-1,0 0 1,0 1-1,0-1 1,0 0-1,0 0 0,0 0 1,0 0-1,1 1 1,-2-2-31,1-1 30,1 1 0,-1 0 0,1-1 0,-1 1 0,1 0-1,0-1 1,0 1 0,0-1 0,0 1 0,0-1 0,1 1 0,-1-1 0,1 1 0,-1-1-30,4-8 51,-1 0-1,2 0 1,-1 0 0,1 1 0,6-8-51,-8 12 48,14-17 12,-17 22-60,0 1 0,0 0 0,0 0 0,0 0 0,0-1 0,0 1 0,0 0 0,0 0 0,0-1 0,0 1 0,0 0 0,0 0 0,0 0 0,0-1 0,1 1 0,-1 0 0,0 0 0,0 0 0,0-1 0,0 1 0,0 0 0,1 0 0,-1 0 0,0 0 0,0-1 0,0 1 0,1 0-1,-1 0 1,0 0 0,0 0 0,1 0 0,-1 0 0,0 0 0,0 0 0,0 0 0,1 0 0,-1 0 0,0 0 0,0 0 0,1 0 0,-1 0 0,0 0 0,0 0 0,1 0 0,-1 0 0,0 0 0,0 0 0,0 0 0,1 0 0,-1 0 0,0 1 0,0-1 0,0 0 0,1 0 0,-1 0 0,0 0 0,0 0 0,0 1 0,0-1 0,1 0 0,-1 0 0,0 0 0,0 1 0,0-1 0,0 0 0,0 0 0,0 1 0,0-1 0,1 2-1579,-1-2-5802</inkml:trace>
  <inkml:trace contextRef="#ctx0" brushRef="#br1" timeOffset="62597.634">5108 4177 6528,'0'0'0,"15"-1"0,6-4 0,-1-1 0,-2 5 0,5-2 0,0 1 0,-3 2 0,-3 0 0,0 0 0,-1 0-4480</inkml:trace>
  <inkml:trace contextRef="#ctx0" brushRef="#br1" timeOffset="62905.126">5164 4379 9344,'0'0'-256,"0"0"128,21-3-256,-8 3 0,-1 0 256,0 0 128,2 0-128,3 0 128,-1-2 0,0-1 0,-3 2-128,6-2 128,-1 3-128,-1-2 128,3 2-1536,-5-3 0,-1 0-1536</inkml:trace>
  <inkml:trace contextRef="#ctx0" brushRef="#br1" timeOffset="63438.2">5112 4239 7552,'2'1'59,"-1"0"0,1 1 1,-1-1-1,0 1 0,1 0 1,-1 0-1,0-1 0,0 1 1,0 0-1,-1 0 0,1 0 1,0 0-1,-1 0 0,1 0 1,-1 0-1,1 0 0,-1 0 1,0 0-1,0 0 0,0 1 1,0-1-1,-1 0 0,1 0 1,0 0-60,-17 59 501,5-21 475,-22 231 1264,33-268-2048,-3 6-192,3-7-213,1-2-1473,0 0-5716</inkml:trace>
  <inkml:trace contextRef="#ctx0" brushRef="#br1" timeOffset="63954.29">5616 4350 8832,'0'0'128,"0"0"42,0 0 193,0 0 128,0 0 21,0 0-64,0 0-235,29 8 128,37 8-39,-37-14-8582,-29-2 6040</inkml:trace>
  <inkml:trace contextRef="#ctx0" brushRef="#br1" timeOffset="64303.672">5553 4478 9472,'45'-2'1173,"-44"2"-746,-1 0-214,43 0 790,21 2-435,-25 0-489,0-2-1,23-4-78,-57 3-587,1-1-3967,-6 2-758</inkml:trace>
  <inkml:trace contextRef="#ctx0" brushRef="#br1" timeOffset="64870.468">5928 4469 8064,'0'0'128,"11"-12"256,130-92 896,-98 66-1082,-30 25-85,1 0-1,0 1 1,0 1 0,2 1 0,-1 0-1,10-4-112,-5 8 171,-19 7-127,0 1 0,-1 0 1,1 0-1,0 0 0,-1 0 0,0 0 0,1-1 1,-1 1-1,0 0 0,0 0 0,0 0 0,0 0 0,0 0 1,-1 2-45,-4 31 618,-3-1 1,-11 33-619,-8 41 405,17-42-2047,0 47 1642,7-76-7808</inkml:trace>
  <inkml:trace contextRef="#ctx0" brushRef="#br1" timeOffset="76262.415">5047 1990 6656,'10'0'21,"-8"0"86,-2 0 21,0 0 21,0 0 107,0 0 107,0 0 21,0 0-43,0 0-170,0 0-43,0 0 21,0 0 64,0 0-63,0 0-22,0 0 0,0 0 0,0 0 0,0 0 0,0 0 0,0 0 0,0 0 0,0 0 0,0 0 0,0 0 0,0 0 0,0 0 21,0 0 64,0 0-42,0 0 42,0 0-63,0 0-22,0 0 0,0 0 0,0 0 0,0 0 0,0 0 0,0 0 0,0 0 0,0 0 0,0 0 0,0 0 0,0 0 0,0 0 0,0 0-43,0 0-1749,0 0-6357</inkml:trace>
  <inkml:trace contextRef="#ctx0" brushRef="#br2" timeOffset="82988.722">4923 1952 7680,'0'0'128,"0"0"0,0 0 0,0 0 0,0 0 0,0 0 0,-11 10 106,-34 38 577,43-46-1771,2-2-4757</inkml:trace>
  <inkml:trace contextRef="#ctx0" brushRef="#br2" timeOffset="84479.272">5011 1952 7552,'8'4'21,"-6"-3"86,-2-1 42,0 0 86,0 0 21,-10 28 1664,10-26-1817,-1-1 1,0 1-1,0-1 1,0 0-1,0 1 0,0-1 1,0 0-1,0 0 1,0 0-1,0 1 1,-1-1-1,1-1 1,0 1-1,-1 0 1,1 0-1,-1 0 1,1-1-1,-1 1 0,1-1 1,-2 1-104,2-1 320,1 0-149,0 0-43,0 0 0,0 0 0,1-1-22,1-1-105,-1 0 1,0 1-1,0-1 0,1 0 0,-1 1 0,1 0 0,0-1 0,-1 1 1,1 0-1,0 0 0,0 0 0,-1 0 0,1 0 0,0 0 1,0 0-1,0 1 0,0-1 0,0 1 0,0-1 0,0 1 0,1 0 1,-1 0-1,0 0 0,0 0 0,0 0 0,0 0 0,0 1 1,0-1-1,0 1 0,0 0 0,0-1 0,0 1 0,0 0 0,0 0 1,0 0-1,-1 0 0,1 1-1,0-2 107,-31 15 277,24-13-315,1 0 1,-1-1 0,1 1-1,-1-1 1,1 0 0,-1 0-1,0-1 1,0 1 0,1-1-1,-1 0 1,0 0 0,0-1 0,0 1-1,1-1 1,-1 0-70,2 0 107,4-1-1,4-6-84,4-1-22,3 3 0,3 6 0,-14 0 0,0 0 0,-1 0 0,1 0 0,0 0 0,-1 1 0,1-1 0,-1 0 0,1 1 0,-1-1 0,1 0 0,0 1 0,-1-1 0,1 0 0,-1 1 0,1-1 0,-1 1 0,0-1 0,1 1 0,-1-1 0,1 1 0,-1 0 0,0-1 0,0 1 0,1-1 0,-1 1 0,0 0 0,0-1 0,0 1 0,0 0 0,1-1 0,-1 1 0,0 0 0,0-1 0,0 1 0,-1 0 0,1-1 0,0 1 0,0 0 0,0-1 0,0 1 0,-1-1 0,1 1 0,0 0 0,0-1 0,-1 1 0,1-1 0,-1 1 0,1-1 0,0 1 0,-1-1 0,1 1 0,-1-1 0,1 1 0,-1-1 0,0 1 0,-2 2 32,0 0 1,0-1 0,0 1 0,-1-1 0,0 1 0,1-1 0,-1 0 0,0 0 0,0-1-1,0 1 1,0-1 0,0 0 0,0 0 0,-1 0 0,1 0 0,0-1 0,0 0 0,-1 0-1,1 0 1,0 0 0,-1-1 0,1 0 0,0 0 0,-4-1-33,8 2 5,-1-1 0,0 1 1,1-1-1,-1 1 0,0-1 0,1 1 1,-1-1-1,1 1 0,-1-1 0,1 0 1,-1 0-1,1 1 0,-1-1 0,1 0 1,0 0-1,-1 1 0,1-1 0,0 0 1,0 0-1,0 0 0,-1 1 0,1-1 1,0 0-1,0 0 0,0 0 1,0 0-1,0 1 0,1-1 0,-1 0 1,0 0-1,0 0 0,0 1 0,1-1 1,-1 0-1,1 0 0,-1 1 0,0-1-5,16-24 41,-12 21-41,0 1 0,1 1 0,-1-1 0,1 0 0,0 1 0,0 0 0,-1 0 0,1 1 0,1-1 0,-1 1 0,0 0 0,0 1 0,0-1 0,1 1 0,-1 0 0,4 0 0,-8 5 36,-9 4 26,-13 8 74,0-9-649,16-10-7422,5 2 2453</inkml:trace>
  <inkml:trace contextRef="#ctx0" brushRef="#br2" timeOffset="98728.94">5854 1742 7552,'0'0'384,"0"0"42,0 0 172,0 0 63,0 0 86,0 0-65,0 0-319,0 0-22,0 0-63,0 0-44,0 0-84,0 0-22,0 0 0,0 0 0,-4-3-22,1 1-101,0 0-1,0 1 0,0-1 1,0 0-1,0 1 1,-1 0-1,1 0 0,-1 0 1,1 0-1,-1 1 1,1-1-1,-1 1 0,1 0 1,-1 0-1,1 0 1,-1 0-1,1 1 0,-1-1 1,1 1-1,-1 0 1,1 0-1,0 0 0,-1 1 1,1-1-1,0 1 0,0-1 1,0 1-1,0 0 1,0 1-1,0-1 0,1 0 1,-1 1-1,1-1 1,-1 2-5,-206 202 490,192-190-486,1 1 0,0 1 0,1 0-1,1 1 1,1 1 0,1 0 0,-9 19-4,18-32 0,0 0-1,0 0 1,0 0 0,1 0 0,0 1 0,0-1-1,1 0 1,0 1 0,0 0 0,1-1 0,0 1-1,0-1 1,1 1 0,0-1 0,0 1-1,1-1 1,0 1 0,0-1 0,1 0 0,0 0-1,0 0 1,0 0 0,1-1 0,0 1 0,4 3 0,-4-4 16,0-1 1,0 0-1,1 0 1,0 0-1,0-1 0,1 1 1,-1-1-1,1 0 1,0-1-1,0 1 1,0-1-1,0 0 1,0-1-1,1 0 1,-1 0-1,1 0 1,0-1-1,0 0 1,-1 0-1,1 0 1,0-1-1,2 0-16,11 0 140,0 0-1,0-2 1,0 0-1,-1-1 1,1-1-1,5-2-139,-15 3-240,-1-1-1,1 0 1,-1 0-1,0-1 1,0 0-1,0-1 1,3-3 240,-5 4-1137,-1-1 1,1-1 0,-1 1 0,0-1-1,3-6 1137,-2 3-4970</inkml:trace>
  <inkml:trace contextRef="#ctx0" brushRef="#br2" timeOffset="99446.389">5639 2135 9088,'1'-1'70,"0"0"0,1 1 0,-1-1 1,0 0-1,0 1 0,1-1 0,-1 0 1,1 1-1,-1 0 0,0-1 0,1 1 1,-1 0-1,1 0 0,-1-1 0,1 1 1,-1 0-1,1 1 0,-1-1 0,1 0 0,-1 0 1,1 1-71,44 9 449,-16-3-304,10-4-44,1-1 0,11-2-101,-10 0-2101,-42 0-4085</inkml:trace>
  <inkml:trace contextRef="#ctx0" brushRef="#br2" timeOffset="99956.588">5810 2213 9088,'0'0'128,"0"0"42,0 0 172,0 0 20,0 0-84,-9 34 1130,5-6-1114,1 0-1,2 0 1,1 0 0,1 0 0,1 0 0,1 0 0,2 0 0,1-1 0,2 5-294,0-10 149,-7-19-255,-1-3-684,0 0-2644,0 0-278,0 0 1557,0 0 491,0 0 107</inkml:trace>
  <inkml:trace contextRef="#ctx0" brushRef="#br2" timeOffset="100681.899">6068 2407 8064,'1'3'144,"1"-1"1,-1 1-1,0 0 1,0 0-1,0 0 1,-1 0-1,1 0 1,-1 0-1,1 0 1,-1 0-1,0 0 0,0 1 1,-1-1-1,1 0 1,0 0-1,-1 0 1,-1 2-145,-1 29 1000,15 119-232,-12-152-2326,0-1-5716</inkml:trace>
  <inkml:trace contextRef="#ctx0" brushRef="#br2" timeOffset="100974.609">5987 2193 9728,'0'0'0,"0"0"128,5 11-128,-5-11 128,7 12-128,-7-12 128,11 12-128,-11-12 0,0 0-7168</inkml:trace>
  <inkml:trace contextRef="#ctx0" brushRef="#br2" timeOffset="103522.674">6209 2465 9216,'0'0'128,"0"0"21,0 0 86,0 0 21,0 0-22,0 0-84,5-10-1,136-150 86,-112 119-240,-18 23 14,1 1-1,1 1 1,4-4-9,-16 20 107,-1 0 21,0 0 0,0 0 0,0 0 0,0 0 0,12 31 128,-10-18-228,0 0-1,0 1 1,-1-1 0,0 0 0,-2 1 0,1-1 0,-3 8-28,2-2 63,0 1 0,1-1 0,1 7-63,2 7 224,-2 1 0,0-1 0,-3 1 0,-4 25-224,6-37 699,0-17-2742,0-5-5957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30T17:50:05.891"/>
    </inkml:context>
    <inkml:brush xml:id="br0">
      <inkml:brushProperty name="width" value="0.05" units="cm"/>
      <inkml:brushProperty name="height" value="0.05" units="cm"/>
      <inkml:brushProperty name="color" value="#004F8B"/>
    </inkml:brush>
    <inkml:brush xml:id="br1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84 2694 12928,'-21'79'-76,"2"1"0,5 1 0,0 24 76,10-74-50,-3 34-74,3-1 1,3 1-1,8 64 124,35 193-223,-39-303 220,29 215-65,25 139-13,-45-311 81,-3-1 0,-2 1 0,-3 0 0,-3 1 0,-3-1 0,-7 50 0,-31 128-137,-5 45-185,36-212 231,5 1 1,3 66 90,33 249 704,-10-156-235,-14-164 27,3 0-1,2-2 1,4 1 0,4 2-496,98 257 363,-83-235-661,1 1-4331,-27-70-2027</inkml:trace>
  <inkml:trace contextRef="#ctx0" brushRef="#br0" timeOffset="754.288">414 1503 5632,'0'0'0,"-21"10"0,10-4 0,2 2-3840</inkml:trace>
  <inkml:trace contextRef="#ctx0" brushRef="#br0" timeOffset="1674.488">373 1634 10240,'0'0'128,"11"0"128,24 5-119,-1 0 0,1 3 0,-1 1 1,-1 1-1,17 9-137,84 23 338,-56-25-216,0-4 1,1-3-1,14-3-122,237-1 133,0 0-122,-251-1-11,0 4 0,-1 4 1,15 6-1,8 8-3,-39-9 58,0-3-1,48 4-54,-38-14 6,-1-2 0,1-4-1,0-3 1,5-4-6,284-51-3,-13 2 26,-195 45 933,80 7-956,-65 3 708,18-9-708,114-30 257,42-22-257,-81 12-22,225-12 22,-303 51-182,-1-7 1,152-39 181,-65-15-383,13-4 126,-275 75 254,13-3-1,0 1-1,0 0 1,0 2-1,1 0 1,7 2 4,-23 0 1,0 0 0,-1 1 0,1-1 0,0 1 0,-1 0 0,1 1 0,-1-1 0,1 1 0,-1 0 0,0 0 0,0 0 0,0 0 0,0 1 0,0 0 0,0 0 0,-1 0 0,1 0 0,-1 0 0,0 1 0,0 0 0,0-1 0,-1 1 0,1 0 0,-1 0 0,1 2-1,3 8 21,0 0 1,2 0-1,0-1 0,0 0 1,1 0-1,1-1 0,0 0 1,0-1-1,9 7-21,12 6-58,-14-11-203,0 1 0,-1 1 1,0 0-1,3 6 261,-15-16-55,0 0-1,0 1 1,-1-1 0,1 1 0,-1 0 0,-1 0 0,1 0-1,-1 1 1,0-1 0,0 1 0,-1-1 0,0 1 0,0-1-1,0 1 1,-1 0 0,0 1 55,-2 7-2,0 0 0,-1 0 0,0-1 1,-1 0-1,-1 0 0,0 0 0,-3 4 2,-53 98 239,20-44 154,19-28-234,1 1 1,3 1 0,1 1 0,3 0 0,0 7-160,8-21 47,1 2 0,1-1 1,2 0-1,1 1 1,2-1-1,2 0 0,5 30-47,29 112 81,-17-92 38,-4 2 1,1 49-120,-13 16 1065,-12 102-1065,2-114 268,5 1-1,8 27-267,9-4 75,14 195 0,-27-263-75,-4 0 0,-11 75 0,-39 154 0,26-195 0,6 2 0,6 0 0,4 74 0,14-49 2,0-6 124,-8 65-126,-7-91 131,0-13-197,5 1 1,8 73 65,10-112-1199,3-27-3128,-6-18-2435</inkml:trace>
  <inkml:trace contextRef="#ctx0" brushRef="#br0" timeOffset="2329.563">691 7793 12416,'0'-1'6,"1"0"1,-1 0-1,1 1 1,0-1-1,-1 0 1,1 1 0,0-1-1,0 1 1,0-1-1,-1 1 1,1 0-1,0-1 1,0 1 0,0 0-1,0-1 1,0 1-1,0 0 1,0 0-1,0 0 1,0 0-1,0 0 1,-1 0 0,1 0-1,0 0 1,0 0-1,1 1-6,54-5 316,-21 2-162,212-28 58,96-9-168,-190 33-14,148 13-30,157 36 354,-241-23-106,0-9 1,1-10 0,142-19-249,421-83-147,-166 17-68,-519 76 474,1 4 1,-1 4-1,1 5 1,-1 4-1,0 4 1,56 16-260,-87-15 3,437 84 1581,-249-69-3665,-156-24-5105,60-6 7186,-30-9-7061</inkml:trace>
  <inkml:trace contextRef="#ctx0" brushRef="#br0" timeOffset="3132.269">434 1684 10240,'2'-10'-19,"0"-1"1,1 1-1,1-1 1,0 1-1,0 0 1,1 0-1,0 1 1,0-1-1,1 1 1,2-2 18,18-21-164,0 1 0,6-3 164,6-7-106,10-10 66,2 3-1,3 3 0,1 1 1,2 3-1,1 3 1,3 2-1,1 2 1,1 3-1,1 3 1,51-14 40,-87 34 10,1 1 1,0 1 0,1 1-1,-1 2 1,1 1 0,13 1-11,5 3 21,0 2 0,0 2 1,20 7-22,-29-7-37,0-1 0,0-1 1,0-3-1,0-1 0,0-2 1,0-1-1,0-2 0,0-2 37,11-4-90,-1-2-1,0-2 0,-1-2 1,-1-3-1,38-21 91,82-54-420,-76 41-2740,3 4-1,29-8 3161,-1 8-1728</inkml:trace>
  <inkml:trace contextRef="#ctx0" brushRef="#br0" timeOffset="4151.122">3783 581 9984,'27'-8'0,"1"1"0,1 1 0,-1 2 0,12-1 0,32-4 0,996-160 0,9 67 0,-317 51 58,-504 22 33,236-59-91,-450 78 50,38-8 10,23 0-60,-77 14 42,-1 2 0,1 1 0,0 1 0,0 1 1,-1 2-1,5 1-42,35 9 217,-42-7-393,0-1 0,1-1 1,-1-1-1,1-1 0,0-1 0,0-1 0,0-1 0,0-1 0,7-2 176,5-6-97,0-2 0,6-4 97,-6 3-4,0 1 0,12-2 4,-36 12 3,0-1 1,0 2-1,0 0 1,0 0-1,1 1 1,-1 1 0,0 0-1,0 0 1,4 2-4,-14-2 0,16 2-15,-1 2 0,0 0 0,0 1 0,14 7 15,-26-11-5,-1 1 1,1 0-1,-1 0 0,0 0 0,0 0 1,0 0-1,0 1 0,-1 0 1,1 0-1,-1 0 0,0 0 0,0 0 1,-1 1-1,1-1 0,-1 1 1,0 0-1,0-1 0,0 1 0,0 3 5,-1-6-4,0 0 0,0 0-1,0 0 1,0 0 0,1 0-1,-1 0 1,1-1 0,-1 1-1,1-1 1,0 1 0,0-1-1,-1 1 1,1-1 0,0 0-1,0 0 1,0 0 0,0 0-1,1 0 1,-1 0 0,0-1-1,2 1 5,58 12 499,-39-9 11,-17-1-117,-13 0-837,5-2-209,-11 4-5427</inkml:trace>
  <inkml:trace contextRef="#ctx0" brushRef="#br0" timeOffset="4435.33">8237 533 12928,'-17'9'0,"-12"6"0,-2 6 0,-4 11-128,-6-3 128,-2 2-896,-6 4 128,1-1-7168</inkml:trace>
  <inkml:trace contextRef="#ctx0" brushRef="#br0" timeOffset="5314.24">9222 581 10368,'-22'70'-290,"2"0"1,4 0 0,-6 71 289,-7 221-1749,19-193 270,-25 128 1479,-69 140 520,17-84 350,67-256-733,5 1 0,0 65-137,15 171 464,4-170 693,-13 82-1157,-6-100 364,5-65-194,3 1 1,3 0-1,4 0 0,10 66-170,0-84 70,-3 0-1,-2 0 0,-3 1 1,-5 35-70,0-64 85,1 0 0,2 0 1,1 0-1,2 0 0,2 0 1,1 0-1,2-1 0,1 0 1,2 0-1,1-1 0,2-1 1,6 12-86,-8-23-1822,-1 1 1,-2 0 0,0 1-1,3 17 1822,-10-29-325,0 1 0,0 0-1,-1 0 1,-1 0 0,0 1 0,-2 4 325,-3 35-1515</inkml:trace>
  <inkml:trace contextRef="#ctx0" brushRef="#br0" timeOffset="5636.883">8150 6466 14464,'-9'24'0,"-8"17"0,-8-4 0,-8 1 0,-4 3 0,-4 5 0,-3 6 0,-2 6 0,-3 1 0,-3 10 0,0 1 0,3 2-4224,-1-8 0,1-6 2560,2-29 0,-2 0 128</inkml:trace>
  <inkml:trace contextRef="#ctx0" brushRef="#br0" timeOffset="9127.419">2920 748 11776,'0'0'0,"9"17"-128,-9-17 128,11 15-256,-11-15 0,7 9 0,-7-9 128,0 0 0,0 0 0,0 0-512,0 0 0,10 8-128,-10-8 128,16 12-1152,-6-3 128,2 2 896,-2-2 0,0 0-896</inkml:trace>
  <inkml:trace contextRef="#ctx0" brushRef="#br0" timeOffset="10449.748">2654 874 4736,'0'0'0,"0"0"0,0 0 128,0 0-128,0 0 128,0 0-128,0 0 128,-6 9-128,6-9 0,-6 20 0,-2-1 128,1 11-128,-2 5 128,-2 9-128,2 7 0,0 1-3584</inkml:trace>
  <inkml:trace contextRef="#ctx0" brushRef="#br0" timeOffset="10815.453">2445 2877 9984,'0'0'0,"-5"15"0,-2 6-1408,2-5 0,2-3-1152,3-2 128,0-2 1280</inkml:trace>
  <inkml:trace contextRef="#ctx0" brushRef="#br0" timeOffset="11097.624">2489 3333 7552,'0'17'0,"2"9"0,1-5 0,-2-1 0,2 0 0,2-1 0,-2-2 0,2 0 0,-4 1 0,5 5 0,-4 3 0,1 2-5248</inkml:trace>
  <inkml:trace contextRef="#ctx0" brushRef="#br0" timeOffset="11347.844">2498 4143 11008,'0'0'0,"5"24"0,4 20 128,-3-5 0,-1 3 0,-5-7 128,0-4-128,0-7 128,-3-7-128,1-2 0,2-6-128,0-9 0,0 13-256,2 2 0,1 3-512,-2 14 0,2 0-6528</inkml:trace>
  <inkml:trace contextRef="#ctx0" brushRef="#br0" timeOffset="11632.041">2489 5091 11776,'-3'16'0,"-1"5"0,-1 0 128,-1 1-128,4-2 128,2-1-256,0-5 128,2 1-5632,4-2-512</inkml:trace>
  <inkml:trace contextRef="#ctx0" brushRef="#br0" timeOffset="11633.041">2437 5557 12800,'-9'9'0,"-8"11"0,2-4 128,3 1-256,-2 9 128,-1 6-1152,3-3 0,3 0-256,-4 8 128,4 5-1280,-6 4 0,1 1 1024</inkml:trace>
  <inkml:trace contextRef="#ctx0" brushRef="#br0" timeOffset="12164.43">700 7733 13440,'24'-11'182,"-1"0"-1,0-2 1,0-1 0,-2-1 0,19-15-182,32-22 349,-57 41-315,-10 8-42,-1-1 1,0 1 0,1 0-1,0 0 1,0 1-1,0-1 1,0 1 0,0 0-1,0 0 1,0 1 0,1-1-1,-1 1 1,1 1-1,-1-1 1,1 1 0,-1 0-1,1 0 1,-1 0 0,2 1 7,-6-1-241,1 0 0,-1 0 0,1 0 0,-1 0 0,1 0 0,-1 0 0,0 0 0,1-1 0,-1 1 0,1-1 0,-1 1 0,1-1 0,-1 1 0,0-1 0,1 0 0,-1 0 0,0 0 0,0 1 0,0-1 0,0 0 0,1-1 241,-1 1-59,14-11-6341</inkml:trace>
  <inkml:trace contextRef="#ctx0" brushRef="#br0" timeOffset="12424.641">1515 7199 10112,'11'-3'0,"9"-1"0,-4 1 0,4 3-256,6-5 128,2 0-6784</inkml:trace>
  <inkml:trace contextRef="#ctx0" brushRef="#br0" timeOffset="12680.538">2155 6844 12288,'0'0'128,"0"0"0,11 4-128,4-7 0,5 2-4224,9-11 128,0-1 1408</inkml:trace>
  <inkml:trace contextRef="#ctx0" brushRef="#br0" timeOffset="12681.538">2564 6563 17023,'0'0'0,"0"0"-128,0 0 0,9 0-2815,13-7 127,14-9-2304,6-17-640</inkml:trace>
  <inkml:trace contextRef="#ctx0" brushRef="#br0" timeOffset="13426.946">3126 6078 14720,'0'0'-768,"12"3"0,8 2-4352,14-5 0,-1 0 3328</inkml:trace>
  <inkml:trace contextRef="#ctx0" brushRef="#br0" timeOffset="13628.31">4842 6013 13696,'22'7'0,"16"9"0,-1-7 0,4 3-640,11-9 0,6-9-4352,6-3 0,1 0 3584</inkml:trace>
  <inkml:trace contextRef="#ctx0" brushRef="#br0" timeOffset="13884.354">5940 5888 8576,'25'0'0,"17"0"0,12-3 0,12-2 128,4-4 128,9-6-128,-1 2 0,4 0 128,-7-3 0,2 3-256,-10-3 0,-5 3-128,0-4 0,-1 0-6528</inkml:trace>
  <inkml:trace contextRef="#ctx0" brushRef="#br0" timeOffset="13885.354">7485 5730 9856,'16'8'0,"5"4"0,13-7 0,10-1-768,5-7 0,-2 2-4992</inkml:trace>
  <inkml:trace contextRef="#ctx0" brushRef="#br0" timeOffset="14113.714">8232 5665 9472,'68'16'28,"-28"-4"23,1-3 0,0-1-1,1-2 1,-1-1 0,1-3 0,0-1 0,6-3-51,21-5 20,-13-1 104,-1 2 0,1 3 0,0 3 0,-1 1 0,47 9-124,-71-4 259,70 9 1456,-92-15-2073,0 1 1,0-2-1,-1 1 1,1-1 0,0-1-1,0 1 1,0-1 0,-1-1-1,1 0 1,0-1 357,9-11-3755,-10-15-362</inkml:trace>
  <inkml:trace contextRef="#ctx0" brushRef="#br0" timeOffset="31620.995">4406 4123 5120,'0'0'405,"0"0"64,0 0-63,0 0-44,0 0-63,0 0 42,0 0-42,39-2 1088,495-59 511,-196 30-1877,-39 5 1,-4-1-171,265 12 149,-1 20-4288,-444-2 0</inkml:trace>
  <inkml:trace contextRef="#ctx0" brushRef="#br0" timeOffset="32524.252">6887 3978 9216,'10'3'27,"0"0"0,1-1 0,-1 0 0,1 0 0,-1-1 1,1-1-1,-1 0 0,10-1-27,89-16 417,-7 1-155,95 6 270,98-8-40,15-8 145,178 13-637,-143 26-7016,-289-10 2387</inkml:trace>
  <inkml:trace contextRef="#ctx0" brushRef="#br0" timeOffset="33141.936">8660 3697 6016,'0'0'256,"-16"-1"1322,11 2 2796,40 17-4051,1-1 0,1-3 0,0 0 0,0-3 0,3-1-323,6 3 244,0 2 0,-1 1-1,3 4-243,-45-18 13,0-1 0,0 1 0,0-1 0,0 1 0,0 0 0,0 0 0,0 0 0,0 1 0,-1-1 0,1 1 0,-1-1 0,0 1 0,0 0 0,0 0 0,0 0 0,0 0 0,-1 0 0,1 1-13,-2-1 1,1-1 0,-1 1 0,0 0 0,0 0-1,0 0 1,0-1 0,0 1 0,0 0 0,-1 0 0,0-1 0,1 1 0,-1 0 0,0-1 0,0 1 0,-1-1 0,1 1 0,-2 1-1,-6 8-411,0 0 1,-1-1-1,0-1 1,-1 1-1,0-2 1,-1 1-1,-3 1 411,-36 27-8106</inkml:trace>
  <inkml:trace contextRef="#ctx0" brushRef="#br0" timeOffset="33913.004">4166 4308 8192,'0'0'0,"-21"9"128,-15 10-128,-2 3 128,-8 5 0,-4 2 0,-6 5-128,-10 2 128,-9 6 128,-7 0 0,-5 4-256,-29 15 128,-20 9-128,-8 10 0,-10 8-640,1 8 128,0 2-5248</inkml:trace>
  <inkml:trace contextRef="#ctx0" brushRef="#br0" timeOffset="34629.483">2506 4965 9472,'-13'0'21,"11"2"45,-1-1 0,1 1 0,-1 0 0,1 1 0,0-1 0,0 0 1,0 1-1,0-1 0,0 1 0,1-1 0,-1 2-66,-6 6 276,-65 66 275,-3-4 1,-10 2-552,-60 56 305,-20 31 505,166-161-801,0 0 1,0 0-1,0 0 0,0 0 0,1 0 0,-1 0 0,0 0 1,0 0-1,0 0 0,0 0 0,0 0 0,0 0 0,1 0 1,-1 0-1,0 0 0,0 0 0,0 0 0,0 0 0,0 0 1,0 0-1,1 0 0,-1 0 0,0 0 0,0 0 0,0 0 1,0 0-1,0 0 0,0 0 0,0 0 0,0 1 0,1-1 0,-1 0 1,0 0-1,0 0 0,0 0 0,0 0 0,0 0 0,0 0 1,0 0-1,0 1 0,0-1 0,0 0 0,0 0 0,0 0 1,0 0-1,0 0 0,0 0 0,0 1 0,0-1 0,0 0 1,0 0-1,0 0 0,0 0 0,0 0 0,0 0 0,0 1 1,0-1-1,0 0 0,0 0 0,0 0 0,0 0 0,0 0 1,0 0-1,0 0 0,0 0 0,-1 1 0,1-1 0,0 0 1,0 0-1,0 0-9,20-1 149,26-7-86,547-128-918,-202 24-7570,-199 51 5545</inkml:trace>
  <inkml:trace contextRef="#ctx0" brushRef="#br0" timeOffset="35795.219">4212 594 7168,'9'172'2026,"-7"-123"-1736,4 0 0,1 0 0,2-1 0,2 1 0,3-2-1,4 9-289,22 82 181,-9 3 7,-6 2-1,0 68-187,0 292 287,-30-115-407,-32 170 120,-5-154-6899,3-75 4787,22-180 619</inkml:trace>
  <inkml:trace contextRef="#ctx0" brushRef="#br0" timeOffset="36431.74">4280 678 11264,'0'0'0,"-15"16"0,-9 16 0,4-6 0,-2 2-128,-2 5 128,-2 5 0,-1 2 0,1 3-256,1-7 128,4-4-4224,4-7 0,0-1 3200</inkml:trace>
  <inkml:trace contextRef="#ctx0" brushRef="#br0" timeOffset="36676.912">4146 765 10496,'12'0'0,"8"0"0,0 3 0,3 0 128,9 6 0,9 8 0,-4-1 128,1 1-128,-4 0 128,-2 0-128,1-2 0,2-1-8576</inkml:trace>
  <inkml:trace contextRef="#ctx0" brushRef="#br1" timeOffset="51304.649">4900 4082 7552,'0'0'128,"0"0"0,5-4-22,3-4-99,4-3 84,0 0 0,1 1 1,0 0-1,1 1 1,0 1-1,5-3-91,-14 9 45,9 4 138,-7 0-176,-4 0 0,0 0-1,1 0 1,-1 0 0,-1 0 0,1 1 0,0-1 0,0 1 0,-1-1-1,0 1 1,1 0 0,-1 0 0,0 0 0,0 0 0,-1 1 0,1-1 0,-1 0-1,1 1 1,-1-1 0,0 1 0,0-1 0,0 4-7,-1-5 5,2 7 70,-1 1-1,1-1 1,-2 1 0,0-1-1,0 1 1,0-1 0,-1 1-1,-1-1 1,0 1 0,0-1-1,-1 0 1,-1 5-75,3-12 44,1-1 0,0 0 0,-1 0 0,1 1 0,-1-1 1,0 0-1,1 0 0,-1 1 0,0-1 0,0 0 0,0 0 0,0 0 0,0 0 0,0 0 0,0 0 0,0-1 1,0 1-1,0 0 0,0 0 0,0-1 0,-1 1 0,1-1 0,0 1 0,-1-1 0,1 1 0,0-1 0,-1 0 0,1 0 1,0 0-1,-1 0 0,1 0 0,-1 0 0,1 0 0,0 0 0,-1 0 0,1-1 0,0 1 0,-1 0 0,1-1 1,0 1-1,0-1 0,-1 0 0,1 1 0,0-1 0,0 0 0,0 0 0,0 0 0,0 0 0,0 0 0,0 0 0,0 0 1,0 0-1,0 0 0,1 0 0,-1 0 0,0 0 0,1-1 0,-1 1 0,1 0 0,-1-2-44,-3-10 92,-1 1 0,-1-1 0,0 1 0,-1 0 0,0 0 0,-4-3-92,-11-19 131,21 30-46,1-4-63,0 6-17,1-1-1,0 1 1,0 0 0,0-1 0,0 1 0,1 0 0,-1 0 0,1 0 0,-1 0 0,1 0 0,0 0 0,-1 0 0,2 0-5,12-8 64,-7-1-1664,-1 1-6400</inkml:trace>
  <inkml:trace contextRef="#ctx0" brushRef="#br1" timeOffset="51832.38">5181 4117 2432,'0'0'-1408</inkml:trace>
  <inkml:trace contextRef="#ctx0" brushRef="#br1" timeOffset="52298.522">5198 4105 8704,'0'0'128,"0"0"0,32 0 234,302-8 1302,-173-8-1158,-93 7-353,1 3-1,5 3-152,-73 3 107,-1 0 21,0 0 0,0 0 0,2 0-22,23 1-69,0 1-1,21 5-36,27 0 354,-60-11-638,-8 2-2618,0 1-4621,-5 1 5539</inkml:trace>
  <inkml:trace contextRef="#ctx0" brushRef="#br1" timeOffset="53057.244">5891 3912 6016,'60'22'1602,"-38"-14"-643,-1 0 1,1-2-1,21 4-959,142 23 2176,-185-33-2169,1 0 0,-1 0 0,1 0 1,-1 0-1,1 0 0,-1 0 1,1 0-1,-1 0 0,1 1 0,-1-1 1,0 0-1,1 0 0,-1 0 0,1 1 1,-1-1-1,1 0 0,-1 0 0,0 1 1,1-1-1,-1 0 0,0 1 1,1-1-1,-1 0 0,0 1 0,1-1 1,-1 1-1,0-1 0,0 0 0,0 1 1,1-1-1,-1 1 0,0-1 1,0 1-1,0-1 0,0 1-7,-8 15 109,-23 12 18,-33 20-74,-81 59-810,-3 14 757,118-87-7850,18-16 4778</inkml:trace>
  <inkml:trace contextRef="#ctx0" brushRef="#br1" timeOffset="53464.27">5966 4637 10368,'0'0'0,"20"1"0,-20-1 0,14 5 0,-14-5 0,18 6 0,-4-6 128,6 0 128,6-3 0,7 0-128,2 2 0,-1-4-128,-5 2 128,-5 1-128,-2-1 128,-2 0-512,-8 2 0,0-2-7296</inkml:trace>
  <inkml:trace contextRef="#ctx0" brushRef="#br1" timeOffset="53729.439">5936 4811 13952,'24'9'-137,"0"-1"1,1-1-1,1-1 0,-1-2 1,1 0-1,-1-1 1,1-2-1,0-1 1,0-1-1,8-2 137,-10-2-10730,-24 5 9002</inkml:trace>
  <inkml:trace contextRef="#ctx0" brushRef="#br1" timeOffset="54047.145">6041 4646 10368,'11'17'0,"-7"-4"42,-4-11 193,-28 30 1749,22-19-1832,2 1 0,-1 1 0,2-1 0,0 0 0,1 1 0,0 8-152,-8 37 496,-38 112 99,19-77-2491,20-63-6744</inkml:trace>
  <inkml:trace contextRef="#ctx0" brushRef="#br1" timeOffset="55918.698">2651 4141 7168,'0'0'128,"0"0"0,0 0 0,0 0 21,22 7 576,21-1-411,0-2-1,0-2 0,0-2 0,0-2 0,0-1 1,34-9-314,61-2 339,-38 2-38,-53 6-78,1 2 0,1 2-223,-10 4 63,-28-1-48,0 0 0,0-1 1,0 0-1,0-1 1,-1-1-1,1 1 0,9-4-15,-15 3-668,0 1-4082,-5 1 654</inkml:trace>
  <inkml:trace contextRef="#ctx0" brushRef="#br1" timeOffset="56822.284">2865 3981 10112,'-6'7'105,"0"-1"0,0 0 0,0-1 0,-1 1 0,0-1 0,0 0 0,0-1 0,-1 0 0,-5 2-105,-9 6 228,-67 34 23,-2-3-1,-1-4 1,-16 0-251,92-33 16,14-5 91,2-1 21,33 20 101,-19-9-181,2-2 11,-1 1 0,2-2 0,-1 0 0,1-1 0,0-1 0,1 0 0,0-2 1,-1 0-1,1-1 0,1 0 0,-1-2 0,0 0 0,16-2-59,-15 1-528,0-2 0,0-1 0,0 0 0,3-2 528,4-3-7637</inkml:trace>
  <inkml:trace contextRef="#ctx0" brushRef="#br1" timeOffset="58290.186">3563 4076 9856,'-1'-3'107,"1"2"-84,-1 0-1,1 0 0,0-1 0,0 1 0,0 0 0,0 0 1,0 0-1,0 0 0,0 0 0,0 0 0,0 0 1,0 0-1,0 0 0,1 0 0,-1 0 0,1 0 0,-1 0 1,1 0-1,-1 0 0,1 0 0,-1 0 0,1 0 1,0 0-1,0-1-22,1 1 0,-1 0 0,1-1 0,-1 1 0,1 0 0,-1 0 0,1 0 0,0 0 0,0 0 0,0 0 0,-1 1 0,1-1 0,0 0 0,0 1 0,0 0 0,0-1 0,0 1 0,0 0 0,0 0 0,0 0 0,0 0 0,0 0 0,0 1 0,0-1 0,0 1 0,0-1 0,0 1 0,0 0 0,0 0 0,-1-1 0,1 1 0,0 1 0,0-1 0,-1 0 0,1 0 0,-1 1 0,4 0 0,0 1 8,0 0 1,0 0-1,0 0 0,0 0 1,-1 1-1,1 0 1,-1 0-1,0 1 1,0-1-1,-1 1 1,1-1-1,0 4-8,-2-6 5,-1 0 0,0 1-1,0-1 1,0 1 0,0-1 0,-1 1-1,1 0 1,-1-1 0,1 1 0,-1-1-1,0 1 1,0 0 0,0-1 0,-1 1-1,1 0 1,0-1 0,-1 1 0,0 0-1,0-1 1,1 1 0,-2-1 0,1 0 0,0 1-1,0-1 1,-1 0 0,1 0 0,-1 1-1,0-1-4,-4 4 84,1-1 0,-1-1 0,-1 1 0,1-1 0,0 0 0,-1 0 0,0-1 0,0 0-1,0 0 1,0-1 0,0 1 0,-1-2 0,1 1 0,-4 0-84,8-2 54,0 1 1,1-1-1,-1 1 0,0-1 1,0 0-1,1 0 1,-1 0-1,0 0 0,0-1 1,0 1-1,1-1 0,-1 0 1,0 0-1,1 0 0,-1 0 1,0 0-1,1 0 1,0-1-1,-1 1 0,1-1 1,0 0-1,0 1 0,0-1 1,0 0-1,0 0 0,0-1 1,0 1-1,1 0 1,-1 0-1,1-1 0,-1 1 1,1-1-1,0 0 0,0 1 1,1-1-1,-1 0 0,0 1 1,1-1-1,-1 0 1,1 0-55,0-2 10,0 1 1,0 0-1,1-1 1,0 1-1,-1 0 1,1-1-1,1 1 1,-1 0 0,1 0-1,-1 0 1,1 0-1,0 0 1,1 0-1,-1 0 1,1 1 0,1-2-11,7-8-1593,1 0 1,0 2-1,8-7 1593,-18 16-341,15-12-5845</inkml:trace>
  <inkml:trace contextRef="#ctx0" brushRef="#br1" timeOffset="59741.317">2952 3330 8704,'0'0'149,"0"0"86,0 0 21,22 3 853,92-6 122,-27-2-3166,-66 5-4614</inkml:trace>
  <inkml:trace contextRef="#ctx0" brushRef="#br1" timeOffset="60041.686">3076 3585 13568,'9'0'-107,"4"2"86,3 2 21,-11-2 14,1 0 1,0 0 0,0-1-1,0 0 1,-1 0 0,1 0-1,0-1 1,0 0 0,0 0-1,0 0 1,0-1-1,0 0 1,0 0 0,1-1-15,28-3-6221,-35 5 1229</inkml:trace>
  <inkml:trace contextRef="#ctx0" brushRef="#br1" timeOffset="60440.786">2990 3391 10880,'1'2'-107,"1"1"160,-1-1 0,0 1 1,-1 0-1,1-1 0,0 1 0,-1 0 1,1 0-1,-1 0 0,0 0 0,0 0 0,0-1 1,-1 1-1,1 0 0,-1 0 0,1 0 1,-1 0-1,0-1 0,0 1 0,0 0 0,0-1 1,-1 1-1,1-1 0,-1 1 0,1-1 0,-1 0 1,0 0-1,0 1 0,-1-1-53,-12 23 601,3 11-392,2 0 1,1 1-1,1 0 1,3 0-1,1 1-209,-3 60 1086,4 32-1086,6-118 301,-2-13-7877,3-22-18</inkml:trace>
  <inkml:trace contextRef="#ctx0" brushRef="#br1" timeOffset="61984.719">3601 3174 9600,'0'0'0,"0"0"128,0 0 0,0 13 0,0-1 128,-2 4-128,2 4 0,0 5-128,0 1 128,0 6 0,-3 9 128,0 8-128,2 1 0,-2 3 0,1 5 0,-1 3-512,-1 2 128,-1-1-7424</inkml:trace>
  <inkml:trace contextRef="#ctx0" brushRef="#br1" timeOffset="62688.871">3415 3485 8192,'8'3'58,"1"-1"1,0 0 0,0-1 0,0 1-1,0-2 1,0 0 0,0 0 0,0 0-1,7-2-58,13 0 112,281-15 1870,29-18-1982,281-16 727,-476 44-2924,43-12 2197,-132 11-6272</inkml:trace>
  <inkml:trace contextRef="#ctx0" brushRef="#br1" timeOffset="63287.329">5058 2991 7040,'0'0'170,"0"0"193,-1 13 1258,-1-3-1313,-2 0 0,1-1-1,-1 1 1,0 0-1,-1-1 1,0 0 0,-1 0-1,0 0-307,-1 1 124,1 0 0,0 1 0,0 0 0,1 0 0,1 0-1,0 0 1,-1 6-124,-1 10-161,1 0-1,1 1 1,2 0-1,1 0 1,1 0-1,1 0 1,2 9 161,4 7-7680</inkml:trace>
  <inkml:trace contextRef="#ctx0" brushRef="#br1" timeOffset="64171.341">5036 3313 5376,'0'0'128,"-20"17"0,-9 12-128,-3 3 128,2-2-3968</inkml:trace>
  <inkml:trace contextRef="#ctx0" brushRef="#br1" timeOffset="64703.791">3798 3339 8960,'0'0'0,"0"0"0,4 23 0,-7-9 0,-1 2 256,-13 7 128,-7 3-256,-8 6 0,-7 2-128,-2-1 0,0 1-6912</inkml:trace>
  <inkml:trace contextRef="#ctx0" brushRef="#br1" timeOffset="66119.614">4958 2732 7424,'0'0'256,"0"0"64,0 0 277,-2-2 128,-42-35-219,27 21 70,-1 0 0,-1 1 0,-1 1 1,-20-10-577,34 21 75,0 0 1,-1 0-1,0 1 1,1 0-1,-1 0 1,0 0-1,0 1 1,0 0-1,0 1 1,0 0-1,0 0 1,0 0-1,0 1 1,0 0-1,0 0 1,0 0 0,0 1-1,0 0 1,0 1-76,1-1 0,1 1 0,-1-1 0,1 1 0,0 0 0,0 1 0,0-1 0,0 1 0,1 0 0,-1 0 0,1 0 0,0 1 0,0 0 0,1-1 0,-1 1 0,1 1 0,0-1 0,0 0 0,1 1 0,0-1 0,0 1 0,0 0 0,1 0 0,-1 1 0,1 0 0,1 0 0,-1 1 0,1-1 0,1 0 0,-1 0 0,1 1 0,1-1 0,-1 0 0,1 0 0,0 0 0,1-1 0,0 1 0,0 0 0,0-1 0,1 0 0,0 0 0,0 0 0,0 0 0,2 1 0,-3-3 35,1 0 0,0 0 0,0 0 0,0-1 0,0 1 1,0-1-1,1 0 0,0 0 0,-1-1 0,1 1 0,0-1 1,0 0-1,0 0 0,1-1 0,-1 0 0,0 1 0,1-2 1,-1 1-1,0-1 0,1 0 0,-1 0 0,1 0 0,-1-1 1,1 1-1,-1-1 0,0-1 0,0 1 0,1-1 1,-1 0-1,0 0 0,-1-1 0,1 1 0,0-1 0,-1 0 1,1 0-1,-1-1 0,2 0-35,3-5 29,0 1 0,0-2 0,-1 1 0,0-1 0,-1 0 0,0 0 0,-1-1 0,0 0 0,0 0 0,-1-1 0,-1 0 0,0 1 0,0-2 0,-1 1 0,-1 0 0,0 0 0,-1-5-29,3-25 63,-3 0 1,-1 0-1,-3 0 1,-3-21-64,-8-10 0,10 56 0,0 0 0,1 0 0,1 0 0,0-1 0,2 1 0,0-14 0,1 29 0,0 0 0,-1-1 0,1 1 0,0 0 0,0 0 0,1 0 0,-1 0 0,0 0 0,1 0 0,-1 0 0,1 0 0,-1 0 0,1 0 0,0 1 0,0-1 0,0 1 0,0 0 0,0-1 0,0 1 0,0 0 0,0 0 0,0 0 1,1 0-1,-1 1 0,0-1 0,2 1 0,10-4-2,1 2 0,-1 0-1,1 0 1,1 1 2,4 0-14,23-2-526,0 2 0,0 1-1,15 4 541,-11 2-5205,0 1 0,43 14 5205,-16-1-2411</inkml:trace>
  <inkml:trace contextRef="#ctx0" brushRef="#br0" timeOffset="71908.218">9231 4597 11264,'-1'-14'21,"0"12"107,6-11 512,20-57 78,4 1 0,2 2 1,27-41-719,-45 88 21,1 0 0,1 0 1,10-9-22,-19 23 5,1-1 1,-1 1 0,1 1 0,0-1 0,1 1-1,-1 0 1,1 1 0,0-1 0,0 2 0,0-1 0,3 0-6,-8 4 0,0 0 0,-1 0 0,1 0 0,0 1 0,-1-1 0,1 1 0,-1-1 0,1 1 0,-1 0 0,1 0 0,-1 0 0,1 0 0,-1 0 0,0 1 0,0-1 0,0 1 0,0 0 0,0-1 0,0 1 0,0 0 0,0 0 0,-1 0 0,1 0 0,-1 0 0,1 1 0,-1-1 0,0 0 0,0 2 0,9 13 0,-2 0 0,0 1 0,3 9 0,-8-18 0,21 66 51,-4 1 1,-3 1-1,-3 1 0,1 46-51,-3-32 51,-9-71 14,13 74 95,-14-86-124,0 0 0,1 0 0,0 0-1,1 0 1,0-1 0,0 1 0,1-1 0,5 6-36,-8-11-40,0-1 0,0 0 1,0 0-1,0 0 1,1 0-1,-1-1 1,1 1-1,-1-1 1,1 1-1,0-1 1,-1 0-1,1 0 1,0 0-1,0 0 1,0-1-1,0 1 0,0-1 1,0 1-1,-1-1 1,1 0-1,0 0 1,0-1 39,32-5-3961,-3-6-4008,-8 2 5793</inkml:trace>
  <inkml:trace contextRef="#ctx0" brushRef="#br0" timeOffset="72265.431">9787 4317 10368,'0'0'384,"0"0"128,-16 15 640,4 2 128,-2 9-640,-2-2 0,-3 5-384,-4 6 0,-4 5-128,-10 4 128,-4 5-128,-5-3 0,-3-4-4096,-4-1 0,1 1-1792</inkml:trace>
  <inkml:trace contextRef="#ctx0" brushRef="#br0" timeOffset="74427.105">4861 610 12544,'10'32'0,"-1"0"0,-2 0 0,3 29 0,-4-22 0,2-1 0,6 18 0,-14-54 5,1 0 1,0-1-1,-1 1 1,1 0-1,0 0 1,0-1-1,0 1 1,0 0-1,0-1 1,0 1-1,0-1 1,1 1-1,-1-1 1,0 0-1,1 1 1,-1-1-1,1 0 1,0 0-1,-1 0 1,1 0-1,0 0 1,0-1-1,-1 1 1,1 0-1,1-1-5,0 1 7,1-1 0,0 0 0,-1-1 0,1 1-1,0 0 1,-1-1 0,1 0 0,-1 0 0,1 0 0,-1 0 0,0-1 0,1 1-1,-1-1-6,9-4 8,-1-1-1,-1 0 0,1-1 0,-1 0 1,-1 0-1,1-1 0,2-5-7,3-5 54,-2-1 0,0 0-1,-1-1 1,-2 0 0,6-15-54,27-54 94,-42 90-94,-1-1 0,0 1 0,0-1 0,1 1 0,-1-1 0,0 1 0,1 0 0,-1-1 0,1 1 0,-1-1 0,0 1 0,1 0 0,-1 0 0,1-1 0,-1 1 0,1 0 0,-1 0 0,1-1 0,-1 1 0,1 0 0,-1 0 0,1 0 0,-1 0 0,1 0 0,0 0 0,-1 0 0,1 0 0,-1 0 0,1 0 0,-1 0 0,1 0 0,-1 0 0,1 1 0,-1-1 0,1 0 0,-1 0 0,1 0 0,-1 1 0,1-1 0,-1 0 0,1 1 0,-1-1 0,0 0 0,1 1 0,-1-1 0,0 1 0,1-1 0,-1 0 0,0 1 0,1-1 0,-1 1 0,0-1 0,0 1 0,0-1 0,1 1 0,4 7-1,1 1 1,-1 0-1,0 0 1,-1 0-1,0 0 0,-1 1 1,0 0-1,0-1 1,-1 1-1,0 2 1,11 106 18,-12-100-9,3 46 108,-2-1 0,-6 32-117,3-73 43,-2 0-1,0-1 1,-2 1 0,0-1 0,-1 0-1,-1 0 1,-1-1 0,-1 0 0,-3 3-43,8-16 39,0 0 1,-1 0 0,0 0 0,-1-1 0,0 1 0,0-2 0,0 1 0,0 0 0,-1-1 0,0 0-1,0-1 1,0 0 0,-6 3-40,10-6 19,0 0-1,0 0 1,-1-1-1,1 1 1,0 0 0,-1-1-1,1 0 1,-1 0-1,1 0 1,0 0-1,-1-1 1,1 1-1,0-1 1,-1 0-1,1 0 1,0 0 0,0 0-1,0-1 1,-1 1-1,2-1 1,-1 0-1,0 0 1,0 0-1,0 0 1,1 0-1,-1-1 1,1 1 0,0-1-1,0 1 1,0-1-1,0 0 1,0 0-1,-1-3-18,0 1 7,0-1-1,0 1 1,0-1-1,1 0 0,0 0 1,0 0-1,1 0 1,-1 0-1,1-1 1,1 1-1,-1 0 1,1 0-1,0-1 1,0 1-1,1 0 1,0-1-1,0 0-6,2-3 30,0-1 0,1 0 0,1 1 0,-1 0 0,2 0 0,-1 0 0,1 1 0,1 0 1,3-5-31,11-9-281,2 0 1,0 1 0,1 1-1,1 2 1,0 0 0,17-7 280,-23 15-2288,0 1 0,1 1 0,0 1 0,8-2 2288,25-7-3093</inkml:trace>
  <inkml:trace contextRef="#ctx0" brushRef="#br0" timeOffset="75462.85">1669 5846 11008,'25'-1'8,"-1"-1"0,0-1 0,1-1 0,-2-1 0,13-5-8,116-44 67,-49 15-46,-100 38-18,0 0 1,0-1-1,0 1 0,1 1 1,-1-1-1,0 0 1,1 1-1,-1 0 1,0 0-1,1 0 1,-1 0-1,0 0 1,1 1-1,-1-1 0,0 1 1,1 0-1,1 1-3,-4-1 3,0 0 1,1 1-1,-1-1 0,0 1 0,0-1 0,0 1 0,0 0 0,0-1 0,0 1 1,0 0-1,0 0 0,-1-1 0,1 1 0,-1 0 0,1 0 0,-1 0 0,0 0 1,0 0-1,0 0 0,0 0 0,0 0 0,0 0 0,0 0 0,-1 0 0,1 0 1,-1-1-1,1 1 0,-1 0 0,0 1-3,-4 11 78,0 0 0,0 0 0,-2-1 0,1 1-1,-2-2 1,-6 11-78,-60 73 522,48-64-316,-214 268 2119,237-298-2314,1 1 0,0-1 0,0 1 0,1 0 0,-1 0-1,0 0 1,1 0 0,0 0 0,0 0 0,0 0 0,0 0 0,0 1 0,0-1 0,1 3-11,0-5 7,0 1 1,0-1-1,1 0 1,-1 1-1,1-1 0,-1 0 1,1 0-1,0 1 1,-1-1-1,1 0 1,0 0-1,0 0 0,0 0 1,0 0-1,0 0 1,0 0-1,0 0 1,0 0-1,0 0 0,0 0 1,1-1-1,-1 1 1,0 0-1,1-1 0,-1 1 1,0-1-1,1 0 1,-1 1-1,0-1 1,1 0-1,-1 0 0,1 0 1,-1 0-1,2 0-7,15 1 35,0-1 0,0-1 0,1-1-1,-1 0 1,0-1 0,-1-1 0,1-1-1,4-2-34,35-14-512,44-23 512,-69 29-660,54-38-9744,-52 29 9137,-16 10-226</inkml:trace>
  <inkml:trace contextRef="#ctx0" brushRef="#br0" timeOffset="75794.911">1798 6078 10880,'0'0'0,"19"5"-384,-9-2 128,-3 0 128,-7-3 0,16 0 128,-16 0 0,13-3 384,-13 3 128,12-3 384,1-2 0,3-4-512,12-3 0,7-3-256,9 1 0,7-3 0,2 5 0,1 0-10112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30T18:38:05.03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28 124 9344,'0'105'128,"4"-20"443,-2-50-498,-1-1-1,-2 0 1,-2 12-73,-8 33 122,4-44-97,1 0 1,3 0-1,0 1 0,3-1 0,0 1 0,3 0 1,5 29-26,-7-62 22,0 0 0,0 0 0,0 1 0,0-1 0,0 0 0,1 0 0,-1 0 0,1 0 0,0-1 0,0 1 0,0 0 0,2 1-22,-3-3 24,0 0 0,1 0 0,-1 0 0,0 0 0,1 0 0,-1-1 0,0 1 0,1-1 0,-1 1 0,1-1 0,-1 1 0,1-1 0,0 0 0,-1 0 0,1 0 0,-1 0 0,1 0 0,-1 0 0,2 0-24,3-2 52,0 0 0,-1 0 0,1 0 0,-1-1 0,1 0 0,-1 0 0,0-1 0,0 1 0,0-1 0,-1 0 0,1 0 0,2-5-52,45-49 0,-2-2 0,-3-2 0,-3-2 0,-2-3 0,-4 0 0,-2-3 0,-4-1 0,-3-1 0,-3-2 0,4-25 0,-3 4 106,-41 143 72,3 0 0,2 0 0,0 18-178,7-57 8,-10 84 577,-2 91-585,14-156-130,1-1 0,0 0 0,3 0 0,0 0 0,1 0 0,2-1 0,0 0 1,2 0-1,3 3 130,12 8-8811,-12-23 6678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30T18:38:05.450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0 11776,'7'36'-75,"-2"1"1,-2-1-1,-1 0 1,-2 1 0,-2 18 74,0 32-9633,2-83 8758,3-14 875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l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784" y="1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r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5025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27" y="4415321"/>
            <a:ext cx="5608947" cy="418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0643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l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784" y="8830643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r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fld id="{6E1CB6C6-7E26-4BC3-91B6-DFBDA22CF544}" type="slidenum">
              <a:rPr lang="zh-CN" altLang="de-DE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7070442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58777" y="692151"/>
            <a:ext cx="6734175" cy="577850"/>
          </a:xfrm>
        </p:spPr>
        <p:txBody>
          <a:bodyPr anchor="t"/>
          <a:lstStyle>
            <a:lvl1pPr>
              <a:defRPr sz="28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  <p:sp>
        <p:nvSpPr>
          <p:cNvPr id="2375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58777" y="1449388"/>
            <a:ext cx="6734175" cy="944562"/>
          </a:xfrm>
        </p:spPr>
        <p:txBody>
          <a:bodyPr lIns="0" tIns="0" rIns="0" b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b="1"/>
            </a:lvl1pPr>
          </a:lstStyle>
          <a:p>
            <a:pPr lvl="0"/>
            <a:r>
              <a:rPr lang="de-DE" noProof="0" dirty="0"/>
              <a:t>Formatvorlage des </a:t>
            </a:r>
          </a:p>
          <a:p>
            <a:pPr lvl="0"/>
            <a:r>
              <a:rPr lang="de-DE" noProof="0" dirty="0"/>
              <a:t>Untertitelmasters durch </a:t>
            </a:r>
          </a:p>
          <a:p>
            <a:pPr lvl="0"/>
            <a:r>
              <a:rPr lang="de-DE" noProof="0" dirty="0"/>
              <a:t>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67005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95549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32588" y="488950"/>
            <a:ext cx="2159000" cy="58928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0825" y="488950"/>
            <a:ext cx="6329363" cy="58928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58847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8041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6" y="1557339"/>
            <a:ext cx="4243388" cy="478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4" y="1557339"/>
            <a:ext cx="4244975" cy="2317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4" y="4027489"/>
            <a:ext cx="4244975" cy="2319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819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6" y="1557339"/>
            <a:ext cx="4243388" cy="478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6614" y="1557339"/>
            <a:ext cx="4244975" cy="478948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61822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0826" y="368301"/>
            <a:ext cx="8642351" cy="10795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58778" y="692152"/>
            <a:ext cx="6734175" cy="577850"/>
          </a:xfrm>
          <a:noFill/>
        </p:spPr>
        <p:txBody>
          <a:bodyPr anchor="t"/>
          <a:lstStyle>
            <a:lvl1pPr>
              <a:defRPr sz="2800"/>
            </a:lvl1pPr>
          </a:lstStyle>
          <a:p>
            <a:r>
              <a:rPr lang="zh-CN" altLang="en-US" dirty="0"/>
              <a:t>单击此处编辑母版标题样式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9843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6203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25313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6" y="1592264"/>
            <a:ext cx="4243388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4" y="1592264"/>
            <a:ext cx="4244975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6413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8736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64113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49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57801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23843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50826" y="368301"/>
            <a:ext cx="8642351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950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CN" altLang="en-US">
              <a:ea typeface="宋体" pitchFamily="2" charset="-122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488950"/>
            <a:ext cx="6877051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Titelmasterformat durch Klicken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557339"/>
            <a:ext cx="8640763" cy="478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 dirty="0"/>
              <a:t>Textmasterformate durch Klicken bearbeiten</a:t>
            </a:r>
          </a:p>
          <a:p>
            <a:pPr lvl="1"/>
            <a:r>
              <a:rPr lang="de-DE" altLang="zh-CN" dirty="0"/>
              <a:t>Zweite Ebene</a:t>
            </a:r>
          </a:p>
          <a:p>
            <a:pPr lvl="2"/>
            <a:r>
              <a:rPr lang="de-DE" altLang="zh-CN" dirty="0"/>
              <a:t>Dritte Ebene</a:t>
            </a:r>
          </a:p>
          <a:p>
            <a:pPr lvl="3"/>
            <a:r>
              <a:rPr lang="de-DE" altLang="zh-CN" dirty="0"/>
              <a:t>Vierte Ebene</a:t>
            </a:r>
          </a:p>
          <a:p>
            <a:pPr lvl="4"/>
            <a:r>
              <a:rPr lang="de-DE" altLang="zh-CN" dirty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7" r:id="rId1"/>
    <p:sldLayoutId id="2147484798" r:id="rId2"/>
    <p:sldLayoutId id="2147484799" r:id="rId3"/>
    <p:sldLayoutId id="2147484800" r:id="rId4"/>
    <p:sldLayoutId id="2147484801" r:id="rId5"/>
    <p:sldLayoutId id="2147484802" r:id="rId6"/>
    <p:sldLayoutId id="2147484803" r:id="rId7"/>
    <p:sldLayoutId id="2147484804" r:id="rId8"/>
    <p:sldLayoutId id="2147484805" r:id="rId9"/>
    <p:sldLayoutId id="2147484806" r:id="rId10"/>
    <p:sldLayoutId id="2147484807" r:id="rId11"/>
    <p:sldLayoutId id="2147484808" r:id="rId12"/>
    <p:sldLayoutId id="2147484809" r:id="rId13"/>
    <p:sldLayoutId id="2147484810" r:id="rId14"/>
    <p:sldLayoutId id="2147484811" r:id="rId15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49250" indent="-1682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538163" indent="-18732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717550" indent="-17303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908050" indent="-188913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13652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4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6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8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2.xml"/><Relationship Id="rId13" Type="http://schemas.openxmlformats.org/officeDocument/2006/relationships/image" Target="../media/image43.png"/><Relationship Id="rId18" Type="http://schemas.openxmlformats.org/officeDocument/2006/relationships/customXml" Target="../ink/ink27.xml"/><Relationship Id="rId26" Type="http://schemas.openxmlformats.org/officeDocument/2006/relationships/customXml" Target="../ink/ink31.xml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47.png"/><Relationship Id="rId7" Type="http://schemas.openxmlformats.org/officeDocument/2006/relationships/image" Target="../media/image40.png"/><Relationship Id="rId12" Type="http://schemas.openxmlformats.org/officeDocument/2006/relationships/customXml" Target="../ink/ink24.xml"/><Relationship Id="rId17" Type="http://schemas.openxmlformats.org/officeDocument/2006/relationships/image" Target="../media/image45.png"/><Relationship Id="rId25" Type="http://schemas.openxmlformats.org/officeDocument/2006/relationships/image" Target="../media/image49.png"/><Relationship Id="rId2" Type="http://schemas.openxmlformats.org/officeDocument/2006/relationships/audio" Target="../media/media10.mp3"/><Relationship Id="rId16" Type="http://schemas.openxmlformats.org/officeDocument/2006/relationships/customXml" Target="../ink/ink26.xml"/><Relationship Id="rId20" Type="http://schemas.openxmlformats.org/officeDocument/2006/relationships/customXml" Target="../ink/ink28.xml"/><Relationship Id="rId29" Type="http://schemas.openxmlformats.org/officeDocument/2006/relationships/image" Target="../media/image51.png"/><Relationship Id="rId1" Type="http://schemas.microsoft.com/office/2007/relationships/media" Target="../media/media10.mp3"/><Relationship Id="rId6" Type="http://schemas.openxmlformats.org/officeDocument/2006/relationships/customXml" Target="../ink/ink21.xml"/><Relationship Id="rId11" Type="http://schemas.openxmlformats.org/officeDocument/2006/relationships/image" Target="../media/image42.png"/><Relationship Id="rId24" Type="http://schemas.openxmlformats.org/officeDocument/2006/relationships/customXml" Target="../ink/ink30.xml"/><Relationship Id="rId5" Type="http://schemas.openxmlformats.org/officeDocument/2006/relationships/image" Target="../media/image3.png"/><Relationship Id="rId15" Type="http://schemas.openxmlformats.org/officeDocument/2006/relationships/image" Target="../media/image44.png"/><Relationship Id="rId23" Type="http://schemas.openxmlformats.org/officeDocument/2006/relationships/image" Target="../media/image48.png"/><Relationship Id="rId28" Type="http://schemas.openxmlformats.org/officeDocument/2006/relationships/customXml" Target="../ink/ink32.xml"/><Relationship Id="rId10" Type="http://schemas.openxmlformats.org/officeDocument/2006/relationships/customXml" Target="../ink/ink23.xml"/><Relationship Id="rId19" Type="http://schemas.openxmlformats.org/officeDocument/2006/relationships/image" Target="../media/image46.png"/><Relationship Id="rId31" Type="http://schemas.openxmlformats.org/officeDocument/2006/relationships/image" Target="../media/image52.png"/><Relationship Id="rId4" Type="http://schemas.openxmlformats.org/officeDocument/2006/relationships/image" Target="../media/image28.emf"/><Relationship Id="rId9" Type="http://schemas.openxmlformats.org/officeDocument/2006/relationships/image" Target="../media/image41.png"/><Relationship Id="rId14" Type="http://schemas.openxmlformats.org/officeDocument/2006/relationships/customXml" Target="../ink/ink25.xml"/><Relationship Id="rId22" Type="http://schemas.openxmlformats.org/officeDocument/2006/relationships/customXml" Target="../ink/ink29.xml"/><Relationship Id="rId27" Type="http://schemas.openxmlformats.org/officeDocument/2006/relationships/image" Target="../media/image50.png"/><Relationship Id="rId30" Type="http://schemas.openxmlformats.org/officeDocument/2006/relationships/customXml" Target="../ink/ink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6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customXml" Target="../ink/ink34.xml"/><Relationship Id="rId5" Type="http://schemas.openxmlformats.org/officeDocument/2006/relationships/image" Target="../media/image29.emf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3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customXml" Target="../ink/ink2.xml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openxmlformats.org/officeDocument/2006/relationships/customXml" Target="../ink/ink4.xml"/><Relationship Id="rId2" Type="http://schemas.openxmlformats.org/officeDocument/2006/relationships/audio" Target="../media/media3.mp3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11" Type="http://schemas.openxmlformats.org/officeDocument/2006/relationships/customXml" Target="../ink/ink1.xml"/><Relationship Id="rId5" Type="http://schemas.openxmlformats.org/officeDocument/2006/relationships/image" Target="../media/image8.png"/><Relationship Id="rId15" Type="http://schemas.openxmlformats.org/officeDocument/2006/relationships/customXml" Target="../ink/ink3.xml"/><Relationship Id="rId10" Type="http://schemas.openxmlformats.org/officeDocument/2006/relationships/image" Target="../media/image3.png"/><Relationship Id="rId19" Type="http://schemas.openxmlformats.org/officeDocument/2006/relationships/customXml" Target="../ink/ink5.xml"/><Relationship Id="rId4" Type="http://schemas.openxmlformats.org/officeDocument/2006/relationships/image" Target="../media/image7.emf"/><Relationship Id="rId9" Type="http://schemas.openxmlformats.org/officeDocument/2006/relationships/image" Target="../media/image12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1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customXml" Target="../ink/ink6.xml"/><Relationship Id="rId5" Type="http://schemas.openxmlformats.org/officeDocument/2006/relationships/image" Target="../media/image3.png"/><Relationship Id="rId4" Type="http://schemas.openxmlformats.org/officeDocument/2006/relationships/image" Target="../media/image24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13" Type="http://schemas.openxmlformats.org/officeDocument/2006/relationships/image" Target="../media/image26.png"/><Relationship Id="rId18" Type="http://schemas.openxmlformats.org/officeDocument/2006/relationships/customXml" Target="../ink/ink13.xml"/><Relationship Id="rId26" Type="http://schemas.openxmlformats.org/officeDocument/2006/relationships/customXml" Target="../ink/ink17.xml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30.png"/><Relationship Id="rId7" Type="http://schemas.openxmlformats.org/officeDocument/2006/relationships/image" Target="../media/image230.png"/><Relationship Id="rId12" Type="http://schemas.openxmlformats.org/officeDocument/2006/relationships/customXml" Target="../ink/ink10.xml"/><Relationship Id="rId17" Type="http://schemas.openxmlformats.org/officeDocument/2006/relationships/image" Target="../media/image28.png"/><Relationship Id="rId25" Type="http://schemas.openxmlformats.org/officeDocument/2006/relationships/image" Target="../media/image32.png"/><Relationship Id="rId2" Type="http://schemas.openxmlformats.org/officeDocument/2006/relationships/audio" Target="../media/media7.mp3"/><Relationship Id="rId16" Type="http://schemas.openxmlformats.org/officeDocument/2006/relationships/customXml" Target="../ink/ink12.xml"/><Relationship Id="rId20" Type="http://schemas.openxmlformats.org/officeDocument/2006/relationships/customXml" Target="../ink/ink14.xml"/><Relationship Id="rId29" Type="http://schemas.openxmlformats.org/officeDocument/2006/relationships/image" Target="../media/image34.png"/><Relationship Id="rId1" Type="http://schemas.microsoft.com/office/2007/relationships/media" Target="../media/media7.mp3"/><Relationship Id="rId6" Type="http://schemas.openxmlformats.org/officeDocument/2006/relationships/customXml" Target="../ink/ink7.xml"/><Relationship Id="rId11" Type="http://schemas.openxmlformats.org/officeDocument/2006/relationships/image" Target="../media/image25.png"/><Relationship Id="rId24" Type="http://schemas.openxmlformats.org/officeDocument/2006/relationships/customXml" Target="../ink/ink16.xml"/><Relationship Id="rId5" Type="http://schemas.openxmlformats.org/officeDocument/2006/relationships/image" Target="../media/image3.png"/><Relationship Id="rId15" Type="http://schemas.openxmlformats.org/officeDocument/2006/relationships/image" Target="../media/image27.png"/><Relationship Id="rId23" Type="http://schemas.openxmlformats.org/officeDocument/2006/relationships/image" Target="../media/image31.png"/><Relationship Id="rId28" Type="http://schemas.openxmlformats.org/officeDocument/2006/relationships/customXml" Target="../ink/ink18.xml"/><Relationship Id="rId10" Type="http://schemas.openxmlformats.org/officeDocument/2006/relationships/customXml" Target="../ink/ink9.xml"/><Relationship Id="rId19" Type="http://schemas.openxmlformats.org/officeDocument/2006/relationships/image" Target="../media/image29.png"/><Relationship Id="rId31" Type="http://schemas.openxmlformats.org/officeDocument/2006/relationships/image" Target="../media/image35.png"/><Relationship Id="rId4" Type="http://schemas.openxmlformats.org/officeDocument/2006/relationships/image" Target="../media/image25.emf"/><Relationship Id="rId9" Type="http://schemas.openxmlformats.org/officeDocument/2006/relationships/image" Target="../media/image240.png"/><Relationship Id="rId14" Type="http://schemas.openxmlformats.org/officeDocument/2006/relationships/customXml" Target="../ink/ink11.xml"/><Relationship Id="rId22" Type="http://schemas.openxmlformats.org/officeDocument/2006/relationships/customXml" Target="../ink/ink15.xml"/><Relationship Id="rId27" Type="http://schemas.openxmlformats.org/officeDocument/2006/relationships/image" Target="../media/image33.png"/><Relationship Id="rId30" Type="http://schemas.openxmlformats.org/officeDocument/2006/relationships/customXml" Target="../ink/ink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customXml" Target="../ink/ink20.xml"/><Relationship Id="rId5" Type="http://schemas.openxmlformats.org/officeDocument/2006/relationships/image" Target="../media/image3.png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7FBA022-CE4F-403B-90AE-F417FB8AE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3" name="mm3s1">
            <a:hlinkClick r:id="" action="ppaction://media"/>
            <a:extLst>
              <a:ext uri="{FF2B5EF4-FFF2-40B4-BE49-F238E27FC236}">
                <a16:creationId xmlns:a16="http://schemas.microsoft.com/office/drawing/2014/main" id="{777DE773-DFA7-415B-BFDB-9CD9C75A13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589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2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733"/>
    </mc:Choice>
    <mc:Fallback xmlns="">
      <p:transition spd="slow" advTm="150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63" objId="3"/>
        <p14:stopEvt time="149585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rafik 222">
            <a:extLst>
              <a:ext uri="{FF2B5EF4-FFF2-40B4-BE49-F238E27FC236}">
                <a16:creationId xmlns:a16="http://schemas.microsoft.com/office/drawing/2014/main" id="{17205F34-184E-4AC8-A6F9-3690AECF2C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5" name="mm3s10">
            <a:hlinkClick r:id="" action="ppaction://media"/>
            <a:extLst>
              <a:ext uri="{FF2B5EF4-FFF2-40B4-BE49-F238E27FC236}">
                <a16:creationId xmlns:a16="http://schemas.microsoft.com/office/drawing/2014/main" id="{71A4C55C-E651-4F28-B9C4-F2840CBE18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510" y="551729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5" name="Freihand 74">
                <a:extLst>
                  <a:ext uri="{FF2B5EF4-FFF2-40B4-BE49-F238E27FC236}">
                    <a16:creationId xmlns:a16="http://schemas.microsoft.com/office/drawing/2014/main" id="{6A6A84B0-135D-47BF-A49E-507A67749A71}"/>
                  </a:ext>
                </a:extLst>
              </p14:cNvPr>
              <p14:cNvContentPartPr/>
              <p14:nvPr/>
            </p14:nvContentPartPr>
            <p14:xfrm>
              <a:off x="6012200" y="4483610"/>
              <a:ext cx="1512210" cy="1465740"/>
            </p14:xfrm>
          </p:contentPart>
        </mc:Choice>
        <mc:Fallback xmlns="">
          <p:pic>
            <p:nvPicPr>
              <p:cNvPr id="75" name="Freihand 74">
                <a:extLst>
                  <a:ext uri="{FF2B5EF4-FFF2-40B4-BE49-F238E27FC236}">
                    <a16:creationId xmlns:a16="http://schemas.microsoft.com/office/drawing/2014/main" id="{6A6A84B0-135D-47BF-A49E-507A67749A7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03199" y="4474969"/>
                <a:ext cx="1529852" cy="14833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6" name="Freihand 95">
                <a:extLst>
                  <a:ext uri="{FF2B5EF4-FFF2-40B4-BE49-F238E27FC236}">
                    <a16:creationId xmlns:a16="http://schemas.microsoft.com/office/drawing/2014/main" id="{C227FE86-A91E-41C5-B6CF-54EEB88A827F}"/>
                  </a:ext>
                </a:extLst>
              </p14:cNvPr>
              <p14:cNvContentPartPr/>
              <p14:nvPr/>
            </p14:nvContentPartPr>
            <p14:xfrm>
              <a:off x="3491850" y="4483610"/>
              <a:ext cx="1512000" cy="1465560"/>
            </p14:xfrm>
          </p:contentPart>
        </mc:Choice>
        <mc:Fallback xmlns="">
          <p:pic>
            <p:nvPicPr>
              <p:cNvPr id="96" name="Freihand 95">
                <a:extLst>
                  <a:ext uri="{FF2B5EF4-FFF2-40B4-BE49-F238E27FC236}">
                    <a16:creationId xmlns:a16="http://schemas.microsoft.com/office/drawing/2014/main" id="{C227FE86-A91E-41C5-B6CF-54EEB88A827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82850" y="4474970"/>
                <a:ext cx="1529640" cy="148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8" name="Freihand 107">
                <a:extLst>
                  <a:ext uri="{FF2B5EF4-FFF2-40B4-BE49-F238E27FC236}">
                    <a16:creationId xmlns:a16="http://schemas.microsoft.com/office/drawing/2014/main" id="{F7093E28-F8EF-46F0-AB3B-3E431E414F48}"/>
                  </a:ext>
                </a:extLst>
              </p14:cNvPr>
              <p14:cNvContentPartPr/>
              <p14:nvPr/>
            </p14:nvContentPartPr>
            <p14:xfrm>
              <a:off x="2455620" y="5142120"/>
              <a:ext cx="216720" cy="20160"/>
            </p14:xfrm>
          </p:contentPart>
        </mc:Choice>
        <mc:Fallback xmlns="">
          <p:pic>
            <p:nvPicPr>
              <p:cNvPr id="108" name="Freihand 107">
                <a:extLst>
                  <a:ext uri="{FF2B5EF4-FFF2-40B4-BE49-F238E27FC236}">
                    <a16:creationId xmlns:a16="http://schemas.microsoft.com/office/drawing/2014/main" id="{F7093E28-F8EF-46F0-AB3B-3E431E414F4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446980" y="5133120"/>
                <a:ext cx="23436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9" name="Freihand 108">
                <a:extLst>
                  <a:ext uri="{FF2B5EF4-FFF2-40B4-BE49-F238E27FC236}">
                    <a16:creationId xmlns:a16="http://schemas.microsoft.com/office/drawing/2014/main" id="{1C9289B6-14C8-411F-A539-33EEE53C4DAA}"/>
                  </a:ext>
                </a:extLst>
              </p14:cNvPr>
              <p14:cNvContentPartPr/>
              <p14:nvPr/>
            </p14:nvContentPartPr>
            <p14:xfrm>
              <a:off x="2469660" y="5236080"/>
              <a:ext cx="202680" cy="15480"/>
            </p14:xfrm>
          </p:contentPart>
        </mc:Choice>
        <mc:Fallback xmlns="">
          <p:pic>
            <p:nvPicPr>
              <p:cNvPr id="109" name="Freihand 108">
                <a:extLst>
                  <a:ext uri="{FF2B5EF4-FFF2-40B4-BE49-F238E27FC236}">
                    <a16:creationId xmlns:a16="http://schemas.microsoft.com/office/drawing/2014/main" id="{1C9289B6-14C8-411F-A539-33EEE53C4DA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461020" y="5227080"/>
                <a:ext cx="22032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70" name="Freihand 169">
                <a:extLst>
                  <a:ext uri="{FF2B5EF4-FFF2-40B4-BE49-F238E27FC236}">
                    <a16:creationId xmlns:a16="http://schemas.microsoft.com/office/drawing/2014/main" id="{27E0ED23-9880-4533-871B-C2AE7776C57E}"/>
                  </a:ext>
                </a:extLst>
              </p14:cNvPr>
              <p14:cNvContentPartPr/>
              <p14:nvPr/>
            </p14:nvContentPartPr>
            <p14:xfrm>
              <a:off x="6770940" y="5969400"/>
              <a:ext cx="113760" cy="271440"/>
            </p14:xfrm>
          </p:contentPart>
        </mc:Choice>
        <mc:Fallback xmlns="">
          <p:pic>
            <p:nvPicPr>
              <p:cNvPr id="170" name="Freihand 169">
                <a:extLst>
                  <a:ext uri="{FF2B5EF4-FFF2-40B4-BE49-F238E27FC236}">
                    <a16:creationId xmlns:a16="http://schemas.microsoft.com/office/drawing/2014/main" id="{27E0ED23-9880-4533-871B-C2AE7776C57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761940" y="5960400"/>
                <a:ext cx="131400" cy="28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71" name="Freihand 170">
                <a:extLst>
                  <a:ext uri="{FF2B5EF4-FFF2-40B4-BE49-F238E27FC236}">
                    <a16:creationId xmlns:a16="http://schemas.microsoft.com/office/drawing/2014/main" id="{9217AAE1-4B32-42AE-A036-0EFC069D54C5}"/>
                  </a:ext>
                </a:extLst>
              </p14:cNvPr>
              <p14:cNvContentPartPr/>
              <p14:nvPr/>
            </p14:nvContentPartPr>
            <p14:xfrm>
              <a:off x="7512900" y="5247240"/>
              <a:ext cx="254520" cy="140400"/>
            </p14:xfrm>
          </p:contentPart>
        </mc:Choice>
        <mc:Fallback xmlns="">
          <p:pic>
            <p:nvPicPr>
              <p:cNvPr id="171" name="Freihand 170">
                <a:extLst>
                  <a:ext uri="{FF2B5EF4-FFF2-40B4-BE49-F238E27FC236}">
                    <a16:creationId xmlns:a16="http://schemas.microsoft.com/office/drawing/2014/main" id="{9217AAE1-4B32-42AE-A036-0EFC069D54C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503900" y="5238240"/>
                <a:ext cx="27216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2" name="Freihand 171">
                <a:extLst>
                  <a:ext uri="{FF2B5EF4-FFF2-40B4-BE49-F238E27FC236}">
                    <a16:creationId xmlns:a16="http://schemas.microsoft.com/office/drawing/2014/main" id="{38846F26-FA94-4A60-8271-3388F7E65331}"/>
                  </a:ext>
                </a:extLst>
              </p14:cNvPr>
              <p14:cNvContentPartPr/>
              <p14:nvPr/>
            </p14:nvContentPartPr>
            <p14:xfrm>
              <a:off x="5731620" y="5187840"/>
              <a:ext cx="205200" cy="120600"/>
            </p14:xfrm>
          </p:contentPart>
        </mc:Choice>
        <mc:Fallback xmlns="">
          <p:pic>
            <p:nvPicPr>
              <p:cNvPr id="172" name="Freihand 171">
                <a:extLst>
                  <a:ext uri="{FF2B5EF4-FFF2-40B4-BE49-F238E27FC236}">
                    <a16:creationId xmlns:a16="http://schemas.microsoft.com/office/drawing/2014/main" id="{38846F26-FA94-4A60-8271-3388F7E6533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722980" y="5178840"/>
                <a:ext cx="22284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5" name="Freihand 204">
                <a:extLst>
                  <a:ext uri="{FF2B5EF4-FFF2-40B4-BE49-F238E27FC236}">
                    <a16:creationId xmlns:a16="http://schemas.microsoft.com/office/drawing/2014/main" id="{666BFDD6-F30D-4A12-B152-33BB8310222E}"/>
                  </a:ext>
                </a:extLst>
              </p14:cNvPr>
              <p14:cNvContentPartPr/>
              <p14:nvPr/>
            </p14:nvContentPartPr>
            <p14:xfrm>
              <a:off x="4532529" y="4100640"/>
              <a:ext cx="696960" cy="466200"/>
            </p14:xfrm>
          </p:contentPart>
        </mc:Choice>
        <mc:Fallback xmlns="">
          <p:pic>
            <p:nvPicPr>
              <p:cNvPr id="205" name="Freihand 204">
                <a:extLst>
                  <a:ext uri="{FF2B5EF4-FFF2-40B4-BE49-F238E27FC236}">
                    <a16:creationId xmlns:a16="http://schemas.microsoft.com/office/drawing/2014/main" id="{666BFDD6-F30D-4A12-B152-33BB8310222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523889" y="4091640"/>
                <a:ext cx="714600" cy="48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08" name="Freihand 207">
                <a:extLst>
                  <a:ext uri="{FF2B5EF4-FFF2-40B4-BE49-F238E27FC236}">
                    <a16:creationId xmlns:a16="http://schemas.microsoft.com/office/drawing/2014/main" id="{AC12D206-5F1A-4ACC-8D23-22F68990A93A}"/>
                  </a:ext>
                </a:extLst>
              </p14:cNvPr>
              <p14:cNvContentPartPr/>
              <p14:nvPr/>
            </p14:nvContentPartPr>
            <p14:xfrm>
              <a:off x="7589580" y="4566840"/>
              <a:ext cx="521640" cy="358560"/>
            </p14:xfrm>
          </p:contentPart>
        </mc:Choice>
        <mc:Fallback xmlns="">
          <p:pic>
            <p:nvPicPr>
              <p:cNvPr id="208" name="Freihand 207">
                <a:extLst>
                  <a:ext uri="{FF2B5EF4-FFF2-40B4-BE49-F238E27FC236}">
                    <a16:creationId xmlns:a16="http://schemas.microsoft.com/office/drawing/2014/main" id="{AC12D206-5F1A-4ACC-8D23-22F68990A93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580940" y="4558200"/>
                <a:ext cx="539280" cy="3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09" name="Freihand 208">
                <a:extLst>
                  <a:ext uri="{FF2B5EF4-FFF2-40B4-BE49-F238E27FC236}">
                    <a16:creationId xmlns:a16="http://schemas.microsoft.com/office/drawing/2014/main" id="{48E8E1EC-38FD-4859-9D2E-8BA2295D7068}"/>
                  </a:ext>
                </a:extLst>
              </p14:cNvPr>
              <p14:cNvContentPartPr/>
              <p14:nvPr/>
            </p14:nvContentPartPr>
            <p14:xfrm>
              <a:off x="6742860" y="3872800"/>
              <a:ext cx="1249920" cy="644000"/>
            </p14:xfrm>
          </p:contentPart>
        </mc:Choice>
        <mc:Fallback xmlns="">
          <p:pic>
            <p:nvPicPr>
              <p:cNvPr id="209" name="Freihand 208">
                <a:extLst>
                  <a:ext uri="{FF2B5EF4-FFF2-40B4-BE49-F238E27FC236}">
                    <a16:creationId xmlns:a16="http://schemas.microsoft.com/office/drawing/2014/main" id="{48E8E1EC-38FD-4859-9D2E-8BA2295D706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734222" y="3863801"/>
                <a:ext cx="1267555" cy="6616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13" name="Freihand 212">
                <a:extLst>
                  <a:ext uri="{FF2B5EF4-FFF2-40B4-BE49-F238E27FC236}">
                    <a16:creationId xmlns:a16="http://schemas.microsoft.com/office/drawing/2014/main" id="{89ABB0D4-5692-4E84-B7C3-814C09B9C894}"/>
                  </a:ext>
                </a:extLst>
              </p14:cNvPr>
              <p14:cNvContentPartPr/>
              <p14:nvPr/>
            </p14:nvContentPartPr>
            <p14:xfrm>
              <a:off x="755470" y="4483610"/>
              <a:ext cx="1512000" cy="1465560"/>
            </p14:xfrm>
          </p:contentPart>
        </mc:Choice>
        <mc:Fallback xmlns="">
          <p:pic>
            <p:nvPicPr>
              <p:cNvPr id="213" name="Freihand 212">
                <a:extLst>
                  <a:ext uri="{FF2B5EF4-FFF2-40B4-BE49-F238E27FC236}">
                    <a16:creationId xmlns:a16="http://schemas.microsoft.com/office/drawing/2014/main" id="{89ABB0D4-5692-4E84-B7C3-814C09B9C89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46470" y="4474970"/>
                <a:ext cx="1529640" cy="148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16" name="Freihand 215">
                <a:extLst>
                  <a:ext uri="{FF2B5EF4-FFF2-40B4-BE49-F238E27FC236}">
                    <a16:creationId xmlns:a16="http://schemas.microsoft.com/office/drawing/2014/main" id="{0FCE9326-D094-4E76-8D39-8D2C52D34CFE}"/>
                  </a:ext>
                </a:extLst>
              </p14:cNvPr>
              <p14:cNvContentPartPr/>
              <p14:nvPr/>
            </p14:nvContentPartPr>
            <p14:xfrm>
              <a:off x="3062940" y="3970680"/>
              <a:ext cx="2350440" cy="2337120"/>
            </p14:xfrm>
          </p:contentPart>
        </mc:Choice>
        <mc:Fallback xmlns="">
          <p:pic>
            <p:nvPicPr>
              <p:cNvPr id="216" name="Freihand 215">
                <a:extLst>
                  <a:ext uri="{FF2B5EF4-FFF2-40B4-BE49-F238E27FC236}">
                    <a16:creationId xmlns:a16="http://schemas.microsoft.com/office/drawing/2014/main" id="{0FCE9326-D094-4E76-8D39-8D2C52D34CF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054300" y="3962040"/>
                <a:ext cx="2368080" cy="235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20" name="Freihand 219">
                <a:extLst>
                  <a:ext uri="{FF2B5EF4-FFF2-40B4-BE49-F238E27FC236}">
                    <a16:creationId xmlns:a16="http://schemas.microsoft.com/office/drawing/2014/main" id="{F30CA520-F633-477F-B692-9EB829674C57}"/>
                  </a:ext>
                </a:extLst>
              </p14:cNvPr>
              <p14:cNvContentPartPr/>
              <p14:nvPr/>
            </p14:nvContentPartPr>
            <p14:xfrm>
              <a:off x="6647100" y="5353080"/>
              <a:ext cx="364680" cy="299160"/>
            </p14:xfrm>
          </p:contentPart>
        </mc:Choice>
        <mc:Fallback xmlns="">
          <p:pic>
            <p:nvPicPr>
              <p:cNvPr id="220" name="Freihand 219">
                <a:extLst>
                  <a:ext uri="{FF2B5EF4-FFF2-40B4-BE49-F238E27FC236}">
                    <a16:creationId xmlns:a16="http://schemas.microsoft.com/office/drawing/2014/main" id="{F30CA520-F633-477F-B692-9EB829674C5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638109" y="5344440"/>
                <a:ext cx="382303" cy="316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4587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222"/>
    </mc:Choice>
    <mc:Fallback xmlns="">
      <p:transition spd="slow" advTm="184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7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476" x="1419225" y="5494338"/>
          <p14:tracePt t="17655" x="1411288" y="5494338"/>
          <p14:tracePt t="17669" x="1403350" y="5502275"/>
          <p14:tracePt t="17684" x="1395413" y="5510213"/>
          <p14:tracePt t="17691" x="1387475" y="5510213"/>
          <p14:tracePt t="17699" x="1379538" y="5518150"/>
          <p14:tracePt t="17708" x="1371600" y="5526088"/>
          <p14:tracePt t="17714" x="1363663" y="5534025"/>
          <p14:tracePt t="17726" x="1363663" y="5549900"/>
          <p14:tracePt t="17729" x="1363663" y="5557838"/>
          <p14:tracePt t="17739" x="1355725" y="5565775"/>
          <p14:tracePt t="17744" x="1347788" y="5581650"/>
          <p14:tracePt t="17759" x="1347788" y="5597525"/>
          <p14:tracePt t="17767" x="1339850" y="5597525"/>
          <p14:tracePt t="17776" x="1339850" y="5605463"/>
          <p14:tracePt t="17783" x="1331913" y="5621338"/>
          <p14:tracePt t="17791" x="1323975" y="5621338"/>
          <p14:tracePt t="17796" x="1323975" y="5637213"/>
          <p14:tracePt t="17806" x="1316038" y="5637213"/>
          <p14:tracePt t="17814" x="1308100" y="5645150"/>
          <p14:tracePt t="17819" x="1308100" y="5662613"/>
          <p14:tracePt t="17826" x="1300163" y="5662613"/>
          <p14:tracePt t="17836" x="1300163" y="5670550"/>
          <p14:tracePt t="17864" x="1300163" y="5678488"/>
          <p14:tracePt t="17910" x="1300163" y="5670550"/>
          <p14:tracePt t="17916" x="1316038" y="5662613"/>
          <p14:tracePt t="17924" x="1323975" y="5645150"/>
          <p14:tracePt t="17932" x="1339850" y="5621338"/>
          <p14:tracePt t="17940" x="1347788" y="5589588"/>
          <p14:tracePt t="17947" x="1363663" y="5557838"/>
          <p14:tracePt t="17955" x="1379538" y="5510213"/>
          <p14:tracePt t="17962" x="1395413" y="5462588"/>
          <p14:tracePt t="17969" x="1411288" y="5438775"/>
          <p14:tracePt t="17977" x="1419225" y="5407025"/>
          <p14:tracePt t="17985" x="1435100" y="5383213"/>
          <p14:tracePt t="17992" x="1450975" y="5351463"/>
          <p14:tracePt t="17999" x="1466850" y="5319713"/>
          <p14:tracePt t="18008" x="1474788" y="5310188"/>
          <p14:tracePt t="18014" x="1482725" y="5294313"/>
          <p14:tracePt t="18021" x="1482725" y="5278438"/>
          <p14:tracePt t="18037" x="1482725" y="5270500"/>
          <p14:tracePt t="18233" x="1482725" y="5278438"/>
          <p14:tracePt t="18241" x="1482725" y="5286375"/>
          <p14:tracePt t="18256" x="1474788" y="5294313"/>
          <p14:tracePt t="18263" x="1466850" y="5302250"/>
          <p14:tracePt t="18270" x="1466850" y="5310188"/>
          <p14:tracePt t="18278" x="1458913" y="5319713"/>
          <p14:tracePt t="18285" x="1450975" y="5327650"/>
          <p14:tracePt t="18292" x="1450975" y="5335588"/>
          <p14:tracePt t="18299" x="1443038" y="5335588"/>
          <p14:tracePt t="18307" x="1443038" y="5343525"/>
          <p14:tracePt t="18314" x="1443038" y="5351463"/>
          <p14:tracePt t="18322" x="1427163" y="5359400"/>
          <p14:tracePt t="18338" x="1419225" y="5367338"/>
          <p14:tracePt t="18345" x="1419225" y="5375275"/>
          <p14:tracePt t="18352" x="1403350" y="5383213"/>
          <p14:tracePt t="18360" x="1395413" y="5391150"/>
          <p14:tracePt t="18366" x="1387475" y="5399088"/>
          <p14:tracePt t="18374" x="1379538" y="5407025"/>
          <p14:tracePt t="18382" x="1371600" y="5414963"/>
          <p14:tracePt t="18390" x="1371600" y="5422900"/>
          <p14:tracePt t="18397" x="1363663" y="5430838"/>
          <p14:tracePt t="18412" x="1347788" y="5438775"/>
          <p14:tracePt t="18419" x="1347788" y="5446713"/>
          <p14:tracePt t="18427" x="1339850" y="5454650"/>
          <p14:tracePt t="18434" x="1339850" y="5470525"/>
          <p14:tracePt t="18442" x="1331913" y="5478463"/>
          <p14:tracePt t="18450" x="1323975" y="5486400"/>
          <p14:tracePt t="18457" x="1316038" y="5502275"/>
          <p14:tracePt t="18464" x="1316038" y="5510213"/>
          <p14:tracePt t="18473" x="1308100" y="5518150"/>
          <p14:tracePt t="18479" x="1300163" y="5541963"/>
          <p14:tracePt t="18487" x="1292225" y="5549900"/>
          <p14:tracePt t="18494" x="1292225" y="5557838"/>
          <p14:tracePt t="18502" x="1284288" y="5573713"/>
          <p14:tracePt t="18509" x="1284288" y="5581650"/>
          <p14:tracePt t="18517" x="1266825" y="5597525"/>
          <p14:tracePt t="18524" x="1258888" y="5613400"/>
          <p14:tracePt t="18531" x="1258888" y="5629275"/>
          <p14:tracePt t="18540" x="1235075" y="5662613"/>
          <p14:tracePt t="18547" x="1235075" y="5670550"/>
          <p14:tracePt t="18555" x="1227138" y="5670550"/>
          <p14:tracePt t="18562" x="1227138" y="5678488"/>
          <p14:tracePt t="18577" x="1219200" y="5686425"/>
          <p14:tracePt t="18584" x="1219200" y="5694363"/>
          <p14:tracePt t="18599" x="1211263" y="5702300"/>
          <p14:tracePt t="18614" x="1211263" y="5710238"/>
          <p14:tracePt t="18682" x="1203325" y="5710238"/>
          <p14:tracePt t="18697" x="1203325" y="5718175"/>
          <p14:tracePt t="18705" x="1195388" y="5726113"/>
          <p14:tracePt t="18726" x="1187450" y="5734050"/>
          <p14:tracePt t="18734" x="1187450" y="5741988"/>
          <p14:tracePt t="18742" x="1179513" y="5741988"/>
          <p14:tracePt t="18749" x="1179513" y="5749925"/>
          <p14:tracePt t="18757" x="1179513" y="5757863"/>
          <p14:tracePt t="18764" x="1171575" y="5757863"/>
          <p14:tracePt t="18772" x="1171575" y="5765800"/>
          <p14:tracePt t="18788" x="1163638" y="5765800"/>
          <p14:tracePt t="18802" x="1163638" y="5773738"/>
          <p14:tracePt t="18809" x="1163638" y="5781675"/>
          <p14:tracePt t="18869" x="1163638" y="5773738"/>
          <p14:tracePt t="18891" x="1171575" y="5749925"/>
          <p14:tracePt t="18892" x="1179513" y="5734050"/>
          <p14:tracePt t="18899" x="1187450" y="5726113"/>
          <p14:tracePt t="18907" x="1195388" y="5718175"/>
          <p14:tracePt t="18914" x="1203325" y="5710238"/>
          <p14:tracePt t="18922" x="1211263" y="5702300"/>
          <p14:tracePt t="18939" x="1219200" y="5694363"/>
          <p14:tracePt t="18944" x="1227138" y="5686425"/>
          <p14:tracePt t="19132" x="1235075" y="5662613"/>
          <p14:tracePt t="19143" x="1250950" y="5637213"/>
          <p14:tracePt t="19147" x="1266825" y="5597525"/>
          <p14:tracePt t="19154" x="1292225" y="5581650"/>
          <p14:tracePt t="19163" x="1323975" y="5541963"/>
          <p14:tracePt t="19171" x="1347788" y="5510213"/>
          <p14:tracePt t="19178" x="1371600" y="5486400"/>
          <p14:tracePt t="19186" x="1395413" y="5454650"/>
          <p14:tracePt t="19192" x="1411288" y="5438775"/>
          <p14:tracePt t="19199" x="1419225" y="5422900"/>
          <p14:tracePt t="19206" x="1435100" y="5407025"/>
          <p14:tracePt t="19214" x="1443038" y="5399088"/>
          <p14:tracePt t="19223" x="1466850" y="5383213"/>
          <p14:tracePt t="19229" x="1474788" y="5367338"/>
          <p14:tracePt t="19241" x="1490663" y="5351463"/>
          <p14:tracePt t="19244" x="1490663" y="5343525"/>
          <p14:tracePt t="19255" x="1506538" y="5319713"/>
          <p14:tracePt t="19260" x="1514475" y="5319713"/>
          <p14:tracePt t="19267" x="1522413" y="5302250"/>
          <p14:tracePt t="19282" x="1530350" y="5294313"/>
          <p14:tracePt t="19289" x="1538288" y="5278438"/>
          <p14:tracePt t="19304" x="1538288" y="5270500"/>
          <p14:tracePt t="19311" x="1538288" y="5262563"/>
          <p14:tracePt t="19321" x="1546225" y="5262563"/>
          <p14:tracePt t="19334" x="1546225" y="5254625"/>
          <p14:tracePt t="19349" x="1546225" y="5246688"/>
          <p14:tracePt t="19364" x="1554163" y="5246688"/>
          <p14:tracePt t="19372" x="1554163" y="5238750"/>
          <p14:tracePt t="19492" x="1562100" y="5238750"/>
          <p14:tracePt t="19499" x="1570038" y="5246688"/>
          <p14:tracePt t="19514" x="1570038" y="5262563"/>
          <p14:tracePt t="19529" x="1570038" y="5270500"/>
          <p14:tracePt t="19539" x="1570038" y="5286375"/>
          <p14:tracePt t="19552" x="1570038" y="5294313"/>
          <p14:tracePt t="19559" x="1570038" y="5302250"/>
          <p14:tracePt t="19567" x="1570038" y="5310188"/>
          <p14:tracePt t="19627" x="1562100" y="5294313"/>
          <p14:tracePt t="19634" x="1562100" y="5278438"/>
          <p14:tracePt t="19641" x="1546225" y="5246688"/>
          <p14:tracePt t="19649" x="1538288" y="5222875"/>
          <p14:tracePt t="19657" x="1530350" y="5199063"/>
          <p14:tracePt t="19664" x="1530350" y="5167313"/>
          <p14:tracePt t="19673" x="1522413" y="5143500"/>
          <p14:tracePt t="19679" x="1522413" y="5111750"/>
          <p14:tracePt t="19689" x="1514475" y="5072063"/>
          <p14:tracePt t="19694" x="1514475" y="5048250"/>
          <p14:tracePt t="19702" x="1514475" y="5024438"/>
          <p14:tracePt t="19709" x="1514475" y="5008563"/>
          <p14:tracePt t="19716" x="1514475" y="4984750"/>
          <p14:tracePt t="19725" x="1514475" y="4976813"/>
          <p14:tracePt t="19732" x="1514475" y="4967288"/>
          <p14:tracePt t="19746" x="1522413" y="4967288"/>
          <p14:tracePt t="19762" x="1522413" y="4959350"/>
          <p14:tracePt t="19771" x="1530350" y="4959350"/>
          <p14:tracePt t="19784" x="1538288" y="4959350"/>
          <p14:tracePt t="19800" x="1546225" y="4959350"/>
          <p14:tracePt t="19806" x="1554163" y="4967288"/>
          <p14:tracePt t="19814" x="1562100" y="4967288"/>
          <p14:tracePt t="19822" x="1570038" y="4984750"/>
          <p14:tracePt t="19829" x="1577975" y="4992688"/>
          <p14:tracePt t="19839" x="1601788" y="5008563"/>
          <p14:tracePt t="19844" x="1601788" y="5032375"/>
          <p14:tracePt t="19852" x="1625600" y="5048250"/>
          <p14:tracePt t="19859" x="1633538" y="5064125"/>
          <p14:tracePt t="19866" x="1651000" y="5080000"/>
          <p14:tracePt t="19875" x="1666875" y="5111750"/>
          <p14:tracePt t="19889" x="1674813" y="5159375"/>
          <p14:tracePt t="19897" x="1682750" y="5175250"/>
          <p14:tracePt t="19905" x="1682750" y="5191125"/>
          <p14:tracePt t="19912" x="1682750" y="5214938"/>
          <p14:tracePt t="19920" x="1682750" y="5230813"/>
          <p14:tracePt t="19927" x="1682750" y="5254625"/>
          <p14:tracePt t="19935" x="1666875" y="5270500"/>
          <p14:tracePt t="19942" x="1658938" y="5294313"/>
          <p14:tracePt t="19950" x="1641475" y="5302250"/>
          <p14:tracePt t="19956" x="1625600" y="5327650"/>
          <p14:tracePt t="19964" x="1617663" y="5327650"/>
          <p14:tracePt t="19972" x="1593850" y="5335588"/>
          <p14:tracePt t="19979" x="1570038" y="5351463"/>
          <p14:tracePt t="19987" x="1554163" y="5351463"/>
          <p14:tracePt t="19994" x="1530350" y="5351463"/>
          <p14:tracePt t="20001" x="1514475" y="5351463"/>
          <p14:tracePt t="20009" x="1506538" y="5351463"/>
          <p14:tracePt t="20016" x="1490663" y="5351463"/>
          <p14:tracePt t="20025" x="1490663" y="5343525"/>
          <p14:tracePt t="20031" x="1482725" y="5335588"/>
          <p14:tracePt t="20039" x="1474788" y="5327650"/>
          <p14:tracePt t="20046" x="1466850" y="5327650"/>
          <p14:tracePt t="20055" x="1466850" y="5319713"/>
          <p14:tracePt t="20062" x="1458913" y="5302250"/>
          <p14:tracePt t="20070" x="1450975" y="5302250"/>
          <p14:tracePt t="20077" x="1450975" y="5294313"/>
          <p14:tracePt t="20092" x="1450975" y="5278438"/>
          <p14:tracePt t="20106" x="1450975" y="5270500"/>
          <p14:tracePt t="20114" x="1450975" y="5254625"/>
          <p14:tracePt t="20129" x="1458913" y="5238750"/>
          <p14:tracePt t="20137" x="1466850" y="5230813"/>
          <p14:tracePt t="20144" x="1474788" y="5222875"/>
          <p14:tracePt t="20153" x="1482725" y="5214938"/>
          <p14:tracePt t="20167" x="1490663" y="5214938"/>
          <p14:tracePt t="20175" x="1498600" y="5207000"/>
          <p14:tracePt t="20362" x="1498600" y="5214938"/>
          <p14:tracePt t="20377" x="1490663" y="5214938"/>
          <p14:tracePt t="20385" x="1490663" y="5222875"/>
          <p14:tracePt t="21165" x="0" y="0"/>
        </p14:tracePtLst>
        <p14:tracePtLst>
          <p14:tracePt t="21803" x="1450975" y="4410075"/>
          <p14:tracePt t="21809" x="1443038" y="4410075"/>
          <p14:tracePt t="21816" x="1435100" y="4410075"/>
          <p14:tracePt t="21824" x="1419225" y="4410075"/>
          <p14:tracePt t="21841" x="1411288" y="4410075"/>
          <p14:tracePt t="21856" x="1403350" y="4410075"/>
          <p14:tracePt t="21863" x="1395413" y="4410075"/>
          <p14:tracePt t="21870" x="1387475" y="4410075"/>
          <p14:tracePt t="21888" x="1379538" y="4410075"/>
          <p14:tracePt t="21900" x="1371600" y="4410075"/>
          <p14:tracePt t="21923" x="1363663" y="4418013"/>
          <p14:tracePt t="21931" x="1355725" y="4418013"/>
          <p14:tracePt t="21940" x="1339850" y="4418013"/>
          <p14:tracePt t="21944" x="1331913" y="4425950"/>
          <p14:tracePt t="21953" x="1316038" y="4433888"/>
          <p14:tracePt t="21959" x="1300163" y="4433888"/>
          <p14:tracePt t="21966" x="1284288" y="4433888"/>
          <p14:tracePt t="21974" x="1243013" y="4441825"/>
          <p14:tracePt t="21982" x="1219200" y="4449763"/>
          <p14:tracePt t="21990" x="1187450" y="4457700"/>
          <p14:tracePt t="21996" x="1171575" y="4465638"/>
          <p14:tracePt t="22004" x="1147763" y="4465638"/>
          <p14:tracePt t="22012" x="1131888" y="4473575"/>
          <p14:tracePt t="22020" x="1092200" y="4489450"/>
          <p14:tracePt t="22027" x="1084263" y="4489450"/>
          <p14:tracePt t="22036" x="1060450" y="4505325"/>
          <p14:tracePt t="22042" x="1052513" y="4513263"/>
          <p14:tracePt t="22049" x="1044575" y="4529138"/>
          <p14:tracePt t="22057" x="1028700" y="4529138"/>
          <p14:tracePt t="22064" x="1028700" y="4545013"/>
          <p14:tracePt t="22072" x="1012825" y="4560888"/>
          <p14:tracePt t="22080" x="1004888" y="4568825"/>
          <p14:tracePt t="22087" x="989013" y="4592638"/>
          <p14:tracePt t="22094" x="981075" y="4600575"/>
          <p14:tracePt t="22102" x="973138" y="4616450"/>
          <p14:tracePt t="22110" x="957263" y="4633913"/>
          <p14:tracePt t="22117" x="941388" y="4649788"/>
          <p14:tracePt t="22124" x="925513" y="4665663"/>
          <p14:tracePt t="22132" x="908050" y="4689475"/>
          <p14:tracePt t="22139" x="892175" y="4713288"/>
          <p14:tracePt t="22146" x="876300" y="4721225"/>
          <p14:tracePt t="22155" x="860425" y="4745038"/>
          <p14:tracePt t="22162" x="836613" y="4760913"/>
          <p14:tracePt t="22170" x="820738" y="4776788"/>
          <p14:tracePt t="22177" x="796925" y="4808538"/>
          <p14:tracePt t="22185" x="781050" y="4816475"/>
          <p14:tracePt t="22192" x="757238" y="4848225"/>
          <p14:tracePt t="22199" x="741363" y="4864100"/>
          <p14:tracePt t="22207" x="725488" y="4879975"/>
          <p14:tracePt t="22214" x="709613" y="4903788"/>
          <p14:tracePt t="22222" x="701675" y="4919663"/>
          <p14:tracePt t="22230" x="677863" y="4943475"/>
          <p14:tracePt t="22237" x="661988" y="4984750"/>
          <p14:tracePt t="22245" x="638175" y="5008563"/>
          <p14:tracePt t="22252" x="622300" y="5048250"/>
          <p14:tracePt t="22259" x="598488" y="5095875"/>
          <p14:tracePt t="22267" x="574675" y="5127625"/>
          <p14:tracePt t="22274" x="558800" y="5175250"/>
          <p14:tracePt t="22283" x="533400" y="5222875"/>
          <p14:tracePt t="22289" x="509588" y="5270500"/>
          <p14:tracePt t="22296" x="485775" y="5319713"/>
          <p14:tracePt t="22304" x="485775" y="5359400"/>
          <p14:tracePt t="22312" x="477838" y="5383213"/>
          <p14:tracePt t="22320" x="469900" y="5422900"/>
          <p14:tracePt t="22326" x="461963" y="5454650"/>
          <p14:tracePt t="22335" x="461963" y="5478463"/>
          <p14:tracePt t="22342" x="454025" y="5510213"/>
          <p14:tracePt t="22349" x="454025" y="5534025"/>
          <p14:tracePt t="22357" x="454025" y="5557838"/>
          <p14:tracePt t="22364" x="454025" y="5581650"/>
          <p14:tracePt t="22372" x="454025" y="5597525"/>
          <p14:tracePt t="22380" x="461963" y="5637213"/>
          <p14:tracePt t="22387" x="469900" y="5662613"/>
          <p14:tracePt t="22394" x="469900" y="5678488"/>
          <p14:tracePt t="22402" x="485775" y="5694363"/>
          <p14:tracePt t="22409" x="493713" y="5710238"/>
          <p14:tracePt t="22418" x="509588" y="5734050"/>
          <p14:tracePt t="22424" x="525463" y="5741988"/>
          <p14:tracePt t="22432" x="533400" y="5757863"/>
          <p14:tracePt t="22439" x="566738" y="5773738"/>
          <p14:tracePt t="22447" x="582613" y="5789613"/>
          <p14:tracePt t="22454" x="622300" y="5813425"/>
          <p14:tracePt t="22462" x="646113" y="5837238"/>
          <p14:tracePt t="22471" x="693738" y="5868988"/>
          <p14:tracePt t="22478" x="725488" y="5884863"/>
          <p14:tracePt t="22485" x="757238" y="5908675"/>
          <p14:tracePt t="22492" x="796925" y="5932488"/>
          <p14:tracePt t="22499" x="836613" y="5956300"/>
          <p14:tracePt t="22506" x="868363" y="5980113"/>
          <p14:tracePt t="22514" x="908050" y="5995988"/>
          <p14:tracePt t="22522" x="949325" y="6021388"/>
          <p14:tracePt t="22529" x="981075" y="6045200"/>
          <p14:tracePt t="22537" x="1020763" y="6061075"/>
          <p14:tracePt t="22544" x="1108075" y="6108700"/>
          <p14:tracePt t="22553" x="1187450" y="6156325"/>
          <p14:tracePt t="22559" x="1266825" y="6180138"/>
          <p14:tracePt t="22567" x="1331913" y="6203950"/>
          <p14:tracePt t="22574" x="1411288" y="6235700"/>
          <p14:tracePt t="22582" x="1450975" y="6235700"/>
          <p14:tracePt t="22589" x="1506538" y="6243638"/>
          <p14:tracePt t="22597" x="1562100" y="6251575"/>
          <p14:tracePt t="22604" x="1593850" y="6251575"/>
          <p14:tracePt t="22611" x="1617663" y="6251575"/>
          <p14:tracePt t="22620" x="1641475" y="6251575"/>
          <p14:tracePt t="22627" x="1658938" y="6251575"/>
          <p14:tracePt t="22634" x="1674813" y="6259513"/>
          <p14:tracePt t="22642" x="1682750" y="6259513"/>
          <p14:tracePt t="22649" x="1706563" y="6259513"/>
          <p14:tracePt t="22658" x="1714500" y="6259513"/>
          <p14:tracePt t="22667" x="1738313" y="6259513"/>
          <p14:tracePt t="22673" x="1754188" y="6259513"/>
          <p14:tracePt t="22680" x="1778000" y="6259513"/>
          <p14:tracePt t="22689" x="1793875" y="6259513"/>
          <p14:tracePt t="22696" x="1817688" y="6259513"/>
          <p14:tracePt t="22702" x="1849438" y="6251575"/>
          <p14:tracePt t="22709" x="1881188" y="6243638"/>
          <p14:tracePt t="22717" x="1905000" y="6227763"/>
          <p14:tracePt t="22724" x="1936750" y="6219825"/>
          <p14:tracePt t="22732" x="1960563" y="6196013"/>
          <p14:tracePt t="22739" x="1992313" y="6172200"/>
          <p14:tracePt t="22746" x="2008188" y="6156325"/>
          <p14:tracePt t="22754" x="2073275" y="6084888"/>
          <p14:tracePt t="22762" x="2112963" y="6037263"/>
          <p14:tracePt t="22770" x="2168525" y="5980113"/>
          <p14:tracePt t="22776" x="2224088" y="5900738"/>
          <p14:tracePt t="22785" x="2271713" y="5821363"/>
          <p14:tracePt t="22792" x="2311400" y="5765800"/>
          <p14:tracePt t="22799" x="2351088" y="5694363"/>
          <p14:tracePt t="22807" x="2384425" y="5605463"/>
          <p14:tracePt t="22814" x="2432050" y="5510213"/>
          <p14:tracePt t="22822" x="2463800" y="5407025"/>
          <p14:tracePt t="22829" x="2487613" y="5319713"/>
          <p14:tracePt t="22837" x="2503488" y="5238750"/>
          <p14:tracePt t="22844" x="2511425" y="5159375"/>
          <p14:tracePt t="22853" x="2511425" y="5103813"/>
          <p14:tracePt t="22859" x="2511425" y="5056188"/>
          <p14:tracePt t="22868" x="2511425" y="5008563"/>
          <p14:tracePt t="22874" x="2511425" y="4976813"/>
          <p14:tracePt t="22887" x="2511425" y="4943475"/>
          <p14:tracePt t="22889" x="2487613" y="4911725"/>
          <p14:tracePt t="22896" x="2487613" y="4903788"/>
          <p14:tracePt t="22904" x="2479675" y="4887913"/>
          <p14:tracePt t="22912" x="2463800" y="4864100"/>
          <p14:tracePt t="22920" x="2447925" y="4856163"/>
          <p14:tracePt t="22927" x="2432050" y="4840288"/>
          <p14:tracePt t="22935" x="2416175" y="4824413"/>
          <p14:tracePt t="22942" x="2392363" y="4816475"/>
          <p14:tracePt t="22949" x="2384425" y="4808538"/>
          <p14:tracePt t="22957" x="2366963" y="4800600"/>
          <p14:tracePt t="22964" x="2335213" y="4792663"/>
          <p14:tracePt t="22972" x="2319338" y="4784725"/>
          <p14:tracePt t="22979" x="2295525" y="4768850"/>
          <p14:tracePt t="22987" x="2279650" y="4768850"/>
          <p14:tracePt t="22995" x="2255838" y="4752975"/>
          <p14:tracePt t="23003" x="2239963" y="4745038"/>
          <p14:tracePt t="23009" x="2224088" y="4729163"/>
          <p14:tracePt t="23018" x="2208213" y="4721225"/>
          <p14:tracePt t="23024" x="2192338" y="4705350"/>
          <p14:tracePt t="23031" x="2160588" y="4689475"/>
          <p14:tracePt t="23039" x="2144713" y="4673600"/>
          <p14:tracePt t="23046" x="2128838" y="4665663"/>
          <p14:tracePt t="23054" x="2105025" y="4649788"/>
          <p14:tracePt t="23062" x="2089150" y="4641850"/>
          <p14:tracePt t="23069" x="2073275" y="4641850"/>
          <p14:tracePt t="23077" x="2049463" y="4624388"/>
          <p14:tracePt t="23084" x="2041525" y="4616450"/>
          <p14:tracePt t="23092" x="2017713" y="4616450"/>
          <p14:tracePt t="23100" x="1992313" y="4608513"/>
          <p14:tracePt t="23106" x="1976438" y="4608513"/>
          <p14:tracePt t="23114" x="1960563" y="4600575"/>
          <p14:tracePt t="23122" x="1952625" y="4600575"/>
          <p14:tracePt t="23129" x="1944688" y="4600575"/>
          <p14:tracePt t="23137" x="1936750" y="4600575"/>
          <p14:tracePt t="23145" x="1928813" y="4600575"/>
          <p14:tracePt t="23159" x="1920875" y="4600575"/>
          <p14:tracePt t="23174" x="1905000" y="4600575"/>
          <p14:tracePt t="23288" x="0" y="0"/>
        </p14:tracePtLst>
        <p14:tracePtLst>
          <p14:tracePt t="37014" x="4846638" y="4721225"/>
          <p14:tracePt t="37020" x="4846638" y="4713288"/>
          <p14:tracePt t="37051" x="4838700" y="4713288"/>
          <p14:tracePt t="37065" x="4838700" y="4705350"/>
          <p14:tracePt t="37193" x="4822825" y="4689475"/>
          <p14:tracePt t="37200" x="4806950" y="4673600"/>
          <p14:tracePt t="37208" x="4799013" y="4665663"/>
          <p14:tracePt t="37215" x="4767263" y="4641850"/>
          <p14:tracePt t="37223" x="4759325" y="4633913"/>
          <p14:tracePt t="37230" x="4743450" y="4608513"/>
          <p14:tracePt t="37240" x="4719638" y="4608513"/>
          <p14:tracePt t="37245" x="4711700" y="4592638"/>
          <p14:tracePt t="37252" x="4695825" y="4584700"/>
          <p14:tracePt t="37260" x="4679950" y="4576763"/>
          <p14:tracePt t="37267" x="4672013" y="4568825"/>
          <p14:tracePt t="37275" x="4664075" y="4568825"/>
          <p14:tracePt t="37282" x="4664075" y="4560888"/>
          <p14:tracePt t="37291" x="4656138" y="4560888"/>
          <p14:tracePt t="37298" x="4656138" y="4552950"/>
          <p14:tracePt t="37306" x="4648200" y="4552950"/>
          <p14:tracePt t="37320" x="4640263" y="4545013"/>
          <p14:tracePt t="37328" x="4632325" y="4545013"/>
          <p14:tracePt t="37335" x="4624388" y="4537075"/>
          <p14:tracePt t="37342" x="4616450" y="4529138"/>
          <p14:tracePt t="37350" x="4600575" y="4529138"/>
          <p14:tracePt t="37358" x="4592638" y="4521200"/>
          <p14:tracePt t="37365" x="4576763" y="4505325"/>
          <p14:tracePt t="37373" x="4559300" y="4505325"/>
          <p14:tracePt t="37380" x="4551363" y="4497388"/>
          <p14:tracePt t="37387" x="4543425" y="4497388"/>
          <p14:tracePt t="37395" x="4527550" y="4489450"/>
          <p14:tracePt t="37410" x="4511675" y="4489450"/>
          <p14:tracePt t="37425" x="4503738" y="4481513"/>
          <p14:tracePt t="37440" x="4487863" y="4481513"/>
          <p14:tracePt t="37456" x="4479925" y="4481513"/>
          <p14:tracePt t="37462" x="4456113" y="4481513"/>
          <p14:tracePt t="37478" x="4440238" y="4481513"/>
          <p14:tracePt t="37485" x="4424363" y="4481513"/>
          <p14:tracePt t="37492" x="4408488" y="4473575"/>
          <p14:tracePt t="37508" x="4392613" y="4473575"/>
          <p14:tracePt t="37515" x="4384675" y="4473575"/>
          <p14:tracePt t="37523" x="4376738" y="4473575"/>
          <p14:tracePt t="37530" x="4360863" y="4473575"/>
          <p14:tracePt t="37538" x="4344988" y="4473575"/>
          <p14:tracePt t="37545" x="4329113" y="4473575"/>
          <p14:tracePt t="37552" x="4321175" y="4473575"/>
          <p14:tracePt t="37560" x="4305300" y="4473575"/>
          <p14:tracePt t="37567" x="4281488" y="4473575"/>
          <p14:tracePt t="37575" x="4273550" y="4473575"/>
          <p14:tracePt t="37582" x="4257675" y="4473575"/>
          <p14:tracePt t="37590" x="4249738" y="4473575"/>
          <p14:tracePt t="37598" x="4241800" y="4473575"/>
          <p14:tracePt t="37607" x="4233863" y="4473575"/>
          <p14:tracePt t="37613" x="4217988" y="4473575"/>
          <p14:tracePt t="37620" x="4210050" y="4473575"/>
          <p14:tracePt t="37628" x="4192588" y="4473575"/>
          <p14:tracePt t="37635" x="4176713" y="4473575"/>
          <p14:tracePt t="37642" x="4168775" y="4473575"/>
          <p14:tracePt t="37650" x="4152900" y="4473575"/>
          <p14:tracePt t="37658" x="4144963" y="4473575"/>
          <p14:tracePt t="37665" x="4121150" y="4473575"/>
          <p14:tracePt t="37672" x="4081463" y="4473575"/>
          <p14:tracePt t="37689" x="4065588" y="4481513"/>
          <p14:tracePt t="37695" x="4057650" y="4481513"/>
          <p14:tracePt t="37702" x="4033838" y="4489450"/>
          <p14:tracePt t="37710" x="4025900" y="4489450"/>
          <p14:tracePt t="37718" x="4002088" y="4497388"/>
          <p14:tracePt t="37725" x="3994150" y="4505325"/>
          <p14:tracePt t="37733" x="3978275" y="4505325"/>
          <p14:tracePt t="37741" x="3962400" y="4505325"/>
          <p14:tracePt t="37748" x="3938588" y="4513263"/>
          <p14:tracePt t="37756" x="3914775" y="4529138"/>
          <p14:tracePt t="37763" x="3898900" y="4529138"/>
          <p14:tracePt t="37770" x="3875088" y="4545013"/>
          <p14:tracePt t="37777" x="3859213" y="4552950"/>
          <p14:tracePt t="37784" x="3851275" y="4552950"/>
          <p14:tracePt t="37792" x="3825875" y="4576763"/>
          <p14:tracePt t="37800" x="3817938" y="4576763"/>
          <p14:tracePt t="37807" x="3802063" y="4592638"/>
          <p14:tracePt t="37815" x="3794125" y="4600575"/>
          <p14:tracePt t="37823" x="3770313" y="4616450"/>
          <p14:tracePt t="37830" x="3770313" y="4624388"/>
          <p14:tracePt t="37838" x="3762375" y="4633913"/>
          <p14:tracePt t="37845" x="3754438" y="4641850"/>
          <p14:tracePt t="37852" x="3746500" y="4641850"/>
          <p14:tracePt t="37860" x="3746500" y="4657725"/>
          <p14:tracePt t="37868" x="3738563" y="4657725"/>
          <p14:tracePt t="37875" x="3730625" y="4673600"/>
          <p14:tracePt t="37883" x="3722688" y="4673600"/>
          <p14:tracePt t="37908" x="3706813" y="4705350"/>
          <p14:tracePt t="37912" x="3698875" y="4721225"/>
          <p14:tracePt t="37920" x="3690938" y="4721225"/>
          <p14:tracePt t="37928" x="3683000" y="4729163"/>
          <p14:tracePt t="37935" x="3675063" y="4745038"/>
          <p14:tracePt t="37942" x="3675063" y="4752975"/>
          <p14:tracePt t="37950" x="3667125" y="4768850"/>
          <p14:tracePt t="37958" x="3659188" y="4776788"/>
          <p14:tracePt t="37965" x="3651250" y="4784725"/>
          <p14:tracePt t="37974" x="3643313" y="4816475"/>
          <p14:tracePt t="37980" x="3627438" y="4848225"/>
          <p14:tracePt t="37989" x="3627438" y="4856163"/>
          <p14:tracePt t="37995" x="3619500" y="4872038"/>
          <p14:tracePt t="38002" x="3611563" y="4895850"/>
          <p14:tracePt t="38010" x="3603625" y="4919663"/>
          <p14:tracePt t="38017" x="3603625" y="4935538"/>
          <p14:tracePt t="38025" x="3595688" y="4951413"/>
          <p14:tracePt t="38032" x="3587750" y="4967288"/>
          <p14:tracePt t="38041" x="3587750" y="4984750"/>
          <p14:tracePt t="38048" x="3587750" y="5000625"/>
          <p14:tracePt t="38055" x="3579813" y="5000625"/>
          <p14:tracePt t="38064" x="3571875" y="5016500"/>
          <p14:tracePt t="38070" x="3571875" y="5032375"/>
          <p14:tracePt t="38077" x="3571875" y="5048250"/>
          <p14:tracePt t="38085" x="3563938" y="5064125"/>
          <p14:tracePt t="38092" x="3556000" y="5080000"/>
          <p14:tracePt t="38100" x="3548063" y="5095875"/>
          <p14:tracePt t="38108" x="3548063" y="5111750"/>
          <p14:tracePt t="38115" x="3548063" y="5135563"/>
          <p14:tracePt t="38124" x="3540125" y="5143500"/>
          <p14:tracePt t="38130" x="3532188" y="5151438"/>
          <p14:tracePt t="38139" x="3532188" y="5159375"/>
          <p14:tracePt t="38145" x="3532188" y="5167313"/>
          <p14:tracePt t="38160" x="3532188" y="5175250"/>
          <p14:tracePt t="38167" x="3524250" y="5183188"/>
          <p14:tracePt t="38182" x="3524250" y="5199063"/>
          <p14:tracePt t="38198" x="3524250" y="5207000"/>
          <p14:tracePt t="38206" x="3524250" y="5222875"/>
          <p14:tracePt t="38220" x="3524250" y="5238750"/>
          <p14:tracePt t="38228" x="3516313" y="5254625"/>
          <p14:tracePt t="38235" x="3516313" y="5262563"/>
          <p14:tracePt t="38250" x="3516313" y="5278438"/>
          <p14:tracePt t="38258" x="3516313" y="5286375"/>
          <p14:tracePt t="38273" x="3516313" y="5302250"/>
          <p14:tracePt t="38280" x="3516313" y="5319713"/>
          <p14:tracePt t="38289" x="3516313" y="5327650"/>
          <p14:tracePt t="38295" x="3516313" y="5335588"/>
          <p14:tracePt t="38302" x="3516313" y="5343525"/>
          <p14:tracePt t="38310" x="3516313" y="5407025"/>
          <p14:tracePt t="38318" x="3524250" y="5430838"/>
          <p14:tracePt t="38325" x="3524250" y="5446713"/>
          <p14:tracePt t="38333" x="3540125" y="5470525"/>
          <p14:tracePt t="38340" x="3556000" y="5502275"/>
          <p14:tracePt t="38348" x="3556000" y="5518150"/>
          <p14:tracePt t="38355" x="3571875" y="5534025"/>
          <p14:tracePt t="38362" x="3571875" y="5541963"/>
          <p14:tracePt t="38369" x="3587750" y="5565775"/>
          <p14:tracePt t="38378" x="3595688" y="5565775"/>
          <p14:tracePt t="38385" x="3595688" y="5573713"/>
          <p14:tracePt t="38392" x="3603625" y="5581650"/>
          <p14:tracePt t="38400" x="3603625" y="5589588"/>
          <p14:tracePt t="38407" x="3619500" y="5597525"/>
          <p14:tracePt t="38415" x="3619500" y="5605463"/>
          <p14:tracePt t="38423" x="3635375" y="5629275"/>
          <p14:tracePt t="38430" x="3643313" y="5637213"/>
          <p14:tracePt t="38439" x="3651250" y="5645150"/>
          <p14:tracePt t="38445" x="3667125" y="5670550"/>
          <p14:tracePt t="38452" x="3683000" y="5678488"/>
          <p14:tracePt t="38460" x="3690938" y="5694363"/>
          <p14:tracePt t="38467" x="3706813" y="5710238"/>
          <p14:tracePt t="38475" x="3722688" y="5726113"/>
          <p14:tracePt t="38482" x="3730625" y="5741988"/>
          <p14:tracePt t="38490" x="3738563" y="5749925"/>
          <p14:tracePt t="38497" x="3754438" y="5765800"/>
          <p14:tracePt t="38505" x="3770313" y="5781675"/>
          <p14:tracePt t="38512" x="3778250" y="5797550"/>
          <p14:tracePt t="38521" x="3794125" y="5813425"/>
          <p14:tracePt t="38528" x="3802063" y="5829300"/>
          <p14:tracePt t="38535" x="3810000" y="5829300"/>
          <p14:tracePt t="38542" x="3817938" y="5837238"/>
          <p14:tracePt t="38550" x="3825875" y="5845175"/>
          <p14:tracePt t="38557" x="3843338" y="5853113"/>
          <p14:tracePt t="38565" x="3851275" y="5861050"/>
          <p14:tracePt t="38573" x="3859213" y="5868988"/>
          <p14:tracePt t="38580" x="3883025" y="5876925"/>
          <p14:tracePt t="38588" x="3898900" y="5884863"/>
          <p14:tracePt t="38595" x="3906838" y="5884863"/>
          <p14:tracePt t="38602" x="3930650" y="5892800"/>
          <p14:tracePt t="38610" x="3954463" y="5892800"/>
          <p14:tracePt t="38618" x="3970338" y="5892800"/>
          <p14:tracePt t="38625" x="3994150" y="5892800"/>
          <p14:tracePt t="38633" x="4010025" y="5892800"/>
          <p14:tracePt t="38640" x="4033838" y="5892800"/>
          <p14:tracePt t="38647" x="4049713" y="5892800"/>
          <p14:tracePt t="38655" x="4073525" y="5884863"/>
          <p14:tracePt t="38662" x="4089400" y="5876925"/>
          <p14:tracePt t="38671" x="4113213" y="5876925"/>
          <p14:tracePt t="38677" x="4137025" y="5868988"/>
          <p14:tracePt t="38685" x="4152900" y="5861050"/>
          <p14:tracePt t="38692" x="4176713" y="5861050"/>
          <p14:tracePt t="38700" x="4200525" y="5853113"/>
          <p14:tracePt t="38707" x="4241800" y="5853113"/>
          <p14:tracePt t="38715" x="4265613" y="5853113"/>
          <p14:tracePt t="38722" x="4289425" y="5853113"/>
          <p14:tracePt t="38730" x="4313238" y="5853113"/>
          <p14:tracePt t="38739" x="4337050" y="5845175"/>
          <p14:tracePt t="38745" x="4352925" y="5845175"/>
          <p14:tracePt t="38760" x="4392613" y="5845175"/>
          <p14:tracePt t="38768" x="4416425" y="5845175"/>
          <p14:tracePt t="38775" x="4424363" y="5845175"/>
          <p14:tracePt t="38783" x="4440238" y="5845175"/>
          <p14:tracePt t="38790" x="4464050" y="5845175"/>
          <p14:tracePt t="38798" x="4487863" y="5845175"/>
          <p14:tracePt t="38806" x="4511675" y="5845175"/>
          <p14:tracePt t="38814" x="4527550" y="5845175"/>
          <p14:tracePt t="38825" x="4543425" y="5845175"/>
          <p14:tracePt t="38828" x="4567238" y="5845175"/>
          <p14:tracePt t="38835" x="4584700" y="5845175"/>
          <p14:tracePt t="38843" x="4600575" y="5845175"/>
          <p14:tracePt t="38850" x="4616450" y="5845175"/>
          <p14:tracePt t="38857" x="4632325" y="5845175"/>
          <p14:tracePt t="38865" x="4640263" y="5845175"/>
          <p14:tracePt t="38873" x="4648200" y="5845175"/>
          <p14:tracePt t="38880" x="4656138" y="5845175"/>
          <p14:tracePt t="38888" x="4672013" y="5845175"/>
          <p14:tracePt t="38908" x="4687888" y="5845175"/>
          <p14:tracePt t="38909" x="4711700" y="5837238"/>
          <p14:tracePt t="38917" x="4719638" y="5837238"/>
          <p14:tracePt t="38925" x="4727575" y="5821363"/>
          <p14:tracePt t="38932" x="4759325" y="5813425"/>
          <p14:tracePt t="38940" x="4783138" y="5797550"/>
          <p14:tracePt t="38947" x="4814888" y="5765800"/>
          <p14:tracePt t="38955" x="4838700" y="5757863"/>
          <p14:tracePt t="38962" x="4878388" y="5726113"/>
          <p14:tracePt t="38971" x="4910138" y="5694363"/>
          <p14:tracePt t="38977" x="4943475" y="5670550"/>
          <p14:tracePt t="38985" x="4975225" y="5645150"/>
          <p14:tracePt t="38992" x="4999038" y="5621338"/>
          <p14:tracePt t="39000" x="5030788" y="5597525"/>
          <p14:tracePt t="39008" x="5054600" y="5557838"/>
          <p14:tracePt t="39015" x="5078413" y="5518150"/>
          <p14:tracePt t="39024" x="5094288" y="5494338"/>
          <p14:tracePt t="39030" x="5110163" y="5454650"/>
          <p14:tracePt t="39038" x="5141913" y="5399088"/>
          <p14:tracePt t="39044" x="5157788" y="5351463"/>
          <p14:tracePt t="39052" x="5173663" y="5286375"/>
          <p14:tracePt t="39060" x="5189538" y="5230813"/>
          <p14:tracePt t="39067" x="5213350" y="5119688"/>
          <p14:tracePt t="39075" x="5213350" y="5072063"/>
          <p14:tracePt t="39083" x="5221288" y="5024438"/>
          <p14:tracePt t="39090" x="5221288" y="4967288"/>
          <p14:tracePt t="39097" x="5221288" y="4927600"/>
          <p14:tracePt t="39106" x="5221288" y="4872038"/>
          <p14:tracePt t="39113" x="5213350" y="4824413"/>
          <p14:tracePt t="39121" x="5197475" y="4784725"/>
          <p14:tracePt t="39128" x="5189538" y="4752975"/>
          <p14:tracePt t="39135" x="5173663" y="4729163"/>
          <p14:tracePt t="39142" x="5165725" y="4705350"/>
          <p14:tracePt t="39150" x="5157788" y="4689475"/>
          <p14:tracePt t="39158" x="5149850" y="4673600"/>
          <p14:tracePt t="39165" x="5141913" y="4657725"/>
          <p14:tracePt t="39173" x="5141913" y="4649788"/>
          <p14:tracePt t="39179" x="5133975" y="4633913"/>
          <p14:tracePt t="39189" x="5126038" y="4633913"/>
          <p14:tracePt t="39195" x="5118100" y="4624388"/>
          <p14:tracePt t="39203" x="5102225" y="4616450"/>
          <p14:tracePt t="39210" x="5094288" y="4608513"/>
          <p14:tracePt t="39217" x="5070475" y="4608513"/>
          <p14:tracePt t="39225" x="5054600" y="4600575"/>
          <p14:tracePt t="39232" x="5022850" y="4584700"/>
          <p14:tracePt t="39240" x="4991100" y="4576763"/>
          <p14:tracePt t="39247" x="4951413" y="4560888"/>
          <p14:tracePt t="39255" x="4910138" y="4552950"/>
          <p14:tracePt t="39263" x="4870450" y="4552950"/>
          <p14:tracePt t="39271" x="4846638" y="4545013"/>
          <p14:tracePt t="39277" x="4838700" y="4545013"/>
          <p14:tracePt t="39285" x="4830763" y="4545013"/>
          <p14:tracePt t="39292" x="4814888" y="4545013"/>
          <p14:tracePt t="39329" x="4806950" y="4545013"/>
          <p14:tracePt t="39345" x="4799013" y="4545013"/>
          <p14:tracePt t="39353" x="4791075" y="4552950"/>
          <p14:tracePt t="39360" x="4775200" y="4560888"/>
          <p14:tracePt t="39368" x="4767263" y="4576763"/>
          <p14:tracePt t="39375" x="4759325" y="4584700"/>
          <p14:tracePt t="39382" x="4735513" y="4592638"/>
          <p14:tracePt t="39390" x="4735513" y="4600575"/>
          <p14:tracePt t="39397" x="4719638" y="4608513"/>
          <p14:tracePt t="39412" x="4711700" y="4608513"/>
          <p14:tracePt t="39547" x="4719638" y="4608513"/>
          <p14:tracePt t="39555" x="4735513" y="4592638"/>
          <p14:tracePt t="39563" x="4743450" y="4584700"/>
          <p14:tracePt t="39571" x="4759325" y="4576763"/>
          <p14:tracePt t="39577" x="4783138" y="4560888"/>
          <p14:tracePt t="39586" x="4799013" y="4552950"/>
          <p14:tracePt t="39593" x="4814888" y="4545013"/>
          <p14:tracePt t="39600" x="4822825" y="4537075"/>
          <p14:tracePt t="39607" x="4838700" y="4537075"/>
          <p14:tracePt t="39623" x="4846638" y="4537075"/>
          <p14:tracePt t="39637" x="4854575" y="4537075"/>
          <p14:tracePt t="39652" x="4862513" y="4537075"/>
          <p14:tracePt t="39675" x="4870450" y="4545013"/>
          <p14:tracePt t="39690" x="4870450" y="4552950"/>
          <p14:tracePt t="39698" x="4878388" y="4560888"/>
          <p14:tracePt t="39705" x="4886325" y="4560888"/>
          <p14:tracePt t="39712" x="4894263" y="4576763"/>
          <p14:tracePt t="39728" x="4902200" y="4576763"/>
          <p14:tracePt t="39735" x="4910138" y="4584700"/>
          <p14:tracePt t="39757" x="4918075" y="4592638"/>
          <p14:tracePt t="39773" x="4926013" y="4592638"/>
          <p14:tracePt t="39892" x="4910138" y="4584700"/>
          <p14:tracePt t="39900" x="4894263" y="4576763"/>
          <p14:tracePt t="39907" x="4870450" y="4576763"/>
          <p14:tracePt t="39915" x="4838700" y="4568825"/>
          <p14:tracePt t="39923" x="4806950" y="4568825"/>
          <p14:tracePt t="39930" x="4775200" y="4568825"/>
          <p14:tracePt t="39937" x="4751388" y="4568825"/>
          <p14:tracePt t="39945" x="4727575" y="4568825"/>
          <p14:tracePt t="39955" x="4711700" y="4568825"/>
          <p14:tracePt t="39960" x="4703763" y="4568825"/>
          <p14:tracePt t="39967" x="4695825" y="4568825"/>
          <p14:tracePt t="39975" x="4687888" y="4568825"/>
          <p14:tracePt t="40036" x="4679950" y="4568825"/>
          <p14:tracePt t="40050" x="4672013" y="4576763"/>
          <p14:tracePt t="40064" x="4664075" y="4576763"/>
          <p14:tracePt t="40080" x="4656138" y="4576763"/>
          <p14:tracePt t="40140" x="4672013" y="4576763"/>
          <p14:tracePt t="40147" x="4687888" y="4576763"/>
          <p14:tracePt t="40155" x="4711700" y="4576763"/>
          <p14:tracePt t="40162" x="4735513" y="4568825"/>
          <p14:tracePt t="40171" x="4751388" y="4568825"/>
          <p14:tracePt t="40177" x="4783138" y="4560888"/>
          <p14:tracePt t="40185" x="4806950" y="4560888"/>
          <p14:tracePt t="40192" x="4846638" y="4560888"/>
          <p14:tracePt t="40200" x="4878388" y="4560888"/>
          <p14:tracePt t="40207" x="4902200" y="4560888"/>
          <p14:tracePt t="40214" x="4933950" y="4560888"/>
          <p14:tracePt t="40222" x="4951413" y="4560888"/>
          <p14:tracePt t="40230" x="4975225" y="4568825"/>
          <p14:tracePt t="40238" x="5006975" y="4568825"/>
          <p14:tracePt t="40253" x="5014913" y="4568825"/>
          <p14:tracePt t="40350" x="4999038" y="4568825"/>
          <p14:tracePt t="40358" x="4975225" y="4568825"/>
          <p14:tracePt t="40365" x="4951413" y="4568825"/>
          <p14:tracePt t="40372" x="4918075" y="4568825"/>
          <p14:tracePt t="40380" x="4894263" y="4568825"/>
          <p14:tracePt t="40388" x="4862513" y="4568825"/>
          <p14:tracePt t="40395" x="4822825" y="4568825"/>
          <p14:tracePt t="40404" x="4783138" y="4568825"/>
          <p14:tracePt t="40410" x="4743450" y="4576763"/>
          <p14:tracePt t="40418" x="4711700" y="4576763"/>
          <p14:tracePt t="40425" x="4679950" y="4584700"/>
          <p14:tracePt t="40433" x="4664075" y="4584700"/>
          <p14:tracePt t="40440" x="4640263" y="4592638"/>
          <p14:tracePt t="40447" x="4624388" y="4592638"/>
          <p14:tracePt t="40455" x="4616450" y="4600575"/>
          <p14:tracePt t="40463" x="4600575" y="4600575"/>
          <p14:tracePt t="40470" x="4592638" y="4600575"/>
          <p14:tracePt t="40582" x="4608513" y="4600575"/>
          <p14:tracePt t="40590" x="4640263" y="4600575"/>
          <p14:tracePt t="40597" x="4664075" y="4600575"/>
          <p14:tracePt t="40605" x="4687888" y="4600575"/>
          <p14:tracePt t="40612" x="4735513" y="4600575"/>
          <p14:tracePt t="40619" x="4775200" y="4600575"/>
          <p14:tracePt t="40627" x="4830763" y="4600575"/>
          <p14:tracePt t="40636" x="4862513" y="4600575"/>
          <p14:tracePt t="40642" x="4886325" y="4600575"/>
          <p14:tracePt t="40650" x="4902200" y="4600575"/>
          <p14:tracePt t="40658" x="4943475" y="4600575"/>
          <p14:tracePt t="40668" x="4951413" y="4600575"/>
          <p14:tracePt t="40786" x="4933950" y="4600575"/>
          <p14:tracePt t="40792" x="4894263" y="4600575"/>
          <p14:tracePt t="40800" x="4862513" y="4600575"/>
          <p14:tracePt t="40807" x="4830763" y="4600575"/>
          <p14:tracePt t="40815" x="4791075" y="4600575"/>
          <p14:tracePt t="40822" x="4767263" y="4600575"/>
          <p14:tracePt t="40830" x="4719638" y="4600575"/>
          <p14:tracePt t="40838" x="4695825" y="4600575"/>
          <p14:tracePt t="40845" x="4672013" y="4600575"/>
          <p14:tracePt t="40860" x="4664075" y="4600575"/>
          <p14:tracePt t="40875" x="4656138" y="4600575"/>
          <p14:tracePt t="40905" x="4648200" y="4600575"/>
          <p14:tracePt t="40988" x="4664075" y="4600575"/>
          <p14:tracePt t="40994" x="4703763" y="4600575"/>
          <p14:tracePt t="41003" x="4735513" y="4600575"/>
          <p14:tracePt t="41010" x="4783138" y="4600575"/>
          <p14:tracePt t="41017" x="4830763" y="4600575"/>
          <p14:tracePt t="41025" x="4870450" y="4600575"/>
          <p14:tracePt t="41032" x="4902200" y="4600575"/>
          <p14:tracePt t="41040" x="4918075" y="4600575"/>
          <p14:tracePt t="41047" x="4943475" y="4600575"/>
          <p14:tracePt t="41055" x="4951413" y="4600575"/>
          <p14:tracePt t="41062" x="4959350" y="4600575"/>
          <p14:tracePt t="41190" x="4951413" y="4600575"/>
          <p14:tracePt t="41197" x="4933950" y="4600575"/>
          <p14:tracePt t="41205" x="4926013" y="4600575"/>
          <p14:tracePt t="41212" x="4910138" y="4600575"/>
          <p14:tracePt t="41221" x="4894263" y="4600575"/>
          <p14:tracePt t="41227" x="4870450" y="4600575"/>
          <p14:tracePt t="41237" x="4846638" y="4600575"/>
          <p14:tracePt t="41242" x="4830763" y="4600575"/>
          <p14:tracePt t="41251" x="4806950" y="4592638"/>
          <p14:tracePt t="41258" x="4783138" y="4592638"/>
          <p14:tracePt t="41265" x="4767263" y="4592638"/>
          <p14:tracePt t="41272" x="4751388" y="4592638"/>
          <p14:tracePt t="41280" x="4743450" y="4592638"/>
          <p14:tracePt t="41295" x="4735513" y="4592638"/>
          <p14:tracePt t="41415" x="4743450" y="4592638"/>
          <p14:tracePt t="41422" x="4759325" y="4592638"/>
          <p14:tracePt t="41430" x="4783138" y="4592638"/>
          <p14:tracePt t="41438" x="4822825" y="4592638"/>
          <p14:tracePt t="41445" x="4854575" y="4592638"/>
          <p14:tracePt t="41453" x="4902200" y="4592638"/>
          <p14:tracePt t="41460" x="4926013" y="4592638"/>
          <p14:tracePt t="41469" x="4959350" y="4592638"/>
          <p14:tracePt t="41475" x="4983163" y="4592638"/>
          <p14:tracePt t="41482" x="4999038" y="4592638"/>
          <p14:tracePt t="41490" x="5014913" y="4592638"/>
          <p14:tracePt t="41497" x="5022850" y="4592638"/>
          <p14:tracePt t="41505" x="5030788" y="4592638"/>
          <p14:tracePt t="41527" x="5038725" y="4592638"/>
          <p14:tracePt t="41588" x="5038725" y="4584700"/>
          <p14:tracePt t="41595" x="5022850" y="4584700"/>
          <p14:tracePt t="41602" x="4999038" y="4576763"/>
          <p14:tracePt t="41610" x="4983163" y="4576763"/>
          <p14:tracePt t="41619" x="4959350" y="4568825"/>
          <p14:tracePt t="41625" x="4933950" y="4568825"/>
          <p14:tracePt t="41633" x="4902200" y="4568825"/>
          <p14:tracePt t="41640" x="4886325" y="4568825"/>
          <p14:tracePt t="41648" x="4862513" y="4568825"/>
          <p14:tracePt t="41655" x="4838700" y="4568825"/>
          <p14:tracePt t="41662" x="4822825" y="4568825"/>
          <p14:tracePt t="41671" x="4806950" y="4568825"/>
          <p14:tracePt t="41678" x="4791075" y="4568825"/>
          <p14:tracePt t="41686" x="4775200" y="4568825"/>
          <p14:tracePt t="41790" x="4783138" y="4568825"/>
          <p14:tracePt t="41797" x="4806950" y="4568825"/>
          <p14:tracePt t="41805" x="4830763" y="4568825"/>
          <p14:tracePt t="41813" x="4870450" y="4568825"/>
          <p14:tracePt t="41821" x="4926013" y="4568825"/>
          <p14:tracePt t="41828" x="4959350" y="4568825"/>
          <p14:tracePt t="41836" x="4991100" y="4568825"/>
          <p14:tracePt t="41842" x="5014913" y="4568825"/>
          <p14:tracePt t="41850" x="5030788" y="4568825"/>
          <p14:tracePt t="41857" x="5046663" y="4568825"/>
          <p14:tracePt t="41872" x="5054600" y="4568825"/>
          <p14:tracePt t="41970" x="5038725" y="4568825"/>
          <p14:tracePt t="41978" x="5014913" y="4560888"/>
          <p14:tracePt t="41986" x="4967288" y="4552950"/>
          <p14:tracePt t="41993" x="4933950" y="4552950"/>
          <p14:tracePt t="42000" x="4886325" y="4545013"/>
          <p14:tracePt t="42008" x="4854575" y="4537075"/>
          <p14:tracePt t="42016" x="4806950" y="4529138"/>
          <p14:tracePt t="42022" x="4791075" y="4521200"/>
          <p14:tracePt t="42030" x="4775200" y="4521200"/>
          <p14:tracePt t="42038" x="4751388" y="4513263"/>
          <p14:tracePt t="42045" x="4743450" y="4513263"/>
          <p14:tracePt t="42052" x="4735513" y="4513263"/>
          <p14:tracePt t="42069" x="4727575" y="4513263"/>
          <p14:tracePt t="42210" x="4743450" y="4513263"/>
          <p14:tracePt t="42220" x="4767263" y="4529138"/>
          <p14:tracePt t="42225" x="4791075" y="4529138"/>
          <p14:tracePt t="42232" x="4806950" y="4537075"/>
          <p14:tracePt t="42240" x="4846638" y="4545013"/>
          <p14:tracePt t="42247" x="4862513" y="4552950"/>
          <p14:tracePt t="42255" x="4886325" y="4552950"/>
          <p14:tracePt t="42262" x="4902200" y="4552950"/>
          <p14:tracePt t="42270" x="4918075" y="4560888"/>
          <p14:tracePt t="42277" x="4926013" y="4560888"/>
          <p14:tracePt t="42880" x="4933950" y="4560888"/>
          <p14:tracePt t="42889" x="4933950" y="4552950"/>
          <p14:tracePt t="42893" x="4933950" y="4537075"/>
          <p14:tracePt t="42907" x="4933950" y="4513263"/>
          <p14:tracePt t="42908" x="4926013" y="4489450"/>
          <p14:tracePt t="42916" x="4894263" y="4433888"/>
          <p14:tracePt t="42922" x="4862513" y="4386263"/>
          <p14:tracePt t="42931" x="4822825" y="4330700"/>
          <p14:tracePt t="42940" x="4759325" y="4257675"/>
          <p14:tracePt t="42945" x="4703763" y="4186238"/>
          <p14:tracePt t="42954" x="4640263" y="4098925"/>
          <p14:tracePt t="42961" x="4576763" y="4027488"/>
          <p14:tracePt t="42971" x="4527550" y="3948113"/>
          <p14:tracePt t="42975" x="4479925" y="3883025"/>
          <p14:tracePt t="42982" x="4440238" y="3803650"/>
          <p14:tracePt t="42989" x="4400550" y="3732213"/>
          <p14:tracePt t="42998" x="4376738" y="3668713"/>
          <p14:tracePt t="43005" x="4337050" y="3587750"/>
          <p14:tracePt t="43013" x="4313238" y="3524250"/>
          <p14:tracePt t="43020" x="4273550" y="3444875"/>
          <p14:tracePt t="43027" x="4233863" y="3365500"/>
          <p14:tracePt t="43035" x="4184650" y="3278188"/>
          <p14:tracePt t="43042" x="4152900" y="3197225"/>
          <p14:tracePt t="43051" x="4105275" y="3109913"/>
          <p14:tracePt t="43057" x="4057650" y="3030538"/>
          <p14:tracePt t="43065" x="4025900" y="2967038"/>
          <p14:tracePt t="43072" x="3986213" y="2901950"/>
          <p14:tracePt t="43079" x="3970338" y="2862263"/>
          <p14:tracePt t="43087" x="3946525" y="2814638"/>
          <p14:tracePt t="43095" x="3938588" y="2790825"/>
          <p14:tracePt t="43103" x="3946525" y="2790825"/>
          <p14:tracePt t="43110" x="3946525" y="2774950"/>
          <p14:tracePt t="43119" x="3946525" y="2759075"/>
          <p14:tracePt t="43126" x="3946525" y="2743200"/>
          <p14:tracePt t="43134" x="3946525" y="2735263"/>
          <p14:tracePt t="43140" x="3946525" y="2719388"/>
          <p14:tracePt t="43147" x="3938588" y="2695575"/>
          <p14:tracePt t="43155" x="3938588" y="2679700"/>
          <p14:tracePt t="43163" x="3930650" y="2655888"/>
          <p14:tracePt t="43170" x="3922713" y="2632075"/>
          <p14:tracePt t="43177" x="3922713" y="2616200"/>
          <p14:tracePt t="43186" x="3922713" y="2592388"/>
          <p14:tracePt t="43192" x="3922713" y="2584450"/>
          <p14:tracePt t="43203" x="3914775" y="2566988"/>
          <p14:tracePt t="43208" x="3914775" y="2559050"/>
          <p14:tracePt t="43215" x="3914775" y="2543175"/>
          <p14:tracePt t="43222" x="3914775" y="2535238"/>
          <p14:tracePt t="43230" x="3906838" y="2503488"/>
          <p14:tracePt t="43237" x="3906838" y="2479675"/>
          <p14:tracePt t="43245" x="3906838" y="2432050"/>
          <p14:tracePt t="43253" x="3898900" y="2392363"/>
          <p14:tracePt t="43260" x="3898900" y="2360613"/>
          <p14:tracePt t="43267" x="3883025" y="2305050"/>
          <p14:tracePt t="43275" x="3875088" y="2257425"/>
          <p14:tracePt t="43282" x="3859213" y="2208213"/>
          <p14:tracePt t="43290" x="3851275" y="2176463"/>
          <p14:tracePt t="43297" x="3833813" y="2136775"/>
          <p14:tracePt t="43305" x="3825875" y="2105025"/>
          <p14:tracePt t="43314" x="3817938" y="2073275"/>
          <p14:tracePt t="43320" x="3810000" y="2049463"/>
          <p14:tracePt t="43328" x="3810000" y="2033588"/>
          <p14:tracePt t="43336" x="3794125" y="1985963"/>
          <p14:tracePt t="43343" x="3786188" y="1930400"/>
          <p14:tracePt t="43352" x="3778250" y="1881188"/>
          <p14:tracePt t="43358" x="3762375" y="1825625"/>
          <p14:tracePt t="43365" x="3754438" y="1762125"/>
          <p14:tracePt t="43372" x="3738563" y="1714500"/>
          <p14:tracePt t="43380" x="3730625" y="1690688"/>
          <p14:tracePt t="43387" x="3722688" y="1658938"/>
          <p14:tracePt t="43395" x="3714750" y="1643063"/>
          <p14:tracePt t="43403" x="3714750" y="1619250"/>
          <p14:tracePt t="43410" x="3706813" y="1603375"/>
          <p14:tracePt t="43418" x="3706813" y="1587500"/>
          <p14:tracePt t="43425" x="3698875" y="1587500"/>
          <p14:tracePt t="43433" x="3698875" y="1579563"/>
          <p14:tracePt t="43439" x="3698875" y="1571625"/>
          <p14:tracePt t="43447" x="3698875" y="1563688"/>
          <p14:tracePt t="43462" x="3690938" y="1555750"/>
          <p14:tracePt t="43635" x="3690938" y="1563688"/>
          <p14:tracePt t="43653" x="3690938" y="1571625"/>
          <p14:tracePt t="43747" x="3698875" y="1571625"/>
          <p14:tracePt t="43757" x="3706813" y="1571625"/>
          <p14:tracePt t="43772" x="3714750" y="1571625"/>
          <p14:tracePt t="43786" x="3722688" y="1571625"/>
          <p14:tracePt t="43794" x="3738563" y="1571625"/>
          <p14:tracePt t="43802" x="3746500" y="1571625"/>
          <p14:tracePt t="43809" x="3754438" y="1571625"/>
          <p14:tracePt t="43815" x="3762375" y="1571625"/>
          <p14:tracePt t="43824" x="3770313" y="1571625"/>
          <p14:tracePt t="43830" x="3778250" y="1579563"/>
          <p14:tracePt t="43837" x="3794125" y="1587500"/>
          <p14:tracePt t="43846" x="3810000" y="1595438"/>
          <p14:tracePt t="43854" x="3817938" y="1603375"/>
          <p14:tracePt t="43861" x="3833813" y="1611313"/>
          <p14:tracePt t="43868" x="3833813" y="1619250"/>
          <p14:tracePt t="43875" x="3851275" y="1619250"/>
          <p14:tracePt t="43886" x="3875088" y="1627188"/>
          <p14:tracePt t="43890" x="3898900" y="1643063"/>
          <p14:tracePt t="43897" x="3922713" y="1651000"/>
          <p14:tracePt t="43905" x="3938588" y="1658938"/>
          <p14:tracePt t="43913" x="3962400" y="1666875"/>
          <p14:tracePt t="43920" x="3986213" y="1666875"/>
          <p14:tracePt t="43927" x="4002088" y="1674813"/>
          <p14:tracePt t="43936" x="4025900" y="1674813"/>
          <p14:tracePt t="43942" x="4049713" y="1682750"/>
          <p14:tracePt t="43951" x="4073525" y="1682750"/>
          <p14:tracePt t="43958" x="4097338" y="1682750"/>
          <p14:tracePt t="43972" x="4121150" y="1682750"/>
          <p14:tracePt t="43973" x="4144963" y="1682750"/>
          <p14:tracePt t="43980" x="4160838" y="1682750"/>
          <p14:tracePt t="43988" x="4168775" y="1682750"/>
          <p14:tracePt t="43995" x="4192588" y="1674813"/>
          <p14:tracePt t="44002" x="4233863" y="1666875"/>
          <p14:tracePt t="44010" x="4257675" y="1651000"/>
          <p14:tracePt t="44017" x="4281488" y="1643063"/>
          <p14:tracePt t="44025" x="4305300" y="1627188"/>
          <p14:tracePt t="44034" x="4329113" y="1619250"/>
          <p14:tracePt t="44040" x="4344988" y="1611313"/>
          <p14:tracePt t="44047" x="4360863" y="1611313"/>
          <p14:tracePt t="44055" x="4376738" y="1603375"/>
          <p14:tracePt t="44064" x="4392613" y="1595438"/>
          <p14:tracePt t="44070" x="4416425" y="1587500"/>
          <p14:tracePt t="44077" x="4432300" y="1587500"/>
          <p14:tracePt t="44086" x="4440238" y="1587500"/>
          <p14:tracePt t="44092" x="4456113" y="1579563"/>
          <p14:tracePt t="44101" x="4471988" y="1579563"/>
          <p14:tracePt t="44107" x="4479925" y="1571625"/>
          <p14:tracePt t="44115" x="4487863" y="1571625"/>
          <p14:tracePt t="44129" x="4495800" y="1571625"/>
          <p14:tracePt t="44137" x="4511675" y="1563688"/>
          <p14:tracePt t="44145" x="4519613" y="1563688"/>
          <p14:tracePt t="44153" x="4527550" y="1555750"/>
          <p14:tracePt t="44160" x="4535488" y="1555750"/>
          <p14:tracePt t="44167" x="4543425" y="1555750"/>
          <p14:tracePt t="44175" x="4559300" y="1547813"/>
          <p14:tracePt t="44190" x="4567238" y="1547813"/>
          <p14:tracePt t="44205" x="4584700" y="1538288"/>
          <p14:tracePt t="44212" x="4592638" y="1538288"/>
          <p14:tracePt t="44227" x="4600575" y="1538288"/>
          <p14:tracePt t="44237" x="4608513" y="1538288"/>
          <p14:tracePt t="44252" x="4616450" y="1538288"/>
          <p14:tracePt t="44265" x="4624388" y="1538288"/>
          <p14:tracePt t="44280" x="4640263" y="1538288"/>
          <p14:tracePt t="44288" x="4648200" y="1538288"/>
          <p14:tracePt t="44302" x="4664075" y="1538288"/>
          <p14:tracePt t="44310" x="4679950" y="1538288"/>
          <p14:tracePt t="44318" x="4695825" y="1547813"/>
          <p14:tracePt t="44325" x="4719638" y="1555750"/>
          <p14:tracePt t="44333" x="4735513" y="1555750"/>
          <p14:tracePt t="44340" x="4751388" y="1555750"/>
          <p14:tracePt t="44347" x="4767263" y="1555750"/>
          <p14:tracePt t="44363" x="4775200" y="1555750"/>
          <p14:tracePt t="44377" x="4783138" y="1555750"/>
          <p14:tracePt t="44385" x="4791075" y="1555750"/>
          <p14:tracePt t="44693" x="4822825" y="1555750"/>
          <p14:tracePt t="44704" x="4846638" y="1547813"/>
          <p14:tracePt t="44708" x="4870450" y="1547813"/>
          <p14:tracePt t="44715" x="4894263" y="1547813"/>
          <p14:tracePt t="44724" x="4926013" y="1555750"/>
          <p14:tracePt t="44734" x="4959350" y="1563688"/>
          <p14:tracePt t="44738" x="4999038" y="1571625"/>
          <p14:tracePt t="44745" x="5030788" y="1579563"/>
          <p14:tracePt t="44755" x="5070475" y="1587500"/>
          <p14:tracePt t="44760" x="5102225" y="1603375"/>
          <p14:tracePt t="44770" x="5126038" y="1611313"/>
          <p14:tracePt t="44775" x="5133975" y="1611313"/>
          <p14:tracePt t="44787" x="5157788" y="1619250"/>
          <p14:tracePt t="44790" x="5165725" y="1627188"/>
          <p14:tracePt t="44797" x="5173663" y="1627188"/>
          <p14:tracePt t="44805" x="5181600" y="1627188"/>
          <p14:tracePt t="44827" x="5189538" y="1635125"/>
          <p14:tracePt t="44835" x="5197475" y="1635125"/>
          <p14:tracePt t="44851" x="5205413" y="1635125"/>
          <p14:tracePt t="44857" x="5213350" y="1635125"/>
          <p14:tracePt t="44867" x="5221288" y="1635125"/>
          <p14:tracePt t="44872" x="5237163" y="1635125"/>
          <p14:tracePt t="44886" x="5245100" y="1635125"/>
          <p14:tracePt t="44887" x="5253038" y="1635125"/>
          <p14:tracePt t="44895" x="5260975" y="1635125"/>
          <p14:tracePt t="44902" x="5268913" y="1635125"/>
          <p14:tracePt t="44918" x="5276850" y="1635125"/>
          <p14:tracePt t="44925" x="5284788" y="1635125"/>
          <p14:tracePt t="44940" x="5292725" y="1635125"/>
          <p14:tracePt t="44955" x="5300663" y="1635125"/>
          <p14:tracePt t="44970" x="5318125" y="1635125"/>
          <p14:tracePt t="44978" x="5318125" y="1627188"/>
          <p14:tracePt t="44985" x="5334000" y="1627188"/>
          <p14:tracePt t="44999" x="5341938" y="1619250"/>
          <p14:tracePt t="45007" x="5349875" y="1619250"/>
          <p14:tracePt t="45015" x="5357813" y="1611313"/>
          <p14:tracePt t="45022" x="5373688" y="1603375"/>
          <p14:tracePt t="45030" x="5389563" y="1595438"/>
          <p14:tracePt t="45045" x="5405438" y="1587500"/>
          <p14:tracePt t="45060" x="5413375" y="1587500"/>
          <p14:tracePt t="45069" x="5413375" y="1579563"/>
          <p14:tracePt t="45075" x="5421313" y="1579563"/>
          <p14:tracePt t="45097" x="5429250" y="1579563"/>
          <p14:tracePt t="45123" x="5437188" y="1579563"/>
          <p14:tracePt t="45135" x="5437188" y="1571625"/>
          <p14:tracePt t="45142" x="5445125" y="1571625"/>
          <p14:tracePt t="45167" x="5453063" y="1571625"/>
          <p14:tracePt t="45180" x="5461000" y="1563688"/>
          <p14:tracePt t="45189" x="5468938" y="1563688"/>
          <p14:tracePt t="45198" x="5484813" y="1563688"/>
          <p14:tracePt t="45205" x="5492750" y="1563688"/>
          <p14:tracePt t="45218" x="5500688" y="1555750"/>
          <p14:tracePt t="45225" x="5508625" y="1555750"/>
          <p14:tracePt t="45233" x="5516563" y="1555750"/>
          <p14:tracePt t="45248" x="5532438" y="1555750"/>
          <p14:tracePt t="45264" x="5540375" y="1547813"/>
          <p14:tracePt t="45277" x="5548313" y="1547813"/>
          <p14:tracePt t="45285" x="5564188" y="1538288"/>
          <p14:tracePt t="45292" x="5572125" y="1530350"/>
          <p14:tracePt t="45299" x="5588000" y="1522413"/>
          <p14:tracePt t="45307" x="5603875" y="1522413"/>
          <p14:tracePt t="45316" x="5619750" y="1506538"/>
          <p14:tracePt t="45323" x="5635625" y="1506538"/>
          <p14:tracePt t="45330" x="5651500" y="1490663"/>
          <p14:tracePt t="45337" x="5667375" y="1482725"/>
          <p14:tracePt t="45345" x="5684838" y="1474788"/>
          <p14:tracePt t="45352" x="5692775" y="1458913"/>
          <p14:tracePt t="45360" x="5708650" y="1458913"/>
          <p14:tracePt t="45368" x="5716588" y="1450975"/>
          <p14:tracePt t="45375" x="5724525" y="1450975"/>
          <p14:tracePt t="45383" x="5732463" y="1443038"/>
          <p14:tracePt t="45390" x="5740400" y="1435100"/>
          <p14:tracePt t="45399" x="5740400" y="1427163"/>
          <p14:tracePt t="45405" x="5756275" y="1419225"/>
          <p14:tracePt t="45412" x="5764213" y="1403350"/>
          <p14:tracePt t="45420" x="5772150" y="1403350"/>
          <p14:tracePt t="45427" x="5772150" y="1387475"/>
          <p14:tracePt t="45435" x="5780088" y="1387475"/>
          <p14:tracePt t="45442" x="5780088" y="1379538"/>
          <p14:tracePt t="45451" x="5788025" y="1379538"/>
          <p14:tracePt t="45457" x="5788025" y="1371600"/>
          <p14:tracePt t="45467" x="5795963" y="1371600"/>
          <p14:tracePt t="45510" x="5795963" y="1363663"/>
          <p14:tracePt t="45525" x="5795963" y="1355725"/>
          <p14:tracePt t="45682" x="5795963" y="1347788"/>
          <p14:tracePt t="45697" x="5803900" y="1339850"/>
          <p14:tracePt t="45714" x="5803900" y="1331913"/>
          <p14:tracePt t="45720" x="5803900" y="1323975"/>
          <p14:tracePt t="45727" x="5803900" y="1316038"/>
          <p14:tracePt t="45735" x="5803900" y="1308100"/>
          <p14:tracePt t="45742" x="5803900" y="1300163"/>
          <p14:tracePt t="45757" x="5803900" y="1292225"/>
          <p14:tracePt t="45767" x="5803900" y="1284288"/>
          <p14:tracePt t="45772" x="5803900" y="1276350"/>
          <p14:tracePt t="45787" x="5795963" y="1268413"/>
          <p14:tracePt t="45795" x="5795963" y="1252538"/>
          <p14:tracePt t="45810" x="5780088" y="1236663"/>
          <p14:tracePt t="45817" x="5772150" y="1228725"/>
          <p14:tracePt t="45825" x="5764213" y="1220788"/>
          <p14:tracePt t="45833" x="5756275" y="1195388"/>
          <p14:tracePt t="45840" x="5740400" y="1187450"/>
          <p14:tracePt t="45849" x="5724525" y="1171575"/>
          <p14:tracePt t="45855" x="5708650" y="1163638"/>
          <p14:tracePt t="45862" x="5692775" y="1147763"/>
          <p14:tracePt t="45870" x="5676900" y="1147763"/>
          <p14:tracePt t="45879" x="5667375" y="1131888"/>
          <p14:tracePt t="45885" x="5651500" y="1131888"/>
          <p14:tracePt t="45893" x="5635625" y="1131888"/>
          <p14:tracePt t="45900" x="5619750" y="1123950"/>
          <p14:tracePt t="45908" x="5611813" y="1123950"/>
          <p14:tracePt t="45916" x="5595938" y="1116013"/>
          <p14:tracePt t="45923" x="5580063" y="1116013"/>
          <p14:tracePt t="45930" x="5572125" y="1116013"/>
          <p14:tracePt t="45937" x="5556250" y="1116013"/>
          <p14:tracePt t="45945" x="5548313" y="1116013"/>
          <p14:tracePt t="45952" x="5540375" y="1116013"/>
          <p14:tracePt t="45960" x="5524500" y="1116013"/>
          <p14:tracePt t="45975" x="5508625" y="1116013"/>
          <p14:tracePt t="45990" x="5500688" y="1116013"/>
          <p14:tracePt t="45999" x="5484813" y="1116013"/>
          <p14:tracePt t="46005" x="5461000" y="1123950"/>
          <p14:tracePt t="46012" x="5445125" y="1123950"/>
          <p14:tracePt t="46020" x="5429250" y="1131888"/>
          <p14:tracePt t="46027" x="5405438" y="1139825"/>
          <p14:tracePt t="46035" x="5389563" y="1147763"/>
          <p14:tracePt t="46042" x="5373688" y="1147763"/>
          <p14:tracePt t="46051" x="5365750" y="1155700"/>
          <p14:tracePt t="46058" x="5357813" y="1163638"/>
          <p14:tracePt t="46066" x="5341938" y="1163638"/>
          <p14:tracePt t="46080" x="5326063" y="1171575"/>
          <p14:tracePt t="46095" x="5318125" y="1179513"/>
          <p14:tracePt t="46102" x="5310188" y="1179513"/>
          <p14:tracePt t="46110" x="5300663" y="1187450"/>
          <p14:tracePt t="46118" x="5284788" y="1195388"/>
          <p14:tracePt t="46125" x="5268913" y="1212850"/>
          <p14:tracePt t="46132" x="5260975" y="1220788"/>
          <p14:tracePt t="46139" x="5237163" y="1236663"/>
          <p14:tracePt t="46149" x="5229225" y="1252538"/>
          <p14:tracePt t="46155" x="5221288" y="1252538"/>
          <p14:tracePt t="46162" x="5213350" y="1268413"/>
          <p14:tracePt t="46170" x="5205413" y="1268413"/>
          <p14:tracePt t="46177" x="5205413" y="1276350"/>
          <p14:tracePt t="46185" x="5197475" y="1284288"/>
          <p14:tracePt t="46200" x="5189538" y="1292225"/>
          <p14:tracePt t="46215" x="5181600" y="1300163"/>
          <p14:tracePt t="46230" x="5181600" y="1308100"/>
          <p14:tracePt t="46238" x="5181600" y="1316038"/>
          <p14:tracePt t="46252" x="5173663" y="1323975"/>
          <p14:tracePt t="46260" x="5173663" y="1331913"/>
          <p14:tracePt t="46268" x="5173663" y="1347788"/>
          <p14:tracePt t="46275" x="5173663" y="1355725"/>
          <p14:tracePt t="46282" x="5165725" y="1363663"/>
          <p14:tracePt t="46290" x="5165725" y="1371600"/>
          <p14:tracePt t="46300" x="5165725" y="1379538"/>
          <p14:tracePt t="46305" x="5157788" y="1387475"/>
          <p14:tracePt t="46320" x="5157788" y="1403350"/>
          <p14:tracePt t="46335" x="5157788" y="1411288"/>
          <p14:tracePt t="46342" x="5157788" y="1427163"/>
          <p14:tracePt t="46357" x="5157788" y="1435100"/>
          <p14:tracePt t="46366" x="5157788" y="1450975"/>
          <p14:tracePt t="46372" x="5157788" y="1458913"/>
          <p14:tracePt t="46380" x="5157788" y="1466850"/>
          <p14:tracePt t="46388" x="5157788" y="1474788"/>
          <p14:tracePt t="46403" x="5157788" y="1490663"/>
          <p14:tracePt t="46411" x="5165725" y="1506538"/>
          <p14:tracePt t="46417" x="5165725" y="1514475"/>
          <p14:tracePt t="46425" x="5165725" y="1522413"/>
          <p14:tracePt t="46433" x="5165725" y="1538288"/>
          <p14:tracePt t="46440" x="5173663" y="1555750"/>
          <p14:tracePt t="46449" x="5181600" y="1563688"/>
          <p14:tracePt t="46455" x="5189538" y="1579563"/>
          <p14:tracePt t="46462" x="5189538" y="1595438"/>
          <p14:tracePt t="46478" x="5205413" y="1619250"/>
          <p14:tracePt t="46486" x="5213350" y="1627188"/>
          <p14:tracePt t="46492" x="5221288" y="1651000"/>
          <p14:tracePt t="46500" x="5245100" y="1682750"/>
          <p14:tracePt t="46507" x="5260975" y="1690688"/>
          <p14:tracePt t="46523" x="5268913" y="1690688"/>
          <p14:tracePt t="46545" x="5276850" y="1690688"/>
          <p14:tracePt t="46560" x="5284788" y="1690688"/>
          <p14:tracePt t="46575" x="5292725" y="1690688"/>
          <p14:tracePt t="46600" x="5300663" y="1690688"/>
          <p14:tracePt t="46620" x="5310188" y="1690688"/>
          <p14:tracePt t="46635" x="5318125" y="1690688"/>
          <p14:tracePt t="46695" x="5326063" y="1690688"/>
          <p14:tracePt t="47475" x="5292725" y="1690688"/>
          <p14:tracePt t="47483" x="5253038" y="1690688"/>
          <p14:tracePt t="47492" x="5205413" y="1682750"/>
          <p14:tracePt t="47499" x="5141913" y="1666875"/>
          <p14:tracePt t="47505" x="5086350" y="1658938"/>
          <p14:tracePt t="47515" x="5038725" y="1651000"/>
          <p14:tracePt t="47520" x="4983163" y="1635125"/>
          <p14:tracePt t="47527" x="4951413" y="1619250"/>
          <p14:tracePt t="47534" x="4926013" y="1619250"/>
          <p14:tracePt t="47543" x="4902200" y="1611313"/>
          <p14:tracePt t="47552" x="4886325" y="1611313"/>
          <p14:tracePt t="47557" x="4870450" y="1611313"/>
          <p14:tracePt t="47569" x="4870450" y="1603375"/>
          <p14:tracePt t="47573" x="4862513" y="1603375"/>
          <p14:tracePt t="47584" x="4846638" y="1603375"/>
          <p14:tracePt t="47587" x="4838700" y="1603375"/>
          <p14:tracePt t="47599" x="4830763" y="1603375"/>
          <p14:tracePt t="47602" x="4814888" y="1587500"/>
          <p14:tracePt t="47610" x="4799013" y="1587500"/>
          <p14:tracePt t="47617" x="4783138" y="1587500"/>
          <p14:tracePt t="47624" x="4775200" y="1587500"/>
          <p14:tracePt t="47633" x="4759325" y="1579563"/>
          <p14:tracePt t="47639" x="4751388" y="1571625"/>
          <p14:tracePt t="47647" x="4743450" y="1571625"/>
          <p14:tracePt t="51867" x="4759325" y="2384425"/>
          <p14:tracePt t="51870" x="4759325" y="2559050"/>
          <p14:tracePt t="51871" x="4759325" y="2751138"/>
          <p14:tracePt t="51878" x="4759325" y="2951163"/>
          <p14:tracePt t="51898" x="4783138" y="3213100"/>
          <p14:tracePt t="51900" x="4799013" y="3309938"/>
          <p14:tracePt t="51909" x="4799013" y="3397250"/>
          <p14:tracePt t="51915" x="4814888" y="3468688"/>
          <p14:tracePt t="51923" x="4822825" y="3532188"/>
          <p14:tracePt t="51930" x="4830763" y="3587750"/>
          <p14:tracePt t="51938" x="4830763" y="3668713"/>
          <p14:tracePt t="51946" x="4830763" y="3716338"/>
          <p14:tracePt t="51954" x="4830763" y="3763963"/>
          <p14:tracePt t="51961" x="4838700" y="3795713"/>
          <p14:tracePt t="51968" x="4838700" y="3843338"/>
          <p14:tracePt t="51975" x="4838700" y="3867150"/>
          <p14:tracePt t="51983" x="4846638" y="3890963"/>
          <p14:tracePt t="51990" x="4846638" y="3906838"/>
          <p14:tracePt t="51998" x="4846638" y="3922713"/>
          <p14:tracePt t="52005" x="4854575" y="3930650"/>
          <p14:tracePt t="52013" x="4854575" y="3938588"/>
          <p14:tracePt t="52103" x="4854575" y="3956050"/>
          <p14:tracePt t="52111" x="4854575" y="3971925"/>
          <p14:tracePt t="52118" x="4854575" y="3987800"/>
          <p14:tracePt t="52128" x="4854575" y="3995738"/>
          <p14:tracePt t="52133" x="4846638" y="4011613"/>
          <p14:tracePt t="52140" x="4838700" y="4019550"/>
          <p14:tracePt t="52148" x="4838700" y="4027488"/>
          <p14:tracePt t="52156" x="4822825" y="4035425"/>
          <p14:tracePt t="52163" x="4814888" y="4051300"/>
          <p14:tracePt t="52170" x="4791075" y="4075113"/>
          <p14:tracePt t="52179" x="4767263" y="4114800"/>
          <p14:tracePt t="52185" x="4743450" y="4138613"/>
          <p14:tracePt t="52194" x="4711700" y="4170363"/>
          <p14:tracePt t="52200" x="4672013" y="4217988"/>
          <p14:tracePt t="52208" x="4648200" y="4257675"/>
          <p14:tracePt t="52215" x="4600575" y="4306888"/>
          <p14:tracePt t="52223" x="4567238" y="4346575"/>
          <p14:tracePt t="52230" x="4527550" y="4386263"/>
          <p14:tracePt t="52238" x="4511675" y="4418013"/>
          <p14:tracePt t="52246" x="4495800" y="4425950"/>
          <p14:tracePt t="52252" x="4487863" y="4433888"/>
          <p14:tracePt t="52380" x="4487863" y="4441825"/>
          <p14:tracePt t="52396" x="4511675" y="4449763"/>
          <p14:tracePt t="52402" x="4527550" y="4457700"/>
          <p14:tracePt t="52410" x="4551363" y="4465638"/>
          <p14:tracePt t="52418" x="4584700" y="4481513"/>
          <p14:tracePt t="52426" x="4624388" y="4497388"/>
          <p14:tracePt t="52432" x="4672013" y="4513263"/>
          <p14:tracePt t="52441" x="4695825" y="4529138"/>
          <p14:tracePt t="52448" x="4719638" y="4529138"/>
          <p14:tracePt t="52455" x="4727575" y="4529138"/>
          <p14:tracePt t="52462" x="4735513" y="4529138"/>
          <p14:tracePt t="52568" x="4727575" y="4521200"/>
          <p14:tracePt t="52577" x="4711700" y="4505325"/>
          <p14:tracePt t="52582" x="4672013" y="4489450"/>
          <p14:tracePt t="52590" x="4640263" y="4473575"/>
          <p14:tracePt t="52598" x="4592638" y="4457700"/>
          <p14:tracePt t="52605" x="4567238" y="4441825"/>
          <p14:tracePt t="52613" x="4535488" y="4418013"/>
          <p14:tracePt t="52620" x="4527550" y="4418013"/>
          <p14:tracePt t="52629" x="4519613" y="4418013"/>
          <p14:tracePt t="52635" x="4519613" y="4410075"/>
          <p14:tracePt t="52725" x="4527550" y="4418013"/>
          <p14:tracePt t="52732" x="4559300" y="4441825"/>
          <p14:tracePt t="52740" x="4624388" y="4481513"/>
          <p14:tracePt t="52748" x="4679950" y="4505325"/>
          <p14:tracePt t="52755" x="4767263" y="4552950"/>
          <p14:tracePt t="52763" x="4870450" y="4584700"/>
          <p14:tracePt t="52770" x="4959350" y="4624388"/>
          <p14:tracePt t="52779" x="5022850" y="4641850"/>
          <p14:tracePt t="52785" x="5070475" y="4657725"/>
          <p14:tracePt t="52794" x="5110163" y="4657725"/>
          <p14:tracePt t="52800" x="5126038" y="4657725"/>
          <p14:tracePt t="52868" x="5118100" y="4649788"/>
          <p14:tracePt t="52876" x="5094288" y="4624388"/>
          <p14:tracePt t="52896" x="5030788" y="4576763"/>
          <p14:tracePt t="52898" x="4983163" y="4560888"/>
          <p14:tracePt t="52905" x="4933950" y="4537075"/>
          <p14:tracePt t="52912" x="4902200" y="4529138"/>
          <p14:tracePt t="52920" x="4878388" y="4521200"/>
          <p14:tracePt t="52928" x="4862513" y="4521200"/>
          <p14:tracePt t="52935" x="4846638" y="4521200"/>
          <p14:tracePt t="52944" x="4838700" y="4521200"/>
          <p14:tracePt t="52950" x="4830763" y="4521200"/>
          <p14:tracePt t="53040" x="4830763" y="4529138"/>
          <p14:tracePt t="53047" x="4830763" y="4537075"/>
          <p14:tracePt t="53055" x="4830763" y="4552950"/>
          <p14:tracePt t="53062" x="4830763" y="4560888"/>
          <p14:tracePt t="53070" x="4830763" y="4568825"/>
          <p14:tracePt t="53078" x="4838700" y="4568825"/>
          <p14:tracePt t="53100" x="4846638" y="4568825"/>
          <p14:tracePt t="60299" x="4983163" y="4592638"/>
          <p14:tracePt t="60301" x="5006975" y="4592638"/>
          <p14:tracePt t="60302" x="5030788" y="4592638"/>
          <p14:tracePt t="60308" x="5046663" y="4600575"/>
          <p14:tracePt t="60317" x="5070475" y="4600575"/>
          <p14:tracePt t="60323" x="5086350" y="4600575"/>
          <p14:tracePt t="60331" x="5110163" y="4600575"/>
          <p14:tracePt t="60339" x="5126038" y="4600575"/>
          <p14:tracePt t="60348" x="5157788" y="4600575"/>
          <p14:tracePt t="60356" x="5181600" y="4592638"/>
          <p14:tracePt t="60362" x="5221288" y="4592638"/>
          <p14:tracePt t="60371" x="5253038" y="4584700"/>
          <p14:tracePt t="60377" x="5310188" y="4568825"/>
          <p14:tracePt t="60383" x="5373688" y="4560888"/>
          <p14:tracePt t="60391" x="5437188" y="4552950"/>
          <p14:tracePt t="60398" x="5516563" y="4545013"/>
          <p14:tracePt t="60406" x="5588000" y="4545013"/>
          <p14:tracePt t="60413" x="5676900" y="4545013"/>
          <p14:tracePt t="60422" x="5740400" y="4545013"/>
          <p14:tracePt t="60428" x="5811838" y="4552950"/>
          <p14:tracePt t="60438" x="5875338" y="4552950"/>
          <p14:tracePt t="60443" x="5930900" y="4560888"/>
          <p14:tracePt t="60452" x="5978525" y="4568825"/>
          <p14:tracePt t="60458" x="6018213" y="4576763"/>
          <p14:tracePt t="60466" x="6059488" y="4576763"/>
          <p14:tracePt t="60473" x="6099175" y="4576763"/>
          <p14:tracePt t="60481" x="6115050" y="4576763"/>
          <p14:tracePt t="60489" x="6138863" y="4576763"/>
          <p14:tracePt t="60496" x="6154738" y="4576763"/>
          <p14:tracePt t="60503" x="6178550" y="4576763"/>
          <p14:tracePt t="60511" x="6194425" y="4576763"/>
          <p14:tracePt t="60518" x="6218238" y="4576763"/>
          <p14:tracePt t="60526" x="6226175" y="4568825"/>
          <p14:tracePt t="60533" x="6234113" y="4568825"/>
          <p14:tracePt t="60541" x="6242050" y="4568825"/>
          <p14:tracePt t="60548" x="6249988" y="4568825"/>
          <p14:tracePt t="60556" x="6257925" y="4568825"/>
          <p14:tracePt t="60564" x="6273800" y="4560888"/>
          <p14:tracePt t="60578" x="6289675" y="4552950"/>
          <p14:tracePt t="60587" x="6297613" y="4552950"/>
          <p14:tracePt t="60593" x="6313488" y="4552950"/>
          <p14:tracePt t="60601" x="6329363" y="4545013"/>
          <p14:tracePt t="60608" x="6345238" y="4537075"/>
          <p14:tracePt t="60616" x="6353175" y="4537075"/>
          <p14:tracePt t="60623" x="6376988" y="4537075"/>
          <p14:tracePt t="60631" x="6376988" y="4529138"/>
          <p14:tracePt t="60639" x="6384925" y="4521200"/>
          <p14:tracePt t="60646" x="6402388" y="4521200"/>
          <p14:tracePt t="60655" x="6410325" y="4521200"/>
          <p14:tracePt t="60661" x="6418263" y="4521200"/>
          <p14:tracePt t="60669" x="6426200" y="4513263"/>
          <p14:tracePt t="60676" x="6434138" y="4513263"/>
          <p14:tracePt t="60683" x="6442075" y="4513263"/>
          <p14:tracePt t="60691" x="6450013" y="4505325"/>
          <p14:tracePt t="60698" x="6457950" y="4505325"/>
          <p14:tracePt t="60706" x="6465888" y="4505325"/>
          <p14:tracePt t="60714" x="6473825" y="4505325"/>
          <p14:tracePt t="60721" x="6481763" y="4497388"/>
          <p14:tracePt t="60728" x="6497638" y="4497388"/>
          <p14:tracePt t="60743" x="6505575" y="4497388"/>
          <p14:tracePt t="60751" x="6521450" y="4497388"/>
          <p14:tracePt t="60758" x="6529388" y="4497388"/>
          <p14:tracePt t="60766" x="6537325" y="4497388"/>
          <p14:tracePt t="60773" x="6553200" y="4497388"/>
          <p14:tracePt t="60782" x="6569075" y="4497388"/>
          <p14:tracePt t="60788" x="6584950" y="4497388"/>
          <p14:tracePt t="60795" x="6600825" y="4497388"/>
          <p14:tracePt t="60803" x="6616700" y="4497388"/>
          <p14:tracePt t="60811" x="6624638" y="4497388"/>
          <p14:tracePt t="60819" x="6648450" y="4497388"/>
          <p14:tracePt t="60826" x="6664325" y="4497388"/>
          <p14:tracePt t="60833" x="6680200" y="4497388"/>
          <p14:tracePt t="60841" x="6688138" y="4497388"/>
          <p14:tracePt t="60848" x="6704013" y="4497388"/>
          <p14:tracePt t="60856" x="6719888" y="4497388"/>
          <p14:tracePt t="60863" x="6727825" y="4497388"/>
          <p14:tracePt t="60871" x="6743700" y="4497388"/>
          <p14:tracePt t="60879" x="6751638" y="4497388"/>
          <p14:tracePt t="60889" x="6769100" y="4497388"/>
          <p14:tracePt t="60901" x="6784975" y="4497388"/>
          <p14:tracePt t="60908" x="6792913" y="4497388"/>
          <p14:tracePt t="60916" x="6800850" y="4497388"/>
          <p14:tracePt t="60923" x="6824663" y="4497388"/>
          <p14:tracePt t="60931" x="6832600" y="4497388"/>
          <p14:tracePt t="60961" x="6840538" y="4497388"/>
          <p14:tracePt t="61006" x="6848475" y="4497388"/>
          <p14:tracePt t="62124" x="6864350" y="4481513"/>
          <p14:tracePt t="62131" x="6880225" y="4481513"/>
          <p14:tracePt t="62138" x="6880225" y="4473575"/>
          <p14:tracePt t="62146" x="6888163" y="4473575"/>
          <p14:tracePt t="62161" x="6896100" y="4473575"/>
          <p14:tracePt t="63878" x="6896100" y="4465638"/>
          <p14:tracePt t="63889" x="6880225" y="4465638"/>
          <p14:tracePt t="63904" x="6872288" y="4465638"/>
          <p14:tracePt t="63908" x="6864350" y="4465638"/>
          <p14:tracePt t="63919" x="6856413" y="4465638"/>
          <p14:tracePt t="63923" x="6848475" y="4465638"/>
          <p14:tracePt t="63932" x="6848475" y="4457700"/>
          <p14:tracePt t="64329" x="6848475" y="4449763"/>
          <p14:tracePt t="64367" x="6856413" y="4449763"/>
          <p14:tracePt t="64381" x="6864350" y="4449763"/>
          <p14:tracePt t="64404" x="6872288" y="4449763"/>
          <p14:tracePt t="64426" x="6880225" y="4449763"/>
          <p14:tracePt t="64441" x="6888163" y="4441825"/>
          <p14:tracePt t="64449" x="6896100" y="4441825"/>
          <p14:tracePt t="64606" x="6904038" y="4441825"/>
          <p14:tracePt t="64614" x="6927850" y="4449763"/>
          <p14:tracePt t="64621" x="6959600" y="4457700"/>
          <p14:tracePt t="64630" x="6983413" y="4457700"/>
          <p14:tracePt t="64639" x="7015163" y="4465638"/>
          <p14:tracePt t="64644" x="7046913" y="4473575"/>
          <p14:tracePt t="64654" x="7086600" y="4481513"/>
          <p14:tracePt t="64658" x="7126288" y="4481513"/>
          <p14:tracePt t="64672" x="7151688" y="4481513"/>
          <p14:tracePt t="64674" x="7183438" y="4481513"/>
          <p14:tracePt t="64682" x="7215188" y="4481513"/>
          <p14:tracePt t="64690" x="7254875" y="4489450"/>
          <p14:tracePt t="64697" x="7278688" y="4497388"/>
          <p14:tracePt t="64704" x="7302500" y="4497388"/>
          <p14:tracePt t="64712" x="7326313" y="4505325"/>
          <p14:tracePt t="64720" x="7350125" y="4513263"/>
          <p14:tracePt t="64728" x="7373938" y="4513263"/>
          <p14:tracePt t="64735" x="7397750" y="4521200"/>
          <p14:tracePt t="64743" x="7413625" y="4521200"/>
          <p14:tracePt t="64750" x="7437438" y="4521200"/>
          <p14:tracePt t="64756" x="7453313" y="4521200"/>
          <p14:tracePt t="64764" x="7477125" y="4521200"/>
          <p14:tracePt t="64771" x="7493000" y="4521200"/>
          <p14:tracePt t="64778" x="7502525" y="4521200"/>
          <p14:tracePt t="64788" x="7518400" y="4521200"/>
          <p14:tracePt t="64795" x="7534275" y="4521200"/>
          <p14:tracePt t="64801" x="7550150" y="4521200"/>
          <p14:tracePt t="64808" x="7573963" y="4513263"/>
          <p14:tracePt t="64820" x="7581900" y="4513263"/>
          <p14:tracePt t="64823" x="7597775" y="4513263"/>
          <p14:tracePt t="64831" x="7613650" y="4505325"/>
          <p14:tracePt t="64838" x="7637463" y="4505325"/>
          <p14:tracePt t="64848" x="7645400" y="4497388"/>
          <p14:tracePt t="64855" x="7653338" y="4497388"/>
          <p14:tracePt t="64861" x="7661275" y="4497388"/>
          <p14:tracePt t="64869" x="7669213" y="4497388"/>
          <p14:tracePt t="64876" x="7677150" y="4497388"/>
          <p14:tracePt t="64921" x="7685088" y="4497388"/>
          <p14:tracePt t="64974" x="7693025" y="4497388"/>
          <p14:tracePt t="64981" x="7708900" y="4505325"/>
          <p14:tracePt t="64988" x="7724775" y="4505325"/>
          <p14:tracePt t="64996" x="7748588" y="4513263"/>
          <p14:tracePt t="65003" x="7764463" y="4521200"/>
          <p14:tracePt t="65011" x="7788275" y="4529138"/>
          <p14:tracePt t="65019" x="7820025" y="4537075"/>
          <p14:tracePt t="65026" x="7835900" y="4552950"/>
          <p14:tracePt t="65034" x="7851775" y="4560888"/>
          <p14:tracePt t="65041" x="7869238" y="4568825"/>
          <p14:tracePt t="65049" x="7869238" y="4576763"/>
          <p14:tracePt t="65056" x="7869238" y="4584700"/>
          <p14:tracePt t="65063" x="7877175" y="4592638"/>
          <p14:tracePt t="65071" x="7877175" y="4600575"/>
          <p14:tracePt t="65079" x="7885113" y="4624388"/>
          <p14:tracePt t="65085" x="7885113" y="4641850"/>
          <p14:tracePt t="65093" x="7885113" y="4665663"/>
          <p14:tracePt t="65101" x="7885113" y="4689475"/>
          <p14:tracePt t="65109" x="7893050" y="4721225"/>
          <p14:tracePt t="65116" x="7893050" y="4729163"/>
          <p14:tracePt t="65123" x="7893050" y="4752975"/>
          <p14:tracePt t="65131" x="7893050" y="4784725"/>
          <p14:tracePt t="65139" x="7900988" y="4808538"/>
          <p14:tracePt t="65146" x="7900988" y="4832350"/>
          <p14:tracePt t="65153" x="7900988" y="4848225"/>
          <p14:tracePt t="65161" x="7908925" y="4872038"/>
          <p14:tracePt t="65169" x="7908925" y="4879975"/>
          <p14:tracePt t="65176" x="7908925" y="4887913"/>
          <p14:tracePt t="65183" x="7908925" y="4895850"/>
          <p14:tracePt t="65191" x="7908925" y="4903788"/>
          <p14:tracePt t="65199" x="7908925" y="4911725"/>
          <p14:tracePt t="65214" x="7908925" y="4919663"/>
          <p14:tracePt t="65228" x="7908925" y="4927600"/>
          <p14:tracePt t="65236" x="7916863" y="4927600"/>
          <p14:tracePt t="65243" x="7916863" y="4935538"/>
          <p14:tracePt t="65258" x="7916863" y="4951413"/>
          <p14:tracePt t="65267" x="7924800" y="4951413"/>
          <p14:tracePt t="65273" x="7932738" y="4967288"/>
          <p14:tracePt t="65282" x="7932738" y="4976813"/>
          <p14:tracePt t="65296" x="7940675" y="4992688"/>
          <p14:tracePt t="65311" x="7948613" y="5000625"/>
          <p14:tracePt t="65318" x="7956550" y="5000625"/>
          <p14:tracePt t="65753" x="7964488" y="5000625"/>
          <p14:tracePt t="65762" x="7972425" y="5000625"/>
          <p14:tracePt t="65771" x="8004175" y="5000625"/>
          <p14:tracePt t="65776" x="8020050" y="4984750"/>
          <p14:tracePt t="65788" x="8067675" y="4976813"/>
          <p14:tracePt t="65791" x="8115300" y="4959350"/>
          <p14:tracePt t="65799" x="8170863" y="4927600"/>
          <p14:tracePt t="65808" x="8226425" y="4903788"/>
          <p14:tracePt t="65815" x="8275638" y="4872038"/>
          <p14:tracePt t="65821" x="8323263" y="4848225"/>
          <p14:tracePt t="65828" x="8362950" y="4824413"/>
          <p14:tracePt t="65835" x="8386763" y="4800600"/>
          <p14:tracePt t="65844" x="8402638" y="4784725"/>
          <p14:tracePt t="65852" x="8418513" y="4776788"/>
          <p14:tracePt t="65858" x="8418513" y="4768850"/>
          <p14:tracePt t="65866" x="8426450" y="4760913"/>
          <p14:tracePt t="65901" x="8426450" y="4752975"/>
          <p14:tracePt t="65903" x="8426450" y="4745038"/>
          <p14:tracePt t="65918" x="8426450" y="4737100"/>
          <p14:tracePt t="65926" x="8426450" y="4729163"/>
          <p14:tracePt t="65934" x="8426450" y="4713288"/>
          <p14:tracePt t="65941" x="8426450" y="4697413"/>
          <p14:tracePt t="65949" x="8426450" y="4673600"/>
          <p14:tracePt t="65956" x="8426450" y="4649788"/>
          <p14:tracePt t="65963" x="8426450" y="4624388"/>
          <p14:tracePt t="65972" x="8410575" y="4584700"/>
          <p14:tracePt t="65978" x="8394700" y="4568825"/>
          <p14:tracePt t="65985" x="8394700" y="4552950"/>
          <p14:tracePt t="65993" x="8370888" y="4529138"/>
          <p14:tracePt t="66001" x="8370888" y="4521200"/>
          <p14:tracePt t="66008" x="8355013" y="4513263"/>
          <p14:tracePt t="66016" x="8339138" y="4497388"/>
          <p14:tracePt t="66023" x="8331200" y="4489450"/>
          <p14:tracePt t="66032" x="8315325" y="4481513"/>
          <p14:tracePt t="66038" x="8315325" y="4473575"/>
          <p14:tracePt t="66046" x="8299450" y="4465638"/>
          <p14:tracePt t="66054" x="8283575" y="4457700"/>
          <p14:tracePt t="66061" x="8267700" y="4449763"/>
          <p14:tracePt t="66068" x="8251825" y="4441825"/>
          <p14:tracePt t="66076" x="8243888" y="4433888"/>
          <p14:tracePt t="66085" x="8210550" y="4433888"/>
          <p14:tracePt t="66091" x="8194675" y="4418013"/>
          <p14:tracePt t="66099" x="8178800" y="4410075"/>
          <p14:tracePt t="66106" x="8162925" y="4410075"/>
          <p14:tracePt t="66113" x="8139113" y="4410075"/>
          <p14:tracePt t="66121" x="8107363" y="4410075"/>
          <p14:tracePt t="66128" x="8083550" y="4410075"/>
          <p14:tracePt t="66136" x="8059738" y="4410075"/>
          <p14:tracePt t="66144" x="8027988" y="4410075"/>
          <p14:tracePt t="66151" x="8004175" y="4410075"/>
          <p14:tracePt t="66158" x="7980363" y="4418013"/>
          <p14:tracePt t="66167" x="7948613" y="4433888"/>
          <p14:tracePt t="66173" x="7916863" y="4449763"/>
          <p14:tracePt t="66182" x="7877175" y="4457700"/>
          <p14:tracePt t="66188" x="7843838" y="4473575"/>
          <p14:tracePt t="66196" x="7812088" y="4481513"/>
          <p14:tracePt t="66203" x="7788275" y="4497388"/>
          <p14:tracePt t="66211" x="7756525" y="4505325"/>
          <p14:tracePt t="66218" x="7724775" y="4521200"/>
          <p14:tracePt t="66226" x="7700963" y="4537075"/>
          <p14:tracePt t="66235" x="7685088" y="4537075"/>
          <p14:tracePt t="66241" x="7661275" y="4552950"/>
          <p14:tracePt t="66248" x="7637463" y="4568825"/>
          <p14:tracePt t="66256" x="7621588" y="4568825"/>
          <p14:tracePt t="66264" x="7605713" y="4576763"/>
          <p14:tracePt t="66271" x="7597775" y="4584700"/>
          <p14:tracePt t="66278" x="7573963" y="4592638"/>
          <p14:tracePt t="66286" x="7566025" y="4600575"/>
          <p14:tracePt t="66293" x="7550150" y="4608513"/>
          <p14:tracePt t="66301" x="7534275" y="4608513"/>
          <p14:tracePt t="66309" x="7534275" y="4616450"/>
          <p14:tracePt t="66316" x="7526338" y="4624388"/>
          <p14:tracePt t="66323" x="7510463" y="4641850"/>
          <p14:tracePt t="66332" x="7493000" y="4649788"/>
          <p14:tracePt t="66338" x="7485063" y="4657725"/>
          <p14:tracePt t="66346" x="7461250" y="4665663"/>
          <p14:tracePt t="66353" x="7437438" y="4705350"/>
          <p14:tracePt t="66361" x="7421563" y="4721225"/>
          <p14:tracePt t="66368" x="7421563" y="4729163"/>
          <p14:tracePt t="66375" x="7421563" y="4737100"/>
          <p14:tracePt t="66384" x="7421563" y="4760913"/>
          <p14:tracePt t="66391" x="7413625" y="4776788"/>
          <p14:tracePt t="66400" x="7413625" y="4784725"/>
          <p14:tracePt t="66407" x="7413625" y="4800600"/>
          <p14:tracePt t="66413" x="7413625" y="4816475"/>
          <p14:tracePt t="66421" x="7413625" y="4824413"/>
          <p14:tracePt t="66428" x="7413625" y="4848225"/>
          <p14:tracePt t="66436" x="7413625" y="4864100"/>
          <p14:tracePt t="66444" x="7429500" y="4879975"/>
          <p14:tracePt t="66451" x="7445375" y="4903788"/>
          <p14:tracePt t="66459" x="7461250" y="4911725"/>
          <p14:tracePt t="66466" x="7477125" y="4927600"/>
          <p14:tracePt t="66473" x="7485063" y="4951413"/>
          <p14:tracePt t="66482" x="7518400" y="4967288"/>
          <p14:tracePt t="66488" x="7542213" y="4992688"/>
          <p14:tracePt t="66496" x="7558088" y="5008563"/>
          <p14:tracePt t="66504" x="7589838" y="5024438"/>
          <p14:tracePt t="66511" x="7605713" y="5032375"/>
          <p14:tracePt t="66518" x="7629525" y="5040313"/>
          <p14:tracePt t="66526" x="7637463" y="5048250"/>
          <p14:tracePt t="66534" x="7661275" y="5048250"/>
          <p14:tracePt t="66541" x="7685088" y="5048250"/>
          <p14:tracePt t="66549" x="7700963" y="5048250"/>
          <p14:tracePt t="66556" x="7716838" y="5048250"/>
          <p14:tracePt t="66563" x="7732713" y="5056188"/>
          <p14:tracePt t="66571" x="7740650" y="5056188"/>
          <p14:tracePt t="66578" x="7756525" y="5056188"/>
          <p14:tracePt t="66586" x="7764463" y="5056188"/>
          <p14:tracePt t="66593" x="7780338" y="5056188"/>
          <p14:tracePt t="66601" x="7788275" y="5056188"/>
          <p14:tracePt t="66608" x="7812088" y="5056188"/>
          <p14:tracePt t="66617" x="7820025" y="5056188"/>
          <p14:tracePt t="66623" x="7827963" y="5056188"/>
          <p14:tracePt t="66632" x="7827963" y="5048250"/>
          <p14:tracePt t="66638" x="7835900" y="5048250"/>
          <p14:tracePt t="66646" x="7843838" y="5048250"/>
          <p14:tracePt t="66653" x="7843838" y="5040313"/>
          <p14:tracePt t="66661" x="7851775" y="5040313"/>
          <p14:tracePt t="66668" x="7859713" y="5040313"/>
          <p14:tracePt t="66676" x="7859713" y="5032375"/>
          <p14:tracePt t="66684" x="7869238" y="5032375"/>
          <p14:tracePt t="66691" x="7877175" y="5032375"/>
          <p14:tracePt t="66699" x="7885113" y="5024438"/>
          <p14:tracePt t="66706" x="7900988" y="5016500"/>
          <p14:tracePt t="66714" x="7908925" y="5008563"/>
          <p14:tracePt t="66721" x="7916863" y="5000625"/>
          <p14:tracePt t="66728" x="7932738" y="4992688"/>
          <p14:tracePt t="66736" x="7940675" y="4984750"/>
          <p14:tracePt t="66743" x="7956550" y="4976813"/>
          <p14:tracePt t="66751" x="7972425" y="4967288"/>
          <p14:tracePt t="66758" x="7980363" y="4959350"/>
          <p14:tracePt t="66767" x="8004175" y="4943475"/>
          <p14:tracePt t="66773" x="8012113" y="4935538"/>
          <p14:tracePt t="66782" x="8027988" y="4927600"/>
          <p14:tracePt t="66788" x="8059738" y="4903788"/>
          <p14:tracePt t="66795" x="8075613" y="4895850"/>
          <p14:tracePt t="66804" x="8083550" y="4887913"/>
          <p14:tracePt t="66811" x="8091488" y="4887913"/>
          <p14:tracePt t="66818" x="8091488" y="4879975"/>
          <p14:tracePt t="66826" x="8091488" y="4872038"/>
          <p14:tracePt t="66834" x="8099425" y="4872038"/>
          <p14:tracePt t="66841" x="8107363" y="4872038"/>
          <p14:tracePt t="66849" x="8107363" y="4864100"/>
          <p14:tracePt t="66856" x="8107363" y="4856163"/>
          <p14:tracePt t="66863" x="8115300" y="4848225"/>
          <p14:tracePt t="66878" x="8115300" y="4840288"/>
          <p14:tracePt t="66886" x="8115300" y="4832350"/>
          <p14:tracePt t="66901" x="8115300" y="4824413"/>
          <p14:tracePt t="66908" x="8115300" y="4816475"/>
          <p14:tracePt t="67036" x="8107363" y="4816475"/>
          <p14:tracePt t="67051" x="8107363" y="4808538"/>
          <p14:tracePt t="67066" x="8107363" y="4800600"/>
          <p14:tracePt t="67073" x="8107363" y="4792663"/>
          <p14:tracePt t="67081" x="8107363" y="4784725"/>
          <p14:tracePt t="67088" x="8107363" y="4768850"/>
          <p14:tracePt t="67095" x="8107363" y="4745038"/>
          <p14:tracePt t="67104" x="8107363" y="4721225"/>
          <p14:tracePt t="67111" x="8115300" y="4681538"/>
          <p14:tracePt t="67118" x="8115300" y="4649788"/>
          <p14:tracePt t="67127" x="8115300" y="4584700"/>
          <p14:tracePt t="67134" x="8115300" y="4497388"/>
          <p14:tracePt t="67141" x="8115300" y="4418013"/>
          <p14:tracePt t="67148" x="8115300" y="4298950"/>
          <p14:tracePt t="67151" x="0" y="0"/>
        </p14:tracePtLst>
        <p14:tracePtLst>
          <p14:tracePt t="67330" x="6242050" y="2297113"/>
          <p14:tracePt t="67336" x="6210300" y="2289175"/>
          <p14:tracePt t="67343" x="6154738" y="2281238"/>
          <p14:tracePt t="67350" x="6107113" y="2281238"/>
          <p14:tracePt t="67358" x="6075363" y="2281238"/>
          <p14:tracePt t="67368" x="6043613" y="2273300"/>
          <p14:tracePt t="67373" x="6002338" y="2265363"/>
          <p14:tracePt t="67384" x="5978525" y="2257425"/>
          <p14:tracePt t="67389" x="5946775" y="2241550"/>
          <p14:tracePt t="67396" x="5907088" y="2216150"/>
          <p14:tracePt t="67403" x="5867400" y="2208213"/>
          <p14:tracePt t="67411" x="5819775" y="2176463"/>
          <p14:tracePt t="67418" x="5772150" y="2152650"/>
          <p14:tracePt t="67426" x="5732463" y="2136775"/>
          <p14:tracePt t="67433" x="5659438" y="2112963"/>
          <p14:tracePt t="67440" x="5619750" y="2097088"/>
          <p14:tracePt t="67448" x="5564188" y="2089150"/>
          <p14:tracePt t="67456" x="5492750" y="2065338"/>
          <p14:tracePt t="67465" x="5429250" y="2057400"/>
          <p14:tracePt t="67470" x="5357813" y="2041525"/>
          <p14:tracePt t="67478" x="5284788" y="2033588"/>
          <p14:tracePt t="67486" x="5221288" y="2017713"/>
          <p14:tracePt t="67493" x="5181600" y="2009775"/>
          <p14:tracePt t="67500" x="5133975" y="2009775"/>
          <p14:tracePt t="67508" x="5070475" y="2001838"/>
          <p14:tracePt t="67516" x="5022850" y="1985963"/>
          <p14:tracePt t="67523" x="4991100" y="1970088"/>
          <p14:tracePt t="67532" x="4951413" y="1962150"/>
          <p14:tracePt t="67538" x="4918075" y="1946275"/>
          <p14:tracePt t="67546" x="4878388" y="1938338"/>
          <p14:tracePt t="67553" x="4846638" y="1930400"/>
          <p14:tracePt t="67561" x="4814888" y="1922463"/>
          <p14:tracePt t="67568" x="4767263" y="1922463"/>
          <p14:tracePt t="67576" x="4735513" y="1922463"/>
          <p14:tracePt t="67583" x="4719638" y="1914525"/>
          <p14:tracePt t="67591" x="4679950" y="1914525"/>
          <p14:tracePt t="67599" x="4640263" y="1906588"/>
          <p14:tracePt t="67606" x="4600575" y="1898650"/>
          <p14:tracePt t="67614" x="4551363" y="1898650"/>
          <p14:tracePt t="67621" x="4511675" y="1890713"/>
          <p14:tracePt t="67628" x="4471988" y="1881188"/>
          <p14:tracePt t="67636" x="4432300" y="1873250"/>
          <p14:tracePt t="67643" x="4376738" y="1865313"/>
          <p14:tracePt t="67650" x="4344988" y="1865313"/>
          <p14:tracePt t="67658" x="4297363" y="1857375"/>
          <p14:tracePt t="67667" x="4241800" y="1849438"/>
          <p14:tracePt t="67673" x="4184650" y="1849438"/>
          <p14:tracePt t="67681" x="4144963" y="1841500"/>
          <p14:tracePt t="67690" x="4089400" y="1841500"/>
          <p14:tracePt t="67696" x="4033838" y="1841500"/>
          <p14:tracePt t="67704" x="3986213" y="1841500"/>
          <p14:tracePt t="67711" x="3962400" y="1841500"/>
          <p14:tracePt t="67718" x="3922713" y="1841500"/>
          <p14:tracePt t="67726" x="3875088" y="1841500"/>
          <p14:tracePt t="67733" x="3843338" y="1841500"/>
          <p14:tracePt t="67741" x="3810000" y="1841500"/>
          <p14:tracePt t="67749" x="3778250" y="1841500"/>
          <p14:tracePt t="67756" x="3762375" y="1841500"/>
          <p14:tracePt t="67764" x="3738563" y="1841500"/>
          <p14:tracePt t="67771" x="3714750" y="1841500"/>
          <p14:tracePt t="67778" x="3706813" y="1841500"/>
          <p14:tracePt t="67786" x="3683000" y="1841500"/>
          <p14:tracePt t="67793" x="3667125" y="1841500"/>
          <p14:tracePt t="67801" x="3651250" y="1841500"/>
          <p14:tracePt t="67808" x="3643313" y="1841500"/>
          <p14:tracePt t="67816" x="3627438" y="1833563"/>
          <p14:tracePt t="67823" x="3611563" y="1825625"/>
          <p14:tracePt t="67831" x="3603625" y="1825625"/>
          <p14:tracePt t="67839" x="3579813" y="1817688"/>
          <p14:tracePt t="67846" x="3563938" y="1809750"/>
          <p14:tracePt t="67853" x="3548063" y="1785938"/>
          <p14:tracePt t="67861" x="3532188" y="1762125"/>
          <p14:tracePt t="67868" x="3516313" y="1730375"/>
          <p14:tracePt t="67877" x="3500438" y="1714500"/>
          <p14:tracePt t="67883" x="3476625" y="1682750"/>
          <p14:tracePt t="67899" x="3427413" y="1603375"/>
          <p14:tracePt t="67906" x="3411538" y="1587500"/>
          <p14:tracePt t="67915" x="3411538" y="1571625"/>
          <p14:tracePt t="67921" x="3403600" y="1563688"/>
          <p14:tracePt t="67928" x="3403600" y="1555750"/>
          <p14:tracePt t="68041" x="3411538" y="1555750"/>
          <p14:tracePt t="68049" x="3419475" y="1555750"/>
          <p14:tracePt t="68056" x="3435350" y="1555750"/>
          <p14:tracePt t="68066" x="3459163" y="1555750"/>
          <p14:tracePt t="68071" x="3484563" y="1555750"/>
          <p14:tracePt t="68078" x="3508375" y="1555750"/>
          <p14:tracePt t="68086" x="3556000" y="1563688"/>
          <p14:tracePt t="68093" x="3579813" y="1571625"/>
          <p14:tracePt t="68101" x="3611563" y="1579563"/>
          <p14:tracePt t="68108" x="3635375" y="1579563"/>
          <p14:tracePt t="68116" x="3651250" y="1579563"/>
          <p14:tracePt t="68123" x="3667125" y="1587500"/>
          <p14:tracePt t="68131" x="3675063" y="1587500"/>
          <p14:tracePt t="68147" x="3683000" y="1587500"/>
          <p14:tracePt t="68161" x="3690938" y="1587500"/>
          <p14:tracePt t="68176" x="3706813" y="1587500"/>
          <p14:tracePt t="68191" x="3714750" y="1587500"/>
          <p14:tracePt t="68206" x="3722688" y="1587500"/>
          <p14:tracePt t="68216" x="3730625" y="1587500"/>
          <p14:tracePt t="68221" x="3738563" y="1587500"/>
          <p14:tracePt t="68228" x="3746500" y="1587500"/>
          <p14:tracePt t="68236" x="3754438" y="1579563"/>
          <p14:tracePt t="68266" x="3762375" y="1571625"/>
          <p14:tracePt t="68297" x="3762375" y="1563688"/>
          <p14:tracePt t="68304" x="3738563" y="1555750"/>
          <p14:tracePt t="68311" x="3706813" y="1547813"/>
          <p14:tracePt t="68318" x="3667125" y="1530350"/>
          <p14:tracePt t="68325" x="3595688" y="1514475"/>
          <p14:tracePt t="68333" x="3532188" y="1498600"/>
          <p14:tracePt t="68341" x="3467100" y="1482725"/>
          <p14:tracePt t="68350" x="3411538" y="1474788"/>
          <p14:tracePt t="68361" x="3363913" y="1466850"/>
          <p14:tracePt t="68367" x="3308350" y="1458913"/>
          <p14:tracePt t="68371" x="3252788" y="1443038"/>
          <p14:tracePt t="68378" x="3213100" y="1443038"/>
          <p14:tracePt t="68386" x="3181350" y="1443038"/>
          <p14:tracePt t="68393" x="3157538" y="1443038"/>
          <p14:tracePt t="68401" x="3141663" y="1443038"/>
          <p14:tracePt t="68408" x="3133725" y="1443038"/>
          <p14:tracePt t="68423" x="3125788" y="1443038"/>
          <p14:tracePt t="68431" x="3117850" y="1443038"/>
          <p14:tracePt t="68470" x="3109913" y="1443038"/>
          <p14:tracePt t="68529" x="3133725" y="1450975"/>
          <p14:tracePt t="68536" x="3173413" y="1450975"/>
          <p14:tracePt t="68543" x="3213100" y="1458913"/>
          <p14:tracePt t="68551" x="3260725" y="1466850"/>
          <p14:tracePt t="68559" x="3332163" y="1474788"/>
          <p14:tracePt t="68566" x="3419475" y="1482725"/>
          <p14:tracePt t="68573" x="3476625" y="1498600"/>
          <p14:tracePt t="68582" x="3563938" y="1506538"/>
          <p14:tracePt t="68588" x="3635375" y="1514475"/>
          <p14:tracePt t="68596" x="3698875" y="1522413"/>
          <p14:tracePt t="68603" x="3746500" y="1522413"/>
          <p14:tracePt t="68611" x="3786188" y="1522413"/>
          <p14:tracePt t="68618" x="3802063" y="1522413"/>
          <p14:tracePt t="68626" x="3825875" y="1522413"/>
          <p14:tracePt t="68633" x="3843338" y="1522413"/>
          <p14:tracePt t="68649" x="3859213" y="1522413"/>
          <p14:tracePt t="68656" x="3867150" y="1522413"/>
          <p14:tracePt t="68664" x="3875088" y="1522413"/>
          <p14:tracePt t="68671" x="3883025" y="1522413"/>
          <p14:tracePt t="68679" x="3890963" y="1522413"/>
          <p14:tracePt t="68686" x="3906838" y="1522413"/>
          <p14:tracePt t="68693" x="3914775" y="1522413"/>
          <p14:tracePt t="68700" x="3930650" y="1522413"/>
          <p14:tracePt t="68708" x="3938588" y="1522413"/>
          <p14:tracePt t="68716" x="3962400" y="1522413"/>
          <p14:tracePt t="68724" x="3970338" y="1522413"/>
          <p14:tracePt t="68732" x="3986213" y="1522413"/>
          <p14:tracePt t="68738" x="4002088" y="1522413"/>
          <p14:tracePt t="68747" x="4041775" y="1522413"/>
          <p14:tracePt t="68753" x="4057650" y="1522413"/>
          <p14:tracePt t="68761" x="4081463" y="1522413"/>
          <p14:tracePt t="68768" x="4105275" y="1530350"/>
          <p14:tracePt t="68776" x="4129088" y="1538288"/>
          <p14:tracePt t="68783" x="4144963" y="1547813"/>
          <p14:tracePt t="68791" x="4168775" y="1547813"/>
          <p14:tracePt t="68799" x="4192588" y="1563688"/>
          <p14:tracePt t="68806" x="4217988" y="1571625"/>
          <p14:tracePt t="68814" x="4241800" y="1579563"/>
          <p14:tracePt t="68821" x="4281488" y="1579563"/>
          <p14:tracePt t="68829" x="4297363" y="1579563"/>
          <p14:tracePt t="68836" x="4313238" y="1587500"/>
          <p14:tracePt t="68844" x="4337050" y="1587500"/>
          <p14:tracePt t="68851" x="4352925" y="1587500"/>
          <p14:tracePt t="68858" x="4376738" y="1587500"/>
          <p14:tracePt t="68866" x="4384675" y="1587500"/>
          <p14:tracePt t="68873" x="4408488" y="1587500"/>
          <p14:tracePt t="68881" x="4416425" y="1587500"/>
          <p14:tracePt t="68900" x="4440238" y="1587500"/>
          <p14:tracePt t="68903" x="4456113" y="1587500"/>
          <p14:tracePt t="68911" x="4471988" y="1587500"/>
          <p14:tracePt t="68918" x="4495800" y="1595438"/>
          <p14:tracePt t="68926" x="4519613" y="1603375"/>
          <p14:tracePt t="68933" x="4551363" y="1611313"/>
          <p14:tracePt t="68941" x="4567238" y="1611313"/>
          <p14:tracePt t="68949" x="4592638" y="1611313"/>
          <p14:tracePt t="68956" x="4608513" y="1611313"/>
          <p14:tracePt t="68964" x="4624388" y="1611313"/>
          <p14:tracePt t="68971" x="4640263" y="1611313"/>
          <p14:tracePt t="68978" x="4648200" y="1611313"/>
          <p14:tracePt t="68986" x="4656138" y="1611313"/>
          <p14:tracePt t="69001" x="4664075" y="1611313"/>
          <p14:tracePt t="69008" x="4672013" y="1611313"/>
          <p14:tracePt t="69016" x="4679950" y="1619250"/>
          <p14:tracePt t="69032" x="4687888" y="1619250"/>
          <p14:tracePt t="69038" x="4695825" y="1627188"/>
          <p14:tracePt t="69136" x="4664075" y="1619250"/>
          <p14:tracePt t="69143" x="4648200" y="1611313"/>
          <p14:tracePt t="69151" x="4616450" y="1603375"/>
          <p14:tracePt t="69158" x="4584700" y="1603375"/>
          <p14:tracePt t="69166" x="4551363" y="1603375"/>
          <p14:tracePt t="69174" x="4503738" y="1595438"/>
          <p14:tracePt t="69182" x="4464050" y="1595438"/>
          <p14:tracePt t="69188" x="4416425" y="1587500"/>
          <p14:tracePt t="69197" x="4384675" y="1587500"/>
          <p14:tracePt t="69204" x="4352925" y="1587500"/>
          <p14:tracePt t="69211" x="4305300" y="1579563"/>
          <p14:tracePt t="69218" x="4281488" y="1579563"/>
          <p14:tracePt t="69226" x="4233863" y="1571625"/>
          <p14:tracePt t="69233" x="4200525" y="1571625"/>
          <p14:tracePt t="69241" x="4160838" y="1563688"/>
          <p14:tracePt t="69248" x="4129088" y="1563688"/>
          <p14:tracePt t="69256" x="4097338" y="1563688"/>
          <p14:tracePt t="69263" x="4073525" y="1555750"/>
          <p14:tracePt t="69271" x="4057650" y="1555750"/>
          <p14:tracePt t="69280" x="4041775" y="1555750"/>
          <p14:tracePt t="69286" x="4017963" y="1555750"/>
          <p14:tracePt t="69293" x="3994150" y="1555750"/>
          <p14:tracePt t="69301" x="3970338" y="1547813"/>
          <p14:tracePt t="69309" x="3938588" y="1547813"/>
          <p14:tracePt t="69316" x="3914775" y="1547813"/>
          <p14:tracePt t="69324" x="3875088" y="1538288"/>
          <p14:tracePt t="69331" x="3851275" y="1530350"/>
          <p14:tracePt t="69338" x="3810000" y="1530350"/>
          <p14:tracePt t="69347" x="3786188" y="1530350"/>
          <p14:tracePt t="69353" x="3754438" y="1530350"/>
          <p14:tracePt t="69360" x="3722688" y="1522413"/>
          <p14:tracePt t="69368" x="3683000" y="1522413"/>
          <p14:tracePt t="69376" x="3659188" y="1522413"/>
          <p14:tracePt t="69383" x="3643313" y="1522413"/>
          <p14:tracePt t="69391" x="3627438" y="1522413"/>
          <p14:tracePt t="69398" x="3603625" y="1522413"/>
          <p14:tracePt t="69406" x="3595688" y="1522413"/>
          <p14:tracePt t="69413" x="3579813" y="1522413"/>
          <p14:tracePt t="69421" x="3571875" y="1522413"/>
          <p14:tracePt t="69430" x="3556000" y="1522413"/>
          <p14:tracePt t="69436" x="3540125" y="1522413"/>
          <p14:tracePt t="69443" x="3532188" y="1522413"/>
          <p14:tracePt t="69451" x="3516313" y="1522413"/>
          <p14:tracePt t="69458" x="3500438" y="1522413"/>
          <p14:tracePt t="69466" x="3484563" y="1522413"/>
          <p14:tracePt t="69482" x="3476625" y="1522413"/>
          <p14:tracePt t="69497" x="3459163" y="1522413"/>
          <p14:tracePt t="69503" x="3451225" y="1522413"/>
          <p14:tracePt t="69511" x="3443288" y="1522413"/>
          <p14:tracePt t="69534" x="3435350" y="1522413"/>
          <p14:tracePt t="69556" x="3427413" y="1522413"/>
          <p14:tracePt t="69571" x="3411538" y="1522413"/>
          <p14:tracePt t="69586" x="3403600" y="1522413"/>
          <p14:tracePt t="69601" x="3395663" y="1522413"/>
          <p14:tracePt t="70156" x="3403600" y="1530350"/>
          <p14:tracePt t="70164" x="3435350" y="1530350"/>
          <p14:tracePt t="70173" x="3467100" y="1530350"/>
          <p14:tracePt t="70180" x="3516313" y="1530350"/>
          <p14:tracePt t="70186" x="3571875" y="1538288"/>
          <p14:tracePt t="70193" x="3635375" y="1555750"/>
          <p14:tracePt t="70202" x="3706813" y="1571625"/>
          <p14:tracePt t="70209" x="3786188" y="1571625"/>
          <p14:tracePt t="70216" x="3851275" y="1579563"/>
          <p14:tracePt t="70223" x="3914775" y="1579563"/>
          <p14:tracePt t="70231" x="3978275" y="1579563"/>
          <p14:tracePt t="70238" x="4033838" y="1579563"/>
          <p14:tracePt t="70245" x="4089400" y="1579563"/>
          <p14:tracePt t="70253" x="4121150" y="1563688"/>
          <p14:tracePt t="70262" x="4152900" y="1555750"/>
          <p14:tracePt t="70268" x="4184650" y="1547813"/>
          <p14:tracePt t="70276" x="4200525" y="1538288"/>
          <p14:tracePt t="70283" x="4217988" y="1538288"/>
          <p14:tracePt t="70290" x="4225925" y="1530350"/>
          <p14:tracePt t="70298" x="4241800" y="1522413"/>
          <p14:tracePt t="70306" x="4249738" y="1522413"/>
          <p14:tracePt t="70314" x="4257675" y="1514475"/>
          <p14:tracePt t="70321" x="4273550" y="1506538"/>
          <p14:tracePt t="70329" x="4281488" y="1506538"/>
          <p14:tracePt t="70336" x="4289425" y="1506538"/>
          <p14:tracePt t="70343" x="4289425" y="1498600"/>
          <p14:tracePt t="70351" x="4297363" y="1498600"/>
          <p14:tracePt t="71109" x="4313238" y="1522413"/>
          <p14:tracePt t="71118" x="4344988" y="1619250"/>
          <p14:tracePt t="71126" x="4392613" y="1706563"/>
          <p14:tracePt t="71133" x="4464050" y="1817688"/>
          <p14:tracePt t="71139" x="4511675" y="1914525"/>
          <p14:tracePt t="71149" x="4600575" y="2049463"/>
          <p14:tracePt t="71154" x="4695825" y="2160588"/>
          <p14:tracePt t="71164" x="4759325" y="2241550"/>
          <p14:tracePt t="71169" x="4830763" y="2320925"/>
          <p14:tracePt t="71180" x="4894263" y="2384425"/>
          <p14:tracePt t="71184" x="4951413" y="2432050"/>
          <p14:tracePt t="71191" x="4999038" y="2471738"/>
          <p14:tracePt t="71198" x="5038725" y="2503488"/>
          <p14:tracePt t="71208" x="5078413" y="2535238"/>
          <p14:tracePt t="71214" x="5094288" y="2551113"/>
          <p14:tracePt t="71222" x="5118100" y="2566988"/>
          <p14:tracePt t="71356" x="5118100" y="2576513"/>
          <p14:tracePt t="71364" x="5118100" y="2584450"/>
          <p14:tracePt t="71370" x="5133975" y="2600325"/>
          <p14:tracePt t="71382" x="5141913" y="2624138"/>
          <p14:tracePt t="71386" x="5165725" y="2663825"/>
          <p14:tracePt t="71395" x="5181600" y="2703513"/>
          <p14:tracePt t="71402" x="5205413" y="2751138"/>
          <p14:tracePt t="71408" x="5237163" y="2806700"/>
          <p14:tracePt t="71416" x="5260975" y="2854325"/>
          <p14:tracePt t="71423" x="5300663" y="2919413"/>
          <p14:tracePt t="71430" x="5341938" y="2990850"/>
          <p14:tracePt t="71438" x="5373688" y="3054350"/>
          <p14:tracePt t="71446" x="5397500" y="3101975"/>
          <p14:tracePt t="71454" x="5421313" y="3157538"/>
          <p14:tracePt t="71462" x="5453063" y="3221038"/>
          <p14:tracePt t="71468" x="5468938" y="3262313"/>
          <p14:tracePt t="71477" x="5492750" y="3309938"/>
          <p14:tracePt t="71484" x="5516563" y="3357563"/>
          <p14:tracePt t="71491" x="5532438" y="3397250"/>
          <p14:tracePt t="71499" x="5540375" y="3413125"/>
          <p14:tracePt t="71506" x="5548313" y="3429000"/>
          <p14:tracePt t="71514" x="5556250" y="3460750"/>
          <p14:tracePt t="71521" x="5556250" y="3484563"/>
          <p14:tracePt t="71529" x="5564188" y="3524250"/>
          <p14:tracePt t="71536" x="5564188" y="3540125"/>
          <p14:tracePt t="71545" x="5572125" y="3571875"/>
          <p14:tracePt t="71551" x="5580063" y="3595688"/>
          <p14:tracePt t="71558" x="5588000" y="3629025"/>
          <p14:tracePt t="71566" x="5588000" y="3660775"/>
          <p14:tracePt t="71573" x="5595938" y="3692525"/>
          <p14:tracePt t="71581" x="5595938" y="3724275"/>
          <p14:tracePt t="71588" x="5595938" y="3740150"/>
          <p14:tracePt t="71597" x="5595938" y="3763963"/>
          <p14:tracePt t="71603" x="5595938" y="3787775"/>
          <p14:tracePt t="71613" x="5595938" y="3811588"/>
          <p14:tracePt t="71618" x="5595938" y="3843338"/>
          <p14:tracePt t="71628" x="5595938" y="3875088"/>
          <p14:tracePt t="71634" x="5595938" y="3906838"/>
          <p14:tracePt t="71641" x="5603875" y="3930650"/>
          <p14:tracePt t="71648" x="5603875" y="3963988"/>
          <p14:tracePt t="71656" x="5603875" y="3987800"/>
          <p14:tracePt t="71663" x="5603875" y="4011613"/>
          <p14:tracePt t="71671" x="5603875" y="4083050"/>
          <p14:tracePt t="71679" x="5603875" y="4130675"/>
          <p14:tracePt t="71686" x="5603875" y="4210050"/>
          <p14:tracePt t="71695" x="5603875" y="4273550"/>
          <p14:tracePt t="71701" x="5603875" y="4354513"/>
          <p14:tracePt t="71709" x="5603875" y="4441825"/>
          <p14:tracePt t="71716" x="5603875" y="4505325"/>
          <p14:tracePt t="71723" x="5603875" y="4576763"/>
          <p14:tracePt t="71731" x="5603875" y="4633913"/>
          <p14:tracePt t="71738" x="5603875" y="4665663"/>
          <p14:tracePt t="71746" x="5603875" y="4681538"/>
          <p14:tracePt t="71753" x="5603875" y="4697413"/>
          <p14:tracePt t="71903" x="5603875" y="4681538"/>
          <p14:tracePt t="71912" x="5603875" y="4673600"/>
          <p14:tracePt t="71918" x="5595938" y="4665663"/>
          <p14:tracePt t="71927" x="5595938" y="4657725"/>
          <p14:tracePt t="71941" x="5588000" y="4641850"/>
          <p14:tracePt t="71971" x="5580063" y="4641850"/>
          <p14:tracePt t="71979" x="5572125" y="4641850"/>
          <p14:tracePt t="71995" x="5564188" y="4641850"/>
          <p14:tracePt t="72002" x="5556250" y="4641850"/>
          <p14:tracePt t="72008" x="5540375" y="4641850"/>
          <p14:tracePt t="72016" x="5524500" y="4641850"/>
          <p14:tracePt t="72023" x="5500688" y="4665663"/>
          <p14:tracePt t="72030" x="5484813" y="4673600"/>
          <p14:tracePt t="72038" x="5461000" y="4689475"/>
          <p14:tracePt t="72046" x="5429250" y="4705350"/>
          <p14:tracePt t="72053" x="5397500" y="4729163"/>
          <p14:tracePt t="72061" x="5357813" y="4760913"/>
          <p14:tracePt t="72068" x="5341938" y="4768850"/>
          <p14:tracePt t="72077" x="5292725" y="4800600"/>
          <p14:tracePt t="72083" x="5253038" y="4832350"/>
          <p14:tracePt t="72091" x="5221288" y="4864100"/>
          <p14:tracePt t="72098" x="5189538" y="4879975"/>
          <p14:tracePt t="72106" x="5165725" y="4903788"/>
          <p14:tracePt t="72113" x="5133975" y="4927600"/>
          <p14:tracePt t="72121" x="5118100" y="4943475"/>
          <p14:tracePt t="72129" x="5102225" y="4959350"/>
          <p14:tracePt t="72136" x="5094288" y="4967288"/>
          <p14:tracePt t="72145" x="5086350" y="4967288"/>
          <p14:tracePt t="72429" x="5078413" y="4967288"/>
          <p14:tracePt t="72440" x="5078413" y="4959350"/>
          <p14:tracePt t="72445" x="5062538" y="4951413"/>
          <p14:tracePt t="72451" x="5062538" y="4943475"/>
          <p14:tracePt t="72461" x="5046663" y="4935538"/>
          <p14:tracePt t="72473" x="5038725" y="4927600"/>
          <p14:tracePt t="72481" x="5030788" y="4919663"/>
          <p14:tracePt t="72497" x="5030788" y="4911725"/>
          <p14:tracePt t="72507" x="5022850" y="4911725"/>
          <p14:tracePt t="72512" x="5014913" y="4903788"/>
          <p14:tracePt t="72518" x="5006975" y="4895850"/>
          <p14:tracePt t="72531" x="4991100" y="4872038"/>
          <p14:tracePt t="72534" x="4983163" y="4872038"/>
          <p14:tracePt t="72542" x="4967288" y="4856163"/>
          <p14:tracePt t="72549" x="4943475" y="4856163"/>
          <p14:tracePt t="72558" x="4926013" y="4840288"/>
          <p14:tracePt t="72565" x="4918075" y="4832350"/>
          <p14:tracePt t="72572" x="4902200" y="4832350"/>
          <p14:tracePt t="72583" x="4886325" y="4832350"/>
          <p14:tracePt t="72586" x="4878388" y="4816475"/>
          <p14:tracePt t="72598" x="4870450" y="4816475"/>
          <p14:tracePt t="72601" x="4862513" y="4808538"/>
          <p14:tracePt t="72611" x="4846638" y="4800600"/>
          <p14:tracePt t="72618" x="4838700" y="4792663"/>
          <p14:tracePt t="72625" x="4830763" y="4784725"/>
          <p14:tracePt t="72632" x="4822825" y="4768850"/>
          <p14:tracePt t="72638" x="4806950" y="4760913"/>
          <p14:tracePt t="72646" x="4799013" y="4745038"/>
          <p14:tracePt t="72655" x="4791075" y="4745038"/>
          <p14:tracePt t="72664" x="4775200" y="4729163"/>
          <p14:tracePt t="72669" x="4759325" y="4713288"/>
          <p14:tracePt t="72680" x="4743450" y="4697413"/>
          <p14:tracePt t="72685" x="4727575" y="4689475"/>
          <p14:tracePt t="72691" x="4703763" y="4673600"/>
          <p14:tracePt t="72699" x="4687888" y="4657725"/>
          <p14:tracePt t="72706" x="4656138" y="4641850"/>
          <p14:tracePt t="72713" x="4624388" y="4616450"/>
          <p14:tracePt t="72721" x="4584700" y="4592638"/>
          <p14:tracePt t="72729" x="4551363" y="4576763"/>
          <p14:tracePt t="72736" x="4519613" y="4560888"/>
          <p14:tracePt t="72744" x="4487863" y="4537075"/>
          <p14:tracePt t="72752" x="4464050" y="4529138"/>
          <p14:tracePt t="72758" x="4440238" y="4521200"/>
          <p14:tracePt t="72766" x="4424363" y="4505325"/>
          <p14:tracePt t="72773" x="4408488" y="4505325"/>
          <p14:tracePt t="72780" x="4392613" y="4489450"/>
          <p14:tracePt t="72788" x="4384675" y="4489450"/>
          <p14:tracePt t="72796" x="4368800" y="4481513"/>
          <p14:tracePt t="72803" x="4360863" y="4473575"/>
          <p14:tracePt t="72811" x="4344988" y="4465638"/>
          <p14:tracePt t="72819" x="4337050" y="4465638"/>
          <p14:tracePt t="72827" x="4313238" y="4457700"/>
          <p14:tracePt t="72834" x="4305300" y="4449763"/>
          <p14:tracePt t="72841" x="4281488" y="4449763"/>
          <p14:tracePt t="72848" x="4273550" y="4449763"/>
          <p14:tracePt t="72856" x="4257675" y="4449763"/>
          <p14:tracePt t="72863" x="4249738" y="4441825"/>
          <p14:tracePt t="72871" x="4241800" y="4441825"/>
          <p14:tracePt t="72879" x="4225925" y="4441825"/>
          <p14:tracePt t="72885" x="4210050" y="4441825"/>
          <p14:tracePt t="72896" x="4200525" y="4441825"/>
          <p14:tracePt t="72901" x="4184650" y="4441825"/>
          <p14:tracePt t="72909" x="4176713" y="4441825"/>
          <p14:tracePt t="72916" x="4168775" y="4441825"/>
          <p14:tracePt t="72923" x="4152900" y="4441825"/>
          <p14:tracePt t="72930" x="4144963" y="4441825"/>
          <p14:tracePt t="72938" x="4121150" y="4449763"/>
          <p14:tracePt t="72946" x="4113213" y="4457700"/>
          <p14:tracePt t="72954" x="4105275" y="4465638"/>
          <p14:tracePt t="72965" x="4089400" y="4473575"/>
          <p14:tracePt t="72970" x="4073525" y="4481513"/>
          <p14:tracePt t="72978" x="4057650" y="4489450"/>
          <p14:tracePt t="72983" x="4041775" y="4505325"/>
          <p14:tracePt t="72993" x="4025900" y="4513263"/>
          <p14:tracePt t="72998" x="4010025" y="4521200"/>
          <p14:tracePt t="73007" x="3994150" y="4529138"/>
          <p14:tracePt t="73015" x="3978275" y="4545013"/>
          <p14:tracePt t="73021" x="3954463" y="4560888"/>
          <p14:tracePt t="73030" x="3938588" y="4576763"/>
          <p14:tracePt t="73036" x="3914775" y="4584700"/>
          <p14:tracePt t="73044" x="3890963" y="4616450"/>
          <p14:tracePt t="73051" x="3883025" y="4624388"/>
          <p14:tracePt t="73060" x="3833813" y="4665663"/>
          <p14:tracePt t="73066" x="3817938" y="4689475"/>
          <p14:tracePt t="73073" x="3794125" y="4705350"/>
          <p14:tracePt t="73081" x="3778250" y="4737100"/>
          <p14:tracePt t="73088" x="3754438" y="4760913"/>
          <p14:tracePt t="73096" x="3730625" y="4792663"/>
          <p14:tracePt t="73103" x="3722688" y="4816475"/>
          <p14:tracePt t="73112" x="3698875" y="4848225"/>
          <p14:tracePt t="73118" x="3683000" y="4879975"/>
          <p14:tracePt t="73128" x="3675063" y="4903788"/>
          <p14:tracePt t="73134" x="3667125" y="4927600"/>
          <p14:tracePt t="73143" x="3651250" y="4951413"/>
          <p14:tracePt t="73148" x="3651250" y="4967288"/>
          <p14:tracePt t="73157" x="3651250" y="4984750"/>
          <p14:tracePt t="73163" x="3651250" y="5000625"/>
          <p14:tracePt t="73171" x="3651250" y="5008563"/>
          <p14:tracePt t="73179" x="3651250" y="5032375"/>
          <p14:tracePt t="73194" x="3651250" y="5040313"/>
          <p14:tracePt t="73200" x="3651250" y="5056188"/>
          <p14:tracePt t="73216" x="3651250" y="5072063"/>
          <p14:tracePt t="73223" x="3651250" y="5080000"/>
          <p14:tracePt t="73231" x="3651250" y="5103813"/>
          <p14:tracePt t="73238" x="3651250" y="5111750"/>
          <p14:tracePt t="73246" x="3651250" y="5119688"/>
          <p14:tracePt t="73253" x="3651250" y="5143500"/>
          <p14:tracePt t="73261" x="3659188" y="5167313"/>
          <p14:tracePt t="73268" x="3667125" y="5191125"/>
          <p14:tracePt t="73277" x="3667125" y="5207000"/>
          <p14:tracePt t="73283" x="3667125" y="5222875"/>
          <p14:tracePt t="73291" x="3675063" y="5222875"/>
          <p14:tracePt t="73298" x="3683000" y="5238750"/>
          <p14:tracePt t="73306" x="3683000" y="5262563"/>
          <p14:tracePt t="73315" x="3683000" y="5286375"/>
          <p14:tracePt t="73321" x="3690938" y="5310188"/>
          <p14:tracePt t="73329" x="3698875" y="5327650"/>
          <p14:tracePt t="73336" x="3706813" y="5351463"/>
          <p14:tracePt t="73344" x="3706813" y="5383213"/>
          <p14:tracePt t="73351" x="3714750" y="5422900"/>
          <p14:tracePt t="73359" x="3730625" y="5462588"/>
          <p14:tracePt t="73366" x="3754438" y="5502275"/>
          <p14:tracePt t="73373" x="3778250" y="5549900"/>
          <p14:tracePt t="73381" x="3802063" y="5589588"/>
          <p14:tracePt t="73388" x="3817938" y="5613400"/>
          <p14:tracePt t="73395" x="3851275" y="5645150"/>
          <p14:tracePt t="73403" x="3867150" y="5662613"/>
          <p14:tracePt t="73411" x="3890963" y="5678488"/>
          <p14:tracePt t="73418" x="3906838" y="5710238"/>
          <p14:tracePt t="73426" x="3938588" y="5726113"/>
          <p14:tracePt t="73433" x="3962400" y="5749925"/>
          <p14:tracePt t="73441" x="3994150" y="5781675"/>
          <p14:tracePt t="73449" x="4010025" y="5789613"/>
          <p14:tracePt t="73456" x="4017963" y="5805488"/>
          <p14:tracePt t="73463" x="4049713" y="5813425"/>
          <p14:tracePt t="73471" x="4065588" y="5829300"/>
          <p14:tracePt t="73479" x="4089400" y="5837238"/>
          <p14:tracePt t="73486" x="4113213" y="5853113"/>
          <p14:tracePt t="73494" x="4137025" y="5853113"/>
          <p14:tracePt t="73500" x="4160838" y="5861050"/>
          <p14:tracePt t="73509" x="4233863" y="5868988"/>
          <p14:tracePt t="73516" x="4257675" y="5868988"/>
          <p14:tracePt t="73523" x="4305300" y="5861050"/>
          <p14:tracePt t="73531" x="4360863" y="5837238"/>
          <p14:tracePt t="73538" x="4400550" y="5813425"/>
          <p14:tracePt t="73546" x="4456113" y="5789613"/>
          <p14:tracePt t="73553" x="4519613" y="5757863"/>
          <p14:tracePt t="73561" x="4559300" y="5726113"/>
          <p14:tracePt t="73569" x="4616450" y="5694363"/>
          <p14:tracePt t="73577" x="4672013" y="5645150"/>
          <p14:tracePt t="73584" x="4719638" y="5597525"/>
          <p14:tracePt t="73591" x="4759325" y="5541963"/>
          <p14:tracePt t="73598" x="4799013" y="5494338"/>
          <p14:tracePt t="73605" x="4830763" y="5446713"/>
          <p14:tracePt t="73613" x="4846638" y="5430838"/>
          <p14:tracePt t="73621" x="4862513" y="5399088"/>
          <p14:tracePt t="73629" x="4886325" y="5367338"/>
          <p14:tracePt t="73636" x="4902200" y="5327650"/>
          <p14:tracePt t="73643" x="4910138" y="5302250"/>
          <p14:tracePt t="73651" x="4926013" y="5286375"/>
          <p14:tracePt t="73659" x="4933950" y="5254625"/>
          <p14:tracePt t="73666" x="4933950" y="5230813"/>
          <p14:tracePt t="73673" x="4933950" y="5207000"/>
          <p14:tracePt t="73681" x="4943475" y="5199063"/>
          <p14:tracePt t="73688" x="4943475" y="5175250"/>
          <p14:tracePt t="73696" x="4943475" y="5159375"/>
          <p14:tracePt t="73703" x="4951413" y="5135563"/>
          <p14:tracePt t="73711" x="4951413" y="5119688"/>
          <p14:tracePt t="73720" x="4951413" y="5095875"/>
          <p14:tracePt t="73732" x="4951413" y="5080000"/>
          <p14:tracePt t="73742" x="4951413" y="5072063"/>
          <p14:tracePt t="73748" x="4951413" y="5056188"/>
          <p14:tracePt t="73756" x="4951413" y="5032375"/>
          <p14:tracePt t="73763" x="4943475" y="5016500"/>
          <p14:tracePt t="73771" x="4943475" y="5000625"/>
          <p14:tracePt t="73778" x="4933950" y="4976813"/>
          <p14:tracePt t="73786" x="4926013" y="4959350"/>
          <p14:tracePt t="73794" x="4918075" y="4927600"/>
          <p14:tracePt t="73801" x="4894263" y="4903788"/>
          <p14:tracePt t="73809" x="4878388" y="4887913"/>
          <p14:tracePt t="73816" x="4870450" y="4872038"/>
          <p14:tracePt t="73823" x="4862513" y="4856163"/>
          <p14:tracePt t="73838" x="4854575" y="4856163"/>
          <p14:tracePt t="73846" x="4854575" y="4848225"/>
          <p14:tracePt t="73878" x="4846638" y="4848225"/>
          <p14:tracePt t="73883" x="4838700" y="4848225"/>
          <p14:tracePt t="73913" x="4838700" y="4856163"/>
          <p14:tracePt t="73921" x="4838700" y="4872038"/>
          <p14:tracePt t="73928" x="4838700" y="4895850"/>
          <p14:tracePt t="73936" x="4870450" y="4927600"/>
          <p14:tracePt t="73944" x="4926013" y="4976813"/>
          <p14:tracePt t="73951" x="5006975" y="5024438"/>
          <p14:tracePt t="73959" x="5133975" y="5080000"/>
          <p14:tracePt t="73966" x="5318125" y="5151438"/>
          <p14:tracePt t="73973" x="5524500" y="5183188"/>
          <p14:tracePt t="73981" x="5732463" y="5222875"/>
          <p14:tracePt t="73988" x="5930900" y="5230813"/>
          <p14:tracePt t="73996" x="6051550" y="5230813"/>
          <p14:tracePt t="74003" x="6162675" y="5230813"/>
          <p14:tracePt t="74011" x="6281738" y="5222875"/>
          <p14:tracePt t="74018" x="6384925" y="5199063"/>
          <p14:tracePt t="74026" x="6450013" y="5159375"/>
          <p14:tracePt t="74033" x="6497638" y="5143500"/>
          <p14:tracePt t="74042" x="6529388" y="5111750"/>
          <p14:tracePt t="74048" x="6553200" y="5080000"/>
          <p14:tracePt t="74056" x="6577013" y="5056188"/>
          <p14:tracePt t="74064" x="6584950" y="5032375"/>
          <p14:tracePt t="74071" x="6600825" y="5000625"/>
          <p14:tracePt t="74078" x="6616700" y="4967288"/>
          <p14:tracePt t="74086" x="6640513" y="4927600"/>
          <p14:tracePt t="74094" x="6648450" y="4895850"/>
          <p14:tracePt t="74101" x="6672263" y="4856163"/>
          <p14:tracePt t="74110" x="6704013" y="4808538"/>
          <p14:tracePt t="74116" x="6751638" y="4737100"/>
          <p14:tracePt t="74124" x="6769100" y="4705350"/>
          <p14:tracePt t="74131" x="6808788" y="4633913"/>
          <p14:tracePt t="74138" x="6840538" y="4576763"/>
          <p14:tracePt t="74146" x="6864350" y="4521200"/>
          <p14:tracePt t="74153" x="6888163" y="4481513"/>
          <p14:tracePt t="74161" x="6904038" y="4441825"/>
          <p14:tracePt t="74168" x="6904038" y="4418013"/>
          <p14:tracePt t="74183" x="6911975" y="4394200"/>
          <p14:tracePt t="74186" x="6919913" y="4370388"/>
          <p14:tracePt t="74193" x="6919913" y="4346575"/>
          <p14:tracePt t="74198" x="6919913" y="4330700"/>
          <p14:tracePt t="74206" x="6919913" y="4314825"/>
          <p14:tracePt t="74213" x="6919913" y="4306888"/>
          <p14:tracePt t="74221" x="6911975" y="4298950"/>
          <p14:tracePt t="74228" x="6904038" y="4291013"/>
          <p14:tracePt t="74236" x="6896100" y="4273550"/>
          <p14:tracePt t="74245" x="6888163" y="4265613"/>
          <p14:tracePt t="74251" x="6888163" y="4257675"/>
          <p14:tracePt t="74259" x="6872288" y="4249738"/>
          <p14:tracePt t="74266" x="6864350" y="4241800"/>
          <p14:tracePt t="74274" x="6840538" y="4233863"/>
          <p14:tracePt t="74282" x="6824663" y="4225925"/>
          <p14:tracePt t="74288" x="6816725" y="4225925"/>
          <p14:tracePt t="74295" x="6800850" y="4225925"/>
          <p14:tracePt t="74304" x="6784975" y="4225925"/>
          <p14:tracePt t="74311" x="6777038" y="4225925"/>
          <p14:tracePt t="74318" x="6743700" y="4233863"/>
          <p14:tracePt t="74327" x="6727825" y="4233863"/>
          <p14:tracePt t="74333" x="6704013" y="4249738"/>
          <p14:tracePt t="74342" x="6680200" y="4265613"/>
          <p14:tracePt t="74348" x="6648450" y="4281488"/>
          <p14:tracePt t="74356" x="6624638" y="4306888"/>
          <p14:tracePt t="74363" x="6592888" y="4322763"/>
          <p14:tracePt t="74371" x="6577013" y="4338638"/>
          <p14:tracePt t="74380" x="6561138" y="4354513"/>
          <p14:tracePt t="74386" x="6537325" y="4378325"/>
          <p14:tracePt t="74394" x="6513513" y="4402138"/>
          <p14:tracePt t="74401" x="6489700" y="4425950"/>
          <p14:tracePt t="74409" x="6465888" y="4449763"/>
          <p14:tracePt t="74415" x="6442075" y="4481513"/>
          <p14:tracePt t="74424" x="6426200" y="4497388"/>
          <p14:tracePt t="74431" x="6402388" y="4521200"/>
          <p14:tracePt t="74439" x="6376988" y="4552950"/>
          <p14:tracePt t="74446" x="6353175" y="4592638"/>
          <p14:tracePt t="74454" x="6321425" y="4624388"/>
          <p14:tracePt t="74461" x="6297613" y="4657725"/>
          <p14:tracePt t="74468" x="6289675" y="4681538"/>
          <p14:tracePt t="74476" x="6265863" y="4705350"/>
          <p14:tracePt t="74483" x="6257925" y="4729163"/>
          <p14:tracePt t="74492" x="6234113" y="4768850"/>
          <p14:tracePt t="74498" x="6218238" y="4792663"/>
          <p14:tracePt t="74506" x="6210300" y="4816475"/>
          <p14:tracePt t="74513" x="6194425" y="4832350"/>
          <p14:tracePt t="74521" x="6186488" y="4864100"/>
          <p14:tracePt t="74528" x="6170613" y="4887913"/>
          <p14:tracePt t="74536" x="6162675" y="4903788"/>
          <p14:tracePt t="74543" x="6154738" y="4927600"/>
          <p14:tracePt t="74550" x="6154738" y="4943475"/>
          <p14:tracePt t="74559" x="6138863" y="4976813"/>
          <p14:tracePt t="74566" x="6138863" y="5000625"/>
          <p14:tracePt t="74575" x="6130925" y="5024438"/>
          <p14:tracePt t="74581" x="6130925" y="5048250"/>
          <p14:tracePt t="74588" x="6130925" y="5064125"/>
          <p14:tracePt t="74596" x="6130925" y="5103813"/>
          <p14:tracePt t="74603" x="6130925" y="5119688"/>
          <p14:tracePt t="74611" x="6130925" y="5143500"/>
          <p14:tracePt t="74618" x="6130925" y="5175250"/>
          <p14:tracePt t="74627" x="6130925" y="5199063"/>
          <p14:tracePt t="74634" x="6138863" y="5222875"/>
          <p14:tracePt t="74642" x="6146800" y="5246688"/>
          <p14:tracePt t="74648" x="6154738" y="5270500"/>
          <p14:tracePt t="74656" x="6170613" y="5286375"/>
          <p14:tracePt t="74664" x="6178550" y="5310188"/>
          <p14:tracePt t="74672" x="6186488" y="5343525"/>
          <p14:tracePt t="74678" x="6210300" y="5391150"/>
          <p14:tracePt t="74686" x="6242050" y="5430838"/>
          <p14:tracePt t="74694" x="6265863" y="5470525"/>
          <p14:tracePt t="74701" x="6297613" y="5518150"/>
          <p14:tracePt t="74709" x="6337300" y="5565775"/>
          <p14:tracePt t="74716" x="6376988" y="5613400"/>
          <p14:tracePt t="74725" x="6426200" y="5662613"/>
          <p14:tracePt t="74731" x="6465888" y="5702300"/>
          <p14:tracePt t="74738" x="6505575" y="5741988"/>
          <p14:tracePt t="74747" x="6529388" y="5757863"/>
          <p14:tracePt t="74753" x="6553200" y="5789613"/>
          <p14:tracePt t="74761" x="6584950" y="5829300"/>
          <p14:tracePt t="74768" x="6624638" y="5868988"/>
          <p14:tracePt t="74777" x="6664325" y="5908675"/>
          <p14:tracePt t="74784" x="6704013" y="5948363"/>
          <p14:tracePt t="74792" x="6743700" y="5972175"/>
          <p14:tracePt t="74798" x="6777038" y="6013450"/>
          <p14:tracePt t="74806" x="6808788" y="6037263"/>
          <p14:tracePt t="74814" x="6840538" y="6069013"/>
          <p14:tracePt t="74821" x="6872288" y="6084888"/>
          <p14:tracePt t="74829" x="6904038" y="6100763"/>
          <p14:tracePt t="74836" x="6935788" y="6124575"/>
          <p14:tracePt t="74844" x="6975475" y="6140450"/>
          <p14:tracePt t="74851" x="6999288" y="6148388"/>
          <p14:tracePt t="74859" x="7031038" y="6156325"/>
          <p14:tracePt t="74866" x="7054850" y="6156325"/>
          <p14:tracePt t="74875" x="7086600" y="6164263"/>
          <p14:tracePt t="74894" x="7159625" y="6164263"/>
          <p14:tracePt t="74896" x="7199313" y="6156325"/>
          <p14:tracePt t="74903" x="7231063" y="6140450"/>
          <p14:tracePt t="74911" x="7286625" y="6116638"/>
          <p14:tracePt t="74918" x="7334250" y="6084888"/>
          <p14:tracePt t="74927" x="7381875" y="6053138"/>
          <p14:tracePt t="74934" x="7421563" y="6013450"/>
          <p14:tracePt t="74942" x="7453313" y="5995988"/>
          <p14:tracePt t="74948" x="7485063" y="5956300"/>
          <p14:tracePt t="74956" x="7502525" y="5924550"/>
          <p14:tracePt t="74964" x="7534275" y="5900738"/>
          <p14:tracePt t="74971" x="7550150" y="5876925"/>
          <p14:tracePt t="74978" x="7558088" y="5853113"/>
          <p14:tracePt t="74986" x="7573963" y="5829300"/>
          <p14:tracePt t="75001" x="7581900" y="5797550"/>
          <p14:tracePt t="75009" x="7589838" y="5781675"/>
          <p14:tracePt t="75016" x="7589838" y="5773738"/>
          <p14:tracePt t="75023" x="7589838" y="5749925"/>
          <p14:tracePt t="75030" x="7589838" y="5726113"/>
          <p14:tracePt t="75038" x="7589838" y="5702300"/>
          <p14:tracePt t="75045" x="7589838" y="5678488"/>
          <p14:tracePt t="75053" x="7589838" y="5645150"/>
          <p14:tracePt t="75060" x="7589838" y="5605463"/>
          <p14:tracePt t="75068" x="7589838" y="5557838"/>
          <p14:tracePt t="75077" x="7589838" y="5518150"/>
          <p14:tracePt t="75083" x="7589838" y="5446713"/>
          <p14:tracePt t="75092" x="7589838" y="5391150"/>
          <p14:tracePt t="75098" x="7589838" y="5319713"/>
          <p14:tracePt t="75106" x="7589838" y="5262563"/>
          <p14:tracePt t="75113" x="7589838" y="5207000"/>
          <p14:tracePt t="75121" x="7581900" y="5159375"/>
          <p14:tracePt t="75128" x="7581900" y="5135563"/>
          <p14:tracePt t="75136" x="7573963" y="5095875"/>
          <p14:tracePt t="75143" x="7566025" y="5048250"/>
          <p14:tracePt t="75151" x="7550150" y="5024438"/>
          <p14:tracePt t="75159" x="7542213" y="4992688"/>
          <p14:tracePt t="75166" x="7518400" y="4943475"/>
          <p14:tracePt t="75174" x="7510463" y="4903788"/>
          <p14:tracePt t="75181" x="7493000" y="4872038"/>
          <p14:tracePt t="75188" x="7477125" y="4832350"/>
          <p14:tracePt t="75196" x="7461250" y="4784725"/>
          <p14:tracePt t="75204" x="7429500" y="4737100"/>
          <p14:tracePt t="75211" x="7405688" y="4705350"/>
          <p14:tracePt t="75219" x="7373938" y="4657725"/>
          <p14:tracePt t="75227" x="7350125" y="4616450"/>
          <p14:tracePt t="75233" x="7326313" y="4584700"/>
          <p14:tracePt t="75242" x="7286625" y="4537075"/>
          <p14:tracePt t="75248" x="7231063" y="4497388"/>
          <p14:tracePt t="75256" x="7183438" y="4457700"/>
          <p14:tracePt t="75264" x="7102475" y="4386263"/>
          <p14:tracePt t="75271" x="7046913" y="4362450"/>
          <p14:tracePt t="75278" x="7015163" y="4346575"/>
          <p14:tracePt t="75286" x="6991350" y="4338638"/>
          <p14:tracePt t="75294" x="6959600" y="4338638"/>
          <p14:tracePt t="75301" x="6943725" y="4338638"/>
          <p14:tracePt t="75309" x="6919913" y="4330700"/>
          <p14:tracePt t="75316" x="6904038" y="4330700"/>
          <p14:tracePt t="75325" x="6880225" y="4330700"/>
          <p14:tracePt t="75331" x="6864350" y="4330700"/>
          <p14:tracePt t="75338" x="6832600" y="4330700"/>
          <p14:tracePt t="75346" x="6824663" y="4330700"/>
          <p14:tracePt t="75353" x="6800850" y="4330700"/>
          <p14:tracePt t="75361" x="6769100" y="4330700"/>
          <p14:tracePt t="75368" x="6743700" y="4330700"/>
          <p14:tracePt t="75377" x="6711950" y="4338638"/>
          <p14:tracePt t="75383" x="6640513" y="4354513"/>
          <p14:tracePt t="75392" x="6592888" y="4378325"/>
          <p14:tracePt t="75398" x="6561138" y="4394200"/>
          <p14:tracePt t="75405" x="6521450" y="4418013"/>
          <p14:tracePt t="75413" x="6481763" y="4449763"/>
          <p14:tracePt t="75421" x="6450013" y="4473575"/>
          <p14:tracePt t="75428" x="6402388" y="4497388"/>
          <p14:tracePt t="75436" x="6353175" y="4537075"/>
          <p14:tracePt t="75443" x="6313488" y="4560888"/>
          <p14:tracePt t="75451" x="6281738" y="4576763"/>
          <p14:tracePt t="75458" x="6242050" y="4616450"/>
          <p14:tracePt t="75466" x="6218238" y="4641850"/>
          <p14:tracePt t="75474" x="6202363" y="4657725"/>
          <p14:tracePt t="75480" x="6178550" y="4673600"/>
          <p14:tracePt t="75488" x="6162675" y="4705350"/>
          <p14:tracePt t="75495" x="6146800" y="4713288"/>
          <p14:tracePt t="75503" x="6138863" y="4729163"/>
          <p14:tracePt t="75511" x="6115050" y="4752975"/>
          <p14:tracePt t="75518" x="6115050" y="4760913"/>
          <p14:tracePt t="75526" x="6099175" y="4784725"/>
          <p14:tracePt t="75533" x="6091238" y="4792663"/>
          <p14:tracePt t="75542" x="6075363" y="4824413"/>
          <p14:tracePt t="75548" x="6067425" y="4848225"/>
          <p14:tracePt t="75556" x="6059488" y="4864100"/>
          <p14:tracePt t="75564" x="6051550" y="4887913"/>
          <p14:tracePt t="75570" x="6043613" y="4911725"/>
          <p14:tracePt t="75579" x="6026150" y="4935538"/>
          <p14:tracePt t="75586" x="6026150" y="4951413"/>
          <p14:tracePt t="75593" x="6026150" y="4984750"/>
          <p14:tracePt t="75601" x="6018213" y="5000625"/>
          <p14:tracePt t="75610" x="6018213" y="5016500"/>
          <p14:tracePt t="75615" x="6018213" y="5032375"/>
          <p14:tracePt t="75626" x="6018213" y="5040313"/>
          <p14:tracePt t="75631" x="6018213" y="5056188"/>
          <p14:tracePt t="75638" x="6018213" y="5064125"/>
          <p14:tracePt t="75646" x="6018213" y="5072063"/>
          <p14:tracePt t="75653" x="6018213" y="5080000"/>
          <p14:tracePt t="75661" x="6018213" y="5103813"/>
          <p14:tracePt t="75676" x="6018213" y="5111750"/>
          <p14:tracePt t="75683" x="6018213" y="5135563"/>
          <p14:tracePt t="75691" x="6018213" y="5143500"/>
          <p14:tracePt t="75698" x="6018213" y="5159375"/>
          <p14:tracePt t="75706" x="6026150" y="5191125"/>
          <p14:tracePt t="75713" x="6026150" y="5207000"/>
          <p14:tracePt t="75721" x="6034088" y="5230813"/>
          <p14:tracePt t="75728" x="6043613" y="5254625"/>
          <p14:tracePt t="75736" x="6043613" y="5270500"/>
          <p14:tracePt t="75743" x="6051550" y="5294313"/>
          <p14:tracePt t="75752" x="6051550" y="5319713"/>
          <p14:tracePt t="75759" x="6051550" y="5351463"/>
          <p14:tracePt t="75766" x="6059488" y="5367338"/>
          <p14:tracePt t="75774" x="6059488" y="5391150"/>
          <p14:tracePt t="75781" x="6059488" y="5399088"/>
          <p14:tracePt t="75788" x="6067425" y="5422900"/>
          <p14:tracePt t="75803" x="6067425" y="5438775"/>
          <p14:tracePt t="75811" x="6075363" y="5446713"/>
          <p14:tracePt t="75818" x="6075363" y="5454650"/>
          <p14:tracePt t="75857" x="6075363" y="5462588"/>
          <p14:tracePt t="77649" x="6075363" y="5470525"/>
          <p14:tracePt t="77661" x="6051550" y="5486400"/>
          <p14:tracePt t="77664" x="6026150" y="5494338"/>
          <p14:tracePt t="77674" x="5994400" y="5518150"/>
          <p14:tracePt t="77678" x="5978525" y="5534025"/>
          <p14:tracePt t="77690" x="5954713" y="5549900"/>
          <p14:tracePt t="77695" x="5938838" y="5557838"/>
          <p14:tracePt t="77701" x="5922963" y="5565775"/>
          <p14:tracePt t="77708" x="5915025" y="5573713"/>
          <p14:tracePt t="77926" x="5907088" y="5573713"/>
          <p14:tracePt t="77933" x="5891213" y="5573713"/>
          <p14:tracePt t="77944" x="5859463" y="5589588"/>
          <p14:tracePt t="77948" x="5827713" y="5605463"/>
          <p14:tracePt t="77960" x="5756275" y="5629275"/>
          <p14:tracePt t="77963" x="5676900" y="5662613"/>
          <p14:tracePt t="77976" x="5603875" y="5694363"/>
          <p14:tracePt t="77979" x="5540375" y="5710238"/>
          <p14:tracePt t="77987" x="5468938" y="5734050"/>
          <p14:tracePt t="77993" x="5373688" y="5765800"/>
          <p14:tracePt t="78001" x="5284788" y="5797550"/>
          <p14:tracePt t="78008" x="5173663" y="5821363"/>
          <p14:tracePt t="78015" x="5078413" y="5845175"/>
          <p14:tracePt t="78027" x="4959350" y="5876925"/>
          <p14:tracePt t="78033" x="4862513" y="5884863"/>
          <p14:tracePt t="78043" x="4775200" y="5892800"/>
          <p14:tracePt t="78046" x="4711700" y="5892800"/>
          <p14:tracePt t="78053" x="4648200" y="5892800"/>
          <p14:tracePt t="78061" x="4559300" y="5892800"/>
          <p14:tracePt t="78069" x="4495800" y="5892800"/>
          <p14:tracePt t="78076" x="4424363" y="5892800"/>
          <p14:tracePt t="78083" x="4360863" y="5892800"/>
          <p14:tracePt t="78091" x="4313238" y="5892800"/>
          <p14:tracePt t="78098" x="4249738" y="5892800"/>
          <p14:tracePt t="78107" x="4176713" y="5892800"/>
          <p14:tracePt t="78113" x="4105275" y="5884863"/>
          <p14:tracePt t="78121" x="4010025" y="5868988"/>
          <p14:tracePt t="78128" x="3914775" y="5861050"/>
          <p14:tracePt t="78136" x="3810000" y="5837238"/>
          <p14:tracePt t="78144" x="3706813" y="5821363"/>
          <p14:tracePt t="78151" x="3619500" y="5813425"/>
          <p14:tracePt t="78158" x="3524250" y="5805488"/>
          <p14:tracePt t="78166" x="3419475" y="5797550"/>
          <p14:tracePt t="78174" x="3324225" y="5789613"/>
          <p14:tracePt t="78181" x="3228975" y="5789613"/>
          <p14:tracePt t="78189" x="3141663" y="5789613"/>
          <p14:tracePt t="78196" x="3044825" y="5789613"/>
          <p14:tracePt t="78204" x="2997200" y="5789613"/>
          <p14:tracePt t="78211" x="2909888" y="5789613"/>
          <p14:tracePt t="78219" x="2846388" y="5781675"/>
          <p14:tracePt t="78226" x="2782888" y="5781675"/>
          <p14:tracePt t="78233" x="2717800" y="5773738"/>
          <p14:tracePt t="78241" x="2662238" y="5773738"/>
          <p14:tracePt t="78248" x="2598738" y="5765800"/>
          <p14:tracePt t="78257" x="2566988" y="5765800"/>
          <p14:tracePt t="78263" x="2519363" y="5765800"/>
          <p14:tracePt t="78272" x="2479675" y="5765800"/>
          <p14:tracePt t="78278" x="2424113" y="5773738"/>
          <p14:tracePt t="78286" x="2366963" y="5789613"/>
          <p14:tracePt t="78293" x="2319338" y="5805488"/>
          <p14:tracePt t="78301" x="2255838" y="5813425"/>
          <p14:tracePt t="78308" x="2200275" y="5821363"/>
          <p14:tracePt t="78316" x="2144713" y="5837238"/>
          <p14:tracePt t="78324" x="2089150" y="5845175"/>
          <p14:tracePt t="78331" x="2033588" y="5861050"/>
          <p14:tracePt t="78339" x="1976438" y="5876925"/>
          <p14:tracePt t="78346" x="1928813" y="5884863"/>
          <p14:tracePt t="78354" x="1897063" y="5892800"/>
          <p14:tracePt t="78361" x="1881188" y="5892800"/>
          <p14:tracePt t="78368" x="1849438" y="5900738"/>
          <p14:tracePt t="78376" x="1825625" y="5900738"/>
          <p14:tracePt t="78383" x="1809750" y="5900738"/>
          <p14:tracePt t="78391" x="1801813" y="5900738"/>
          <p14:tracePt t="78398" x="1793875" y="5900738"/>
          <p14:tracePt t="78413" x="1785938" y="5900738"/>
          <p14:tracePt t="78428" x="1778000" y="5900738"/>
          <p14:tracePt t="78444" x="1770063" y="5892800"/>
          <p14:tracePt t="78451" x="1762125" y="5892800"/>
          <p14:tracePt t="78458" x="1746250" y="5892800"/>
          <p14:tracePt t="78466" x="1738313" y="5892800"/>
          <p14:tracePt t="78474" x="1730375" y="5884863"/>
          <p14:tracePt t="78480" x="1714500" y="5876925"/>
          <p14:tracePt t="78489" x="1698625" y="5876925"/>
          <p14:tracePt t="78496" x="1682750" y="5861050"/>
          <p14:tracePt t="78503" x="1658938" y="5853113"/>
          <p14:tracePt t="78511" x="1641475" y="5853113"/>
          <p14:tracePt t="78518" x="1625600" y="5845175"/>
          <p14:tracePt t="78526" x="1617663" y="5837238"/>
          <p14:tracePt t="78533" x="1609725" y="5837238"/>
          <p14:tracePt t="78541" x="1601788" y="5837238"/>
          <p14:tracePt t="78796" x="1601788" y="5829300"/>
          <p14:tracePt t="78819" x="1617663" y="5829300"/>
          <p14:tracePt t="78834" x="1625600" y="5829300"/>
          <p14:tracePt t="78858" x="1633538" y="5829300"/>
          <p14:tracePt t="79351" x="1651000" y="5829300"/>
          <p14:tracePt t="79358" x="1658938" y="5829300"/>
          <p14:tracePt t="79367" x="1666875" y="5829300"/>
          <p14:tracePt t="79374" x="1682750" y="5829300"/>
          <p14:tracePt t="79381" x="1698625" y="5829300"/>
          <p14:tracePt t="79391" x="1698625" y="5821363"/>
          <p14:tracePt t="79397" x="1706563" y="5821363"/>
          <p14:tracePt t="79413" x="1714500" y="5821363"/>
          <p14:tracePt t="79982" x="0" y="0"/>
        </p14:tracePtLst>
        <p14:tracePtLst>
          <p14:tracePt t="80162" x="1714500" y="5821363"/>
          <p14:tracePt t="80312" x="0" y="0"/>
        </p14:tracePtLst>
        <p14:tracePtLst>
          <p14:tracePt t="81422" x="4305300" y="5670550"/>
          <p14:tracePt t="81520" x="0" y="0"/>
        </p14:tracePtLst>
        <p14:tracePtLst>
          <p14:tracePt t="81633" x="4305300" y="5670550"/>
          <p14:tracePt t="81835" x="0" y="0"/>
        </p14:tracePtLst>
        <p14:tracePtLst>
          <p14:tracePt t="83447" x="4337050" y="5718175"/>
          <p14:tracePt t="83701" x="4352925" y="5718175"/>
          <p14:tracePt t="83709" x="4360863" y="5718175"/>
          <p14:tracePt t="83719" x="4368800" y="5718175"/>
          <p14:tracePt t="83723" x="4376738" y="5718175"/>
          <p14:tracePt t="83739" x="4384675" y="5718175"/>
          <p14:tracePt t="83851" x="4384675" y="5726113"/>
          <p14:tracePt t="83866" x="4384675" y="5734050"/>
          <p14:tracePt t="83875" x="4384675" y="5741988"/>
          <p14:tracePt t="83887" x="4384675" y="5749925"/>
          <p14:tracePt t="83888" x="4384675" y="5765800"/>
          <p14:tracePt t="83905" x="4384675" y="5773738"/>
          <p14:tracePt t="84143" x="4376738" y="5773738"/>
          <p14:tracePt t="84155" x="4368800" y="5773738"/>
          <p14:tracePt t="84171" x="4360863" y="5773738"/>
          <p14:tracePt t="84181" x="4352925" y="5773738"/>
          <p14:tracePt t="84190" x="4344988" y="5773738"/>
          <p14:tracePt t="84197" x="4344988" y="5781675"/>
          <p14:tracePt t="84204" x="4337050" y="5781675"/>
          <p14:tracePt t="84511" x="4337050" y="5789613"/>
          <p14:tracePt t="84526" x="4344988" y="5789613"/>
          <p14:tracePt t="84537" x="4344988" y="5797550"/>
          <p14:tracePt t="84541" x="4360863" y="5805488"/>
          <p14:tracePt t="84548" x="4376738" y="5813425"/>
          <p14:tracePt t="84557" x="4392613" y="5821363"/>
          <p14:tracePt t="84569" x="4408488" y="5821363"/>
          <p14:tracePt t="84572" x="4424363" y="5837238"/>
          <p14:tracePt t="84580" x="4448175" y="5845175"/>
          <p14:tracePt t="84587" x="4471988" y="5845175"/>
          <p14:tracePt t="84596" x="4487863" y="5853113"/>
          <p14:tracePt t="84603" x="4511675" y="5861050"/>
          <p14:tracePt t="84617" x="4527550" y="5861050"/>
          <p14:tracePt t="84646" x="4535488" y="5861050"/>
          <p14:tracePt t="85899" x="4559300" y="5861050"/>
          <p14:tracePt t="85906" x="4608513" y="5876925"/>
          <p14:tracePt t="85915" x="4632325" y="5892800"/>
          <p14:tracePt t="85922" x="4679950" y="5908675"/>
          <p14:tracePt t="85928" x="4735513" y="5908675"/>
          <p14:tracePt t="85936" x="4791075" y="5916613"/>
          <p14:tracePt t="85944" x="4862513" y="5924550"/>
          <p14:tracePt t="85952" x="4951413" y="5932488"/>
          <p14:tracePt t="85960" x="5054600" y="5932488"/>
          <p14:tracePt t="85968" x="5141913" y="5932488"/>
          <p14:tracePt t="85973" x="5237163" y="5932488"/>
          <p14:tracePt t="85985" x="5326063" y="5932488"/>
          <p14:tracePt t="85989" x="5437188" y="5932488"/>
          <p14:tracePt t="85997" x="5540375" y="5932488"/>
          <p14:tracePt t="86003" x="5643563" y="5932488"/>
          <p14:tracePt t="86012" x="5748338" y="5932488"/>
          <p14:tracePt t="86020" x="5843588" y="5916613"/>
          <p14:tracePt t="86028" x="5954713" y="5892800"/>
          <p14:tracePt t="86034" x="6034088" y="5868988"/>
          <p14:tracePt t="86041" x="6107113" y="5868988"/>
          <p14:tracePt t="86052" x="6162675" y="5861050"/>
          <p14:tracePt t="86056" x="6218238" y="5845175"/>
          <p14:tracePt t="86065" x="6249988" y="5837238"/>
          <p14:tracePt t="86071" x="6265863" y="5829300"/>
          <p14:tracePt t="86081" x="6281738" y="5829300"/>
          <p14:tracePt t="86087" x="6289675" y="5821363"/>
          <p14:tracePt t="86094" x="6297613" y="5821363"/>
          <p14:tracePt t="86191" x="6305550" y="5821363"/>
          <p14:tracePt t="86207" x="6321425" y="5813425"/>
          <p14:tracePt t="86215" x="6329363" y="5813425"/>
          <p14:tracePt t="86221" x="6337300" y="5813425"/>
          <p14:tracePt t="86230" x="6353175" y="5797550"/>
          <p14:tracePt t="86237" x="6361113" y="5797550"/>
          <p14:tracePt t="86245" x="6369050" y="5797550"/>
          <p14:tracePt t="86252" x="6376988" y="5789613"/>
          <p14:tracePt t="86260" x="6384925" y="5781675"/>
          <p14:tracePt t="86267" x="6402388" y="5781675"/>
          <p14:tracePt t="86273" x="6410325" y="5781675"/>
          <p14:tracePt t="86286" x="6418263" y="5773738"/>
          <p14:tracePt t="86288" x="6426200" y="5773738"/>
          <p14:tracePt t="86297" x="6450013" y="5765800"/>
          <p14:tracePt t="86303" x="6457950" y="5765800"/>
          <p14:tracePt t="86314" x="6457950" y="5757863"/>
          <p14:tracePt t="86320" x="6473825" y="5749925"/>
          <p14:tracePt t="86326" x="6489700" y="5749925"/>
          <p14:tracePt t="86334" x="6505575" y="5749925"/>
          <p14:tracePt t="86342" x="6505575" y="5741988"/>
          <p14:tracePt t="86352" x="6521450" y="5741988"/>
          <p14:tracePt t="86363" x="6529388" y="5734050"/>
          <p14:tracePt t="86633" x="6537325" y="5734050"/>
          <p14:tracePt t="86642" x="6545263" y="5734050"/>
          <p14:tracePt t="86652" x="6561138" y="5734050"/>
          <p14:tracePt t="86657" x="6569075" y="5734050"/>
          <p14:tracePt t="86667" x="6592888" y="5734050"/>
          <p14:tracePt t="86671" x="6616700" y="5734050"/>
          <p14:tracePt t="86679" x="6632575" y="5734050"/>
          <p14:tracePt t="86686" x="6664325" y="5734050"/>
          <p14:tracePt t="86693" x="6680200" y="5734050"/>
          <p14:tracePt t="86703" x="6711950" y="5734050"/>
          <p14:tracePt t="86709" x="6735763" y="5734050"/>
          <p14:tracePt t="86716" x="6759575" y="5734050"/>
          <p14:tracePt t="86723" x="6769100" y="5741988"/>
          <p14:tracePt t="86732" x="6792913" y="5741988"/>
          <p14:tracePt t="86738" x="6800850" y="5749925"/>
          <p14:tracePt t="86745" x="6808788" y="5749925"/>
          <p14:tracePt t="86753" x="6816725" y="5749925"/>
          <p14:tracePt t="86761" x="6824663" y="5749925"/>
          <p14:tracePt t="86768" x="6832600" y="5749925"/>
          <p14:tracePt t="89377" x="6896100" y="5773738"/>
          <p14:tracePt t="89379" x="6911975" y="5781675"/>
          <p14:tracePt t="89387" x="6927850" y="5789613"/>
          <p14:tracePt t="89395" x="6943725" y="5789613"/>
          <p14:tracePt t="89401" x="6951663" y="5789613"/>
          <p14:tracePt t="89409" x="6959600" y="5789613"/>
          <p14:tracePt t="89419" x="6967538" y="5789613"/>
          <p14:tracePt t="89423" x="6975475" y="5789613"/>
          <p14:tracePt t="89431" x="6983413" y="5789613"/>
          <p14:tracePt t="89440" x="6999288" y="5789613"/>
          <p14:tracePt t="89450" x="7007225" y="5781675"/>
          <p14:tracePt t="89454" x="7023100" y="5781675"/>
          <p14:tracePt t="89461" x="7038975" y="5773738"/>
          <p14:tracePt t="89470" x="7070725" y="5757863"/>
          <p14:tracePt t="89476" x="7102475" y="5749925"/>
          <p14:tracePt t="89483" x="7151688" y="5726113"/>
          <p14:tracePt t="89491" x="7207250" y="5694363"/>
          <p14:tracePt t="89500" x="7270750" y="5645150"/>
          <p14:tracePt t="89506" x="7342188" y="5605463"/>
          <p14:tracePt t="89514" x="7421563" y="5549900"/>
          <p14:tracePt t="89521" x="7485063" y="5502275"/>
          <p14:tracePt t="89530" x="7542213" y="5438775"/>
          <p14:tracePt t="89536" x="7597775" y="5391150"/>
          <p14:tracePt t="89543" x="7621588" y="5351463"/>
          <p14:tracePt t="89551" x="7653338" y="5302250"/>
          <p14:tracePt t="89558" x="7669213" y="5270500"/>
          <p14:tracePt t="89566" x="7685088" y="5222875"/>
          <p14:tracePt t="89574" x="7708900" y="5175250"/>
          <p14:tracePt t="89583" x="7724775" y="5143500"/>
          <p14:tracePt t="89588" x="7724775" y="5087938"/>
          <p14:tracePt t="89597" x="7732713" y="5040313"/>
          <p14:tracePt t="89604" x="7732713" y="5008563"/>
          <p14:tracePt t="89611" x="7732713" y="4967288"/>
          <p14:tracePt t="89618" x="7732713" y="4919663"/>
          <p14:tracePt t="89626" x="7732713" y="4887913"/>
          <p14:tracePt t="89633" x="7724775" y="4864100"/>
          <p14:tracePt t="89641" x="7716838" y="4840288"/>
          <p14:tracePt t="89648" x="7708900" y="4808538"/>
          <p14:tracePt t="89656" x="7693025" y="4792663"/>
          <p14:tracePt t="89664" x="7693025" y="4768850"/>
          <p14:tracePt t="89671" x="7669213" y="4721225"/>
          <p14:tracePt t="89683" x="7653338" y="4697413"/>
          <p14:tracePt t="89686" x="7629525" y="4665663"/>
          <p14:tracePt t="89693" x="7613650" y="4641850"/>
          <p14:tracePt t="89701" x="7589838" y="4600575"/>
          <p14:tracePt t="89708" x="7566025" y="4568825"/>
          <p14:tracePt t="89716" x="7534275" y="4537075"/>
          <p14:tracePt t="89723" x="7518400" y="4521200"/>
          <p14:tracePt t="89732" x="7485063" y="4481513"/>
          <p14:tracePt t="89739" x="7469188" y="4465638"/>
          <p14:tracePt t="89746" x="7453313" y="4441825"/>
          <p14:tracePt t="89754" x="7421563" y="4418013"/>
          <p14:tracePt t="89761" x="7389813" y="4386263"/>
          <p14:tracePt t="89768" x="7358063" y="4354513"/>
          <p14:tracePt t="89776" x="7342188" y="4346575"/>
          <p14:tracePt t="89783" x="7310438" y="4322763"/>
          <p14:tracePt t="89791" x="7286625" y="4306888"/>
          <p14:tracePt t="89799" x="7254875" y="4298950"/>
          <p14:tracePt t="89806" x="7191375" y="4273550"/>
          <p14:tracePt t="89814" x="7143750" y="4273550"/>
          <p14:tracePt t="89821" x="7110413" y="4273550"/>
          <p14:tracePt t="89830" x="7078663" y="4273550"/>
          <p14:tracePt t="89836" x="7046913" y="4273550"/>
          <p14:tracePt t="89844" x="7015163" y="4273550"/>
          <p14:tracePt t="89851" x="6991350" y="4273550"/>
          <p14:tracePt t="89858" x="6951663" y="4273550"/>
          <p14:tracePt t="89866" x="6904038" y="4281488"/>
          <p14:tracePt t="89874" x="6856413" y="4291013"/>
          <p14:tracePt t="89881" x="6816725" y="4314825"/>
          <p14:tracePt t="89898" x="6727825" y="4362450"/>
          <p14:tracePt t="89904" x="6688138" y="4386263"/>
          <p14:tracePt t="89911" x="6632575" y="4418013"/>
          <p14:tracePt t="89918" x="6584950" y="4449763"/>
          <p14:tracePt t="89926" x="6529388" y="4489450"/>
          <p14:tracePt t="89933" x="6481763" y="4529138"/>
          <p14:tracePt t="89941" x="6418263" y="4576763"/>
          <p14:tracePt t="89948" x="6369050" y="4616450"/>
          <p14:tracePt t="89956" x="6337300" y="4641850"/>
          <p14:tracePt t="89964" x="6289675" y="4673600"/>
          <p14:tracePt t="89971" x="6257925" y="4713288"/>
          <p14:tracePt t="89980" x="6226175" y="4752975"/>
          <p14:tracePt t="89986" x="6202363" y="4768850"/>
          <p14:tracePt t="89993" x="6186488" y="4800600"/>
          <p14:tracePt t="90000" x="6162675" y="4824413"/>
          <p14:tracePt t="90008" x="6154738" y="4856163"/>
          <p14:tracePt t="90015" x="6130925" y="4887913"/>
          <p14:tracePt t="90023" x="6107113" y="4927600"/>
          <p14:tracePt t="90031" x="6091238" y="4959350"/>
          <p14:tracePt t="90038" x="6075363" y="5000625"/>
          <p14:tracePt t="90046" x="6051550" y="5056188"/>
          <p14:tracePt t="90053" x="6043613" y="5087938"/>
          <p14:tracePt t="90061" x="6026150" y="5143500"/>
          <p14:tracePt t="90068" x="6026150" y="5183188"/>
          <p14:tracePt t="90076" x="6018213" y="5230813"/>
          <p14:tracePt t="90083" x="6010275" y="5302250"/>
          <p14:tracePt t="90091" x="6010275" y="5351463"/>
          <p14:tracePt t="90098" x="6010275" y="5407025"/>
          <p14:tracePt t="90106" x="6010275" y="5462588"/>
          <p14:tracePt t="90116" x="6010275" y="5494338"/>
          <p14:tracePt t="90121" x="6018213" y="5557838"/>
          <p14:tracePt t="90129" x="6026150" y="5605463"/>
          <p14:tracePt t="90136" x="6051550" y="5637213"/>
          <p14:tracePt t="90143" x="6067425" y="5678488"/>
          <p14:tracePt t="90151" x="6091238" y="5718175"/>
          <p14:tracePt t="90158" x="6099175" y="5741988"/>
          <p14:tracePt t="90165" x="6130925" y="5773738"/>
          <p14:tracePt t="90173" x="6146800" y="5789613"/>
          <p14:tracePt t="90181" x="6170613" y="5797550"/>
          <p14:tracePt t="90189" x="6194425" y="5821363"/>
          <p14:tracePt t="90196" x="6226175" y="5837238"/>
          <p14:tracePt t="90203" x="6265863" y="5845175"/>
          <p14:tracePt t="90211" x="6297613" y="5845175"/>
          <p14:tracePt t="90218" x="6329363" y="5853113"/>
          <p14:tracePt t="90226" x="6369050" y="5853113"/>
          <p14:tracePt t="90233" x="6402388" y="5853113"/>
          <p14:tracePt t="90241" x="6434138" y="5853113"/>
          <p14:tracePt t="90248" x="6465888" y="5853113"/>
          <p14:tracePt t="90256" x="6505575" y="5837238"/>
          <p14:tracePt t="90264" x="6529388" y="5829300"/>
          <p14:tracePt t="90271" x="6569075" y="5805488"/>
          <p14:tracePt t="90279" x="6592888" y="5797550"/>
          <p14:tracePt t="90286" x="6616700" y="5789613"/>
          <p14:tracePt t="90293" x="6640513" y="5773738"/>
          <p14:tracePt t="90300" x="6696075" y="5749925"/>
          <p14:tracePt t="90308" x="6719888" y="5741988"/>
          <p14:tracePt t="90315" x="6743700" y="5726113"/>
          <p14:tracePt t="90324" x="6759575" y="5710238"/>
          <p14:tracePt t="90331" x="6777038" y="5686425"/>
          <p14:tracePt t="90338" x="6800850" y="5678488"/>
          <p14:tracePt t="90347" x="6816725" y="5662613"/>
          <p14:tracePt t="90353" x="6832600" y="5637213"/>
          <p14:tracePt t="90362" x="6856413" y="5613400"/>
          <p14:tracePt t="90368" x="6864350" y="5597525"/>
          <p14:tracePt t="90377" x="6888163" y="5573713"/>
          <p14:tracePt t="90384" x="6896100" y="5565775"/>
          <p14:tracePt t="90391" x="6911975" y="5549900"/>
          <p14:tracePt t="90398" x="6911975" y="5534025"/>
          <p14:tracePt t="90406" x="6919913" y="5534025"/>
          <p14:tracePt t="92236" x="6935788" y="5557838"/>
          <p14:tracePt t="92248" x="6967538" y="5597525"/>
          <p14:tracePt t="92251" x="6975475" y="5605463"/>
          <p14:tracePt t="92259" x="7007225" y="5629275"/>
          <p14:tracePt t="92266" x="7015163" y="5637213"/>
          <p14:tracePt t="92273" x="7023100" y="5645150"/>
          <p14:tracePt t="92288" x="7031038" y="5645150"/>
          <p14:tracePt t="92440" x="7038975" y="5653088"/>
          <p14:tracePt t="92446" x="7046913" y="5662613"/>
          <p14:tracePt t="92454" x="7062788" y="5670550"/>
          <p14:tracePt t="92461" x="7062788" y="5678488"/>
          <p14:tracePt t="92468" x="7070725" y="5678488"/>
          <p14:tracePt t="92481" x="7078663" y="5686425"/>
          <p14:tracePt t="92484" x="7086600" y="5686425"/>
          <p14:tracePt t="92506" x="7094538" y="5694363"/>
          <p14:tracePt t="92545" x="7102475" y="5694363"/>
          <p14:tracePt t="92551" x="7102475" y="5702300"/>
          <p14:tracePt t="92558" x="7102475" y="5710238"/>
          <p14:tracePt t="92566" x="7110413" y="5710238"/>
          <p14:tracePt t="92573" x="7118350" y="5718175"/>
          <p14:tracePt t="92588" x="7126288" y="5726113"/>
          <p14:tracePt t="92596" x="7135813" y="5726113"/>
          <p14:tracePt t="92603" x="7151688" y="5741988"/>
          <p14:tracePt t="92618" x="7167563" y="5749925"/>
          <p14:tracePt t="92628" x="7191375" y="5757863"/>
          <p14:tracePt t="92633" x="7199313" y="5765800"/>
          <p14:tracePt t="92641" x="7223125" y="5781675"/>
          <p14:tracePt t="92648" x="7239000" y="5781675"/>
          <p14:tracePt t="92657" x="7262813" y="5789613"/>
          <p14:tracePt t="92663" x="7270750" y="5797550"/>
          <p14:tracePt t="92671" x="7286625" y="5797550"/>
          <p14:tracePt t="92679" x="7294563" y="5805488"/>
          <p14:tracePt t="92686" x="7310438" y="5805488"/>
          <p14:tracePt t="92701" x="7318375" y="5805488"/>
          <p14:tracePt t="92716" x="7326313" y="5805488"/>
          <p14:tracePt t="92769" x="7334250" y="5805488"/>
          <p14:tracePt t="93985" x="0" y="0"/>
        </p14:tracePtLst>
        <p14:tracePtLst>
          <p14:tracePt t="110179" x="7294563" y="4178300"/>
          <p14:tracePt t="110380" x="7302500" y="4178300"/>
          <p14:tracePt t="110388" x="7310438" y="4178300"/>
          <p14:tracePt t="110397" x="7326313" y="4178300"/>
          <p14:tracePt t="110404" x="7334250" y="4178300"/>
          <p14:tracePt t="110410" x="7342188" y="4186238"/>
          <p14:tracePt t="110419" x="7358063" y="4194175"/>
          <p14:tracePt t="110426" x="7381875" y="4202113"/>
          <p14:tracePt t="110433" x="7405688" y="4202113"/>
          <p14:tracePt t="110440" x="7429500" y="4202113"/>
          <p14:tracePt t="110448" x="7445375" y="4202113"/>
          <p14:tracePt t="110463" x="7461250" y="4202113"/>
          <p14:tracePt t="110479" x="7469188" y="4202113"/>
          <p14:tracePt t="110501" x="7477125" y="4202113"/>
          <p14:tracePt t="110538" x="7485063" y="4202113"/>
          <p14:tracePt t="110643" x="7485063" y="4194175"/>
          <p14:tracePt t="110650" x="7485063" y="4186238"/>
          <p14:tracePt t="110658" x="7485063" y="4178300"/>
          <p14:tracePt t="110665" x="7485063" y="4170363"/>
          <p14:tracePt t="110673" x="7485063" y="4154488"/>
          <p14:tracePt t="110680" x="7485063" y="4146550"/>
          <p14:tracePt t="110689" x="7493000" y="4138613"/>
          <p14:tracePt t="110696" x="7493000" y="4130675"/>
          <p14:tracePt t="110703" x="7493000" y="4122738"/>
          <p14:tracePt t="110710" x="7493000" y="4114800"/>
          <p14:tracePt t="110718" x="7493000" y="4106863"/>
          <p14:tracePt t="110725" x="7485063" y="4106863"/>
          <p14:tracePt t="110740" x="7477125" y="4106863"/>
          <p14:tracePt t="110748" x="7469188" y="4098925"/>
          <p14:tracePt t="110764" x="7461250" y="4098925"/>
          <p14:tracePt t="110770" x="7453313" y="4098925"/>
          <p14:tracePt t="110785" x="7445375" y="4098925"/>
          <p14:tracePt t="110800" x="7437438" y="4098925"/>
          <p14:tracePt t="110815" x="7429500" y="4098925"/>
          <p14:tracePt t="110823" x="7421563" y="4098925"/>
          <p14:tracePt t="110837" x="7413625" y="4098925"/>
          <p14:tracePt t="110860" x="7405688" y="4098925"/>
          <p14:tracePt t="110898" x="7397750" y="4098925"/>
          <p14:tracePt t="110905" x="7389813" y="4098925"/>
          <p14:tracePt t="110914" x="7389813" y="4106863"/>
          <p14:tracePt t="110920" x="7381875" y="4106863"/>
          <p14:tracePt t="110929" x="7381875" y="4114800"/>
          <p14:tracePt t="110935" x="7373938" y="4114800"/>
          <p14:tracePt t="110950" x="7373938" y="4122738"/>
          <p14:tracePt t="110957" x="7373938" y="4130675"/>
          <p14:tracePt t="110965" x="7366000" y="4130675"/>
          <p14:tracePt t="110973" x="7366000" y="4138613"/>
          <p14:tracePt t="110981" x="7358063" y="4146550"/>
          <p14:tracePt t="110995" x="7358063" y="4154488"/>
          <p14:tracePt t="111003" x="7358063" y="4162425"/>
          <p14:tracePt t="111012" x="7358063" y="4170363"/>
          <p14:tracePt t="111017" x="7358063" y="4178300"/>
          <p14:tracePt t="111025" x="7358063" y="4186238"/>
          <p14:tracePt t="111032" x="7358063" y="4202113"/>
          <p14:tracePt t="111041" x="7358063" y="4217988"/>
          <p14:tracePt t="111055" x="7366000" y="4233863"/>
          <p14:tracePt t="111064" x="7366000" y="4241800"/>
          <p14:tracePt t="111070" x="7373938" y="4241800"/>
          <p14:tracePt t="111080" x="7381875" y="4241800"/>
          <p14:tracePt t="111085" x="7381875" y="4249738"/>
          <p14:tracePt t="111108" x="7381875" y="4257675"/>
          <p14:tracePt t="112128" x="7381875" y="4249738"/>
          <p14:tracePt t="112136" x="7373938" y="4233863"/>
          <p14:tracePt t="112144" x="7326313" y="4170363"/>
          <p14:tracePt t="112150" x="7286625" y="4106863"/>
          <p14:tracePt t="112157" x="7231063" y="4027488"/>
          <p14:tracePt t="112166" x="7175500" y="3922713"/>
          <p14:tracePt t="112175" x="7086600" y="3795713"/>
          <p14:tracePt t="112182" x="6983413" y="3644900"/>
          <p14:tracePt t="112188" x="6856413" y="3468688"/>
          <p14:tracePt t="112198" x="6735763" y="3294063"/>
          <p14:tracePt t="112203" x="6569075" y="3070225"/>
          <p14:tracePt t="112214" x="6489700" y="2974975"/>
          <p14:tracePt t="112218" x="6353175" y="2798763"/>
          <p14:tracePt t="112225" x="6218238" y="2640013"/>
          <p14:tracePt t="112234" x="6115050" y="2535238"/>
          <p14:tracePt t="112242" x="6043613" y="2408238"/>
          <p14:tracePt t="112249" x="5978525" y="2320925"/>
          <p14:tracePt t="112256" x="5907088" y="2241550"/>
          <p14:tracePt t="112266" x="5859463" y="2176463"/>
          <p14:tracePt t="112270" x="5819775" y="2120900"/>
          <p14:tracePt t="112283" x="5788025" y="2112963"/>
          <p14:tracePt t="112286" x="5772150" y="2097088"/>
          <p14:tracePt t="112297" x="5764213" y="2081213"/>
          <p14:tracePt t="112300" x="5756275" y="2073275"/>
          <p14:tracePt t="112307" x="5748338" y="2073275"/>
          <p14:tracePt t="112315" x="5748338" y="2065338"/>
          <p14:tracePt t="112375" x="5740400" y="2065338"/>
          <p14:tracePt t="112383" x="5732463" y="2065338"/>
          <p14:tracePt t="112390" x="5708650" y="2057400"/>
          <p14:tracePt t="112397" x="5692775" y="2041525"/>
          <p14:tracePt t="112405" x="5659438" y="2033588"/>
          <p14:tracePt t="112413" x="5619750" y="2017713"/>
          <p14:tracePt t="112420" x="5588000" y="2001838"/>
          <p14:tracePt t="112427" x="5572125" y="1993900"/>
          <p14:tracePt t="112435" x="5548313" y="1985963"/>
          <p14:tracePt t="112443" x="5532438" y="1978025"/>
          <p14:tracePt t="112450" x="5524500" y="1978025"/>
          <p14:tracePt t="112458" x="5516563" y="1978025"/>
          <p14:tracePt t="112473" x="5516563" y="1970088"/>
          <p14:tracePt t="112480" x="5508625" y="1954213"/>
          <p14:tracePt t="112487" x="5508625" y="1946275"/>
          <p14:tracePt t="112496" x="5508625" y="1930400"/>
          <p14:tracePt t="112503" x="5500688" y="1890713"/>
          <p14:tracePt t="112511" x="5492750" y="1857375"/>
          <p14:tracePt t="112518" x="5484813" y="1825625"/>
          <p14:tracePt t="112525" x="5468938" y="1785938"/>
          <p14:tracePt t="112532" x="5453063" y="1762125"/>
          <p14:tracePt t="112540" x="5445125" y="1746250"/>
          <p14:tracePt t="112547" x="5429250" y="1722438"/>
          <p14:tracePt t="112555" x="5421313" y="1714500"/>
          <p14:tracePt t="112563" x="5413375" y="1706563"/>
          <p14:tracePt t="112579" x="5405438" y="1698625"/>
          <p14:tracePt t="112585" x="5397500" y="1698625"/>
          <p14:tracePt t="112594" x="5389563" y="1690688"/>
          <p14:tracePt t="112600" x="5389563" y="1682750"/>
          <p14:tracePt t="112607" x="5381625" y="1666875"/>
          <p14:tracePt t="112615" x="5381625" y="1635125"/>
          <p14:tracePt t="112623" x="5381625" y="1611313"/>
          <p14:tracePt t="112630" x="5381625" y="1579563"/>
          <p14:tracePt t="112638" x="5381625" y="1530350"/>
          <p14:tracePt t="112646" x="5389563" y="1498600"/>
          <p14:tracePt t="112652" x="5397500" y="1466850"/>
          <p14:tracePt t="112661" x="5405438" y="1443038"/>
          <p14:tracePt t="112667" x="5421313" y="1427163"/>
          <p14:tracePt t="112675" x="5437188" y="1403350"/>
          <p14:tracePt t="112683" x="5445125" y="1387475"/>
          <p14:tracePt t="112690" x="5461000" y="1371600"/>
          <p14:tracePt t="112697" x="5461000" y="1363663"/>
          <p14:tracePt t="112713" x="5468938" y="1355725"/>
          <p14:tracePt t="112720" x="5476875" y="1347788"/>
          <p14:tracePt t="112729" x="5476875" y="1339850"/>
          <p14:tracePt t="112735" x="5484813" y="1316038"/>
          <p14:tracePt t="112744" x="5500688" y="1292225"/>
          <p14:tracePt t="112750" x="5508625" y="1260475"/>
          <p14:tracePt t="112758" x="5508625" y="1236663"/>
          <p14:tracePt t="112765" x="5524500" y="1195388"/>
          <p14:tracePt t="112773" x="5532438" y="1155700"/>
          <p14:tracePt t="112780" x="5540375" y="1108075"/>
          <p14:tracePt t="112788" x="5540375" y="1068388"/>
          <p14:tracePt t="112796" x="5540375" y="1036638"/>
          <p14:tracePt t="112803" x="5540375" y="1012825"/>
          <p14:tracePt t="112811" x="5540375" y="996950"/>
          <p14:tracePt t="112818" x="5540375" y="989013"/>
          <p14:tracePt t="112825" x="5540375" y="981075"/>
          <p14:tracePt t="112832" x="5540375" y="973138"/>
          <p14:tracePt t="112863" x="5532438" y="973138"/>
          <p14:tracePt t="112878" x="5524500" y="989013"/>
          <p14:tracePt t="112896" x="5516563" y="1004888"/>
          <p14:tracePt t="112900" x="5508625" y="1028700"/>
          <p14:tracePt t="112908" x="5508625" y="1052513"/>
          <p14:tracePt t="112915" x="5500688" y="1068388"/>
          <p14:tracePt t="112922" x="5500688" y="1092200"/>
          <p14:tracePt t="112930" x="5500688" y="1123950"/>
          <p14:tracePt t="112938" x="5500688" y="1155700"/>
          <p14:tracePt t="112946" x="5508625" y="1187450"/>
          <p14:tracePt t="112952" x="5508625" y="1204913"/>
          <p14:tracePt t="112961" x="5532438" y="1244600"/>
          <p14:tracePt t="112968" x="5540375" y="1276350"/>
          <p14:tracePt t="112976" x="5548313" y="1300163"/>
          <p14:tracePt t="112982" x="5572125" y="1331913"/>
          <p14:tracePt t="112990" x="5580063" y="1347788"/>
          <p14:tracePt t="112997" x="5595938" y="1371600"/>
          <p14:tracePt t="113005" x="5603875" y="1395413"/>
          <p14:tracePt t="113012" x="5611813" y="1395413"/>
          <p14:tracePt t="113020" x="5611813" y="1403350"/>
          <p14:tracePt t="113066" x="5603875" y="1403350"/>
          <p14:tracePt t="113073" x="5588000" y="1403350"/>
          <p14:tracePt t="113080" x="5580063" y="1403350"/>
          <p14:tracePt t="113088" x="5564188" y="1395413"/>
          <p14:tracePt t="113096" x="5556250" y="1387475"/>
          <p14:tracePt t="113102" x="5548313" y="1371600"/>
          <p14:tracePt t="113110" x="5524500" y="1355725"/>
          <p14:tracePt t="113117" x="5516563" y="1347788"/>
          <p14:tracePt t="113125" x="5500688" y="1323975"/>
          <p14:tracePt t="113133" x="5500688" y="1308100"/>
          <p14:tracePt t="113140" x="5484813" y="1292225"/>
          <p14:tracePt t="113147" x="5468938" y="1268413"/>
          <p14:tracePt t="113155" x="5453063" y="1244600"/>
          <p14:tracePt t="113162" x="5437188" y="1212850"/>
          <p14:tracePt t="113171" x="5429250" y="1187450"/>
          <p14:tracePt t="113178" x="5413375" y="1147763"/>
          <p14:tracePt t="113185" x="5405438" y="1131888"/>
          <p14:tracePt t="113194" x="5405438" y="1116013"/>
          <p14:tracePt t="113200" x="5389563" y="1100138"/>
          <p14:tracePt t="113262" x="5381625" y="1100138"/>
          <p14:tracePt t="113268" x="5373688" y="1108075"/>
          <p14:tracePt t="113277" x="5373688" y="1116013"/>
          <p14:tracePt t="113283" x="5357813" y="1131888"/>
          <p14:tracePt t="113290" x="5349875" y="1139825"/>
          <p14:tracePt t="113298" x="5334000" y="1163638"/>
          <p14:tracePt t="113305" x="5326063" y="1179513"/>
          <p14:tracePt t="113314" x="5310188" y="1195388"/>
          <p14:tracePt t="113320" x="5300663" y="1220788"/>
          <p14:tracePt t="113329" x="5292725" y="1244600"/>
          <p14:tracePt t="113335" x="5276850" y="1268413"/>
          <p14:tracePt t="113344" x="5276850" y="1292225"/>
          <p14:tracePt t="113350" x="5276850" y="1308100"/>
          <p14:tracePt t="113357" x="5268913" y="1331913"/>
          <p14:tracePt t="113365" x="5268913" y="1347788"/>
          <p14:tracePt t="113373" x="5268913" y="1363663"/>
          <p14:tracePt t="113380" x="5268913" y="1387475"/>
          <p14:tracePt t="113387" x="5268913" y="1411288"/>
          <p14:tracePt t="113396" x="5276850" y="1427163"/>
          <p14:tracePt t="113403" x="5292725" y="1450975"/>
          <p14:tracePt t="113410" x="5292725" y="1458913"/>
          <p14:tracePt t="113417" x="5318125" y="1482725"/>
          <p14:tracePt t="113432" x="5326063" y="1482725"/>
          <p14:tracePt t="113448" x="5334000" y="1482725"/>
          <p14:tracePt t="113455" x="5341938" y="1482725"/>
          <p14:tracePt t="113471" x="5349875" y="1482725"/>
          <p14:tracePt t="113478" x="5365750" y="1474788"/>
          <p14:tracePt t="113485" x="5373688" y="1450975"/>
          <p14:tracePt t="113493" x="5381625" y="1435100"/>
          <p14:tracePt t="113502" x="5389563" y="1427163"/>
          <p14:tracePt t="113508" x="5405438" y="1403350"/>
          <p14:tracePt t="113515" x="5413375" y="1395413"/>
          <p14:tracePt t="113522" x="5413375" y="1379538"/>
          <p14:tracePt t="113530" x="5413375" y="1371600"/>
          <p14:tracePt t="113538" x="5413375" y="1355725"/>
          <p14:tracePt t="113545" x="5413375" y="1347788"/>
          <p14:tracePt t="113553" x="5413375" y="1339850"/>
          <p14:tracePt t="113577" x="5413375" y="1331913"/>
          <p14:tracePt t="113673" x="5413375" y="1339850"/>
          <p14:tracePt t="113680" x="5405438" y="1347788"/>
          <p14:tracePt t="113688" x="5397500" y="1363663"/>
          <p14:tracePt t="113695" x="5397500" y="1371600"/>
          <p14:tracePt t="113703" x="5397500" y="1379538"/>
          <p14:tracePt t="113710" x="5397500" y="1395413"/>
          <p14:tracePt t="113718" x="5389563" y="1403350"/>
          <p14:tracePt t="113727" x="5389563" y="1411288"/>
          <p14:tracePt t="113741" x="5389563" y="1419225"/>
          <p14:tracePt t="113748" x="5389563" y="1427163"/>
          <p14:tracePt t="113762" x="5389563" y="1435100"/>
          <p14:tracePt t="113770" x="5389563" y="1443038"/>
          <p14:tracePt t="113794" x="5389563" y="1450975"/>
          <p14:tracePt t="113815" x="5389563" y="1458913"/>
          <p14:tracePt t="113822" x="5397500" y="1458913"/>
          <p14:tracePt t="113830" x="5397500" y="1466850"/>
          <p14:tracePt t="113837" x="5397500" y="1474788"/>
          <p14:tracePt t="113852" x="5405438" y="1474788"/>
          <p14:tracePt t="113861" x="5405438" y="1482725"/>
          <p14:tracePt t="114295" x="5413375" y="1482725"/>
          <p14:tracePt t="114304" x="5413375" y="1490663"/>
          <p14:tracePt t="114312" x="5421313" y="1490663"/>
          <p14:tracePt t="114318" x="5437188" y="1498600"/>
          <p14:tracePt t="114331" x="5445125" y="1506538"/>
          <p14:tracePt t="114333" x="5453063" y="1514475"/>
          <p14:tracePt t="114340" x="5468938" y="1522413"/>
          <p14:tracePt t="114347" x="5476875" y="1530350"/>
          <p14:tracePt t="114356" x="5484813" y="1530350"/>
          <p14:tracePt t="114364" x="5500688" y="1538288"/>
          <p14:tracePt t="114372" x="5500688" y="1547813"/>
          <p14:tracePt t="114380" x="5508625" y="1547813"/>
          <p14:tracePt t="114387" x="5516563" y="1547813"/>
          <p14:tracePt t="114394" x="5524500" y="1547813"/>
          <p14:tracePt t="114400" x="5532438" y="1555750"/>
          <p14:tracePt t="114411" x="5540375" y="1555750"/>
          <p14:tracePt t="114424" x="5548313" y="1555750"/>
          <p14:tracePt t="114439" x="5556250" y="1555750"/>
          <p14:tracePt t="114453" x="5564188" y="1555750"/>
          <p14:tracePt t="114468" x="5572125" y="1555750"/>
          <p14:tracePt t="114490" x="5580063" y="1547813"/>
          <p14:tracePt t="114512" x="5580063" y="1538288"/>
          <p14:tracePt t="114520" x="5588000" y="1538288"/>
          <p14:tracePt t="114610" x="5588000" y="1530350"/>
          <p14:tracePt t="114633" x="5588000" y="1522413"/>
          <p14:tracePt t="114724" x="0" y="0"/>
        </p14:tracePtLst>
        <p14:tracePtLst>
          <p14:tracePt t="128607" x="5580063" y="3843338"/>
          <p14:tracePt t="128689" x="5580063" y="3851275"/>
          <p14:tracePt t="128704" x="5595938" y="3859213"/>
          <p14:tracePt t="128712" x="5611813" y="3867150"/>
          <p14:tracePt t="128719" x="5619750" y="3867150"/>
          <p14:tracePt t="128727" x="5651500" y="3867150"/>
          <p14:tracePt t="128734" x="5700713" y="3875088"/>
          <p14:tracePt t="128741" x="5724525" y="3875088"/>
          <p14:tracePt t="128749" x="5780088" y="3875088"/>
          <p14:tracePt t="128756" x="5835650" y="3875088"/>
          <p14:tracePt t="128765" x="5899150" y="3875088"/>
          <p14:tracePt t="128771" x="5962650" y="3875088"/>
          <p14:tracePt t="128779" x="6002338" y="3875088"/>
          <p14:tracePt t="128786" x="6083300" y="3875088"/>
          <p14:tracePt t="128793" x="6130925" y="3875088"/>
          <p14:tracePt t="128801" x="6194425" y="3875088"/>
          <p14:tracePt t="128808" x="6249988" y="3875088"/>
          <p14:tracePt t="128816" x="6297613" y="3867150"/>
          <p14:tracePt t="128824" x="6329363" y="3867150"/>
          <p14:tracePt t="128831" x="6376988" y="3859213"/>
          <p14:tracePt t="128839" x="6410325" y="3859213"/>
          <p14:tracePt t="128847" x="6426200" y="3851275"/>
          <p14:tracePt t="128854" x="6450013" y="3835400"/>
          <p14:tracePt t="128861" x="6465888" y="3827463"/>
          <p14:tracePt t="128869" x="6473825" y="3811588"/>
          <p14:tracePt t="128877" x="6497638" y="3795713"/>
          <p14:tracePt t="128883" x="6505575" y="3787775"/>
          <p14:tracePt t="128899" x="6513513" y="3740150"/>
          <p14:tracePt t="128907" x="6513513" y="3724275"/>
          <p14:tracePt t="128914" x="6521450" y="3700463"/>
          <p14:tracePt t="128921" x="6521450" y="3684588"/>
          <p14:tracePt t="128929" x="6521450" y="3676650"/>
          <p14:tracePt t="128936" x="6521450" y="3652838"/>
          <p14:tracePt t="128944" x="6521450" y="3636963"/>
          <p14:tracePt t="128951" x="6513513" y="3621088"/>
          <p14:tracePt t="128958" x="6505575" y="3613150"/>
          <p14:tracePt t="128966" x="6481763" y="3587750"/>
          <p14:tracePt t="128974" x="6473825" y="3579813"/>
          <p14:tracePt t="128982" x="6457950" y="3571875"/>
          <p14:tracePt t="128989" x="6434138" y="3556000"/>
          <p14:tracePt t="128998" x="6426200" y="3548063"/>
          <p14:tracePt t="129003" x="6402388" y="3524250"/>
          <p14:tracePt t="129011" x="6369050" y="3508375"/>
          <p14:tracePt t="129018" x="6337300" y="3492500"/>
          <p14:tracePt t="129026" x="6305550" y="3476625"/>
          <p14:tracePt t="129034" x="6281738" y="3452813"/>
          <p14:tracePt t="129041" x="6257925" y="3444875"/>
          <p14:tracePt t="129049" x="6218238" y="3436938"/>
          <p14:tracePt t="129056" x="6186488" y="3413125"/>
          <p14:tracePt t="129064" x="6146800" y="3405188"/>
          <p14:tracePt t="129071" x="6099175" y="3381375"/>
          <p14:tracePt t="129078" x="6059488" y="3373438"/>
          <p14:tracePt t="129086" x="6010275" y="3365500"/>
          <p14:tracePt t="129093" x="5978525" y="3365500"/>
          <p14:tracePt t="129101" x="5946775" y="3357563"/>
          <p14:tracePt t="129109" x="5899150" y="3349625"/>
          <p14:tracePt t="129116" x="5851525" y="3349625"/>
          <p14:tracePt t="129124" x="5819775" y="3349625"/>
          <p14:tracePt t="129133" x="5795963" y="3341688"/>
          <p14:tracePt t="129139" x="5772150" y="3341688"/>
          <p14:tracePt t="129148" x="5740400" y="3341688"/>
          <p14:tracePt t="129154" x="5716588" y="3341688"/>
          <p14:tracePt t="129161" x="5692775" y="3341688"/>
          <p14:tracePt t="129169" x="5684838" y="3341688"/>
          <p14:tracePt t="129176" x="5667375" y="3349625"/>
          <p14:tracePt t="129183" x="5651500" y="3365500"/>
          <p14:tracePt t="129191" x="5643563" y="3365500"/>
          <p14:tracePt t="129199" x="5627688" y="3373438"/>
          <p14:tracePt t="129206" x="5603875" y="3381375"/>
          <p14:tracePt t="129214" x="5603875" y="3389313"/>
          <p14:tracePt t="129221" x="5595938" y="3397250"/>
          <p14:tracePt t="129230" x="5580063" y="3397250"/>
          <p14:tracePt t="129236" x="5580063" y="3405188"/>
          <p14:tracePt t="129244" x="5572125" y="3405188"/>
          <p14:tracePt t="129266" x="5564188" y="3413125"/>
          <p14:tracePt t="129282" x="5564188" y="3421063"/>
          <p14:tracePt t="129334" x="5564188" y="3429000"/>
          <p14:tracePt t="129356" x="5564188" y="3436938"/>
          <p14:tracePt t="129371" x="5564188" y="3444875"/>
          <p14:tracePt t="129380" x="5564188" y="3452813"/>
          <p14:tracePt t="129393" x="5556250" y="3460750"/>
          <p14:tracePt t="129401" x="5556250" y="3476625"/>
          <p14:tracePt t="129408" x="5548313" y="3476625"/>
          <p14:tracePt t="129416" x="5548313" y="3484563"/>
          <p14:tracePt t="129424" x="5540375" y="3500438"/>
          <p14:tracePt t="129432" x="5540375" y="3508375"/>
          <p14:tracePt t="129438" x="5540375" y="3524250"/>
          <p14:tracePt t="129447" x="5540375" y="3540125"/>
          <p14:tracePt t="129454" x="5540375" y="3579813"/>
          <p14:tracePt t="129461" x="5540375" y="3587750"/>
          <p14:tracePt t="129468" x="5540375" y="3595688"/>
          <p14:tracePt t="129476" x="5556250" y="3605213"/>
          <p14:tracePt t="129483" x="5564188" y="3613150"/>
          <p14:tracePt t="129491" x="5572125" y="3613150"/>
          <p14:tracePt t="129499" x="5595938" y="3621088"/>
          <p14:tracePt t="129506" x="5611813" y="3629025"/>
          <p14:tracePt t="129514" x="5651500" y="3636963"/>
          <p14:tracePt t="129521" x="5667375" y="3644900"/>
          <p14:tracePt t="129529" x="5700713" y="3644900"/>
          <p14:tracePt t="129536" x="5716588" y="3652838"/>
          <p14:tracePt t="129544" x="5748338" y="3660775"/>
          <p14:tracePt t="129551" x="5780088" y="3676650"/>
          <p14:tracePt t="129558" x="5811838" y="3684588"/>
          <p14:tracePt t="129566" x="5851525" y="3700463"/>
          <p14:tracePt t="129574" x="5883275" y="3716338"/>
          <p14:tracePt t="129582" x="5907088" y="3732213"/>
          <p14:tracePt t="129588" x="5930900" y="3732213"/>
          <p14:tracePt t="129599" x="5954713" y="3748088"/>
          <p14:tracePt t="129603" x="5986463" y="3756025"/>
          <p14:tracePt t="129611" x="6026150" y="3763963"/>
          <p14:tracePt t="129619" x="6043613" y="3763963"/>
          <p14:tracePt t="129626" x="6083300" y="3771900"/>
          <p14:tracePt t="129634" x="6107113" y="3771900"/>
          <p14:tracePt t="129641" x="6130925" y="3771900"/>
          <p14:tracePt t="129649" x="6154738" y="3771900"/>
          <p14:tracePt t="129656" x="6170613" y="3771900"/>
          <p14:tracePt t="129663" x="6186488" y="3771900"/>
          <p14:tracePt t="129671" x="6218238" y="3771900"/>
          <p14:tracePt t="129680" x="6226175" y="3771900"/>
          <p14:tracePt t="129686" x="6234113" y="3763963"/>
          <p14:tracePt t="129693" x="6242050" y="3756025"/>
          <p14:tracePt t="129701" x="6242050" y="3748088"/>
          <p14:tracePt t="129716" x="6242050" y="3740150"/>
          <p14:tracePt t="129934" x="6242050" y="3748088"/>
          <p14:tracePt t="129949" x="6249988" y="3756025"/>
          <p14:tracePt t="129957" x="6249988" y="3763963"/>
          <p14:tracePt t="129967" x="6257925" y="3763963"/>
          <p14:tracePt t="129973" x="6265863" y="3771900"/>
          <p14:tracePt t="129981" x="6273800" y="3779838"/>
          <p14:tracePt t="129988" x="6297613" y="3787775"/>
          <p14:tracePt t="129994" x="6313488" y="3795713"/>
          <p14:tracePt t="130001" x="6337300" y="3803650"/>
          <p14:tracePt t="130010" x="6361113" y="3803650"/>
          <p14:tracePt t="130017" x="6384925" y="3811588"/>
          <p14:tracePt t="130023" x="6410325" y="3819525"/>
          <p14:tracePt t="130032" x="6442075" y="3827463"/>
          <p14:tracePt t="130039" x="6465888" y="3827463"/>
          <p14:tracePt t="130049" x="6481763" y="3827463"/>
          <p14:tracePt t="130053" x="6505575" y="3827463"/>
          <p14:tracePt t="130061" x="6521450" y="3827463"/>
          <p14:tracePt t="130068" x="6529388" y="3827463"/>
          <p14:tracePt t="130077" x="6537325" y="3827463"/>
          <p14:tracePt t="130084" x="6545263" y="3827463"/>
          <p14:tracePt t="130101" x="6553200" y="3827463"/>
          <p14:tracePt t="130181" x="6553200" y="3835400"/>
          <p14:tracePt t="130211" x="6553200" y="3843338"/>
          <p14:tracePt t="130218" x="6545263" y="3843338"/>
          <p14:tracePt t="130226" x="6537325" y="3851275"/>
          <p14:tracePt t="130241" x="6529388" y="3859213"/>
          <p14:tracePt t="130264" x="6529388" y="3867150"/>
          <p14:tracePt t="130271" x="6521450" y="3875088"/>
          <p14:tracePt t="130286" x="6513513" y="3875088"/>
          <p14:tracePt t="130294" x="6505575" y="3883025"/>
          <p14:tracePt t="130309" x="6497638" y="3890963"/>
          <p14:tracePt t="130324" x="6489700" y="3898900"/>
          <p14:tracePt t="130331" x="6489700" y="3906838"/>
          <p14:tracePt t="130338" x="6481763" y="3906838"/>
          <p14:tracePt t="130347" x="6473825" y="3906838"/>
          <p14:tracePt t="130353" x="6465888" y="3914775"/>
          <p14:tracePt t="130368" x="6465888" y="3922713"/>
          <p14:tracePt t="130383" x="6457950" y="3922713"/>
          <p14:tracePt t="130398" x="6457950" y="3930650"/>
          <p14:tracePt t="130496" x="6450013" y="3930650"/>
          <p14:tracePt t="130519" x="6450013" y="3938588"/>
          <p14:tracePt t="130526" x="6442075" y="3938588"/>
          <p14:tracePt t="130548" x="6434138" y="3938588"/>
          <p14:tracePt t="130556" x="6434138" y="3948113"/>
          <p14:tracePt t="130564" x="6426200" y="3948113"/>
          <p14:tracePt t="130571" x="6418263" y="3948113"/>
          <p14:tracePt t="130580" x="6402388" y="3948113"/>
          <p14:tracePt t="130586" x="6384925" y="3956050"/>
          <p14:tracePt t="130593" x="6369050" y="3956050"/>
          <p14:tracePt t="130601" x="6353175" y="3963988"/>
          <p14:tracePt t="130608" x="6329363" y="3971925"/>
          <p14:tracePt t="130616" x="6313488" y="3971925"/>
          <p14:tracePt t="130624" x="6289675" y="3979863"/>
          <p14:tracePt t="130631" x="6265863" y="3987800"/>
          <p14:tracePt t="130639" x="6249988" y="3987800"/>
          <p14:tracePt t="130646" x="6226175" y="3995738"/>
          <p14:tracePt t="130654" x="6210300" y="3995738"/>
          <p14:tracePt t="130662" x="6194425" y="4003675"/>
          <p14:tracePt t="130669" x="6178550" y="4011613"/>
          <p14:tracePt t="130676" x="6154738" y="4019550"/>
          <p14:tracePt t="130684" x="6146800" y="4019550"/>
          <p14:tracePt t="130691" x="6122988" y="4027488"/>
          <p14:tracePt t="130698" x="6107113" y="4035425"/>
          <p14:tracePt t="130706" x="6083300" y="4043363"/>
          <p14:tracePt t="130715" x="6059488" y="4051300"/>
          <p14:tracePt t="130721" x="6043613" y="4059238"/>
          <p14:tracePt t="130729" x="6026150" y="4067175"/>
          <p14:tracePt t="130736" x="6002338" y="4067175"/>
          <p14:tracePt t="130743" x="5978525" y="4075113"/>
          <p14:tracePt t="130751" x="5962650" y="4083050"/>
          <p14:tracePt t="130759" x="5938838" y="4090988"/>
          <p14:tracePt t="130766" x="5915025" y="4090988"/>
          <p14:tracePt t="130774" x="5891213" y="4090988"/>
          <p14:tracePt t="130781" x="5875338" y="4090988"/>
          <p14:tracePt t="130789" x="5859463" y="4090988"/>
          <p14:tracePt t="130797" x="5843588" y="4090988"/>
          <p14:tracePt t="130803" x="5835650" y="4090988"/>
          <p14:tracePt t="130812" x="5819775" y="4090988"/>
          <p14:tracePt t="130819" x="5803900" y="4090988"/>
          <p14:tracePt t="130826" x="5788025" y="4090988"/>
          <p14:tracePt t="130833" x="5772150" y="4090988"/>
          <p14:tracePt t="130841" x="5764213" y="4090988"/>
          <p14:tracePt t="130848" x="5748338" y="4083050"/>
          <p14:tracePt t="130856" x="5716588" y="4075113"/>
          <p14:tracePt t="130864" x="5692775" y="4059238"/>
          <p14:tracePt t="130871" x="5667375" y="4043363"/>
          <p14:tracePt t="130879" x="5643563" y="4035425"/>
          <p14:tracePt t="130886" x="5611813" y="4027488"/>
          <p14:tracePt t="130898" x="5580063" y="4011613"/>
          <p14:tracePt t="130901" x="5540375" y="3995738"/>
          <p14:tracePt t="130908" x="5508625" y="3987800"/>
          <p14:tracePt t="130916" x="5461000" y="3971925"/>
          <p14:tracePt t="130924" x="5437188" y="3963988"/>
          <p14:tracePt t="130931" x="5405438" y="3956050"/>
          <p14:tracePt t="130938" x="5381625" y="3948113"/>
          <p14:tracePt t="130946" x="5334000" y="3938588"/>
          <p14:tracePt t="130954" x="5292725" y="3922713"/>
          <p14:tracePt t="130962" x="5260975" y="3922713"/>
          <p14:tracePt t="130969" x="5229225" y="3922713"/>
          <p14:tracePt t="130976" x="5205413" y="3914775"/>
          <p14:tracePt t="130984" x="5157788" y="3906838"/>
          <p14:tracePt t="130991" x="5133975" y="3906838"/>
          <p14:tracePt t="130999" x="5102225" y="3898900"/>
          <p14:tracePt t="131006" x="5070475" y="3898900"/>
          <p14:tracePt t="131014" x="5030788" y="3898900"/>
          <p14:tracePt t="131021" x="4975225" y="3890963"/>
          <p14:tracePt t="131029" x="4918075" y="3890963"/>
          <p14:tracePt t="131036" x="4862513" y="3890963"/>
          <p14:tracePt t="131045" x="4822825" y="3890963"/>
          <p14:tracePt t="131051" x="4775200" y="3890963"/>
          <p14:tracePt t="131059" x="4711700" y="3906838"/>
          <p14:tracePt t="131066" x="4672013" y="3906838"/>
          <p14:tracePt t="131073" x="4616450" y="3914775"/>
          <p14:tracePt t="131081" x="4559300" y="3914775"/>
          <p14:tracePt t="131089" x="4503738" y="3922713"/>
          <p14:tracePt t="131097" x="4471988" y="3922713"/>
          <p14:tracePt t="131104" x="4424363" y="3922713"/>
          <p14:tracePt t="131112" x="4344988" y="3922713"/>
          <p14:tracePt t="131118" x="4281488" y="3922713"/>
          <p14:tracePt t="131127" x="4217988" y="3922713"/>
          <p14:tracePt t="131134" x="4168775" y="3922713"/>
          <p14:tracePt t="131141" x="4121150" y="3922713"/>
          <p14:tracePt t="131148" x="4065588" y="3922713"/>
          <p14:tracePt t="131157" x="4041775" y="3922713"/>
          <p14:tracePt t="131164" x="4002088" y="3922713"/>
          <p14:tracePt t="131171" x="3978275" y="3922713"/>
          <p14:tracePt t="131178" x="3954463" y="3922713"/>
          <p14:tracePt t="131186" x="3938588" y="3922713"/>
          <p14:tracePt t="131194" x="3922713" y="3922713"/>
          <p14:tracePt t="131201" x="3906838" y="3922713"/>
          <p14:tracePt t="131208" x="3898900" y="3922713"/>
          <p14:tracePt t="131216" x="3875088" y="3930650"/>
          <p14:tracePt t="131224" x="3867150" y="3930650"/>
          <p14:tracePt t="131231" x="3851275" y="3930650"/>
          <p14:tracePt t="131238" x="3825875" y="3938588"/>
          <p14:tracePt t="131247" x="3802063" y="3938588"/>
          <p14:tracePt t="131253" x="3770313" y="3938588"/>
          <p14:tracePt t="131262" x="3738563" y="3938588"/>
          <p14:tracePt t="131269" x="3714750" y="3938588"/>
          <p14:tracePt t="131276" x="3683000" y="3948113"/>
          <p14:tracePt t="131283" x="3651250" y="3956050"/>
          <p14:tracePt t="131291" x="3619500" y="3956050"/>
          <p14:tracePt t="131298" x="3587750" y="3956050"/>
          <p14:tracePt t="131306" x="3548063" y="3963988"/>
          <p14:tracePt t="131314" x="3524250" y="3963988"/>
          <p14:tracePt t="131321" x="3508375" y="3963988"/>
          <p14:tracePt t="131329" x="3476625" y="3971925"/>
          <p14:tracePt t="131336" x="3451225" y="3971925"/>
          <p14:tracePt t="131345" x="3427413" y="3971925"/>
          <p14:tracePt t="131351" x="3403600" y="3971925"/>
          <p14:tracePt t="131358" x="3387725" y="3971925"/>
          <p14:tracePt t="131366" x="3379788" y="3971925"/>
          <p14:tracePt t="131374" x="3363913" y="3971925"/>
          <p14:tracePt t="131381" x="3355975" y="3971925"/>
          <p14:tracePt t="131397" x="3348038" y="3971925"/>
          <p14:tracePt t="131403" x="3340100" y="3971925"/>
          <p14:tracePt t="131418" x="3332163" y="3971925"/>
          <p14:tracePt t="131434" x="3324225" y="3971925"/>
          <p14:tracePt t="131449" x="3316288" y="3971925"/>
          <p14:tracePt t="131456" x="3300413" y="3971925"/>
          <p14:tracePt t="131464" x="3276600" y="3971925"/>
          <p14:tracePt t="131471" x="3260725" y="3971925"/>
          <p14:tracePt t="131478" x="3236913" y="3971925"/>
          <p14:tracePt t="131486" x="3221038" y="3971925"/>
          <p14:tracePt t="131495" x="3197225" y="3971925"/>
          <p14:tracePt t="131503" x="3173413" y="3971925"/>
          <p14:tracePt t="131508" x="3149600" y="3971925"/>
          <p14:tracePt t="131516" x="3125788" y="3971925"/>
          <p14:tracePt t="131523" x="3092450" y="3971925"/>
          <p14:tracePt t="131531" x="3076575" y="3971925"/>
          <p14:tracePt t="131539" x="3060700" y="3971925"/>
          <p14:tracePt t="131546" x="3028950" y="3971925"/>
          <p14:tracePt t="131553" x="3005138" y="3971925"/>
          <p14:tracePt t="131562" x="2989263" y="3971925"/>
          <p14:tracePt t="131568" x="2965450" y="3979863"/>
          <p14:tracePt t="131576" x="2957513" y="3979863"/>
          <p14:tracePt t="131584" x="2949575" y="3979863"/>
          <p14:tracePt t="131590" x="2933700" y="3979863"/>
          <p14:tracePt t="131606" x="2925763" y="3987800"/>
          <p14:tracePt t="131659" x="2917825" y="3987800"/>
          <p14:tracePt t="131690" x="2909888" y="3987800"/>
          <p14:tracePt t="131696" x="2901950" y="3987800"/>
          <p14:tracePt t="131704" x="2886075" y="3987800"/>
          <p14:tracePt t="131712" x="2878138" y="3987800"/>
          <p14:tracePt t="131719" x="2862263" y="3979863"/>
          <p14:tracePt t="131726" x="2854325" y="3979863"/>
          <p14:tracePt t="131734" x="2838450" y="3979863"/>
          <p14:tracePt t="131741" x="2822575" y="3979863"/>
          <p14:tracePt t="131748" x="2814638" y="3979863"/>
          <p14:tracePt t="131756" x="2806700" y="3979863"/>
          <p14:tracePt t="131764" x="2798763" y="3979863"/>
          <p14:tracePt t="131771" x="2790825" y="3979863"/>
          <p14:tracePt t="131779" x="2782888" y="3979863"/>
          <p14:tracePt t="131795" x="2774950" y="3979863"/>
          <p14:tracePt t="131809" x="2767013" y="3979863"/>
          <p14:tracePt t="131838" x="2759075" y="3979863"/>
          <p14:tracePt t="132364" x="2767013" y="3979863"/>
          <p14:tracePt t="132370" x="2774950" y="3979863"/>
          <p14:tracePt t="132383" x="2774950" y="3971925"/>
          <p14:tracePt t="132386" x="2782888" y="3971925"/>
          <p14:tracePt t="132399" x="2790825" y="3971925"/>
          <p14:tracePt t="132596" x="2798763" y="3971925"/>
          <p14:tracePt t="132613" x="2814638" y="3971925"/>
          <p14:tracePt t="132629" x="2830513" y="3971925"/>
          <p14:tracePt t="132633" x="2838450" y="3971925"/>
          <p14:tracePt t="132642" x="2854325" y="3971925"/>
          <p14:tracePt t="132649" x="2862263" y="3979863"/>
          <p14:tracePt t="132656" x="2870200" y="3979863"/>
          <p14:tracePt t="132666" x="2878138" y="3979863"/>
          <p14:tracePt t="132671" x="2886075" y="3979863"/>
          <p14:tracePt t="132680" x="2894013" y="3979863"/>
          <p14:tracePt t="132701" x="2901950" y="3979863"/>
          <p14:tracePt t="132710" x="2901950" y="3987800"/>
          <p14:tracePt t="132739" x="2909888" y="3987800"/>
          <p14:tracePt t="132762" x="2917825" y="3987800"/>
          <p14:tracePt t="132768" x="2925763" y="3987800"/>
          <p14:tracePt t="132784" x="2925763" y="3995738"/>
          <p14:tracePt t="132813" x="2933700" y="3995738"/>
          <p14:tracePt t="132986" x="2941638" y="3995738"/>
          <p14:tracePt t="132999" x="2949575" y="4003675"/>
          <p14:tracePt t="133002" x="2957513" y="4003675"/>
          <p14:tracePt t="133016" x="2965450" y="4003675"/>
          <p14:tracePt t="133039" x="2973388" y="4003675"/>
          <p14:tracePt t="133063" x="2981325" y="4003675"/>
          <p14:tracePt t="133070" x="2989263" y="4003675"/>
          <p14:tracePt t="133080" x="2989263" y="4011613"/>
          <p14:tracePt t="133083" x="2997200" y="4011613"/>
          <p14:tracePt t="133137" x="3005138" y="4011613"/>
          <p14:tracePt t="133264" x="3013075" y="4011613"/>
          <p14:tracePt t="133271" x="3021013" y="4011613"/>
          <p14:tracePt t="133286" x="3028950" y="4011613"/>
          <p14:tracePt t="133301" x="3036888" y="4011613"/>
          <p14:tracePt t="133316" x="3044825" y="4011613"/>
          <p14:tracePt t="133324" x="3052763" y="4011613"/>
          <p14:tracePt t="133338" x="3060700" y="4011613"/>
          <p14:tracePt t="133346" x="3076575" y="4011613"/>
          <p14:tracePt t="133353" x="3084513" y="4011613"/>
          <p14:tracePt t="133361" x="3109913" y="4011613"/>
          <p14:tracePt t="133369" x="3117850" y="4011613"/>
          <p14:tracePt t="133378" x="3133725" y="4011613"/>
          <p14:tracePt t="133384" x="3157538" y="4011613"/>
          <p14:tracePt t="133391" x="3173413" y="4011613"/>
          <p14:tracePt t="133398" x="3205163" y="4003675"/>
          <p14:tracePt t="133406" x="3228975" y="3995738"/>
          <p14:tracePt t="133413" x="3260725" y="3995738"/>
          <p14:tracePt t="133421" x="3284538" y="3995738"/>
          <p14:tracePt t="133429" x="3308350" y="3995738"/>
          <p14:tracePt t="133436" x="3332163" y="3995738"/>
          <p14:tracePt t="133445" x="3355975" y="3987800"/>
          <p14:tracePt t="133451" x="3379788" y="3987800"/>
          <p14:tracePt t="133460" x="3395663" y="3987800"/>
          <p14:tracePt t="133466" x="3419475" y="3979863"/>
          <p14:tracePt t="133473" x="3435350" y="3979863"/>
          <p14:tracePt t="133481" x="3451225" y="3979863"/>
          <p14:tracePt t="133489" x="3476625" y="3979863"/>
          <p14:tracePt t="133496" x="3492500" y="3979863"/>
          <p14:tracePt t="133504" x="3508375" y="3979863"/>
          <p14:tracePt t="133512" x="3532188" y="3979863"/>
          <p14:tracePt t="133519" x="3556000" y="3979863"/>
          <p14:tracePt t="133528" x="3579813" y="3979863"/>
          <p14:tracePt t="133534" x="3595688" y="3979863"/>
          <p14:tracePt t="133541" x="3635375" y="3995738"/>
          <p14:tracePt t="133548" x="3675063" y="3995738"/>
          <p14:tracePt t="133556" x="3714750" y="4003675"/>
          <p14:tracePt t="133563" x="3762375" y="4011613"/>
          <p14:tracePt t="133571" x="3817938" y="4027488"/>
          <p14:tracePt t="133580" x="3914775" y="4027488"/>
          <p14:tracePt t="133586" x="3946525" y="4027488"/>
          <p14:tracePt t="133595" x="3986213" y="4027488"/>
          <p14:tracePt t="133601" x="4017963" y="4027488"/>
          <p14:tracePt t="133614" x="4041775" y="4027488"/>
          <p14:tracePt t="133617" x="4065588" y="4027488"/>
          <p14:tracePt t="133625" x="4081463" y="4027488"/>
          <p14:tracePt t="133630" x="4105275" y="4019550"/>
          <p14:tracePt t="133639" x="4121150" y="4011613"/>
          <p14:tracePt t="133646" x="4129088" y="4011613"/>
          <p14:tracePt t="133654" x="4160838" y="4003675"/>
          <p14:tracePt t="133662" x="4176713" y="3995738"/>
          <p14:tracePt t="133668" x="4192588" y="3987800"/>
          <p14:tracePt t="133677" x="4210050" y="3987800"/>
          <p14:tracePt t="133683" x="4233863" y="3971925"/>
          <p14:tracePt t="133691" x="4249738" y="3963988"/>
          <p14:tracePt t="133699" x="4273550" y="3963988"/>
          <p14:tracePt t="133706" x="4281488" y="3956050"/>
          <p14:tracePt t="133713" x="4297363" y="3948113"/>
          <p14:tracePt t="133721" x="4313238" y="3948113"/>
          <p14:tracePt t="133729" x="4329113" y="3938588"/>
          <p14:tracePt t="133736" x="4329113" y="3930650"/>
          <p14:tracePt t="133744" x="4344988" y="3930650"/>
          <p14:tracePt t="133751" x="4352925" y="3922713"/>
          <p14:tracePt t="133760" x="4368800" y="3914775"/>
          <p14:tracePt t="133766" x="4376738" y="3906838"/>
          <p14:tracePt t="133774" x="4392613" y="3898900"/>
          <p14:tracePt t="133781" x="4416425" y="3890963"/>
          <p14:tracePt t="133788" x="4440238" y="3890963"/>
          <p14:tracePt t="133796" x="4456113" y="3890963"/>
          <p14:tracePt t="133803" x="4479925" y="3883025"/>
          <p14:tracePt t="133812" x="4487863" y="3875088"/>
          <p14:tracePt t="133818" x="4503738" y="3875088"/>
          <p14:tracePt t="133827" x="4527550" y="3867150"/>
          <p14:tracePt t="133833" x="4543425" y="3859213"/>
          <p14:tracePt t="133841" x="4567238" y="3843338"/>
          <p14:tracePt t="133848" x="4584700" y="3835400"/>
          <p14:tracePt t="133856" x="4600575" y="3827463"/>
          <p14:tracePt t="133863" x="4616450" y="3803650"/>
          <p14:tracePt t="133871" x="4624388" y="3803650"/>
          <p14:tracePt t="133879" x="4640263" y="3787775"/>
          <p14:tracePt t="133886" x="4640263" y="3771900"/>
          <p14:tracePt t="133895" x="4664075" y="3756025"/>
          <p14:tracePt t="133901" x="4664075" y="3748088"/>
          <p14:tracePt t="133910" x="4672013" y="3724275"/>
          <p14:tracePt t="133916" x="4672013" y="3716338"/>
          <p14:tracePt t="133924" x="4679950" y="3708400"/>
          <p14:tracePt t="133931" x="4679950" y="3692525"/>
          <p14:tracePt t="133939" x="4679950" y="3668713"/>
          <p14:tracePt t="133946" x="4679950" y="3652838"/>
          <p14:tracePt t="133954" x="4679950" y="3636963"/>
          <p14:tracePt t="133961" x="4679950" y="3613150"/>
          <p14:tracePt t="133969" x="4679950" y="3605213"/>
          <p14:tracePt t="133978" x="4679950" y="3587750"/>
          <p14:tracePt t="133983" x="4672013" y="3563938"/>
          <p14:tracePt t="133991" x="4672013" y="3540125"/>
          <p14:tracePt t="133998" x="4656138" y="3516313"/>
          <p14:tracePt t="134006" x="4648200" y="3492500"/>
          <p14:tracePt t="134013" x="4640263" y="3468688"/>
          <p14:tracePt t="134021" x="4632325" y="3452813"/>
          <p14:tracePt t="134029" x="4616450" y="3436938"/>
          <p14:tracePt t="134036" x="4600575" y="3413125"/>
          <p14:tracePt t="134045" x="4592638" y="3405188"/>
          <p14:tracePt t="134051" x="4576763" y="3381375"/>
          <p14:tracePt t="134059" x="4567238" y="3373438"/>
          <p14:tracePt t="134066" x="4543425" y="3357563"/>
          <p14:tracePt t="134073" x="4535488" y="3349625"/>
          <p14:tracePt t="134081" x="4527550" y="3341688"/>
          <p14:tracePt t="134143" x="4519613" y="3341688"/>
          <p14:tracePt t="134149" x="4503738" y="3349625"/>
          <p14:tracePt t="134156" x="4487863" y="3357563"/>
          <p14:tracePt t="134163" x="4471988" y="3373438"/>
          <p14:tracePt t="134171" x="4448175" y="3381375"/>
          <p14:tracePt t="134178" x="4416425" y="3397250"/>
          <p14:tracePt t="134186" x="4392613" y="3413125"/>
          <p14:tracePt t="134195" x="4360863" y="3436938"/>
          <p14:tracePt t="134201" x="4337050" y="3460750"/>
          <p14:tracePt t="134210" x="4321175" y="3468688"/>
          <p14:tracePt t="134216" x="4297363" y="3484563"/>
          <p14:tracePt t="134224" x="4297363" y="3500438"/>
          <p14:tracePt t="134231" x="4281488" y="3508375"/>
          <p14:tracePt t="134239" x="4273550" y="3524250"/>
          <p14:tracePt t="134246" x="4273550" y="3532188"/>
          <p14:tracePt t="134254" x="4265613" y="3548063"/>
          <p14:tracePt t="134261" x="4265613" y="3556000"/>
          <p14:tracePt t="134268" x="4265613" y="3579813"/>
          <p14:tracePt t="134277" x="4265613" y="3587750"/>
          <p14:tracePt t="134283" x="4257675" y="3595688"/>
          <p14:tracePt t="134291" x="4257675" y="3613150"/>
          <p14:tracePt t="134299" x="4257675" y="3629025"/>
          <p14:tracePt t="134306" x="4257675" y="3636963"/>
          <p14:tracePt t="134314" x="4257675" y="3644900"/>
          <p14:tracePt t="134321" x="4257675" y="3660775"/>
          <p14:tracePt t="134329" x="4257675" y="3668713"/>
          <p14:tracePt t="134344" x="4257675" y="3676650"/>
          <p14:tracePt t="134351" x="4257675" y="3684588"/>
          <p14:tracePt t="134360" x="4257675" y="3692525"/>
          <p14:tracePt t="134366" x="4265613" y="3692525"/>
          <p14:tracePt t="134374" x="4265613" y="3700463"/>
          <p14:tracePt t="134389" x="4273550" y="3708400"/>
          <p14:tracePt t="134396" x="4273550" y="3716338"/>
          <p14:tracePt t="134411" x="4281488" y="3724275"/>
          <p14:tracePt t="134433" x="4281488" y="3732213"/>
          <p14:tracePt t="134441" x="4289425" y="3732213"/>
          <p14:tracePt t="134554" x="4289425" y="3740150"/>
          <p14:tracePt t="134563" x="4289425" y="3748088"/>
          <p14:tracePt t="134583" x="4297363" y="3756025"/>
          <p14:tracePt t="134599" x="4297363" y="3763963"/>
          <p14:tracePt t="134613" x="4305300" y="3763963"/>
          <p14:tracePt t="134621" x="4305300" y="3771900"/>
          <p14:tracePt t="134628" x="4305300" y="3779838"/>
          <p14:tracePt t="134651" x="4313238" y="3787775"/>
          <p14:tracePt t="134673" x="4321175" y="3795713"/>
          <p14:tracePt t="134688" x="4329113" y="3795713"/>
          <p14:tracePt t="134696" x="4337050" y="3803650"/>
          <p14:tracePt t="134711" x="4344988" y="3803650"/>
          <p14:tracePt t="134727" x="4352925" y="3803650"/>
          <p14:tracePt t="134733" x="4352925" y="3811588"/>
          <p14:tracePt t="134748" x="4360863" y="3811588"/>
          <p14:tracePt t="134756" x="4368800" y="3811588"/>
          <p14:tracePt t="134778" x="4376738" y="3811588"/>
          <p14:tracePt t="134794" x="4392613" y="3811588"/>
          <p14:tracePt t="134801" x="4400550" y="3819525"/>
          <p14:tracePt t="134809" x="4416425" y="3827463"/>
          <p14:tracePt t="134816" x="4448175" y="3835400"/>
          <p14:tracePt t="134824" x="4487863" y="3851275"/>
          <p14:tracePt t="134831" x="4511675" y="3859213"/>
          <p14:tracePt t="134839" x="4551363" y="3859213"/>
          <p14:tracePt t="134846" x="4600575" y="3875088"/>
          <p14:tracePt t="134853" x="4648200" y="3883025"/>
          <p14:tracePt t="134862" x="4703763" y="3883025"/>
          <p14:tracePt t="134868" x="4743450" y="3890963"/>
          <p14:tracePt t="134876" x="4791075" y="3898900"/>
          <p14:tracePt t="134884" x="4830763" y="3906838"/>
          <p14:tracePt t="134894" x="4870450" y="3914775"/>
          <p14:tracePt t="134898" x="4902200" y="3914775"/>
          <p14:tracePt t="134907" x="4926013" y="3922713"/>
          <p14:tracePt t="134913" x="4967288" y="3922713"/>
          <p14:tracePt t="134922" x="5014913" y="3922713"/>
          <p14:tracePt t="134928" x="5046663" y="3930650"/>
          <p14:tracePt t="134936" x="5078413" y="3930650"/>
          <p14:tracePt t="134944" x="5110163" y="3930650"/>
          <p14:tracePt t="134951" x="5157788" y="3930650"/>
          <p14:tracePt t="134959" x="5189538" y="3930650"/>
          <p14:tracePt t="134966" x="5221288" y="3930650"/>
          <p14:tracePt t="134982" x="5284788" y="3930650"/>
          <p14:tracePt t="134989" x="5318125" y="3930650"/>
          <p14:tracePt t="134996" x="5341938" y="3930650"/>
          <p14:tracePt t="135003" x="5373688" y="3930650"/>
          <p14:tracePt t="135011" x="5405438" y="3930650"/>
          <p14:tracePt t="135019" x="5445125" y="3930650"/>
          <p14:tracePt t="135027" x="5476875" y="3930650"/>
          <p14:tracePt t="135034" x="5508625" y="3930650"/>
          <p14:tracePt t="135042" x="5540375" y="3930650"/>
          <p14:tracePt t="135049" x="5564188" y="3930650"/>
          <p14:tracePt t="135056" x="5588000" y="3930650"/>
          <p14:tracePt t="135064" x="5619750" y="3930650"/>
          <p14:tracePt t="135071" x="5651500" y="3930650"/>
          <p14:tracePt t="135078" x="5684838" y="3930650"/>
          <p14:tracePt t="135086" x="5716588" y="3930650"/>
          <p14:tracePt t="135094" x="5748338" y="3930650"/>
          <p14:tracePt t="135101" x="5772150" y="3930650"/>
          <p14:tracePt t="135110" x="5803900" y="3930650"/>
          <p14:tracePt t="135116" x="5843588" y="3930650"/>
          <p14:tracePt t="135126" x="5883275" y="3930650"/>
          <p14:tracePt t="135131" x="5915025" y="3930650"/>
          <p14:tracePt t="135139" x="5962650" y="3930650"/>
          <p14:tracePt t="135146" x="5994400" y="3930650"/>
          <p14:tracePt t="135154" x="6043613" y="3930650"/>
          <p14:tracePt t="135161" x="6067425" y="3930650"/>
          <p14:tracePt t="135168" x="6107113" y="3930650"/>
          <p14:tracePt t="135177" x="6146800" y="3930650"/>
          <p14:tracePt t="135183" x="6178550" y="3930650"/>
          <p14:tracePt t="135192" x="6210300" y="3930650"/>
          <p14:tracePt t="135199" x="6242050" y="3930650"/>
          <p14:tracePt t="135206" x="6257925" y="3930650"/>
          <p14:tracePt t="135214" x="6297613" y="3930650"/>
          <p14:tracePt t="135221" x="6313488" y="3922713"/>
          <p14:tracePt t="135228" x="6329363" y="3922713"/>
          <p14:tracePt t="135236" x="6329363" y="3914775"/>
          <p14:tracePt t="135244" x="6345238" y="3906838"/>
          <p14:tracePt t="135251" x="6353175" y="3890963"/>
          <p14:tracePt t="135259" x="6369050" y="3875088"/>
          <p14:tracePt t="135266" x="6369050" y="3867150"/>
          <p14:tracePt t="135273" x="6376988" y="3843338"/>
          <p14:tracePt t="135281" x="6384925" y="3819525"/>
          <p14:tracePt t="135289" x="6392863" y="3803650"/>
          <p14:tracePt t="135296" x="6392863" y="3779838"/>
          <p14:tracePt t="135303" x="6402388" y="3756025"/>
          <p14:tracePt t="135311" x="6402388" y="3724275"/>
          <p14:tracePt t="135318" x="6402388" y="3700463"/>
          <p14:tracePt t="135327" x="6402388" y="3668713"/>
          <p14:tracePt t="135334" x="6392863" y="3644900"/>
          <p14:tracePt t="135342" x="6384925" y="3621088"/>
          <p14:tracePt t="135348" x="6376988" y="3613150"/>
          <p14:tracePt t="135356" x="6353175" y="3605213"/>
          <p14:tracePt t="135364" x="6345238" y="3587750"/>
          <p14:tracePt t="135371" x="6329363" y="3579813"/>
          <p14:tracePt t="135378" x="6313488" y="3579813"/>
          <p14:tracePt t="135386" x="6289675" y="3571875"/>
          <p14:tracePt t="135394" x="6265863" y="3563938"/>
          <p14:tracePt t="135401" x="6242050" y="3556000"/>
          <p14:tracePt t="135409" x="6202363" y="3556000"/>
          <p14:tracePt t="135416" x="6162675" y="3556000"/>
          <p14:tracePt t="135423" x="6138863" y="3556000"/>
          <p14:tracePt t="135431" x="6115050" y="3556000"/>
          <p14:tracePt t="135438" x="6075363" y="3548063"/>
          <p14:tracePt t="135446" x="6051550" y="3548063"/>
          <p14:tracePt t="135454" x="6018213" y="3548063"/>
          <p14:tracePt t="135461" x="5994400" y="3548063"/>
          <p14:tracePt t="135468" x="5986463" y="3548063"/>
          <p14:tracePt t="135477" x="5978525" y="3548063"/>
          <p14:tracePt t="135484" x="5962650" y="3548063"/>
          <p14:tracePt t="135492" x="5954713" y="3548063"/>
          <p14:tracePt t="135498" x="5946775" y="3548063"/>
          <p14:tracePt t="135506" x="5930900" y="3548063"/>
          <p14:tracePt t="135514" x="5915025" y="3556000"/>
          <p14:tracePt t="135521" x="5899150" y="3563938"/>
          <p14:tracePt t="135528" x="5883275" y="3571875"/>
          <p14:tracePt t="135536" x="5859463" y="3579813"/>
          <p14:tracePt t="135544" x="5843588" y="3579813"/>
          <p14:tracePt t="135551" x="5827713" y="3595688"/>
          <p14:tracePt t="135559" x="5819775" y="3605213"/>
          <p14:tracePt t="135566" x="5803900" y="3605213"/>
          <p14:tracePt t="135581" x="5795963" y="3613150"/>
          <p14:tracePt t="135596" x="5788025" y="3621088"/>
          <p14:tracePt t="135603" x="5780088" y="3629025"/>
          <p14:tracePt t="135626" x="5780088" y="3636963"/>
          <p14:tracePt t="135642" x="5780088" y="3644900"/>
          <p14:tracePt t="135648" x="5772150" y="3652838"/>
          <p14:tracePt t="135658" x="5772150" y="3660775"/>
          <p14:tracePt t="135664" x="5772150" y="3668713"/>
          <p14:tracePt t="135671" x="5772150" y="3676650"/>
          <p14:tracePt t="135678" x="5772150" y="3692525"/>
          <p14:tracePt t="135686" x="5780088" y="3700463"/>
          <p14:tracePt t="135701" x="5788025" y="3716338"/>
          <p14:tracePt t="135709" x="5803900" y="3716338"/>
          <p14:tracePt t="135716" x="5811838" y="3732213"/>
          <p14:tracePt t="135725" x="5819775" y="3732213"/>
          <p14:tracePt t="135731" x="5827713" y="3740150"/>
          <p14:tracePt t="135738" x="5835650" y="3748088"/>
          <p14:tracePt t="135746" x="5843588" y="3748088"/>
          <p14:tracePt t="135754" x="5851525" y="3748088"/>
          <p14:tracePt t="135896" x="5851525" y="3756025"/>
          <p14:tracePt t="135903" x="5859463" y="3763963"/>
          <p14:tracePt t="135911" x="5867400" y="3763963"/>
          <p14:tracePt t="135927" x="5875338" y="3763963"/>
          <p14:tracePt t="135942" x="5875338" y="3771900"/>
          <p14:tracePt t="135948" x="5883275" y="3771900"/>
          <p14:tracePt t="135986" x="5891213" y="3771900"/>
          <p14:tracePt t="135994" x="5891213" y="3779838"/>
          <p14:tracePt t="136016" x="5899150" y="3779838"/>
          <p14:tracePt t="136025" x="5907088" y="3787775"/>
          <p14:tracePt t="136046" x="5915025" y="3795713"/>
          <p14:tracePt t="136061" x="5922963" y="3803650"/>
          <p14:tracePt t="136084" x="5930900" y="3803650"/>
          <p14:tracePt t="136092" x="5930900" y="3811588"/>
          <p14:tracePt t="136098" x="5938838" y="3811588"/>
          <p14:tracePt t="136128" x="5938838" y="3819525"/>
          <p14:tracePt t="136353" x="5938838" y="3827463"/>
          <p14:tracePt t="136361" x="5938838" y="3835400"/>
          <p14:tracePt t="136369" x="5946775" y="3835400"/>
          <p14:tracePt t="136378" x="5946775" y="3843338"/>
          <p14:tracePt t="136541" x="5922963" y="3843338"/>
          <p14:tracePt t="136550" x="5883275" y="3843338"/>
          <p14:tracePt t="136557" x="5843588" y="3859213"/>
          <p14:tracePt t="136563" x="5795963" y="3875088"/>
          <p14:tracePt t="136572" x="5748338" y="3890963"/>
          <p14:tracePt t="136580" x="5684838" y="3906838"/>
          <p14:tracePt t="136587" x="5627688" y="3922713"/>
          <p14:tracePt t="136595" x="5556250" y="3948113"/>
          <p14:tracePt t="136601" x="5524500" y="3963988"/>
          <p14:tracePt t="136609" x="5500688" y="3971925"/>
          <p14:tracePt t="136616" x="5492750" y="3971925"/>
          <p14:tracePt t="136819" x="5516563" y="3971925"/>
          <p14:tracePt t="136827" x="5540375" y="3971925"/>
          <p14:tracePt t="136833" x="5580063" y="3971925"/>
          <p14:tracePt t="136841" x="5603875" y="3971925"/>
          <p14:tracePt t="136848" x="5643563" y="3971925"/>
          <p14:tracePt t="136858" x="5676900" y="3963988"/>
          <p14:tracePt t="136863" x="5716588" y="3948113"/>
          <p14:tracePt t="136871" x="5732463" y="3930650"/>
          <p14:tracePt t="136894" x="5740400" y="3883025"/>
          <p14:tracePt t="136901" x="5740400" y="3827463"/>
          <p14:tracePt t="136909" x="5692775" y="3763963"/>
          <p14:tracePt t="136916" x="5643563" y="3700463"/>
          <p14:tracePt t="136924" x="5580063" y="3636963"/>
          <p14:tracePt t="136931" x="5532438" y="3595688"/>
          <p14:tracePt t="136939" x="5468938" y="3556000"/>
          <p14:tracePt t="136946" x="5397500" y="3508375"/>
          <p14:tracePt t="136953" x="5341938" y="3476625"/>
          <p14:tracePt t="136961" x="5268913" y="3436938"/>
          <p14:tracePt t="136969" x="5205413" y="3381375"/>
          <p14:tracePt t="136976" x="5149850" y="3341688"/>
          <p14:tracePt t="136984" x="5102225" y="3294063"/>
          <p14:tracePt t="136992" x="5070475" y="3244850"/>
          <p14:tracePt t="136998" x="5030788" y="3173413"/>
          <p14:tracePt t="137007" x="4991100" y="3117850"/>
          <p14:tracePt t="137014" x="4943475" y="3038475"/>
          <p14:tracePt t="137021" x="4886325" y="2951163"/>
          <p14:tracePt t="137028" x="4838700" y="2862263"/>
          <p14:tracePt t="137036" x="4783138" y="2774950"/>
          <p14:tracePt t="137043" x="4735513" y="2703513"/>
          <p14:tracePt t="137051" x="4679950" y="2640013"/>
          <p14:tracePt t="137060" x="4624388" y="2600325"/>
          <p14:tracePt t="137066" x="4592638" y="2576513"/>
          <p14:tracePt t="137074" x="4543425" y="2543175"/>
          <p14:tracePt t="137081" x="4511675" y="2527300"/>
          <p14:tracePt t="137089" x="4479925" y="2503488"/>
          <p14:tracePt t="137096" x="4456113" y="2495550"/>
          <p14:tracePt t="137103" x="4432300" y="2479675"/>
          <p14:tracePt t="137111" x="4416425" y="2479675"/>
          <p14:tracePt t="137126" x="4408488" y="2479675"/>
          <p14:tracePt t="137133" x="4400550" y="2479675"/>
          <p14:tracePt t="137142" x="4392613" y="2487613"/>
          <p14:tracePt t="137149" x="4384675" y="2495550"/>
          <p14:tracePt t="137158" x="4376738" y="2503488"/>
          <p14:tracePt t="137164" x="4352925" y="2519363"/>
          <p14:tracePt t="137171" x="4337050" y="2527300"/>
          <p14:tracePt t="137178" x="4321175" y="2535238"/>
          <p14:tracePt t="137186" x="4289425" y="2551113"/>
          <p14:tracePt t="137193" x="4257675" y="2559050"/>
          <p14:tracePt t="137201" x="4233863" y="2576513"/>
          <p14:tracePt t="137209" x="4210050" y="2600325"/>
          <p14:tracePt t="137216" x="4176713" y="2608263"/>
          <p14:tracePt t="137224" x="4160838" y="2624138"/>
          <p14:tracePt t="137231" x="4137025" y="2640013"/>
          <p14:tracePt t="137238" x="4105275" y="2663825"/>
          <p14:tracePt t="137246" x="4089400" y="2671763"/>
          <p14:tracePt t="137253" x="4073525" y="2687638"/>
          <p14:tracePt t="137263" x="4057650" y="2695575"/>
          <p14:tracePt t="137269" x="4049713" y="2703513"/>
          <p14:tracePt t="137276" x="4041775" y="2711450"/>
          <p14:tracePt t="137283" x="4025900" y="2711450"/>
          <p14:tracePt t="137292" x="4025900" y="2719388"/>
          <p14:tracePt t="137298" x="4017963" y="2719388"/>
          <p14:tracePt t="137307" x="4010025" y="2719388"/>
          <p14:tracePt t="137314" x="4002088" y="2719388"/>
          <p14:tracePt t="137321" x="3986213" y="2719388"/>
          <p14:tracePt t="137337" x="3978275" y="2727325"/>
          <p14:tracePt t="137449" x="3994150" y="2727325"/>
          <p14:tracePt t="137458" x="4017963" y="2727325"/>
          <p14:tracePt t="137464" x="4025900" y="2727325"/>
          <p14:tracePt t="137471" x="4057650" y="2727325"/>
          <p14:tracePt t="137478" x="4105275" y="2727325"/>
          <p14:tracePt t="137486" x="4144963" y="2727325"/>
          <p14:tracePt t="137493" x="4176713" y="2727325"/>
          <p14:tracePt t="137501" x="4241800" y="2727325"/>
          <p14:tracePt t="137509" x="4305300" y="2727325"/>
          <p14:tracePt t="137516" x="4368800" y="2727325"/>
          <p14:tracePt t="137523" x="4424363" y="2727325"/>
          <p14:tracePt t="137532" x="4487863" y="2727325"/>
          <p14:tracePt t="137539" x="4535488" y="2719388"/>
          <p14:tracePt t="137546" x="4576763" y="2719388"/>
          <p14:tracePt t="137553" x="4624388" y="2711450"/>
          <p14:tracePt t="137561" x="4664075" y="2711450"/>
          <p14:tracePt t="137568" x="4711700" y="2711450"/>
          <p14:tracePt t="137576" x="4727575" y="2711450"/>
          <p14:tracePt t="137583" x="4767263" y="2711450"/>
          <p14:tracePt t="137591" x="4799013" y="2711450"/>
          <p14:tracePt t="137599" x="4830763" y="2711450"/>
          <p14:tracePt t="137607" x="4854575" y="2711450"/>
          <p14:tracePt t="137613" x="4878388" y="2711450"/>
          <p14:tracePt t="137621" x="4902200" y="2711450"/>
          <p14:tracePt t="137629" x="4918075" y="2711450"/>
          <p14:tracePt t="137636" x="4933950" y="2711450"/>
          <p14:tracePt t="137644" x="4951413" y="2711450"/>
          <p14:tracePt t="137651" x="4959350" y="2711450"/>
          <p14:tracePt t="137659" x="4975225" y="2711450"/>
          <p14:tracePt t="137666" x="4983163" y="2711450"/>
          <p14:tracePt t="137674" x="4991100" y="2711450"/>
          <p14:tracePt t="137681" x="4999038" y="2711450"/>
          <p14:tracePt t="137690" x="5006975" y="2711450"/>
          <p14:tracePt t="137711" x="5014913" y="2711450"/>
          <p14:tracePt t="137733" x="5022850" y="2711450"/>
          <p14:tracePt t="137779" x="5030788" y="2711450"/>
          <p14:tracePt t="138304" x="5030788" y="2719388"/>
          <p14:tracePt t="138313" x="5022850" y="2727325"/>
          <p14:tracePt t="138328" x="5014913" y="2727325"/>
          <p14:tracePt t="138336" x="5014913" y="2735263"/>
          <p14:tracePt t="138649" x="5006975" y="2735263"/>
          <p14:tracePt t="138665" x="4991100" y="2735263"/>
          <p14:tracePt t="138676" x="4967288" y="2743200"/>
          <p14:tracePt t="138679" x="4951413" y="2743200"/>
          <p14:tracePt t="138687" x="4918075" y="2751138"/>
          <p14:tracePt t="138693" x="4870450" y="2759075"/>
          <p14:tracePt t="138702" x="4838700" y="2774950"/>
          <p14:tracePt t="138710" x="4799013" y="2782888"/>
          <p14:tracePt t="138716" x="4767263" y="2806700"/>
          <p14:tracePt t="138726" x="4735513" y="2830513"/>
          <p14:tracePt t="138731" x="4711700" y="2846388"/>
          <p14:tracePt t="138739" x="4679950" y="2870200"/>
          <p14:tracePt t="138746" x="4664075" y="2886075"/>
          <p14:tracePt t="138754" x="4648200" y="2909888"/>
          <p14:tracePt t="138761" x="4632325" y="2927350"/>
          <p14:tracePt t="138769" x="4616450" y="2943225"/>
          <p14:tracePt t="138776" x="4600575" y="2967038"/>
          <p14:tracePt t="138786" x="4584700" y="2982913"/>
          <p14:tracePt t="138792" x="4576763" y="2998788"/>
          <p14:tracePt t="138800" x="4559300" y="3014663"/>
          <p14:tracePt t="138808" x="4551363" y="3030538"/>
          <p14:tracePt t="138822" x="4551363" y="3038475"/>
          <p14:tracePt t="138828" x="4551363" y="3046413"/>
          <p14:tracePt t="138836" x="4543425" y="3054350"/>
          <p14:tracePt t="138843" x="4543425" y="3062288"/>
          <p14:tracePt t="138858" x="4543425" y="3078163"/>
          <p14:tracePt t="138892" x="4543425" y="3086100"/>
          <p14:tracePt t="139534" x="0" y="0"/>
        </p14:tracePtLst>
        <p14:tracePtLst>
          <p14:tracePt t="150117" x="1593850" y="4816475"/>
          <p14:tracePt t="150341" x="1577975" y="4816475"/>
          <p14:tracePt t="150349" x="1546225" y="4816475"/>
          <p14:tracePt t="150357" x="1530350" y="4816475"/>
          <p14:tracePt t="150365" x="1498600" y="4816475"/>
          <p14:tracePt t="150373" x="1474788" y="4816475"/>
          <p14:tracePt t="150382" x="1435100" y="4816475"/>
          <p14:tracePt t="150386" x="1403350" y="4824413"/>
          <p14:tracePt t="150395" x="1355725" y="4832350"/>
          <p14:tracePt t="150401" x="1331913" y="4840288"/>
          <p14:tracePt t="150409" x="1308100" y="4856163"/>
          <p14:tracePt t="150418" x="1284288" y="4856163"/>
          <p14:tracePt t="150423" x="1258888" y="4864100"/>
          <p14:tracePt t="150433" x="1250950" y="4872038"/>
          <p14:tracePt t="150438" x="1243013" y="4872038"/>
          <p14:tracePt t="150447" x="1235075" y="4879975"/>
          <p14:tracePt t="150464" x="1235075" y="4887913"/>
          <p14:tracePt t="150469" x="1227138" y="4887913"/>
          <p14:tracePt t="150476" x="1227138" y="4895850"/>
          <p14:tracePt t="150483" x="1219200" y="4895850"/>
          <p14:tracePt t="150498" x="1219200" y="4903788"/>
          <p14:tracePt t="150506" x="1211263" y="4903788"/>
          <p14:tracePt t="150514" x="1211263" y="4911725"/>
          <p14:tracePt t="150530" x="1211263" y="4919663"/>
          <p14:tracePt t="150536" x="1203325" y="4927600"/>
          <p14:tracePt t="150551" x="1203325" y="4935538"/>
          <p14:tracePt t="150566" x="1203325" y="4943475"/>
          <p14:tracePt t="150604" x="1203325" y="4951413"/>
          <p14:tracePt t="150611" x="1203325" y="4959350"/>
          <p14:tracePt t="150626" x="1203325" y="4967288"/>
          <p14:tracePt t="150633" x="1195388" y="4967288"/>
          <p14:tracePt t="150641" x="1195388" y="4984750"/>
          <p14:tracePt t="150648" x="1195388" y="4992688"/>
          <p14:tracePt t="150656" x="1195388" y="5000625"/>
          <p14:tracePt t="150664" x="1187450" y="5008563"/>
          <p14:tracePt t="150671" x="1187450" y="5024438"/>
          <p14:tracePt t="150681" x="1187450" y="5032375"/>
          <p14:tracePt t="150686" x="1187450" y="5048250"/>
          <p14:tracePt t="150693" x="1187450" y="5056188"/>
          <p14:tracePt t="150701" x="1187450" y="5072063"/>
          <p14:tracePt t="150708" x="1187450" y="5080000"/>
          <p14:tracePt t="150716" x="1187450" y="5087938"/>
          <p14:tracePt t="150723" x="1179513" y="5095875"/>
          <p14:tracePt t="150731" x="1179513" y="5103813"/>
          <p14:tracePt t="150738" x="1179513" y="5119688"/>
          <p14:tracePt t="150747" x="1179513" y="5135563"/>
          <p14:tracePt t="150754" x="1179513" y="5151438"/>
          <p14:tracePt t="150761" x="1171575" y="5167313"/>
          <p14:tracePt t="150768" x="1171575" y="5191125"/>
          <p14:tracePt t="150776" x="1171575" y="5207000"/>
          <p14:tracePt t="150783" x="1171575" y="5222875"/>
          <p14:tracePt t="150791" x="1171575" y="5246688"/>
          <p14:tracePt t="150798" x="1171575" y="5270500"/>
          <p14:tracePt t="150806" x="1171575" y="5286375"/>
          <p14:tracePt t="150815" x="1171575" y="5310188"/>
          <p14:tracePt t="150821" x="1171575" y="5335588"/>
          <p14:tracePt t="150831" x="1171575" y="5351463"/>
          <p14:tracePt t="150836" x="1171575" y="5367338"/>
          <p14:tracePt t="150843" x="1171575" y="5383213"/>
          <p14:tracePt t="150851" x="1171575" y="5399088"/>
          <p14:tracePt t="150859" x="1179513" y="5430838"/>
          <p14:tracePt t="150866" x="1187450" y="5446713"/>
          <p14:tracePt t="150873" x="1195388" y="5470525"/>
          <p14:tracePt t="150881" x="1219200" y="5494338"/>
          <p14:tracePt t="150898" x="1243013" y="5534025"/>
          <p14:tracePt t="150903" x="1258888" y="5565775"/>
          <p14:tracePt t="150911" x="1274763" y="5581650"/>
          <p14:tracePt t="150918" x="1292225" y="5597525"/>
          <p14:tracePt t="150926" x="1308100" y="5621338"/>
          <p14:tracePt t="150934" x="1331913" y="5629275"/>
          <p14:tracePt t="150941" x="1355725" y="5653088"/>
          <p14:tracePt t="150948" x="1379538" y="5670550"/>
          <p14:tracePt t="150956" x="1395413" y="5678488"/>
          <p14:tracePt t="150965" x="1419225" y="5686425"/>
          <p14:tracePt t="150971" x="1450975" y="5710238"/>
          <p14:tracePt t="150979" x="1490663" y="5734050"/>
          <p14:tracePt t="150986" x="1522413" y="5749925"/>
          <p14:tracePt t="150993" x="1562100" y="5757863"/>
          <p14:tracePt t="151002" x="1585913" y="5765800"/>
          <p14:tracePt t="151008" x="1617663" y="5773738"/>
          <p14:tracePt t="151016" x="1633538" y="5773738"/>
          <p14:tracePt t="151023" x="1666875" y="5781675"/>
          <p14:tracePt t="151031" x="1690688" y="5781675"/>
          <p14:tracePt t="151038" x="1714500" y="5781675"/>
          <p14:tracePt t="151047" x="1738313" y="5781675"/>
          <p14:tracePt t="151053" x="1770063" y="5765800"/>
          <p14:tracePt t="151062" x="1778000" y="5749925"/>
          <p14:tracePt t="151069" x="1793875" y="5726113"/>
          <p14:tracePt t="151076" x="1801813" y="5702300"/>
          <p14:tracePt t="151083" x="1817688" y="5653088"/>
          <p14:tracePt t="151091" x="1825625" y="5605463"/>
          <p14:tracePt t="151098" x="1833563" y="5549900"/>
          <p14:tracePt t="151106" x="1841500" y="5502275"/>
          <p14:tracePt t="151114" x="1841500" y="5454650"/>
          <p14:tracePt t="151121" x="1841500" y="5422900"/>
          <p14:tracePt t="151129" x="1841500" y="5367338"/>
          <p14:tracePt t="151136" x="1841500" y="5335588"/>
          <p14:tracePt t="151144" x="1841500" y="5294313"/>
          <p14:tracePt t="151151" x="1841500" y="5246688"/>
          <p14:tracePt t="151158" x="1841500" y="5222875"/>
          <p14:tracePt t="151166" x="1841500" y="5175250"/>
          <p14:tracePt t="151174" x="1841500" y="5143500"/>
          <p14:tracePt t="151181" x="1833563" y="5111750"/>
          <p14:tracePt t="151188" x="1833563" y="5080000"/>
          <p14:tracePt t="151197" x="1825625" y="5040313"/>
          <p14:tracePt t="151204" x="1825625" y="5008563"/>
          <p14:tracePt t="151211" x="1825625" y="4976813"/>
          <p14:tracePt t="151218" x="1825625" y="4943475"/>
          <p14:tracePt t="151226" x="1817688" y="4919663"/>
          <p14:tracePt t="151233" x="1817688" y="4903788"/>
          <p14:tracePt t="151242" x="1809750" y="4872038"/>
          <p14:tracePt t="151248" x="1809750" y="4848225"/>
          <p14:tracePt t="151256" x="1801813" y="4832350"/>
          <p14:tracePt t="151264" x="1785938" y="4808538"/>
          <p14:tracePt t="151271" x="1778000" y="4784725"/>
          <p14:tracePt t="151279" x="1738313" y="4745038"/>
          <p14:tracePt t="151286" x="1714500" y="4729163"/>
          <p14:tracePt t="151293" x="1682750" y="4705350"/>
          <p14:tracePt t="151301" x="1641475" y="4681538"/>
          <p14:tracePt t="151308" x="1609725" y="4673600"/>
          <p14:tracePt t="151316" x="1570038" y="4657725"/>
          <p14:tracePt t="151323" x="1538288" y="4649788"/>
          <p14:tracePt t="151331" x="1506538" y="4649788"/>
          <p14:tracePt t="151339" x="1482725" y="4649788"/>
          <p14:tracePt t="151347" x="1458913" y="4649788"/>
          <p14:tracePt t="151354" x="1443038" y="4649788"/>
          <p14:tracePt t="151362" x="1427163" y="4649788"/>
          <p14:tracePt t="151368" x="1411288" y="4657725"/>
          <p14:tracePt t="151377" x="1395413" y="4665663"/>
          <p14:tracePt t="151383" x="1379538" y="4673600"/>
          <p14:tracePt t="151391" x="1363663" y="4689475"/>
          <p14:tracePt t="151398" x="1347788" y="4697413"/>
          <p14:tracePt t="151406" x="1331913" y="4721225"/>
          <p14:tracePt t="151414" x="1308100" y="4745038"/>
          <p14:tracePt t="151421" x="1292225" y="4768850"/>
          <p14:tracePt t="151429" x="1274763" y="4784725"/>
          <p14:tracePt t="151436" x="1250950" y="4816475"/>
          <p14:tracePt t="151444" x="1235075" y="4832350"/>
          <p14:tracePt t="151451" x="1227138" y="4856163"/>
          <p14:tracePt t="151458" x="1203325" y="4895850"/>
          <p14:tracePt t="151466" x="1187450" y="4919663"/>
          <p14:tracePt t="151474" x="1179513" y="4943475"/>
          <p14:tracePt t="151481" x="1163638" y="4976813"/>
          <p14:tracePt t="151488" x="1163638" y="5008563"/>
          <p14:tracePt t="151496" x="1155700" y="5024438"/>
          <p14:tracePt t="151503" x="1155700" y="5048250"/>
          <p14:tracePt t="151512" x="1147763" y="5080000"/>
          <p14:tracePt t="151519" x="1147763" y="5103813"/>
          <p14:tracePt t="151526" x="1147763" y="5135563"/>
          <p14:tracePt t="151534" x="1147763" y="5167313"/>
          <p14:tracePt t="151541" x="1155700" y="5207000"/>
          <p14:tracePt t="151548" x="1171575" y="5238750"/>
          <p14:tracePt t="151556" x="1179513" y="5262563"/>
          <p14:tracePt t="151565" x="1211263" y="5335588"/>
          <p14:tracePt t="151571" x="1235075" y="5359400"/>
          <p14:tracePt t="151579" x="1274763" y="5367338"/>
          <p14:tracePt t="151586" x="1323975" y="5383213"/>
          <p14:tracePt t="151595" x="1347788" y="5383213"/>
          <p14:tracePt t="151601" x="1395413" y="5391150"/>
          <p14:tracePt t="151608" x="1427163" y="5391150"/>
          <p14:tracePt t="151616" x="1474788" y="5391150"/>
          <p14:tracePt t="151623" x="1530350" y="5383213"/>
          <p14:tracePt t="151631" x="1585913" y="5367338"/>
          <p14:tracePt t="151639" x="1641475" y="5335588"/>
          <p14:tracePt t="151646" x="1698625" y="5310188"/>
          <p14:tracePt t="151653" x="1754188" y="5278438"/>
          <p14:tracePt t="151661" x="1801813" y="5230813"/>
          <p14:tracePt t="151668" x="1833563" y="5191125"/>
          <p14:tracePt t="151676" x="1881188" y="5119688"/>
          <p14:tracePt t="151683" x="1912938" y="5064125"/>
          <p14:tracePt t="151691" x="1944688" y="4992688"/>
          <p14:tracePt t="151698" x="1960563" y="4935538"/>
          <p14:tracePt t="151706" x="1976438" y="4864100"/>
          <p14:tracePt t="151713" x="1976438" y="4816475"/>
          <p14:tracePt t="151721" x="1976438" y="4776788"/>
          <p14:tracePt t="151728" x="1976438" y="4745038"/>
          <p14:tracePt t="151736" x="1976438" y="4721225"/>
          <p14:tracePt t="151745" x="1960563" y="4681538"/>
          <p14:tracePt t="151752" x="1944688" y="4665663"/>
          <p14:tracePt t="151761" x="1936750" y="4649788"/>
          <p14:tracePt t="151767" x="1920875" y="4641850"/>
          <p14:tracePt t="151774" x="1920875" y="4633913"/>
          <p14:tracePt t="151780" x="1905000" y="4633913"/>
          <p14:tracePt t="151797" x="1881188" y="4624388"/>
          <p14:tracePt t="151803" x="1865313" y="4624388"/>
          <p14:tracePt t="151812" x="1849438" y="4624388"/>
          <p14:tracePt t="151819" x="1833563" y="4624388"/>
          <p14:tracePt t="151826" x="1809750" y="4624388"/>
          <p14:tracePt t="151834" x="1738313" y="4624388"/>
          <p14:tracePt t="151841" x="1698625" y="4624388"/>
          <p14:tracePt t="151848" x="1651000" y="4641850"/>
          <p14:tracePt t="151856" x="1593850" y="4657725"/>
          <p14:tracePt t="151864" x="1546225" y="4681538"/>
          <p14:tracePt t="151871" x="1506538" y="4713288"/>
          <p14:tracePt t="151879" x="1482725" y="4729163"/>
          <p14:tracePt t="151886" x="1450975" y="4760913"/>
          <p14:tracePt t="151897" x="1419225" y="4800600"/>
          <p14:tracePt t="151901" x="1403350" y="4824413"/>
          <p14:tracePt t="151908" x="1371600" y="4864100"/>
          <p14:tracePt t="151916" x="1355725" y="4887913"/>
          <p14:tracePt t="151923" x="1347788" y="4927600"/>
          <p14:tracePt t="151931" x="1339850" y="4951413"/>
          <p14:tracePt t="151938" x="1331913" y="4976813"/>
          <p14:tracePt t="151946" x="1323975" y="5000625"/>
          <p14:tracePt t="151954" x="1316038" y="5032375"/>
          <p14:tracePt t="151962" x="1316038" y="5056188"/>
          <p14:tracePt t="151969" x="1316038" y="5087938"/>
          <p14:tracePt t="151976" x="1316038" y="5111750"/>
          <p14:tracePt t="151983" x="1316038" y="5143500"/>
          <p14:tracePt t="151991" x="1316038" y="5167313"/>
          <p14:tracePt t="151998" x="1316038" y="5207000"/>
          <p14:tracePt t="152006" x="1316038" y="5254625"/>
          <p14:tracePt t="152014" x="1316038" y="5294313"/>
          <p14:tracePt t="152021" x="1316038" y="5367338"/>
          <p14:tracePt t="152029" x="1331913" y="5407025"/>
          <p14:tracePt t="152036" x="1347788" y="5462588"/>
          <p14:tracePt t="152044" x="1355725" y="5486400"/>
          <p14:tracePt t="152051" x="1371600" y="5534025"/>
          <p14:tracePt t="152059" x="1387475" y="5557838"/>
          <p14:tracePt t="152066" x="1395413" y="5597525"/>
          <p14:tracePt t="152073" x="1411288" y="5613400"/>
          <p14:tracePt t="152081" x="1427163" y="5637213"/>
          <p14:tracePt t="152088" x="1443038" y="5670550"/>
          <p14:tracePt t="152098" x="1458913" y="5686425"/>
          <p14:tracePt t="152104" x="1490663" y="5718175"/>
          <p14:tracePt t="152112" x="1506538" y="5726113"/>
          <p14:tracePt t="152118" x="1530350" y="5726113"/>
          <p14:tracePt t="152127" x="1546225" y="5726113"/>
          <p14:tracePt t="152134" x="1570038" y="5726113"/>
          <p14:tracePt t="152141" x="1593850" y="5726113"/>
          <p14:tracePt t="152148" x="1609725" y="5726113"/>
          <p14:tracePt t="152156" x="1625600" y="5726113"/>
          <p14:tracePt t="152163" x="1651000" y="5726113"/>
          <p14:tracePt t="152172" x="1666875" y="5726113"/>
          <p14:tracePt t="152178" x="1682750" y="5718175"/>
          <p14:tracePt t="152186" x="1698625" y="5710238"/>
          <p14:tracePt t="152201" x="1706563" y="5702300"/>
          <p14:tracePt t="152216" x="1706563" y="5694363"/>
          <p14:tracePt t="152238" x="1706563" y="5686425"/>
          <p14:tracePt t="152689" x="1714500" y="5686425"/>
          <p14:tracePt t="152699" x="1722438" y="5686425"/>
          <p14:tracePt t="152704" x="1722438" y="5678488"/>
          <p14:tracePt t="152711" x="1730375" y="5678488"/>
          <p14:tracePt t="152732" x="1738313" y="5678488"/>
          <p14:tracePt t="153161" x="1770063" y="5678488"/>
          <p14:tracePt t="153169" x="1793875" y="5686425"/>
          <p14:tracePt t="153181" x="1801813" y="5686425"/>
          <p14:tracePt t="153184" x="1817688" y="5686425"/>
          <p14:tracePt t="153192" x="1825625" y="5686425"/>
          <p14:tracePt t="153200" x="1833563" y="5686425"/>
          <p14:tracePt t="153431" x="1841500" y="5686425"/>
          <p14:tracePt t="153440" x="1849438" y="5686425"/>
          <p14:tracePt t="153447" x="1881188" y="5662613"/>
          <p14:tracePt t="153455" x="1920875" y="5629275"/>
          <p14:tracePt t="153461" x="1984375" y="5573713"/>
          <p14:tracePt t="153470" x="2120900" y="5470525"/>
          <p14:tracePt t="153480" x="2200275" y="5391150"/>
          <p14:tracePt t="153484" x="2359025" y="5270500"/>
          <p14:tracePt t="153492" x="2519363" y="5135563"/>
          <p14:tracePt t="153499" x="2678113" y="4984750"/>
          <p14:tracePt t="153508" x="2798763" y="4872038"/>
          <p14:tracePt t="153514" x="2870200" y="4808538"/>
          <p14:tracePt t="153521" x="2949575" y="4729163"/>
          <p14:tracePt t="153530" x="3021013" y="4649788"/>
          <p14:tracePt t="153536" x="3060700" y="4600575"/>
          <p14:tracePt t="153547" x="3100388" y="4537075"/>
          <p14:tracePt t="153551" x="3125788" y="4473575"/>
          <p14:tracePt t="153564" x="3133725" y="4425950"/>
          <p14:tracePt t="153566" x="3133725" y="4378325"/>
          <p14:tracePt t="153575" x="3133725" y="4346575"/>
          <p14:tracePt t="153581" x="3133725" y="4314825"/>
          <p14:tracePt t="153591" x="3133725" y="4291013"/>
          <p14:tracePt t="153597" x="3125788" y="4265613"/>
          <p14:tracePt t="153605" x="3117850" y="4249738"/>
          <p14:tracePt t="153614" x="3117850" y="4233863"/>
          <p14:tracePt t="153619" x="3109913" y="4225925"/>
          <p14:tracePt t="153633" x="3109913" y="4217988"/>
          <p14:tracePt t="153634" x="3100388" y="4210050"/>
          <p14:tracePt t="153642" x="3100388" y="4202113"/>
          <p14:tracePt t="153658" x="3100388" y="4194175"/>
          <p14:tracePt t="153688" x="3100388" y="4186238"/>
          <p14:tracePt t="153814" x="3092450" y="4186238"/>
          <p14:tracePt t="153830" x="3076575" y="4186238"/>
          <p14:tracePt t="153836" x="3060700" y="4202113"/>
          <p14:tracePt t="153847" x="3052763" y="4202113"/>
          <p14:tracePt t="153851" x="3036888" y="4217988"/>
          <p14:tracePt t="153864" x="3028950" y="4225925"/>
          <p14:tracePt t="153866" x="3013075" y="4233863"/>
          <p14:tracePt t="153874" x="3005138" y="4241800"/>
          <p14:tracePt t="153881" x="2997200" y="4249738"/>
          <p14:tracePt t="153897" x="2989263" y="4249738"/>
          <p14:tracePt t="153905" x="2981325" y="4249738"/>
          <p14:tracePt t="153913" x="2981325" y="4257675"/>
          <p14:tracePt t="153934" x="2981325" y="4265613"/>
          <p14:tracePt t="153957" x="2973388" y="4265613"/>
          <p14:tracePt t="153972" x="2965450" y="4265613"/>
          <p14:tracePt t="153980" x="2965450" y="4273550"/>
          <p14:tracePt t="154017" x="2957513" y="4273550"/>
          <p14:tracePt t="154033" x="2957513" y="4281488"/>
          <p14:tracePt t="154041" x="2949575" y="4281488"/>
          <p14:tracePt t="154062" x="2941638" y="4281488"/>
          <p14:tracePt t="154068" x="2941638" y="4291013"/>
          <p14:tracePt t="154084" x="2933700" y="4298950"/>
          <p14:tracePt t="154094" x="2925763" y="4298950"/>
          <p14:tracePt t="154108" x="2917825" y="4298950"/>
          <p14:tracePt t="154122" x="2917825" y="4306888"/>
          <p14:tracePt t="154131" x="2909888" y="4306888"/>
          <p14:tracePt t="154153" x="2894013" y="4306888"/>
          <p14:tracePt t="154160" x="2894013" y="4314825"/>
          <p14:tracePt t="154168" x="2886075" y="4314825"/>
          <p14:tracePt t="154181" x="2878138" y="4314825"/>
          <p14:tracePt t="154188" x="2870200" y="4314825"/>
          <p14:tracePt t="154205" x="2862263" y="4314825"/>
          <p14:tracePt t="154218" x="2854325" y="4314825"/>
          <p14:tracePt t="154241" x="2846388" y="4314825"/>
          <p14:tracePt t="154248" x="2838450" y="4314825"/>
          <p14:tracePt t="154263" x="2838450" y="4322763"/>
          <p14:tracePt t="154289" x="2830513" y="4322763"/>
          <p14:tracePt t="154338" x="2822575" y="4322763"/>
          <p14:tracePt t="154346" x="2814638" y="4306888"/>
          <p14:tracePt t="154362" x="2806700" y="4298950"/>
          <p14:tracePt t="154368" x="2798763" y="4281488"/>
          <p14:tracePt t="154377" x="2790825" y="4281488"/>
          <p14:tracePt t="154383" x="2782888" y="4265613"/>
          <p14:tracePt t="154391" x="2774950" y="4257675"/>
          <p14:tracePt t="154398" x="2767013" y="4249738"/>
          <p14:tracePt t="154413" x="2759075" y="4249738"/>
          <p14:tracePt t="154421" x="2751138" y="4241800"/>
          <p14:tracePt t="154436" x="2741613" y="4241800"/>
          <p14:tracePt t="154460" x="2733675" y="4241800"/>
          <p14:tracePt t="154488" x="2725738" y="4241800"/>
          <p14:tracePt t="154496" x="2717800" y="4241800"/>
          <p14:tracePt t="154511" x="2709863" y="4249738"/>
          <p14:tracePt t="154527" x="2701925" y="4257675"/>
          <p14:tracePt t="154542" x="2701925" y="4265613"/>
          <p14:tracePt t="154548" x="2693988" y="4265613"/>
          <p14:tracePt t="154556" x="2686050" y="4265613"/>
          <p14:tracePt t="154595" x="2686050" y="4273550"/>
          <p14:tracePt t="154714" x="2686050" y="4281488"/>
          <p14:tracePt t="154737" x="2686050" y="4291013"/>
          <p14:tracePt t="154752" x="2678113" y="4298950"/>
          <p14:tracePt t="154773" x="2678113" y="4306888"/>
          <p14:tracePt t="155013" x="2693988" y="4306888"/>
          <p14:tracePt t="155022" x="2725738" y="4306888"/>
          <p14:tracePt t="155029" x="2751138" y="4306888"/>
          <p14:tracePt t="155036" x="2782888" y="4306888"/>
          <p14:tracePt t="155044" x="2830513" y="4306888"/>
          <p14:tracePt t="155051" x="2886075" y="4306888"/>
          <p14:tracePt t="155060" x="2949575" y="4306888"/>
          <p14:tracePt t="155066" x="2989263" y="4306888"/>
          <p14:tracePt t="155073" x="3036888" y="4306888"/>
          <p14:tracePt t="155080" x="3084513" y="4306888"/>
          <p14:tracePt t="155088" x="3125788" y="4298950"/>
          <p14:tracePt t="155096" x="3173413" y="4298950"/>
          <p14:tracePt t="155106" x="3205163" y="4298950"/>
          <p14:tracePt t="155113" x="3221038" y="4298950"/>
          <p14:tracePt t="155121" x="3236913" y="4298950"/>
          <p14:tracePt t="155125" x="3260725" y="4291013"/>
          <p14:tracePt t="155133" x="3284538" y="4291013"/>
          <p14:tracePt t="155141" x="3308350" y="4291013"/>
          <p14:tracePt t="155148" x="3332163" y="4291013"/>
          <p14:tracePt t="155156" x="3348038" y="4291013"/>
          <p14:tracePt t="155163" x="3371850" y="4291013"/>
          <p14:tracePt t="155171" x="3379788" y="4291013"/>
          <p14:tracePt t="155178" x="3403600" y="4291013"/>
          <p14:tracePt t="155186" x="3419475" y="4291013"/>
          <p14:tracePt t="155194" x="3435350" y="4291013"/>
          <p14:tracePt t="155201" x="3476625" y="4291013"/>
          <p14:tracePt t="155209" x="3516313" y="4291013"/>
          <p14:tracePt t="155216" x="3556000" y="4298950"/>
          <p14:tracePt t="155224" x="3587750" y="4298950"/>
          <p14:tracePt t="155231" x="3635375" y="4306888"/>
          <p14:tracePt t="155238" x="3683000" y="4306888"/>
          <p14:tracePt t="155246" x="3746500" y="4322763"/>
          <p14:tracePt t="155254" x="3786188" y="4322763"/>
          <p14:tracePt t="155261" x="3851275" y="4330700"/>
          <p14:tracePt t="155268" x="3922713" y="4338638"/>
          <p14:tracePt t="155276" x="3954463" y="4346575"/>
          <p14:tracePt t="155284" x="4010025" y="4354513"/>
          <p14:tracePt t="155292" x="4065588" y="4354513"/>
          <p14:tracePt t="155298" x="4097338" y="4362450"/>
          <p14:tracePt t="155306" x="4137025" y="4362450"/>
          <p14:tracePt t="155313" x="4184650" y="4370388"/>
          <p14:tracePt t="155321" x="4233863" y="4378325"/>
          <p14:tracePt t="155329" x="4273550" y="4378325"/>
          <p14:tracePt t="155336" x="4305300" y="4378325"/>
          <p14:tracePt t="155344" x="4337050" y="4378325"/>
          <p14:tracePt t="155351" x="4368800" y="4378325"/>
          <p14:tracePt t="155359" x="4416425" y="4386263"/>
          <p14:tracePt t="155366" x="4487863" y="4394200"/>
          <p14:tracePt t="155373" x="4543425" y="4394200"/>
          <p14:tracePt t="155381" x="4592638" y="4402138"/>
          <p14:tracePt t="155388" x="4624388" y="4402138"/>
          <p14:tracePt t="155396" x="4679950" y="4402138"/>
          <p14:tracePt t="155403" x="4719638" y="4410075"/>
          <p14:tracePt t="155411" x="4775200" y="4410075"/>
          <p14:tracePt t="155418" x="4830763" y="4410075"/>
          <p14:tracePt t="155427" x="4870450" y="4410075"/>
          <p14:tracePt t="155434" x="4910138" y="4410075"/>
          <p14:tracePt t="155442" x="4951413" y="4410075"/>
          <p14:tracePt t="155448" x="4991100" y="4410075"/>
          <p14:tracePt t="155456" x="5030788" y="4402138"/>
          <p14:tracePt t="155463" x="5062538" y="4394200"/>
          <p14:tracePt t="155471" x="5094288" y="4394200"/>
          <p14:tracePt t="155478" x="5126038" y="4386263"/>
          <p14:tracePt t="155486" x="5141913" y="4386263"/>
          <p14:tracePt t="155495" x="5165725" y="4386263"/>
          <p14:tracePt t="155501" x="5189538" y="4378325"/>
          <p14:tracePt t="155509" x="5229225" y="4370388"/>
          <p14:tracePt t="155516" x="5260975" y="4362450"/>
          <p14:tracePt t="155523" x="5276850" y="4354513"/>
          <p14:tracePt t="155532" x="5292725" y="4354513"/>
          <p14:tracePt t="155538" x="5292725" y="4346575"/>
          <p14:tracePt t="155546" x="5300663" y="4346575"/>
          <p14:tracePt t="155666" x="5310188" y="4338638"/>
          <p14:tracePt t="155682" x="5318125" y="4338638"/>
          <p14:tracePt t="155688" x="5318125" y="4330700"/>
          <p14:tracePt t="155696" x="5334000" y="4330700"/>
          <p14:tracePt t="155704" x="5341938" y="4314825"/>
          <p14:tracePt t="155711" x="5357813" y="4306888"/>
          <p14:tracePt t="155720" x="5373688" y="4291013"/>
          <p14:tracePt t="155727" x="5405438" y="4281488"/>
          <p14:tracePt t="155733" x="5429250" y="4265613"/>
          <p14:tracePt t="155742" x="5445125" y="4257675"/>
          <p14:tracePt t="155748" x="5468938" y="4249738"/>
          <p14:tracePt t="155757" x="5484813" y="4241800"/>
          <p14:tracePt t="155771" x="5492750" y="4241800"/>
          <p14:tracePt t="155801" x="5492750" y="4233863"/>
          <p14:tracePt t="155892" x="5492750" y="4225925"/>
          <p14:tracePt t="155898" x="5492750" y="4210050"/>
          <p14:tracePt t="155906" x="5492750" y="4186238"/>
          <p14:tracePt t="155913" x="5500688" y="4154488"/>
          <p14:tracePt t="155921" x="5500688" y="4083050"/>
          <p14:tracePt t="155928" x="5500688" y="4011613"/>
          <p14:tracePt t="155936" x="5500688" y="3890963"/>
          <p14:tracePt t="155944" x="5500688" y="3732213"/>
          <p14:tracePt t="155951" x="5500688" y="3532188"/>
          <p14:tracePt t="155958" x="5500688" y="3317875"/>
          <p14:tracePt t="155966" x="5516563" y="3141663"/>
          <p14:tracePt t="155974" x="5516563" y="2990850"/>
          <p14:tracePt t="155980" x="5516563" y="2894013"/>
          <p14:tracePt t="155988" x="5524500" y="2759075"/>
          <p14:tracePt t="155996" x="5524500" y="2632075"/>
          <p14:tracePt t="156003" x="5524500" y="2495550"/>
          <p14:tracePt t="156011" x="5524500" y="2376488"/>
          <p14:tracePt t="156018" x="5524500" y="2289175"/>
          <p14:tracePt t="156027" x="5524500" y="2208213"/>
          <p14:tracePt t="156033" x="5524500" y="2128838"/>
          <p14:tracePt t="156042" x="5524500" y="2073275"/>
          <p14:tracePt t="156048" x="5524500" y="2017713"/>
          <p14:tracePt t="156055" x="5516563" y="1962150"/>
          <p14:tracePt t="156064" x="5508625" y="1930400"/>
          <p14:tracePt t="156071" x="5492750" y="1881188"/>
          <p14:tracePt t="156078" x="5492750" y="1865313"/>
          <p14:tracePt t="156086" x="5484813" y="1849438"/>
          <p14:tracePt t="156094" x="5484813" y="1825625"/>
          <p14:tracePt t="156101" x="5476875" y="1801813"/>
          <p14:tracePt t="156109" x="5476875" y="1793875"/>
          <p14:tracePt t="156116" x="5468938" y="1778000"/>
          <p14:tracePt t="156126" x="5461000" y="1762125"/>
          <p14:tracePt t="156131" x="5461000" y="1746250"/>
          <p14:tracePt t="156138" x="5453063" y="1730375"/>
          <p14:tracePt t="156153" x="5445125" y="1690688"/>
          <p14:tracePt t="156161" x="5445125" y="1658938"/>
          <p14:tracePt t="156168" x="5437188" y="1611313"/>
          <p14:tracePt t="156176" x="5429250" y="1571625"/>
          <p14:tracePt t="156184" x="5429250" y="1538288"/>
          <p14:tracePt t="156192" x="5421313" y="1490663"/>
          <p14:tracePt t="156198" x="5421313" y="1474788"/>
          <p14:tracePt t="156206" x="5405438" y="1443038"/>
          <p14:tracePt t="156214" x="5397500" y="1419225"/>
          <p14:tracePt t="156221" x="5389563" y="1395413"/>
          <p14:tracePt t="156228" x="5381625" y="1379538"/>
          <p14:tracePt t="156236" x="5381625" y="1371600"/>
          <p14:tracePt t="156244" x="5373688" y="1355725"/>
          <p14:tracePt t="156251" x="5365750" y="1331913"/>
          <p14:tracePt t="156258" x="5357813" y="1316038"/>
          <p14:tracePt t="156266" x="5349875" y="1292225"/>
          <p14:tracePt t="156275" x="5349875" y="1268413"/>
          <p14:tracePt t="156281" x="5341938" y="1236663"/>
          <p14:tracePt t="156289" x="5341938" y="1220788"/>
          <p14:tracePt t="156296" x="5334000" y="1195388"/>
          <p14:tracePt t="156303" x="5334000" y="1171575"/>
          <p14:tracePt t="156311" x="5326063" y="1155700"/>
          <p14:tracePt t="156318" x="5326063" y="1139825"/>
          <p14:tracePt t="156327" x="5318125" y="1139825"/>
          <p14:tracePt t="156333" x="5310188" y="1131888"/>
          <p14:tracePt t="156371" x="5310188" y="1123950"/>
          <p14:tracePt t="156401" x="5300663" y="1123950"/>
          <p14:tracePt t="156416" x="5292725" y="1131888"/>
          <p14:tracePt t="156424" x="5276850" y="1147763"/>
          <p14:tracePt t="156431" x="5253038" y="1163638"/>
          <p14:tracePt t="156438" x="5237163" y="1204913"/>
          <p14:tracePt t="156446" x="5213350" y="1236663"/>
          <p14:tracePt t="156454" x="5197475" y="1260475"/>
          <p14:tracePt t="156461" x="5173663" y="1308100"/>
          <p14:tracePt t="156468" x="5165725" y="1331913"/>
          <p14:tracePt t="156477" x="5157788" y="1363663"/>
          <p14:tracePt t="156483" x="5149850" y="1403350"/>
          <p14:tracePt t="156491" x="5149850" y="1419225"/>
          <p14:tracePt t="156498" x="5149850" y="1427163"/>
          <p14:tracePt t="156505" x="5149850" y="1435100"/>
          <p14:tracePt t="156513" x="5149850" y="1443038"/>
          <p14:tracePt t="156521" x="5149850" y="1450975"/>
          <p14:tracePt t="156536" x="5157788" y="1458913"/>
          <p14:tracePt t="156543" x="5173663" y="1458913"/>
          <p14:tracePt t="156551" x="5173663" y="1466850"/>
          <p14:tracePt t="156559" x="5189538" y="1474788"/>
          <p14:tracePt t="156566" x="5205413" y="1482725"/>
          <p14:tracePt t="156575" x="5213350" y="1490663"/>
          <p14:tracePt t="156581" x="5237163" y="1498600"/>
          <p14:tracePt t="156588" x="5268913" y="1514475"/>
          <p14:tracePt t="156596" x="5292725" y="1522413"/>
          <p14:tracePt t="156603" x="5326063" y="1522413"/>
          <p14:tracePt t="156611" x="5349875" y="1522413"/>
          <p14:tracePt t="156618" x="5373688" y="1522413"/>
          <p14:tracePt t="156627" x="5397500" y="1522413"/>
          <p14:tracePt t="156633" x="5421313" y="1522413"/>
          <p14:tracePt t="156641" x="5453063" y="1522413"/>
          <p14:tracePt t="156648" x="5476875" y="1514475"/>
          <p14:tracePt t="156657" x="5516563" y="1490663"/>
          <p14:tracePt t="156663" x="5532438" y="1482725"/>
          <p14:tracePt t="156671" x="5556250" y="1466850"/>
          <p14:tracePt t="156678" x="5580063" y="1450975"/>
          <p14:tracePt t="156686" x="5588000" y="1435100"/>
          <p14:tracePt t="156693" x="5627688" y="1395413"/>
          <p14:tracePt t="156701" x="5627688" y="1371600"/>
          <p14:tracePt t="156709" x="5635625" y="1347788"/>
          <p14:tracePt t="156716" x="5635625" y="1331913"/>
          <p14:tracePt t="156724" x="5635625" y="1316038"/>
          <p14:tracePt t="156731" x="5635625" y="1308100"/>
          <p14:tracePt t="156745" x="5635625" y="1300163"/>
          <p14:tracePt t="156821" x="5619750" y="1300163"/>
          <p14:tracePt t="156828" x="5611813" y="1300163"/>
          <p14:tracePt t="156836" x="5588000" y="1300163"/>
          <p14:tracePt t="156843" x="5572125" y="1308100"/>
          <p14:tracePt t="156851" x="5556250" y="1316038"/>
          <p14:tracePt t="156860" x="5548313" y="1331913"/>
          <p14:tracePt t="156866" x="5516563" y="1339850"/>
          <p14:tracePt t="156876" x="5508625" y="1355725"/>
          <p14:tracePt t="156881" x="5492750" y="1371600"/>
          <p14:tracePt t="156888" x="5484813" y="1379538"/>
          <p14:tracePt t="156897" x="5476875" y="1395413"/>
          <p14:tracePt t="156911" x="5468938" y="1403350"/>
          <p14:tracePt t="156918" x="5468938" y="1411288"/>
          <p14:tracePt t="156926" x="5461000" y="1419225"/>
          <p14:tracePt t="156941" x="5461000" y="1427163"/>
          <p14:tracePt t="156956" x="5461000" y="1435100"/>
          <p14:tracePt t="156964" x="5453063" y="1435100"/>
          <p14:tracePt t="156971" x="5453063" y="1443038"/>
          <p14:tracePt t="156979" x="5453063" y="1450975"/>
          <p14:tracePt t="156993" x="5445125" y="1458913"/>
          <p14:tracePt t="157099" x="5437188" y="1450975"/>
          <p14:tracePt t="157107" x="5429250" y="1443038"/>
          <p14:tracePt t="157113" x="5429250" y="1427163"/>
          <p14:tracePt t="157121" x="5421313" y="1411288"/>
          <p14:tracePt t="157128" x="5413375" y="1403350"/>
          <p14:tracePt t="157308" x="5413375" y="1411288"/>
          <p14:tracePt t="157317" x="5413375" y="1419225"/>
          <p14:tracePt t="157391" x="5413375" y="1427163"/>
          <p14:tracePt t="157414" x="5413375" y="1435100"/>
          <p14:tracePt t="157436" x="5413375" y="1443038"/>
          <p14:tracePt t="157452" x="5413375" y="1450975"/>
          <p14:tracePt t="158726" x="5413375" y="1458913"/>
          <p14:tracePt t="158743" x="5413375" y="1466850"/>
          <p14:tracePt t="158760" x="5413375" y="1474788"/>
          <p14:tracePt t="158764" x="5413375" y="1482725"/>
          <p14:tracePt t="159109" x="5413375" y="1490663"/>
          <p14:tracePt t="159127" x="5413375" y="1498600"/>
          <p14:tracePt t="159131" x="5429250" y="1498600"/>
          <p14:tracePt t="159141" x="5429250" y="1506538"/>
          <p14:tracePt t="159148" x="5437188" y="1514475"/>
          <p14:tracePt t="159154" x="5437188" y="1522413"/>
          <p14:tracePt t="159161" x="5445125" y="1522413"/>
          <p14:tracePt t="159169" x="5453063" y="1522413"/>
          <p14:tracePt t="159176" x="5453063" y="1538288"/>
          <p14:tracePt t="159185" x="5461000" y="1538288"/>
          <p14:tracePt t="159193" x="5461000" y="1547813"/>
          <p14:tracePt t="159208" x="5468938" y="1555750"/>
          <p14:tracePt t="159213" x="5468938" y="1563688"/>
          <p14:tracePt t="159236" x="5468938" y="1571625"/>
          <p14:tracePt t="159243" x="5476875" y="1571625"/>
          <p14:tracePt t="159251" x="5484813" y="1579563"/>
          <p14:tracePt t="159274" x="5484813" y="1595438"/>
          <p14:tracePt t="159281" x="5492750" y="1595438"/>
          <p14:tracePt t="159289" x="5492750" y="1603375"/>
          <p14:tracePt t="159296" x="5500688" y="1611313"/>
          <p14:tracePt t="159303" x="5508625" y="1619250"/>
          <p14:tracePt t="159318" x="5508625" y="1627188"/>
          <p14:tracePt t="159326" x="5516563" y="1627188"/>
          <p14:tracePt t="159333" x="5516563" y="1635125"/>
          <p14:tracePt t="159649" x="5516563" y="1643063"/>
          <p14:tracePt t="159658" x="5532438" y="1651000"/>
          <p14:tracePt t="159664" x="5532438" y="1658938"/>
          <p14:tracePt t="159675" x="5540375" y="1658938"/>
          <p14:tracePt t="159678" x="5540375" y="1666875"/>
          <p14:tracePt t="159687" x="5548313" y="1666875"/>
          <p14:tracePt t="159693" x="5548313" y="1674813"/>
          <p14:tracePt t="161367" x="0" y="0"/>
        </p14:tracePtLst>
      </p14:laserTraceLst>
    </p:ext>
    <p:ext uri="{E180D4A7-C9FB-4DFB-919C-405C955672EB}">
      <p14:showEvtLst xmlns:p14="http://schemas.microsoft.com/office/powerpoint/2010/main">
        <p14:playEvt time="27" objId="5"/>
        <p14:stopEvt time="182898" objId="5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E3C45D-BE0F-46AC-872E-4BFD10E370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m3s11">
            <a:hlinkClick r:id="" action="ppaction://media"/>
            <a:extLst>
              <a:ext uri="{FF2B5EF4-FFF2-40B4-BE49-F238E27FC236}">
                <a16:creationId xmlns:a16="http://schemas.microsoft.com/office/drawing/2014/main" id="{2859F8C3-C3B5-4C1F-88F9-33CE3671B3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2500" y="5661310"/>
            <a:ext cx="609600" cy="609600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7C784452-70BD-453D-A5FC-A45D7C462C2A}"/>
              </a:ext>
            </a:extLst>
          </p:cNvPr>
          <p:cNvGrpSpPr/>
          <p:nvPr/>
        </p:nvGrpSpPr>
        <p:grpSpPr>
          <a:xfrm>
            <a:off x="-19663" y="-1"/>
            <a:ext cx="9183326" cy="6858002"/>
            <a:chOff x="-19663" y="-1"/>
            <a:chExt cx="9183326" cy="6858002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D819A4D4-9D4E-4C9A-96EB-B1CD8A414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9663" y="-1"/>
              <a:ext cx="9183326" cy="6858002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A43E324F-E46B-4CA7-A562-A6DBF2EFE42A}"/>
                </a:ext>
              </a:extLst>
            </p:cNvPr>
            <p:cNvSpPr/>
            <p:nvPr/>
          </p:nvSpPr>
          <p:spPr bwMode="auto">
            <a:xfrm>
              <a:off x="2987780" y="1844780"/>
              <a:ext cx="360050" cy="2880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B66BC6C2-801B-4B50-8ABC-CC6669B05932}"/>
                  </a:ext>
                </a:extLst>
              </p14:cNvPr>
              <p14:cNvContentPartPr/>
              <p14:nvPr/>
            </p14:nvContentPartPr>
            <p14:xfrm>
              <a:off x="3057932" y="1832489"/>
              <a:ext cx="186120" cy="366120"/>
            </p14:xfrm>
          </p:contentPart>
        </mc:Choice>
        <mc:Fallback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B66BC6C2-801B-4B50-8ABC-CC6669B0593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49292" y="1823849"/>
                <a:ext cx="203760" cy="383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3745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319"/>
    </mc:Choice>
    <mc:Fallback xmlns="">
      <p:transition spd="slow" advTm="109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0215" x="2519363" y="2392363"/>
          <p14:tracePt t="10776" x="2519363" y="2384425"/>
          <p14:tracePt t="10784" x="2519363" y="2376488"/>
          <p14:tracePt t="10793" x="2519363" y="2368550"/>
          <p14:tracePt t="10800" x="2519363" y="2360613"/>
          <p14:tracePt t="10808" x="2519363" y="2352675"/>
          <p14:tracePt t="10813" x="2511425" y="2344738"/>
          <p14:tracePt t="10830" x="2511425" y="2336800"/>
          <p14:tracePt t="10993" x="2511425" y="2344738"/>
          <p14:tracePt t="11004" x="2511425" y="2360613"/>
          <p14:tracePt t="11009" x="2511425" y="2368550"/>
          <p14:tracePt t="11017" x="2511425" y="2376488"/>
          <p14:tracePt t="11024" x="2511425" y="2384425"/>
          <p14:tracePt t="11043" x="2511425" y="2392363"/>
          <p14:tracePt t="11181" x="2503488" y="2392363"/>
          <p14:tracePt t="11189" x="2495550" y="2392363"/>
          <p14:tracePt t="11197" x="2487613" y="2392363"/>
          <p14:tracePt t="11205" x="2479675" y="2392363"/>
          <p14:tracePt t="11220" x="2471738" y="2392363"/>
          <p14:tracePt t="11226" x="2463800" y="2392363"/>
          <p14:tracePt t="11317" x="0" y="0"/>
        </p14:tracePtLst>
        <p14:tracePtLst>
          <p14:tracePt t="11842" x="1944688" y="2344738"/>
          <p14:tracePt t="12142" x="0" y="0"/>
        </p14:tracePtLst>
        <p14:tracePtLst>
          <p14:tracePt t="15787" x="2909888" y="2305050"/>
          <p14:tracePt t="15816" x="2894013" y="2305050"/>
          <p14:tracePt t="15823" x="2886075" y="2305050"/>
          <p14:tracePt t="15832" x="2870200" y="2289175"/>
          <p14:tracePt t="15838" x="2862263" y="2289175"/>
          <p14:tracePt t="15847" x="2846388" y="2289175"/>
          <p14:tracePt t="15854" x="2838450" y="2289175"/>
          <p14:tracePt t="15861" x="2814638" y="2289175"/>
          <p14:tracePt t="15869" x="2798763" y="2289175"/>
          <p14:tracePt t="15875" x="2782888" y="2289175"/>
          <p14:tracePt t="15884" x="2767013" y="2289175"/>
          <p14:tracePt t="15892" x="2741613" y="2289175"/>
          <p14:tracePt t="15900" x="2725738" y="2289175"/>
          <p14:tracePt t="15920" x="2701925" y="2289175"/>
          <p14:tracePt t="15921" x="2693988" y="2289175"/>
          <p14:tracePt t="15928" x="2686050" y="2289175"/>
          <p14:tracePt t="15936" x="2678113" y="2289175"/>
          <p14:tracePt t="15952" x="2670175" y="2289175"/>
          <p14:tracePt t="16048" x="2686050" y="2289175"/>
          <p14:tracePt t="16056" x="2709863" y="2289175"/>
          <p14:tracePt t="16063" x="2741613" y="2289175"/>
          <p14:tracePt t="16071" x="2798763" y="2289175"/>
          <p14:tracePt t="16079" x="2862263" y="2289175"/>
          <p14:tracePt t="16086" x="2925763" y="2289175"/>
          <p14:tracePt t="16093" x="2989263" y="2289175"/>
          <p14:tracePt t="16102" x="3060700" y="2289175"/>
          <p14:tracePt t="16108" x="3125788" y="2289175"/>
          <p14:tracePt t="16116" x="3205163" y="2289175"/>
          <p14:tracePt t="16123" x="3260725" y="2289175"/>
          <p14:tracePt t="16131" x="3300413" y="2289175"/>
          <p14:tracePt t="16138" x="3332163" y="2289175"/>
          <p14:tracePt t="16145" x="3355975" y="2289175"/>
          <p14:tracePt t="16153" x="3379788" y="2289175"/>
          <p14:tracePt t="16161" x="3387725" y="2289175"/>
          <p14:tracePt t="16191" x="3395663" y="2289175"/>
          <p14:tracePt t="16312" x="3379788" y="2289175"/>
          <p14:tracePt t="16319" x="3371850" y="2289175"/>
          <p14:tracePt t="16326" x="3363913" y="2289175"/>
          <p14:tracePt t="16335" x="3348038" y="2289175"/>
          <p14:tracePt t="16341" x="3332163" y="2289175"/>
          <p14:tracePt t="16349" x="3316288" y="2289175"/>
          <p14:tracePt t="16356" x="3308350" y="2297113"/>
          <p14:tracePt t="16363" x="3300413" y="2297113"/>
          <p14:tracePt t="16370" x="3292475" y="2297113"/>
          <p14:tracePt t="16484" x="3284538" y="2297113"/>
          <p14:tracePt t="16498" x="3260725" y="2305050"/>
          <p14:tracePt t="16506" x="3244850" y="2305050"/>
          <p14:tracePt t="16513" x="3213100" y="2305050"/>
          <p14:tracePt t="16520" x="3173413" y="2305050"/>
          <p14:tracePt t="16528" x="3125788" y="2305050"/>
          <p14:tracePt t="16537" x="3060700" y="2305050"/>
          <p14:tracePt t="16543" x="2981325" y="2305050"/>
          <p14:tracePt t="16551" x="2894013" y="2305050"/>
          <p14:tracePt t="16558" x="2798763" y="2305050"/>
          <p14:tracePt t="16567" x="2701925" y="2305050"/>
          <p14:tracePt t="16573" x="2614613" y="2305050"/>
          <p14:tracePt t="16581" x="2551113" y="2305050"/>
          <p14:tracePt t="16588" x="2479675" y="2305050"/>
          <p14:tracePt t="16596" x="2424113" y="2305050"/>
          <p14:tracePt t="16603" x="2374900" y="2305050"/>
          <p14:tracePt t="16610" x="2327275" y="2305050"/>
          <p14:tracePt t="16619" x="2287588" y="2305050"/>
          <p14:tracePt t="16627" x="2263775" y="2305050"/>
          <p14:tracePt t="16634" x="2239963" y="2305050"/>
          <p14:tracePt t="16641" x="2208213" y="2305050"/>
          <p14:tracePt t="16648" x="2200275" y="2305050"/>
          <p14:tracePt t="16657" x="2168525" y="2305050"/>
          <p14:tracePt t="16663" x="2144713" y="2305050"/>
          <p14:tracePt t="16671" x="2112963" y="2305050"/>
          <p14:tracePt t="16678" x="2089150" y="2305050"/>
          <p14:tracePt t="16686" x="2057400" y="2305050"/>
          <p14:tracePt t="16693" x="2033588" y="2312988"/>
          <p14:tracePt t="16701" x="2000250" y="2312988"/>
          <p14:tracePt t="16708" x="1960563" y="2320925"/>
          <p14:tracePt t="16717" x="1928813" y="2320925"/>
          <p14:tracePt t="16723" x="1881188" y="2320925"/>
          <p14:tracePt t="16731" x="1849438" y="2328863"/>
          <p14:tracePt t="16738" x="1825625" y="2328863"/>
          <p14:tracePt t="16746" x="1785938" y="2328863"/>
          <p14:tracePt t="16754" x="1762125" y="2336800"/>
          <p14:tracePt t="16761" x="1722438" y="2336800"/>
          <p14:tracePt t="16769" x="1698625" y="2336800"/>
          <p14:tracePt t="16776" x="1674813" y="2344738"/>
          <p14:tracePt t="16784" x="1658938" y="2352675"/>
          <p14:tracePt t="16791" x="1633538" y="2352675"/>
          <p14:tracePt t="16800" x="1625600" y="2352675"/>
          <p14:tracePt t="16806" x="1617663" y="2352675"/>
          <p14:tracePt t="16813" x="1593850" y="2352675"/>
          <p14:tracePt t="16821" x="1577975" y="2352675"/>
          <p14:tracePt t="16828" x="1562100" y="2360613"/>
          <p14:tracePt t="16836" x="1554163" y="2360613"/>
          <p14:tracePt t="16843" x="1538288" y="2368550"/>
          <p14:tracePt t="16852" x="1530350" y="2368550"/>
          <p14:tracePt t="16868" x="1514475" y="2376488"/>
          <p14:tracePt t="16873" x="1506538" y="2376488"/>
          <p14:tracePt t="16880" x="1498600" y="2376488"/>
          <p14:tracePt t="16888" x="1498600" y="2384425"/>
          <p14:tracePt t="16896" x="1490663" y="2384425"/>
          <p14:tracePt t="16920" x="1482725" y="2384425"/>
          <p14:tracePt t="16926" x="1474788" y="2384425"/>
          <p14:tracePt t="16934" x="1466850" y="2392363"/>
          <p14:tracePt t="16978" x="1458913" y="2392363"/>
          <p14:tracePt t="17233" x="1450975" y="2392363"/>
          <p14:tracePt t="17249" x="1443038" y="2392363"/>
          <p14:tracePt t="17256" x="1427163" y="2392363"/>
          <p14:tracePt t="17264" x="1403350" y="2384425"/>
          <p14:tracePt t="17271" x="1371600" y="2376488"/>
          <p14:tracePt t="17280" x="1347788" y="2368550"/>
          <p14:tracePt t="17288" x="1308100" y="2360613"/>
          <p14:tracePt t="17294" x="1266825" y="2352675"/>
          <p14:tracePt t="17303" x="1211263" y="2344738"/>
          <p14:tracePt t="17309" x="1155700" y="2344738"/>
          <p14:tracePt t="17320" x="1100138" y="2344738"/>
          <p14:tracePt t="17323" x="1068388" y="2344738"/>
          <p14:tracePt t="17334" x="1044575" y="2344738"/>
          <p14:tracePt t="17481" x="1052513" y="2344738"/>
          <p14:tracePt t="17490" x="1060450" y="2344738"/>
          <p14:tracePt t="17497" x="1076325" y="2344738"/>
          <p14:tracePt t="17504" x="1092200" y="2344738"/>
          <p14:tracePt t="17512" x="1116013" y="2344738"/>
          <p14:tracePt t="17519" x="1147763" y="2344738"/>
          <p14:tracePt t="17525" x="1171575" y="2344738"/>
          <p14:tracePt t="17534" x="1227138" y="2344738"/>
          <p14:tracePt t="17542" x="1284288" y="2352675"/>
          <p14:tracePt t="17550" x="1363663" y="2360613"/>
          <p14:tracePt t="17556" x="1435100" y="2368550"/>
          <p14:tracePt t="17564" x="1498600" y="2376488"/>
          <p14:tracePt t="17571" x="1593850" y="2392363"/>
          <p14:tracePt t="17578" x="1706563" y="2400300"/>
          <p14:tracePt t="17586" x="1809750" y="2400300"/>
          <p14:tracePt t="17593" x="1936750" y="2400300"/>
          <p14:tracePt t="17601" x="2033588" y="2400300"/>
          <p14:tracePt t="17608" x="2136775" y="2400300"/>
          <p14:tracePt t="17617" x="2224088" y="2400300"/>
          <p14:tracePt t="17623" x="2287588" y="2400300"/>
          <p14:tracePt t="17631" x="2343150" y="2400300"/>
          <p14:tracePt t="17638" x="2384425" y="2400300"/>
          <p14:tracePt t="17646" x="2408238" y="2392363"/>
          <p14:tracePt t="17653" x="2424113" y="2392363"/>
          <p14:tracePt t="17661" x="2439988" y="2392363"/>
          <p14:tracePt t="17691" x="2447925" y="2392363"/>
          <p14:tracePt t="17699" x="2447925" y="2384425"/>
          <p14:tracePt t="17706" x="2463800" y="2384425"/>
          <p14:tracePt t="17713" x="2479675" y="2384425"/>
          <p14:tracePt t="17721" x="2503488" y="2384425"/>
          <p14:tracePt t="17728" x="2527300" y="2384425"/>
          <p14:tracePt t="17736" x="2566988" y="2392363"/>
          <p14:tracePt t="17743" x="2622550" y="2408238"/>
          <p14:tracePt t="17752" x="2701925" y="2424113"/>
          <p14:tracePt t="17758" x="2774950" y="2432050"/>
          <p14:tracePt t="17768" x="2870200" y="2447925"/>
          <p14:tracePt t="17773" x="2973388" y="2455863"/>
          <p14:tracePt t="17781" x="3052763" y="2455863"/>
          <p14:tracePt t="17788" x="3165475" y="2471738"/>
          <p14:tracePt t="17796" x="3252788" y="2471738"/>
          <p14:tracePt t="17804" x="3340100" y="2471738"/>
          <p14:tracePt t="17810" x="3387725" y="2471738"/>
          <p14:tracePt t="17818" x="3435350" y="2455863"/>
          <p14:tracePt t="17826" x="3451225" y="2447925"/>
          <p14:tracePt t="17835" x="3467100" y="2447925"/>
          <p14:tracePt t="17841" x="3467100" y="2439988"/>
          <p14:tracePt t="17856" x="3476625" y="2439988"/>
          <p14:tracePt t="18104" x="0" y="0"/>
        </p14:tracePtLst>
        <p14:tracePtLst>
          <p14:tracePt t="51447" x="5365750" y="1770063"/>
          <p14:tracePt t="51461" x="5365750" y="1778000"/>
          <p14:tracePt t="51474" x="5365750" y="1785938"/>
          <p14:tracePt t="51482" x="5357813" y="1785938"/>
          <p14:tracePt t="51499" x="5357813" y="1801813"/>
          <p14:tracePt t="51513" x="5349875" y="1809750"/>
          <p14:tracePt t="51520" x="5349875" y="1833563"/>
          <p14:tracePt t="51527" x="5349875" y="1849438"/>
          <p14:tracePt t="51535" x="5341938" y="1873250"/>
          <p14:tracePt t="51542" x="5334000" y="1898650"/>
          <p14:tracePt t="51549" x="5334000" y="1922463"/>
          <p14:tracePt t="51557" x="5326063" y="1954213"/>
          <p14:tracePt t="51564" x="5326063" y="1985963"/>
          <p14:tracePt t="51574" x="5326063" y="2017713"/>
          <p14:tracePt t="51580" x="5326063" y="2049463"/>
          <p14:tracePt t="51589" x="5318125" y="2120900"/>
          <p14:tracePt t="51596" x="5318125" y="2168525"/>
          <p14:tracePt t="51603" x="5318125" y="2233613"/>
          <p14:tracePt t="51610" x="5310188" y="2281238"/>
          <p14:tracePt t="51617" x="5300663" y="2344738"/>
          <p14:tracePt t="51632" x="5300663" y="2400300"/>
          <p14:tracePt t="51633" x="5292725" y="2432050"/>
          <p14:tracePt t="51641" x="5292725" y="2495550"/>
          <p14:tracePt t="51647" x="5292725" y="2527300"/>
          <p14:tracePt t="51656" x="5292725" y="2576513"/>
          <p14:tracePt t="51662" x="5292725" y="2600325"/>
          <p14:tracePt t="51670" x="5292725" y="2632075"/>
          <p14:tracePt t="51677" x="5276850" y="2711450"/>
          <p14:tracePt t="51685" x="5268913" y="2743200"/>
          <p14:tracePt t="51692" x="5260975" y="2774950"/>
          <p14:tracePt t="51699" x="5253038" y="2822575"/>
          <p14:tracePt t="51707" x="5237163" y="2854325"/>
          <p14:tracePt t="51715" x="5229225" y="2894013"/>
          <p14:tracePt t="51723" x="5221288" y="2927350"/>
          <p14:tracePt t="51730" x="5221288" y="2951163"/>
          <p14:tracePt t="51738" x="5221288" y="2990850"/>
          <p14:tracePt t="51745" x="5213350" y="3046413"/>
          <p14:tracePt t="51752" x="5205413" y="3094038"/>
          <p14:tracePt t="51759" x="5197475" y="3133725"/>
          <p14:tracePt t="51768" x="5189538" y="3181350"/>
          <p14:tracePt t="51774" x="5181600" y="3236913"/>
          <p14:tracePt t="51782" x="5173663" y="3278188"/>
          <p14:tracePt t="51790" x="5173663" y="3309938"/>
          <p14:tracePt t="51798" x="5165725" y="3357563"/>
          <p14:tracePt t="51805" x="5165725" y="3389313"/>
          <p14:tracePt t="51812" x="5157788" y="3413125"/>
          <p14:tracePt t="51820" x="5149850" y="3452813"/>
          <p14:tracePt t="51827" x="5141913" y="3492500"/>
          <p14:tracePt t="51834" x="5141913" y="3540125"/>
          <p14:tracePt t="51842" x="5141913" y="3563938"/>
          <p14:tracePt t="51850" x="5126038" y="3621088"/>
          <p14:tracePt t="51857" x="5118100" y="3660775"/>
          <p14:tracePt t="51865" x="5110163" y="3708400"/>
          <p14:tracePt t="51874" x="5110163" y="3740150"/>
          <p14:tracePt t="51880" x="5102225" y="3795713"/>
          <p14:tracePt t="51888" x="5094288" y="3843338"/>
          <p14:tracePt t="51895" x="5086350" y="3875088"/>
          <p14:tracePt t="51902" x="5086350" y="3906838"/>
          <p14:tracePt t="51910" x="5078413" y="3938588"/>
          <p14:tracePt t="51917" x="5070475" y="3979863"/>
          <p14:tracePt t="51924" x="5062538" y="4011613"/>
          <p14:tracePt t="51932" x="5062538" y="4035425"/>
          <p14:tracePt t="51941" x="5062538" y="4059238"/>
          <p14:tracePt t="51948" x="5054600" y="4083050"/>
          <p14:tracePt t="51954" x="5054600" y="4098925"/>
          <p14:tracePt t="51962" x="5054600" y="4114800"/>
          <p14:tracePt t="51970" x="5054600" y="4138613"/>
          <p14:tracePt t="51977" x="5046663" y="4162425"/>
          <p14:tracePt t="51985" x="5030788" y="4186238"/>
          <p14:tracePt t="51992" x="5030788" y="4217988"/>
          <p14:tracePt t="52001" x="5022850" y="4233863"/>
          <p14:tracePt t="52007" x="5006975" y="4265613"/>
          <p14:tracePt t="52014" x="4999038" y="4291013"/>
          <p14:tracePt t="52023" x="4983163" y="4314825"/>
          <p14:tracePt t="52030" x="4967288" y="4330700"/>
          <p14:tracePt t="52039" x="4959350" y="4354513"/>
          <p14:tracePt t="52045" x="4951413" y="4362450"/>
          <p14:tracePt t="52052" x="4933950" y="4378325"/>
          <p14:tracePt t="52059" x="4926013" y="4394200"/>
          <p14:tracePt t="52075" x="4918075" y="4394200"/>
          <p14:tracePt t="52082" x="4918075" y="4402138"/>
          <p14:tracePt t="52105" x="4910138" y="4402138"/>
          <p14:tracePt t="52112" x="4902200" y="4362450"/>
          <p14:tracePt t="52120" x="4886325" y="4298950"/>
          <p14:tracePt t="52127" x="4870450" y="4249738"/>
          <p14:tracePt t="52135" x="4854575" y="4178300"/>
          <p14:tracePt t="52142" x="4846638" y="4098925"/>
          <p14:tracePt t="52150" x="4830763" y="4035425"/>
          <p14:tracePt t="52158" x="4822825" y="3948113"/>
          <p14:tracePt t="52164" x="4814888" y="3875088"/>
          <p14:tracePt t="52174" x="4806950" y="3779838"/>
          <p14:tracePt t="52179" x="4806950" y="3684588"/>
          <p14:tracePt t="52188" x="4806950" y="3613150"/>
          <p14:tracePt t="52195" x="4799013" y="3548063"/>
          <p14:tracePt t="52202" x="4791075" y="3476625"/>
          <p14:tracePt t="52209" x="4791075" y="3429000"/>
          <p14:tracePt t="52217" x="4775200" y="3357563"/>
          <p14:tracePt t="52225" x="4759325" y="3317875"/>
          <p14:tracePt t="52232" x="4751388" y="3262313"/>
          <p14:tracePt t="52240" x="4727575" y="3189288"/>
          <p14:tracePt t="52247" x="4703763" y="3125788"/>
          <p14:tracePt t="52255" x="4687888" y="3062288"/>
          <p14:tracePt t="52262" x="4672013" y="3014663"/>
          <p14:tracePt t="52271" x="4664075" y="2967038"/>
          <p14:tracePt t="52278" x="4640263" y="2919413"/>
          <p14:tracePt t="52285" x="4632325" y="2886075"/>
          <p14:tracePt t="52292" x="4608513" y="2846388"/>
          <p14:tracePt t="52300" x="4600575" y="2822575"/>
          <p14:tracePt t="52307" x="4592638" y="2814638"/>
          <p14:tracePt t="52315" x="4592638" y="2790825"/>
          <p14:tracePt t="52323" x="4584700" y="2767013"/>
          <p14:tracePt t="52330" x="4576763" y="2743200"/>
          <p14:tracePt t="52338" x="4567238" y="2727325"/>
          <p14:tracePt t="52345" x="4551363" y="2703513"/>
          <p14:tracePt t="52352" x="4543425" y="2695575"/>
          <p14:tracePt t="52360" x="4543425" y="2671763"/>
          <p14:tracePt t="52375" x="4543425" y="2663825"/>
          <p14:tracePt t="52383" x="4535488" y="2655888"/>
          <p14:tracePt t="52412" x="4535488" y="2647950"/>
          <p14:tracePt t="52421" x="4535488" y="2640013"/>
          <p14:tracePt t="52437" x="4535488" y="2632075"/>
          <p14:tracePt t="52450" x="4535488" y="2624138"/>
          <p14:tracePt t="52465" x="4535488" y="2616200"/>
          <p14:tracePt t="52472" x="4535488" y="2608263"/>
          <p14:tracePt t="52480" x="4535488" y="2600325"/>
          <p14:tracePt t="52488" x="4535488" y="2592388"/>
          <p14:tracePt t="52495" x="4535488" y="2584450"/>
          <p14:tracePt t="52502" x="4535488" y="2566988"/>
          <p14:tracePt t="52517" x="4543425" y="2566988"/>
          <p14:tracePt t="52525" x="4543425" y="2559050"/>
          <p14:tracePt t="52532" x="4551363" y="2559050"/>
          <p14:tracePt t="52585" x="4551363" y="2551113"/>
          <p14:tracePt t="52660" x="4551363" y="2566988"/>
          <p14:tracePt t="52668" x="4551363" y="2576513"/>
          <p14:tracePt t="52675" x="4551363" y="2600325"/>
          <p14:tracePt t="52682" x="4559300" y="2624138"/>
          <p14:tracePt t="52690" x="4559300" y="2647950"/>
          <p14:tracePt t="52697" x="4567238" y="2671763"/>
          <p14:tracePt t="52706" x="4567238" y="2687638"/>
          <p14:tracePt t="52712" x="4567238" y="2711450"/>
          <p14:tracePt t="52720" x="4567238" y="2735263"/>
          <p14:tracePt t="52727" x="4567238" y="2767013"/>
          <p14:tracePt t="52734" x="4576763" y="2798763"/>
          <p14:tracePt t="52742" x="4576763" y="2830513"/>
          <p14:tracePt t="52751" x="4584700" y="2862263"/>
          <p14:tracePt t="52757" x="4592638" y="2894013"/>
          <p14:tracePt t="52764" x="4600575" y="2919413"/>
          <p14:tracePt t="52773" x="4608513" y="2951163"/>
          <p14:tracePt t="52780" x="4608513" y="2982913"/>
          <p14:tracePt t="52788" x="4608513" y="3022600"/>
          <p14:tracePt t="52795" x="4616450" y="3062288"/>
          <p14:tracePt t="52802" x="4624388" y="3101975"/>
          <p14:tracePt t="52810" x="4624388" y="3141663"/>
          <p14:tracePt t="52818" x="4624388" y="3165475"/>
          <p14:tracePt t="52825" x="4632325" y="3197225"/>
          <p14:tracePt t="52832" x="4632325" y="3228975"/>
          <p14:tracePt t="52840" x="4632325" y="3262313"/>
          <p14:tracePt t="52847" x="4632325" y="3302000"/>
          <p14:tracePt t="52855" x="4632325" y="3333750"/>
          <p14:tracePt t="52862" x="4640263" y="3357563"/>
          <p14:tracePt t="52871" x="4640263" y="3381375"/>
          <p14:tracePt t="52877" x="4640263" y="3405188"/>
          <p14:tracePt t="52885" x="4640263" y="3429000"/>
          <p14:tracePt t="52892" x="4648200" y="3452813"/>
          <p14:tracePt t="52899" x="4648200" y="3476625"/>
          <p14:tracePt t="52923" x="4648200" y="3548063"/>
          <p14:tracePt t="52929" x="4648200" y="3563938"/>
          <p14:tracePt t="52938" x="4648200" y="3595688"/>
          <p14:tracePt t="52945" x="4648200" y="3621088"/>
          <p14:tracePt t="52952" x="4648200" y="3652838"/>
          <p14:tracePt t="52960" x="4648200" y="3676650"/>
          <p14:tracePt t="52967" x="4648200" y="3700463"/>
          <p14:tracePt t="52975" x="4648200" y="3724275"/>
          <p14:tracePt t="52982" x="4648200" y="3748088"/>
          <p14:tracePt t="52990" x="4648200" y="3771900"/>
          <p14:tracePt t="52997" x="4656138" y="3787775"/>
          <p14:tracePt t="53006" x="4664075" y="3827463"/>
          <p14:tracePt t="53012" x="4672013" y="3851275"/>
          <p14:tracePt t="53020" x="4672013" y="3867150"/>
          <p14:tracePt t="53027" x="4679950" y="3883025"/>
          <p14:tracePt t="53036" x="4687888" y="3890963"/>
          <p14:tracePt t="53042" x="4695825" y="3914775"/>
          <p14:tracePt t="53050" x="4703763" y="3922713"/>
          <p14:tracePt t="53057" x="4711700" y="3938588"/>
          <p14:tracePt t="53064" x="4711700" y="3948113"/>
          <p14:tracePt t="53073" x="4727575" y="3963988"/>
          <p14:tracePt t="53087" x="4735513" y="3979863"/>
          <p14:tracePt t="53103" x="4735513" y="3987800"/>
          <p14:tracePt t="53110" x="4743450" y="3987800"/>
          <p14:tracePt t="53117" x="4743450" y="3995738"/>
          <p14:tracePt t="53125" x="4743450" y="4003675"/>
          <p14:tracePt t="53155" x="4743450" y="4011613"/>
          <p14:tracePt t="53162" x="4751388" y="4011613"/>
          <p14:tracePt t="53447" x="4759325" y="4011613"/>
          <p14:tracePt t="53462" x="4775200" y="4003675"/>
          <p14:tracePt t="53477" x="4775200" y="3995738"/>
          <p14:tracePt t="53488" x="4783138" y="3995738"/>
          <p14:tracePt t="53500" x="4783138" y="3987800"/>
          <p14:tracePt t="53507" x="4791075" y="3987800"/>
          <p14:tracePt t="53531" x="4799013" y="3987800"/>
          <p14:tracePt t="53785" x="4799013" y="3979863"/>
          <p14:tracePt t="53792" x="4806950" y="3979863"/>
          <p14:tracePt t="53802" x="4814888" y="3963988"/>
          <p14:tracePt t="53808" x="4822825" y="3948113"/>
          <p14:tracePt t="53816" x="4838700" y="3930650"/>
          <p14:tracePt t="53824" x="4846638" y="3914775"/>
          <p14:tracePt t="53831" x="4878388" y="3875088"/>
          <p14:tracePt t="53840" x="4910138" y="3827463"/>
          <p14:tracePt t="53845" x="4951413" y="3779838"/>
          <p14:tracePt t="53857" x="4991100" y="3732213"/>
          <p14:tracePt t="53860" x="5022850" y="3684588"/>
          <p14:tracePt t="53871" x="5078413" y="3629025"/>
          <p14:tracePt t="53877" x="5126038" y="3571875"/>
          <p14:tracePt t="53882" x="5173663" y="3524250"/>
          <p14:tracePt t="53889" x="5213350" y="3476625"/>
          <p14:tracePt t="53898" x="5253038" y="3436938"/>
          <p14:tracePt t="53907" x="5284788" y="3405188"/>
          <p14:tracePt t="53926" x="5334000" y="3365500"/>
          <p14:tracePt t="53928" x="5357813" y="3325813"/>
          <p14:tracePt t="53938" x="5381625" y="3294063"/>
          <p14:tracePt t="53944" x="5421313" y="3252788"/>
          <p14:tracePt t="53950" x="5445125" y="3228975"/>
          <p14:tracePt t="53957" x="5468938" y="3197225"/>
          <p14:tracePt t="53965" x="5484813" y="3181350"/>
          <p14:tracePt t="53975" x="5500688" y="3165475"/>
          <p14:tracePt t="53980" x="5516563" y="3149600"/>
          <p14:tracePt t="53989" x="5532438" y="3125788"/>
          <p14:tracePt t="53996" x="5548313" y="3109913"/>
          <p14:tracePt t="54005" x="5556250" y="3101975"/>
          <p14:tracePt t="54010" x="5572125" y="3078163"/>
          <p14:tracePt t="54025" x="5588000" y="3062288"/>
          <p14:tracePt t="54032" x="5595938" y="3046413"/>
          <p14:tracePt t="54039" x="5611813" y="3038475"/>
          <p14:tracePt t="54047" x="5627688" y="3030538"/>
          <p14:tracePt t="54055" x="5643563" y="3014663"/>
          <p14:tracePt t="54062" x="5659438" y="3006725"/>
          <p14:tracePt t="54070" x="5676900" y="2998788"/>
          <p14:tracePt t="54077" x="5684838" y="2990850"/>
          <p14:tracePt t="54086" x="5700713" y="2982913"/>
          <p14:tracePt t="54092" x="5716588" y="2967038"/>
          <p14:tracePt t="54100" x="5724525" y="2959100"/>
          <p14:tracePt t="54107" x="5740400" y="2951163"/>
          <p14:tracePt t="54115" x="5764213" y="2943225"/>
          <p14:tracePt t="54122" x="5780088" y="2935288"/>
          <p14:tracePt t="54129" x="5788025" y="2919413"/>
          <p14:tracePt t="54139" x="5811838" y="2909888"/>
          <p14:tracePt t="54144" x="5835650" y="2886075"/>
          <p14:tracePt t="54153" x="5851525" y="2870200"/>
          <p14:tracePt t="54160" x="5867400" y="2854325"/>
          <p14:tracePt t="54167" x="5891213" y="2838450"/>
          <p14:tracePt t="54175" x="5899150" y="2830513"/>
          <p14:tracePt t="54183" x="5907088" y="2814638"/>
          <p14:tracePt t="54190" x="5915025" y="2798763"/>
          <p14:tracePt t="54197" x="5922963" y="2790825"/>
          <p14:tracePt t="54205" x="5930900" y="2774950"/>
          <p14:tracePt t="54220" x="5930900" y="2767013"/>
          <p14:tracePt t="54236" x="5930900" y="2759075"/>
          <p14:tracePt t="54332" x="5930900" y="2743200"/>
          <p14:tracePt t="54340" x="5930900" y="2727325"/>
          <p14:tracePt t="54347" x="5930900" y="2711450"/>
          <p14:tracePt t="54355" x="5930900" y="2695575"/>
          <p14:tracePt t="54362" x="5930900" y="2679700"/>
          <p14:tracePt t="54370" x="5930900" y="2663825"/>
          <p14:tracePt t="54378" x="5930900" y="2655888"/>
          <p14:tracePt t="54386" x="5930900" y="2640013"/>
          <p14:tracePt t="54392" x="5922963" y="2632075"/>
          <p14:tracePt t="54399" x="5922963" y="2616200"/>
          <p14:tracePt t="54407" x="5922963" y="2600325"/>
          <p14:tracePt t="54415" x="5915025" y="2592388"/>
          <p14:tracePt t="54422" x="5915025" y="2584450"/>
          <p14:tracePt t="54439" x="5915025" y="2576513"/>
          <p14:tracePt t="54715" x="5867400" y="2566988"/>
          <p14:tracePt t="54722" x="5811838" y="2543175"/>
          <p14:tracePt t="54730" x="5756275" y="2519363"/>
          <p14:tracePt t="54737" x="5659438" y="2487613"/>
          <p14:tracePt t="54745" x="5532438" y="2439988"/>
          <p14:tracePt t="54754" x="5357813" y="2392363"/>
          <p14:tracePt t="54760" x="5189538" y="2360613"/>
          <p14:tracePt t="54767" x="5006975" y="2336800"/>
          <p14:tracePt t="54775" x="4870450" y="2336800"/>
          <p14:tracePt t="54782" x="4775200" y="2336800"/>
          <p14:tracePt t="54790" x="4679950" y="2336800"/>
          <p14:tracePt t="54798" x="4600575" y="2344738"/>
          <p14:tracePt t="54804" x="4543425" y="2352675"/>
          <p14:tracePt t="54814" x="4479925" y="2360613"/>
          <p14:tracePt t="54821" x="4424363" y="2368550"/>
          <p14:tracePt t="54827" x="4376738" y="2368550"/>
          <p14:tracePt t="54835" x="4344988" y="2376488"/>
          <p14:tracePt t="54842" x="4321175" y="2376488"/>
          <p14:tracePt t="54850" x="4297363" y="2376488"/>
          <p14:tracePt t="54857" x="4289425" y="2376488"/>
          <p14:tracePt t="54864" x="4265613" y="2376488"/>
          <p14:tracePt t="54872" x="4249738" y="2376488"/>
          <p14:tracePt t="54882" x="4225925" y="2376488"/>
          <p14:tracePt t="54889" x="4210050" y="2376488"/>
          <p14:tracePt t="54905" x="4121150" y="2376488"/>
          <p14:tracePt t="54910" x="4081463" y="2376488"/>
          <p14:tracePt t="54917" x="4025900" y="2376488"/>
          <p14:tracePt t="54925" x="3954463" y="2376488"/>
          <p14:tracePt t="54932" x="3883025" y="2376488"/>
          <p14:tracePt t="54940" x="3825875" y="2376488"/>
          <p14:tracePt t="54947" x="3738563" y="2376488"/>
          <p14:tracePt t="54955" x="3667125" y="2376488"/>
          <p14:tracePt t="54962" x="3595688" y="2376488"/>
          <p14:tracePt t="54971" x="3532188" y="2376488"/>
          <p14:tracePt t="54977" x="3459163" y="2368550"/>
          <p14:tracePt t="54987" x="3403600" y="2360613"/>
          <p14:tracePt t="54992" x="3340100" y="2352675"/>
          <p14:tracePt t="55000" x="3300413" y="2344738"/>
          <p14:tracePt t="55007" x="3252788" y="2344738"/>
          <p14:tracePt t="55015" x="3228975" y="2344738"/>
          <p14:tracePt t="55022" x="3205163" y="2344738"/>
          <p14:tracePt t="55030" x="3197225" y="2344738"/>
          <p14:tracePt t="55038" x="3181350" y="2344738"/>
          <p14:tracePt t="55045" x="3173413" y="2344738"/>
          <p14:tracePt t="55053" x="3157538" y="2344738"/>
          <p14:tracePt t="55060" x="3149600" y="2344738"/>
          <p14:tracePt t="55068" x="3141663" y="2344738"/>
          <p14:tracePt t="55075" x="3125788" y="2344738"/>
          <p14:tracePt t="55082" x="3109913" y="2352675"/>
          <p14:tracePt t="55090" x="3100388" y="2360613"/>
          <p14:tracePt t="55097" x="3092450" y="2360613"/>
          <p14:tracePt t="55105" x="3068638" y="2360613"/>
          <p14:tracePt t="55115" x="3044825" y="2368550"/>
          <p14:tracePt t="55120" x="3028950" y="2376488"/>
          <p14:tracePt t="55127" x="3013075" y="2384425"/>
          <p14:tracePt t="55136" x="2997200" y="2384425"/>
          <p14:tracePt t="55142" x="2973388" y="2384425"/>
          <p14:tracePt t="55150" x="2957513" y="2384425"/>
          <p14:tracePt t="55157" x="2941638" y="2384425"/>
          <p14:tracePt t="55164" x="2917825" y="2384425"/>
          <p14:tracePt t="55180" x="2894013" y="2384425"/>
          <p14:tracePt t="55187" x="2886075" y="2384425"/>
          <p14:tracePt t="55195" x="2870200" y="2376488"/>
          <p14:tracePt t="55203" x="2846388" y="2368550"/>
          <p14:tracePt t="55210" x="2838450" y="2368550"/>
          <p14:tracePt t="55218" x="2822575" y="2360613"/>
          <p14:tracePt t="55225" x="2806700" y="2352675"/>
          <p14:tracePt t="55232" x="2790825" y="2344738"/>
          <p14:tracePt t="55240" x="2790825" y="2336800"/>
          <p14:tracePt t="55247" x="2774950" y="2336800"/>
          <p14:tracePt t="55255" x="2767013" y="2328863"/>
          <p14:tracePt t="55265" x="2759075" y="2320925"/>
          <p14:tracePt t="55270" x="2751138" y="2312988"/>
          <p14:tracePt t="55277" x="2751138" y="2305050"/>
          <p14:tracePt t="55286" x="2733675" y="2305050"/>
          <p14:tracePt t="55292" x="2717800" y="2289175"/>
          <p14:tracePt t="55300" x="2701925" y="2265363"/>
          <p14:tracePt t="55307" x="2678113" y="2241550"/>
          <p14:tracePt t="55315" x="2670175" y="2224088"/>
          <p14:tracePt t="55322" x="2670175" y="2216150"/>
          <p14:tracePt t="55329" x="2670175" y="2208213"/>
          <p14:tracePt t="55346" x="2670175" y="2200275"/>
          <p14:tracePt t="55367" x="2670175" y="2192338"/>
          <p14:tracePt t="55390" x="2670175" y="2184400"/>
          <p14:tracePt t="55397" x="2670175" y="2176463"/>
          <p14:tracePt t="55412" x="2678113" y="2176463"/>
          <p14:tracePt t="55458" x="2678113" y="2168525"/>
          <p14:tracePt t="55464" x="2686050" y="2168525"/>
          <p14:tracePt t="55487" x="2686050" y="2160588"/>
          <p14:tracePt t="55495" x="2693988" y="2160588"/>
          <p14:tracePt t="55503" x="2693988" y="2152650"/>
          <p14:tracePt t="55509" x="2701925" y="2152650"/>
          <p14:tracePt t="55517" x="2709863" y="2144713"/>
          <p14:tracePt t="55525" x="2717800" y="2136775"/>
          <p14:tracePt t="55532" x="2725738" y="2136775"/>
          <p14:tracePt t="55540" x="2741613" y="2120900"/>
          <p14:tracePt t="55547" x="2759075" y="2112963"/>
          <p14:tracePt t="55554" x="2767013" y="2097088"/>
          <p14:tracePt t="55562" x="2790825" y="2089150"/>
          <p14:tracePt t="55570" x="2822575" y="2065338"/>
          <p14:tracePt t="55577" x="2838450" y="2049463"/>
          <p14:tracePt t="55585" x="2862263" y="2033588"/>
          <p14:tracePt t="55592" x="2894013" y="2001838"/>
          <p14:tracePt t="55599" x="2933700" y="1985963"/>
          <p14:tracePt t="55607" x="2965450" y="1962150"/>
          <p14:tracePt t="55614" x="2997200" y="1938338"/>
          <p14:tracePt t="55622" x="3021013" y="1922463"/>
          <p14:tracePt t="55630" x="3052763" y="1906588"/>
          <p14:tracePt t="55637" x="3076575" y="1881188"/>
          <p14:tracePt t="55644" x="3092450" y="1873250"/>
          <p14:tracePt t="55652" x="3109913" y="1865313"/>
          <p14:tracePt t="55661" x="3117850" y="1857375"/>
          <p14:tracePt t="55668" x="3125788" y="1849438"/>
          <p14:tracePt t="55674" x="3133725" y="1841500"/>
          <p14:tracePt t="55682" x="3141663" y="1833563"/>
          <p14:tracePt t="55689" x="3141663" y="1825625"/>
          <p14:tracePt t="55697" x="3149600" y="1825625"/>
          <p14:tracePt t="55704" x="3157538" y="1809750"/>
          <p14:tracePt t="55712" x="3173413" y="1793875"/>
          <p14:tracePt t="55720" x="3189288" y="1770063"/>
          <p14:tracePt t="55727" x="3213100" y="1746250"/>
          <p14:tracePt t="55735" x="3236913" y="1722438"/>
          <p14:tracePt t="55742" x="3252788" y="1706563"/>
          <p14:tracePt t="55749" x="3268663" y="1674813"/>
          <p14:tracePt t="55757" x="3292475" y="1651000"/>
          <p14:tracePt t="55764" x="3308350" y="1619250"/>
          <p14:tracePt t="55772" x="3332163" y="1595438"/>
          <p14:tracePt t="55780" x="3348038" y="1563688"/>
          <p14:tracePt t="55788" x="3371850" y="1538288"/>
          <p14:tracePt t="55795" x="3387725" y="1514475"/>
          <p14:tracePt t="55802" x="3395663" y="1490663"/>
          <p14:tracePt t="55809" x="3419475" y="1466850"/>
          <p14:tracePt t="55818" x="3427413" y="1450975"/>
          <p14:tracePt t="55825" x="3443288" y="1427163"/>
          <p14:tracePt t="55832" x="3451225" y="1403350"/>
          <p14:tracePt t="55840" x="3459163" y="1387475"/>
          <p14:tracePt t="55847" x="3459163" y="1379538"/>
          <p14:tracePt t="55855" x="3467100" y="1363663"/>
          <p14:tracePt t="55862" x="3467100" y="1347788"/>
          <p14:tracePt t="55877" x="3467100" y="1339850"/>
          <p14:tracePt t="55885" x="3467100" y="1331913"/>
          <p14:tracePt t="55893" x="3467100" y="1323975"/>
          <p14:tracePt t="55914" x="3467100" y="1316038"/>
          <p14:tracePt t="55937" x="3467100" y="1308100"/>
          <p14:tracePt t="55953" x="3467100" y="1300163"/>
          <p14:tracePt t="55960" x="3467100" y="1292225"/>
          <p14:tracePt t="55975" x="3467100" y="1284288"/>
          <p14:tracePt t="55982" x="3467100" y="1276350"/>
          <p14:tracePt t="55997" x="3467100" y="1268413"/>
          <p14:tracePt t="56005" x="3467100" y="1260475"/>
          <p14:tracePt t="56103" x="0" y="0"/>
        </p14:tracePtLst>
        <p14:tracePtLst>
          <p14:tracePt t="56253" x="3467100" y="1260475"/>
          <p14:tracePt t="56403" x="0" y="0"/>
        </p14:tracePtLst>
        <p14:tracePtLst>
          <p14:tracePt t="57078" x="2359025" y="2216150"/>
          <p14:tracePt t="57175" x="0" y="0"/>
        </p14:tracePtLst>
        <p14:tracePtLst>
          <p14:tracePt t="62329" x="8283575" y="2432050"/>
          <p14:tracePt t="62358" x="8291513" y="2432050"/>
          <p14:tracePt t="63167" x="8299450" y="2432050"/>
          <p14:tracePt t="63662" x="8291513" y="2463800"/>
          <p14:tracePt t="63671" x="8283575" y="2495550"/>
          <p14:tracePt t="63679" x="8267700" y="2535238"/>
          <p14:tracePt t="63684" x="8251825" y="2608263"/>
          <p14:tracePt t="63692" x="8218488" y="2663825"/>
          <p14:tracePt t="63699" x="8194675" y="2743200"/>
          <p14:tracePt t="63707" x="8162925" y="2814638"/>
          <p14:tracePt t="63714" x="8115300" y="2901950"/>
          <p14:tracePt t="63723" x="8075613" y="2974975"/>
          <p14:tracePt t="63732" x="8020050" y="3062288"/>
          <p14:tracePt t="63739" x="7988300" y="3133725"/>
          <p14:tracePt t="63748" x="7940675" y="3213100"/>
          <p14:tracePt t="63752" x="7900988" y="3278188"/>
          <p14:tracePt t="63761" x="7851775" y="3349625"/>
          <p14:tracePt t="63768" x="7820025" y="3397250"/>
          <p14:tracePt t="63775" x="7788275" y="3444875"/>
          <p14:tracePt t="63782" x="7772400" y="3476625"/>
          <p14:tracePt t="63790" x="7748588" y="3516313"/>
          <p14:tracePt t="63797" x="7732713" y="3532188"/>
          <p14:tracePt t="63805" x="7716838" y="3556000"/>
          <p14:tracePt t="63828" x="7716838" y="3571875"/>
          <p14:tracePt t="63835" x="7700963" y="3587750"/>
          <p14:tracePt t="63842" x="7677150" y="3621088"/>
          <p14:tracePt t="63850" x="7669213" y="3636963"/>
          <p14:tracePt t="63857" x="7637463" y="3668713"/>
          <p14:tracePt t="63864" x="7613650" y="3700463"/>
          <p14:tracePt t="63872" x="7597775" y="3724275"/>
          <p14:tracePt t="63880" x="7573963" y="3756025"/>
          <p14:tracePt t="63887" x="7558088" y="3779838"/>
          <p14:tracePt t="63895" x="7542213" y="3795713"/>
          <p14:tracePt t="63913" x="7518400" y="3827463"/>
          <p14:tracePt t="63917" x="7502525" y="3835400"/>
          <p14:tracePt t="63925" x="7502525" y="3851275"/>
          <p14:tracePt t="63932" x="7502525" y="3859213"/>
          <p14:tracePt t="63939" x="7493000" y="3875088"/>
          <p14:tracePt t="63954" x="7485063" y="3890963"/>
          <p14:tracePt t="63963" x="7485063" y="3906838"/>
          <p14:tracePt t="63978" x="7485063" y="3914775"/>
          <p14:tracePt t="63985" x="7477125" y="3922713"/>
          <p14:tracePt t="63993" x="7477125" y="3930650"/>
          <p14:tracePt t="64001" x="7469188" y="3938588"/>
          <p14:tracePt t="64007" x="7469188" y="3948113"/>
          <p14:tracePt t="64014" x="7469188" y="3956050"/>
          <p14:tracePt t="64030" x="7469188" y="3963988"/>
          <p14:tracePt t="64045" x="7469188" y="3971925"/>
          <p14:tracePt t="64052" x="7469188" y="3979863"/>
          <p14:tracePt t="64060" x="7469188" y="3987800"/>
          <p14:tracePt t="64068" x="7469188" y="3995738"/>
          <p14:tracePt t="64074" x="7469188" y="4003675"/>
          <p14:tracePt t="64240" x="0" y="0"/>
        </p14:tracePtLst>
        <p14:tracePtLst>
          <p14:tracePt t="65486" x="6384925" y="2097088"/>
          <p14:tracePt t="65606" x="0" y="0"/>
        </p14:tracePtLst>
        <p14:tracePtLst>
          <p14:tracePt t="67263" x="6800850" y="2511425"/>
          <p14:tracePt t="68358" x="6800850" y="2519363"/>
          <p14:tracePt t="68373" x="6800850" y="2527300"/>
          <p14:tracePt t="68388" x="6800850" y="2535238"/>
          <p14:tracePt t="68403" x="6800850" y="2543175"/>
          <p14:tracePt t="68410" x="6800850" y="2551113"/>
          <p14:tracePt t="68424" x="6800850" y="2559050"/>
          <p14:tracePt t="68442" x="6800850" y="2566988"/>
          <p14:tracePt t="68462" x="6800850" y="2576513"/>
          <p14:tracePt t="68477" x="6800850" y="2584450"/>
          <p14:tracePt t="68485" x="6808788" y="2584450"/>
          <p14:tracePt t="68509" x="6808788" y="2592388"/>
          <p14:tracePt t="68530" x="6816725" y="2592388"/>
          <p14:tracePt t="68665" x="6824663" y="2592388"/>
          <p14:tracePt t="68680" x="6832600" y="2592388"/>
          <p14:tracePt t="68695" x="6848475" y="2592388"/>
          <p14:tracePt t="68702" x="6856413" y="2584450"/>
          <p14:tracePt t="68710" x="6872288" y="2566988"/>
          <p14:tracePt t="68717" x="6896100" y="2559050"/>
          <p14:tracePt t="68725" x="6927850" y="2543175"/>
          <p14:tracePt t="68732" x="6959600" y="2519363"/>
          <p14:tracePt t="68741" x="7007225" y="2495550"/>
          <p14:tracePt t="68747" x="7038975" y="2479675"/>
          <p14:tracePt t="68754" x="7070725" y="2455863"/>
          <p14:tracePt t="68762" x="7102475" y="2432050"/>
          <p14:tracePt t="68770" x="7135813" y="2424113"/>
          <p14:tracePt t="68777" x="7167563" y="2400300"/>
          <p14:tracePt t="68784" x="7183438" y="2384425"/>
          <p14:tracePt t="68794" x="7199313" y="2376488"/>
          <p14:tracePt t="68799" x="7215188" y="2368550"/>
          <p14:tracePt t="68815" x="7223125" y="2360613"/>
          <p14:tracePt t="68830" x="7231063" y="2360613"/>
          <p14:tracePt t="68845" x="7231063" y="2352675"/>
          <p14:tracePt t="68852" x="7239000" y="2352675"/>
          <p14:tracePt t="69070" x="7231063" y="2368550"/>
          <p14:tracePt t="69077" x="7231063" y="2392363"/>
          <p14:tracePt t="69084" x="7215188" y="2424113"/>
          <p14:tracePt t="69094" x="7191375" y="2471738"/>
          <p14:tracePt t="69101" x="7167563" y="2527300"/>
          <p14:tracePt t="69112" x="7135813" y="2584450"/>
          <p14:tracePt t="69116" x="7118350" y="2640013"/>
          <p14:tracePt t="69122" x="7086600" y="2695575"/>
          <p14:tracePt t="69129" x="7070725" y="2743200"/>
          <p14:tracePt t="69138" x="7054850" y="2798763"/>
          <p14:tracePt t="69145" x="7031038" y="2854325"/>
          <p14:tracePt t="69154" x="7023100" y="2901950"/>
          <p14:tracePt t="69161" x="7015163" y="2927350"/>
          <p14:tracePt t="69169" x="7015163" y="2967038"/>
          <p14:tracePt t="69176" x="7007225" y="3006725"/>
          <p14:tracePt t="69182" x="7007225" y="3038475"/>
          <p14:tracePt t="69193" x="7007225" y="3062288"/>
          <p14:tracePt t="69197" x="6999288" y="3086100"/>
          <p14:tracePt t="69204" x="6999288" y="3101975"/>
          <p14:tracePt t="69213" x="6991350" y="3117850"/>
          <p14:tracePt t="69220" x="6991350" y="3133725"/>
          <p14:tracePt t="69227" x="6991350" y="3165475"/>
          <p14:tracePt t="69243" x="6983413" y="3181350"/>
          <p14:tracePt t="69252" x="6975475" y="3197225"/>
          <p14:tracePt t="69259" x="6975475" y="3213100"/>
          <p14:tracePt t="69265" x="6967538" y="3228975"/>
          <p14:tracePt t="69272" x="6959600" y="3244850"/>
          <p14:tracePt t="69280" x="6951663" y="3262313"/>
          <p14:tracePt t="69287" x="6943725" y="3286125"/>
          <p14:tracePt t="69294" x="6927850" y="3294063"/>
          <p14:tracePt t="69302" x="6927850" y="3317875"/>
          <p14:tracePt t="69310" x="6919913" y="3325813"/>
          <p14:tracePt t="69317" x="6911975" y="3341688"/>
          <p14:tracePt t="69580" x="6904038" y="3341688"/>
          <p14:tracePt t="69596" x="6896100" y="3341688"/>
          <p14:tracePt t="69603" x="6880225" y="3341688"/>
          <p14:tracePt t="69610" x="6880225" y="3349625"/>
          <p14:tracePt t="69618" x="6864350" y="3357563"/>
          <p14:tracePt t="69627" x="6840538" y="3357563"/>
          <p14:tracePt t="69632" x="6824663" y="3373438"/>
          <p14:tracePt t="69645" x="6816725" y="3373438"/>
          <p14:tracePt t="69648" x="6800850" y="3389313"/>
          <p14:tracePt t="69656" x="6784975" y="3397250"/>
          <p14:tracePt t="69662" x="6777038" y="3405188"/>
          <p14:tracePt t="69671" x="6759575" y="3405188"/>
          <p14:tracePt t="69677" x="6759575" y="3413125"/>
          <p14:tracePt t="69685" x="6751638" y="3413125"/>
          <p14:tracePt t="69835" x="6759575" y="3405188"/>
          <p14:tracePt t="69843" x="6769100" y="3397250"/>
          <p14:tracePt t="69858" x="6777038" y="3389313"/>
          <p14:tracePt t="69873" x="6784975" y="3381375"/>
          <p14:tracePt t="69880" x="6800850" y="3357563"/>
          <p14:tracePt t="69887" x="6816725" y="3349625"/>
          <p14:tracePt t="69894" x="6824663" y="3325813"/>
          <p14:tracePt t="69910" x="6856413" y="3302000"/>
          <p14:tracePt t="69917" x="6864350" y="3286125"/>
          <p14:tracePt t="69926" x="6880225" y="3270250"/>
          <p14:tracePt t="69932" x="6888163" y="3262313"/>
          <p14:tracePt t="69940" x="6896100" y="3252788"/>
          <p14:tracePt t="69947" x="6911975" y="3244850"/>
          <p14:tracePt t="69955" x="6911975" y="3236913"/>
          <p14:tracePt t="69969" x="6919913" y="3236913"/>
          <p14:tracePt t="69977" x="6919913" y="3228975"/>
          <p14:tracePt t="70000" x="6927850" y="3228975"/>
          <p14:tracePt t="70023" x="6927850" y="3221038"/>
          <p14:tracePt t="70278" x="0" y="0"/>
        </p14:tracePtLst>
        <p14:tracePtLst>
          <p14:tracePt t="71163" x="6600825" y="4162425"/>
          <p14:tracePt t="71298" x="6608763" y="4162425"/>
          <p14:tracePt t="71309" x="6616700" y="4162425"/>
          <p14:tracePt t="71313" x="6624638" y="4162425"/>
          <p14:tracePt t="71321" x="6632575" y="4162425"/>
          <p14:tracePt t="71335" x="6640513" y="4162425"/>
          <p14:tracePt t="71501" x="0" y="0"/>
        </p14:tracePtLst>
        <p14:tracePtLst>
          <p14:tracePt t="72139" x="4926013" y="4856163"/>
          <p14:tracePt t="72227" x="4933950" y="4856163"/>
          <p14:tracePt t="72235" x="4933950" y="4848225"/>
          <p14:tracePt t="72244" x="4943475" y="4848225"/>
          <p14:tracePt t="72250" x="4959350" y="4840288"/>
          <p14:tracePt t="72266" x="4975225" y="4840288"/>
          <p14:tracePt t="72272" x="4991100" y="4840288"/>
          <p14:tracePt t="72280" x="5006975" y="4840288"/>
          <p14:tracePt t="72288" x="5030788" y="4840288"/>
          <p14:tracePt t="72294" x="5054600" y="4840288"/>
          <p14:tracePt t="72302" x="5094288" y="4840288"/>
          <p14:tracePt t="72310" x="5110163" y="4840288"/>
          <p14:tracePt t="72317" x="5157788" y="4840288"/>
          <p14:tracePt t="72324" x="5197475" y="4840288"/>
          <p14:tracePt t="72332" x="5229225" y="4840288"/>
          <p14:tracePt t="72340" x="5326063" y="4840288"/>
          <p14:tracePt t="72347" x="5405438" y="4840288"/>
          <p14:tracePt t="72355" x="5468938" y="4840288"/>
          <p14:tracePt t="72362" x="5516563" y="4840288"/>
          <p14:tracePt t="72370" x="5572125" y="4832350"/>
          <p14:tracePt t="72377" x="5635625" y="4832350"/>
          <p14:tracePt t="72384" x="5684838" y="4824413"/>
          <p14:tracePt t="72392" x="5716588" y="4824413"/>
          <p14:tracePt t="72400" x="5748338" y="4824413"/>
          <p14:tracePt t="72407" x="5780088" y="4824413"/>
          <p14:tracePt t="72415" x="5803900" y="4816475"/>
          <p14:tracePt t="72423" x="5819775" y="4816475"/>
          <p14:tracePt t="72429" x="5835650" y="4816475"/>
          <p14:tracePt t="72440" x="5851525" y="4816475"/>
          <p14:tracePt t="72445" x="5867400" y="4816475"/>
          <p14:tracePt t="72452" x="5883275" y="4816475"/>
          <p14:tracePt t="72459" x="5899150" y="4816475"/>
          <p14:tracePt t="72467" x="5915025" y="4816475"/>
          <p14:tracePt t="72475" x="5922963" y="4816475"/>
          <p14:tracePt t="72482" x="5930900" y="4808538"/>
          <p14:tracePt t="72512" x="5938838" y="4808538"/>
          <p14:tracePt t="72535" x="5946775" y="4808538"/>
          <p14:tracePt t="72542" x="5954713" y="4808538"/>
          <p14:tracePt t="72549" x="5962650" y="4816475"/>
          <p14:tracePt t="72557" x="5970588" y="4816475"/>
          <p14:tracePt t="72565" x="5978525" y="4816475"/>
          <p14:tracePt t="72573" x="5994400" y="4816475"/>
          <p14:tracePt t="72580" x="6010275" y="4824413"/>
          <p14:tracePt t="72589" x="6018213" y="4824413"/>
          <p14:tracePt t="72596" x="6034088" y="4832350"/>
          <p14:tracePt t="72602" x="6051550" y="4832350"/>
          <p14:tracePt t="72609" x="6067425" y="4832350"/>
          <p14:tracePt t="72617" x="6083300" y="4848225"/>
          <p14:tracePt t="72624" x="6091238" y="4848225"/>
          <p14:tracePt t="72632" x="6107113" y="4856163"/>
          <p14:tracePt t="72640" x="6115050" y="4856163"/>
          <p14:tracePt t="72647" x="6122988" y="4856163"/>
          <p14:tracePt t="72654" x="6130925" y="4856163"/>
          <p14:tracePt t="72671" x="6146800" y="4864100"/>
          <p14:tracePt t="72677" x="6154738" y="4864100"/>
          <p14:tracePt t="73210" x="6162675" y="4864100"/>
          <p14:tracePt t="73218" x="6186488" y="4864100"/>
          <p14:tracePt t="73225" x="6234113" y="4864100"/>
          <p14:tracePt t="73234" x="6265863" y="4864100"/>
          <p14:tracePt t="73241" x="6321425" y="4864100"/>
          <p14:tracePt t="73247" x="6369050" y="4864100"/>
          <p14:tracePt t="73255" x="6426200" y="4864100"/>
          <p14:tracePt t="73262" x="6481763" y="4864100"/>
          <p14:tracePt t="73271" x="6513513" y="4864100"/>
          <p14:tracePt t="73278" x="6545263" y="4864100"/>
          <p14:tracePt t="73285" x="6569075" y="4864100"/>
          <p14:tracePt t="73292" x="6584950" y="4864100"/>
          <p14:tracePt t="73300" x="6600825" y="4872038"/>
          <p14:tracePt t="73308" x="6608763" y="4872038"/>
          <p14:tracePt t="73315" x="6616700" y="4872038"/>
          <p14:tracePt t="73653" x="6632575" y="4887913"/>
          <p14:tracePt t="73661" x="6640513" y="4903788"/>
          <p14:tracePt t="73668" x="6648450" y="4903788"/>
          <p14:tracePt t="73675" x="6656388" y="4911725"/>
          <p14:tracePt t="73682" x="6664325" y="4919663"/>
          <p14:tracePt t="73689" x="6680200" y="4935538"/>
          <p14:tracePt t="73699" x="6688138" y="4935538"/>
          <p14:tracePt t="73707" x="6696075" y="4951413"/>
          <p14:tracePt t="73724" x="6704013" y="4959350"/>
          <p14:tracePt t="73727" x="6711950" y="4959350"/>
          <p14:tracePt t="73734" x="6711950" y="4967288"/>
          <p14:tracePt t="73744" x="6711950" y="4976813"/>
          <p14:tracePt t="73753" x="6719888" y="4992688"/>
          <p14:tracePt t="73757" x="6727825" y="5016500"/>
          <p14:tracePt t="73767" x="6727825" y="5032375"/>
          <p14:tracePt t="73774" x="6735763" y="5048250"/>
          <p14:tracePt t="73780" x="6735763" y="5072063"/>
          <p14:tracePt t="73790" x="6735763" y="5103813"/>
          <p14:tracePt t="73795" x="6743700" y="5127625"/>
          <p14:tracePt t="73803" x="6743700" y="5159375"/>
          <p14:tracePt t="73809" x="6743700" y="5183188"/>
          <p14:tracePt t="73819" x="6743700" y="5207000"/>
          <p14:tracePt t="73825" x="6743700" y="5238750"/>
          <p14:tracePt t="73833" x="6743700" y="5262563"/>
          <p14:tracePt t="73840" x="6743700" y="5286375"/>
          <p14:tracePt t="73847" x="6743700" y="5310188"/>
          <p14:tracePt t="73855" x="6743700" y="5335588"/>
          <p14:tracePt t="73862" x="6743700" y="5359400"/>
          <p14:tracePt t="73871" x="6743700" y="5375275"/>
          <p14:tracePt t="73877" x="6743700" y="5399088"/>
          <p14:tracePt t="73885" x="6743700" y="5414963"/>
          <p14:tracePt t="73892" x="6743700" y="5438775"/>
          <p14:tracePt t="73899" x="6743700" y="5454650"/>
          <p14:tracePt t="73907" x="6743700" y="5470525"/>
          <p14:tracePt t="73914" x="6743700" y="5486400"/>
          <p14:tracePt t="73922" x="6743700" y="5502275"/>
          <p14:tracePt t="73930" x="6743700" y="5518150"/>
          <p14:tracePt t="73938" x="6743700" y="5534025"/>
          <p14:tracePt t="73945" x="6743700" y="5541963"/>
          <p14:tracePt t="73953" x="6743700" y="5549900"/>
          <p14:tracePt t="73960" x="6743700" y="5557838"/>
          <p14:tracePt t="73967" x="6743700" y="5565775"/>
          <p14:tracePt t="73975" x="6743700" y="5573713"/>
          <p14:tracePt t="73982" x="6743700" y="5589588"/>
          <p14:tracePt t="73997" x="6743700" y="5597525"/>
          <p14:tracePt t="74012" x="6743700" y="5605463"/>
          <p14:tracePt t="74020" x="6743700" y="5613400"/>
          <p14:tracePt t="74027" x="6743700" y="5621338"/>
          <p14:tracePt t="74035" x="6743700" y="5629275"/>
          <p14:tracePt t="74050" x="6743700" y="5637213"/>
          <p14:tracePt t="74057" x="6743700" y="5645150"/>
          <p14:tracePt t="74064" x="6743700" y="5653088"/>
          <p14:tracePt t="74079" x="6743700" y="5662613"/>
          <p14:tracePt t="74087" x="6743700" y="5670550"/>
          <p14:tracePt t="74104" x="6743700" y="5678488"/>
          <p14:tracePt t="74117" x="6743700" y="5686425"/>
          <p14:tracePt t="74139" x="6743700" y="5694363"/>
          <p14:tracePt t="74215" x="6743700" y="5702300"/>
          <p14:tracePt t="74313" x="6743700" y="5710238"/>
          <p14:tracePt t="74410" x="6727825" y="5710238"/>
          <p14:tracePt t="74418" x="6704013" y="5718175"/>
          <p14:tracePt t="74425" x="6672263" y="5718175"/>
          <p14:tracePt t="74432" x="6616700" y="5726113"/>
          <p14:tracePt t="74441" x="6577013" y="5734050"/>
          <p14:tracePt t="74447" x="6497638" y="5741988"/>
          <p14:tracePt t="74455" x="6418263" y="5741988"/>
          <p14:tracePt t="74463" x="6329363" y="5749925"/>
          <p14:tracePt t="74470" x="6242050" y="5757863"/>
          <p14:tracePt t="74477" x="6178550" y="5765800"/>
          <p14:tracePt t="74484" x="6091238" y="5781675"/>
          <p14:tracePt t="74493" x="6018213" y="5789613"/>
          <p14:tracePt t="74504" x="5930900" y="5797550"/>
          <p14:tracePt t="74507" x="5851525" y="5813425"/>
          <p14:tracePt t="74514" x="5780088" y="5813425"/>
          <p14:tracePt t="74522" x="5708650" y="5813425"/>
          <p14:tracePt t="74531" x="5627688" y="5813425"/>
          <p14:tracePt t="74540" x="5580063" y="5813425"/>
          <p14:tracePt t="74545" x="5524500" y="5813425"/>
          <p14:tracePt t="74557" x="5461000" y="5813425"/>
          <p14:tracePt t="74560" x="5421313" y="5813425"/>
          <p14:tracePt t="74567" x="5365750" y="5813425"/>
          <p14:tracePt t="74576" x="5318125" y="5813425"/>
          <p14:tracePt t="74582" x="5284788" y="5813425"/>
          <p14:tracePt t="74589" x="5245100" y="5813425"/>
          <p14:tracePt t="74598" x="5181600" y="5813425"/>
          <p14:tracePt t="74606" x="5133975" y="5813425"/>
          <p14:tracePt t="74612" x="5070475" y="5805488"/>
          <p14:tracePt t="74622" x="5014913" y="5797550"/>
          <p14:tracePt t="74627" x="4975225" y="5789613"/>
          <p14:tracePt t="74639" x="4902200" y="5773738"/>
          <p14:tracePt t="74642" x="4862513" y="5765800"/>
          <p14:tracePt t="74650" x="4806950" y="5765800"/>
          <p14:tracePt t="74658" x="4751388" y="5757863"/>
          <p14:tracePt t="74665" x="4703763" y="5749925"/>
          <p14:tracePt t="74672" x="4664075" y="5741988"/>
          <p14:tracePt t="74680" x="4632325" y="5741988"/>
          <p14:tracePt t="74688" x="4616450" y="5734050"/>
          <p14:tracePt t="74694" x="4576763" y="5726113"/>
          <p14:tracePt t="74703" x="4567238" y="5726113"/>
          <p14:tracePt t="74709" x="4543425" y="5718175"/>
          <p14:tracePt t="74717" x="4519613" y="5718175"/>
          <p14:tracePt t="74725" x="4495800" y="5710238"/>
          <p14:tracePt t="74732" x="4471988" y="5710238"/>
          <p14:tracePt t="74739" x="4448175" y="5702300"/>
          <p14:tracePt t="74747" x="4424363" y="5694363"/>
          <p14:tracePt t="74755" x="4408488" y="5694363"/>
          <p14:tracePt t="74762" x="4384675" y="5686425"/>
          <p14:tracePt t="74775" x="4360863" y="5686425"/>
          <p14:tracePt t="74779" x="4329113" y="5678488"/>
          <p14:tracePt t="74787" x="4313238" y="5670550"/>
          <p14:tracePt t="74792" x="4289425" y="5670550"/>
          <p14:tracePt t="74800" x="4281488" y="5662613"/>
          <p14:tracePt t="74807" x="4265613" y="5662613"/>
          <p14:tracePt t="74815" x="4225925" y="5645150"/>
          <p14:tracePt t="74822" x="4210050" y="5637213"/>
          <p14:tracePt t="74830" x="4192588" y="5637213"/>
          <p14:tracePt t="74838" x="4176713" y="5629275"/>
          <p14:tracePt t="74845" x="4160838" y="5621338"/>
          <p14:tracePt t="74852" x="4152900" y="5621338"/>
          <p14:tracePt t="74860" x="4152900" y="5613400"/>
          <p14:tracePt t="74867" x="4144963" y="5613400"/>
          <p14:tracePt t="74885" x="4144963" y="5605463"/>
          <p14:tracePt t="74905" x="4137025" y="5597525"/>
          <p14:tracePt t="74921" x="4137025" y="5589588"/>
          <p14:tracePt t="74936" x="4137025" y="5581650"/>
          <p14:tracePt t="74943" x="4137025" y="5573713"/>
          <p14:tracePt t="74950" x="4129088" y="5573713"/>
          <p14:tracePt t="74957" x="4129088" y="5565775"/>
          <p14:tracePt t="74979" x="4129088" y="5557838"/>
          <p14:tracePt t="74995" x="4121150" y="5549900"/>
          <p14:tracePt t="75004" x="4121150" y="5541963"/>
          <p14:tracePt t="75017" x="4121150" y="5534025"/>
          <p14:tracePt t="75056" x="4121150" y="5526088"/>
          <p14:tracePt t="75064" x="4113213" y="5526088"/>
          <p14:tracePt t="75107" x="4113213" y="5518150"/>
          <p14:tracePt t="75213" x="4113213" y="5510213"/>
          <p14:tracePt t="75221" x="4113213" y="5502275"/>
          <p14:tracePt t="75236" x="4113213" y="5494338"/>
          <p14:tracePt t="75242" x="4113213" y="5470525"/>
          <p14:tracePt t="75250" x="4113213" y="5446713"/>
          <p14:tracePt t="75257" x="4113213" y="5422900"/>
          <p14:tracePt t="75264" x="4113213" y="5391150"/>
          <p14:tracePt t="75272" x="4113213" y="5359400"/>
          <p14:tracePt t="75280" x="4113213" y="5343525"/>
          <p14:tracePt t="75288" x="4113213" y="5327650"/>
          <p14:tracePt t="75294" x="4113213" y="5302250"/>
          <p14:tracePt t="75303" x="4113213" y="5286375"/>
          <p14:tracePt t="75309" x="4113213" y="5270500"/>
          <p14:tracePt t="75317" x="4113213" y="5262563"/>
          <p14:tracePt t="75324" x="4113213" y="5254625"/>
          <p14:tracePt t="75332" x="4105275" y="5246688"/>
          <p14:tracePt t="75347" x="4105275" y="5238750"/>
          <p14:tracePt t="75362" x="4097338" y="5230813"/>
          <p14:tracePt t="75386" x="4097338" y="5222875"/>
          <p14:tracePt t="75392" x="4097338" y="5214938"/>
          <p14:tracePt t="75422" x="4097338" y="5207000"/>
          <p14:tracePt t="75550" x="4097338" y="5199063"/>
          <p14:tracePt t="75662" x="4097338" y="5222875"/>
          <p14:tracePt t="75671" x="4097338" y="5246688"/>
          <p14:tracePt t="75677" x="4097338" y="5262563"/>
          <p14:tracePt t="75687" x="4097338" y="5294313"/>
          <p14:tracePt t="75692" x="4097338" y="5327650"/>
          <p14:tracePt t="75704" x="4097338" y="5359400"/>
          <p14:tracePt t="75707" x="4097338" y="5391150"/>
          <p14:tracePt t="75714" x="4097338" y="5414963"/>
          <p14:tracePt t="75722" x="4105275" y="5446713"/>
          <p14:tracePt t="75731" x="4105275" y="5470525"/>
          <p14:tracePt t="75738" x="4105275" y="5494338"/>
          <p14:tracePt t="75745" x="4105275" y="5534025"/>
          <p14:tracePt t="75753" x="4105275" y="5549900"/>
          <p14:tracePt t="75760" x="4105275" y="5573713"/>
          <p14:tracePt t="75769" x="4105275" y="5589588"/>
          <p14:tracePt t="75774" x="4105275" y="5597525"/>
          <p14:tracePt t="75784" x="4105275" y="5613400"/>
          <p14:tracePt t="75790" x="4105275" y="5621338"/>
          <p14:tracePt t="75798" x="4105275" y="5629275"/>
          <p14:tracePt t="75805" x="4105275" y="5637213"/>
          <p14:tracePt t="75812" x="4105275" y="5645150"/>
          <p14:tracePt t="75827" x="4105275" y="5653088"/>
          <p14:tracePt t="75835" x="4105275" y="5662613"/>
          <p14:tracePt t="75857" x="4105275" y="5670550"/>
          <p14:tracePt t="75872" x="4105275" y="5678488"/>
          <p14:tracePt t="76112" x="4113213" y="5678488"/>
          <p14:tracePt t="76173" x="0" y="0"/>
        </p14:tracePtLst>
        <p14:tracePtLst>
          <p14:tracePt t="103987" x="5780088" y="2455863"/>
          <p14:tracePt t="104002" x="5772150" y="2455863"/>
          <p14:tracePt t="104016" x="5772150" y="2463800"/>
          <p14:tracePt t="104032" x="5764213" y="2463800"/>
          <p14:tracePt t="104064" x="5764213" y="2471738"/>
          <p14:tracePt t="104105" x="5756275" y="2471738"/>
          <p14:tracePt t="104143" x="5756275" y="2479675"/>
          <p14:tracePt t="104165" x="5756275" y="2487613"/>
          <p14:tracePt t="104188" x="5756275" y="2495550"/>
          <p14:tracePt t="104203" x="5756275" y="2503488"/>
          <p14:tracePt t="104218" x="5756275" y="2511425"/>
          <p14:tracePt t="104225" x="5756275" y="2519363"/>
          <p14:tracePt t="104233" x="5756275" y="2527300"/>
          <p14:tracePt t="104248" x="5756275" y="2535238"/>
          <p14:tracePt t="104256" x="5756275" y="2551113"/>
          <p14:tracePt t="104271" x="5756275" y="2559050"/>
          <p14:tracePt t="104293" x="5756275" y="2566988"/>
          <p14:tracePt t="104301" x="5764213" y="2576513"/>
          <p14:tracePt t="104308" x="5772150" y="2576513"/>
          <p14:tracePt t="104315" x="5780088" y="2576513"/>
          <p14:tracePt t="104323" x="5788025" y="2576513"/>
          <p14:tracePt t="104331" x="5795963" y="2576513"/>
          <p14:tracePt t="104338" x="5803900" y="2576513"/>
          <p14:tracePt t="104345" x="5811838" y="2576513"/>
          <p14:tracePt t="104353" x="5827713" y="2576513"/>
          <p14:tracePt t="104362" x="5835650" y="2576513"/>
          <p14:tracePt t="104368" x="5851525" y="2576513"/>
          <p14:tracePt t="104376" x="5859463" y="2576513"/>
          <p14:tracePt t="104383" x="5867400" y="2576513"/>
          <p14:tracePt t="104391" x="5883275" y="2576513"/>
          <p14:tracePt t="104405" x="5899150" y="2566988"/>
          <p14:tracePt t="104413" x="5907088" y="2566988"/>
          <p14:tracePt t="104421" x="5922963" y="2566988"/>
          <p14:tracePt t="104429" x="5930900" y="2559050"/>
          <p14:tracePt t="104436" x="5946775" y="2551113"/>
          <p14:tracePt t="104443" x="5962650" y="2551113"/>
          <p14:tracePt t="104450" x="5970588" y="2543175"/>
          <p14:tracePt t="104458" x="5978525" y="2527300"/>
          <p14:tracePt t="104465" x="5994400" y="2519363"/>
          <p14:tracePt t="104473" x="6010275" y="2511425"/>
          <p14:tracePt t="104480" x="6026150" y="2495550"/>
          <p14:tracePt t="104488" x="6051550" y="2487613"/>
          <p14:tracePt t="104496" x="6059488" y="2463800"/>
          <p14:tracePt t="104503" x="6075363" y="2455863"/>
          <p14:tracePt t="104512" x="6075363" y="2447925"/>
          <p14:tracePt t="104518" x="6083300" y="2432050"/>
          <p14:tracePt t="104526" x="6091238" y="2416175"/>
          <p14:tracePt t="104533" x="6091238" y="2400300"/>
          <p14:tracePt t="104540" x="6091238" y="2384425"/>
          <p14:tracePt t="104549" x="6099175" y="2360613"/>
          <p14:tracePt t="104556" x="6099175" y="2336800"/>
          <p14:tracePt t="104564" x="6099175" y="2312988"/>
          <p14:tracePt t="104570" x="6099175" y="2289175"/>
          <p14:tracePt t="104578" x="6099175" y="2257425"/>
          <p14:tracePt t="104585" x="6099175" y="2233613"/>
          <p14:tracePt t="104593" x="6099175" y="2208213"/>
          <p14:tracePt t="104600" x="6099175" y="2184400"/>
          <p14:tracePt t="104608" x="6099175" y="2168525"/>
          <p14:tracePt t="104615" x="6099175" y="2152650"/>
          <p14:tracePt t="104623" x="6091238" y="2144713"/>
          <p14:tracePt t="104631" x="6083300" y="2128838"/>
          <p14:tracePt t="104638" x="6083300" y="2120900"/>
          <p14:tracePt t="104647" x="6083300" y="2112963"/>
          <p14:tracePt t="104653" x="6083300" y="2105025"/>
          <p14:tracePt t="104662" x="6083300" y="2097088"/>
          <p14:tracePt t="104668" x="6083300" y="2089150"/>
          <p14:tracePt t="104676" x="6075363" y="2081213"/>
          <p14:tracePt t="104690" x="6075363" y="2073275"/>
          <p14:tracePt t="104698" x="6075363" y="2065338"/>
          <p14:tracePt t="104713" x="6075363" y="2057400"/>
          <p14:tracePt t="104833" x="6067425" y="2057400"/>
          <p14:tracePt t="104840" x="6059488" y="2057400"/>
          <p14:tracePt t="104848" x="6051550" y="2057400"/>
          <p14:tracePt t="104855" x="6043613" y="2057400"/>
          <p14:tracePt t="104863" x="6034088" y="2065338"/>
          <p14:tracePt t="104878" x="6026150" y="2073275"/>
          <p14:tracePt t="104885" x="6010275" y="2073275"/>
          <p14:tracePt t="104893" x="6002338" y="2073275"/>
          <p14:tracePt t="104913" x="5994400" y="2081213"/>
          <p14:tracePt t="104915" x="5986463" y="2089150"/>
          <p14:tracePt t="104923" x="5978525" y="2089150"/>
          <p14:tracePt t="104931" x="5970588" y="2097088"/>
          <p14:tracePt t="104946" x="5962650" y="2105025"/>
          <p14:tracePt t="104953" x="5962650" y="2112963"/>
          <p14:tracePt t="104961" x="5962650" y="2120900"/>
          <p14:tracePt t="104968" x="5954713" y="2120900"/>
          <p14:tracePt t="104975" x="5954713" y="2128838"/>
          <p14:tracePt t="104990" x="5946775" y="2136775"/>
          <p14:tracePt t="104998" x="5946775" y="2144713"/>
          <p14:tracePt t="105021" x="5946775" y="2152650"/>
          <p14:tracePt t="105028" x="5946775" y="2160588"/>
          <p14:tracePt t="105035" x="5946775" y="2168525"/>
          <p14:tracePt t="105044" x="5946775" y="2176463"/>
          <p14:tracePt t="105051" x="5946775" y="2192338"/>
          <p14:tracePt t="105058" x="5946775" y="2200275"/>
          <p14:tracePt t="105066" x="5946775" y="2224088"/>
          <p14:tracePt t="105073" x="5946775" y="2233613"/>
          <p14:tracePt t="105080" x="5946775" y="2257425"/>
          <p14:tracePt t="105088" x="5946775" y="2265363"/>
          <p14:tracePt t="105096" x="5946775" y="2281238"/>
          <p14:tracePt t="105103" x="5946775" y="2305050"/>
          <p14:tracePt t="105112" x="5946775" y="2336800"/>
          <p14:tracePt t="105118" x="5946775" y="2360613"/>
          <p14:tracePt t="105126" x="5946775" y="2384425"/>
          <p14:tracePt t="105133" x="5946775" y="2408238"/>
          <p14:tracePt t="105140" x="5946775" y="2432050"/>
          <p14:tracePt t="105148" x="5946775" y="2455863"/>
          <p14:tracePt t="105155" x="5946775" y="2471738"/>
          <p14:tracePt t="105163" x="5946775" y="2487613"/>
          <p14:tracePt t="105170" x="5946775" y="2511425"/>
          <p14:tracePt t="105178" x="5946775" y="2527300"/>
          <p14:tracePt t="105185" x="5946775" y="2543175"/>
          <p14:tracePt t="105194" x="5946775" y="2551113"/>
          <p14:tracePt t="105200" x="5946775" y="2566988"/>
          <p14:tracePt t="105208" x="5946775" y="2576513"/>
          <p14:tracePt t="105223" x="5946775" y="2592388"/>
          <p14:tracePt t="105238" x="5946775" y="2600325"/>
          <p14:tracePt t="105246" x="5946775" y="2608263"/>
          <p14:tracePt t="105253" x="5946775" y="2616200"/>
          <p14:tracePt t="105268" x="5946775" y="2624138"/>
          <p14:tracePt t="105276" x="5946775" y="2632075"/>
          <p14:tracePt t="105283" x="5946775" y="2640013"/>
          <p14:tracePt t="105298" x="5946775" y="2647950"/>
          <p14:tracePt t="105305" x="5946775" y="2655888"/>
          <p14:tracePt t="105329" x="5946775" y="2663825"/>
          <p14:tracePt t="105335" x="5946775" y="2671763"/>
          <p14:tracePt t="105345" x="5946775" y="2687638"/>
          <p14:tracePt t="105351" x="5946775" y="2695575"/>
          <p14:tracePt t="105358" x="5946775" y="2703513"/>
          <p14:tracePt t="105366" x="5946775" y="2711450"/>
          <p14:tracePt t="105373" x="5946775" y="2719388"/>
          <p14:tracePt t="105380" x="5946775" y="2727325"/>
          <p14:tracePt t="105388" x="5946775" y="2735263"/>
          <p14:tracePt t="105403" x="5946775" y="2743200"/>
          <p14:tracePt t="105411" x="5946775" y="2751138"/>
          <p14:tracePt t="105418" x="5946775" y="2759075"/>
          <p14:tracePt t="105433" x="5946775" y="2767013"/>
          <p14:tracePt t="105448" x="5946775" y="2782888"/>
          <p14:tracePt t="105456" x="5946775" y="2790825"/>
          <p14:tracePt t="105463" x="5938838" y="2790825"/>
          <p14:tracePt t="105470" x="5938838" y="2806700"/>
          <p14:tracePt t="105479" x="5938838" y="2814638"/>
          <p14:tracePt t="105486" x="5938838" y="2822575"/>
          <p14:tracePt t="105494" x="5930900" y="2838450"/>
          <p14:tracePt t="105508" x="5922963" y="2846388"/>
          <p14:tracePt t="105517" x="5922963" y="2870200"/>
          <p14:tracePt t="105525" x="5915025" y="2886075"/>
          <p14:tracePt t="105533" x="5907088" y="2901950"/>
          <p14:tracePt t="105538" x="5899150" y="2909888"/>
          <p14:tracePt t="105546" x="5899150" y="2935288"/>
          <p14:tracePt t="105553" x="5891213" y="2951163"/>
          <p14:tracePt t="105561" x="5883275" y="2959100"/>
          <p14:tracePt t="105568" x="5883275" y="2974975"/>
          <p14:tracePt t="105576" x="5883275" y="2990850"/>
          <p14:tracePt t="105583" x="5867400" y="3030538"/>
          <p14:tracePt t="105590" x="5867400" y="3038475"/>
          <p14:tracePt t="105598" x="5867400" y="3046413"/>
          <p14:tracePt t="105606" x="5859463" y="3062288"/>
          <p14:tracePt t="105621" x="5859463" y="3078163"/>
          <p14:tracePt t="105635" x="5859463" y="3086100"/>
          <p14:tracePt t="105644" x="5859463" y="3094038"/>
          <p14:tracePt t="105658" x="5859463" y="3101975"/>
          <p14:tracePt t="105665" x="5859463" y="3109913"/>
          <p14:tracePt t="105711" x="5859463" y="3117850"/>
          <p14:tracePt t="105741" x="5859463" y="3125788"/>
          <p14:tracePt t="105756" x="5859463" y="3133725"/>
          <p14:tracePt t="105763" x="5859463" y="3141663"/>
          <p14:tracePt t="105779" x="5859463" y="3149600"/>
          <p14:tracePt t="105786" x="5859463" y="3157538"/>
          <p14:tracePt t="105794" x="5851525" y="3165475"/>
          <p14:tracePt t="105800" x="5851525" y="3173413"/>
          <p14:tracePt t="105808" x="5851525" y="3189288"/>
          <p14:tracePt t="105815" x="5851525" y="3197225"/>
          <p14:tracePt t="105823" x="5851525" y="3205163"/>
          <p14:tracePt t="105830" x="5851525" y="3221038"/>
          <p14:tracePt t="105838" x="5851525" y="3236913"/>
          <p14:tracePt t="105846" x="5851525" y="3252788"/>
          <p14:tracePt t="105853" x="5851525" y="3286125"/>
          <p14:tracePt t="105860" x="5851525" y="3294063"/>
          <p14:tracePt t="105868" x="5851525" y="3309938"/>
          <p14:tracePt t="105877" x="5851525" y="3317875"/>
          <p14:tracePt t="105883" x="5843588" y="3317875"/>
          <p14:tracePt t="105944" x="5835650" y="3309938"/>
          <p14:tracePt t="105950" x="5827713" y="3302000"/>
          <p14:tracePt t="105958" x="5819775" y="3278188"/>
          <p14:tracePt t="105965" x="5803900" y="3270250"/>
          <p14:tracePt t="105972" x="5788025" y="3244850"/>
          <p14:tracePt t="105980" x="5772150" y="3213100"/>
          <p14:tracePt t="105988" x="5764213" y="3189288"/>
          <p14:tracePt t="105996" x="5756275" y="3173413"/>
          <p14:tracePt t="106003" x="5748338" y="3149600"/>
          <p14:tracePt t="106011" x="5748338" y="3133725"/>
          <p14:tracePt t="106018" x="5740400" y="3117850"/>
          <p14:tracePt t="106026" x="5740400" y="3094038"/>
          <p14:tracePt t="106033" x="5740400" y="3070225"/>
          <p14:tracePt t="106040" x="5740400" y="3054350"/>
          <p14:tracePt t="106048" x="5740400" y="3030538"/>
          <p14:tracePt t="106055" x="5756275" y="3014663"/>
          <p14:tracePt t="106063" x="5756275" y="2990850"/>
          <p14:tracePt t="106071" x="5772150" y="2974975"/>
          <p14:tracePt t="106078" x="5780088" y="2951163"/>
          <p14:tracePt t="106085" x="5795963" y="2909888"/>
          <p14:tracePt t="106094" x="5803900" y="2894013"/>
          <p14:tracePt t="106100" x="5811838" y="2878138"/>
          <p14:tracePt t="106108" x="5811838" y="2870200"/>
          <p14:tracePt t="106168" x="5811838" y="2878138"/>
          <p14:tracePt t="106176" x="5811838" y="2894013"/>
          <p14:tracePt t="106183" x="5811838" y="2927350"/>
          <p14:tracePt t="106190" x="5811838" y="2959100"/>
          <p14:tracePt t="106198" x="5811838" y="3006725"/>
          <p14:tracePt t="106205" x="5811838" y="3062288"/>
          <p14:tracePt t="106213" x="5803900" y="3101975"/>
          <p14:tracePt t="106220" x="5788025" y="3165475"/>
          <p14:tracePt t="106229" x="5780088" y="3221038"/>
          <p14:tracePt t="106235" x="5772150" y="3278188"/>
          <p14:tracePt t="106244" x="5764213" y="3357563"/>
          <p14:tracePt t="106251" x="5756275" y="3421063"/>
          <p14:tracePt t="106258" x="5740400" y="3492500"/>
          <p14:tracePt t="106266" x="5732463" y="3563938"/>
          <p14:tracePt t="106273" x="5716588" y="3629025"/>
          <p14:tracePt t="106280" x="5708650" y="3684588"/>
          <p14:tracePt t="106288" x="5708650" y="3732213"/>
          <p14:tracePt t="106295" x="5700713" y="3771900"/>
          <p14:tracePt t="106303" x="5700713" y="3811588"/>
          <p14:tracePt t="106311" x="5692775" y="3851275"/>
          <p14:tracePt t="106318" x="5692775" y="3875088"/>
          <p14:tracePt t="106327" x="5692775" y="3898900"/>
          <p14:tracePt t="106340" x="5692775" y="3906838"/>
          <p14:tracePt t="106348" x="5692775" y="3922713"/>
          <p14:tracePt t="106363" x="5692775" y="3930650"/>
          <p14:tracePt t="106378" x="5692775" y="3948113"/>
          <p14:tracePt t="106393" x="5692775" y="3956050"/>
          <p14:tracePt t="106416" x="5692775" y="3963988"/>
          <p14:tracePt t="106430" x="5692775" y="3971925"/>
          <p14:tracePt t="106438" x="5692775" y="3979863"/>
          <p14:tracePt t="106445" x="5692775" y="3987800"/>
          <p14:tracePt t="106453" x="5692775" y="3995738"/>
          <p14:tracePt t="106461" x="5692775" y="4003675"/>
          <p14:tracePt t="106468" x="5692775" y="4011613"/>
          <p14:tracePt t="106477" x="5692775" y="4019550"/>
          <p14:tracePt t="106483" x="5692775" y="4027488"/>
          <p14:tracePt t="106490" x="5692775" y="4043363"/>
          <p14:tracePt t="106498" x="5692775" y="4059238"/>
          <p14:tracePt t="106505" x="5700713" y="4067175"/>
          <p14:tracePt t="106513" x="5708650" y="4083050"/>
          <p14:tracePt t="106520" x="5724525" y="4106863"/>
          <p14:tracePt t="106529" x="5724525" y="4122738"/>
          <p14:tracePt t="106535" x="5740400" y="4162425"/>
          <p14:tracePt t="106543" x="5756275" y="4186238"/>
          <p14:tracePt t="106550" x="5764213" y="4210050"/>
          <p14:tracePt t="106558" x="5772150" y="4217988"/>
          <p14:tracePt t="106565" x="5780088" y="4225925"/>
          <p14:tracePt t="106572" x="5780088" y="4241800"/>
          <p14:tracePt t="106581" x="5788025" y="4249738"/>
          <p14:tracePt t="106588" x="5795963" y="4265613"/>
          <p14:tracePt t="106595" x="5795963" y="4273550"/>
          <p14:tracePt t="106611" x="5803900" y="4273550"/>
          <p14:tracePt t="106663" x="5819775" y="4249738"/>
          <p14:tracePt t="106670" x="5843588" y="4210050"/>
          <p14:tracePt t="106678" x="5867400" y="4162425"/>
          <p14:tracePt t="106686" x="5899150" y="4106863"/>
          <p14:tracePt t="106693" x="5930900" y="4051300"/>
          <p14:tracePt t="106700" x="5954713" y="3995738"/>
          <p14:tracePt t="106708" x="5970588" y="3948113"/>
          <p14:tracePt t="106716" x="5994400" y="3914775"/>
          <p14:tracePt t="106723" x="5994400" y="3890963"/>
          <p14:tracePt t="106731" x="6002338" y="3875088"/>
          <p14:tracePt t="106738" x="6010275" y="3851275"/>
          <p14:tracePt t="106745" x="6010275" y="3835400"/>
          <p14:tracePt t="106753" x="6010275" y="3827463"/>
          <p14:tracePt t="106762" x="6010275" y="3819525"/>
          <p14:tracePt t="106768" x="6010275" y="3811588"/>
          <p14:tracePt t="106783" x="6010275" y="3803650"/>
          <p14:tracePt t="106836" x="6002338" y="3803650"/>
          <p14:tracePt t="106861" x="5994400" y="3811588"/>
          <p14:tracePt t="106865" x="5986463" y="3827463"/>
          <p14:tracePt t="106873" x="5978525" y="3835400"/>
          <p14:tracePt t="106881" x="5962650" y="3843338"/>
          <p14:tracePt t="106888" x="5962650" y="3859213"/>
          <p14:tracePt t="106896" x="5954713" y="3867150"/>
          <p14:tracePt t="106912" x="5938838" y="3906838"/>
          <p14:tracePt t="106918" x="5930900" y="3914775"/>
          <p14:tracePt t="106926" x="5922963" y="3930650"/>
          <p14:tracePt t="106933" x="5907088" y="3948113"/>
          <p14:tracePt t="106940" x="5899150" y="3971925"/>
          <p14:tracePt t="106948" x="5899150" y="3987800"/>
          <p14:tracePt t="106956" x="5891213" y="4003675"/>
          <p14:tracePt t="106963" x="5891213" y="4011613"/>
          <p14:tracePt t="106970" x="5875338" y="4027488"/>
          <p14:tracePt t="106978" x="5875338" y="4043363"/>
          <p14:tracePt t="106994" x="5875338" y="4051300"/>
          <p14:tracePt t="107009" x="5867400" y="4059238"/>
          <p14:tracePt t="107031" x="5867400" y="4067175"/>
          <p14:tracePt t="107099" x="0" y="0"/>
        </p14:tracePtLst>
      </p14:laserTraceLst>
    </p:ext>
    <p:ext uri="{E180D4A7-C9FB-4DFB-919C-405C955672EB}">
      <p14:showEvtLst xmlns:p14="http://schemas.microsoft.com/office/powerpoint/2010/main">
        <p14:playEvt time="26" objId="5"/>
        <p14:stopEvt time="109319" objId="5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4651E7-320C-4A46-870D-A0F1900F6A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13461EF-2E60-48C3-8B42-E5CDEB47D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683"/>
            <a:ext cx="9144000" cy="6828634"/>
          </a:xfrm>
          <a:prstGeom prst="rect">
            <a:avLst/>
          </a:prstGeom>
        </p:spPr>
      </p:pic>
      <p:pic>
        <p:nvPicPr>
          <p:cNvPr id="5" name="mm3s12">
            <a:hlinkClick r:id="" action="ppaction://media"/>
            <a:extLst>
              <a:ext uri="{FF2B5EF4-FFF2-40B4-BE49-F238E27FC236}">
                <a16:creationId xmlns:a16="http://schemas.microsoft.com/office/drawing/2014/main" id="{62E946B3-F730-4226-889D-B3542194FC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490" y="53732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63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67"/>
    </mc:Choice>
    <mc:Fallback xmlns="">
      <p:transition spd="slow" advTm="80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421" x="1889125" y="2854325"/>
          <p14:tracePt t="13570" x="1889125" y="2862263"/>
          <p14:tracePt t="13586" x="1889125" y="2870200"/>
          <p14:tracePt t="13601" x="1889125" y="2878138"/>
          <p14:tracePt t="13615" x="1889125" y="2886075"/>
          <p14:tracePt t="13622" x="1889125" y="2894013"/>
          <p14:tracePt t="13638" x="1889125" y="2901950"/>
          <p14:tracePt t="13645" x="1889125" y="2909888"/>
          <p14:tracePt t="13654" x="1889125" y="2919413"/>
          <p14:tracePt t="13669" x="1889125" y="2927350"/>
          <p14:tracePt t="13675" x="1889125" y="2935288"/>
          <p14:tracePt t="13689" x="1897063" y="2943225"/>
          <p14:tracePt t="13697" x="1897063" y="2951163"/>
          <p14:tracePt t="13719" x="1897063" y="2959100"/>
          <p14:tracePt t="13734" x="1897063" y="2967038"/>
          <p14:tracePt t="13742" x="1897063" y="2974975"/>
          <p14:tracePt t="13749" x="1897063" y="2982913"/>
          <p14:tracePt t="13765" x="1897063" y="2990850"/>
          <p14:tracePt t="13772" x="1897063" y="2998788"/>
          <p14:tracePt t="13780" x="1897063" y="3006725"/>
          <p14:tracePt t="13787" x="1905000" y="3014663"/>
          <p14:tracePt t="13802" x="1905000" y="3022600"/>
          <p14:tracePt t="13809" x="1905000" y="3030538"/>
          <p14:tracePt t="13817" x="1905000" y="3038475"/>
          <p14:tracePt t="13832" x="1905000" y="3046413"/>
          <p14:tracePt t="13839" x="1905000" y="3054350"/>
          <p14:tracePt t="13848" x="1905000" y="3070225"/>
          <p14:tracePt t="13863" x="1905000" y="3078163"/>
          <p14:tracePt t="13877" x="1905000" y="3086100"/>
          <p14:tracePt t="13885" x="1905000" y="3101975"/>
          <p14:tracePt t="13899" x="1905000" y="3109913"/>
          <p14:tracePt t="13922" x="1905000" y="3117850"/>
          <p14:tracePt t="13929" x="1905000" y="3125788"/>
          <p14:tracePt t="13937" x="1905000" y="3133725"/>
          <p14:tracePt t="13946" x="1905000" y="3141663"/>
          <p14:tracePt t="13952" x="1905000" y="3165475"/>
          <p14:tracePt t="13959" x="1905000" y="3173413"/>
          <p14:tracePt t="13974" x="1905000" y="3181350"/>
          <p14:tracePt t="13989" x="1905000" y="3189288"/>
          <p14:tracePt t="13998" x="1905000" y="3197225"/>
          <p14:tracePt t="14004" x="1905000" y="3205163"/>
          <p14:tracePt t="14019" x="1905000" y="3221038"/>
          <p14:tracePt t="14028" x="1905000" y="3228975"/>
          <p14:tracePt t="14035" x="1897063" y="3244850"/>
          <p14:tracePt t="14042" x="1897063" y="3252788"/>
          <p14:tracePt t="14049" x="1897063" y="3262313"/>
          <p14:tracePt t="14065" x="1889125" y="3278188"/>
          <p14:tracePt t="14072" x="1889125" y="3294063"/>
          <p14:tracePt t="14079" x="1881188" y="3302000"/>
          <p14:tracePt t="14096" x="1881188" y="3317875"/>
          <p14:tracePt t="14110" x="1881188" y="3333750"/>
          <p14:tracePt t="14125" x="1881188" y="3341688"/>
          <p14:tracePt t="14132" x="1873250" y="3357563"/>
          <p14:tracePt t="14147" x="1873250" y="3365500"/>
          <p14:tracePt t="14154" x="1873250" y="3381375"/>
          <p14:tracePt t="14163" x="1865313" y="3397250"/>
          <p14:tracePt t="14169" x="1865313" y="3405188"/>
          <p14:tracePt t="14178" x="1865313" y="3413125"/>
          <p14:tracePt t="14184" x="1865313" y="3421063"/>
          <p14:tracePt t="14192" x="1865313" y="3429000"/>
          <p14:tracePt t="14207" x="1865313" y="3436938"/>
          <p14:tracePt t="14215" x="1865313" y="3444875"/>
          <p14:tracePt t="14238" x="1865313" y="3452813"/>
          <p14:tracePt t="14274" x="1865313" y="3460750"/>
          <p14:tracePt t="14334" x="1865313" y="3468688"/>
          <p14:tracePt t="14469" x="1865313" y="3452813"/>
          <p14:tracePt t="14481" x="1865313" y="3421063"/>
          <p14:tracePt t="14484" x="1873250" y="3389313"/>
          <p14:tracePt t="14492" x="1881188" y="3365500"/>
          <p14:tracePt t="14499" x="1897063" y="3325813"/>
          <p14:tracePt t="14507" x="1897063" y="3294063"/>
          <p14:tracePt t="14514" x="1905000" y="3262313"/>
          <p14:tracePt t="14522" x="1905000" y="3228975"/>
          <p14:tracePt t="14530" x="1905000" y="3197225"/>
          <p14:tracePt t="14537" x="1905000" y="3157538"/>
          <p14:tracePt t="14546" x="1905000" y="3133725"/>
          <p14:tracePt t="14552" x="1905000" y="3101975"/>
          <p14:tracePt t="14560" x="1905000" y="3078163"/>
          <p14:tracePt t="14567" x="1905000" y="3062288"/>
          <p14:tracePt t="14574" x="1905000" y="3054350"/>
          <p14:tracePt t="14581" x="1905000" y="3030538"/>
          <p14:tracePt t="14589" x="1905000" y="2998788"/>
          <p14:tracePt t="14597" x="1905000" y="2982913"/>
          <p14:tracePt t="14612" x="1897063" y="2974975"/>
          <p14:tracePt t="14620" x="1897063" y="2967038"/>
          <p14:tracePt t="14635" x="1897063" y="2959100"/>
          <p14:tracePt t="14649" x="1897063" y="2951163"/>
          <p14:tracePt t="14664" x="1889125" y="2943225"/>
          <p14:tracePt t="14687" x="1889125" y="2935288"/>
          <p14:tracePt t="14702" x="1889125" y="2927350"/>
          <p14:tracePt t="14709" x="1889125" y="2919413"/>
          <p14:tracePt t="14725" x="1881188" y="2909888"/>
          <p14:tracePt t="14732" x="1881188" y="2894013"/>
          <p14:tracePt t="14747" x="1881188" y="2886075"/>
          <p14:tracePt t="14755" x="1881188" y="2878138"/>
          <p14:tracePt t="14762" x="1881188" y="2870200"/>
          <p14:tracePt t="14777" x="1881188" y="2862263"/>
          <p14:tracePt t="14792" x="1881188" y="2854325"/>
          <p14:tracePt t="14807" x="1881188" y="2846388"/>
          <p14:tracePt t="14897" x="1881188" y="2854325"/>
          <p14:tracePt t="14904" x="1873250" y="2870200"/>
          <p14:tracePt t="14912" x="1873250" y="2894013"/>
          <p14:tracePt t="14920" x="1873250" y="2909888"/>
          <p14:tracePt t="14929" x="1873250" y="2927350"/>
          <p14:tracePt t="14935" x="1873250" y="2959100"/>
          <p14:tracePt t="14942" x="1873250" y="2974975"/>
          <p14:tracePt t="14949" x="1873250" y="3006725"/>
          <p14:tracePt t="14957" x="1873250" y="3038475"/>
          <p14:tracePt t="14965" x="1873250" y="3062288"/>
          <p14:tracePt t="14972" x="1873250" y="3094038"/>
          <p14:tracePt t="14980" x="1873250" y="3117850"/>
          <p14:tracePt t="14987" x="1873250" y="3141663"/>
          <p14:tracePt t="14995" x="1873250" y="3157538"/>
          <p14:tracePt t="15002" x="1873250" y="3181350"/>
          <p14:tracePt t="15009" x="1873250" y="3213100"/>
          <p14:tracePt t="15017" x="1873250" y="3228975"/>
          <p14:tracePt t="15024" x="1873250" y="3244850"/>
          <p14:tracePt t="15032" x="1873250" y="3262313"/>
          <p14:tracePt t="15040" x="1873250" y="3278188"/>
          <p14:tracePt t="15047" x="1873250" y="3294063"/>
          <p14:tracePt t="15054" x="1873250" y="3309938"/>
          <p14:tracePt t="15064" x="1873250" y="3325813"/>
          <p14:tracePt t="15069" x="1873250" y="3341688"/>
          <p14:tracePt t="15079" x="1873250" y="3357563"/>
          <p14:tracePt t="15084" x="1873250" y="3365500"/>
          <p14:tracePt t="15092" x="1873250" y="3373438"/>
          <p14:tracePt t="15099" x="1873250" y="3397250"/>
          <p14:tracePt t="15107" x="1873250" y="3405188"/>
          <p14:tracePt t="15114" x="1873250" y="3413125"/>
          <p14:tracePt t="15122" x="1873250" y="3421063"/>
          <p14:tracePt t="15137" x="1873250" y="3429000"/>
          <p14:tracePt t="15144" x="1873250" y="3436938"/>
          <p14:tracePt t="15152" x="1873250" y="3452813"/>
          <p14:tracePt t="15167" x="1873250" y="3460750"/>
          <p14:tracePt t="15242" x="1873250" y="3436938"/>
          <p14:tracePt t="15249" x="1881188" y="3405188"/>
          <p14:tracePt t="15257" x="1889125" y="3389313"/>
          <p14:tracePt t="15264" x="1912938" y="3325813"/>
          <p14:tracePt t="15272" x="1920875" y="3270250"/>
          <p14:tracePt t="15280" x="1936750" y="3213100"/>
          <p14:tracePt t="15287" x="1952625" y="3157538"/>
          <p14:tracePt t="15295" x="1952625" y="3125788"/>
          <p14:tracePt t="15301" x="1960563" y="3094038"/>
          <p14:tracePt t="15309" x="1968500" y="3046413"/>
          <p14:tracePt t="15317" x="1968500" y="3006725"/>
          <p14:tracePt t="15324" x="1976438" y="2967038"/>
          <p14:tracePt t="15332" x="1976438" y="2943225"/>
          <p14:tracePt t="15340" x="1976438" y="2919413"/>
          <p14:tracePt t="15355" x="1976438" y="2901950"/>
          <p14:tracePt t="15363" x="1976438" y="2894013"/>
          <p14:tracePt t="15474" x="1976438" y="2909888"/>
          <p14:tracePt t="15482" x="1976438" y="2943225"/>
          <p14:tracePt t="15489" x="1976438" y="2951163"/>
          <p14:tracePt t="15497" x="1968500" y="2982913"/>
          <p14:tracePt t="15504" x="1968500" y="3006725"/>
          <p14:tracePt t="15514" x="1968500" y="3022600"/>
          <p14:tracePt t="15519" x="1960563" y="3054350"/>
          <p14:tracePt t="15528" x="1952625" y="3086100"/>
          <p14:tracePt t="15534" x="1952625" y="3117850"/>
          <p14:tracePt t="15542" x="1944688" y="3133725"/>
          <p14:tracePt t="15549" x="1944688" y="3157538"/>
          <p14:tracePt t="15557" x="1944688" y="3181350"/>
          <p14:tracePt t="15564" x="1936750" y="3205163"/>
          <p14:tracePt t="15573" x="1936750" y="3221038"/>
          <p14:tracePt t="15580" x="1936750" y="3228975"/>
          <p14:tracePt t="15587" x="1936750" y="3252788"/>
          <p14:tracePt t="15599" x="1928813" y="3252788"/>
          <p14:tracePt t="15603" x="1928813" y="3262313"/>
          <p14:tracePt t="15617" x="1928813" y="3270250"/>
          <p14:tracePt t="15639" x="1928813" y="3262313"/>
          <p14:tracePt t="15647" x="1928813" y="3228975"/>
          <p14:tracePt t="15654" x="1928813" y="3213100"/>
          <p14:tracePt t="15663" x="1928813" y="3181350"/>
          <p14:tracePt t="15670" x="1928813" y="3141663"/>
          <p14:tracePt t="15678" x="1928813" y="3101975"/>
          <p14:tracePt t="15685" x="1928813" y="3070225"/>
          <p14:tracePt t="15692" x="1928813" y="3030538"/>
          <p14:tracePt t="15699" x="1928813" y="3006725"/>
          <p14:tracePt t="15707" x="1928813" y="2990850"/>
          <p14:tracePt t="15714" x="1928813" y="2967038"/>
          <p14:tracePt t="15722" x="1928813" y="2943225"/>
          <p14:tracePt t="15730" x="1928813" y="2927350"/>
          <p14:tracePt t="15737" x="1928813" y="2909888"/>
          <p14:tracePt t="15744" x="1928813" y="2901950"/>
          <p14:tracePt t="15813" x="1920875" y="2919413"/>
          <p14:tracePt t="15819" x="1912938" y="2943225"/>
          <p14:tracePt t="15828" x="1905000" y="2967038"/>
          <p14:tracePt t="15835" x="1905000" y="2990850"/>
          <p14:tracePt t="15842" x="1897063" y="3014663"/>
          <p14:tracePt t="15849" x="1881188" y="3038475"/>
          <p14:tracePt t="15857" x="1873250" y="3078163"/>
          <p14:tracePt t="15864" x="1873250" y="3109913"/>
          <p14:tracePt t="15872" x="1873250" y="3133725"/>
          <p14:tracePt t="15880" x="1865313" y="3157538"/>
          <p14:tracePt t="15887" x="1857375" y="3173413"/>
          <p14:tracePt t="15894" x="1857375" y="3189288"/>
          <p14:tracePt t="15902" x="1849438" y="3221038"/>
          <p14:tracePt t="15909" x="1849438" y="3244850"/>
          <p14:tracePt t="15917" x="1849438" y="3270250"/>
          <p14:tracePt t="15924" x="1849438" y="3294063"/>
          <p14:tracePt t="15932" x="1849438" y="3317875"/>
          <p14:tracePt t="15939" x="1849438" y="3341688"/>
          <p14:tracePt t="15947" x="1849438" y="3357563"/>
          <p14:tracePt t="15954" x="1849438" y="3381375"/>
          <p14:tracePt t="15962" x="1849438" y="3397250"/>
          <p14:tracePt t="15969" x="1849438" y="3421063"/>
          <p14:tracePt t="15978" x="1849438" y="3436938"/>
          <p14:tracePt t="15984" x="1849438" y="3452813"/>
          <p14:tracePt t="15992" x="1849438" y="3460750"/>
          <p14:tracePt t="16000" x="1849438" y="3468688"/>
          <p14:tracePt t="16007" x="1849438" y="3476625"/>
          <p14:tracePt t="16014" x="1849438" y="3484563"/>
          <p14:tracePt t="16063" x="1849438" y="3492500"/>
          <p14:tracePt t="16990" x="0" y="0"/>
        </p14:tracePtLst>
        <p14:tracePtLst>
          <p14:tracePt t="21763" x="1905000" y="2878138"/>
          <p14:tracePt t="21895" x="1889125" y="2878138"/>
          <p14:tracePt t="21903" x="1865313" y="2878138"/>
          <p14:tracePt t="21909" x="1841500" y="2878138"/>
          <p14:tracePt t="21918" x="1817688" y="2870200"/>
          <p14:tracePt t="21925" x="1801813" y="2870200"/>
          <p14:tracePt t="21932" x="1778000" y="2870200"/>
          <p14:tracePt t="21943" x="1754188" y="2870200"/>
          <p14:tracePt t="21948" x="1738313" y="2870200"/>
          <p14:tracePt t="21958" x="1714500" y="2870200"/>
          <p14:tracePt t="21962" x="1706563" y="2870200"/>
          <p14:tracePt t="21969" x="1690688" y="2870200"/>
          <p14:tracePt t="21978" x="1682750" y="2870200"/>
          <p14:tracePt t="21985" x="1674813" y="2870200"/>
          <p14:tracePt t="21992" x="1666875" y="2870200"/>
          <p14:tracePt t="22001" x="1658938" y="2870200"/>
          <p14:tracePt t="22008" x="1651000" y="2862263"/>
          <p14:tracePt t="22025" x="1641475" y="2862263"/>
          <p14:tracePt t="22044" x="1633538" y="2862263"/>
          <p14:tracePt t="22058" x="1625600" y="2862263"/>
          <p14:tracePt t="22059" x="1617663" y="2862263"/>
          <p14:tracePt t="22082" x="1609725" y="2862263"/>
          <p14:tracePt t="22180" x="1625600" y="2862263"/>
          <p14:tracePt t="22187" x="1641475" y="2862263"/>
          <p14:tracePt t="22194" x="1666875" y="2862263"/>
          <p14:tracePt t="22202" x="1698625" y="2862263"/>
          <p14:tracePt t="22209" x="1738313" y="2862263"/>
          <p14:tracePt t="22217" x="1793875" y="2862263"/>
          <p14:tracePt t="22224" x="1849438" y="2862263"/>
          <p14:tracePt t="22232" x="1912938" y="2862263"/>
          <p14:tracePt t="22240" x="1960563" y="2862263"/>
          <p14:tracePt t="22247" x="2000250" y="2862263"/>
          <p14:tracePt t="22255" x="2049463" y="2870200"/>
          <p14:tracePt t="22262" x="2097088" y="2870200"/>
          <p14:tracePt t="22269" x="2128838" y="2886075"/>
          <p14:tracePt t="22277" x="2152650" y="2886075"/>
          <p14:tracePt t="22285" x="2176463" y="2886075"/>
          <p14:tracePt t="22292" x="2184400" y="2886075"/>
          <p14:tracePt t="22314" x="2192338" y="2886075"/>
          <p14:tracePt t="22323" x="2192338" y="2894013"/>
          <p14:tracePt t="22359" x="2200275" y="2894013"/>
          <p14:tracePt t="22390" x="2192338" y="2894013"/>
          <p14:tracePt t="22397" x="2168525" y="2886075"/>
          <p14:tracePt t="22405" x="2152650" y="2878138"/>
          <p14:tracePt t="22412" x="2105025" y="2862263"/>
          <p14:tracePt t="22420" x="2049463" y="2846388"/>
          <p14:tracePt t="22427" x="1992313" y="2838450"/>
          <p14:tracePt t="22435" x="1920875" y="2822575"/>
          <p14:tracePt t="22442" x="1841500" y="2814638"/>
          <p14:tracePt t="22449" x="1770063" y="2798763"/>
          <p14:tracePt t="22457" x="1714500" y="2798763"/>
          <p14:tracePt t="22465" x="1682750" y="2790825"/>
          <p14:tracePt t="22473" x="1633538" y="2782888"/>
          <p14:tracePt t="22479" x="1609725" y="2782888"/>
          <p14:tracePt t="22488" x="1585913" y="2782888"/>
          <p14:tracePt t="22491" x="0" y="0"/>
        </p14:tracePtLst>
        <p14:tracePtLst>
          <p14:tracePt t="22953" x="1482725" y="2990850"/>
          <p14:tracePt t="22976" x="1498600" y="2990850"/>
          <p14:tracePt t="22990" x="1506538" y="2990850"/>
          <p14:tracePt t="22997" x="1514475" y="2990850"/>
          <p14:tracePt t="23008" x="1522413" y="2990850"/>
          <p14:tracePt t="23012" x="1530350" y="2990850"/>
          <p14:tracePt t="23021" x="1538288" y="2990850"/>
          <p14:tracePt t="23027" x="1546225" y="2990850"/>
          <p14:tracePt t="23034" x="1570038" y="2990850"/>
          <p14:tracePt t="23043" x="1585913" y="2990850"/>
          <p14:tracePt t="23059" x="1625600" y="2998788"/>
          <p14:tracePt t="23064" x="1658938" y="3006725"/>
          <p14:tracePt t="23077" x="1690688" y="3014663"/>
          <p14:tracePt t="23080" x="1738313" y="3030538"/>
          <p14:tracePt t="23087" x="1793875" y="3038475"/>
          <p14:tracePt t="23094" x="1849438" y="3046413"/>
          <p14:tracePt t="23101" x="1889125" y="3046413"/>
          <p14:tracePt t="23112" x="1944688" y="3054350"/>
          <p14:tracePt t="23117" x="2000250" y="3054350"/>
          <p14:tracePt t="23124" x="2057400" y="3062288"/>
          <p14:tracePt t="23132" x="2097088" y="3062288"/>
          <p14:tracePt t="23140" x="2120900" y="3070225"/>
          <p14:tracePt t="23147" x="2168525" y="3078163"/>
          <p14:tracePt t="23155" x="2200275" y="3086100"/>
          <p14:tracePt t="23162" x="2239963" y="3094038"/>
          <p14:tracePt t="23170" x="2263775" y="3101975"/>
          <p14:tracePt t="23177" x="2279650" y="3101975"/>
          <p14:tracePt t="23185" x="2295525" y="3101975"/>
          <p14:tracePt t="23192" x="2311400" y="3109913"/>
          <p14:tracePt t="23199" x="2319338" y="3109913"/>
          <p14:tracePt t="23207" x="2327275" y="3109913"/>
          <p14:tracePt t="23335" x="2319338" y="3109913"/>
          <p14:tracePt t="23337" x="0" y="0"/>
        </p14:tracePtLst>
        <p14:tracePtLst>
          <p14:tracePt t="23711" x="1403350" y="3197225"/>
          <p14:tracePt t="23726" x="1419225" y="3197225"/>
          <p14:tracePt t="23733" x="1427163" y="3197225"/>
          <p14:tracePt t="23741" x="1435100" y="3197225"/>
          <p14:tracePt t="23747" x="1450975" y="3197225"/>
          <p14:tracePt t="23757" x="1466850" y="3197225"/>
          <p14:tracePt t="23762" x="1490663" y="3197225"/>
          <p14:tracePt t="23769" x="1514475" y="3197225"/>
          <p14:tracePt t="23776" x="1546225" y="3197225"/>
          <p14:tracePt t="23784" x="1593850" y="3197225"/>
          <p14:tracePt t="23792" x="1641475" y="3197225"/>
          <p14:tracePt t="23799" x="1706563" y="3197225"/>
          <p14:tracePt t="23809" x="1762125" y="3197225"/>
          <p14:tracePt t="23815" x="1809750" y="3197225"/>
          <p14:tracePt t="23824" x="1873250" y="3197225"/>
          <p14:tracePt t="23829" x="1928813" y="3197225"/>
          <p14:tracePt t="23838" x="1968500" y="3197225"/>
          <p14:tracePt t="23844" x="2017713" y="3197225"/>
          <p14:tracePt t="23852" x="2049463" y="3197225"/>
          <p14:tracePt t="23859" x="2073275" y="3197225"/>
          <p14:tracePt t="23867" x="2089150" y="3197225"/>
          <p14:tracePt t="23874" x="2105025" y="3197225"/>
          <p14:tracePt t="23882" x="2128838" y="3197225"/>
          <p14:tracePt t="24002" x="2136775" y="3197225"/>
          <p14:tracePt t="24009" x="2144713" y="3197225"/>
          <p14:tracePt t="24017" x="2152650" y="3197225"/>
          <p14:tracePt t="24024" x="2152650" y="3205163"/>
          <p14:tracePt t="24032" x="2160588" y="3205163"/>
          <p14:tracePt t="24057" x="0" y="0"/>
        </p14:tracePtLst>
        <p14:tracePtLst>
          <p14:tracePt t="24446" x="1554163" y="3413125"/>
          <p14:tracePt t="24452" x="1570038" y="3413125"/>
          <p14:tracePt t="24460" x="1593850" y="3413125"/>
          <p14:tracePt t="24468" x="1617663" y="3413125"/>
          <p14:tracePt t="24474" x="1651000" y="3413125"/>
          <p14:tracePt t="24482" x="1682750" y="3413125"/>
          <p14:tracePt t="24492" x="1714500" y="3413125"/>
          <p14:tracePt t="24497" x="1746250" y="3413125"/>
          <p14:tracePt t="24505" x="1762125" y="3413125"/>
          <p14:tracePt t="24512" x="1785938" y="3413125"/>
          <p14:tracePt t="24521" x="1809750" y="3413125"/>
          <p14:tracePt t="24527" x="1849438" y="3413125"/>
          <p14:tracePt t="24535" x="1865313" y="3413125"/>
          <p14:tracePt t="24542" x="1881188" y="3413125"/>
          <p14:tracePt t="24550" x="1889125" y="3413125"/>
          <p14:tracePt t="24557" x="1897063" y="3413125"/>
          <p14:tracePt t="24565" x="1905000" y="3413125"/>
          <p14:tracePt t="24572" x="1912938" y="3413125"/>
          <p14:tracePt t="24580" x="1936750" y="3421063"/>
          <p14:tracePt t="24587" x="1960563" y="3429000"/>
          <p14:tracePt t="24595" x="1984375" y="3436938"/>
          <p14:tracePt t="24602" x="2017713" y="3444875"/>
          <p14:tracePt t="24609" x="2057400" y="3452813"/>
          <p14:tracePt t="24617" x="2081213" y="3452813"/>
          <p14:tracePt t="24624" x="2112963" y="3452813"/>
          <p14:tracePt t="24632" x="2136775" y="3460750"/>
          <p14:tracePt t="24639" x="2168525" y="3468688"/>
          <p14:tracePt t="24647" x="2192338" y="3468688"/>
          <p14:tracePt t="24655" x="2200275" y="3468688"/>
          <p14:tracePt t="24662" x="2224088" y="3476625"/>
          <p14:tracePt t="24670" x="2239963" y="3476625"/>
          <p14:tracePt t="24685" x="2255838" y="3476625"/>
          <p14:tracePt t="24700" x="2255838" y="3484563"/>
          <p14:tracePt t="24805" x="0" y="0"/>
        </p14:tracePtLst>
        <p14:tracePtLst>
          <p14:tracePt t="26126" x="2033588" y="2759075"/>
          <p14:tracePt t="26162" x="2033588" y="2767013"/>
          <p14:tracePt t="26174" x="2033588" y="2774950"/>
          <p14:tracePt t="26177" x="2025650" y="2782888"/>
          <p14:tracePt t="26189" x="2025650" y="2798763"/>
          <p14:tracePt t="26192" x="2017713" y="2814638"/>
          <p14:tracePt t="26199" x="2017713" y="2822575"/>
          <p14:tracePt t="26207" x="2017713" y="2846388"/>
          <p14:tracePt t="26214" x="2017713" y="2854325"/>
          <p14:tracePt t="26224" x="2017713" y="2878138"/>
          <p14:tracePt t="26231" x="2017713" y="2894013"/>
          <p14:tracePt t="26239" x="2017713" y="2901950"/>
          <p14:tracePt t="26246" x="2017713" y="2927350"/>
          <p14:tracePt t="26254" x="2017713" y="2951163"/>
          <p14:tracePt t="26260" x="2017713" y="2974975"/>
          <p14:tracePt t="26267" x="2017713" y="2982913"/>
          <p14:tracePt t="26274" x="2017713" y="3006725"/>
          <p14:tracePt t="26282" x="2017713" y="3022600"/>
          <p14:tracePt t="26289" x="2017713" y="3046413"/>
          <p14:tracePt t="26297" x="2017713" y="3070225"/>
          <p14:tracePt t="26304" x="2017713" y="3078163"/>
          <p14:tracePt t="26312" x="2017713" y="3101975"/>
          <p14:tracePt t="26320" x="2017713" y="3109913"/>
          <p14:tracePt t="26327" x="2017713" y="3117850"/>
          <p14:tracePt t="26336" x="2017713" y="3133725"/>
          <p14:tracePt t="26349" x="2017713" y="3149600"/>
          <p14:tracePt t="26357" x="2017713" y="3157538"/>
          <p14:tracePt t="26372" x="2017713" y="3165475"/>
          <p14:tracePt t="26387" x="2017713" y="3173413"/>
          <p14:tracePt t="26395" x="2017713" y="3181350"/>
          <p14:tracePt t="26409" x="2017713" y="3189288"/>
          <p14:tracePt t="26417" x="2008188" y="3197225"/>
          <p14:tracePt t="26432" x="2008188" y="3205163"/>
          <p14:tracePt t="26439" x="2008188" y="3213100"/>
          <p14:tracePt t="26448" x="2008188" y="3221038"/>
          <p14:tracePt t="26454" x="2008188" y="3228975"/>
          <p14:tracePt t="26462" x="2008188" y="3236913"/>
          <p14:tracePt t="26470" x="2008188" y="3252788"/>
          <p14:tracePt t="26486" x="2008188" y="3262313"/>
          <p14:tracePt t="26492" x="2008188" y="3278188"/>
          <p14:tracePt t="26500" x="2008188" y="3286125"/>
          <p14:tracePt t="26507" x="2008188" y="3302000"/>
          <p14:tracePt t="26514" x="2008188" y="3309938"/>
          <p14:tracePt t="26522" x="2008188" y="3325813"/>
          <p14:tracePt t="26529" x="2008188" y="3333750"/>
          <p14:tracePt t="26537" x="2008188" y="3349625"/>
          <p14:tracePt t="26544" x="2000250" y="3357563"/>
          <p14:tracePt t="26553" x="2000250" y="3373438"/>
          <p14:tracePt t="26560" x="2000250" y="3421063"/>
          <p14:tracePt t="26567" x="2000250" y="3429000"/>
          <p14:tracePt t="26575" x="2000250" y="3452813"/>
          <p14:tracePt t="26582" x="2000250" y="3468688"/>
          <p14:tracePt t="26590" x="1992313" y="3484563"/>
          <p14:tracePt t="26597" x="1992313" y="3500438"/>
          <p14:tracePt t="26604" x="1992313" y="3508375"/>
          <p14:tracePt t="26612" x="1992313" y="3516313"/>
          <p14:tracePt t="26621" x="1992313" y="3524250"/>
          <p14:tracePt t="26627" x="1992313" y="3540125"/>
          <p14:tracePt t="26642" x="1992313" y="3556000"/>
          <p14:tracePt t="26657" x="1992313" y="3563938"/>
          <p14:tracePt t="26664" x="1992313" y="3579813"/>
          <p14:tracePt t="26679" x="1992313" y="3587750"/>
          <p14:tracePt t="26695" x="1992313" y="3605213"/>
          <p14:tracePt t="26709" x="1992313" y="3613150"/>
          <p14:tracePt t="26724" x="1992313" y="3621088"/>
          <p14:tracePt t="26732" x="1992313" y="3629025"/>
          <p14:tracePt t="26740" x="1992313" y="3636963"/>
          <p14:tracePt t="26754" x="1992313" y="3644900"/>
          <p14:tracePt t="26770" x="1992313" y="3652838"/>
          <p14:tracePt t="26777" x="1992313" y="3660775"/>
          <p14:tracePt t="26786" x="1992313" y="3668713"/>
          <p14:tracePt t="26799" x="1992313" y="3676650"/>
          <p14:tracePt t="26807" x="1992313" y="3684588"/>
          <p14:tracePt t="26822" x="1992313" y="3692525"/>
          <p14:tracePt t="26875" x="0" y="0"/>
        </p14:tracePtLst>
        <p14:tracePtLst>
          <p14:tracePt t="32433" x="1865313" y="2870200"/>
          <p14:tracePt t="32567" x="1865313" y="2878138"/>
          <p14:tracePt t="32574" x="1865313" y="2886075"/>
          <p14:tracePt t="32592" x="1865313" y="2894013"/>
          <p14:tracePt t="32600" x="1873250" y="2901950"/>
          <p14:tracePt t="32606" x="1873250" y="2909888"/>
          <p14:tracePt t="32614" x="1873250" y="2919413"/>
          <p14:tracePt t="32620" x="1873250" y="2927350"/>
          <p14:tracePt t="32628" x="1873250" y="2943225"/>
          <p14:tracePt t="32635" x="1873250" y="2951163"/>
          <p14:tracePt t="32651" x="1873250" y="2967038"/>
          <p14:tracePt t="32658" x="1873250" y="2974975"/>
          <p14:tracePt t="32667" x="1873250" y="2982913"/>
          <p14:tracePt t="32672" x="1873250" y="2990850"/>
          <p14:tracePt t="32680" x="1881188" y="2990850"/>
          <p14:tracePt t="32688" x="1881188" y="3006725"/>
          <p14:tracePt t="32695" x="1881188" y="3014663"/>
          <p14:tracePt t="32709" x="1881188" y="3030538"/>
          <p14:tracePt t="32717" x="1889125" y="3046413"/>
          <p14:tracePt t="32725" x="1889125" y="3062288"/>
          <p14:tracePt t="32732" x="1889125" y="3078163"/>
          <p14:tracePt t="32740" x="1889125" y="3086100"/>
          <p14:tracePt t="32747" x="1889125" y="3101975"/>
          <p14:tracePt t="32754" x="1897063" y="3125788"/>
          <p14:tracePt t="32763" x="1897063" y="3141663"/>
          <p14:tracePt t="32769" x="1897063" y="3157538"/>
          <p14:tracePt t="32777" x="1897063" y="3165475"/>
          <p14:tracePt t="32785" x="1897063" y="3173413"/>
          <p14:tracePt t="32792" x="1905000" y="3197225"/>
          <p14:tracePt t="32799" x="1905000" y="3213100"/>
          <p14:tracePt t="32807" x="1905000" y="3228975"/>
          <p14:tracePt t="32815" x="1905000" y="3244850"/>
          <p14:tracePt t="32823" x="1905000" y="3252788"/>
          <p14:tracePt t="32834" x="1905000" y="3278188"/>
          <p14:tracePt t="32837" x="1905000" y="3286125"/>
          <p14:tracePt t="32845" x="1905000" y="3294063"/>
          <p14:tracePt t="32852" x="1905000" y="3302000"/>
          <p14:tracePt t="32859" x="1905000" y="3309938"/>
          <p14:tracePt t="32867" x="1905000" y="3317875"/>
          <p14:tracePt t="32875" x="1905000" y="3325813"/>
          <p14:tracePt t="32883" x="1905000" y="3341688"/>
          <p14:tracePt t="32897" x="1905000" y="3349625"/>
          <p14:tracePt t="32913" x="1905000" y="3365500"/>
          <p14:tracePt t="32919" x="1905000" y="3373438"/>
          <p14:tracePt t="32935" x="1905000" y="3381375"/>
          <p14:tracePt t="32942" x="1905000" y="3389313"/>
          <p14:tracePt t="32949" x="1905000" y="3397250"/>
          <p14:tracePt t="32965" x="1905000" y="3405188"/>
          <p14:tracePt t="32972" x="1905000" y="3413125"/>
          <p14:tracePt t="32987" x="1905000" y="3421063"/>
          <p14:tracePt t="33002" x="1905000" y="3429000"/>
          <p14:tracePt t="33017" x="1905000" y="3436938"/>
          <p14:tracePt t="33026" x="1905000" y="3444875"/>
          <p14:tracePt t="33040" x="1905000" y="3452813"/>
          <p14:tracePt t="33055" x="1905000" y="3460750"/>
          <p14:tracePt t="33070" x="1905000" y="3468688"/>
          <p14:tracePt t="33077" x="1905000" y="3476625"/>
          <p14:tracePt t="33092" x="1905000" y="3484563"/>
          <p14:tracePt t="33100" x="1905000" y="3492500"/>
          <p14:tracePt t="33168" x="1905000" y="3500438"/>
          <p14:tracePt t="33371" x="0" y="0"/>
        </p14:tracePtLst>
        <p14:tracePtLst>
          <p14:tracePt t="46062" x="4640263" y="2711450"/>
          <p14:tracePt t="46219" x="4640263" y="2727325"/>
          <p14:tracePt t="46226" x="4640263" y="2735263"/>
          <p14:tracePt t="46233" x="4640263" y="2743200"/>
          <p14:tracePt t="46240" x="4640263" y="2751138"/>
          <p14:tracePt t="46248" x="4640263" y="2767013"/>
          <p14:tracePt t="46257" x="4648200" y="2774950"/>
          <p14:tracePt t="46263" x="4648200" y="2790825"/>
          <p14:tracePt t="46273" x="4648200" y="2798763"/>
          <p14:tracePt t="46279" x="4656138" y="2814638"/>
          <p14:tracePt t="46293" x="4656138" y="2830513"/>
          <p14:tracePt t="46302" x="4656138" y="2838450"/>
          <p14:tracePt t="46316" x="4656138" y="2854325"/>
          <p14:tracePt t="46331" x="4656138" y="2870200"/>
          <p14:tracePt t="46346" x="4656138" y="2886075"/>
          <p14:tracePt t="46354" x="4664075" y="2894013"/>
          <p14:tracePt t="46361" x="4664075" y="2901950"/>
          <p14:tracePt t="46376" x="4664075" y="2919413"/>
          <p14:tracePt t="46391" x="4664075" y="2927350"/>
          <p14:tracePt t="46398" x="4664075" y="2935288"/>
          <p14:tracePt t="46414" x="4664075" y="2943225"/>
          <p14:tracePt t="46421" x="4664075" y="2951163"/>
          <p14:tracePt t="46429" x="4664075" y="2967038"/>
          <p14:tracePt t="46443" x="4664075" y="2974975"/>
          <p14:tracePt t="46451" x="4664075" y="2982913"/>
          <p14:tracePt t="46458" x="4664075" y="2990850"/>
          <p14:tracePt t="46466" x="4664075" y="2998788"/>
          <p14:tracePt t="46481" x="4664075" y="3006725"/>
          <p14:tracePt t="46496" x="4664075" y="3014663"/>
          <p14:tracePt t="46504" x="4664075" y="3022600"/>
          <p14:tracePt t="46526" x="4664075" y="3030538"/>
          <p14:tracePt t="46541" x="4664075" y="3038475"/>
          <p14:tracePt t="46556" x="4664075" y="3046413"/>
          <p14:tracePt t="46563" x="4664075" y="3054350"/>
          <p14:tracePt t="46603" x="4664075" y="3062288"/>
          <p14:tracePt t="46616" x="4664075" y="3070225"/>
          <p14:tracePt t="46631" x="4664075" y="3078163"/>
          <p14:tracePt t="46654" x="4664075" y="3086100"/>
          <p14:tracePt t="46773" x="4664075" y="3078163"/>
          <p14:tracePt t="46780" x="4664075" y="3070225"/>
          <p14:tracePt t="46796" x="4664075" y="3062288"/>
          <p14:tracePt t="46804" x="4664075" y="3046413"/>
          <p14:tracePt t="46811" x="4664075" y="3038475"/>
          <p14:tracePt t="46820" x="4664075" y="3030538"/>
          <p14:tracePt t="46826" x="4664075" y="3022600"/>
          <p14:tracePt t="46841" x="4664075" y="3006725"/>
          <p14:tracePt t="46855" x="4664075" y="2998788"/>
          <p14:tracePt t="46863" x="4664075" y="2982913"/>
          <p14:tracePt t="46878" x="4664075" y="2974975"/>
          <p14:tracePt t="46893" x="4664075" y="2959100"/>
          <p14:tracePt t="47081" x="4664075" y="2951163"/>
          <p14:tracePt t="47096" x="4664075" y="2943225"/>
          <p14:tracePt t="47103" x="4656138" y="2935288"/>
          <p14:tracePt t="47111" x="4648200" y="2927350"/>
          <p14:tracePt t="47126" x="4648200" y="2919413"/>
          <p14:tracePt t="47133" x="4640263" y="2919413"/>
          <p14:tracePt t="47142" x="4640263" y="2909888"/>
          <p14:tracePt t="47148" x="4640263" y="2901950"/>
          <p14:tracePt t="47157" x="4632325" y="2901950"/>
          <p14:tracePt t="47336" x="4632325" y="2894013"/>
          <p14:tracePt t="47355" x="4632325" y="2878138"/>
          <p14:tracePt t="47358" x="4640263" y="2862263"/>
          <p14:tracePt t="47365" x="4656138" y="2854325"/>
          <p14:tracePt t="47374" x="4664075" y="2830513"/>
          <p14:tracePt t="47382" x="4687888" y="2806700"/>
          <p14:tracePt t="47390" x="4695825" y="2782888"/>
          <p14:tracePt t="47396" x="4711700" y="2767013"/>
          <p14:tracePt t="47404" x="4711700" y="2751138"/>
          <p14:tracePt t="47411" x="4719638" y="2735263"/>
          <p14:tracePt t="47418" x="4719638" y="2719388"/>
          <p14:tracePt t="47426" x="4727575" y="2711450"/>
          <p14:tracePt t="47456" x="4727575" y="2703513"/>
          <p14:tracePt t="47988" x="4711700" y="2703513"/>
          <p14:tracePt t="47995" x="4695825" y="2703513"/>
          <p14:tracePt t="48003" x="4672013" y="2703513"/>
          <p14:tracePt t="48011" x="4656138" y="2695575"/>
          <p14:tracePt t="48022" x="4648200" y="2695575"/>
          <p14:tracePt t="48026" x="4640263" y="2695575"/>
          <p14:tracePt t="48034" x="4616450" y="2695575"/>
          <p14:tracePt t="48041" x="4608513" y="2695575"/>
          <p14:tracePt t="48053" x="4608513" y="2687638"/>
          <p14:tracePt t="48056" x="4592638" y="2687638"/>
          <p14:tracePt t="48063" x="4584700" y="2687638"/>
          <p14:tracePt t="48070" x="4567238" y="2687638"/>
          <p14:tracePt t="48078" x="4559300" y="2687638"/>
          <p14:tracePt t="48086" x="4535488" y="2687638"/>
          <p14:tracePt t="48093" x="4527550" y="2695575"/>
          <p14:tracePt t="48101" x="4519613" y="2695575"/>
          <p14:tracePt t="48108" x="4511675" y="2695575"/>
          <p14:tracePt t="48116" x="4503738" y="2703513"/>
          <p14:tracePt t="48123" x="4495800" y="2711450"/>
          <p14:tracePt t="48130" x="4479925" y="2711450"/>
          <p14:tracePt t="48138" x="4471988" y="2719388"/>
          <p14:tracePt t="48147" x="4456113" y="2735263"/>
          <p14:tracePt t="48155" x="4432300" y="2735263"/>
          <p14:tracePt t="48161" x="4408488" y="2751138"/>
          <p14:tracePt t="48169" x="4392613" y="2759075"/>
          <p14:tracePt t="48176" x="4368800" y="2759075"/>
          <p14:tracePt t="48184" x="4344988" y="2774950"/>
          <p14:tracePt t="48190" x="4321175" y="2782888"/>
          <p14:tracePt t="48198" x="4305300" y="2790825"/>
          <p14:tracePt t="48206" x="4297363" y="2798763"/>
          <p14:tracePt t="48213" x="4281488" y="2806700"/>
          <p14:tracePt t="48220" x="4265613" y="2806700"/>
          <p14:tracePt t="48228" x="4257675" y="2814638"/>
          <p14:tracePt t="48236" x="4249738" y="2822575"/>
          <p14:tracePt t="48243" x="4249738" y="2830513"/>
          <p14:tracePt t="48251" x="4241800" y="2846388"/>
          <p14:tracePt t="48258" x="4233863" y="2854325"/>
          <p14:tracePt t="48267" x="4225925" y="2878138"/>
          <p14:tracePt t="48274" x="4225925" y="2894013"/>
          <p14:tracePt t="48281" x="4217988" y="2901950"/>
          <p14:tracePt t="48288" x="4210050" y="2919413"/>
          <p14:tracePt t="48296" x="4210050" y="2943225"/>
          <p14:tracePt t="48303" x="4200525" y="2959100"/>
          <p14:tracePt t="48311" x="4184650" y="2974975"/>
          <p14:tracePt t="48319" x="4184650" y="2990850"/>
          <p14:tracePt t="48326" x="4184650" y="3006725"/>
          <p14:tracePt t="48334" x="4176713" y="3022600"/>
          <p14:tracePt t="48341" x="4168775" y="3038475"/>
          <p14:tracePt t="48349" x="4160838" y="3070225"/>
          <p14:tracePt t="48356" x="4160838" y="3086100"/>
          <p14:tracePt t="48363" x="4160838" y="3101975"/>
          <p14:tracePt t="48370" x="4160838" y="3125788"/>
          <p14:tracePt t="48378" x="4160838" y="3141663"/>
          <p14:tracePt t="48386" x="4152900" y="3157538"/>
          <p14:tracePt t="48393" x="4152900" y="3173413"/>
          <p14:tracePt t="48403" x="4152900" y="3181350"/>
          <p14:tracePt t="48408" x="4152900" y="3205163"/>
          <p14:tracePt t="48417" x="4152900" y="3221038"/>
          <p14:tracePt t="48423" x="4152900" y="3236913"/>
          <p14:tracePt t="48431" x="4160838" y="3252788"/>
          <p14:tracePt t="48438" x="4168775" y="3270250"/>
          <p14:tracePt t="48446" x="4176713" y="3286125"/>
          <p14:tracePt t="48453" x="4184650" y="3294063"/>
          <p14:tracePt t="48461" x="4192588" y="3302000"/>
          <p14:tracePt t="48470" x="4200525" y="3317875"/>
          <p14:tracePt t="48476" x="4210050" y="3325813"/>
          <p14:tracePt t="48485" x="4217988" y="3333750"/>
          <p14:tracePt t="48491" x="4233863" y="3349625"/>
          <p14:tracePt t="48499" x="4241800" y="3357563"/>
          <p14:tracePt t="48506" x="4265613" y="3373438"/>
          <p14:tracePt t="48513" x="4273550" y="3381375"/>
          <p14:tracePt t="48521" x="4281488" y="3389313"/>
          <p14:tracePt t="48528" x="4297363" y="3397250"/>
          <p14:tracePt t="48536" x="4321175" y="3405188"/>
          <p14:tracePt t="48543" x="4337050" y="3421063"/>
          <p14:tracePt t="48550" x="4344988" y="3421063"/>
          <p14:tracePt t="48559" x="4360863" y="3421063"/>
          <p14:tracePt t="48567" x="4376738" y="3429000"/>
          <p14:tracePt t="48580" x="4400550" y="3436938"/>
          <p14:tracePt t="48589" x="4416425" y="3436938"/>
          <p14:tracePt t="48596" x="4432300" y="3444875"/>
          <p14:tracePt t="48603" x="4456113" y="3452813"/>
          <p14:tracePt t="48611" x="4471988" y="3452813"/>
          <p14:tracePt t="48619" x="4495800" y="3452813"/>
          <p14:tracePt t="48626" x="4519613" y="3460750"/>
          <p14:tracePt t="48634" x="4551363" y="3460750"/>
          <p14:tracePt t="48641" x="4584700" y="3460750"/>
          <p14:tracePt t="48648" x="4616450" y="3460750"/>
          <p14:tracePt t="48656" x="4632325" y="3460750"/>
          <p14:tracePt t="48663" x="4664075" y="3460750"/>
          <p14:tracePt t="48671" x="4687888" y="3460750"/>
          <p14:tracePt t="48678" x="4719638" y="3452813"/>
          <p14:tracePt t="48686" x="4743450" y="3452813"/>
          <p14:tracePt t="48693" x="4767263" y="3452813"/>
          <p14:tracePt t="48702" x="4783138" y="3452813"/>
          <p14:tracePt t="48708" x="4791075" y="3452813"/>
          <p14:tracePt t="48717" x="4799013" y="3444875"/>
          <p14:tracePt t="48723" x="4806950" y="3444875"/>
          <p14:tracePt t="48738" x="4814888" y="3444875"/>
          <p14:tracePt t="48753" x="4830763" y="3436938"/>
          <p14:tracePt t="48761" x="4830763" y="3413125"/>
          <p14:tracePt t="48769" x="4846638" y="3397250"/>
          <p14:tracePt t="48777" x="4854575" y="3389313"/>
          <p14:tracePt t="48784" x="4870450" y="3365500"/>
          <p14:tracePt t="48791" x="4878388" y="3349625"/>
          <p14:tracePt t="48798" x="4886325" y="3333750"/>
          <p14:tracePt t="48806" x="4894263" y="3325813"/>
          <p14:tracePt t="48813" x="4894263" y="3317875"/>
          <p14:tracePt t="48821" x="4894263" y="3309938"/>
          <p14:tracePt t="48828" x="4894263" y="3302000"/>
          <p14:tracePt t="48971" x="4886325" y="3302000"/>
          <p14:tracePt t="48987" x="4878388" y="3302000"/>
          <p14:tracePt t="48993" x="4870450" y="3302000"/>
          <p14:tracePt t="49001" x="4870450" y="3309938"/>
          <p14:tracePt t="49008" x="4854575" y="3317875"/>
          <p14:tracePt t="49017" x="4838700" y="3333750"/>
          <p14:tracePt t="49023" x="4822825" y="3341688"/>
          <p14:tracePt t="49031" x="4799013" y="3357563"/>
          <p14:tracePt t="49038" x="4775200" y="3373438"/>
          <p14:tracePt t="49045" x="4759325" y="3389313"/>
          <p14:tracePt t="49053" x="4743450" y="3405188"/>
          <p14:tracePt t="49060" x="4727575" y="3421063"/>
          <p14:tracePt t="49070" x="4703763" y="3429000"/>
          <p14:tracePt t="49075" x="4687888" y="3444875"/>
          <p14:tracePt t="49083" x="4672013" y="3460750"/>
          <p14:tracePt t="49091" x="4656138" y="3468688"/>
          <p14:tracePt t="49102" x="4648200" y="3484563"/>
          <p14:tracePt t="49106" x="4640263" y="3484563"/>
          <p14:tracePt t="49116" x="4624388" y="3500438"/>
          <p14:tracePt t="49122" x="4616450" y="3508375"/>
          <p14:tracePt t="49128" x="4608513" y="3508375"/>
          <p14:tracePt t="49136" x="4608513" y="3516313"/>
          <p14:tracePt t="49144" x="4600575" y="3516313"/>
          <p14:tracePt t="49151" x="4592638" y="3516313"/>
          <p14:tracePt t="49167" x="4592638" y="3524250"/>
          <p14:tracePt t="49317" x="0" y="0"/>
        </p14:tracePtLst>
        <p14:tracePtLst>
          <p14:tracePt t="77408" x="7677150" y="3197225"/>
          <p14:tracePt t="77413" x="7669213" y="3197225"/>
          <p14:tracePt t="77430" x="7661275" y="3197225"/>
          <p14:tracePt t="77437" x="7653338" y="3197225"/>
          <p14:tracePt t="77451" x="7645400" y="3197225"/>
          <p14:tracePt t="77467" x="7637463" y="3189288"/>
          <p14:tracePt t="77481" x="7629525" y="3189288"/>
          <p14:tracePt t="77496" x="7621588" y="3189288"/>
          <p14:tracePt t="77519" x="7613650" y="3189288"/>
          <p14:tracePt t="77541" x="7605713" y="3189288"/>
          <p14:tracePt t="77558" x="7597775" y="3181350"/>
          <p14:tracePt t="77564" x="7573963" y="3173413"/>
          <p14:tracePt t="77579" x="7566025" y="3165475"/>
          <p14:tracePt t="77586" x="7550150" y="3157538"/>
          <p14:tracePt t="77595" x="7542213" y="3149600"/>
          <p14:tracePt t="77601" x="7526338" y="3141663"/>
          <p14:tracePt t="77610" x="7526338" y="3133725"/>
          <p14:tracePt t="77616" x="7510463" y="3125788"/>
          <p14:tracePt t="77631" x="7502525" y="3109913"/>
          <p14:tracePt t="77639" x="7485063" y="3109913"/>
          <p14:tracePt t="77646" x="7477125" y="3094038"/>
          <p14:tracePt t="77654" x="7453313" y="3086100"/>
          <p14:tracePt t="77662" x="7445375" y="3070225"/>
          <p14:tracePt t="77668" x="7429500" y="3062288"/>
          <p14:tracePt t="77677" x="7413625" y="3054350"/>
          <p14:tracePt t="77684" x="7389813" y="3046413"/>
          <p14:tracePt t="77691" x="7373938" y="3038475"/>
          <p14:tracePt t="77699" x="7366000" y="3030538"/>
          <p14:tracePt t="77706" x="7350125" y="3022600"/>
          <p14:tracePt t="77715" x="7326313" y="3022600"/>
          <p14:tracePt t="77724" x="7310438" y="3006725"/>
          <p14:tracePt t="77731" x="7302500" y="3006725"/>
          <p14:tracePt t="77736" x="7294563" y="3006725"/>
          <p14:tracePt t="77745" x="7270750" y="3006725"/>
          <p14:tracePt t="77763" x="7262813" y="3006725"/>
          <p14:tracePt t="77767" x="7254875" y="3006725"/>
          <p14:tracePt t="77773" x="7246938" y="3006725"/>
          <p14:tracePt t="77789" x="7239000" y="3006725"/>
          <p14:tracePt t="77804" x="7239000" y="3022600"/>
          <p14:tracePt t="77812" x="7239000" y="3030538"/>
          <p14:tracePt t="77818" x="7239000" y="3038475"/>
          <p14:tracePt t="77826" x="7239000" y="3046413"/>
          <p14:tracePt t="77834" x="7239000" y="3070225"/>
          <p14:tracePt t="77841" x="7239000" y="3078163"/>
          <p14:tracePt t="77849" x="7239000" y="3086100"/>
          <p14:tracePt t="77856" x="7239000" y="3101975"/>
          <p14:tracePt t="77864" x="7239000" y="3117850"/>
          <p14:tracePt t="77871" x="7239000" y="3125788"/>
          <p14:tracePt t="77879" x="7239000" y="3133725"/>
          <p14:tracePt t="77886" x="7246938" y="3141663"/>
          <p14:tracePt t="77895" x="7254875" y="3149600"/>
          <p14:tracePt t="77902" x="7262813" y="3157538"/>
          <p14:tracePt t="77910" x="7278688" y="3165475"/>
          <p14:tracePt t="77917" x="7302500" y="3165475"/>
          <p14:tracePt t="77924" x="7310438" y="3165475"/>
          <p14:tracePt t="77931" x="7326313" y="3165475"/>
          <p14:tracePt t="77939" x="7334250" y="3165475"/>
          <p14:tracePt t="77947" x="7350125" y="3165475"/>
          <p14:tracePt t="77954" x="7366000" y="3165475"/>
          <p14:tracePt t="77962" x="7373938" y="3165475"/>
          <p14:tracePt t="77969" x="7389813" y="3165475"/>
          <p14:tracePt t="77977" x="7405688" y="3165475"/>
          <p14:tracePt t="77984" x="7413625" y="3149600"/>
          <p14:tracePt t="77992" x="7421563" y="3141663"/>
          <p14:tracePt t="77999" x="7437438" y="3133725"/>
          <p14:tracePt t="78006" x="7445375" y="3125788"/>
          <p14:tracePt t="78014" x="7445375" y="3117850"/>
          <p14:tracePt t="78021" x="7461250" y="3094038"/>
          <p14:tracePt t="78028" x="7461250" y="3086100"/>
          <p14:tracePt t="78037" x="7469188" y="3078163"/>
          <p14:tracePt t="78044" x="7469188" y="3070225"/>
          <p14:tracePt t="78224" x="0" y="0"/>
        </p14:tracePtLst>
      </p14:laserTraceLst>
    </p:ext>
    <p:ext uri="{E180D4A7-C9FB-4DFB-919C-405C955672EB}">
      <p14:showEvtLst xmlns:p14="http://schemas.microsoft.com/office/powerpoint/2010/main">
        <p14:playEvt time="20" objId="5"/>
        <p14:stopEvt time="79449" objId="5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ABF8F1-B329-4C47-B906-F14AB0406D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6B456D7-1C7E-4C31-9571-34C35C273C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63" y="-1"/>
            <a:ext cx="9183326" cy="6858002"/>
          </a:xfrm>
          <a:prstGeom prst="rect">
            <a:avLst/>
          </a:prstGeom>
        </p:spPr>
      </p:pic>
      <p:pic>
        <p:nvPicPr>
          <p:cNvPr id="5" name="mm3s13">
            <a:hlinkClick r:id="" action="ppaction://media"/>
            <a:extLst>
              <a:ext uri="{FF2B5EF4-FFF2-40B4-BE49-F238E27FC236}">
                <a16:creationId xmlns:a16="http://schemas.microsoft.com/office/drawing/2014/main" id="{DCE56CE6-AD8B-4894-ADEB-DC159A4321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510" y="5517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9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05"/>
    </mc:Choice>
    <mc:Fallback xmlns="">
      <p:transition spd="slow" advTm="63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576" x="2870200" y="1458913"/>
          <p14:tracePt t="19650" x="2878138" y="1450975"/>
          <p14:tracePt t="19657" x="2886075" y="1443038"/>
          <p14:tracePt t="19665" x="2894013" y="1443038"/>
          <p14:tracePt t="19672" x="2901950" y="1427163"/>
          <p14:tracePt t="19681" x="2917825" y="1427163"/>
          <p14:tracePt t="19689" x="2917825" y="1419225"/>
          <p14:tracePt t="19697" x="2925763" y="1411288"/>
          <p14:tracePt t="19703" x="2941638" y="1403350"/>
          <p14:tracePt t="19710" x="2949575" y="1387475"/>
          <p14:tracePt t="19718" x="2965450" y="1379538"/>
          <p14:tracePt t="19726" x="2973388" y="1363663"/>
          <p14:tracePt t="19734" x="2981325" y="1347788"/>
          <p14:tracePt t="19740" x="2989263" y="1339850"/>
          <p14:tracePt t="19748" x="2997200" y="1323975"/>
          <p14:tracePt t="19756" x="3005138" y="1316038"/>
          <p14:tracePt t="19762" x="3005138" y="1300163"/>
          <p14:tracePt t="19770" x="3013075" y="1300163"/>
          <p14:tracePt t="19779" x="3013075" y="1292225"/>
          <p14:tracePt t="19786" x="3021013" y="1292225"/>
          <p14:tracePt t="19793" x="3021013" y="1284288"/>
          <p14:tracePt t="19905" x="3028950" y="1284288"/>
          <p14:tracePt t="19921" x="3036888" y="1292225"/>
          <p14:tracePt t="19927" x="3044825" y="1300163"/>
          <p14:tracePt t="19935" x="3060700" y="1323975"/>
          <p14:tracePt t="19942" x="3068638" y="1355725"/>
          <p14:tracePt t="19951" x="3068638" y="1387475"/>
          <p14:tracePt t="19957" x="3076575" y="1419225"/>
          <p14:tracePt t="19965" x="3076575" y="1450975"/>
          <p14:tracePt t="19972" x="3076575" y="1482725"/>
          <p14:tracePt t="19980" x="3076575" y="1538288"/>
          <p14:tracePt t="19987" x="3076575" y="1579563"/>
          <p14:tracePt t="19995" x="3076575" y="1619250"/>
          <p14:tracePt t="20003" x="3076575" y="1658938"/>
          <p14:tracePt t="20010" x="3068638" y="1698625"/>
          <p14:tracePt t="20019" x="3068638" y="1730375"/>
          <p14:tracePt t="20025" x="3068638" y="1754188"/>
          <p14:tracePt t="20032" x="3068638" y="1770063"/>
          <p14:tracePt t="20040" x="3068638" y="1785938"/>
          <p14:tracePt t="20047" x="3068638" y="1793875"/>
          <p14:tracePt t="20055" x="3068638" y="1801813"/>
          <p14:tracePt t="20062" x="3068638" y="1825625"/>
          <p14:tracePt t="20070" x="3068638" y="1833563"/>
          <p14:tracePt t="20077" x="3068638" y="1849438"/>
          <p14:tracePt t="20085" x="3068638" y="1865313"/>
          <p14:tracePt t="20092" x="3068638" y="1881188"/>
          <p14:tracePt t="20101" x="3076575" y="1906588"/>
          <p14:tracePt t="20107" x="3076575" y="1922463"/>
          <p14:tracePt t="20115" x="3084513" y="1946275"/>
          <p14:tracePt t="20123" x="3084513" y="1970088"/>
          <p14:tracePt t="20130" x="3084513" y="1985963"/>
          <p14:tracePt t="20137" x="3084513" y="2009775"/>
          <p14:tracePt t="20145" x="3084513" y="2025650"/>
          <p14:tracePt t="20154" x="3084513" y="2049463"/>
          <p14:tracePt t="20160" x="3092450" y="2057400"/>
          <p14:tracePt t="20169" x="3092450" y="2073275"/>
          <p14:tracePt t="20182" x="3092450" y="2081213"/>
          <p14:tracePt t="20190" x="3100388" y="2081213"/>
          <p14:tracePt t="20202" x="3100388" y="2089150"/>
          <p14:tracePt t="20235" x="3117850" y="2049463"/>
          <p14:tracePt t="20243" x="3125788" y="2017713"/>
          <p14:tracePt t="20251" x="3141663" y="1962150"/>
          <p14:tracePt t="20257" x="3157538" y="1890713"/>
          <p14:tracePt t="20265" x="3165475" y="1809750"/>
          <p14:tracePt t="20272" x="3173413" y="1722438"/>
          <p14:tracePt t="20280" x="3181350" y="1666875"/>
          <p14:tracePt t="20287" x="3181350" y="1579563"/>
          <p14:tracePt t="20295" x="3181350" y="1530350"/>
          <p14:tracePt t="20303" x="3181350" y="1474788"/>
          <p14:tracePt t="20310" x="3173413" y="1419225"/>
          <p14:tracePt t="20317" x="3165475" y="1379538"/>
          <p14:tracePt t="20325" x="3157538" y="1363663"/>
          <p14:tracePt t="20333" x="3133725" y="1339850"/>
          <p14:tracePt t="20340" x="3125788" y="1331913"/>
          <p14:tracePt t="20347" x="3092450" y="1316038"/>
          <p14:tracePt t="20355" x="3076575" y="1300163"/>
          <p14:tracePt t="20362" x="3060700" y="1300163"/>
          <p14:tracePt t="20370" x="3036888" y="1300163"/>
          <p14:tracePt t="20377" x="3013075" y="1292225"/>
          <p14:tracePt t="20386" x="2989263" y="1292225"/>
          <p14:tracePt t="20392" x="2965450" y="1292225"/>
          <p14:tracePt t="20401" x="2933700" y="1292225"/>
          <p14:tracePt t="20408" x="2909888" y="1292225"/>
          <p14:tracePt t="20415" x="2886075" y="1292225"/>
          <p14:tracePt t="20422" x="2862263" y="1292225"/>
          <p14:tracePt t="20430" x="2830513" y="1292225"/>
          <p14:tracePt t="20437" x="2798763" y="1292225"/>
          <p14:tracePt t="20445" x="2774950" y="1292225"/>
          <p14:tracePt t="20453" x="2741613" y="1292225"/>
          <p14:tracePt t="20460" x="2693988" y="1292225"/>
          <p14:tracePt t="20467" x="2662238" y="1292225"/>
          <p14:tracePt t="20475" x="2590800" y="1292225"/>
          <p14:tracePt t="20482" x="2543175" y="1284288"/>
          <p14:tracePt t="20490" x="2495550" y="1276350"/>
          <p14:tracePt t="20497" x="2439988" y="1268413"/>
          <p14:tracePt t="20505" x="2416175" y="1260475"/>
          <p14:tracePt t="20512" x="2359025" y="1252538"/>
          <p14:tracePt t="20520" x="2311400" y="1244600"/>
          <p14:tracePt t="20527" x="2263775" y="1236663"/>
          <p14:tracePt t="20536" x="2224088" y="1228725"/>
          <p14:tracePt t="20544" x="2192338" y="1228725"/>
          <p14:tracePt t="20550" x="2152650" y="1220788"/>
          <p14:tracePt t="20557" x="2144713" y="1212850"/>
          <p14:tracePt t="20565" x="2112963" y="1204913"/>
          <p14:tracePt t="20573" x="2073275" y="1195388"/>
          <p14:tracePt t="20579" x="2049463" y="1195388"/>
          <p14:tracePt t="20587" x="2025650" y="1195388"/>
          <p14:tracePt t="20595" x="2000250" y="1179513"/>
          <p14:tracePt t="20603" x="1968500" y="1163638"/>
          <p14:tracePt t="20610" x="1944688" y="1155700"/>
          <p14:tracePt t="20617" x="1920875" y="1147763"/>
          <p14:tracePt t="20625" x="1897063" y="1139825"/>
          <p14:tracePt t="20633" x="1865313" y="1123950"/>
          <p14:tracePt t="20640" x="1833563" y="1123950"/>
          <p14:tracePt t="20647" x="1817688" y="1123950"/>
          <p14:tracePt t="20655" x="1793875" y="1116013"/>
          <p14:tracePt t="20663" x="1778000" y="1116013"/>
          <p14:tracePt t="20670" x="1754188" y="1116013"/>
          <p14:tracePt t="20677" x="1746250" y="1116013"/>
          <p14:tracePt t="20686" x="1738313" y="1116013"/>
          <p14:tracePt t="20701" x="1730375" y="1116013"/>
          <p14:tracePt t="20707" x="1722438" y="1123950"/>
          <p14:tracePt t="20715" x="1714500" y="1139825"/>
          <p14:tracePt t="20730" x="1706563" y="1147763"/>
          <p14:tracePt t="20737" x="1698625" y="1163638"/>
          <p14:tracePt t="20753" x="1698625" y="1171575"/>
          <p14:tracePt t="20820" x="1722438" y="1171575"/>
          <p14:tracePt t="20827" x="1738313" y="1163638"/>
          <p14:tracePt t="20835" x="1778000" y="1155700"/>
          <p14:tracePt t="20842" x="1817688" y="1139825"/>
          <p14:tracePt t="20851" x="1873250" y="1123950"/>
          <p14:tracePt t="20857" x="1928813" y="1116013"/>
          <p14:tracePt t="20865" x="1968500" y="1116013"/>
          <p14:tracePt t="20872" x="2033588" y="1116013"/>
          <p14:tracePt t="20886" x="2065338" y="1116013"/>
          <p14:tracePt t="20888" x="2112963" y="1116013"/>
          <p14:tracePt t="20895" x="2152650" y="1108075"/>
          <p14:tracePt t="20903" x="2184400" y="1108075"/>
          <p14:tracePt t="20910" x="2208213" y="1100138"/>
          <p14:tracePt t="20918" x="2224088" y="1100138"/>
          <p14:tracePt t="20925" x="2239963" y="1092200"/>
          <p14:tracePt t="20933" x="2247900" y="1092200"/>
          <p14:tracePt t="20940" x="2263775" y="1092200"/>
          <p14:tracePt t="20947" x="2279650" y="1092200"/>
          <p14:tracePt t="20955" x="2279650" y="1084263"/>
          <p14:tracePt t="20963" x="2295525" y="1084263"/>
          <p14:tracePt t="20970" x="2303463" y="1084263"/>
          <p14:tracePt t="20985" x="2311400" y="1084263"/>
          <p14:tracePt t="21001" x="2327275" y="1084263"/>
          <p14:tracePt t="21015" x="2335213" y="1084263"/>
          <p14:tracePt t="21030" x="2343150" y="1084263"/>
          <p14:tracePt t="21045" x="2351088" y="1084263"/>
          <p14:tracePt t="21053" x="2359025" y="1084263"/>
          <p14:tracePt t="21060" x="2392363" y="1100138"/>
          <p14:tracePt t="21069" x="2424113" y="1123950"/>
          <p14:tracePt t="21075" x="2463800" y="1139825"/>
          <p14:tracePt t="21084" x="2495550" y="1163638"/>
          <p14:tracePt t="21090" x="2527300" y="1179513"/>
          <p14:tracePt t="21097" x="2559050" y="1204913"/>
          <p14:tracePt t="21105" x="2598738" y="1220788"/>
          <p14:tracePt t="21113" x="2622550" y="1236663"/>
          <p14:tracePt t="21120" x="2654300" y="1260475"/>
          <p14:tracePt t="21127" x="2678113" y="1276350"/>
          <p14:tracePt t="21136" x="2701925" y="1292225"/>
          <p14:tracePt t="21142" x="2725738" y="1300163"/>
          <p14:tracePt t="21150" x="2733675" y="1308100"/>
          <p14:tracePt t="21158" x="2751138" y="1316038"/>
          <p14:tracePt t="21165" x="2759075" y="1331913"/>
          <p14:tracePt t="21172" x="2767013" y="1331913"/>
          <p14:tracePt t="21180" x="2767013" y="1347788"/>
          <p14:tracePt t="21195" x="2774950" y="1355725"/>
          <p14:tracePt t="21210" x="2782888" y="1363663"/>
          <p14:tracePt t="21217" x="2782888" y="1371600"/>
          <p14:tracePt t="21525" x="2790825" y="1371600"/>
          <p14:tracePt t="21538" x="2806700" y="1395413"/>
          <p14:tracePt t="21540" x="2822575" y="1403350"/>
          <p14:tracePt t="21548" x="2830513" y="1419225"/>
          <p14:tracePt t="21555" x="2838450" y="1435100"/>
          <p14:tracePt t="21563" x="2846388" y="1443038"/>
          <p14:tracePt t="21571" x="2862263" y="1474788"/>
          <p14:tracePt t="21577" x="2878138" y="1498600"/>
          <p14:tracePt t="21587" x="2894013" y="1522413"/>
          <p14:tracePt t="21594" x="2901950" y="1563688"/>
          <p14:tracePt t="21602" x="2909888" y="1587500"/>
          <p14:tracePt t="21608" x="2917825" y="1603375"/>
          <p14:tracePt t="21616" x="2925763" y="1619250"/>
          <p14:tracePt t="21622" x="2941638" y="1651000"/>
          <p14:tracePt t="21630" x="2941638" y="1674813"/>
          <p14:tracePt t="21638" x="2949575" y="1690688"/>
          <p14:tracePt t="21644" x="2949575" y="1706563"/>
          <p14:tracePt t="21652" x="2949575" y="1714500"/>
          <p14:tracePt t="21660" x="2957513" y="1738313"/>
          <p14:tracePt t="21669" x="2965450" y="1754188"/>
          <p14:tracePt t="21675" x="2965450" y="1770063"/>
          <p14:tracePt t="21684" x="2965450" y="1778000"/>
          <p14:tracePt t="21690" x="2965450" y="1793875"/>
          <p14:tracePt t="21697" x="2965450" y="1817688"/>
          <p14:tracePt t="21705" x="2965450" y="1849438"/>
          <p14:tracePt t="21712" x="2973388" y="1873250"/>
          <p14:tracePt t="21720" x="2981325" y="1906588"/>
          <p14:tracePt t="21727" x="2989263" y="1922463"/>
          <p14:tracePt t="21735" x="2989263" y="1938338"/>
          <p14:tracePt t="21742" x="2997200" y="1962150"/>
          <p14:tracePt t="21750" x="3005138" y="1978025"/>
          <p14:tracePt t="21757" x="3005138" y="1985963"/>
          <p14:tracePt t="21764" x="3005138" y="2001838"/>
          <p14:tracePt t="21772" x="3005138" y="2017713"/>
          <p14:tracePt t="21780" x="3013075" y="2025650"/>
          <p14:tracePt t="21788" x="3013075" y="2041525"/>
          <p14:tracePt t="21795" x="3021013" y="2049463"/>
          <p14:tracePt t="21802" x="3028950" y="2065338"/>
          <p14:tracePt t="21810" x="3028950" y="2081213"/>
          <p14:tracePt t="21818" x="3036888" y="2097088"/>
          <p14:tracePt t="21825" x="3036888" y="2112963"/>
          <p14:tracePt t="21833" x="3044825" y="2128838"/>
          <p14:tracePt t="21840" x="3044825" y="2152650"/>
          <p14:tracePt t="21847" x="3052763" y="2176463"/>
          <p14:tracePt t="21855" x="3052763" y="2184400"/>
          <p14:tracePt t="21863" x="3060700" y="2200275"/>
          <p14:tracePt t="21869" x="3060700" y="2224088"/>
          <p14:tracePt t="21886" x="3068638" y="2265363"/>
          <p14:tracePt t="21892" x="3068638" y="2281238"/>
          <p14:tracePt t="21901" x="3068638" y="2289175"/>
          <p14:tracePt t="21907" x="3076575" y="2297113"/>
          <p14:tracePt t="21916" x="3076575" y="2305050"/>
          <p14:tracePt t="21923" x="3084513" y="2312988"/>
          <p14:tracePt t="21930" x="3084513" y="2320925"/>
          <p14:tracePt t="21945" x="3084513" y="2328863"/>
          <p14:tracePt t="22507" x="3092450" y="2328863"/>
          <p14:tracePt t="22520" x="3100388" y="2320925"/>
          <p14:tracePt t="22523" x="3117850" y="2305050"/>
          <p14:tracePt t="22531" x="3125788" y="2289175"/>
          <p14:tracePt t="22538" x="3141663" y="2273300"/>
          <p14:tracePt t="22546" x="3157538" y="2257425"/>
          <p14:tracePt t="22553" x="3165475" y="2241550"/>
          <p14:tracePt t="22561" x="3173413" y="2224088"/>
          <p14:tracePt t="22569" x="3197225" y="2208213"/>
          <p14:tracePt t="22578" x="3205163" y="2200275"/>
          <p14:tracePt t="22584" x="3221038" y="2168525"/>
          <p14:tracePt t="22600" x="3228975" y="2160588"/>
          <p14:tracePt t="22605" x="3228975" y="2144713"/>
          <p14:tracePt t="22622" x="3236913" y="2136775"/>
          <p14:tracePt t="22785" x="3244850" y="2136775"/>
          <p14:tracePt t="22800" x="3276600" y="2136775"/>
          <p14:tracePt t="22807" x="3324225" y="2136775"/>
          <p14:tracePt t="22818" x="3403600" y="2136775"/>
          <p14:tracePt t="22822" x="3508375" y="2136775"/>
          <p14:tracePt t="22830" x="3619500" y="2128838"/>
          <p14:tracePt t="22839" x="3730625" y="2112963"/>
          <p14:tracePt t="22846" x="3914775" y="2081213"/>
          <p14:tracePt t="22853" x="4105275" y="2033588"/>
          <p14:tracePt t="22861" x="4313238" y="1993900"/>
          <p14:tracePt t="22869" x="4511675" y="1946275"/>
          <p14:tracePt t="22875" x="4719638" y="1906588"/>
          <p14:tracePt t="22884" x="4902200" y="1881188"/>
          <p14:tracePt t="22890" x="5062538" y="1873250"/>
          <p14:tracePt t="22899" x="5165725" y="1873250"/>
          <p14:tracePt t="22905" x="5284788" y="1865313"/>
          <p14:tracePt t="22912" x="5397500" y="1865313"/>
          <p14:tracePt t="22919" x="5492750" y="1865313"/>
          <p14:tracePt t="22928" x="5556250" y="1865313"/>
          <p14:tracePt t="22935" x="5643563" y="1865313"/>
          <p14:tracePt t="22942" x="5684838" y="1865313"/>
          <p14:tracePt t="22951" x="5740400" y="1865313"/>
          <p14:tracePt t="22957" x="5780088" y="1865313"/>
          <p14:tracePt t="22966" x="5827713" y="1865313"/>
          <p14:tracePt t="22972" x="5859463" y="1865313"/>
          <p14:tracePt t="22979" x="5899150" y="1873250"/>
          <p14:tracePt t="22988" x="5915025" y="1873250"/>
          <p14:tracePt t="22995" x="5946775" y="1873250"/>
          <p14:tracePt t="23002" x="5962650" y="1873250"/>
          <p14:tracePt t="23010" x="5986463" y="1873250"/>
          <p14:tracePt t="23018" x="6010275" y="1881188"/>
          <p14:tracePt t="23025" x="6018213" y="1881188"/>
          <p14:tracePt t="23032" x="6051550" y="1881188"/>
          <p14:tracePt t="23040" x="6067425" y="1881188"/>
          <p14:tracePt t="23049" x="6075363" y="1881188"/>
          <p14:tracePt t="23055" x="6083300" y="1881188"/>
          <p14:tracePt t="23063" x="6107113" y="1865313"/>
          <p14:tracePt t="23070" x="6130925" y="1857375"/>
          <p14:tracePt t="23077" x="6146800" y="1841500"/>
          <p14:tracePt t="23085" x="6170613" y="1825625"/>
          <p14:tracePt t="23092" x="6194425" y="1809750"/>
          <p14:tracePt t="23102" x="6210300" y="1809750"/>
          <p14:tracePt t="23107" x="6226175" y="1793875"/>
          <p14:tracePt t="23116" x="6234113" y="1785938"/>
          <p14:tracePt t="23122" x="6257925" y="1785938"/>
          <p14:tracePt t="23130" x="6273800" y="1770063"/>
          <p14:tracePt t="23138" x="6281738" y="1762125"/>
          <p14:tracePt t="23144" x="6297613" y="1762125"/>
          <p14:tracePt t="23152" x="6313488" y="1746250"/>
          <p14:tracePt t="23160" x="6321425" y="1746250"/>
          <p14:tracePt t="23167" x="6329363" y="1730375"/>
          <p14:tracePt t="23175" x="6337300" y="1730375"/>
          <p14:tracePt t="23184" x="6353175" y="1706563"/>
          <p14:tracePt t="23189" x="6361113" y="1698625"/>
          <p14:tracePt t="23199" x="6376988" y="1682750"/>
          <p14:tracePt t="23205" x="6376988" y="1666875"/>
          <p14:tracePt t="23212" x="6392863" y="1658938"/>
          <p14:tracePt t="23220" x="6392863" y="1643063"/>
          <p14:tracePt t="23227" x="6392863" y="1635125"/>
          <p14:tracePt t="23235" x="6402388" y="1627188"/>
          <p14:tracePt t="23243" x="6402388" y="1619250"/>
          <p14:tracePt t="23251" x="6402388" y="1611313"/>
          <p14:tracePt t="23257" x="6402388" y="1603375"/>
          <p14:tracePt t="23265" x="6402388" y="1595438"/>
          <p14:tracePt t="23280" x="6402388" y="1579563"/>
          <p14:tracePt t="23288" x="6402388" y="1563688"/>
          <p14:tracePt t="23295" x="6402388" y="1555750"/>
          <p14:tracePt t="23302" x="6402388" y="1547813"/>
          <p14:tracePt t="23310" x="6384925" y="1530350"/>
          <p14:tracePt t="23317" x="6384925" y="1506538"/>
          <p14:tracePt t="23325" x="6376988" y="1506538"/>
          <p14:tracePt t="23333" x="6369050" y="1490663"/>
          <p14:tracePt t="23349" x="6361113" y="1482725"/>
          <p14:tracePt t="23355" x="6353175" y="1482725"/>
          <p14:tracePt t="23370" x="6345238" y="1474788"/>
          <p14:tracePt t="23565" x="6345238" y="1466850"/>
          <p14:tracePt t="23579" x="6345238" y="1450975"/>
          <p14:tracePt t="23588" x="6329363" y="1435100"/>
          <p14:tracePt t="23597" x="6321425" y="1419225"/>
          <p14:tracePt t="23603" x="6313488" y="1403350"/>
          <p14:tracePt t="23610" x="6305550" y="1395413"/>
          <p14:tracePt t="23617" x="6289675" y="1371600"/>
          <p14:tracePt t="23625" x="6281738" y="1363663"/>
          <p14:tracePt t="23634" x="6257925" y="1355725"/>
          <p14:tracePt t="23640" x="6249988" y="1347788"/>
          <p14:tracePt t="23648" x="6234113" y="1339850"/>
          <p14:tracePt t="23655" x="6226175" y="1339850"/>
          <p14:tracePt t="23662" x="6210300" y="1339850"/>
          <p14:tracePt t="23670" x="6194425" y="1339850"/>
          <p14:tracePt t="23678" x="6186488" y="1339850"/>
          <p14:tracePt t="23684" x="6154738" y="1331913"/>
          <p14:tracePt t="23692" x="6130925" y="1331913"/>
          <p14:tracePt t="23701" x="6107113" y="1331913"/>
          <p14:tracePt t="23707" x="6067425" y="1347788"/>
          <p14:tracePt t="23715" x="6043613" y="1355725"/>
          <p14:tracePt t="23722" x="6010275" y="1363663"/>
          <p14:tracePt t="23729" x="5978525" y="1363663"/>
          <p14:tracePt t="23737" x="5938838" y="1363663"/>
          <p14:tracePt t="23745" x="5915025" y="1371600"/>
          <p14:tracePt t="23752" x="5907088" y="1371600"/>
          <p14:tracePt t="23760" x="5899150" y="1379538"/>
          <p14:tracePt t="23767" x="5891213" y="1379538"/>
          <p14:tracePt t="23775" x="5883275" y="1379538"/>
          <p14:tracePt t="23783" x="5875338" y="1379538"/>
          <p14:tracePt t="23835" x="5867400" y="1379538"/>
          <p14:tracePt t="23842" x="5859463" y="1379538"/>
          <p14:tracePt t="23866" x="5851525" y="1379538"/>
          <p14:tracePt t="23881" x="5843588" y="1379538"/>
          <p14:tracePt t="23902" x="5819775" y="1371600"/>
          <p14:tracePt t="23910" x="5811838" y="1363663"/>
          <p14:tracePt t="23917" x="5803900" y="1363663"/>
          <p14:tracePt t="23925" x="5795963" y="1363663"/>
          <p14:tracePt t="23934" x="5780088" y="1363663"/>
          <p14:tracePt t="23940" x="5772150" y="1363663"/>
          <p14:tracePt t="23948" x="5756275" y="1363663"/>
          <p14:tracePt t="23955" x="5748338" y="1363663"/>
          <p14:tracePt t="23962" x="5740400" y="1363663"/>
          <p14:tracePt t="23977" x="5732463" y="1363663"/>
          <p14:tracePt t="23992" x="5724525" y="1371600"/>
          <p14:tracePt t="24007" x="5716588" y="1371600"/>
          <p14:tracePt t="24014" x="5708650" y="1379538"/>
          <p14:tracePt t="24022" x="5700713" y="1379538"/>
          <p14:tracePt t="24030" x="5700713" y="1387475"/>
          <p14:tracePt t="24037" x="5692775" y="1387475"/>
          <p14:tracePt t="24045" x="5692775" y="1395413"/>
          <p14:tracePt t="24052" x="5692775" y="1403350"/>
          <p14:tracePt t="24060" x="5684838" y="1403350"/>
          <p14:tracePt t="24067" x="5676900" y="1411288"/>
          <p14:tracePt t="24090" x="5676900" y="1419225"/>
          <p14:tracePt t="24112" x="5667375" y="1419225"/>
          <p14:tracePt t="24135" x="5667375" y="1427163"/>
          <p14:tracePt t="24157" x="5667375" y="1435100"/>
          <p14:tracePt t="24187" x="5667375" y="1443038"/>
          <p14:tracePt t="24217" x="5684838" y="1450975"/>
          <p14:tracePt t="24225" x="5692775" y="1450975"/>
          <p14:tracePt t="24240" x="5708650" y="1450975"/>
          <p14:tracePt t="24248" x="5716588" y="1458913"/>
          <p14:tracePt t="24255" x="5724525" y="1466850"/>
          <p14:tracePt t="24262" x="5740400" y="1466850"/>
          <p14:tracePt t="24270" x="5756275" y="1474788"/>
          <p14:tracePt t="24277" x="5764213" y="1474788"/>
          <p14:tracePt t="24285" x="5780088" y="1482725"/>
          <p14:tracePt t="24293" x="5795963" y="1490663"/>
          <p14:tracePt t="24300" x="5811838" y="1490663"/>
          <p14:tracePt t="24307" x="5843588" y="1506538"/>
          <p14:tracePt t="24316" x="5859463" y="1522413"/>
          <p14:tracePt t="24322" x="5899150" y="1522413"/>
          <p14:tracePt t="24330" x="5930900" y="1538288"/>
          <p14:tracePt t="24337" x="5962650" y="1547813"/>
          <p14:tracePt t="24345" x="6010275" y="1563688"/>
          <p14:tracePt t="24352" x="6034088" y="1571625"/>
          <p14:tracePt t="24360" x="6083300" y="1579563"/>
          <p14:tracePt t="24367" x="6130925" y="1587500"/>
          <p14:tracePt t="24375" x="6162675" y="1595438"/>
          <p14:tracePt t="24383" x="6202363" y="1603375"/>
          <p14:tracePt t="24389" x="6234113" y="1603375"/>
          <p14:tracePt t="24397" x="6265863" y="1611313"/>
          <p14:tracePt t="24405" x="6297613" y="1619250"/>
          <p14:tracePt t="24412" x="6321425" y="1619250"/>
          <p14:tracePt t="24420" x="6361113" y="1635125"/>
          <p14:tracePt t="24427" x="6402388" y="1651000"/>
          <p14:tracePt t="24435" x="6450013" y="1658938"/>
          <p14:tracePt t="24443" x="6489700" y="1658938"/>
          <p14:tracePt t="24450" x="6537325" y="1674813"/>
          <p14:tracePt t="24457" x="6584950" y="1682750"/>
          <p14:tracePt t="24466" x="6616700" y="1690688"/>
          <p14:tracePt t="24472" x="6672263" y="1698625"/>
          <p14:tracePt t="24481" x="6711950" y="1706563"/>
          <p14:tracePt t="24487" x="6769100" y="1714500"/>
          <p14:tracePt t="24495" x="6816725" y="1714500"/>
          <p14:tracePt t="24503" x="6856413" y="1722438"/>
          <p14:tracePt t="24512" x="6888163" y="1722438"/>
          <p14:tracePt t="24517" x="6927850" y="1722438"/>
          <p14:tracePt t="24525" x="6967538" y="1722438"/>
          <p14:tracePt t="24533" x="6999288" y="1722438"/>
          <p14:tracePt t="24540" x="7031038" y="1722438"/>
          <p14:tracePt t="24549" x="7062788" y="1722438"/>
          <p14:tracePt t="24555" x="7086600" y="1722438"/>
          <p14:tracePt t="24562" x="7126288" y="1722438"/>
          <p14:tracePt t="24570" x="7151688" y="1714500"/>
          <p14:tracePt t="24578" x="7175500" y="1714500"/>
          <p14:tracePt t="24585" x="7191375" y="1714500"/>
          <p14:tracePt t="24593" x="7223125" y="1706563"/>
          <p14:tracePt t="24600" x="7246938" y="1706563"/>
          <p14:tracePt t="24607" x="7270750" y="1698625"/>
          <p14:tracePt t="24615" x="7286625" y="1690688"/>
          <p14:tracePt t="24623" x="7302500" y="1690688"/>
          <p14:tracePt t="24631" x="7350125" y="1682750"/>
          <p14:tracePt t="24638" x="7358063" y="1666875"/>
          <p14:tracePt t="24645" x="7373938" y="1658938"/>
          <p14:tracePt t="24652" x="7389813" y="1658938"/>
          <p14:tracePt t="24660" x="7413625" y="1643063"/>
          <p14:tracePt t="24668" x="7429500" y="1627188"/>
          <p14:tracePt t="24675" x="7437438" y="1619250"/>
          <p14:tracePt t="24683" x="7453313" y="1603375"/>
          <p14:tracePt t="24690" x="7461250" y="1595438"/>
          <p14:tracePt t="24697" x="7477125" y="1579563"/>
          <p14:tracePt t="24705" x="7477125" y="1571625"/>
          <p14:tracePt t="24713" x="7493000" y="1563688"/>
          <p14:tracePt t="24721" x="7493000" y="1555750"/>
          <p14:tracePt t="24727" x="7493000" y="1547813"/>
          <p14:tracePt t="24735" x="7502525" y="1547813"/>
          <p14:tracePt t="24743" x="7502525" y="1538288"/>
          <p14:tracePt t="24795" x="7502525" y="1530350"/>
          <p14:tracePt t="24809" x="7502525" y="1522413"/>
          <p14:tracePt t="24818" x="7502525" y="1514475"/>
          <p14:tracePt t="24825" x="7502525" y="1506538"/>
          <p14:tracePt t="24833" x="7502525" y="1490663"/>
          <p14:tracePt t="24840" x="7502525" y="1474788"/>
          <p14:tracePt t="24848" x="7493000" y="1466850"/>
          <p14:tracePt t="24855" x="7485063" y="1458913"/>
          <p14:tracePt t="24863" x="7485063" y="1443038"/>
          <p14:tracePt t="24870" x="7477125" y="1443038"/>
          <p14:tracePt t="24877" x="7469188" y="1435100"/>
          <p14:tracePt t="24931" x="7461250" y="1435100"/>
          <p14:tracePt t="25410" x="7461250" y="1427163"/>
          <p14:tracePt t="25418" x="7461250" y="1411288"/>
          <p14:tracePt t="25425" x="7461250" y="1395413"/>
          <p14:tracePt t="25435" x="7461250" y="1387475"/>
          <p14:tracePt t="25440" x="7461250" y="1371600"/>
          <p14:tracePt t="25455" x="7461250" y="1363663"/>
          <p14:tracePt t="25467" x="7461250" y="1355725"/>
          <p14:tracePt t="25470" x="7461250" y="1347788"/>
          <p14:tracePt t="26438" x="0" y="0"/>
        </p14:tracePtLst>
      </p14:laserTraceLst>
    </p:ext>
    <p:ext uri="{E180D4A7-C9FB-4DFB-919C-405C955672EB}">
      <p14:showEvtLst xmlns:p14="http://schemas.microsoft.com/office/powerpoint/2010/main">
        <p14:playEvt time="25" objId="5"/>
        <p14:stopEvt time="60019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31A724-59F8-498A-9FF0-36B765E01B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F2DC1A3-FF24-466D-BA90-767437134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63" y="-1"/>
            <a:ext cx="9183326" cy="68580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AC4F10-1187-41E2-A970-17AC2B772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50" y="2416515"/>
            <a:ext cx="5844540" cy="1697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F32534-12B6-4709-9DC5-C777EA546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170" y="2416862"/>
            <a:ext cx="1714380" cy="170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8883BA3-6D09-48E7-B177-E75415D5B4B5}"/>
              </a:ext>
            </a:extLst>
          </p:cNvPr>
          <p:cNvSpPr txBox="1"/>
          <p:nvPr/>
        </p:nvSpPr>
        <p:spPr>
          <a:xfrm>
            <a:off x="971500" y="4365130"/>
            <a:ext cx="108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/>
              <a:t>vacancy</a:t>
            </a:r>
            <a:endParaRPr lang="en-US" sz="18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534DECC-93BA-4B13-8028-DAC9517469EA}"/>
              </a:ext>
            </a:extLst>
          </p:cNvPr>
          <p:cNvSpPr txBox="1"/>
          <p:nvPr/>
        </p:nvSpPr>
        <p:spPr>
          <a:xfrm>
            <a:off x="2993644" y="4365130"/>
            <a:ext cx="1290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interstitial atom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95A5779-3911-4784-B97A-C7C9A29EA8C5}"/>
              </a:ext>
            </a:extLst>
          </p:cNvPr>
          <p:cNvSpPr txBox="1"/>
          <p:nvPr/>
        </p:nvSpPr>
        <p:spPr>
          <a:xfrm>
            <a:off x="4860040" y="4272797"/>
            <a:ext cx="1656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small substitutional atoms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184C959-5373-490C-BEFC-7E32AEF1B1A3}"/>
              </a:ext>
            </a:extLst>
          </p:cNvPr>
          <p:cNvSpPr txBox="1"/>
          <p:nvPr/>
        </p:nvSpPr>
        <p:spPr>
          <a:xfrm>
            <a:off x="6876320" y="4293120"/>
            <a:ext cx="1656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large</a:t>
            </a:r>
          </a:p>
          <a:p>
            <a:r>
              <a:rPr lang="en-US" sz="1800" dirty="0"/>
              <a:t>substitutional atoms</a:t>
            </a:r>
          </a:p>
        </p:txBody>
      </p:sp>
      <p:pic>
        <p:nvPicPr>
          <p:cNvPr id="10" name="mm3s2">
            <a:hlinkClick r:id="" action="ppaction://media"/>
            <a:extLst>
              <a:ext uri="{FF2B5EF4-FFF2-40B4-BE49-F238E27FC236}">
                <a16:creationId xmlns:a16="http://schemas.microsoft.com/office/drawing/2014/main" id="{F88C5104-800C-4860-92A1-1300C45D29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7750" y="5589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8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886"/>
    </mc:Choice>
    <mc:Fallback xmlns="">
      <p:transition spd="slow" advTm="113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935" x="1849438" y="1946275"/>
          <p14:tracePt t="26158" x="1849438" y="1954213"/>
          <p14:tracePt t="26166" x="1849438" y="1970088"/>
          <p14:tracePt t="26174" x="1841500" y="1985963"/>
          <p14:tracePt t="26180" x="1833563" y="2009775"/>
          <p14:tracePt t="26187" x="1825625" y="2033588"/>
          <p14:tracePt t="26196" x="1817688" y="2057400"/>
          <p14:tracePt t="26204" x="1809750" y="2089150"/>
          <p14:tracePt t="26212" x="1801813" y="2136775"/>
          <p14:tracePt t="26219" x="1785938" y="2176463"/>
          <p14:tracePt t="26227" x="1770063" y="2216150"/>
          <p14:tracePt t="26233" x="1762125" y="2265363"/>
          <p14:tracePt t="26243" x="1754188" y="2297113"/>
          <p14:tracePt t="26248" x="1754188" y="2336800"/>
          <p14:tracePt t="26256" x="1746250" y="2368550"/>
          <p14:tracePt t="26264" x="1738313" y="2416175"/>
          <p14:tracePt t="26271" x="1738313" y="2455863"/>
          <p14:tracePt t="26278" x="1730375" y="2519363"/>
          <p14:tracePt t="26287" x="1722438" y="2576513"/>
          <p14:tracePt t="26295" x="1714500" y="2640013"/>
          <p14:tracePt t="26302" x="1706563" y="2703513"/>
          <p14:tracePt t="26308" x="1698625" y="2782888"/>
          <p14:tracePt t="26315" x="1698625" y="2830513"/>
          <p14:tracePt t="26328" x="1682750" y="2894013"/>
          <p14:tracePt t="26331" x="1682750" y="2935288"/>
          <p14:tracePt t="26339" x="1674813" y="2967038"/>
          <p14:tracePt t="26346" x="1666875" y="3006725"/>
          <p14:tracePt t="26354" x="1666875" y="3022600"/>
          <p14:tracePt t="26361" x="1666875" y="3030538"/>
          <p14:tracePt t="26370" x="1666875" y="3038475"/>
          <p14:tracePt t="26540" x="1666875" y="3046413"/>
          <p14:tracePt t="26549" x="1658938" y="3062288"/>
          <p14:tracePt t="26556" x="1641475" y="3078163"/>
          <p14:tracePt t="26563" x="1633538" y="3101975"/>
          <p14:tracePt t="26571" x="1617663" y="3117850"/>
          <p14:tracePt t="26578" x="1601788" y="3157538"/>
          <p14:tracePt t="26585" x="1585913" y="3189288"/>
          <p14:tracePt t="26593" x="1570038" y="3228975"/>
          <p14:tracePt t="26601" x="1546225" y="3252788"/>
          <p14:tracePt t="26610" x="1538288" y="3270250"/>
          <p14:tracePt t="26615" x="1530350" y="3294063"/>
          <p14:tracePt t="26627" x="1522413" y="3294063"/>
          <p14:tracePt t="26631" x="1522413" y="3302000"/>
          <p14:tracePt t="27613" x="1530350" y="3302000"/>
          <p14:tracePt t="27622" x="1538288" y="3302000"/>
          <p14:tracePt t="27643" x="1546225" y="3302000"/>
          <p14:tracePt t="27711" x="1562100" y="3302000"/>
          <p14:tracePt t="27718" x="1570038" y="3302000"/>
          <p14:tracePt t="27725" x="1577975" y="3302000"/>
          <p14:tracePt t="27733" x="1585913" y="3309938"/>
          <p14:tracePt t="27741" x="1593850" y="3317875"/>
          <p14:tracePt t="27748" x="1601788" y="3325813"/>
          <p14:tracePt t="27756" x="1601788" y="3333750"/>
          <p14:tracePt t="27763" x="1609725" y="3341688"/>
          <p14:tracePt t="27770" x="1617663" y="3349625"/>
          <p14:tracePt t="27778" x="1617663" y="3357563"/>
          <p14:tracePt t="27786" x="1617663" y="3365500"/>
          <p14:tracePt t="27792" x="1625600" y="3373438"/>
          <p14:tracePt t="27801" x="1625600" y="3381375"/>
          <p14:tracePt t="27815" x="1633538" y="3389313"/>
          <p14:tracePt t="27824" x="1641475" y="3405188"/>
          <p14:tracePt t="27830" x="1641475" y="3413125"/>
          <p14:tracePt t="27838" x="1651000" y="3421063"/>
          <p14:tracePt t="27846" x="1658938" y="3436938"/>
          <p14:tracePt t="27853" x="1658938" y="3444875"/>
          <p14:tracePt t="27860" x="1658938" y="3452813"/>
          <p14:tracePt t="27875" x="1658938" y="3460750"/>
          <p14:tracePt t="27883" x="1666875" y="3460750"/>
          <p14:tracePt t="28941" x="1674813" y="3468688"/>
          <p14:tracePt t="28960" x="1682750" y="3468688"/>
          <p14:tracePt t="28963" x="1682750" y="3476625"/>
          <p14:tracePt t="28973" x="1690688" y="3476625"/>
          <p14:tracePt t="28993" x="1698625" y="3476625"/>
          <p14:tracePt t="29000" x="1706563" y="3476625"/>
          <p14:tracePt t="29017" x="1714500" y="3476625"/>
          <p14:tracePt t="29025" x="1722438" y="3476625"/>
          <p14:tracePt t="29032" x="1730375" y="3476625"/>
          <p14:tracePt t="29041" x="1746250" y="3476625"/>
          <p14:tracePt t="29045" x="1770063" y="3476625"/>
          <p14:tracePt t="29056" x="1801813" y="3476625"/>
          <p14:tracePt t="29060" x="1841500" y="3484563"/>
          <p14:tracePt t="29068" x="1865313" y="3484563"/>
          <p14:tracePt t="29075" x="1897063" y="3484563"/>
          <p14:tracePt t="29083" x="1928813" y="3484563"/>
          <p14:tracePt t="29091" x="1944688" y="3484563"/>
          <p14:tracePt t="29098" x="1960563" y="3484563"/>
          <p14:tracePt t="29106" x="1968500" y="3484563"/>
          <p14:tracePt t="29113" x="1976438" y="3484563"/>
          <p14:tracePt t="29151" x="1984375" y="3476625"/>
          <p14:tracePt t="29158" x="1992313" y="3468688"/>
          <p14:tracePt t="29166" x="2000250" y="3452813"/>
          <p14:tracePt t="29173" x="2017713" y="3429000"/>
          <p14:tracePt t="29180" x="2025650" y="3413125"/>
          <p14:tracePt t="29188" x="2041525" y="3389313"/>
          <p14:tracePt t="29196" x="2049463" y="3365500"/>
          <p14:tracePt t="29203" x="2065338" y="3325813"/>
          <p14:tracePt t="29210" x="2073275" y="3302000"/>
          <p14:tracePt t="29218" x="2081213" y="3278188"/>
          <p14:tracePt t="29225" x="2081213" y="3252788"/>
          <p14:tracePt t="29233" x="2089150" y="3228975"/>
          <p14:tracePt t="29241" x="2097088" y="3213100"/>
          <p14:tracePt t="29248" x="2105025" y="3189288"/>
          <p14:tracePt t="29256" x="2105025" y="3181350"/>
          <p14:tracePt t="29263" x="2105025" y="3165475"/>
          <p14:tracePt t="29272" x="2105025" y="3157538"/>
          <p14:tracePt t="29278" x="2112963" y="3141663"/>
          <p14:tracePt t="29285" x="2112963" y="3133725"/>
          <p14:tracePt t="29293" x="2120900" y="3125788"/>
          <p14:tracePt t="29300" x="2120900" y="3117850"/>
          <p14:tracePt t="29308" x="2120900" y="3109913"/>
          <p14:tracePt t="29317" x="2120900" y="3101975"/>
          <p14:tracePt t="29323" x="2120900" y="3094038"/>
          <p14:tracePt t="29338" x="2120900" y="3078163"/>
          <p14:tracePt t="29345" x="2120900" y="3070225"/>
          <p14:tracePt t="29354" x="2120900" y="3062288"/>
          <p14:tracePt t="29360" x="2120900" y="3054350"/>
          <p14:tracePt t="29367" x="2120900" y="3038475"/>
          <p14:tracePt t="29383" x="2120900" y="3030538"/>
          <p14:tracePt t="29390" x="2112963" y="3022600"/>
          <p14:tracePt t="29398" x="2105025" y="3022600"/>
          <p14:tracePt t="29406" x="2097088" y="3014663"/>
          <p14:tracePt t="29413" x="2089150" y="3014663"/>
          <p14:tracePt t="29428" x="2081213" y="3006725"/>
          <p14:tracePt t="29435" x="2065338" y="2998788"/>
          <p14:tracePt t="29443" x="2049463" y="2990850"/>
          <p14:tracePt t="29450" x="2033588" y="2990850"/>
          <p14:tracePt t="29458" x="2008188" y="2982913"/>
          <p14:tracePt t="29465" x="1984375" y="2974975"/>
          <p14:tracePt t="29474" x="1960563" y="2974975"/>
          <p14:tracePt t="29480" x="1944688" y="2974975"/>
          <p14:tracePt t="29488" x="1928813" y="2974975"/>
          <p14:tracePt t="29495" x="1905000" y="2967038"/>
          <p14:tracePt t="29504" x="1897063" y="2967038"/>
          <p14:tracePt t="29510" x="1857375" y="2959100"/>
          <p14:tracePt t="29518" x="1833563" y="2951163"/>
          <p14:tracePt t="29525" x="1809750" y="2943225"/>
          <p14:tracePt t="29533" x="1801813" y="2935288"/>
          <p14:tracePt t="29541" x="1778000" y="2919413"/>
          <p14:tracePt t="29548" x="1762125" y="2919413"/>
          <p14:tracePt t="29555" x="1738313" y="2909888"/>
          <p14:tracePt t="29563" x="1722438" y="2901950"/>
          <p14:tracePt t="29572" x="1714500" y="2901950"/>
          <p14:tracePt t="29578" x="1698625" y="2901950"/>
          <p14:tracePt t="29585" x="1682750" y="2901950"/>
          <p14:tracePt t="29592" x="1674813" y="2901950"/>
          <p14:tracePt t="29600" x="1658938" y="2901950"/>
          <p14:tracePt t="29615" x="1651000" y="2901950"/>
          <p14:tracePt t="29623" x="1641475" y="2901950"/>
          <p14:tracePt t="29639" x="1633538" y="2901950"/>
          <p14:tracePt t="29645" x="1625600" y="2901950"/>
          <p14:tracePt t="29654" x="1617663" y="2901950"/>
          <p14:tracePt t="29660" x="1609725" y="2901950"/>
          <p14:tracePt t="29668" x="1601788" y="2901950"/>
          <p14:tracePt t="29675" x="1593850" y="2901950"/>
          <p14:tracePt t="29683" x="1585913" y="2894013"/>
          <p14:tracePt t="29691" x="1562100" y="2894013"/>
          <p14:tracePt t="29698" x="1554163" y="2894013"/>
          <p14:tracePt t="29705" x="1538288" y="2894013"/>
          <p14:tracePt t="29713" x="1530350" y="2894013"/>
          <p14:tracePt t="29724" x="1522413" y="2894013"/>
          <p14:tracePt t="29728" x="1506538" y="2894013"/>
          <p14:tracePt t="29735" x="1490663" y="2894013"/>
          <p14:tracePt t="29742" x="1474788" y="2894013"/>
          <p14:tracePt t="29750" x="1458913" y="2901950"/>
          <p14:tracePt t="29758" x="1443038" y="2909888"/>
          <p14:tracePt t="29765" x="1435100" y="2909888"/>
          <p14:tracePt t="29773" x="1411288" y="2909888"/>
          <p14:tracePt t="29780" x="1395413" y="2919413"/>
          <p14:tracePt t="29788" x="1379538" y="2927350"/>
          <p14:tracePt t="29795" x="1355725" y="2935288"/>
          <p14:tracePt t="29802" x="1323975" y="2943225"/>
          <p14:tracePt t="29810" x="1308100" y="2943225"/>
          <p14:tracePt t="29819" x="1300163" y="2943225"/>
          <p14:tracePt t="29825" x="1292225" y="2951163"/>
          <p14:tracePt t="29833" x="1284288" y="2951163"/>
          <p14:tracePt t="29840" x="1266825" y="2959100"/>
          <p14:tracePt t="29849" x="1258888" y="2959100"/>
          <p14:tracePt t="29857" x="1243013" y="2974975"/>
          <p14:tracePt t="29863" x="1235075" y="2974975"/>
          <p14:tracePt t="29875" x="1219200" y="2990850"/>
          <p14:tracePt t="29877" x="1195388" y="2998788"/>
          <p14:tracePt t="29885" x="1187450" y="3014663"/>
          <p14:tracePt t="29893" x="1179513" y="3022600"/>
          <p14:tracePt t="29900" x="1155700" y="3038475"/>
          <p14:tracePt t="29908" x="1147763" y="3062288"/>
          <p14:tracePt t="29915" x="1139825" y="3078163"/>
          <p14:tracePt t="29923" x="1123950" y="3101975"/>
          <p14:tracePt t="29930" x="1116013" y="3141663"/>
          <p14:tracePt t="29938" x="1100138" y="3165475"/>
          <p14:tracePt t="29945" x="1084263" y="3197225"/>
          <p14:tracePt t="29954" x="1068388" y="3244850"/>
          <p14:tracePt t="29960" x="1060450" y="3286125"/>
          <p14:tracePt t="29968" x="1052513" y="3317875"/>
          <p14:tracePt t="29975" x="1052513" y="3341688"/>
          <p14:tracePt t="29982" x="1044575" y="3373438"/>
          <p14:tracePt t="29990" x="1044575" y="3389313"/>
          <p14:tracePt t="29997" x="1044575" y="3413125"/>
          <p14:tracePt t="30006" x="1044575" y="3436938"/>
          <p14:tracePt t="30013" x="1044575" y="3452813"/>
          <p14:tracePt t="30021" x="1044575" y="3476625"/>
          <p14:tracePt t="30028" x="1044575" y="3484563"/>
          <p14:tracePt t="30035" x="1044575" y="3508375"/>
          <p14:tracePt t="30043" x="1052513" y="3524250"/>
          <p14:tracePt t="30052" x="1060450" y="3548063"/>
          <p14:tracePt t="30057" x="1068388" y="3579813"/>
          <p14:tracePt t="30065" x="1084263" y="3595688"/>
          <p14:tracePt t="30073" x="1092200" y="3613150"/>
          <p14:tracePt t="30080" x="1108075" y="3629025"/>
          <p14:tracePt t="30088" x="1116013" y="3644900"/>
          <p14:tracePt t="30095" x="1131888" y="3668713"/>
          <p14:tracePt t="30104" x="1139825" y="3676650"/>
          <p14:tracePt t="30110" x="1155700" y="3700463"/>
          <p14:tracePt t="30118" x="1163638" y="3700463"/>
          <p14:tracePt t="30125" x="1179513" y="3716338"/>
          <p14:tracePt t="30133" x="1195388" y="3724275"/>
          <p14:tracePt t="30140" x="1211263" y="3740150"/>
          <p14:tracePt t="30148" x="1227138" y="3740150"/>
          <p14:tracePt t="30156" x="1235075" y="3748088"/>
          <p14:tracePt t="30163" x="1250950" y="3756025"/>
          <p14:tracePt t="30171" x="1266825" y="3763963"/>
          <p14:tracePt t="30178" x="1274763" y="3763963"/>
          <p14:tracePt t="30185" x="1292225" y="3771900"/>
          <p14:tracePt t="30193" x="1300163" y="3779838"/>
          <p14:tracePt t="30200" x="1316038" y="3779838"/>
          <p14:tracePt t="30208" x="1331913" y="3787775"/>
          <p14:tracePt t="30216" x="1347788" y="3795713"/>
          <p14:tracePt t="30223" x="1363663" y="3795713"/>
          <p14:tracePt t="30230" x="1395413" y="3803650"/>
          <p14:tracePt t="30238" x="1419225" y="3803650"/>
          <p14:tracePt t="30245" x="1443038" y="3803650"/>
          <p14:tracePt t="30255" x="1466850" y="3803650"/>
          <p14:tracePt t="30260" x="1498600" y="3803650"/>
          <p14:tracePt t="30268" x="1522413" y="3803650"/>
          <p14:tracePt t="30275" x="1546225" y="3803650"/>
          <p14:tracePt t="30283" x="1570038" y="3803650"/>
          <p14:tracePt t="30290" x="1593850" y="3803650"/>
          <p14:tracePt t="30298" x="1617663" y="3803650"/>
          <p14:tracePt t="30306" x="1633538" y="3803650"/>
          <p14:tracePt t="30313" x="1666875" y="3803650"/>
          <p14:tracePt t="30321" x="1698625" y="3803650"/>
          <p14:tracePt t="30328" x="1730375" y="3803650"/>
          <p14:tracePt t="30335" x="1778000" y="3795713"/>
          <p14:tracePt t="30343" x="1841500" y="3756025"/>
          <p14:tracePt t="30350" x="1873250" y="3740150"/>
          <p14:tracePt t="30358" x="1920875" y="3708400"/>
          <p14:tracePt t="30365" x="1960563" y="3668713"/>
          <p14:tracePt t="30373" x="1992313" y="3629025"/>
          <p14:tracePt t="30380" x="2025650" y="3579813"/>
          <p14:tracePt t="30388" x="2057400" y="3532188"/>
          <p14:tracePt t="30395" x="2081213" y="3484563"/>
          <p14:tracePt t="30404" x="2089150" y="3436938"/>
          <p14:tracePt t="30410" x="2112963" y="3381375"/>
          <p14:tracePt t="30418" x="2112963" y="3341688"/>
          <p14:tracePt t="30425" x="2120900" y="3286125"/>
          <p14:tracePt t="30433" x="2120900" y="3236913"/>
          <p14:tracePt t="30442" x="2120900" y="3197225"/>
          <p14:tracePt t="30448" x="2120900" y="3165475"/>
          <p14:tracePt t="30456" x="2120900" y="3149600"/>
          <p14:tracePt t="30463" x="2120900" y="3125788"/>
          <p14:tracePt t="30471" x="2112963" y="3094038"/>
          <p14:tracePt t="30478" x="2097088" y="3062288"/>
          <p14:tracePt t="30486" x="2089150" y="3046413"/>
          <p14:tracePt t="30493" x="2073275" y="3014663"/>
          <p14:tracePt t="30500" x="2065338" y="3006725"/>
          <p14:tracePt t="30508" x="2049463" y="2998788"/>
          <p14:tracePt t="30516" x="2025650" y="2967038"/>
          <p14:tracePt t="30523" x="2008188" y="2959100"/>
          <p14:tracePt t="30530" x="1984375" y="2951163"/>
          <p14:tracePt t="30538" x="1976438" y="2943225"/>
          <p14:tracePt t="30546" x="1968500" y="2943225"/>
          <p14:tracePt t="30554" x="1952625" y="2935288"/>
          <p14:tracePt t="30560" x="1936750" y="2927350"/>
          <p14:tracePt t="30568" x="1928813" y="2919413"/>
          <p14:tracePt t="30575" x="1905000" y="2909888"/>
          <p14:tracePt t="30583" x="1881188" y="2901950"/>
          <p14:tracePt t="30590" x="1857375" y="2901950"/>
          <p14:tracePt t="30598" x="1841500" y="2901950"/>
          <p14:tracePt t="30606" x="1825625" y="2901950"/>
          <p14:tracePt t="30613" x="1793875" y="2894013"/>
          <p14:tracePt t="30622" x="1770063" y="2894013"/>
          <p14:tracePt t="30628" x="1738313" y="2894013"/>
          <p14:tracePt t="30636" x="1698625" y="2894013"/>
          <p14:tracePt t="30643" x="1674813" y="2886075"/>
          <p14:tracePt t="30650" x="1651000" y="2886075"/>
          <p14:tracePt t="30658" x="1617663" y="2886075"/>
          <p14:tracePt t="30665" x="1577975" y="2886075"/>
          <p14:tracePt t="30673" x="1546225" y="2886075"/>
          <p14:tracePt t="30680" x="1514475" y="2886075"/>
          <p14:tracePt t="30688" x="1490663" y="2886075"/>
          <p14:tracePt t="30696" x="1466850" y="2886075"/>
          <p14:tracePt t="30704" x="1443038" y="2886075"/>
          <p14:tracePt t="30710" x="1435100" y="2886075"/>
          <p14:tracePt t="30718" x="1411288" y="2886075"/>
          <p14:tracePt t="30725" x="1403350" y="2886075"/>
          <p14:tracePt t="30733" x="1379538" y="2886075"/>
          <p14:tracePt t="30740" x="1363663" y="2886075"/>
          <p14:tracePt t="30748" x="1355725" y="2886075"/>
          <p14:tracePt t="30756" x="1347788" y="2894013"/>
          <p14:tracePt t="30763" x="1331913" y="2901950"/>
          <p14:tracePt t="30772" x="1323975" y="2919413"/>
          <p14:tracePt t="30778" x="1308100" y="2927350"/>
          <p14:tracePt t="30793" x="1274763" y="2967038"/>
          <p14:tracePt t="30800" x="1258888" y="2990850"/>
          <p14:tracePt t="30808" x="1250950" y="3022600"/>
          <p14:tracePt t="30815" x="1235075" y="3054350"/>
          <p14:tracePt t="30823" x="1219200" y="3094038"/>
          <p14:tracePt t="30830" x="1195388" y="3125788"/>
          <p14:tracePt t="30839" x="1179513" y="3165475"/>
          <p14:tracePt t="30846" x="1179513" y="3189288"/>
          <p14:tracePt t="30860" x="1171575" y="3221038"/>
          <p14:tracePt t="30862" x="1163638" y="3244850"/>
          <p14:tracePt t="30868" x="1155700" y="3270250"/>
          <p14:tracePt t="30875" x="1147763" y="3294063"/>
          <p14:tracePt t="30883" x="1147763" y="3317875"/>
          <p14:tracePt t="30890" x="1147763" y="3349625"/>
          <p14:tracePt t="30898" x="1147763" y="3365500"/>
          <p14:tracePt t="30906" x="1147763" y="3389313"/>
          <p14:tracePt t="30913" x="1147763" y="3405188"/>
          <p14:tracePt t="30922" x="1147763" y="3429000"/>
          <p14:tracePt t="30928" x="1155700" y="3452813"/>
          <p14:tracePt t="30938" x="1163638" y="3460750"/>
          <p14:tracePt t="30942" x="1179513" y="3492500"/>
          <p14:tracePt t="30950" x="1195388" y="3516313"/>
          <p14:tracePt t="30958" x="1203325" y="3524250"/>
          <p14:tracePt t="30965" x="1227138" y="3540125"/>
          <p14:tracePt t="30973" x="1258888" y="3563938"/>
          <p14:tracePt t="30980" x="1284288" y="3579813"/>
          <p14:tracePt t="30990" x="1323975" y="3595688"/>
          <p14:tracePt t="30995" x="1347788" y="3621088"/>
          <p14:tracePt t="31004" x="1379538" y="3629025"/>
          <p14:tracePt t="31010" x="1411288" y="3644900"/>
          <p14:tracePt t="31018" x="1427163" y="3652838"/>
          <p14:tracePt t="31025" x="1450975" y="3660775"/>
          <p14:tracePt t="31033" x="1474788" y="3660775"/>
          <p14:tracePt t="31041" x="1498600" y="3660775"/>
          <p14:tracePt t="31048" x="1506538" y="3660775"/>
          <p14:tracePt t="31056" x="1514475" y="3660775"/>
          <p14:tracePt t="31063" x="1522413" y="3660775"/>
          <p14:tracePt t="31078" x="1530350" y="3660775"/>
          <p14:tracePt t="31085" x="1530350" y="3668713"/>
          <p14:tracePt t="31093" x="1538288" y="3668713"/>
          <p14:tracePt t="31108" x="1546225" y="3668713"/>
          <p14:tracePt t="31123" x="1554163" y="3668713"/>
          <p14:tracePt t="31130" x="1562100" y="3668713"/>
          <p14:tracePt t="31138" x="1585913" y="3660775"/>
          <p14:tracePt t="31145" x="1601788" y="3660775"/>
          <p14:tracePt t="31154" x="1633538" y="3644900"/>
          <p14:tracePt t="31160" x="1682750" y="3621088"/>
          <p14:tracePt t="31167" x="1722438" y="3595688"/>
          <p14:tracePt t="31176" x="1778000" y="3571875"/>
          <p14:tracePt t="31183" x="1825625" y="3548063"/>
          <p14:tracePt t="31191" x="1873250" y="3524250"/>
          <p14:tracePt t="31198" x="1920875" y="3492500"/>
          <p14:tracePt t="31205" x="1960563" y="3476625"/>
          <p14:tracePt t="31213" x="1984375" y="3460750"/>
          <p14:tracePt t="31220" x="2000250" y="3436938"/>
          <p14:tracePt t="31228" x="2025650" y="3421063"/>
          <p14:tracePt t="31237" x="2041525" y="3405188"/>
          <p14:tracePt t="31242" x="2057400" y="3365500"/>
          <p14:tracePt t="31250" x="2073275" y="3333750"/>
          <p14:tracePt t="31257" x="2081213" y="3270250"/>
          <p14:tracePt t="31265" x="2089150" y="3213100"/>
          <p14:tracePt t="31272" x="2089150" y="3157538"/>
          <p14:tracePt t="31280" x="2097088" y="3070225"/>
          <p14:tracePt t="31289" x="2097088" y="2998788"/>
          <p14:tracePt t="31295" x="2097088" y="2927350"/>
          <p14:tracePt t="31304" x="2097088" y="2838450"/>
          <p14:tracePt t="31310" x="2097088" y="2782888"/>
          <p14:tracePt t="31317" x="2089150" y="2759075"/>
          <p14:tracePt t="31325" x="2073275" y="2735263"/>
          <p14:tracePt t="31333" x="2057400" y="2703513"/>
          <p14:tracePt t="31340" x="2041525" y="2687638"/>
          <p14:tracePt t="31348" x="2033588" y="2679700"/>
          <p14:tracePt t="31356" x="2017713" y="2671763"/>
          <p14:tracePt t="31363" x="2008188" y="2655888"/>
          <p14:tracePt t="31371" x="2000250" y="2655888"/>
          <p14:tracePt t="31377" x="1992313" y="2655888"/>
          <p14:tracePt t="31387" x="1976438" y="2655888"/>
          <p14:tracePt t="31393" x="1968500" y="2655888"/>
          <p14:tracePt t="31400" x="1952625" y="2655888"/>
          <p14:tracePt t="31408" x="1928813" y="2655888"/>
          <p14:tracePt t="31415" x="1920875" y="2655888"/>
          <p14:tracePt t="31423" x="1905000" y="2655888"/>
          <p14:tracePt t="31430" x="1881188" y="2655888"/>
          <p14:tracePt t="31438" x="1865313" y="2655888"/>
          <p14:tracePt t="31445" x="1833563" y="2655888"/>
          <p14:tracePt t="31454" x="1809750" y="2655888"/>
          <p14:tracePt t="31460" x="1785938" y="2655888"/>
          <p14:tracePt t="31468" x="1762125" y="2655888"/>
          <p14:tracePt t="31475" x="1746250" y="2663825"/>
          <p14:tracePt t="31483" x="1722438" y="2663825"/>
          <p14:tracePt t="31490" x="1698625" y="2663825"/>
          <p14:tracePt t="31498" x="1666875" y="2671763"/>
          <p14:tracePt t="31505" x="1625600" y="2671763"/>
          <p14:tracePt t="31513" x="1593850" y="2679700"/>
          <p14:tracePt t="31520" x="1570038" y="2679700"/>
          <p14:tracePt t="31528" x="1546225" y="2687638"/>
          <p14:tracePt t="31537" x="1506538" y="2703513"/>
          <p14:tracePt t="31543" x="1474788" y="2711450"/>
          <p14:tracePt t="31551" x="1450975" y="2727325"/>
          <p14:tracePt t="31558" x="1419225" y="2735263"/>
          <p14:tracePt t="31565" x="1395413" y="2759075"/>
          <p14:tracePt t="31572" x="1379538" y="2774950"/>
          <p14:tracePt t="31580" x="1363663" y="2790825"/>
          <p14:tracePt t="31588" x="1339850" y="2822575"/>
          <p14:tracePt t="31595" x="1323975" y="2830513"/>
          <p14:tracePt t="31603" x="1308100" y="2862263"/>
          <p14:tracePt t="31610" x="1292225" y="2878138"/>
          <p14:tracePt t="31619" x="1274763" y="2894013"/>
          <p14:tracePt t="31625" x="1258888" y="2909888"/>
          <p14:tracePt t="31633" x="1258888" y="2919413"/>
          <p14:tracePt t="31640" x="1235075" y="2935288"/>
          <p14:tracePt t="31647" x="1235075" y="2943225"/>
          <p14:tracePt t="31655" x="1227138" y="2959100"/>
          <p14:tracePt t="31663" x="1219200" y="2959100"/>
          <p14:tracePt t="31671" x="1219200" y="2967038"/>
          <p14:tracePt t="31678" x="1219200" y="2974975"/>
          <p14:tracePt t="33917" x="1068388" y="2695575"/>
          <p14:tracePt t="33920" x="1060450" y="2695575"/>
          <p14:tracePt t="33921" x="1060450" y="2679700"/>
          <p14:tracePt t="34048" x="1044575" y="2671763"/>
          <p14:tracePt t="34057" x="1028700" y="2640013"/>
          <p14:tracePt t="34063" x="1012825" y="2616200"/>
          <p14:tracePt t="34070" x="996950" y="2608263"/>
          <p14:tracePt t="34078" x="973138" y="2576513"/>
          <p14:tracePt t="34087" x="941388" y="2535238"/>
          <p14:tracePt t="34093" x="900113" y="2487613"/>
          <p14:tracePt t="34104" x="868363" y="2439988"/>
          <p14:tracePt t="34108" x="844550" y="2408238"/>
          <p14:tracePt t="34119" x="812800" y="2368550"/>
          <p14:tracePt t="34123" x="788988" y="2336800"/>
          <p14:tracePt t="34133" x="773113" y="2320925"/>
          <p14:tracePt t="34138" x="749300" y="2289175"/>
          <p14:tracePt t="34145" x="733425" y="2273300"/>
          <p14:tracePt t="34156" x="725488" y="2265363"/>
          <p14:tracePt t="34160" x="717550" y="2257425"/>
          <p14:tracePt t="34175" x="709613" y="2249488"/>
          <p14:tracePt t="34186" x="701675" y="2249488"/>
          <p14:tracePt t="34194" x="701675" y="2241550"/>
          <p14:tracePt t="34205" x="693738" y="2241550"/>
          <p14:tracePt t="34220" x="685800" y="2241550"/>
          <p14:tracePt t="34228" x="685800" y="2249488"/>
          <p14:tracePt t="34236" x="677863" y="2249488"/>
          <p14:tracePt t="34243" x="654050" y="2281238"/>
          <p14:tracePt t="34251" x="622300" y="2312988"/>
          <p14:tracePt t="34258" x="598488" y="2336800"/>
          <p14:tracePt t="34266" x="566738" y="2368550"/>
          <p14:tracePt t="34273" x="533400" y="2408238"/>
          <p14:tracePt t="34280" x="509588" y="2432050"/>
          <p14:tracePt t="34287" x="485775" y="2479675"/>
          <p14:tracePt t="34295" x="446088" y="2519363"/>
          <p14:tracePt t="34303" x="422275" y="2566988"/>
          <p14:tracePt t="34310" x="390525" y="2616200"/>
          <p14:tracePt t="34319" x="366713" y="2655888"/>
          <p14:tracePt t="34325" x="350838" y="2695575"/>
          <p14:tracePt t="34334" x="334963" y="2735263"/>
          <p14:tracePt t="34340" x="319088" y="2767013"/>
          <p14:tracePt t="34348" x="319088" y="2814638"/>
          <p14:tracePt t="34355" x="311150" y="2870200"/>
          <p14:tracePt t="34363" x="303213" y="2919413"/>
          <p14:tracePt t="34370" x="295275" y="2959100"/>
          <p14:tracePt t="34379" x="295275" y="2990850"/>
          <p14:tracePt t="34386" x="295275" y="3038475"/>
          <p14:tracePt t="34393" x="295275" y="3078163"/>
          <p14:tracePt t="34401" x="295275" y="3125788"/>
          <p14:tracePt t="34408" x="295275" y="3157538"/>
          <p14:tracePt t="34415" x="295275" y="3189288"/>
          <p14:tracePt t="34423" x="295275" y="3213100"/>
          <p14:tracePt t="34431" x="319088" y="3262313"/>
          <p14:tracePt t="34438" x="327025" y="3286125"/>
          <p14:tracePt t="34445" x="342900" y="3325813"/>
          <p14:tracePt t="34453" x="358775" y="3365500"/>
          <p14:tracePt t="34460" x="374650" y="3405188"/>
          <p14:tracePt t="34468" x="398463" y="3444875"/>
          <p14:tracePt t="34475" x="414338" y="3476625"/>
          <p14:tracePt t="34484" x="430213" y="3508375"/>
          <p14:tracePt t="34490" x="454025" y="3540125"/>
          <p14:tracePt t="34498" x="461963" y="3579813"/>
          <p14:tracePt t="34505" x="493713" y="3605213"/>
          <p14:tracePt t="34513" x="509588" y="3636963"/>
          <p14:tracePt t="34520" x="517525" y="3652838"/>
          <p14:tracePt t="34528" x="541338" y="3676650"/>
          <p14:tracePt t="34536" x="541338" y="3692525"/>
          <p14:tracePt t="34543" x="550863" y="3708400"/>
          <p14:tracePt t="34551" x="558800" y="3716338"/>
          <p14:tracePt t="34558" x="566738" y="3732213"/>
          <p14:tracePt t="34565" x="582613" y="3756025"/>
          <p14:tracePt t="34573" x="598488" y="3771900"/>
          <p14:tracePt t="34580" x="614363" y="3787775"/>
          <p14:tracePt t="34588" x="630238" y="3803650"/>
          <p14:tracePt t="34595" x="654050" y="3835400"/>
          <p14:tracePt t="34603" x="669925" y="3859213"/>
          <p14:tracePt t="34610" x="693738" y="3890963"/>
          <p14:tracePt t="34618" x="717550" y="3906838"/>
          <p14:tracePt t="34625" x="741363" y="3930650"/>
          <p14:tracePt t="34634" x="757238" y="3948113"/>
          <p14:tracePt t="34640" x="773113" y="3979863"/>
          <p14:tracePt t="34648" x="796925" y="4003675"/>
          <p14:tracePt t="34655" x="828675" y="4035425"/>
          <p14:tracePt t="34663" x="836613" y="4051300"/>
          <p14:tracePt t="34670" x="852488" y="4059238"/>
          <p14:tracePt t="34678" x="868363" y="4083050"/>
          <p14:tracePt t="34686" x="884238" y="4098925"/>
          <p14:tracePt t="34694" x="917575" y="4138613"/>
          <p14:tracePt t="34701" x="941388" y="4162425"/>
          <p14:tracePt t="34707" x="957263" y="4194175"/>
          <p14:tracePt t="34717" x="981075" y="4210050"/>
          <p14:tracePt t="34723" x="1004888" y="4241800"/>
          <p14:tracePt t="34730" x="1028700" y="4265613"/>
          <p14:tracePt t="34738" x="1044575" y="4281488"/>
          <p14:tracePt t="34745" x="1076325" y="4306888"/>
          <p14:tracePt t="34753" x="1108075" y="4338638"/>
          <p14:tracePt t="34760" x="1147763" y="4370388"/>
          <p14:tracePt t="34769" x="1187450" y="4394200"/>
          <p14:tracePt t="34775" x="1235075" y="4425950"/>
          <p14:tracePt t="34784" x="1266825" y="4449763"/>
          <p14:tracePt t="34791" x="1292225" y="4473575"/>
          <p14:tracePt t="34798" x="1316038" y="4489450"/>
          <p14:tracePt t="34805" x="1331913" y="4505325"/>
          <p14:tracePt t="34813" x="1355725" y="4513263"/>
          <p14:tracePt t="34820" x="1371600" y="4529138"/>
          <p14:tracePt t="34828" x="1387475" y="4537075"/>
          <p14:tracePt t="34835" x="1403350" y="4552950"/>
          <p14:tracePt t="34842" x="1411288" y="4552950"/>
          <p14:tracePt t="34850" x="1419225" y="4560888"/>
          <p14:tracePt t="34858" x="1435100" y="4568825"/>
          <p14:tracePt t="34873" x="1443038" y="4576763"/>
          <p14:tracePt t="34886" x="1458913" y="4576763"/>
          <p14:tracePt t="34887" x="1474788" y="4592638"/>
          <p14:tracePt t="34896" x="1490663" y="4600575"/>
          <p14:tracePt t="34903" x="1522413" y="4608513"/>
          <p14:tracePt t="34910" x="1554163" y="4624388"/>
          <p14:tracePt t="34918" x="1585913" y="4633913"/>
          <p14:tracePt t="34925" x="1609725" y="4641850"/>
          <p14:tracePt t="34934" x="1651000" y="4649788"/>
          <p14:tracePt t="34942" x="1674813" y="4649788"/>
          <p14:tracePt t="34952" x="1698625" y="4657725"/>
          <p14:tracePt t="34956" x="1714500" y="4665663"/>
          <p14:tracePt t="34963" x="1730375" y="4673600"/>
          <p14:tracePt t="34970" x="1746250" y="4673600"/>
          <p14:tracePt t="34978" x="1762125" y="4673600"/>
          <p14:tracePt t="34986" x="1770063" y="4673600"/>
          <p14:tracePt t="34993" x="1778000" y="4673600"/>
          <p14:tracePt t="35001" x="1785938" y="4673600"/>
          <p14:tracePt t="35008" x="1809750" y="4673600"/>
          <p14:tracePt t="35017" x="1817688" y="4673600"/>
          <p14:tracePt t="35023" x="1841500" y="4673600"/>
          <p14:tracePt t="35030" x="1865313" y="4673600"/>
          <p14:tracePt t="35038" x="1889125" y="4673600"/>
          <p14:tracePt t="35045" x="1905000" y="4673600"/>
          <p14:tracePt t="35052" x="1920875" y="4665663"/>
          <p14:tracePt t="35060" x="1960563" y="4641850"/>
          <p14:tracePt t="35067" x="1968500" y="4641850"/>
          <p14:tracePt t="35075" x="1992313" y="4624388"/>
          <p14:tracePt t="35084" x="2017713" y="4616450"/>
          <p14:tracePt t="35091" x="2057400" y="4592638"/>
          <p14:tracePt t="35098" x="2073275" y="4584700"/>
          <p14:tracePt t="35105" x="2105025" y="4568825"/>
          <p14:tracePt t="35112" x="2128838" y="4568825"/>
          <p14:tracePt t="35120" x="2160588" y="4552950"/>
          <p14:tracePt t="35127" x="2176463" y="4545013"/>
          <p14:tracePt t="35136" x="2200275" y="4537075"/>
          <p14:tracePt t="35143" x="2208213" y="4537075"/>
          <p14:tracePt t="35150" x="2216150" y="4537075"/>
          <p14:tracePt t="35158" x="2224088" y="4529138"/>
          <p14:tracePt t="35166" x="2232025" y="4521200"/>
          <p14:tracePt t="35173" x="2247900" y="4505325"/>
          <p14:tracePt t="35180" x="2255838" y="4497388"/>
          <p14:tracePt t="35188" x="2271713" y="4473575"/>
          <p14:tracePt t="35195" x="2279650" y="4457700"/>
          <p14:tracePt t="35203" x="2295525" y="4441825"/>
          <p14:tracePt t="35210" x="2303463" y="4410075"/>
          <p14:tracePt t="35219" x="2327275" y="4370388"/>
          <p14:tracePt t="35225" x="2343150" y="4322763"/>
          <p14:tracePt t="35235" x="2366963" y="4273550"/>
          <p14:tracePt t="35240" x="2384425" y="4217988"/>
          <p14:tracePt t="35247" x="2408238" y="4186238"/>
          <p14:tracePt t="35255" x="2424113" y="4138613"/>
          <p14:tracePt t="35263" x="2439988" y="4083050"/>
          <p14:tracePt t="35271" x="2463800" y="4035425"/>
          <p14:tracePt t="35278" x="2487613" y="3979863"/>
          <p14:tracePt t="35286" x="2503488" y="3914775"/>
          <p14:tracePt t="35293" x="2519363" y="3835400"/>
          <p14:tracePt t="35300" x="2535238" y="3779838"/>
          <p14:tracePt t="35308" x="2559050" y="3716338"/>
          <p14:tracePt t="35318" x="2574925" y="3629025"/>
          <p14:tracePt t="35323" x="2590800" y="3540125"/>
          <p14:tracePt t="35330" x="2598738" y="3452813"/>
          <p14:tracePt t="35338" x="2598738" y="3381375"/>
          <p14:tracePt t="35345" x="2598738" y="3302000"/>
          <p14:tracePt t="35353" x="2598738" y="3252788"/>
          <p14:tracePt t="35360" x="2606675" y="3205163"/>
          <p14:tracePt t="35368" x="2606675" y="3149600"/>
          <p14:tracePt t="35375" x="2606675" y="3109913"/>
          <p14:tracePt t="35383" x="2606675" y="3078163"/>
          <p14:tracePt t="35390" x="2606675" y="3046413"/>
          <p14:tracePt t="35397" x="2606675" y="3030538"/>
          <p14:tracePt t="35405" x="2606675" y="2990850"/>
          <p14:tracePt t="35413" x="2606675" y="2959100"/>
          <p14:tracePt t="35420" x="2606675" y="2927350"/>
          <p14:tracePt t="35428" x="2598738" y="2878138"/>
          <p14:tracePt t="35436" x="2582863" y="2838450"/>
          <p14:tracePt t="35443" x="2582863" y="2790825"/>
          <p14:tracePt t="35450" x="2559050" y="2751138"/>
          <p14:tracePt t="35458" x="2551113" y="2719388"/>
          <p14:tracePt t="35467" x="2535238" y="2687638"/>
          <p14:tracePt t="35473" x="2511425" y="2647950"/>
          <p14:tracePt t="35480" x="2495550" y="2608263"/>
          <p14:tracePt t="35488" x="2479675" y="2584450"/>
          <p14:tracePt t="35495" x="2455863" y="2551113"/>
          <p14:tracePt t="35503" x="2447925" y="2535238"/>
          <p14:tracePt t="35511" x="2408238" y="2487613"/>
          <p14:tracePt t="35519" x="2374900" y="2455863"/>
          <p14:tracePt t="35525" x="2351088" y="2424113"/>
          <p14:tracePt t="35533" x="2335213" y="2416175"/>
          <p14:tracePt t="35540" x="2311400" y="2392363"/>
          <p14:tracePt t="35549" x="2295525" y="2368550"/>
          <p14:tracePt t="35556" x="2263775" y="2352675"/>
          <p14:tracePt t="35563" x="2239963" y="2320925"/>
          <p14:tracePt t="35570" x="2200275" y="2289175"/>
          <p14:tracePt t="35578" x="2152650" y="2265363"/>
          <p14:tracePt t="35586" x="2105025" y="2241550"/>
          <p14:tracePt t="35593" x="2057400" y="2208213"/>
          <p14:tracePt t="35601" x="2000250" y="2176463"/>
          <p14:tracePt t="35607" x="1960563" y="2160588"/>
          <p14:tracePt t="35617" x="1912938" y="2136775"/>
          <p14:tracePt t="35623" x="1865313" y="2112963"/>
          <p14:tracePt t="35630" x="1825625" y="2105025"/>
          <p14:tracePt t="35638" x="1770063" y="2089150"/>
          <p14:tracePt t="35645" x="1722438" y="2065338"/>
          <p14:tracePt t="35653" x="1682750" y="2057400"/>
          <p14:tracePt t="35661" x="1641475" y="2041525"/>
          <p14:tracePt t="35668" x="1601788" y="2033588"/>
          <p14:tracePt t="35676" x="1562100" y="2025650"/>
          <p14:tracePt t="35683" x="1522413" y="2017713"/>
          <p14:tracePt t="35690" x="1490663" y="2017713"/>
          <p14:tracePt t="35699" x="1474788" y="2009775"/>
          <p14:tracePt t="35706" x="1443038" y="2009775"/>
          <p14:tracePt t="35713" x="1419225" y="2009775"/>
          <p14:tracePt t="35720" x="1403350" y="2009775"/>
          <p14:tracePt t="35728" x="1387475" y="2009775"/>
          <p14:tracePt t="35736" x="1371600" y="2025650"/>
          <p14:tracePt t="35743" x="1347788" y="2025650"/>
          <p14:tracePt t="35752" x="1331913" y="2033588"/>
          <p14:tracePt t="35758" x="1323975" y="2041525"/>
          <p14:tracePt t="35767" x="1308100" y="2049463"/>
          <p14:tracePt t="35773" x="1292225" y="2065338"/>
          <p14:tracePt t="35780" x="1274763" y="2073275"/>
          <p14:tracePt t="35788" x="1250950" y="2089150"/>
          <p14:tracePt t="35796" x="1227138" y="2097088"/>
          <p14:tracePt t="35802" x="1195388" y="2112963"/>
          <p14:tracePt t="35811" x="1179513" y="2120900"/>
          <p14:tracePt t="35819" x="1155700" y="2136775"/>
          <p14:tracePt t="35826" x="1123950" y="2152650"/>
          <p14:tracePt t="35833" x="1092200" y="2160588"/>
          <p14:tracePt t="35840" x="1052513" y="2176463"/>
          <p14:tracePt t="35849" x="1028700" y="2184400"/>
          <p14:tracePt t="35855" x="989013" y="2200275"/>
          <p14:tracePt t="35863" x="957263" y="2208213"/>
          <p14:tracePt t="35870" x="925513" y="2208213"/>
          <p14:tracePt t="35877" x="884238" y="2216150"/>
          <p14:tracePt t="35886" x="852488" y="2216150"/>
          <p14:tracePt t="35893" x="804863" y="2224088"/>
          <p14:tracePt t="35901" x="765175" y="2233613"/>
          <p14:tracePt t="35908" x="749300" y="2241550"/>
          <p14:tracePt t="35918" x="725488" y="2257425"/>
          <p14:tracePt t="35923" x="709613" y="2265363"/>
          <p14:tracePt t="35930" x="693738" y="2281238"/>
          <p14:tracePt t="35938" x="677863" y="2297113"/>
          <p14:tracePt t="35945" x="669925" y="2312988"/>
          <p14:tracePt t="35952" x="661988" y="2328863"/>
          <p14:tracePt t="35960" x="646113" y="2360613"/>
          <p14:tracePt t="35968" x="638175" y="2376488"/>
          <p14:tracePt t="35975" x="630238" y="2392363"/>
          <p14:tracePt t="35982" x="614363" y="2424113"/>
          <p14:tracePt t="35991" x="606425" y="2447925"/>
          <p14:tracePt t="35999" x="598488" y="2471738"/>
          <p14:tracePt t="36006" x="590550" y="2495550"/>
          <p14:tracePt t="36013" x="590550" y="2519363"/>
          <p14:tracePt t="36020" x="582613" y="2543175"/>
          <p14:tracePt t="36027" x="574675" y="2576513"/>
          <p14:tracePt t="36035" x="574675" y="2608263"/>
          <p14:tracePt t="36043" x="574675" y="2632075"/>
          <p14:tracePt t="36052" x="566738" y="2663825"/>
          <p14:tracePt t="36057" x="566738" y="2703513"/>
          <p14:tracePt t="36068" x="566738" y="2719388"/>
          <p14:tracePt t="36073" x="566738" y="2751138"/>
          <p14:tracePt t="36080" x="566738" y="2767013"/>
          <p14:tracePt t="36087" x="566738" y="2790825"/>
          <p14:tracePt t="36096" x="566738" y="2806700"/>
          <p14:tracePt t="36103" x="574675" y="2830513"/>
          <p14:tracePt t="36110" x="574675" y="2838450"/>
          <p14:tracePt t="36118" x="574675" y="2854325"/>
          <p14:tracePt t="36125" x="574675" y="2878138"/>
          <p14:tracePt t="36134" x="574675" y="2901950"/>
          <p14:tracePt t="36140" x="582613" y="2927350"/>
          <p14:tracePt t="36149" x="582613" y="2943225"/>
          <p14:tracePt t="36155" x="582613" y="2967038"/>
          <p14:tracePt t="36163" x="590550" y="2990850"/>
          <p14:tracePt t="36170" x="590550" y="3006725"/>
          <p14:tracePt t="36177" x="590550" y="3030538"/>
          <p14:tracePt t="36185" x="590550" y="3038475"/>
          <p14:tracePt t="36193" x="590550" y="3062288"/>
          <p14:tracePt t="36201" x="590550" y="3078163"/>
          <p14:tracePt t="36217" x="590550" y="3086100"/>
          <p14:tracePt t="36231" x="590550" y="3101975"/>
          <p14:tracePt t="36245" x="590550" y="3109913"/>
          <p14:tracePt t="36260" x="590550" y="3117850"/>
          <p14:tracePt t="36275" x="590550" y="3125788"/>
          <p14:tracePt t="36305" x="590550" y="3133725"/>
          <p14:tracePt t="36313" x="590550" y="3141663"/>
          <p14:tracePt t="36516" x="0" y="0"/>
        </p14:tracePtLst>
        <p14:tracePtLst>
          <p14:tracePt t="70766" x="5700713" y="3436938"/>
          <p14:tracePt t="70959" x="5700713" y="3429000"/>
          <p14:tracePt t="70967" x="5692775" y="3421063"/>
          <p14:tracePt t="70975" x="5692775" y="3413125"/>
          <p14:tracePt t="70983" x="5692775" y="3405188"/>
          <p14:tracePt t="70991" x="5684838" y="3397250"/>
          <p14:tracePt t="70998" x="5684838" y="3381375"/>
          <p14:tracePt t="71008" x="5676900" y="3381375"/>
          <p14:tracePt t="71011" x="5676900" y="3365500"/>
          <p14:tracePt t="71024" x="5676900" y="3357563"/>
          <p14:tracePt t="71035" x="5676900" y="3349625"/>
          <p14:tracePt t="71041" x="5676900" y="3341688"/>
          <p14:tracePt t="71051" x="5676900" y="3333750"/>
          <p14:tracePt t="71057" x="5667375" y="3333750"/>
          <p14:tracePt t="71064" x="5667375" y="3325813"/>
          <p14:tracePt t="71222" x="5676900" y="3325813"/>
          <p14:tracePt t="71230" x="5684838" y="3325813"/>
          <p14:tracePt t="71244" x="5692775" y="3325813"/>
          <p14:tracePt t="71260" x="5700713" y="3325813"/>
          <p14:tracePt t="71274" x="5708650" y="3325813"/>
          <p14:tracePt t="71283" x="5716588" y="3325813"/>
          <p14:tracePt t="71291" x="5724525" y="3325813"/>
          <p14:tracePt t="71305" x="5732463" y="3325813"/>
          <p14:tracePt t="71313" x="5740400" y="3325813"/>
          <p14:tracePt t="71327" x="5748338" y="3325813"/>
          <p14:tracePt t="71342" x="5756275" y="3325813"/>
          <p14:tracePt t="71574" x="5764213" y="3325813"/>
          <p14:tracePt t="71581" x="5772150" y="3325813"/>
          <p14:tracePt t="71589" x="5788025" y="3325813"/>
          <p14:tracePt t="71597" x="5803900" y="3317875"/>
          <p14:tracePt t="71605" x="5827713" y="3309938"/>
          <p14:tracePt t="71612" x="5851525" y="3302000"/>
          <p14:tracePt t="71622" x="5875338" y="3302000"/>
          <p14:tracePt t="71627" x="5899150" y="3302000"/>
          <p14:tracePt t="71634" x="5938838" y="3294063"/>
          <p14:tracePt t="71641" x="5970588" y="3294063"/>
          <p14:tracePt t="71649" x="6018213" y="3294063"/>
          <p14:tracePt t="71656" x="6091238" y="3302000"/>
          <p14:tracePt t="71664" x="6154738" y="3302000"/>
          <p14:tracePt t="71672" x="6242050" y="3302000"/>
          <p14:tracePt t="71679" x="6313488" y="3302000"/>
          <p14:tracePt t="71688" x="6402388" y="3302000"/>
          <p14:tracePt t="71694" x="6450013" y="3302000"/>
          <p14:tracePt t="71703" x="6537325" y="3302000"/>
          <p14:tracePt t="71709" x="6624638" y="3302000"/>
          <p14:tracePt t="71717" x="6696075" y="3302000"/>
          <p14:tracePt t="71725" x="6777038" y="3286125"/>
          <p14:tracePt t="71732" x="6824663" y="3278188"/>
          <p14:tracePt t="71739" x="6864350" y="3270250"/>
          <p14:tracePt t="71747" x="6896100" y="3252788"/>
          <p14:tracePt t="71756" x="6935788" y="3244850"/>
          <p14:tracePt t="71761" x="6951663" y="3236913"/>
          <p14:tracePt t="71771" x="6959600" y="3236913"/>
          <p14:tracePt t="71776" x="6975475" y="3236913"/>
          <p14:tracePt t="71791" x="6991350" y="3236913"/>
          <p14:tracePt t="71799" x="6999288" y="3236913"/>
          <p14:tracePt t="71806" x="7015163" y="3236913"/>
          <p14:tracePt t="71815" x="7031038" y="3236913"/>
          <p14:tracePt t="71822" x="7054850" y="3236913"/>
          <p14:tracePt t="71829" x="7062788" y="3236913"/>
          <p14:tracePt t="71838" x="7078663" y="3236913"/>
          <p14:tracePt t="71845" x="7094538" y="3236913"/>
          <p14:tracePt t="71853" x="7118350" y="3236913"/>
          <p14:tracePt t="71859" x="7151688" y="3228975"/>
          <p14:tracePt t="71872" x="7167563" y="3228975"/>
          <p14:tracePt t="71874" x="7191375" y="3228975"/>
          <p14:tracePt t="71882" x="7239000" y="3228975"/>
          <p14:tracePt t="71889" x="7254875" y="3228975"/>
          <p14:tracePt t="71897" x="7270750" y="3236913"/>
          <p14:tracePt t="71905" x="7294563" y="3244850"/>
          <p14:tracePt t="71911" x="7310438" y="3262313"/>
          <p14:tracePt t="71920" x="7334250" y="3270250"/>
          <p14:tracePt t="71927" x="7358063" y="3278188"/>
          <p14:tracePt t="71934" x="7373938" y="3286125"/>
          <p14:tracePt t="71941" x="7389813" y="3294063"/>
          <p14:tracePt t="71949" x="7397750" y="3294063"/>
          <p14:tracePt t="71957" x="7405688" y="3294063"/>
          <p14:tracePt t="71972" x="7413625" y="3294063"/>
          <p14:tracePt t="71979" x="7421563" y="3294063"/>
          <p14:tracePt t="71994" x="7429500" y="3294063"/>
          <p14:tracePt t="72009" x="7429500" y="3302000"/>
          <p14:tracePt t="72016" x="7437438" y="3302000"/>
          <p14:tracePt t="72032" x="7445375" y="3302000"/>
          <p14:tracePt t="72039" x="7453313" y="3302000"/>
          <p14:tracePt t="72047" x="7469188" y="3309938"/>
          <p14:tracePt t="72061" x="7477125" y="3309938"/>
          <p14:tracePt t="72071" x="7493000" y="3317875"/>
          <p14:tracePt t="72077" x="7510463" y="3317875"/>
          <p14:tracePt t="72084" x="7518400" y="3325813"/>
          <p14:tracePt t="72092" x="7534275" y="3325813"/>
          <p14:tracePt t="72099" x="7542213" y="3333750"/>
          <p14:tracePt t="72107" x="7550150" y="3333750"/>
          <p14:tracePt t="72114" x="7558088" y="3333750"/>
          <p14:tracePt t="72122" x="7597775" y="3333750"/>
          <p14:tracePt t="72138" x="7605713" y="3333750"/>
          <p14:tracePt t="72309" x="7613650" y="3333750"/>
          <p14:tracePt t="72325" x="7629525" y="3333750"/>
          <p14:tracePt t="72331" x="7637463" y="3333750"/>
          <p14:tracePt t="72339" x="7653338" y="3333750"/>
          <p14:tracePt t="72347" x="7669213" y="3333750"/>
          <p14:tracePt t="72355" x="7677150" y="3333750"/>
          <p14:tracePt t="72362" x="7700963" y="3333750"/>
          <p14:tracePt t="72370" x="7708900" y="3333750"/>
          <p14:tracePt t="72377" x="7724775" y="3325813"/>
          <p14:tracePt t="72384" x="7740650" y="3317875"/>
          <p14:tracePt t="72391" x="7756525" y="3302000"/>
          <p14:tracePt t="72400" x="7764463" y="3278188"/>
          <p14:tracePt t="72407" x="7780338" y="3270250"/>
          <p14:tracePt t="72415" x="7788275" y="3252788"/>
          <p14:tracePt t="72421" x="7788275" y="3236913"/>
          <p14:tracePt t="72429" x="7796213" y="3221038"/>
          <p14:tracePt t="72438" x="7804150" y="3213100"/>
          <p14:tracePt t="72444" x="7804150" y="3205163"/>
          <p14:tracePt t="72467" x="7804150" y="3197225"/>
          <p14:tracePt t="72489" x="7804150" y="3189288"/>
          <p14:tracePt t="72496" x="7804150" y="3181350"/>
          <p14:tracePt t="72564" x="7796213" y="3181350"/>
          <p14:tracePt t="72579" x="7788275" y="3181350"/>
          <p14:tracePt t="72632" x="7780338" y="3181350"/>
          <p14:tracePt t="72647" x="7780338" y="3189288"/>
          <p14:tracePt t="72917" x="7772400" y="3189288"/>
          <p14:tracePt t="72926" x="7772400" y="3197225"/>
          <p14:tracePt t="72933" x="7764463" y="3205163"/>
          <p14:tracePt t="72940" x="7756525" y="3213100"/>
          <p14:tracePt t="72947" x="7748588" y="3213100"/>
          <p14:tracePt t="72956" x="7740650" y="3221038"/>
          <p14:tracePt t="72972" x="7732713" y="3221038"/>
          <p14:tracePt t="73074" x="7724775" y="3221038"/>
          <p14:tracePt t="73083" x="7693025" y="3221038"/>
          <p14:tracePt t="73089" x="7637463" y="3213100"/>
          <p14:tracePt t="73097" x="7573963" y="3189288"/>
          <p14:tracePt t="73105" x="7469188" y="3173413"/>
          <p14:tracePt t="73115" x="7302500" y="3141663"/>
          <p14:tracePt t="73120" x="7086600" y="3109913"/>
          <p14:tracePt t="73127" x="6888163" y="3094038"/>
          <p14:tracePt t="73139" x="6727825" y="3086100"/>
          <p14:tracePt t="73142" x="6513513" y="3086100"/>
          <p14:tracePt t="73149" x="6361113" y="3086100"/>
          <p14:tracePt t="73158" x="6226175" y="3086100"/>
          <p14:tracePt t="73165" x="6146800" y="3109913"/>
          <p14:tracePt t="73172" x="6091238" y="3117850"/>
          <p14:tracePt t="73179" x="6059488" y="3125788"/>
          <p14:tracePt t="73189" x="6043613" y="3133725"/>
          <p14:tracePt t="73195" x="6034088" y="3133725"/>
          <p14:tracePt t="73203" x="6026150" y="3133725"/>
          <p14:tracePt t="73539" x="6026150" y="3141663"/>
          <p14:tracePt t="73546" x="6026150" y="3149600"/>
          <p14:tracePt t="73556" x="6018213" y="3149600"/>
          <p14:tracePt t="73564" x="6018213" y="3157538"/>
          <p14:tracePt t="73570" x="6010275" y="3157538"/>
          <p14:tracePt t="73578" x="6002338" y="3165475"/>
          <p14:tracePt t="73592" x="5994400" y="3173413"/>
          <p14:tracePt t="73599" x="5994400" y="3181350"/>
          <p14:tracePt t="73608" x="5986463" y="3181350"/>
          <p14:tracePt t="73614" x="5986463" y="3189288"/>
          <p14:tracePt t="73621" x="5970588" y="3197225"/>
          <p14:tracePt t="73631" x="5970588" y="3205163"/>
          <p14:tracePt t="73639" x="5962650" y="3213100"/>
          <p14:tracePt t="73644" x="5954713" y="3213100"/>
          <p14:tracePt t="73651" x="5954713" y="3221038"/>
          <p14:tracePt t="73667" x="5946775" y="3228975"/>
          <p14:tracePt t="73959" x="5970588" y="3228975"/>
          <p14:tracePt t="73967" x="6010275" y="3221038"/>
          <p14:tracePt t="73977" x="6067425" y="3213100"/>
          <p14:tracePt t="73983" x="6138863" y="3197225"/>
          <p14:tracePt t="73989" x="6218238" y="3189288"/>
          <p14:tracePt t="73997" x="6313488" y="3181350"/>
          <p14:tracePt t="74007" x="6426200" y="3173413"/>
          <p14:tracePt t="74012" x="6561138" y="3173413"/>
          <p14:tracePt t="74020" x="6672263" y="3173413"/>
          <p14:tracePt t="74028" x="6832600" y="3173413"/>
          <p14:tracePt t="74036" x="6991350" y="3157538"/>
          <p14:tracePt t="74041" x="7167563" y="3157538"/>
          <p14:tracePt t="74049" x="7278688" y="3157538"/>
          <p14:tracePt t="74056" x="7389813" y="3157538"/>
          <p14:tracePt t="74065" x="7461250" y="3157538"/>
          <p14:tracePt t="74072" x="7526338" y="3157538"/>
          <p14:tracePt t="74079" x="7581900" y="3157538"/>
          <p14:tracePt t="74087" x="7613650" y="3157538"/>
          <p14:tracePt t="74095" x="7637463" y="3165475"/>
          <p14:tracePt t="74103" x="7653338" y="3173413"/>
          <p14:tracePt t="74109" x="7661275" y="3173413"/>
          <p14:tracePt t="74118" x="7661275" y="3181350"/>
          <p14:tracePt t="74124" x="7669213" y="3181350"/>
          <p14:tracePt t="74131" x="7669213" y="3189288"/>
          <p14:tracePt t="74154" x="7669213" y="3197225"/>
          <p14:tracePt t="74162" x="7677150" y="3197225"/>
          <p14:tracePt t="74177" x="7677150" y="3205163"/>
          <p14:tracePt t="74186" x="7685088" y="3205163"/>
          <p14:tracePt t="74193" x="7685088" y="3213100"/>
          <p14:tracePt t="74199" x="7693025" y="3213100"/>
          <p14:tracePt t="74207" x="7693025" y="3221038"/>
          <p14:tracePt t="74214" x="7700963" y="3221038"/>
          <p14:tracePt t="74229" x="7700963" y="3228975"/>
          <p14:tracePt t="74238" x="7700963" y="3236913"/>
          <p14:tracePt t="74244" x="7708900" y="3244850"/>
          <p14:tracePt t="74252" x="7708900" y="3262313"/>
          <p14:tracePt t="74259" x="7708900" y="3270250"/>
          <p14:tracePt t="74267" x="7724775" y="3286125"/>
          <p14:tracePt t="74274" x="7724775" y="3294063"/>
          <p14:tracePt t="74282" x="7732713" y="3302000"/>
          <p14:tracePt t="74289" x="7732713" y="3317875"/>
          <p14:tracePt t="74296" x="7732713" y="3325813"/>
          <p14:tracePt t="74304" x="7732713" y="3333750"/>
          <p14:tracePt t="74319" x="7732713" y="3341688"/>
          <p14:tracePt t="74326" x="7732713" y="3349625"/>
          <p14:tracePt t="74349" x="7732713" y="3357563"/>
          <p14:tracePt t="76949" x="7732713" y="3468688"/>
          <p14:tracePt t="76952" x="7732713" y="3484563"/>
          <p14:tracePt t="76960" x="7732713" y="3500438"/>
          <p14:tracePt t="76975" x="7732713" y="3508375"/>
          <p14:tracePt t="76985" x="7732713" y="3516313"/>
          <p14:tracePt t="76990" x="7732713" y="3524250"/>
          <p14:tracePt t="77007" x="7732713" y="3532188"/>
          <p14:tracePt t="77043" x="7732713" y="3540125"/>
          <p14:tracePt t="77072" x="7732713" y="3548063"/>
          <p14:tracePt t="79904" x="7748588" y="3636963"/>
          <p14:tracePt t="79908" x="7748588" y="3644900"/>
          <p14:tracePt t="79915" x="7748588" y="3652838"/>
          <p14:tracePt t="79948" x="7748588" y="3660775"/>
          <p14:tracePt t="79974" x="7756525" y="3668713"/>
          <p14:tracePt t="79983" x="7756525" y="3676650"/>
          <p14:tracePt t="79997" x="7756525" y="3684588"/>
          <p14:tracePt t="80005" x="7756525" y="3700463"/>
          <p14:tracePt t="80013" x="7756525" y="3716338"/>
          <p14:tracePt t="80020" x="7756525" y="3724275"/>
          <p14:tracePt t="80027" x="7756525" y="3740150"/>
          <p14:tracePt t="80035" x="7756525" y="3763963"/>
          <p14:tracePt t="80042" x="7756525" y="3779838"/>
          <p14:tracePt t="80049" x="7756525" y="3803650"/>
          <p14:tracePt t="80057" x="7756525" y="3827463"/>
          <p14:tracePt t="80066" x="7756525" y="3859213"/>
          <p14:tracePt t="80072" x="7756525" y="3906838"/>
          <p14:tracePt t="80080" x="7756525" y="3938588"/>
          <p14:tracePt t="80087" x="7756525" y="3979863"/>
          <p14:tracePt t="80094" x="7756525" y="4011613"/>
          <p14:tracePt t="80102" x="7756525" y="4051300"/>
          <p14:tracePt t="80109" x="7756525" y="4075113"/>
          <p14:tracePt t="80117" x="7756525" y="4098925"/>
          <p14:tracePt t="80125" x="7756525" y="4122738"/>
          <p14:tracePt t="80133" x="7756525" y="4162425"/>
          <p14:tracePt t="80140" x="7756525" y="4194175"/>
          <p14:tracePt t="80147" x="7756525" y="4225925"/>
          <p14:tracePt t="80154" x="7756525" y="4249738"/>
          <p14:tracePt t="80163" x="7756525" y="4265613"/>
          <p14:tracePt t="80169" x="7756525" y="4281488"/>
          <p14:tracePt t="80177" x="7756525" y="4298950"/>
          <p14:tracePt t="80184" x="7756525" y="4314825"/>
          <p14:tracePt t="80192" x="7756525" y="4322763"/>
          <p14:tracePt t="80199" x="7756525" y="4330700"/>
          <p14:tracePt t="80207" x="7756525" y="4338638"/>
          <p14:tracePt t="80215" x="7756525" y="4346575"/>
          <p14:tracePt t="80223" x="7756525" y="4354513"/>
          <p14:tracePt t="80233" x="7756525" y="4362450"/>
          <p14:tracePt t="80237" x="7756525" y="4370388"/>
          <p14:tracePt t="80244" x="7756525" y="4386263"/>
          <p14:tracePt t="80259" x="7756525" y="4402138"/>
          <p14:tracePt t="80275" x="7756525" y="4418013"/>
          <p14:tracePt t="80282" x="7756525" y="4425950"/>
          <p14:tracePt t="80298" x="7756525" y="4441825"/>
          <p14:tracePt t="80313" x="7756525" y="4457700"/>
          <p14:tracePt t="80319" x="7756525" y="4465638"/>
          <p14:tracePt t="80327" x="7748588" y="4465638"/>
          <p14:tracePt t="80334" x="7740650" y="4481513"/>
          <p14:tracePt t="80342" x="7740650" y="4489450"/>
          <p14:tracePt t="80349" x="7732713" y="4497388"/>
          <p14:tracePt t="80357" x="7732713" y="4505325"/>
          <p14:tracePt t="80365" x="7732713" y="4513263"/>
          <p14:tracePt t="80366" x="0" y="0"/>
        </p14:tracePtLst>
        <p14:tracePtLst>
          <p14:tracePt t="90469" x="3690938" y="3101975"/>
          <p14:tracePt t="90618" x="3683000" y="3101975"/>
          <p14:tracePt t="90625" x="3675063" y="3101975"/>
          <p14:tracePt t="90641" x="3667125" y="3101975"/>
          <p14:tracePt t="90663" x="3659188" y="3101975"/>
          <p14:tracePt t="90687" x="3651250" y="3101975"/>
          <p14:tracePt t="90700" x="3643313" y="3101975"/>
          <p14:tracePt t="90715" x="3635375" y="3101975"/>
          <p14:tracePt t="90730" x="3627438" y="3101975"/>
          <p14:tracePt t="90754" x="3619500" y="3109913"/>
          <p14:tracePt t="90760" x="3611563" y="3109913"/>
          <p14:tracePt t="90767" x="3611563" y="3117850"/>
          <p14:tracePt t="90775" x="3603625" y="3117850"/>
          <p14:tracePt t="90782" x="3595688" y="3125788"/>
          <p14:tracePt t="90790" x="3595688" y="3133725"/>
          <p14:tracePt t="90805" x="3587750" y="3133725"/>
          <p14:tracePt t="90813" x="3579813" y="3141663"/>
          <p14:tracePt t="90827" x="3579813" y="3149600"/>
          <p14:tracePt t="90835" x="3571875" y="3149600"/>
          <p14:tracePt t="90842" x="3571875" y="3157538"/>
          <p14:tracePt t="90850" x="3571875" y="3165475"/>
          <p14:tracePt t="90865" x="3563938" y="3173413"/>
          <p14:tracePt t="90880" x="3563938" y="3181350"/>
          <p14:tracePt t="90902" x="3556000" y="3181350"/>
          <p14:tracePt t="90910" x="3556000" y="3189288"/>
          <p14:tracePt t="90917" x="3556000" y="3197225"/>
          <p14:tracePt t="90942" x="3548063" y="3197225"/>
          <p14:tracePt t="90959" x="3548063" y="3205163"/>
          <p14:tracePt t="90971" x="3548063" y="3213100"/>
          <p14:tracePt t="90986" x="3540125" y="3221038"/>
          <p14:tracePt t="91000" x="3540125" y="3228975"/>
          <p14:tracePt t="91030" x="3540125" y="3236913"/>
          <p14:tracePt t="91038" x="3532188" y="3236913"/>
          <p14:tracePt t="91054" x="3532188" y="3244850"/>
          <p14:tracePt t="91075" x="3532188" y="3252788"/>
          <p14:tracePt t="91083" x="3532188" y="3262313"/>
          <p14:tracePt t="91099" x="3532188" y="3270250"/>
          <p14:tracePt t="91113" x="3532188" y="3278188"/>
          <p14:tracePt t="91121" x="3532188" y="3286125"/>
          <p14:tracePt t="91127" x="3532188" y="3294063"/>
          <p14:tracePt t="91135" x="3532188" y="3302000"/>
          <p14:tracePt t="91143" x="3532188" y="3309938"/>
          <p14:tracePt t="91150" x="3532188" y="3317875"/>
          <p14:tracePt t="91157" x="3532188" y="3325813"/>
          <p14:tracePt t="91174" x="3532188" y="3333750"/>
          <p14:tracePt t="91180" x="3532188" y="3341688"/>
          <p14:tracePt t="91189" x="3532188" y="3349625"/>
          <p14:tracePt t="91204" x="3532188" y="3357563"/>
          <p14:tracePt t="91211" x="3532188" y="3365500"/>
          <p14:tracePt t="91217" x="3532188" y="3373438"/>
          <p14:tracePt t="91232" x="3532188" y="3381375"/>
          <p14:tracePt t="91248" x="3532188" y="3389313"/>
          <p14:tracePt t="91262" x="3532188" y="3397250"/>
          <p14:tracePt t="91277" x="3532188" y="3405188"/>
          <p14:tracePt t="91292" x="3532188" y="3413125"/>
          <p14:tracePt t="91307" x="3532188" y="3421063"/>
          <p14:tracePt t="91315" x="3532188" y="3429000"/>
          <p14:tracePt t="91323" x="3532188" y="3436938"/>
          <p14:tracePt t="91337" x="3532188" y="3444875"/>
          <p14:tracePt t="91359" x="3532188" y="3452813"/>
          <p14:tracePt t="91375" x="3532188" y="3460750"/>
          <p14:tracePt t="91390" x="3532188" y="3468688"/>
          <p14:tracePt t="91397" x="3532188" y="3484563"/>
          <p14:tracePt t="91406" x="3532188" y="3508375"/>
          <p14:tracePt t="91413" x="3532188" y="3516313"/>
          <p14:tracePt t="91421" x="3532188" y="3524250"/>
          <p14:tracePt t="91435" x="3532188" y="3532188"/>
          <p14:tracePt t="91443" x="3532188" y="3548063"/>
          <p14:tracePt t="91460" x="3532188" y="3556000"/>
          <p14:tracePt t="91465" x="3532188" y="3571875"/>
          <p14:tracePt t="91473" x="3532188" y="3579813"/>
          <p14:tracePt t="91480" x="3532188" y="3587750"/>
          <p14:tracePt t="91487" x="3532188" y="3605213"/>
          <p14:tracePt t="91495" x="3532188" y="3613150"/>
          <p14:tracePt t="91504" x="3532188" y="3629025"/>
          <p14:tracePt t="91510" x="3532188" y="3636963"/>
          <p14:tracePt t="91517" x="3532188" y="3652838"/>
          <p14:tracePt t="91524" x="3532188" y="3668713"/>
          <p14:tracePt t="91532" x="3532188" y="3676650"/>
          <p14:tracePt t="91547" x="3532188" y="3692525"/>
          <p14:tracePt t="91563" x="3532188" y="3700463"/>
          <p14:tracePt t="91645" x="3532188" y="3692525"/>
          <p14:tracePt t="91655" x="3532188" y="3676650"/>
          <p14:tracePt t="91660" x="3532188" y="3660775"/>
          <p14:tracePt t="91667" x="3532188" y="3644900"/>
          <p14:tracePt t="91675" x="3532188" y="3621088"/>
          <p14:tracePt t="91683" x="3524250" y="3595688"/>
          <p14:tracePt t="91690" x="3524250" y="3579813"/>
          <p14:tracePt t="91697" x="3524250" y="3556000"/>
          <p14:tracePt t="91706" x="3524250" y="3540125"/>
          <p14:tracePt t="91713" x="3524250" y="3516313"/>
          <p14:tracePt t="91720" x="3516313" y="3508375"/>
          <p14:tracePt t="91727" x="3516313" y="3492500"/>
          <p14:tracePt t="91735" x="3516313" y="3484563"/>
          <p14:tracePt t="91742" x="3516313" y="3476625"/>
          <p14:tracePt t="91750" x="3516313" y="3460750"/>
          <p14:tracePt t="91757" x="3508375" y="3452813"/>
          <p14:tracePt t="91765" x="3508375" y="3444875"/>
          <p14:tracePt t="91772" x="3508375" y="3436938"/>
          <p14:tracePt t="91780" x="3508375" y="3429000"/>
          <p14:tracePt t="91795" x="3508375" y="3421063"/>
          <p14:tracePt t="91803" x="3508375" y="3413125"/>
          <p14:tracePt t="91817" x="3508375" y="3405188"/>
          <p14:tracePt t="91825" x="3508375" y="3397250"/>
          <p14:tracePt t="91840" x="3508375" y="3389313"/>
          <p14:tracePt t="91863" x="3508375" y="3381375"/>
          <p14:tracePt t="91877" x="3508375" y="3373438"/>
          <p14:tracePt t="91900" x="3508375" y="3365500"/>
          <p14:tracePt t="91907" x="3508375" y="3357563"/>
          <p14:tracePt t="91930" x="3508375" y="3349625"/>
          <p14:tracePt t="91945" x="3508375" y="3341688"/>
          <p14:tracePt t="91960" x="3508375" y="3333750"/>
          <p14:tracePt t="91968" x="3508375" y="3325813"/>
          <p14:tracePt t="91975" x="3508375" y="3317875"/>
          <p14:tracePt t="92148" x="3508375" y="3325813"/>
          <p14:tracePt t="92156" x="3508375" y="3333750"/>
          <p14:tracePt t="92170" x="3508375" y="3341688"/>
          <p14:tracePt t="92177" x="3508375" y="3349625"/>
          <p14:tracePt t="92568" x="3516313" y="3341688"/>
          <p14:tracePt t="92575" x="3524250" y="3333750"/>
          <p14:tracePt t="92584" x="3524250" y="3325813"/>
          <p14:tracePt t="93078" x="3524250" y="3317875"/>
          <p14:tracePt t="93091" x="3524250" y="3309938"/>
          <p14:tracePt t="93093" x="3524250" y="3302000"/>
          <p14:tracePt t="93109" x="3524250" y="3294063"/>
          <p14:tracePt t="93130" x="3524250" y="3286125"/>
          <p14:tracePt t="93138" x="3532188" y="3286125"/>
          <p14:tracePt t="93160" x="3532188" y="3278188"/>
          <p14:tracePt t="93528" x="0" y="0"/>
        </p14:tracePtLst>
      </p14:laserTraceLst>
    </p:ext>
    <p:ext uri="{E180D4A7-C9FB-4DFB-919C-405C955672EB}">
      <p14:showEvtLst xmlns:p14="http://schemas.microsoft.com/office/powerpoint/2010/main">
        <p14:playEvt time="19" objId="10"/>
        <p14:stopEvt time="113247" objId="10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7711686-1377-440B-A7A0-A798CB940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63" y="-1"/>
            <a:ext cx="9183326" cy="6858002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4A76A38-0893-4AF8-9D19-6FDAC93F8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06" y="1736954"/>
            <a:ext cx="2260754" cy="1656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bgerundetes Rechteck 2">
            <a:extLst>
              <a:ext uri="{FF2B5EF4-FFF2-40B4-BE49-F238E27FC236}">
                <a16:creationId xmlns:a16="http://schemas.microsoft.com/office/drawing/2014/main" id="{3D9FAA50-DCC3-4F28-ADFE-340E6F37623A}"/>
              </a:ext>
            </a:extLst>
          </p:cNvPr>
          <p:cNvSpPr/>
          <p:nvPr/>
        </p:nvSpPr>
        <p:spPr bwMode="auto">
          <a:xfrm>
            <a:off x="7245184" y="4293120"/>
            <a:ext cx="999326" cy="79211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2F336F4-4F7F-4A00-90F0-8C1455B23E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682" y="4007805"/>
            <a:ext cx="3485818" cy="2139026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A88EDE9-E6EE-4A66-8AE6-8FFE5B048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50" y="3717040"/>
            <a:ext cx="3326990" cy="2350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734365A-CA04-47B5-ADD9-80A9546B1B7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4125"/>
          <a:stretch/>
        </p:blipFill>
        <p:spPr>
          <a:xfrm>
            <a:off x="2687316" y="1953803"/>
            <a:ext cx="2991352" cy="1653062"/>
          </a:xfrm>
          <a:prstGeom prst="rect">
            <a:avLst/>
          </a:prstGeom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6D588EC4-0974-447D-AA40-96053D521FBF}"/>
              </a:ext>
            </a:extLst>
          </p:cNvPr>
          <p:cNvGrpSpPr/>
          <p:nvPr/>
        </p:nvGrpSpPr>
        <p:grpSpPr>
          <a:xfrm>
            <a:off x="5699521" y="1081712"/>
            <a:ext cx="3091325" cy="2635328"/>
            <a:chOff x="5699521" y="1081712"/>
            <a:chExt cx="3091325" cy="2635328"/>
          </a:xfrm>
        </p:grpSpPr>
        <p:sp>
          <p:nvSpPr>
            <p:cNvPr id="18" name="Abgerundetes Rechteck 4">
              <a:extLst>
                <a:ext uri="{FF2B5EF4-FFF2-40B4-BE49-F238E27FC236}">
                  <a16:creationId xmlns:a16="http://schemas.microsoft.com/office/drawing/2014/main" id="{E410C545-C1CE-4A27-AD84-10981443DCE9}"/>
                </a:ext>
              </a:extLst>
            </p:cNvPr>
            <p:cNvSpPr/>
            <p:nvPr/>
          </p:nvSpPr>
          <p:spPr bwMode="auto">
            <a:xfrm>
              <a:off x="7956470" y="2852920"/>
              <a:ext cx="216030" cy="21603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D9BF42BD-4448-4A5F-A8D0-1B89876B2C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96" t="771" r="40592" b="21871"/>
            <a:stretch/>
          </p:blipFill>
          <p:spPr>
            <a:xfrm>
              <a:off x="5699521" y="1081712"/>
              <a:ext cx="3091325" cy="2635328"/>
            </a:xfrm>
            <a:prstGeom prst="rect">
              <a:avLst/>
            </a:prstGeom>
          </p:spPr>
        </p:pic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F85A018A-81B2-49C4-B6E7-4E802E5E4242}"/>
                </a:ext>
              </a:extLst>
            </p:cNvPr>
            <p:cNvSpPr/>
            <p:nvPr/>
          </p:nvSpPr>
          <p:spPr bwMode="auto">
            <a:xfrm>
              <a:off x="5868180" y="3393184"/>
              <a:ext cx="288040" cy="21368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pic>
        <p:nvPicPr>
          <p:cNvPr id="3" name="mm3s3">
            <a:hlinkClick r:id="" action="ppaction://media"/>
            <a:extLst>
              <a:ext uri="{FF2B5EF4-FFF2-40B4-BE49-F238E27FC236}">
                <a16:creationId xmlns:a16="http://schemas.microsoft.com/office/drawing/2014/main" id="{42251CF1-2A60-46D4-A985-55268CAE40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81246" y="563753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13AA8B89-85D9-4881-A816-8BB9B9B2D368}"/>
                  </a:ext>
                </a:extLst>
              </p14:cNvPr>
              <p14:cNvContentPartPr/>
              <p14:nvPr/>
            </p14:nvContentPartPr>
            <p14:xfrm>
              <a:off x="771572" y="4807529"/>
              <a:ext cx="1233720" cy="77112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13AA8B89-85D9-4881-A816-8BB9B9B2D36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62929" y="4798889"/>
                <a:ext cx="1251365" cy="78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1" name="Freihand 20">
                <a:extLst>
                  <a:ext uri="{FF2B5EF4-FFF2-40B4-BE49-F238E27FC236}">
                    <a16:creationId xmlns:a16="http://schemas.microsoft.com/office/drawing/2014/main" id="{0EB2E9EA-868B-47B4-AF9F-27C7B854F7B6}"/>
                  </a:ext>
                </a:extLst>
              </p14:cNvPr>
              <p14:cNvContentPartPr/>
              <p14:nvPr/>
            </p14:nvContentPartPr>
            <p14:xfrm>
              <a:off x="2105012" y="4618169"/>
              <a:ext cx="340200" cy="121680"/>
            </p14:xfrm>
          </p:contentPart>
        </mc:Choice>
        <mc:Fallback xmlns="">
          <p:pic>
            <p:nvPicPr>
              <p:cNvPr id="21" name="Freihand 20">
                <a:extLst>
                  <a:ext uri="{FF2B5EF4-FFF2-40B4-BE49-F238E27FC236}">
                    <a16:creationId xmlns:a16="http://schemas.microsoft.com/office/drawing/2014/main" id="{0EB2E9EA-868B-47B4-AF9F-27C7B854F7B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096372" y="4609503"/>
                <a:ext cx="357840" cy="1393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" name="Freihand 21">
                <a:extLst>
                  <a:ext uri="{FF2B5EF4-FFF2-40B4-BE49-F238E27FC236}">
                    <a16:creationId xmlns:a16="http://schemas.microsoft.com/office/drawing/2014/main" id="{4C5052BC-6EB0-4E66-9BE9-EC5173C0995A}"/>
                  </a:ext>
                </a:extLst>
              </p14:cNvPr>
              <p14:cNvContentPartPr/>
              <p14:nvPr/>
            </p14:nvContentPartPr>
            <p14:xfrm>
              <a:off x="2633852" y="4409369"/>
              <a:ext cx="172800" cy="87120"/>
            </p14:xfrm>
          </p:contentPart>
        </mc:Choice>
        <mc:Fallback xmlns="">
          <p:pic>
            <p:nvPicPr>
              <p:cNvPr id="22" name="Freihand 21">
                <a:extLst>
                  <a:ext uri="{FF2B5EF4-FFF2-40B4-BE49-F238E27FC236}">
                    <a16:creationId xmlns:a16="http://schemas.microsoft.com/office/drawing/2014/main" id="{4C5052BC-6EB0-4E66-9BE9-EC5173C0995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624852" y="4400729"/>
                <a:ext cx="190440" cy="10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5" name="Freihand 24">
                <a:extLst>
                  <a:ext uri="{FF2B5EF4-FFF2-40B4-BE49-F238E27FC236}">
                    <a16:creationId xmlns:a16="http://schemas.microsoft.com/office/drawing/2014/main" id="{4A8C8F14-699A-4244-99F7-28961B8E27C3}"/>
                  </a:ext>
                </a:extLst>
              </p14:cNvPr>
              <p14:cNvContentPartPr/>
              <p14:nvPr/>
            </p14:nvContentPartPr>
            <p14:xfrm>
              <a:off x="2918972" y="3752729"/>
              <a:ext cx="866160" cy="576000"/>
            </p14:xfrm>
          </p:contentPart>
        </mc:Choice>
        <mc:Fallback xmlns="">
          <p:pic>
            <p:nvPicPr>
              <p:cNvPr id="25" name="Freihand 24">
                <a:extLst>
                  <a:ext uri="{FF2B5EF4-FFF2-40B4-BE49-F238E27FC236}">
                    <a16:creationId xmlns:a16="http://schemas.microsoft.com/office/drawing/2014/main" id="{4A8C8F14-699A-4244-99F7-28961B8E27C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910332" y="3743729"/>
                <a:ext cx="883800" cy="59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4" name="Freihand 33">
                <a:extLst>
                  <a:ext uri="{FF2B5EF4-FFF2-40B4-BE49-F238E27FC236}">
                    <a16:creationId xmlns:a16="http://schemas.microsoft.com/office/drawing/2014/main" id="{D040BD4D-F080-4647-8B75-29C5AE92D62E}"/>
                  </a:ext>
                </a:extLst>
              </p14:cNvPr>
              <p14:cNvContentPartPr/>
              <p14:nvPr/>
            </p14:nvContentPartPr>
            <p14:xfrm>
              <a:off x="1040852" y="5989409"/>
              <a:ext cx="619560" cy="182160"/>
            </p14:xfrm>
          </p:contentPart>
        </mc:Choice>
        <mc:Fallback xmlns="">
          <p:pic>
            <p:nvPicPr>
              <p:cNvPr id="34" name="Freihand 33">
                <a:extLst>
                  <a:ext uri="{FF2B5EF4-FFF2-40B4-BE49-F238E27FC236}">
                    <a16:creationId xmlns:a16="http://schemas.microsoft.com/office/drawing/2014/main" id="{D040BD4D-F080-4647-8B75-29C5AE92D62E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031852" y="5980409"/>
                <a:ext cx="637200" cy="19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4649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434"/>
    </mc:Choice>
    <mc:Fallback xmlns="">
      <p:transition spd="slow" advTm="263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9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5474" x="2049463" y="2543175"/>
          <p14:tracePt t="15712" x="2041525" y="2535238"/>
          <p14:tracePt t="15720" x="2033588" y="2527300"/>
          <p14:tracePt t="15732" x="2008188" y="2511425"/>
          <p14:tracePt t="15735" x="1984375" y="2479675"/>
          <p14:tracePt t="15743" x="1976438" y="2471738"/>
          <p14:tracePt t="15750" x="1968500" y="2455863"/>
          <p14:tracePt t="15758" x="1944688" y="2439988"/>
          <p14:tracePt t="15765" x="1936750" y="2416175"/>
          <p14:tracePt t="15773" x="1912938" y="2384425"/>
          <p14:tracePt t="15781" x="1889125" y="2360613"/>
          <p14:tracePt t="15789" x="1881188" y="2336800"/>
          <p14:tracePt t="15799" x="1865313" y="2312988"/>
          <p14:tracePt t="15804" x="1857375" y="2289175"/>
          <p14:tracePt t="15810" x="1849438" y="2265363"/>
          <p14:tracePt t="15817" x="1841500" y="2257425"/>
          <p14:tracePt t="15825" x="1833563" y="2241550"/>
          <p14:tracePt t="15832" x="1825625" y="2241550"/>
          <p14:tracePt t="15840" x="1825625" y="2224088"/>
          <p14:tracePt t="15847" x="1817688" y="2224088"/>
          <p14:tracePt t="15855" x="1817688" y="2216150"/>
          <p14:tracePt t="15870" x="1817688" y="2208213"/>
          <p14:tracePt t="15937" x="1817688" y="2192338"/>
          <p14:tracePt t="15946" x="1817688" y="2184400"/>
          <p14:tracePt t="15952" x="1817688" y="2176463"/>
          <p14:tracePt t="15962" x="1817688" y="2168525"/>
          <p14:tracePt t="15967" x="1817688" y="2152650"/>
          <p14:tracePt t="15974" x="1817688" y="2136775"/>
          <p14:tracePt t="15982" x="1809750" y="2128838"/>
          <p14:tracePt t="15990" x="1809750" y="2112963"/>
          <p14:tracePt t="15997" x="1809750" y="2097088"/>
          <p14:tracePt t="16005" x="1801813" y="2089150"/>
          <p14:tracePt t="16013" x="1801813" y="2073275"/>
          <p14:tracePt t="16020" x="1801813" y="2057400"/>
          <p14:tracePt t="16030" x="1793875" y="2041525"/>
          <p14:tracePt t="16035" x="1793875" y="2017713"/>
          <p14:tracePt t="16042" x="1793875" y="2009775"/>
          <p14:tracePt t="16050" x="1785938" y="1993900"/>
          <p14:tracePt t="16057" x="1778000" y="1978025"/>
          <p14:tracePt t="16064" x="1778000" y="1954213"/>
          <p14:tracePt t="16073" x="1778000" y="1946275"/>
          <p14:tracePt t="16080" x="1770063" y="1930400"/>
          <p14:tracePt t="16087" x="1762125" y="1922463"/>
          <p14:tracePt t="16095" x="1754188" y="1898650"/>
          <p14:tracePt t="16102" x="1754188" y="1890713"/>
          <p14:tracePt t="16112" x="1746250" y="1881188"/>
          <p14:tracePt t="16117" x="1746250" y="1873250"/>
          <p14:tracePt t="16132" x="1730375" y="1857375"/>
          <p14:tracePt t="16147" x="1730375" y="1849438"/>
          <p14:tracePt t="16163" x="1722438" y="1833563"/>
          <p14:tracePt t="16170" x="1714500" y="1817688"/>
          <p14:tracePt t="16179" x="1706563" y="1801813"/>
          <p14:tracePt t="16185" x="1690688" y="1785938"/>
          <p14:tracePt t="16192" x="1690688" y="1762125"/>
          <p14:tracePt t="16200" x="1682750" y="1738313"/>
          <p14:tracePt t="16208" x="1674813" y="1714500"/>
          <p14:tracePt t="16215" x="1666875" y="1698625"/>
          <p14:tracePt t="16222" x="1666875" y="1674813"/>
          <p14:tracePt t="16230" x="1666875" y="1658938"/>
          <p14:tracePt t="16237" x="1666875" y="1643063"/>
          <p14:tracePt t="16246" x="1658938" y="1635125"/>
          <p14:tracePt t="16253" x="1658938" y="1619250"/>
          <p14:tracePt t="16267" x="1658938" y="1611313"/>
          <p14:tracePt t="16282" x="1658938" y="1603375"/>
          <p14:tracePt t="16305" x="1658938" y="1595438"/>
          <p14:tracePt t="16335" x="1658938" y="1587500"/>
          <p14:tracePt t="16342" x="1651000" y="1587500"/>
          <p14:tracePt t="16350" x="1651000" y="1579563"/>
          <p14:tracePt t="16364" x="1651000" y="1563688"/>
          <p14:tracePt t="16373" x="1651000" y="1555750"/>
          <p14:tracePt t="16380" x="1641475" y="1547813"/>
          <p14:tracePt t="16387" x="1641475" y="1530350"/>
          <p14:tracePt t="16394" x="1633538" y="1514475"/>
          <p14:tracePt t="16402" x="1633538" y="1506538"/>
          <p14:tracePt t="16411" x="1633538" y="1498600"/>
          <p14:tracePt t="16432" x="1633538" y="1490663"/>
          <p14:tracePt t="16449" x="1625600" y="1490663"/>
          <p14:tracePt t="16455" x="1625600" y="1482725"/>
          <p14:tracePt t="16478" x="1625600" y="1474788"/>
          <p14:tracePt t="16702" x="1617663" y="1474788"/>
          <p14:tracePt t="16713" x="1609725" y="1474788"/>
          <p14:tracePt t="16717" x="1609725" y="1482725"/>
          <p14:tracePt t="16823" x="1609725" y="1490663"/>
          <p14:tracePt t="16838" x="1609725" y="1498600"/>
          <p14:tracePt t="16852" x="1609725" y="1506538"/>
          <p14:tracePt t="16861" x="1601788" y="1514475"/>
          <p14:tracePt t="16867" x="1601788" y="1522413"/>
          <p14:tracePt t="16882" x="1601788" y="1530350"/>
          <p14:tracePt t="16889" x="1601788" y="1538288"/>
          <p14:tracePt t="16897" x="1601788" y="1547813"/>
          <p14:tracePt t="16913" x="1601788" y="1555750"/>
          <p14:tracePt t="16928" x="1601788" y="1571625"/>
          <p14:tracePt t="16942" x="1601788" y="1579563"/>
          <p14:tracePt t="16957" x="1601788" y="1587500"/>
          <p14:tracePt t="16979" x="1601788" y="1595438"/>
          <p14:tracePt t="16987" x="1601788" y="1603375"/>
          <p14:tracePt t="17002" x="1601788" y="1611313"/>
          <p14:tracePt t="17017" x="1601788" y="1619250"/>
          <p14:tracePt t="17032" x="1601788" y="1627188"/>
          <p14:tracePt t="17040" x="1601788" y="1635125"/>
          <p14:tracePt t="17047" x="1601788" y="1643063"/>
          <p14:tracePt t="17055" x="1609725" y="1643063"/>
          <p14:tracePt t="17063" x="1609725" y="1651000"/>
          <p14:tracePt t="17070" x="1609725" y="1666875"/>
          <p14:tracePt t="17085" x="1617663" y="1674813"/>
          <p14:tracePt t="17093" x="1617663" y="1682750"/>
          <p14:tracePt t="17107" x="1617663" y="1690688"/>
          <p14:tracePt t="17137" x="1617663" y="1698625"/>
          <p14:tracePt t="17152" x="1617663" y="1706563"/>
          <p14:tracePt t="17161" x="1617663" y="1714500"/>
          <p14:tracePt t="17175" x="1617663" y="1722438"/>
          <p14:tracePt t="17189" x="1617663" y="1738313"/>
          <p14:tracePt t="17199" x="1625600" y="1746250"/>
          <p14:tracePt t="17213" x="1625600" y="1754188"/>
          <p14:tracePt t="17220" x="1625600" y="1762125"/>
          <p14:tracePt t="17228" x="1625600" y="1770063"/>
          <p14:tracePt t="17235" x="1625600" y="1785938"/>
          <p14:tracePt t="17242" x="1625600" y="1793875"/>
          <p14:tracePt t="17250" x="1625600" y="1801813"/>
          <p14:tracePt t="17257" x="1625600" y="1817688"/>
          <p14:tracePt t="17265" x="1625600" y="1833563"/>
          <p14:tracePt t="17272" x="1633538" y="1841500"/>
          <p14:tracePt t="17279" x="1633538" y="1857375"/>
          <p14:tracePt t="17287" x="1633538" y="1873250"/>
          <p14:tracePt t="17295" x="1633538" y="1890713"/>
          <p14:tracePt t="17302" x="1633538" y="1898650"/>
          <p14:tracePt t="17311" x="1633538" y="1922463"/>
          <p14:tracePt t="17317" x="1633538" y="1930400"/>
          <p14:tracePt t="17324" x="1633538" y="1938338"/>
          <p14:tracePt t="17332" x="1633538" y="1946275"/>
          <p14:tracePt t="17340" x="1633538" y="1954213"/>
          <p14:tracePt t="17355" x="1633538" y="1962150"/>
          <p14:tracePt t="17371" x="1633538" y="1970088"/>
          <p14:tracePt t="17384" x="1633538" y="1978025"/>
          <p14:tracePt t="17392" x="1633538" y="1985963"/>
          <p14:tracePt t="17399" x="1633538" y="1993900"/>
          <p14:tracePt t="17415" x="1633538" y="2009775"/>
          <p14:tracePt t="17430" x="1633538" y="2017713"/>
          <p14:tracePt t="17437" x="1633538" y="2025650"/>
          <p14:tracePt t="17452" x="1633538" y="2033588"/>
          <p14:tracePt t="17461" x="1633538" y="2041525"/>
          <p14:tracePt t="17475" x="1633538" y="2049463"/>
          <p14:tracePt t="17490" x="1633538" y="2057400"/>
          <p14:tracePt t="17497" x="1633538" y="2073275"/>
          <p14:tracePt t="17505" x="1633538" y="2081213"/>
          <p14:tracePt t="17512" x="1633538" y="2089150"/>
          <p14:tracePt t="17527" x="1633538" y="2097088"/>
          <p14:tracePt t="17535" x="1633538" y="2105025"/>
          <p14:tracePt t="17544" x="1633538" y="2112963"/>
          <p14:tracePt t="17549" x="1633538" y="2120900"/>
          <p14:tracePt t="17565" x="1633538" y="2128838"/>
          <p14:tracePt t="17580" x="1633538" y="2136775"/>
          <p14:tracePt t="17602" x="1633538" y="2144713"/>
          <p14:tracePt t="17738" x="1633538" y="2152650"/>
          <p14:tracePt t="17746" x="1633538" y="2160588"/>
          <p14:tracePt t="17753" x="1633538" y="2168525"/>
          <p14:tracePt t="17761" x="1633538" y="2184400"/>
          <p14:tracePt t="17767" x="1633538" y="2200275"/>
          <p14:tracePt t="17775" x="1625600" y="2200275"/>
          <p14:tracePt t="17782" x="1625600" y="2208213"/>
          <p14:tracePt t="17790" x="1625600" y="2224088"/>
          <p14:tracePt t="17804" x="1617663" y="2241550"/>
          <p14:tracePt t="17820" x="1617663" y="2249488"/>
          <p14:tracePt t="18030" x="1617663" y="2265363"/>
          <p14:tracePt t="18049" x="1617663" y="2273300"/>
          <p14:tracePt t="18052" x="1617663" y="2289175"/>
          <p14:tracePt t="18068" x="1609725" y="2297113"/>
          <p14:tracePt t="18078" x="1609725" y="2305050"/>
          <p14:tracePt t="18082" x="1609725" y="2312988"/>
          <p14:tracePt t="18089" x="1609725" y="2320925"/>
          <p14:tracePt t="18637" x="1609725" y="2328863"/>
          <p14:tracePt t="18645" x="1609725" y="2336800"/>
          <p14:tracePt t="18654" x="1609725" y="2344738"/>
          <p14:tracePt t="18667" x="1609725" y="2352675"/>
          <p14:tracePt t="19170" x="1609725" y="2368550"/>
          <p14:tracePt t="19185" x="1609725" y="2376488"/>
          <p14:tracePt t="19211" x="1609725" y="2384425"/>
          <p14:tracePt t="19231" x="1609725" y="2392363"/>
          <p14:tracePt t="19402" x="1609725" y="2400300"/>
          <p14:tracePt t="19411" x="1601788" y="2400300"/>
          <p14:tracePt t="19448" x="1593850" y="2408238"/>
          <p14:tracePt t="19455" x="1585913" y="2408238"/>
          <p14:tracePt t="19471" x="1577975" y="2408238"/>
          <p14:tracePt t="19486" x="1570038" y="2416175"/>
          <p14:tracePt t="19509" x="1562100" y="2416175"/>
          <p14:tracePt t="19710" x="1562100" y="2424113"/>
          <p14:tracePt t="19717" x="1562100" y="2432050"/>
          <p14:tracePt t="19727" x="1562100" y="2439988"/>
          <p14:tracePt t="19728" x="0" y="0"/>
        </p14:tracePtLst>
        <p14:tracePtLst>
          <p14:tracePt t="20199" x="1570038" y="2487613"/>
          <p14:tracePt t="20363" x="0" y="0"/>
        </p14:tracePtLst>
        <p14:tracePtLst>
          <p14:tracePt t="20581" x="1570038" y="2487613"/>
          <p14:tracePt t="20761" x="0" y="0"/>
        </p14:tracePtLst>
        <p14:tracePtLst>
          <p14:tracePt t="23994" x="1577975" y="2543175"/>
          <p14:tracePt t="24503" x="1585913" y="2543175"/>
          <p14:tracePt t="24509" x="1593850" y="2535238"/>
          <p14:tracePt t="24519" x="1601788" y="2535238"/>
          <p14:tracePt t="24525" x="1609725" y="2527300"/>
          <p14:tracePt t="24543" x="1617663" y="2527300"/>
          <p14:tracePt t="24547" x="1625600" y="2519363"/>
          <p14:tracePt t="25050" x="1625600" y="2495550"/>
          <p14:tracePt t="25058" x="1625600" y="2479675"/>
          <p14:tracePt t="25065" x="1617663" y="2471738"/>
          <p14:tracePt t="25073" x="1617663" y="2455863"/>
          <p14:tracePt t="25091" x="1609725" y="2447925"/>
          <p14:tracePt t="25103" x="1601788" y="2447925"/>
          <p14:tracePt t="25425" x="1601788" y="2455863"/>
          <p14:tracePt t="25470" x="1601788" y="2463800"/>
          <p14:tracePt t="25515" x="1601788" y="2471738"/>
          <p14:tracePt t="25636" x="1593850" y="2471738"/>
          <p14:tracePt t="25650" x="1577975" y="2471738"/>
          <p14:tracePt t="25657" x="1570038" y="2471738"/>
          <p14:tracePt t="25673" x="1562100" y="2471738"/>
          <p14:tracePt t="25679" x="1554163" y="2471738"/>
          <p14:tracePt t="25695" x="1546225" y="2471738"/>
          <p14:tracePt t="25707" x="1546225" y="2479675"/>
          <p14:tracePt t="25890" x="1546225" y="2487613"/>
          <p14:tracePt t="25957" x="1554163" y="2487613"/>
          <p14:tracePt t="25966" x="1570038" y="2487613"/>
          <p14:tracePt t="25973" x="1585913" y="2487613"/>
          <p14:tracePt t="25980" x="1609725" y="2479675"/>
          <p14:tracePt t="25991" x="1633538" y="2471738"/>
          <p14:tracePt t="25995" x="1651000" y="2463800"/>
          <p14:tracePt t="26006" x="1674813" y="2455863"/>
          <p14:tracePt t="26011" x="1690688" y="2447925"/>
          <p14:tracePt t="26019" x="1714500" y="2439988"/>
          <p14:tracePt t="26026" x="1722438" y="2432050"/>
          <p14:tracePt t="26034" x="1730375" y="2432050"/>
          <p14:tracePt t="26138" x="1722438" y="2432050"/>
          <p14:tracePt t="26156" x="1714500" y="2432050"/>
          <p14:tracePt t="26160" x="1706563" y="2432050"/>
          <p14:tracePt t="26167" x="1698625" y="2432050"/>
          <p14:tracePt t="26174" x="1690688" y="2432050"/>
          <p14:tracePt t="26183" x="1690688" y="2439988"/>
          <p14:tracePt t="26189" x="1674813" y="2447925"/>
          <p14:tracePt t="26205" x="1666875" y="2447925"/>
          <p14:tracePt t="26212" x="1658938" y="2455863"/>
          <p14:tracePt t="26220" x="1651000" y="2455863"/>
          <p14:tracePt t="26227" x="1651000" y="2463800"/>
          <p14:tracePt t="26234" x="1641475" y="2463800"/>
          <p14:tracePt t="26242" x="1641475" y="2479675"/>
          <p14:tracePt t="26249" x="1633538" y="2479675"/>
          <p14:tracePt t="26257" x="1633538" y="2487613"/>
          <p14:tracePt t="26272" x="1625600" y="2495550"/>
          <p14:tracePt t="26280" x="1625600" y="2503488"/>
          <p14:tracePt t="26295" x="1625600" y="2511425"/>
          <p14:tracePt t="26310" x="1625600" y="2519363"/>
          <p14:tracePt t="26332" x="1625600" y="2527300"/>
          <p14:tracePt t="26371" x="1625600" y="2535238"/>
          <p14:tracePt t="26550" x="1625600" y="2527300"/>
          <p14:tracePt t="26560" x="1617663" y="2527300"/>
          <p14:tracePt t="26565" x="1617663" y="2519363"/>
          <p14:tracePt t="26582" x="1617663" y="2511425"/>
          <p14:tracePt t="26607" x="1617663" y="2503488"/>
          <p14:tracePt t="26639" x="1617663" y="2495550"/>
          <p14:tracePt t="26715" x="1617663" y="2487613"/>
          <p14:tracePt t="26745" x="1617663" y="2479675"/>
          <p14:tracePt t="27172" x="1633538" y="2463800"/>
          <p14:tracePt t="27181" x="1641475" y="2463800"/>
          <p14:tracePt t="27188" x="1658938" y="2455863"/>
          <p14:tracePt t="27196" x="1666875" y="2455863"/>
          <p14:tracePt t="27203" x="1674813" y="2455863"/>
          <p14:tracePt t="27211" x="1674813" y="2447925"/>
          <p14:tracePt t="28703" x="1682750" y="2447925"/>
          <p14:tracePt t="28711" x="1698625" y="2447925"/>
          <p14:tracePt t="28720" x="1754188" y="2439988"/>
          <p14:tracePt t="28725" x="1801813" y="2439988"/>
          <p14:tracePt t="28733" x="1865313" y="2439988"/>
          <p14:tracePt t="28740" x="1936750" y="2439988"/>
          <p14:tracePt t="28747" x="2049463" y="2455863"/>
          <p14:tracePt t="28755" x="2192338" y="2479675"/>
          <p14:tracePt t="28763" x="2408238" y="2511425"/>
          <p14:tracePt t="28772" x="2638425" y="2566988"/>
          <p14:tracePt t="28779" x="2917825" y="2624138"/>
          <p14:tracePt t="28785" x="3165475" y="2663825"/>
          <p14:tracePt t="28792" x="3419475" y="2711450"/>
          <p14:tracePt t="28801" x="3587750" y="2735263"/>
          <p14:tracePt t="28808" x="3730625" y="2767013"/>
          <p14:tracePt t="28815" x="3810000" y="2782888"/>
          <p14:tracePt t="28822" x="3859213" y="2790825"/>
          <p14:tracePt t="28831" x="3898900" y="2790825"/>
          <p14:tracePt t="28935" x="3883025" y="2790825"/>
          <p14:tracePt t="28942" x="3875088" y="2782888"/>
          <p14:tracePt t="28951" x="3859213" y="2774950"/>
          <p14:tracePt t="28957" x="3833813" y="2774950"/>
          <p14:tracePt t="28965" x="3825875" y="2774950"/>
          <p14:tracePt t="28972" x="3817938" y="2774950"/>
          <p14:tracePt t="28987" x="3810000" y="2774950"/>
          <p14:tracePt t="28995" x="3802063" y="2774950"/>
          <p14:tracePt t="29012" x="3786188" y="2774950"/>
          <p14:tracePt t="29018" x="3778250" y="2774950"/>
          <p14:tracePt t="29025" x="3770313" y="2782888"/>
          <p14:tracePt t="29032" x="3754438" y="2782888"/>
          <p14:tracePt t="29040" x="3730625" y="2782888"/>
          <p14:tracePt t="29048" x="3698875" y="2782888"/>
          <p14:tracePt t="29055" x="3667125" y="2782888"/>
          <p14:tracePt t="29062" x="3627438" y="2790825"/>
          <p14:tracePt t="29070" x="3579813" y="2790825"/>
          <p14:tracePt t="29077" x="3540125" y="2798763"/>
          <p14:tracePt t="29086" x="3484563" y="2806700"/>
          <p14:tracePt t="29092" x="3435350" y="2814638"/>
          <p14:tracePt t="29101" x="3403600" y="2822575"/>
          <p14:tracePt t="29107" x="3371850" y="2830513"/>
          <p14:tracePt t="29115" x="3340100" y="2838450"/>
          <p14:tracePt t="29123" x="3332163" y="2838450"/>
          <p14:tracePt t="29130" x="3324225" y="2838450"/>
          <p14:tracePt t="29137" x="3316288" y="2838450"/>
          <p14:tracePt t="29153" x="3316288" y="2846388"/>
          <p14:tracePt t="29160" x="3308350" y="2846388"/>
          <p14:tracePt t="29250" x="3308350" y="2854325"/>
          <p14:tracePt t="29287" x="3308350" y="2862263"/>
          <p14:tracePt t="29295" x="3316288" y="2862263"/>
          <p14:tracePt t="29310" x="3324225" y="2862263"/>
          <p14:tracePt t="29325" x="3332163" y="2870200"/>
          <p14:tracePt t="29334" x="3340100" y="2870200"/>
          <p14:tracePt t="29347" x="3348038" y="2870200"/>
          <p14:tracePt t="29362" x="3355975" y="2870200"/>
          <p14:tracePt t="29377" x="3363913" y="2870200"/>
          <p14:tracePt t="29386" x="3371850" y="2870200"/>
          <p14:tracePt t="29430" x="3379788" y="2870200"/>
          <p14:tracePt t="29505" x="3387725" y="2870200"/>
          <p14:tracePt t="29527" x="3395663" y="2870200"/>
          <p14:tracePt t="29558" x="3403600" y="2870200"/>
          <p14:tracePt t="29617" x="3411538" y="2870200"/>
          <p14:tracePt t="29962" x="3419475" y="2870200"/>
          <p14:tracePt t="29970" x="3427413" y="2870200"/>
          <p14:tracePt t="29980" x="3443288" y="2870200"/>
          <p14:tracePt t="29985" x="3459163" y="2870200"/>
          <p14:tracePt t="29993" x="3492500" y="2862263"/>
          <p14:tracePt t="30003" x="3524250" y="2854325"/>
          <p14:tracePt t="30008" x="3548063" y="2854325"/>
          <p14:tracePt t="30020" x="3571875" y="2846388"/>
          <p14:tracePt t="30022" x="3595688" y="2846388"/>
          <p14:tracePt t="30032" x="3611563" y="2838450"/>
          <p14:tracePt t="30038" x="3627438" y="2838450"/>
          <p14:tracePt t="30046" x="3635375" y="2838450"/>
          <p14:tracePt t="30150" x="3643313" y="2838450"/>
          <p14:tracePt t="30157" x="3643313" y="2830513"/>
          <p14:tracePt t="30168" x="3651250" y="2822575"/>
          <p14:tracePt t="30179" x="3659188" y="2822575"/>
          <p14:tracePt t="30187" x="3659188" y="2814638"/>
          <p14:tracePt t="30204" x="3667125" y="2798763"/>
          <p14:tracePt t="30221" x="3675063" y="2790825"/>
          <p14:tracePt t="30239" x="3675063" y="2782888"/>
          <p14:tracePt t="30247" x="3683000" y="2782888"/>
          <p14:tracePt t="30315" x="3690938" y="2774950"/>
          <p14:tracePt t="30338" x="3698875" y="2774950"/>
          <p14:tracePt t="30353" x="3698875" y="2767013"/>
          <p14:tracePt t="30465" x="3690938" y="2767013"/>
          <p14:tracePt t="30472" x="3683000" y="2767013"/>
          <p14:tracePt t="30479" x="3667125" y="2767013"/>
          <p14:tracePt t="30489" x="3651250" y="2767013"/>
          <p14:tracePt t="30496" x="3635375" y="2774950"/>
          <p14:tracePt t="30503" x="3627438" y="2782888"/>
          <p14:tracePt t="30512" x="3611563" y="2782888"/>
          <p14:tracePt t="30517" x="3595688" y="2790825"/>
          <p14:tracePt t="30533" x="3579813" y="2790825"/>
          <p14:tracePt t="30547" x="3571875" y="2790825"/>
          <p14:tracePt t="30562" x="3563938" y="2790825"/>
          <p14:tracePt t="30569" x="3556000" y="2790825"/>
          <p14:tracePt t="30577" x="3548063" y="2790825"/>
          <p14:tracePt t="30585" x="3540125" y="2790825"/>
          <p14:tracePt t="30592" x="3532188" y="2790825"/>
          <p14:tracePt t="30599" x="3524250" y="2790825"/>
          <p14:tracePt t="30607" x="3508375" y="2790825"/>
          <p14:tracePt t="30617" x="3492500" y="2790825"/>
          <p14:tracePt t="30622" x="3467100" y="2790825"/>
          <p14:tracePt t="30630" x="3411538" y="2790825"/>
          <p14:tracePt t="30637" x="3371850" y="2790825"/>
          <p14:tracePt t="30645" x="3316288" y="2790825"/>
          <p14:tracePt t="30652" x="3268663" y="2790825"/>
          <p14:tracePt t="30660" x="3236913" y="2790825"/>
          <p14:tracePt t="30668" x="3197225" y="2790825"/>
          <p14:tracePt t="30675" x="3133725" y="2790825"/>
          <p14:tracePt t="30683" x="3084513" y="2790825"/>
          <p14:tracePt t="30691" x="3036888" y="2790825"/>
          <p14:tracePt t="30697" x="2989263" y="2790825"/>
          <p14:tracePt t="30705" x="2957513" y="2790825"/>
          <p14:tracePt t="30712" x="2917825" y="2790825"/>
          <p14:tracePt t="30720" x="2870200" y="2790825"/>
          <p14:tracePt t="30729" x="2822575" y="2790825"/>
          <p14:tracePt t="30735" x="2767013" y="2782888"/>
          <p14:tracePt t="30742" x="2693988" y="2774950"/>
          <p14:tracePt t="30751" x="2662238" y="2751138"/>
          <p14:tracePt t="30758" x="2622550" y="2735263"/>
          <p14:tracePt t="30767" x="2598738" y="2727325"/>
          <p14:tracePt t="30772" x="2559050" y="2703513"/>
          <p14:tracePt t="30780" x="2527300" y="2679700"/>
          <p14:tracePt t="30787" x="2479675" y="2655888"/>
          <p14:tracePt t="30795" x="2432050" y="2640013"/>
          <p14:tracePt t="30802" x="2400300" y="2632075"/>
          <p14:tracePt t="30810" x="2359025" y="2632075"/>
          <p14:tracePt t="30818" x="2335213" y="2624138"/>
          <p14:tracePt t="30825" x="2311400" y="2616200"/>
          <p14:tracePt t="30833" x="2287588" y="2616200"/>
          <p14:tracePt t="30840" x="2279650" y="2616200"/>
          <p14:tracePt t="30847" x="2271713" y="2616200"/>
          <p14:tracePt t="30938" x="2247900" y="2616200"/>
          <p14:tracePt t="30944" x="2232025" y="2616200"/>
          <p14:tracePt t="30952" x="2200275" y="2616200"/>
          <p14:tracePt t="30960" x="2152650" y="2608263"/>
          <p14:tracePt t="30968" x="2120900" y="2600325"/>
          <p14:tracePt t="30975" x="2089150" y="2592388"/>
          <p14:tracePt t="30983" x="2049463" y="2584450"/>
          <p14:tracePt t="30990" x="1992313" y="2576513"/>
          <p14:tracePt t="30997" x="1952625" y="2566988"/>
          <p14:tracePt t="31005" x="1905000" y="2559050"/>
          <p14:tracePt t="31012" x="1873250" y="2551113"/>
          <p14:tracePt t="31020" x="1849438" y="2543175"/>
          <p14:tracePt t="31028" x="1833563" y="2543175"/>
          <p14:tracePt t="31042" x="1825625" y="2543175"/>
          <p14:tracePt t="31230" x="1817688" y="2543175"/>
          <p14:tracePt t="31245" x="1809750" y="2543175"/>
          <p14:tracePt t="31252" x="1801813" y="2543175"/>
          <p14:tracePt t="31262" x="1785938" y="2543175"/>
          <p14:tracePt t="31268" x="1770063" y="2543175"/>
          <p14:tracePt t="31275" x="1754188" y="2543175"/>
          <p14:tracePt t="31283" x="1738313" y="2543175"/>
          <p14:tracePt t="31290" x="1714500" y="2543175"/>
          <p14:tracePt t="31299" x="1698625" y="2543175"/>
          <p14:tracePt t="31305" x="1690688" y="2543175"/>
          <p14:tracePt t="31312" x="1682750" y="2543175"/>
          <p14:tracePt t="31320" x="1674813" y="2543175"/>
          <p14:tracePt t="31372" x="1674813" y="2535238"/>
          <p14:tracePt t="31395" x="1666875" y="2535238"/>
          <p14:tracePt t="31402" x="1666875" y="2527300"/>
          <p14:tracePt t="31568" x="1666875" y="2535238"/>
          <p14:tracePt t="31584" x="1658938" y="2543175"/>
          <p14:tracePt t="31590" x="1658938" y="2551113"/>
          <p14:tracePt t="31599" x="1641475" y="2551113"/>
          <p14:tracePt t="31605" x="1641475" y="2559050"/>
          <p14:tracePt t="31612" x="1633538" y="2559050"/>
          <p14:tracePt t="31627" x="1625600" y="2566988"/>
          <p14:tracePt t="31642" x="1617663" y="2566988"/>
          <p14:tracePt t="31650" x="1609725" y="2566988"/>
          <p14:tracePt t="31695" x="1609725" y="2576513"/>
          <p14:tracePt t="31777" x="1601788" y="2576513"/>
          <p14:tracePt t="31785" x="1601788" y="2566988"/>
          <p14:tracePt t="31792" x="1593850" y="2559050"/>
          <p14:tracePt t="31800" x="1585913" y="2551113"/>
          <p14:tracePt t="31807" x="1585913" y="2535238"/>
          <p14:tracePt t="31822" x="1577975" y="2527300"/>
          <p14:tracePt t="31830" x="1577975" y="2519363"/>
          <p14:tracePt t="31837" x="1577975" y="2511425"/>
          <p14:tracePt t="31852" x="1577975" y="2503488"/>
          <p14:tracePt t="32581" x="0" y="0"/>
        </p14:tracePtLst>
        <p14:tracePtLst>
          <p14:tracePt t="32746" x="1577975" y="2503488"/>
          <p14:tracePt t="32873" x="0" y="0"/>
        </p14:tracePtLst>
        <p14:tracePtLst>
          <p14:tracePt t="32964" x="1577975" y="2503488"/>
          <p14:tracePt t="33083" x="0" y="0"/>
        </p14:tracePtLst>
        <p14:tracePtLst>
          <p14:tracePt t="34336" x="3508375" y="2878138"/>
          <p14:tracePt t="34515" x="3516313" y="2878138"/>
          <p14:tracePt t="34524" x="3516313" y="2870200"/>
          <p14:tracePt t="34530" x="3532188" y="2862263"/>
          <p14:tracePt t="34537" x="3540125" y="2854325"/>
          <p14:tracePt t="34548" x="3556000" y="2846388"/>
          <p14:tracePt t="34552" x="3579813" y="2830513"/>
          <p14:tracePt t="34561" x="3595688" y="2822575"/>
          <p14:tracePt t="34567" x="3619500" y="2806700"/>
          <p14:tracePt t="34574" x="3635375" y="2798763"/>
          <p14:tracePt t="34584" x="3659188" y="2790825"/>
          <p14:tracePt t="34591" x="3683000" y="2774950"/>
          <p14:tracePt t="34598" x="3706813" y="2759075"/>
          <p14:tracePt t="34605" x="3722688" y="2743200"/>
          <p14:tracePt t="34613" x="3754438" y="2727325"/>
          <p14:tracePt t="34620" x="3778250" y="2711450"/>
          <p14:tracePt t="34631" x="3786188" y="2703513"/>
          <p14:tracePt t="34635" x="3810000" y="2695575"/>
          <p14:tracePt t="34644" x="3833813" y="2687638"/>
          <p14:tracePt t="34652" x="3867150" y="2687638"/>
          <p14:tracePt t="34657" x="3890963" y="2679700"/>
          <p14:tracePt t="34666" x="3922713" y="2671763"/>
          <p14:tracePt t="34672" x="3946525" y="2663825"/>
          <p14:tracePt t="34681" x="3978275" y="2655888"/>
          <p14:tracePt t="34687" x="4017963" y="2640013"/>
          <p14:tracePt t="34698" x="4057650" y="2624138"/>
          <p14:tracePt t="34702" x="4081463" y="2600325"/>
          <p14:tracePt t="34710" x="4113213" y="2576513"/>
          <p14:tracePt t="34717" x="4137025" y="2551113"/>
          <p14:tracePt t="34725" x="4168775" y="2527300"/>
          <p14:tracePt t="34732" x="4184650" y="2511425"/>
          <p14:tracePt t="34740" x="4200525" y="2495550"/>
          <p14:tracePt t="34748" x="4217988" y="2495550"/>
          <p14:tracePt t="34755" x="4249738" y="2479675"/>
          <p14:tracePt t="34763" x="4257675" y="2471738"/>
          <p14:tracePt t="34769" x="4281488" y="2455863"/>
          <p14:tracePt t="34777" x="4289425" y="2455863"/>
          <p14:tracePt t="34785" x="4297363" y="2447925"/>
          <p14:tracePt t="34792" x="4305300" y="2447925"/>
          <p14:tracePt t="34800" x="4305300" y="2439988"/>
          <p14:tracePt t="34807" x="4313238" y="2439988"/>
          <p14:tracePt t="34824" x="4321175" y="2432050"/>
          <p14:tracePt t="34837" x="4329113" y="2432050"/>
          <p14:tracePt t="34845" x="4337050" y="2432050"/>
          <p14:tracePt t="34852" x="4344988" y="2424113"/>
          <p14:tracePt t="34860" x="4360863" y="2424113"/>
          <p14:tracePt t="34867" x="4368800" y="2416175"/>
          <p14:tracePt t="34875" x="4384675" y="2416175"/>
          <p14:tracePt t="34882" x="4400550" y="2416175"/>
          <p14:tracePt t="34890" x="4416425" y="2408238"/>
          <p14:tracePt t="34898" x="4440238" y="2400300"/>
          <p14:tracePt t="34904" x="4456113" y="2392363"/>
          <p14:tracePt t="34915" x="4471988" y="2376488"/>
          <p14:tracePt t="34920" x="4495800" y="2368550"/>
          <p14:tracePt t="34929" x="4511675" y="2344738"/>
          <p14:tracePt t="34935" x="4519613" y="2336800"/>
          <p14:tracePt t="34942" x="4535488" y="2320925"/>
          <p14:tracePt t="34949" x="4543425" y="2297113"/>
          <p14:tracePt t="34957" x="4559300" y="2281238"/>
          <p14:tracePt t="34965" x="4567238" y="2265363"/>
          <p14:tracePt t="34972" x="4584700" y="2249488"/>
          <p14:tracePt t="34980" x="4592638" y="2224088"/>
          <p14:tracePt t="34987" x="4600575" y="2216150"/>
          <p14:tracePt t="34996" x="4608513" y="2208213"/>
          <p14:tracePt t="35002" x="4608513" y="2200275"/>
          <p14:tracePt t="35010" x="4616450" y="2200275"/>
          <p14:tracePt t="35025" x="4616450" y="2192338"/>
          <p14:tracePt t="35100" x="4624388" y="2192338"/>
          <p14:tracePt t="35168" x="4608513" y="2200275"/>
          <p14:tracePt t="35175" x="4592638" y="2208213"/>
          <p14:tracePt t="35182" x="4592638" y="2216150"/>
          <p14:tracePt t="35190" x="4567238" y="2233613"/>
          <p14:tracePt t="35198" x="4551363" y="2241550"/>
          <p14:tracePt t="35204" x="4527550" y="2257425"/>
          <p14:tracePt t="35213" x="4503738" y="2289175"/>
          <p14:tracePt t="35219" x="4464050" y="2312988"/>
          <p14:tracePt t="35229" x="4448175" y="2328863"/>
          <p14:tracePt t="35235" x="4408488" y="2352675"/>
          <p14:tracePt t="35242" x="4384675" y="2368550"/>
          <p14:tracePt t="35249" x="4352925" y="2384425"/>
          <p14:tracePt t="35257" x="4329113" y="2408238"/>
          <p14:tracePt t="35265" x="4289425" y="2416175"/>
          <p14:tracePt t="35272" x="4257675" y="2439988"/>
          <p14:tracePt t="35280" x="4233863" y="2447925"/>
          <p14:tracePt t="35287" x="4200525" y="2463800"/>
          <p14:tracePt t="35296" x="4168775" y="2471738"/>
          <p14:tracePt t="35302" x="4144963" y="2479675"/>
          <p14:tracePt t="35310" x="4113213" y="2503488"/>
          <p14:tracePt t="35317" x="4089400" y="2511425"/>
          <p14:tracePt t="35324" x="4065588" y="2511425"/>
          <p14:tracePt t="35332" x="4049713" y="2519363"/>
          <p14:tracePt t="35340" x="4025900" y="2535238"/>
          <p14:tracePt t="35348" x="4010025" y="2535238"/>
          <p14:tracePt t="35355" x="3994150" y="2543175"/>
          <p14:tracePt t="35363" x="3978275" y="2551113"/>
          <p14:tracePt t="35370" x="3946525" y="2566988"/>
          <p14:tracePt t="35377" x="3906838" y="2592388"/>
          <p14:tracePt t="35385" x="3867150" y="2624138"/>
          <p14:tracePt t="35392" x="3843338" y="2647950"/>
          <p14:tracePt t="35400" x="3802063" y="2687638"/>
          <p14:tracePt t="35407" x="3770313" y="2703513"/>
          <p14:tracePt t="35415" x="3730625" y="2735263"/>
          <p14:tracePt t="35422" x="3698875" y="2759075"/>
          <p14:tracePt t="35430" x="3659188" y="2782888"/>
          <p14:tracePt t="35437" x="3635375" y="2798763"/>
          <p14:tracePt t="35446" x="3611563" y="2814638"/>
          <p14:tracePt t="35455" x="3587750" y="2814638"/>
          <p14:tracePt t="35460" x="3571875" y="2830513"/>
          <p14:tracePt t="35468" x="3548063" y="2846388"/>
          <p14:tracePt t="35475" x="3524250" y="2862263"/>
          <p14:tracePt t="35482" x="3508375" y="2870200"/>
          <p14:tracePt t="35490" x="3484563" y="2886075"/>
          <p14:tracePt t="35498" x="3467100" y="2901950"/>
          <p14:tracePt t="35505" x="3443288" y="2919413"/>
          <p14:tracePt t="35513" x="3427413" y="2927350"/>
          <p14:tracePt t="35519" x="3411538" y="2943225"/>
          <p14:tracePt t="35527" x="3403600" y="2951163"/>
          <p14:tracePt t="35535" x="3371850" y="2967038"/>
          <p14:tracePt t="35542" x="3363913" y="2974975"/>
          <p14:tracePt t="35550" x="3348038" y="2990850"/>
          <p14:tracePt t="35557" x="3340100" y="2998788"/>
          <p14:tracePt t="35565" x="3324225" y="3006725"/>
          <p14:tracePt t="35572" x="3308350" y="3014663"/>
          <p14:tracePt t="35581" x="3300413" y="3030538"/>
          <p14:tracePt t="35587" x="3292475" y="3038475"/>
          <p14:tracePt t="35596" x="3284538" y="3046413"/>
          <p14:tracePt t="35602" x="3268663" y="3054350"/>
          <p14:tracePt t="35610" x="3236913" y="3086100"/>
          <p14:tracePt t="35618" x="3228975" y="3086100"/>
          <p14:tracePt t="35625" x="3221038" y="3094038"/>
          <p14:tracePt t="35632" x="3205163" y="3094038"/>
          <p14:tracePt t="35640" x="3197225" y="3101975"/>
          <p14:tracePt t="35648" x="3189288" y="3101975"/>
          <p14:tracePt t="35655" x="3181350" y="3101975"/>
          <p14:tracePt t="35670" x="3165475" y="3109913"/>
          <p14:tracePt t="35678" x="3141663" y="3109913"/>
          <p14:tracePt t="35684" x="3125788" y="3109913"/>
          <p14:tracePt t="35697" x="3109913" y="3109913"/>
          <p14:tracePt t="35702" x="3084513" y="3117850"/>
          <p14:tracePt t="35708" x="3068638" y="3125788"/>
          <p14:tracePt t="35715" x="3052763" y="3133725"/>
          <p14:tracePt t="35722" x="3013075" y="3149600"/>
          <p14:tracePt t="35731" x="2997200" y="3157538"/>
          <p14:tracePt t="35737" x="2957513" y="3173413"/>
          <p14:tracePt t="35745" x="2933700" y="3181350"/>
          <p14:tracePt t="35752" x="2909888" y="3197225"/>
          <p14:tracePt t="35761" x="2894013" y="3205163"/>
          <p14:tracePt t="35768" x="2886075" y="3213100"/>
          <p14:tracePt t="35775" x="2870200" y="3228975"/>
          <p14:tracePt t="35782" x="2846388" y="3252788"/>
          <p14:tracePt t="35790" x="2830513" y="3270250"/>
          <p14:tracePt t="35798" x="2814638" y="3286125"/>
          <p14:tracePt t="35805" x="2782888" y="3317875"/>
          <p14:tracePt t="35812" x="2774950" y="3325813"/>
          <p14:tracePt t="35820" x="2751138" y="3349625"/>
          <p14:tracePt t="35829" x="2733675" y="3365500"/>
          <p14:tracePt t="35834" x="2717800" y="3381375"/>
          <p14:tracePt t="35842" x="2701925" y="3397250"/>
          <p14:tracePt t="35849" x="2693988" y="3413125"/>
          <p14:tracePt t="35858" x="2686050" y="3421063"/>
          <p14:tracePt t="35865" x="2678113" y="3429000"/>
          <p14:tracePt t="35881" x="2678113" y="3436938"/>
          <p14:tracePt t="35887" x="2670175" y="3436938"/>
          <p14:tracePt t="36180" x="0" y="0"/>
        </p14:tracePtLst>
        <p14:tracePtLst>
          <p14:tracePt t="40156" x="1778000" y="2424113"/>
          <p14:tracePt t="40170" x="1778000" y="2416175"/>
          <p14:tracePt t="40178" x="1785938" y="2416175"/>
          <p14:tracePt t="40211" x="1793875" y="2416175"/>
          <p14:tracePt t="40215" x="1793875" y="2408238"/>
          <p14:tracePt t="40268" x="1801813" y="2408238"/>
          <p14:tracePt t="40320" x="1809750" y="2408238"/>
          <p14:tracePt t="40328" x="1817688" y="2400300"/>
          <p14:tracePt t="40350" x="1825625" y="2400300"/>
          <p14:tracePt t="40365" x="1833563" y="2400300"/>
          <p14:tracePt t="40380" x="1841500" y="2400300"/>
          <p14:tracePt t="40395" x="1857375" y="2400300"/>
          <p14:tracePt t="40410" x="1873250" y="2400300"/>
          <p14:tracePt t="40417" x="1881188" y="2400300"/>
          <p14:tracePt t="40426" x="1897063" y="2400300"/>
          <p14:tracePt t="40432" x="1912938" y="2400300"/>
          <p14:tracePt t="40441" x="1920875" y="2400300"/>
          <p14:tracePt t="40448" x="1944688" y="2400300"/>
          <p14:tracePt t="40455" x="1952625" y="2400300"/>
          <p14:tracePt t="40462" x="1976438" y="2400300"/>
          <p14:tracePt t="40470" x="1984375" y="2400300"/>
          <p14:tracePt t="40477" x="1992313" y="2400300"/>
          <p14:tracePt t="40485" x="2000250" y="2400300"/>
          <p14:tracePt t="40493" x="2008188" y="2400300"/>
          <p14:tracePt t="40500" x="2033588" y="2400300"/>
          <p14:tracePt t="40509" x="2057400" y="2400300"/>
          <p14:tracePt t="40515" x="2081213" y="2400300"/>
          <p14:tracePt t="40522" x="2097088" y="2400300"/>
          <p14:tracePt t="40530" x="2112963" y="2400300"/>
          <p14:tracePt t="40537" x="2136775" y="2400300"/>
          <p14:tracePt t="40544" x="2152650" y="2400300"/>
          <p14:tracePt t="40552" x="2160588" y="2400300"/>
          <p14:tracePt t="40560" x="2168525" y="2400300"/>
          <p14:tracePt t="40567" x="2176463" y="2400300"/>
          <p14:tracePt t="40575" x="2184400" y="2392363"/>
          <p14:tracePt t="40582" x="2192338" y="2392363"/>
          <p14:tracePt t="40590" x="2200275" y="2392363"/>
          <p14:tracePt t="40597" x="2208213" y="2392363"/>
          <p14:tracePt t="40605" x="2224088" y="2392363"/>
          <p14:tracePt t="40620" x="2239963" y="2392363"/>
          <p14:tracePt t="40627" x="2255838" y="2392363"/>
          <p14:tracePt t="40636" x="2271713" y="2392363"/>
          <p14:tracePt t="40643" x="2295525" y="2392363"/>
          <p14:tracePt t="40650" x="2319338" y="2392363"/>
          <p14:tracePt t="40659" x="2351088" y="2392363"/>
          <p14:tracePt t="40665" x="2374900" y="2392363"/>
          <p14:tracePt t="40672" x="2408238" y="2392363"/>
          <p14:tracePt t="40679" x="2439988" y="2392363"/>
          <p14:tracePt t="40687" x="2455863" y="2392363"/>
          <p14:tracePt t="40695" x="2479675" y="2392363"/>
          <p14:tracePt t="40702" x="2495550" y="2392363"/>
          <p14:tracePt t="40710" x="2519363" y="2392363"/>
          <p14:tracePt t="40725" x="2527300" y="2392363"/>
          <p14:tracePt t="40741" x="2535238" y="2392363"/>
          <p14:tracePt t="40747" x="2535238" y="2384425"/>
          <p14:tracePt t="40771" x="2543175" y="2376488"/>
          <p14:tracePt t="40777" x="2543175" y="2368550"/>
          <p14:tracePt t="40793" x="2543175" y="2360613"/>
          <p14:tracePt t="40810" x="2543175" y="2352675"/>
          <p14:tracePt t="40830" x="2543175" y="2344738"/>
          <p14:tracePt t="40838" x="2527300" y="2336800"/>
          <p14:tracePt t="40846" x="2519363" y="2336800"/>
          <p14:tracePt t="40852" x="2503488" y="2336800"/>
          <p14:tracePt t="40860" x="2479675" y="2336800"/>
          <p14:tracePt t="40867" x="2447925" y="2336800"/>
          <p14:tracePt t="40874" x="2416175" y="2336800"/>
          <p14:tracePt t="40882" x="2374900" y="2336800"/>
          <p14:tracePt t="40891" x="2343150" y="2336800"/>
          <p14:tracePt t="40897" x="2311400" y="2336800"/>
          <p14:tracePt t="40910" x="2271713" y="2336800"/>
          <p14:tracePt t="40912" x="2216150" y="2336800"/>
          <p14:tracePt t="40920" x="2168525" y="2344738"/>
          <p14:tracePt t="40927" x="2128838" y="2344738"/>
          <p14:tracePt t="40935" x="2081213" y="2352675"/>
          <p14:tracePt t="40943" x="2041525" y="2352675"/>
          <p14:tracePt t="40950" x="2017713" y="2352675"/>
          <p14:tracePt t="40959" x="1976438" y="2360613"/>
          <p14:tracePt t="40965" x="1944688" y="2360613"/>
          <p14:tracePt t="40972" x="1905000" y="2360613"/>
          <p14:tracePt t="40980" x="1881188" y="2360613"/>
          <p14:tracePt t="40987" x="1849438" y="2360613"/>
          <p14:tracePt t="40995" x="1825625" y="2360613"/>
          <p14:tracePt t="41002" x="1809750" y="2360613"/>
          <p14:tracePt t="41011" x="1793875" y="2360613"/>
          <p14:tracePt t="41017" x="1770063" y="2360613"/>
          <p14:tracePt t="41026" x="1746250" y="2360613"/>
          <p14:tracePt t="41032" x="1730375" y="2360613"/>
          <p14:tracePt t="41041" x="1714500" y="2360613"/>
          <p14:tracePt t="41047" x="1698625" y="2360613"/>
          <p14:tracePt t="41055" x="1690688" y="2360613"/>
          <p14:tracePt t="41062" x="1682750" y="2368550"/>
          <p14:tracePt t="41069" x="1674813" y="2368550"/>
          <p14:tracePt t="41077" x="1666875" y="2368550"/>
          <p14:tracePt t="41084" x="1651000" y="2368550"/>
          <p14:tracePt t="41108" x="1651000" y="2376488"/>
          <p14:tracePt t="41115" x="1633538" y="2376488"/>
          <p14:tracePt t="41130" x="1625600" y="2376488"/>
          <p14:tracePt t="41167" x="1617663" y="2376488"/>
          <p14:tracePt t="41220" x="1633538" y="2376488"/>
          <p14:tracePt t="41227" x="1666875" y="2376488"/>
          <p14:tracePt t="41235" x="1698625" y="2376488"/>
          <p14:tracePt t="41243" x="1730375" y="2376488"/>
          <p14:tracePt t="41250" x="1785938" y="2384425"/>
          <p14:tracePt t="41258" x="1841500" y="2384425"/>
          <p14:tracePt t="41265" x="1873250" y="2392363"/>
          <p14:tracePt t="41274" x="1928813" y="2392363"/>
          <p14:tracePt t="41280" x="1976438" y="2400300"/>
          <p14:tracePt t="41287" x="2025650" y="2400300"/>
          <p14:tracePt t="41294" x="2065338" y="2400300"/>
          <p14:tracePt t="41302" x="2105025" y="2408238"/>
          <p14:tracePt t="41310" x="2128838" y="2408238"/>
          <p14:tracePt t="41317" x="2144713" y="2416175"/>
          <p14:tracePt t="41325" x="2160588" y="2416175"/>
          <p14:tracePt t="41332" x="2168525" y="2416175"/>
          <p14:tracePt t="41342" x="2192338" y="2424113"/>
          <p14:tracePt t="41347" x="2208213" y="2424113"/>
          <p14:tracePt t="41355" x="2232025" y="2424113"/>
          <p14:tracePt t="41362" x="2239963" y="2424113"/>
          <p14:tracePt t="41369" x="2247900" y="2424113"/>
          <p14:tracePt t="41377" x="2263775" y="2424113"/>
          <p14:tracePt t="41385" x="2287588" y="2424113"/>
          <p14:tracePt t="41392" x="2303463" y="2424113"/>
          <p14:tracePt t="41400" x="2311400" y="2424113"/>
          <p14:tracePt t="41409" x="2327275" y="2424113"/>
          <p14:tracePt t="41415" x="2343150" y="2424113"/>
          <p14:tracePt t="41422" x="2351088" y="2424113"/>
          <p14:tracePt t="41430" x="2359025" y="2424113"/>
          <p14:tracePt t="41437" x="2374900" y="2424113"/>
          <p14:tracePt t="41444" x="2416175" y="2424113"/>
          <p14:tracePt t="41452" x="2424113" y="2424113"/>
          <p14:tracePt t="41467" x="2432050" y="2424113"/>
          <p14:tracePt t="41482" x="2439988" y="2424113"/>
          <p14:tracePt t="41505" x="2447925" y="2424113"/>
          <p14:tracePt t="41520" x="2455863" y="2424113"/>
          <p14:tracePt t="41534" x="2471738" y="2424113"/>
          <p14:tracePt t="41550" x="2479675" y="2424113"/>
          <p14:tracePt t="41632" x="2471738" y="2424113"/>
          <p14:tracePt t="41641" x="2439988" y="2424113"/>
          <p14:tracePt t="41647" x="2408238" y="2424113"/>
          <p14:tracePt t="41654" x="2374900" y="2424113"/>
          <p14:tracePt t="41662" x="2311400" y="2424113"/>
          <p14:tracePt t="41669" x="2247900" y="2424113"/>
          <p14:tracePt t="41677" x="2184400" y="2424113"/>
          <p14:tracePt t="41684" x="2128838" y="2424113"/>
          <p14:tracePt t="41693" x="2057400" y="2424113"/>
          <p14:tracePt t="41700" x="1992313" y="2424113"/>
          <p14:tracePt t="41707" x="1936750" y="2424113"/>
          <p14:tracePt t="41715" x="1889125" y="2424113"/>
          <p14:tracePt t="41722" x="1841500" y="2416175"/>
          <p14:tracePt t="41730" x="1809750" y="2416175"/>
          <p14:tracePt t="41737" x="1785938" y="2416175"/>
          <p14:tracePt t="41745" x="1770063" y="2408238"/>
          <p14:tracePt t="41752" x="1754188" y="2408238"/>
          <p14:tracePt t="41760" x="1746250" y="2400300"/>
          <p14:tracePt t="41767" x="1738313" y="2400300"/>
          <p14:tracePt t="41782" x="1730375" y="2400300"/>
          <p14:tracePt t="41812" x="1722438" y="2400300"/>
          <p14:tracePt t="41834" x="1714500" y="2400300"/>
          <p14:tracePt t="41903" x="1722438" y="2400300"/>
          <p14:tracePt t="41910" x="1754188" y="2400300"/>
          <p14:tracePt t="41917" x="1778000" y="2400300"/>
          <p14:tracePt t="41925" x="1825625" y="2408238"/>
          <p14:tracePt t="41932" x="1881188" y="2424113"/>
          <p14:tracePt t="41940" x="1928813" y="2432050"/>
          <p14:tracePt t="41948" x="2000250" y="2447925"/>
          <p14:tracePt t="41955" x="2089150" y="2447925"/>
          <p14:tracePt t="41963" x="2160588" y="2455863"/>
          <p14:tracePt t="41970" x="2247900" y="2455863"/>
          <p14:tracePt t="41977" x="2319338" y="2463800"/>
          <p14:tracePt t="41985" x="2384425" y="2463800"/>
          <p14:tracePt t="41992" x="2439988" y="2463800"/>
          <p14:tracePt t="42000" x="2463800" y="2463800"/>
          <p14:tracePt t="42008" x="2487613" y="2463800"/>
          <p14:tracePt t="42015" x="2495550" y="2463800"/>
          <p14:tracePt t="42112" x="2487613" y="2463800"/>
          <p14:tracePt t="42120" x="2463800" y="2455863"/>
          <p14:tracePt t="42127" x="2432050" y="2447925"/>
          <p14:tracePt t="42136" x="2400300" y="2439988"/>
          <p14:tracePt t="42142" x="2343150" y="2424113"/>
          <p14:tracePt t="42150" x="2287588" y="2416175"/>
          <p14:tracePt t="42157" x="2232025" y="2408238"/>
          <p14:tracePt t="42165" x="2160588" y="2392363"/>
          <p14:tracePt t="42173" x="2097088" y="2384425"/>
          <p14:tracePt t="42179" x="2033588" y="2376488"/>
          <p14:tracePt t="42187" x="1968500" y="2368550"/>
          <p14:tracePt t="42195" x="1928813" y="2368550"/>
          <p14:tracePt t="42202" x="1905000" y="2368550"/>
          <p14:tracePt t="42209" x="1881188" y="2368550"/>
          <p14:tracePt t="42218" x="1865313" y="2368550"/>
          <p14:tracePt t="42232" x="1849438" y="2368550"/>
          <p14:tracePt t="42240" x="1841500" y="2368550"/>
          <p14:tracePt t="42247" x="1833563" y="2368550"/>
          <p14:tracePt t="42255" x="1825625" y="2368550"/>
          <p14:tracePt t="42270" x="1817688" y="2368550"/>
          <p14:tracePt t="42285" x="1809750" y="2368550"/>
          <p14:tracePt t="42427" x="1825625" y="2368550"/>
          <p14:tracePt t="42435" x="1849438" y="2368550"/>
          <p14:tracePt t="42442" x="1873250" y="2376488"/>
          <p14:tracePt t="42450" x="1920875" y="2376488"/>
          <p14:tracePt t="42458" x="1976438" y="2376488"/>
          <p14:tracePt t="42465" x="2033588" y="2384425"/>
          <p14:tracePt t="42473" x="2112963" y="2392363"/>
          <p14:tracePt t="42480" x="2176463" y="2400300"/>
          <p14:tracePt t="42487" x="2247900" y="2416175"/>
          <p14:tracePt t="42495" x="2303463" y="2416175"/>
          <p14:tracePt t="42502" x="2351088" y="2424113"/>
          <p14:tracePt t="42512" x="2374900" y="2424113"/>
          <p14:tracePt t="42519" x="2392363" y="2424113"/>
          <p14:tracePt t="42532" x="2400300" y="2424113"/>
          <p14:tracePt t="43050" x="2392363" y="2424113"/>
          <p14:tracePt t="43059" x="2359025" y="2424113"/>
          <p14:tracePt t="43065" x="2335213" y="2424113"/>
          <p14:tracePt t="43073" x="2311400" y="2424113"/>
          <p14:tracePt t="43081" x="2287588" y="2424113"/>
          <p14:tracePt t="43088" x="2263775" y="2424113"/>
          <p14:tracePt t="43095" x="2247900" y="2424113"/>
          <p14:tracePt t="43104" x="2232025" y="2424113"/>
          <p14:tracePt t="43110" x="2224088" y="2424113"/>
          <p14:tracePt t="43125" x="2216150" y="2424113"/>
          <p14:tracePt t="43132" x="2208213" y="2424113"/>
          <p14:tracePt t="43147" x="2200275" y="2424113"/>
          <p14:tracePt t="43162" x="2192338" y="2424113"/>
          <p14:tracePt t="43177" x="2176463" y="2424113"/>
          <p14:tracePt t="43184" x="2160588" y="2424113"/>
          <p14:tracePt t="43192" x="2128838" y="2424113"/>
          <p14:tracePt t="43200" x="2097088" y="2424113"/>
          <p14:tracePt t="43208" x="2073275" y="2432050"/>
          <p14:tracePt t="43215" x="2041525" y="2432050"/>
          <p14:tracePt t="43223" x="2017713" y="2439988"/>
          <p14:tracePt t="43230" x="1992313" y="2447925"/>
          <p14:tracePt t="43237" x="1968500" y="2447925"/>
          <p14:tracePt t="43245" x="1944688" y="2447925"/>
          <p14:tracePt t="43252" x="1920875" y="2447925"/>
          <p14:tracePt t="43261" x="1897063" y="2447925"/>
          <p14:tracePt t="43267" x="1881188" y="2447925"/>
          <p14:tracePt t="43274" x="1865313" y="2447925"/>
          <p14:tracePt t="43290" x="1857375" y="2447925"/>
          <p14:tracePt t="43297" x="1849438" y="2447925"/>
          <p14:tracePt t="43307" x="1841500" y="2447925"/>
          <p14:tracePt t="43395" x="1841500" y="2439988"/>
          <p14:tracePt t="43410" x="1841500" y="2432050"/>
          <p14:tracePt t="43425" x="1841500" y="2424113"/>
          <p14:tracePt t="43432" x="1849438" y="2416175"/>
          <p14:tracePt t="43441" x="1857375" y="2408238"/>
          <p14:tracePt t="43455" x="1873250" y="2400300"/>
          <p14:tracePt t="43470" x="1881188" y="2392363"/>
          <p14:tracePt t="43477" x="1897063" y="2392363"/>
          <p14:tracePt t="43484" x="1905000" y="2392363"/>
          <p14:tracePt t="43492" x="1920875" y="2392363"/>
          <p14:tracePt t="43500" x="1928813" y="2392363"/>
          <p14:tracePt t="43508" x="1952625" y="2392363"/>
          <p14:tracePt t="43515" x="1968500" y="2392363"/>
          <p14:tracePt t="43523" x="1992313" y="2392363"/>
          <p14:tracePt t="43530" x="2017713" y="2392363"/>
          <p14:tracePt t="43538" x="2073275" y="2400300"/>
          <p14:tracePt t="43545" x="2112963" y="2408238"/>
          <p14:tracePt t="43552" x="2168525" y="2424113"/>
          <p14:tracePt t="43560" x="2224088" y="2432050"/>
          <p14:tracePt t="43567" x="2271713" y="2439988"/>
          <p14:tracePt t="43575" x="2295525" y="2439988"/>
          <p14:tracePt t="43582" x="2311400" y="2439988"/>
          <p14:tracePt t="43590" x="2327275" y="2439988"/>
          <p14:tracePt t="43597" x="2343150" y="2439988"/>
          <p14:tracePt t="43607" x="2351088" y="2439988"/>
          <p14:tracePt t="43688" x="2343150" y="2439988"/>
          <p14:tracePt t="43695" x="2335213" y="2439988"/>
          <p14:tracePt t="43702" x="2311400" y="2439988"/>
          <p14:tracePt t="43710" x="2287588" y="2439988"/>
          <p14:tracePt t="43717" x="2263775" y="2432050"/>
          <p14:tracePt t="43725" x="2224088" y="2424113"/>
          <p14:tracePt t="43732" x="2168525" y="2416175"/>
          <p14:tracePt t="43740" x="2128838" y="2408238"/>
          <p14:tracePt t="43747" x="2081213" y="2400300"/>
          <p14:tracePt t="43756" x="2041525" y="2392363"/>
          <p14:tracePt t="43762" x="2000250" y="2392363"/>
          <p14:tracePt t="43770" x="1960563" y="2384425"/>
          <p14:tracePt t="43777" x="1920875" y="2384425"/>
          <p14:tracePt t="43785" x="1897063" y="2384425"/>
          <p14:tracePt t="43882" x="1905000" y="2384425"/>
          <p14:tracePt t="43890" x="1944688" y="2384425"/>
          <p14:tracePt t="43897" x="1992313" y="2384425"/>
          <p14:tracePt t="43909" x="2033588" y="2400300"/>
          <p14:tracePt t="43912" x="2128838" y="2408238"/>
          <p14:tracePt t="43919" x="2232025" y="2432050"/>
          <p14:tracePt t="43927" x="2327275" y="2439988"/>
          <p14:tracePt t="43935" x="2439988" y="2455863"/>
          <p14:tracePt t="43943" x="2519363" y="2455863"/>
          <p14:tracePt t="43950" x="2614613" y="2463800"/>
          <p14:tracePt t="43957" x="2678113" y="2463800"/>
          <p14:tracePt t="43965" x="2767013" y="2463800"/>
          <p14:tracePt t="43973" x="2798763" y="2463800"/>
          <p14:tracePt t="43981" x="2814638" y="2463800"/>
          <p14:tracePt t="43989" x="2822575" y="2463800"/>
          <p14:tracePt t="44085" x="2814638" y="2463800"/>
          <p14:tracePt t="44093" x="2798763" y="2463800"/>
          <p14:tracePt t="44099" x="2774950" y="2463800"/>
          <p14:tracePt t="44107" x="2751138" y="2463800"/>
          <p14:tracePt t="44115" x="2725738" y="2463800"/>
          <p14:tracePt t="44122" x="2701925" y="2455863"/>
          <p14:tracePt t="44130" x="2670175" y="2455863"/>
          <p14:tracePt t="44138" x="2630488" y="2447925"/>
          <p14:tracePt t="44145" x="2590800" y="2439988"/>
          <p14:tracePt t="44153" x="2551113" y="2432050"/>
          <p14:tracePt t="44160" x="2503488" y="2432050"/>
          <p14:tracePt t="44168" x="2487613" y="2424113"/>
          <p14:tracePt t="44175" x="2455863" y="2424113"/>
          <p14:tracePt t="44183" x="2408238" y="2416175"/>
          <p14:tracePt t="44190" x="2400300" y="2416175"/>
          <p14:tracePt t="44198" x="2392363" y="2416175"/>
          <p14:tracePt t="44257" x="2400300" y="2416175"/>
          <p14:tracePt t="44265" x="2432050" y="2416175"/>
          <p14:tracePt t="44273" x="2463800" y="2416175"/>
          <p14:tracePt t="44279" x="2527300" y="2424113"/>
          <p14:tracePt t="44288" x="2630488" y="2447925"/>
          <p14:tracePt t="44295" x="2751138" y="2463800"/>
          <p14:tracePt t="44302" x="2886075" y="2479675"/>
          <p14:tracePt t="44310" x="3060700" y="2519363"/>
          <p14:tracePt t="44317" x="3157538" y="2535238"/>
          <p14:tracePt t="44325" x="3284538" y="2543175"/>
          <p14:tracePt t="44332" x="3395663" y="2559050"/>
          <p14:tracePt t="44340" x="3467100" y="2559050"/>
          <p14:tracePt t="44347" x="3524250" y="2566988"/>
          <p14:tracePt t="44355" x="3540125" y="2566988"/>
          <p14:tracePt t="44362" x="3548063" y="2566988"/>
          <p14:tracePt t="44424" x="3524250" y="2566988"/>
          <p14:tracePt t="44430" x="3500438" y="2566988"/>
          <p14:tracePt t="44438" x="3459163" y="2566988"/>
          <p14:tracePt t="44445" x="3427413" y="2566988"/>
          <p14:tracePt t="44452" x="3363913" y="2543175"/>
          <p14:tracePt t="44460" x="3284538" y="2535238"/>
          <p14:tracePt t="44467" x="3189288" y="2511425"/>
          <p14:tracePt t="44475" x="3092450" y="2487613"/>
          <p14:tracePt t="44482" x="3005138" y="2471738"/>
          <p14:tracePt t="44490" x="2917825" y="2447925"/>
          <p14:tracePt t="44497" x="2822575" y="2432050"/>
          <p14:tracePt t="44505" x="2725738" y="2416175"/>
          <p14:tracePt t="44512" x="2638425" y="2408238"/>
          <p14:tracePt t="44521" x="2574925" y="2400300"/>
          <p14:tracePt t="44527" x="2551113" y="2400300"/>
          <p14:tracePt t="44535" x="2535238" y="2392363"/>
          <p14:tracePt t="44542" x="2519363" y="2392363"/>
          <p14:tracePt t="44565" x="2511425" y="2392363"/>
          <p14:tracePt t="44625" x="2527300" y="2392363"/>
          <p14:tracePt t="44632" x="2559050" y="2392363"/>
          <p14:tracePt t="44640" x="2590800" y="2392363"/>
          <p14:tracePt t="44647" x="2646363" y="2392363"/>
          <p14:tracePt t="44654" x="2709863" y="2392363"/>
          <p14:tracePt t="44662" x="2782888" y="2392363"/>
          <p14:tracePt t="44671" x="2846388" y="2392363"/>
          <p14:tracePt t="44678" x="2909888" y="2392363"/>
          <p14:tracePt t="44686" x="2965450" y="2392363"/>
          <p14:tracePt t="44692" x="2981325" y="2392363"/>
          <p14:tracePt t="44699" x="3005138" y="2392363"/>
          <p14:tracePt t="44707" x="3013075" y="2392363"/>
          <p14:tracePt t="44715" x="3021013" y="2392363"/>
          <p14:tracePt t="44783" x="2997200" y="2384425"/>
          <p14:tracePt t="44791" x="2965450" y="2376488"/>
          <p14:tracePt t="44797" x="2925763" y="2368550"/>
          <p14:tracePt t="44806" x="2854325" y="2352675"/>
          <p14:tracePt t="44812" x="2814638" y="2344738"/>
          <p14:tracePt t="44820" x="2751138" y="2336800"/>
          <p14:tracePt t="44827" x="2701925" y="2328863"/>
          <p14:tracePt t="44834" x="2654300" y="2320925"/>
          <p14:tracePt t="44842" x="2630488" y="2320925"/>
          <p14:tracePt t="44850" x="2622550" y="2312988"/>
          <p14:tracePt t="44857" x="2614613" y="2312988"/>
          <p14:tracePt t="44902" x="2654300" y="2312988"/>
          <p14:tracePt t="44924" x="2733675" y="2320925"/>
          <p14:tracePt t="44925" x="2798763" y="2320925"/>
          <p14:tracePt t="44932" x="2862263" y="2328863"/>
          <p14:tracePt t="44940" x="2933700" y="2328863"/>
          <p14:tracePt t="44948" x="2981325" y="2336800"/>
          <p14:tracePt t="44955" x="3044825" y="2336800"/>
          <p14:tracePt t="44962" x="3084513" y="2344738"/>
          <p14:tracePt t="44971" x="3109913" y="2344738"/>
          <p14:tracePt t="44977" x="3125788" y="2344738"/>
          <p14:tracePt t="45007" x="3133725" y="2344738"/>
          <p14:tracePt t="45998" x="3133725" y="2352675"/>
          <p14:tracePt t="46006" x="3149600" y="2376488"/>
          <p14:tracePt t="46013" x="3173413" y="2416175"/>
          <p14:tracePt t="46024" x="3197225" y="2455863"/>
          <p14:tracePt t="46028" x="3244850" y="2511425"/>
          <p14:tracePt t="46039" x="3292475" y="2576513"/>
          <p14:tracePt t="46043" x="3348038" y="2632075"/>
          <p14:tracePt t="46050" x="3403600" y="2679700"/>
          <p14:tracePt t="46058" x="3451225" y="2719388"/>
          <p14:tracePt t="46064" x="3524250" y="2774950"/>
          <p14:tracePt t="46075" x="3579813" y="2814638"/>
          <p14:tracePt t="46080" x="3643313" y="2846388"/>
          <p14:tracePt t="46091" x="3675063" y="2862263"/>
          <p14:tracePt t="46095" x="3722688" y="2886075"/>
          <p14:tracePt t="46103" x="3754438" y="2901950"/>
          <p14:tracePt t="46111" x="3786188" y="2909888"/>
          <p14:tracePt t="46118" x="3810000" y="2909888"/>
          <p14:tracePt t="46125" x="3817938" y="2909888"/>
          <p14:tracePt t="46133" x="3825875" y="2909888"/>
          <p14:tracePt t="46148" x="3833813" y="2909888"/>
          <p14:tracePt t="46200" x="3833813" y="2919413"/>
          <p14:tracePt t="46207" x="3843338" y="2919413"/>
          <p14:tracePt t="46216" x="3843338" y="2927350"/>
          <p14:tracePt t="46223" x="3859213" y="2927350"/>
          <p14:tracePt t="46238" x="3867150" y="2927350"/>
          <p14:tracePt t="46245" x="3875088" y="2935288"/>
          <p14:tracePt t="46261" x="3883025" y="2935288"/>
          <p14:tracePt t="46350" x="3883025" y="2927350"/>
          <p14:tracePt t="46365" x="3883025" y="2919413"/>
          <p14:tracePt t="46372" x="3883025" y="2909888"/>
          <p14:tracePt t="46380" x="3883025" y="2901950"/>
          <p14:tracePt t="46388" x="3883025" y="2894013"/>
          <p14:tracePt t="46395" x="3875088" y="2886075"/>
          <p14:tracePt t="46403" x="3851275" y="2886075"/>
          <p14:tracePt t="46409" x="3833813" y="2878138"/>
          <p14:tracePt t="46417" x="3817938" y="2870200"/>
          <p14:tracePt t="46425" x="3802063" y="2870200"/>
          <p14:tracePt t="46432" x="3794125" y="2870200"/>
          <p14:tracePt t="46440" x="3778250" y="2870200"/>
          <p14:tracePt t="46448" x="3754438" y="2862263"/>
          <p14:tracePt t="46455" x="3746500" y="2862263"/>
          <p14:tracePt t="46462" x="3738563" y="2862263"/>
          <p14:tracePt t="46469" x="3730625" y="2862263"/>
          <p14:tracePt t="46477" x="3722688" y="2862263"/>
          <p14:tracePt t="46485" x="3714750" y="2862263"/>
          <p14:tracePt t="46560" x="3714750" y="2870200"/>
          <p14:tracePt t="46567" x="3730625" y="2878138"/>
          <p14:tracePt t="46575" x="3754438" y="2886075"/>
          <p14:tracePt t="46582" x="3770313" y="2894013"/>
          <p14:tracePt t="46590" x="3794125" y="2909888"/>
          <p14:tracePt t="46597" x="3825875" y="2927350"/>
          <p14:tracePt t="46605" x="3867150" y="2935288"/>
          <p14:tracePt t="46612" x="3890963" y="2943225"/>
          <p14:tracePt t="46620" x="3898900" y="2951163"/>
          <p14:tracePt t="46627" x="3906838" y="2951163"/>
          <p14:tracePt t="46635" x="3914775" y="2951163"/>
          <p14:tracePt t="46688" x="3898900" y="2951163"/>
          <p14:tracePt t="46695" x="3890963" y="2951163"/>
          <p14:tracePt t="46703" x="3883025" y="2951163"/>
          <p14:tracePt t="46710" x="3833813" y="2943225"/>
          <p14:tracePt t="46717" x="3794125" y="2935288"/>
          <p14:tracePt t="46725" x="3746500" y="2927350"/>
          <p14:tracePt t="46732" x="3722688" y="2927350"/>
          <p14:tracePt t="46739" x="3706813" y="2927350"/>
          <p14:tracePt t="46747" x="3683000" y="2927350"/>
          <p14:tracePt t="46755" x="3675063" y="2927350"/>
          <p14:tracePt t="46762" x="3667125" y="2927350"/>
          <p14:tracePt t="46784" x="3659188" y="2927350"/>
          <p14:tracePt t="46807" x="3667125" y="2927350"/>
          <p14:tracePt t="46815" x="3690938" y="2935288"/>
          <p14:tracePt t="46822" x="3714750" y="2943225"/>
          <p14:tracePt t="46830" x="3738563" y="2951163"/>
          <p14:tracePt t="46838" x="3754438" y="2959100"/>
          <p14:tracePt t="46845" x="3802063" y="2967038"/>
          <p14:tracePt t="46854" x="3859213" y="2990850"/>
          <p14:tracePt t="46860" x="3906838" y="2998788"/>
          <p14:tracePt t="46867" x="3954463" y="3006725"/>
          <p14:tracePt t="46875" x="3994150" y="3014663"/>
          <p14:tracePt t="46882" x="4017963" y="3014663"/>
          <p14:tracePt t="46889" x="4025900" y="3022600"/>
          <p14:tracePt t="46897" x="4033838" y="3022600"/>
          <p14:tracePt t="46905" x="4041775" y="3022600"/>
          <p14:tracePt t="46972" x="4025900" y="3014663"/>
          <p14:tracePt t="46980" x="4002088" y="3006725"/>
          <p14:tracePt t="46988" x="3986213" y="3006725"/>
          <p14:tracePt t="46995" x="3970338" y="2998788"/>
          <p14:tracePt t="47003" x="3962400" y="2998788"/>
          <p14:tracePt t="47009" x="3954463" y="2998788"/>
          <p14:tracePt t="47063" x="3962400" y="2998788"/>
          <p14:tracePt t="47069" x="4002088" y="3006725"/>
          <p14:tracePt t="47078" x="4057650" y="3022600"/>
          <p14:tracePt t="47086" x="4129088" y="3030538"/>
          <p14:tracePt t="47092" x="4176713" y="3038475"/>
          <p14:tracePt t="47100" x="4233863" y="3046413"/>
          <p14:tracePt t="47107" x="4313238" y="3046413"/>
          <p14:tracePt t="47115" x="4384675" y="3046413"/>
          <p14:tracePt t="47122" x="4448175" y="3054350"/>
          <p14:tracePt t="47130" x="4511675" y="3054350"/>
          <p14:tracePt t="47138" x="4567238" y="3054350"/>
          <p14:tracePt t="47145" x="4600575" y="3054350"/>
          <p14:tracePt t="47153" x="4632325" y="3054350"/>
          <p14:tracePt t="47160" x="4648200" y="3054350"/>
          <p14:tracePt t="47243" x="4640263" y="3046413"/>
          <p14:tracePt t="47250" x="4632325" y="3046413"/>
          <p14:tracePt t="47257" x="4600575" y="3038475"/>
          <p14:tracePt t="47265" x="4551363" y="3014663"/>
          <p14:tracePt t="47272" x="4487863" y="2998788"/>
          <p14:tracePt t="47280" x="4424363" y="2982913"/>
          <p14:tracePt t="47288" x="4337050" y="2967038"/>
          <p14:tracePt t="47295" x="4257675" y="2951163"/>
          <p14:tracePt t="47303" x="4217988" y="2951163"/>
          <p14:tracePt t="47310" x="4168775" y="2943225"/>
          <p14:tracePt t="47317" x="4121150" y="2935288"/>
          <p14:tracePt t="47325" x="4097338" y="2927350"/>
          <p14:tracePt t="47332" x="4089400" y="2927350"/>
          <p14:tracePt t="47340" x="4081463" y="2927350"/>
          <p14:tracePt t="47393" x="4097338" y="2927350"/>
          <p14:tracePt t="47399" x="4137025" y="2943225"/>
          <p14:tracePt t="47407" x="4168775" y="2951163"/>
          <p14:tracePt t="47415" x="4225925" y="2974975"/>
          <p14:tracePt t="47422" x="4297363" y="2998788"/>
          <p14:tracePt t="47430" x="4360863" y="3022600"/>
          <p14:tracePt t="47438" x="4440238" y="3054350"/>
          <p14:tracePt t="47445" x="4511675" y="3070225"/>
          <p14:tracePt t="47453" x="4584700" y="3086100"/>
          <p14:tracePt t="47460" x="4608513" y="3094038"/>
          <p14:tracePt t="47468" x="4640263" y="3094038"/>
          <p14:tracePt t="47474" x="4664075" y="3101975"/>
          <p14:tracePt t="47482" x="4672013" y="3101975"/>
          <p14:tracePt t="47528" x="4640263" y="3101975"/>
          <p14:tracePt t="47536" x="4584700" y="3086100"/>
          <p14:tracePt t="47542" x="4543425" y="3070225"/>
          <p14:tracePt t="47550" x="4487863" y="3054350"/>
          <p14:tracePt t="47557" x="4416425" y="3038475"/>
          <p14:tracePt t="47564" x="4360863" y="3022600"/>
          <p14:tracePt t="47572" x="4273550" y="3006725"/>
          <p14:tracePt t="47580" x="4192588" y="2982913"/>
          <p14:tracePt t="47588" x="4121150" y="2974975"/>
          <p14:tracePt t="47595" x="4057650" y="2959100"/>
          <p14:tracePt t="47603" x="4017963" y="2951163"/>
          <p14:tracePt t="47610" x="4002088" y="2951163"/>
          <p14:tracePt t="47617" x="3994150" y="2951163"/>
          <p14:tracePt t="47624" x="3986213" y="2951163"/>
          <p14:tracePt t="48060" x="3970338" y="2951163"/>
          <p14:tracePt t="48072" x="3946525" y="2943225"/>
          <p14:tracePt t="48075" x="3922713" y="2943225"/>
          <p14:tracePt t="48084" x="3898900" y="2935288"/>
          <p14:tracePt t="48090" x="3883025" y="2935288"/>
          <p14:tracePt t="48099" x="3867150" y="2927350"/>
          <p14:tracePt t="48106" x="3851275" y="2927350"/>
          <p14:tracePt t="48112" x="3833813" y="2919413"/>
          <p14:tracePt t="48122" x="3825875" y="2919413"/>
          <p14:tracePt t="48285" x="3817938" y="2919413"/>
          <p14:tracePt t="48293" x="3810000" y="2919413"/>
          <p14:tracePt t="48310" x="3802063" y="2919413"/>
          <p14:tracePt t="48316" x="3802063" y="2909888"/>
          <p14:tracePt t="48322" x="3794125" y="2909888"/>
          <p14:tracePt t="48337" x="3786188" y="2901950"/>
          <p14:tracePt t="48345" x="3778250" y="2901950"/>
          <p14:tracePt t="48353" x="3770313" y="2901950"/>
          <p14:tracePt t="48360" x="3762375" y="2901950"/>
          <p14:tracePt t="48368" x="3754438" y="2901950"/>
          <p14:tracePt t="48382" x="3746500" y="2901950"/>
          <p14:tracePt t="48390" x="3746500" y="2894013"/>
          <p14:tracePt t="48412" x="3738563" y="2894013"/>
          <p14:tracePt t="48465" x="3730625" y="2894013"/>
          <p14:tracePt t="48592" x="3738563" y="2894013"/>
          <p14:tracePt t="48601" x="3746500" y="2894013"/>
          <p14:tracePt t="48607" x="3754438" y="2894013"/>
          <p14:tracePt t="48615" x="3770313" y="2894013"/>
          <p14:tracePt t="48622" x="3786188" y="2894013"/>
          <p14:tracePt t="48630" x="3802063" y="2894013"/>
          <p14:tracePt t="48637" x="3833813" y="2894013"/>
          <p14:tracePt t="48645" x="3859213" y="2894013"/>
          <p14:tracePt t="48653" x="3883025" y="2894013"/>
          <p14:tracePt t="48660" x="3906838" y="2894013"/>
          <p14:tracePt t="48669" x="3922713" y="2894013"/>
          <p14:tracePt t="48675" x="3938588" y="2894013"/>
          <p14:tracePt t="48683" x="3946525" y="2894013"/>
          <p14:tracePt t="48690" x="3954463" y="2886075"/>
          <p14:tracePt t="48698" x="3962400" y="2886075"/>
          <p14:tracePt t="48705" x="3970338" y="2886075"/>
          <p14:tracePt t="48712" x="3970338" y="2878138"/>
          <p14:tracePt t="48751" x="3978275" y="2878138"/>
          <p14:tracePt t="48757" x="3978275" y="2870200"/>
          <p14:tracePt t="48787" x="3986213" y="2862263"/>
          <p14:tracePt t="48803" x="3994150" y="2862263"/>
          <p14:tracePt t="48818" x="4002088" y="2862263"/>
          <p14:tracePt t="48840" x="4010025" y="2862263"/>
          <p14:tracePt t="48847" x="4010025" y="2854325"/>
          <p14:tracePt t="48862" x="4017963" y="2854325"/>
          <p14:tracePt t="48877" x="4025900" y="2854325"/>
          <p14:tracePt t="48886" x="4033838" y="2854325"/>
          <p14:tracePt t="48892" x="4041775" y="2854325"/>
          <p14:tracePt t="48907" x="4057650" y="2854325"/>
          <p14:tracePt t="48922" x="4073525" y="2854325"/>
          <p14:tracePt t="48930" x="4081463" y="2854325"/>
          <p14:tracePt t="48937" x="4089400" y="2854325"/>
          <p14:tracePt t="48946" x="4105275" y="2854325"/>
          <p14:tracePt t="48953" x="4113213" y="2854325"/>
          <p14:tracePt t="48960" x="4121150" y="2854325"/>
          <p14:tracePt t="48975" x="4129088" y="2854325"/>
          <p14:tracePt t="49087" x="4105275" y="2854325"/>
          <p14:tracePt t="49095" x="4089400" y="2854325"/>
          <p14:tracePt t="49103" x="4065588" y="2854325"/>
          <p14:tracePt t="49110" x="4041775" y="2854325"/>
          <p14:tracePt t="49117" x="4017963" y="2854325"/>
          <p14:tracePt t="49125" x="3994150" y="2854325"/>
          <p14:tracePt t="49132" x="3978275" y="2854325"/>
          <p14:tracePt t="49140" x="3970338" y="2854325"/>
          <p14:tracePt t="49147" x="3962400" y="2854325"/>
          <p14:tracePt t="49155" x="3946525" y="2854325"/>
          <p14:tracePt t="49170" x="3938588" y="2854325"/>
          <p14:tracePt t="49177" x="3938588" y="2846388"/>
          <p14:tracePt t="49185" x="3930650" y="2846388"/>
          <p14:tracePt t="49201" x="3922713" y="2846388"/>
          <p14:tracePt t="49215" x="3914775" y="2846388"/>
          <p14:tracePt t="49230" x="3906838" y="2846388"/>
          <p14:tracePt t="49244" x="3890963" y="2846388"/>
          <p14:tracePt t="49260" x="3883025" y="2846388"/>
          <p14:tracePt t="49268" x="3867150" y="2846388"/>
          <p14:tracePt t="49275" x="3859213" y="2846388"/>
          <p14:tracePt t="49282" x="3851275" y="2846388"/>
          <p14:tracePt t="49290" x="3843338" y="2846388"/>
          <p14:tracePt t="49297" x="3833813" y="2846388"/>
          <p14:tracePt t="49327" x="3825875" y="2846388"/>
          <p14:tracePt t="49380" x="3843338" y="2854325"/>
          <p14:tracePt t="49387" x="3883025" y="2870200"/>
          <p14:tracePt t="49395" x="3938588" y="2886075"/>
          <p14:tracePt t="49403" x="3978275" y="2894013"/>
          <p14:tracePt t="49410" x="4057650" y="2909888"/>
          <p14:tracePt t="49418" x="4137025" y="2927350"/>
          <p14:tracePt t="49425" x="4217988" y="2935288"/>
          <p14:tracePt t="49432" x="4305300" y="2951163"/>
          <p14:tracePt t="49440" x="4384675" y="2967038"/>
          <p14:tracePt t="49447" x="4448175" y="2974975"/>
          <p14:tracePt t="49454" x="4479925" y="2974975"/>
          <p14:tracePt t="49462" x="4495800" y="2974975"/>
          <p14:tracePt t="49537" x="4487863" y="2974975"/>
          <p14:tracePt t="49544" x="4479925" y="2974975"/>
          <p14:tracePt t="49553" x="4471988" y="2974975"/>
          <p14:tracePt t="49560" x="4464050" y="2974975"/>
          <p14:tracePt t="49568" x="4456113" y="2974975"/>
          <p14:tracePt t="49575" x="4440238" y="2974975"/>
          <p14:tracePt t="49583" x="4424363" y="2974975"/>
          <p14:tracePt t="49589" x="4408488" y="2974975"/>
          <p14:tracePt t="49597" x="4392613" y="2974975"/>
          <p14:tracePt t="49605" x="4368800" y="2974975"/>
          <p14:tracePt t="49612" x="4352925" y="2974975"/>
          <p14:tracePt t="49620" x="4337050" y="2974975"/>
          <p14:tracePt t="49627" x="4321175" y="2974975"/>
          <p14:tracePt t="49637" x="4313238" y="2974975"/>
          <p14:tracePt t="49642" x="4297363" y="2974975"/>
          <p14:tracePt t="49652" x="4281488" y="2974975"/>
          <p14:tracePt t="49657" x="4273550" y="2974975"/>
          <p14:tracePt t="49665" x="4265613" y="2974975"/>
          <p14:tracePt t="49679" x="4257675" y="2974975"/>
          <p14:tracePt t="49695" x="4249738" y="2974975"/>
          <p14:tracePt t="49748" x="4241800" y="2974975"/>
          <p14:tracePt t="49770" x="4233863" y="2974975"/>
          <p14:tracePt t="52039" x="4176713" y="2974975"/>
          <p14:tracePt t="52290" x="4168775" y="2974975"/>
          <p14:tracePt t="52307" x="4152900" y="2974975"/>
          <p14:tracePt t="52312" x="4137025" y="2974975"/>
          <p14:tracePt t="52321" x="4129088" y="2974975"/>
          <p14:tracePt t="52328" x="4105275" y="2967038"/>
          <p14:tracePt t="52335" x="4089400" y="2959100"/>
          <p14:tracePt t="52344" x="4065588" y="2959100"/>
          <p14:tracePt t="52352" x="4033838" y="2951163"/>
          <p14:tracePt t="52357" x="4010025" y="2951163"/>
          <p14:tracePt t="52368" x="3986213" y="2951163"/>
          <p14:tracePt t="52372" x="3978275" y="2951163"/>
          <p14:tracePt t="52383" x="3962400" y="2943225"/>
          <p14:tracePt t="52387" x="3954463" y="2943225"/>
          <p14:tracePt t="52402" x="3938588" y="2943225"/>
          <p14:tracePt t="52410" x="3930650" y="2943225"/>
          <p14:tracePt t="52425" x="3922713" y="2935288"/>
          <p14:tracePt t="52435" x="3906838" y="2935288"/>
          <p14:tracePt t="52440" x="3898900" y="2935288"/>
          <p14:tracePt t="52453" x="3859213" y="2927350"/>
          <p14:tracePt t="52455" x="3810000" y="2919413"/>
          <p14:tracePt t="52464" x="3746500" y="2909888"/>
          <p14:tracePt t="52470" x="3683000" y="2901950"/>
          <p14:tracePt t="52481" x="3619500" y="2886075"/>
          <p14:tracePt t="52485" x="3548063" y="2878138"/>
          <p14:tracePt t="52493" x="3476625" y="2862263"/>
          <p14:tracePt t="52501" x="3427413" y="2854325"/>
          <p14:tracePt t="52507" x="3363913" y="2846388"/>
          <p14:tracePt t="52518" x="3308350" y="2838450"/>
          <p14:tracePt t="52522" x="3268663" y="2830513"/>
          <p14:tracePt t="52535" x="3228975" y="2822575"/>
          <p14:tracePt t="52538" x="3197225" y="2814638"/>
          <p14:tracePt t="52545" x="3173413" y="2814638"/>
          <p14:tracePt t="52552" x="3141663" y="2806700"/>
          <p14:tracePt t="52561" x="3092450" y="2798763"/>
          <p14:tracePt t="52568" x="3044825" y="2790825"/>
          <p14:tracePt t="52576" x="3005138" y="2782888"/>
          <p14:tracePt t="52584" x="2965450" y="2774950"/>
          <p14:tracePt t="52590" x="2933700" y="2774950"/>
          <p14:tracePt t="52603" x="2917825" y="2767013"/>
          <p14:tracePt t="52606" x="2878138" y="2767013"/>
          <p14:tracePt t="52613" x="2846388" y="2759075"/>
          <p14:tracePt t="52620" x="2798763" y="2751138"/>
          <p14:tracePt t="52629" x="2741613" y="2743200"/>
          <p14:tracePt t="52636" x="2709863" y="2735263"/>
          <p14:tracePt t="52642" x="2654300" y="2719388"/>
          <p14:tracePt t="52650" x="2614613" y="2703513"/>
          <p14:tracePt t="52658" x="2559050" y="2695575"/>
          <p14:tracePt t="52666" x="2503488" y="2687638"/>
          <p14:tracePt t="52672" x="2463800" y="2671763"/>
          <p14:tracePt t="52679" x="2424113" y="2663825"/>
          <p14:tracePt t="52689" x="2392363" y="2663825"/>
          <p14:tracePt t="52695" x="2374900" y="2655888"/>
          <p14:tracePt t="52702" x="2351088" y="2647950"/>
          <p14:tracePt t="52710" x="2319338" y="2632075"/>
          <p14:tracePt t="52718" x="2295525" y="2632075"/>
          <p14:tracePt t="52725" x="2271713" y="2624138"/>
          <p14:tracePt t="52733" x="2255838" y="2616200"/>
          <p14:tracePt t="52740" x="2232025" y="2608263"/>
          <p14:tracePt t="52748" x="2216150" y="2608263"/>
          <p14:tracePt t="52755" x="2200275" y="2600325"/>
          <p14:tracePt t="52762" x="2184400" y="2592388"/>
          <p14:tracePt t="52770" x="2168525" y="2584450"/>
          <p14:tracePt t="52777" x="2160588" y="2576513"/>
          <p14:tracePt t="52784" x="2144713" y="2566988"/>
          <p14:tracePt t="52792" x="2136775" y="2566988"/>
          <p14:tracePt t="52800" x="2128838" y="2566988"/>
          <p14:tracePt t="52808" x="2128838" y="2559050"/>
          <p14:tracePt t="52823" x="2120900" y="2559050"/>
          <p14:tracePt t="52875" x="2120900" y="2551113"/>
          <p14:tracePt t="52883" x="2120900" y="2543175"/>
          <p14:tracePt t="52899" x="2120900" y="2535238"/>
          <p14:tracePt t="52905" x="2112963" y="2519363"/>
          <p14:tracePt t="52917" x="2097088" y="2511425"/>
          <p14:tracePt t="52920" x="2097088" y="2503488"/>
          <p14:tracePt t="52927" x="2081213" y="2495550"/>
          <p14:tracePt t="52934" x="2073275" y="2479675"/>
          <p14:tracePt t="52942" x="2057400" y="2471738"/>
          <p14:tracePt t="52950" x="2041525" y="2463800"/>
          <p14:tracePt t="52957" x="2017713" y="2455863"/>
          <p14:tracePt t="52966" x="2008188" y="2455863"/>
          <p14:tracePt t="52972" x="2000250" y="2455863"/>
          <p14:tracePt t="52981" x="1992313" y="2455863"/>
          <p14:tracePt t="52995" x="1984375" y="2455863"/>
          <p14:tracePt t="53010" x="1984375" y="2447925"/>
          <p14:tracePt t="53017" x="1976438" y="2447925"/>
          <p14:tracePt t="53025" x="1968500" y="2447925"/>
          <p14:tracePt t="53048" x="1960563" y="2447925"/>
          <p14:tracePt t="53085" x="1952625" y="2447925"/>
          <p14:tracePt t="53198" x="1960563" y="2447925"/>
          <p14:tracePt t="53206" x="1976438" y="2447925"/>
          <p14:tracePt t="53213" x="2000250" y="2439988"/>
          <p14:tracePt t="53220" x="2017713" y="2439988"/>
          <p14:tracePt t="53227" x="2041525" y="2439988"/>
          <p14:tracePt t="53235" x="2065338" y="2439988"/>
          <p14:tracePt t="53242" x="2089150" y="2439988"/>
          <p14:tracePt t="53250" x="2120900" y="2439988"/>
          <p14:tracePt t="53257" x="2152650" y="2439988"/>
          <p14:tracePt t="53265" x="2176463" y="2439988"/>
          <p14:tracePt t="53272" x="2192338" y="2439988"/>
          <p14:tracePt t="53284" x="2224088" y="2439988"/>
          <p14:tracePt t="53288" x="2247900" y="2439988"/>
          <p14:tracePt t="53295" x="2279650" y="2439988"/>
          <p14:tracePt t="53302" x="2311400" y="2439988"/>
          <p14:tracePt t="53310" x="2335213" y="2439988"/>
          <p14:tracePt t="53317" x="2366963" y="2439988"/>
          <p14:tracePt t="53324" x="2400300" y="2439988"/>
          <p14:tracePt t="53333" x="2424113" y="2439988"/>
          <p14:tracePt t="53340" x="2439988" y="2439988"/>
          <p14:tracePt t="53348" x="2463800" y="2439988"/>
          <p14:tracePt t="53355" x="2471738" y="2439988"/>
          <p14:tracePt t="53362" x="2487613" y="2439988"/>
          <p14:tracePt t="53369" x="2495550" y="2439988"/>
          <p14:tracePt t="53386" x="2503488" y="2439988"/>
          <p14:tracePt t="53407" x="2511425" y="2439988"/>
          <p14:tracePt t="54555" x="2511425" y="2447925"/>
          <p14:tracePt t="54563" x="2511425" y="2455863"/>
          <p14:tracePt t="54579" x="2511425" y="2471738"/>
          <p14:tracePt t="54585" x="2503488" y="2479675"/>
          <p14:tracePt t="54593" x="2503488" y="2487613"/>
          <p14:tracePt t="54600" x="2495550" y="2495550"/>
          <p14:tracePt t="54609" x="2487613" y="2503488"/>
          <p14:tracePt t="54616" x="2479675" y="2503488"/>
          <p14:tracePt t="54622" x="2471738" y="2511425"/>
          <p14:tracePt t="54633" x="2463800" y="2511425"/>
          <p14:tracePt t="54649" x="2463800" y="2519363"/>
          <p14:tracePt t="54652" x="2455863" y="2519363"/>
          <p14:tracePt t="56288" x="2463800" y="2519363"/>
          <p14:tracePt t="56296" x="2471738" y="2519363"/>
          <p14:tracePt t="56304" x="2479675" y="2519363"/>
          <p14:tracePt t="56310" x="2479675" y="2527300"/>
          <p14:tracePt t="56319" x="2487613" y="2527300"/>
          <p14:tracePt t="56332" x="2495550" y="2535238"/>
          <p14:tracePt t="56340" x="2503488" y="2535238"/>
          <p14:tracePt t="56347" x="2511425" y="2535238"/>
          <p14:tracePt t="56355" x="2519363" y="2535238"/>
          <p14:tracePt t="56362" x="2519363" y="2543175"/>
          <p14:tracePt t="56370" x="2535238" y="2543175"/>
          <p14:tracePt t="56384" x="2543175" y="2543175"/>
          <p14:tracePt t="56850" x="2559050" y="2543175"/>
          <p14:tracePt t="56859" x="2574925" y="2543175"/>
          <p14:tracePt t="56865" x="2574925" y="2551113"/>
          <p14:tracePt t="56872" x="2590800" y="2551113"/>
          <p14:tracePt t="56881" x="2606675" y="2551113"/>
          <p14:tracePt t="56887" x="2622550" y="2559050"/>
          <p14:tracePt t="56898" x="2630488" y="2559050"/>
          <p14:tracePt t="56904" x="2638425" y="2559050"/>
          <p14:tracePt t="56963" x="2646363" y="2559050"/>
          <p14:tracePt t="56986" x="2654300" y="2559050"/>
          <p14:tracePt t="57150" x="2662238" y="2559050"/>
          <p14:tracePt t="57240" x="2670175" y="2559050"/>
          <p14:tracePt t="57368" x="2678113" y="2559050"/>
          <p14:tracePt t="57832" x="2701925" y="2559050"/>
          <p14:tracePt t="57839" x="2733675" y="2559050"/>
          <p14:tracePt t="57847" x="2767013" y="2559050"/>
          <p14:tracePt t="57856" x="2798763" y="2576513"/>
          <p14:tracePt t="57863" x="2854325" y="2584450"/>
          <p14:tracePt t="57871" x="2933700" y="2608263"/>
          <p14:tracePt t="57878" x="3021013" y="2632075"/>
          <p14:tracePt t="57885" x="3117850" y="2663825"/>
          <p14:tracePt t="57896" x="3244850" y="2703513"/>
          <p14:tracePt t="57900" x="3355975" y="2735263"/>
          <p14:tracePt t="57913" x="3467100" y="2767013"/>
          <p14:tracePt t="57914" x="3556000" y="2798763"/>
          <p14:tracePt t="57922" x="3635375" y="2814638"/>
          <p14:tracePt t="57933" x="3706813" y="2838450"/>
          <p14:tracePt t="57937" x="3754438" y="2854325"/>
          <p14:tracePt t="57946" x="3778250" y="2862263"/>
          <p14:tracePt t="57952" x="3794125" y="2862263"/>
          <p14:tracePt t="57960" x="3794125" y="2870200"/>
          <p14:tracePt t="58132" x="3802063" y="2870200"/>
          <p14:tracePt t="58148" x="3810000" y="2870200"/>
          <p14:tracePt t="58154" x="3817938" y="2870200"/>
          <p14:tracePt t="58182" x="3825875" y="2870200"/>
          <p14:tracePt t="58185" x="3825875" y="2878138"/>
          <p14:tracePt t="58202" x="3833813" y="2878138"/>
          <p14:tracePt t="58440" x="3843338" y="2886075"/>
          <p14:tracePt t="58448" x="3851275" y="2894013"/>
          <p14:tracePt t="58464" x="3859213" y="2894013"/>
          <p14:tracePt t="58470" x="3859213" y="2901950"/>
          <p14:tracePt t="58530" x="3867150" y="2901950"/>
          <p14:tracePt t="59250" x="3843338" y="2901950"/>
          <p14:tracePt t="59261" x="3794125" y="2894013"/>
          <p14:tracePt t="59265" x="3762375" y="2878138"/>
          <p14:tracePt t="59272" x="3690938" y="2862263"/>
          <p14:tracePt t="59282" x="3619500" y="2838450"/>
          <p14:tracePt t="59289" x="3540125" y="2822575"/>
          <p14:tracePt t="59296" x="3467100" y="2798763"/>
          <p14:tracePt t="59304" x="3395663" y="2782888"/>
          <p14:tracePt t="59313" x="3332163" y="2767013"/>
          <p14:tracePt t="59317" x="3284538" y="2759075"/>
          <p14:tracePt t="59325" x="3252788" y="2743200"/>
          <p14:tracePt t="59334" x="3236913" y="2743200"/>
          <p14:tracePt t="59340" x="3221038" y="2735263"/>
          <p14:tracePt t="59482" x="3213100" y="2735263"/>
          <p14:tracePt t="59491" x="3189288" y="2719388"/>
          <p14:tracePt t="59497" x="3181350" y="2711450"/>
          <p14:tracePt t="59506" x="3173413" y="2711450"/>
          <p14:tracePt t="59512" x="3149600" y="2695575"/>
          <p14:tracePt t="59519" x="3125788" y="2687638"/>
          <p14:tracePt t="59528" x="3109913" y="2679700"/>
          <p14:tracePt t="59534" x="3084513" y="2663825"/>
          <p14:tracePt t="59545" x="3036888" y="2647950"/>
          <p14:tracePt t="59550" x="2997200" y="2640013"/>
          <p14:tracePt t="59558" x="2973388" y="2624138"/>
          <p14:tracePt t="59565" x="2941638" y="2616200"/>
          <p14:tracePt t="59574" x="2901950" y="2592388"/>
          <p14:tracePt t="59580" x="2870200" y="2584450"/>
          <p14:tracePt t="59588" x="2830513" y="2576513"/>
          <p14:tracePt t="59594" x="2798763" y="2566988"/>
          <p14:tracePt t="59602" x="2751138" y="2543175"/>
          <p14:tracePt t="59612" x="2725738" y="2535238"/>
          <p14:tracePt t="59617" x="2693988" y="2527300"/>
          <p14:tracePt t="59626" x="2662238" y="2511425"/>
          <p14:tracePt t="59632" x="2638425" y="2511425"/>
          <p14:tracePt t="59640" x="2582863" y="2495550"/>
          <p14:tracePt t="59647" x="2566988" y="2487613"/>
          <p14:tracePt t="59655" x="2559050" y="2479675"/>
          <p14:tracePt t="59662" x="2543175" y="2479675"/>
          <p14:tracePt t="59678" x="2543175" y="2471738"/>
          <p14:tracePt t="59685" x="2527300" y="2463800"/>
          <p14:tracePt t="59699" x="2519363" y="2463800"/>
          <p14:tracePt t="59707" x="2511425" y="2463800"/>
          <p14:tracePt t="59715" x="2503488" y="2455863"/>
          <p14:tracePt t="59722" x="2495550" y="2455863"/>
          <p14:tracePt t="59730" x="2487613" y="2447925"/>
          <p14:tracePt t="59737" x="2471738" y="2447925"/>
          <p14:tracePt t="59746" x="2455863" y="2439988"/>
          <p14:tracePt t="59752" x="2432050" y="2432050"/>
          <p14:tracePt t="59761" x="2416175" y="2432050"/>
          <p14:tracePt t="59767" x="2392363" y="2416175"/>
          <p14:tracePt t="59776" x="2359025" y="2408238"/>
          <p14:tracePt t="59782" x="2335213" y="2400300"/>
          <p14:tracePt t="59790" x="2311400" y="2400300"/>
          <p14:tracePt t="59797" x="2279650" y="2392363"/>
          <p14:tracePt t="59804" x="2255838" y="2376488"/>
          <p14:tracePt t="59812" x="2224088" y="2368550"/>
          <p14:tracePt t="59820" x="2192338" y="2368550"/>
          <p14:tracePt t="59828" x="2168525" y="2360613"/>
          <p14:tracePt t="59835" x="2160588" y="2360613"/>
          <p14:tracePt t="59843" x="2136775" y="2352675"/>
          <p14:tracePt t="59849" x="2128838" y="2352675"/>
          <p14:tracePt t="59858" x="2120900" y="2352675"/>
          <p14:tracePt t="59865" x="2112963" y="2352675"/>
          <p14:tracePt t="59872" x="2097088" y="2352675"/>
          <p14:tracePt t="59880" x="2089150" y="2352675"/>
          <p14:tracePt t="59902" x="2081213" y="2352675"/>
          <p14:tracePt t="59932" x="2073275" y="2352675"/>
          <p14:tracePt t="60150" x="2081213" y="2352675"/>
          <p14:tracePt t="60162" x="2089150" y="2352675"/>
          <p14:tracePt t="60165" x="2097088" y="2352675"/>
          <p14:tracePt t="60180" x="2112963" y="2352675"/>
          <p14:tracePt t="60187" x="2120900" y="2352675"/>
          <p14:tracePt t="60194" x="2128838" y="2352675"/>
          <p14:tracePt t="60203" x="2136775" y="2352675"/>
          <p14:tracePt t="60211" x="2152650" y="2352675"/>
          <p14:tracePt t="60225" x="2160588" y="2352675"/>
          <p14:tracePt t="60232" x="2176463" y="2352675"/>
          <p14:tracePt t="60247" x="2184400" y="2352675"/>
          <p14:tracePt t="60255" x="2192338" y="2352675"/>
          <p14:tracePt t="60262" x="2192338" y="2360613"/>
          <p14:tracePt t="60270" x="2200275" y="2360613"/>
          <p14:tracePt t="60285" x="2208213" y="2360613"/>
          <p14:tracePt t="60292" x="2208213" y="2368550"/>
          <p14:tracePt t="60300" x="2216150" y="2368550"/>
          <p14:tracePt t="60309" x="2224088" y="2368550"/>
          <p14:tracePt t="60322" x="2232025" y="2368550"/>
          <p14:tracePt t="60337" x="2239963" y="2368550"/>
          <p14:tracePt t="61335" x="2232025" y="2376488"/>
          <p14:tracePt t="61343" x="2224088" y="2376488"/>
          <p14:tracePt t="61350" x="2216150" y="2376488"/>
          <p14:tracePt t="61361" x="2208213" y="2384425"/>
          <p14:tracePt t="61365" x="2200275" y="2384425"/>
          <p14:tracePt t="61376" x="2192338" y="2384425"/>
          <p14:tracePt t="61380" x="2192338" y="2392363"/>
          <p14:tracePt t="61387" x="2184400" y="2392363"/>
          <p14:tracePt t="61657" x="2176463" y="2392363"/>
          <p14:tracePt t="61677" x="2168525" y="2392363"/>
          <p14:tracePt t="61680" x="2160588" y="2392363"/>
          <p14:tracePt t="61687" x="2152650" y="2392363"/>
          <p14:tracePt t="61694" x="2144713" y="2392363"/>
          <p14:tracePt t="61704" x="2128838" y="2392363"/>
          <p14:tracePt t="61711" x="2105025" y="2392363"/>
          <p14:tracePt t="61718" x="2081213" y="2392363"/>
          <p14:tracePt t="61727" x="2049463" y="2392363"/>
          <p14:tracePt t="61732" x="2025650" y="2392363"/>
          <p14:tracePt t="61741" x="2000250" y="2392363"/>
          <p14:tracePt t="61749" x="1968500" y="2376488"/>
          <p14:tracePt t="61756" x="1920875" y="2376488"/>
          <p14:tracePt t="61762" x="1889125" y="2360613"/>
          <p14:tracePt t="61770" x="1841500" y="2352675"/>
          <p14:tracePt t="61778" x="1801813" y="2344738"/>
          <p14:tracePt t="61785" x="1785938" y="2344738"/>
          <p14:tracePt t="61795" x="1762125" y="2344738"/>
          <p14:tracePt t="61800" x="1722438" y="2344738"/>
          <p14:tracePt t="61812" x="1690688" y="2344738"/>
          <p14:tracePt t="61815" x="1651000" y="2336800"/>
          <p14:tracePt t="61827" x="1633538" y="2336800"/>
          <p14:tracePt t="61845" x="1625600" y="2336800"/>
          <p14:tracePt t="61869" x="1617663" y="2336800"/>
          <p14:tracePt t="61882" x="1609725" y="2336800"/>
          <p14:tracePt t="61891" x="1601788" y="2336800"/>
          <p14:tracePt t="61906" x="1593850" y="2336800"/>
          <p14:tracePt t="61926" x="1585913" y="2344738"/>
          <p14:tracePt t="61927" x="1577975" y="2344738"/>
          <p14:tracePt t="61934" x="1570038" y="2352675"/>
          <p14:tracePt t="61942" x="1554163" y="2352675"/>
          <p14:tracePt t="61950" x="1546225" y="2352675"/>
          <p14:tracePt t="61957" x="1538288" y="2352675"/>
          <p14:tracePt t="61965" x="1522413" y="2352675"/>
          <p14:tracePt t="61974" x="1498600" y="2352675"/>
          <p14:tracePt t="61980" x="1482725" y="2352675"/>
          <p14:tracePt t="61987" x="1474788" y="2352675"/>
          <p14:tracePt t="61995" x="1466850" y="2352675"/>
          <p14:tracePt t="62145" x="1466850" y="2360613"/>
          <p14:tracePt t="62153" x="1482725" y="2360613"/>
          <p14:tracePt t="62161" x="1490663" y="2368550"/>
          <p14:tracePt t="62167" x="1514475" y="2368550"/>
          <p14:tracePt t="62175" x="1530350" y="2368550"/>
          <p14:tracePt t="62184" x="1538288" y="2376488"/>
          <p14:tracePt t="62199" x="1546225" y="2384425"/>
          <p14:tracePt t="62205" x="1554163" y="2384425"/>
          <p14:tracePt t="62588" x="0" y="0"/>
        </p14:tracePtLst>
        <p14:tracePtLst>
          <p14:tracePt t="62739" x="1554163" y="2384425"/>
          <p14:tracePt t="63106" x="0" y="0"/>
        </p14:tracePtLst>
        <p14:tracePtLst>
          <p14:tracePt t="77896" x="1770063" y="4992688"/>
          <p14:tracePt t="77903" x="1778000" y="4992688"/>
          <p14:tracePt t="78218" x="1785938" y="4992688"/>
          <p14:tracePt t="78226" x="1801813" y="4992688"/>
          <p14:tracePt t="78232" x="1833563" y="4992688"/>
          <p14:tracePt t="78239" x="1841500" y="4992688"/>
          <p14:tracePt t="78248" x="1865313" y="4992688"/>
          <p14:tracePt t="78256" x="1873250" y="5000625"/>
          <p14:tracePt t="78264" x="1889125" y="5000625"/>
          <p14:tracePt t="78270" x="1905000" y="5008563"/>
          <p14:tracePt t="78285" x="1920875" y="5008563"/>
          <p14:tracePt t="78297" x="1928813" y="5008563"/>
          <p14:tracePt t="78308" x="1944688" y="5008563"/>
          <p14:tracePt t="78322" x="1952625" y="5016500"/>
          <p14:tracePt t="78329" x="1976438" y="5024438"/>
          <p14:tracePt t="78337" x="1992313" y="5032375"/>
          <p14:tracePt t="78345" x="2017713" y="5032375"/>
          <p14:tracePt t="78352" x="2049463" y="5048250"/>
          <p14:tracePt t="78361" x="2073275" y="5048250"/>
          <p14:tracePt t="78367" x="2105025" y="5064125"/>
          <p14:tracePt t="78375" x="2128838" y="5064125"/>
          <p14:tracePt t="78382" x="2144713" y="5064125"/>
          <p14:tracePt t="78390" x="2152650" y="5072063"/>
          <p14:tracePt t="78397" x="2168525" y="5072063"/>
          <p14:tracePt t="78405" x="2184400" y="5080000"/>
          <p14:tracePt t="78412" x="2192338" y="5087938"/>
          <p14:tracePt t="78420" x="2208213" y="5087938"/>
          <p14:tracePt t="78428" x="2216150" y="5087938"/>
          <p14:tracePt t="78434" x="2232025" y="5087938"/>
          <p14:tracePt t="78444" x="2247900" y="5095875"/>
          <p14:tracePt t="78450" x="2271713" y="5103813"/>
          <p14:tracePt t="78457" x="2287588" y="5103813"/>
          <p14:tracePt t="78465" x="2311400" y="5103813"/>
          <p14:tracePt t="78472" x="2327275" y="5111750"/>
          <p14:tracePt t="78479" x="2351088" y="5111750"/>
          <p14:tracePt t="78487" x="2359025" y="5119688"/>
          <p14:tracePt t="78495" x="2384425" y="5127625"/>
          <p14:tracePt t="78502" x="2392363" y="5127625"/>
          <p14:tracePt t="78511" x="2400300" y="5127625"/>
          <p14:tracePt t="78526" x="2408238" y="5135563"/>
          <p14:tracePt t="78532" x="2416175" y="5135563"/>
          <p14:tracePt t="78555" x="2424113" y="5135563"/>
          <p14:tracePt t="78570" x="2432050" y="5143500"/>
          <p14:tracePt t="78585" x="2439988" y="5143500"/>
          <p14:tracePt t="78594" x="2455863" y="5151438"/>
          <p14:tracePt t="78609" x="2471738" y="5159375"/>
          <p14:tracePt t="78615" x="2479675" y="5159375"/>
          <p14:tracePt t="78622" x="2495550" y="5159375"/>
          <p14:tracePt t="78630" x="2503488" y="5167313"/>
          <p14:tracePt t="78637" x="2519363" y="5175250"/>
          <p14:tracePt t="78645" x="2527300" y="5175250"/>
          <p14:tracePt t="78652" x="2535238" y="5191125"/>
          <p14:tracePt t="78660" x="2551113" y="5199063"/>
          <p14:tracePt t="78667" x="2566988" y="5207000"/>
          <p14:tracePt t="78677" x="2574925" y="5214938"/>
          <p14:tracePt t="78682" x="2598738" y="5222875"/>
          <p14:tracePt t="78689" x="2606675" y="5238750"/>
          <p14:tracePt t="78701" x="2614613" y="5238750"/>
          <p14:tracePt t="78705" x="2630488" y="5254625"/>
          <p14:tracePt t="78712" x="2638425" y="5254625"/>
          <p14:tracePt t="78720" x="2646363" y="5262563"/>
          <p14:tracePt t="78728" x="2654300" y="5270500"/>
          <p14:tracePt t="78735" x="2670175" y="5278438"/>
          <p14:tracePt t="78743" x="2686050" y="5286375"/>
          <p14:tracePt t="78750" x="2686050" y="5294313"/>
          <p14:tracePt t="78757" x="2709863" y="5302250"/>
          <p14:tracePt t="78772" x="2725738" y="5310188"/>
          <p14:tracePt t="78780" x="2733675" y="5319713"/>
          <p14:tracePt t="78788" x="2741613" y="5319713"/>
          <p14:tracePt t="78802" x="2751138" y="5319713"/>
          <p14:tracePt t="78810" x="2759075" y="5319713"/>
          <p14:tracePt t="78826" x="2767013" y="5327650"/>
          <p14:tracePt t="78840" x="2782888" y="5327650"/>
          <p14:tracePt t="78855" x="2790825" y="5327650"/>
          <p14:tracePt t="78870" x="2798763" y="5327650"/>
          <p14:tracePt t="78878" x="2806700" y="5327650"/>
          <p14:tracePt t="78887" x="2814638" y="5327650"/>
          <p14:tracePt t="78897" x="2822575" y="5327650"/>
          <p14:tracePt t="78946" x="2830513" y="5327650"/>
          <p14:tracePt t="78952" x="2838450" y="5327650"/>
          <p14:tracePt t="78960" x="2854325" y="5335588"/>
          <p14:tracePt t="78967" x="2862263" y="5335588"/>
          <p14:tracePt t="78975" x="2870200" y="5335588"/>
          <p14:tracePt t="78982" x="2894013" y="5335588"/>
          <p14:tracePt t="78989" x="2901950" y="5335588"/>
          <p14:tracePt t="78997" x="2917825" y="5335588"/>
          <p14:tracePt t="79020" x="2925763" y="5335588"/>
          <p14:tracePt t="79050" x="2933700" y="5335588"/>
          <p14:tracePt t="79058" x="2941638" y="5335588"/>
          <p14:tracePt t="79072" x="2949575" y="5335588"/>
          <p14:tracePt t="79089" x="2957513" y="5335588"/>
          <p14:tracePt t="79097" x="2973388" y="5327650"/>
          <p14:tracePt t="79105" x="2981325" y="5319713"/>
          <p14:tracePt t="79111" x="2997200" y="5319713"/>
          <p14:tracePt t="79118" x="2997200" y="5310188"/>
          <p14:tracePt t="79127" x="3005138" y="5310188"/>
          <p14:tracePt t="79132" x="3013075" y="5310188"/>
          <p14:tracePt t="79140" x="3021013" y="5302250"/>
          <p14:tracePt t="79147" x="3036888" y="5294313"/>
          <p14:tracePt t="79162" x="3044825" y="5294313"/>
          <p14:tracePt t="79170" x="3068638" y="5294313"/>
          <p14:tracePt t="79178" x="3084513" y="5286375"/>
          <p14:tracePt t="79185" x="3109913" y="5286375"/>
          <p14:tracePt t="79193" x="3133725" y="5286375"/>
          <p14:tracePt t="79200" x="3157538" y="5286375"/>
          <p14:tracePt t="79207" x="3181350" y="5286375"/>
          <p14:tracePt t="79215" x="3197225" y="5278438"/>
          <p14:tracePt t="79222" x="3221038" y="5278438"/>
          <p14:tracePt t="79230" x="3236913" y="5270500"/>
          <p14:tracePt t="79237" x="3252788" y="5270500"/>
          <p14:tracePt t="79246" x="3260725" y="5270500"/>
          <p14:tracePt t="79252" x="3284538" y="5262563"/>
          <p14:tracePt t="79261" x="3284538" y="5254625"/>
          <p14:tracePt t="79267" x="3292475" y="5254625"/>
          <p14:tracePt t="79275" x="3308350" y="5246688"/>
          <p14:tracePt t="79283" x="3316288" y="5238750"/>
          <p14:tracePt t="79290" x="3324225" y="5238750"/>
          <p14:tracePt t="79297" x="3332163" y="5230813"/>
          <p14:tracePt t="79305" x="3348038" y="5222875"/>
          <p14:tracePt t="79312" x="3355975" y="5214938"/>
          <p14:tracePt t="79320" x="3371850" y="5207000"/>
          <p14:tracePt t="79328" x="3379788" y="5199063"/>
          <p14:tracePt t="79335" x="3395663" y="5191125"/>
          <p14:tracePt t="79343" x="3411538" y="5191125"/>
          <p14:tracePt t="79349" x="3411538" y="5183188"/>
          <p14:tracePt t="79358" x="3427413" y="5183188"/>
          <p14:tracePt t="79364" x="3427413" y="5175250"/>
          <p14:tracePt t="79372" x="3435350" y="5175250"/>
          <p14:tracePt t="79379" x="3443288" y="5175250"/>
          <p14:tracePt t="79387" x="3451225" y="5175250"/>
          <p14:tracePt t="79395" x="3467100" y="5159375"/>
          <p14:tracePt t="79402" x="3476625" y="5159375"/>
          <p14:tracePt t="79411" x="3484563" y="5159375"/>
          <p14:tracePt t="79426" x="3492500" y="5159375"/>
          <p14:tracePt t="79432" x="3500438" y="5159375"/>
          <p14:tracePt t="79440" x="3508375" y="5159375"/>
          <p14:tracePt t="79447" x="3524250" y="5159375"/>
          <p14:tracePt t="79455" x="3548063" y="5159375"/>
          <p14:tracePt t="79462" x="3563938" y="5159375"/>
          <p14:tracePt t="79469" x="3579813" y="5159375"/>
          <p14:tracePt t="79478" x="3595688" y="5151438"/>
          <p14:tracePt t="79485" x="3619500" y="5143500"/>
          <p14:tracePt t="79493" x="3651250" y="5143500"/>
          <p14:tracePt t="79499" x="3675063" y="5135563"/>
          <p14:tracePt t="79507" x="3690938" y="5135563"/>
          <p14:tracePt t="79516" x="3714750" y="5135563"/>
          <p14:tracePt t="79522" x="3738563" y="5119688"/>
          <p14:tracePt t="79530" x="3754438" y="5111750"/>
          <p14:tracePt t="79537" x="3762375" y="5095875"/>
          <p14:tracePt t="79545" x="3794125" y="5080000"/>
          <p14:tracePt t="79552" x="3817938" y="5048250"/>
          <p14:tracePt t="79561" x="3851275" y="5024438"/>
          <p14:tracePt t="79567" x="3883025" y="4984750"/>
          <p14:tracePt t="79576" x="3922713" y="4943475"/>
          <p14:tracePt t="79582" x="3938588" y="4903788"/>
          <p14:tracePt t="79589" x="3986213" y="4856163"/>
          <p14:tracePt t="79597" x="4017963" y="4816475"/>
          <p14:tracePt t="79605" x="4081463" y="4768850"/>
          <p14:tracePt t="79612" x="4129088" y="4729163"/>
          <p14:tracePt t="79620" x="4184650" y="4681538"/>
          <p14:tracePt t="79628" x="4249738" y="4649788"/>
          <p14:tracePt t="79636" x="4313238" y="4616450"/>
          <p14:tracePt t="79643" x="4352925" y="4592638"/>
          <p14:tracePt t="79650" x="4400550" y="4576763"/>
          <p14:tracePt t="79658" x="4416425" y="4568825"/>
          <p14:tracePt t="79666" x="4432300" y="4560888"/>
          <p14:tracePt t="79672" x="4440238" y="4552950"/>
          <p14:tracePt t="79688" x="4448175" y="4552950"/>
          <p14:tracePt t="79867" x="4432300" y="4560888"/>
          <p14:tracePt t="79876" x="4416425" y="4560888"/>
          <p14:tracePt t="79883" x="4400550" y="4576763"/>
          <p14:tracePt t="79891" x="4368800" y="4584700"/>
          <p14:tracePt t="79899" x="4352925" y="4584700"/>
          <p14:tracePt t="79906" x="4321175" y="4600575"/>
          <p14:tracePt t="79913" x="4281488" y="4616450"/>
          <p14:tracePt t="79921" x="4233863" y="4641850"/>
          <p14:tracePt t="79929" x="4184650" y="4657725"/>
          <p14:tracePt t="79935" x="4121150" y="4681538"/>
          <p14:tracePt t="79946" x="4065588" y="4713288"/>
          <p14:tracePt t="79950" x="3994150" y="4745038"/>
          <p14:tracePt t="79962" x="3946525" y="4768850"/>
          <p14:tracePt t="79965" x="3890963" y="4792663"/>
          <p14:tracePt t="79972" x="3833813" y="4824413"/>
          <p14:tracePt t="79979" x="3786188" y="4848225"/>
          <p14:tracePt t="79987" x="3746500" y="4872038"/>
          <p14:tracePt t="79998" x="3714750" y="4887913"/>
          <p14:tracePt t="80003" x="3675063" y="4903788"/>
          <p14:tracePt t="80011" x="3643313" y="4927600"/>
          <p14:tracePt t="80017" x="3603625" y="4935538"/>
          <p14:tracePt t="80030" x="3571875" y="4951413"/>
          <p14:tracePt t="80032" x="3532188" y="4967288"/>
          <p14:tracePt t="80040" x="3500438" y="4984750"/>
          <p14:tracePt t="80047" x="3467100" y="4992688"/>
          <p14:tracePt t="80054" x="3435350" y="5000625"/>
          <p14:tracePt t="80062" x="3419475" y="5008563"/>
          <p14:tracePt t="80070" x="3395663" y="5016500"/>
          <p14:tracePt t="80079" x="3371850" y="5024438"/>
          <p14:tracePt t="80085" x="3340100" y="5032375"/>
          <p14:tracePt t="80092" x="3316288" y="5040313"/>
          <p14:tracePt t="80099" x="3284538" y="5056188"/>
          <p14:tracePt t="80108" x="3236913" y="5064125"/>
          <p14:tracePt t="80115" x="3189288" y="5080000"/>
          <p14:tracePt t="80122" x="3141663" y="5095875"/>
          <p14:tracePt t="80130" x="3084513" y="5119688"/>
          <p14:tracePt t="80137" x="3036888" y="5143500"/>
          <p14:tracePt t="80144" x="3005138" y="5151438"/>
          <p14:tracePt t="80152" x="2957513" y="5175250"/>
          <p14:tracePt t="80160" x="2933700" y="5175250"/>
          <p14:tracePt t="80178" x="2878138" y="5191125"/>
          <p14:tracePt t="80182" x="2854325" y="5191125"/>
          <p14:tracePt t="80189" x="2838450" y="5191125"/>
          <p14:tracePt t="80197" x="2822575" y="5191125"/>
          <p14:tracePt t="80205" x="2806700" y="5191125"/>
          <p14:tracePt t="80212" x="2790825" y="5191125"/>
          <p14:tracePt t="80220" x="2782888" y="5191125"/>
          <p14:tracePt t="80228" x="2767013" y="5191125"/>
          <p14:tracePt t="80235" x="2741613" y="5191125"/>
          <p14:tracePt t="80243" x="2725738" y="5175250"/>
          <p14:tracePt t="80249" x="2709863" y="5167313"/>
          <p14:tracePt t="80258" x="2693988" y="5143500"/>
          <p14:tracePt t="80265" x="2670175" y="5135563"/>
          <p14:tracePt t="80272" x="2638425" y="5103813"/>
          <p14:tracePt t="80280" x="2622550" y="5087938"/>
          <p14:tracePt t="80287" x="2598738" y="5072063"/>
          <p14:tracePt t="80294" x="2574925" y="5064125"/>
          <p14:tracePt t="80302" x="2551113" y="5056188"/>
          <p14:tracePt t="80310" x="2535238" y="5048250"/>
          <p14:tracePt t="80317" x="2519363" y="5040313"/>
          <p14:tracePt t="80325" x="2495550" y="5032375"/>
          <p14:tracePt t="80332" x="2471738" y="5024438"/>
          <p14:tracePt t="80340" x="2447925" y="5024438"/>
          <p14:tracePt t="80347" x="2424113" y="5016500"/>
          <p14:tracePt t="80355" x="2400300" y="5008563"/>
          <p14:tracePt t="80362" x="2374900" y="5000625"/>
          <p14:tracePt t="80369" x="2351088" y="5000625"/>
          <p14:tracePt t="80378" x="2327275" y="4992688"/>
          <p14:tracePt t="80386" x="2303463" y="4992688"/>
          <p14:tracePt t="80393" x="2279650" y="4992688"/>
          <p14:tracePt t="80400" x="2255838" y="4992688"/>
          <p14:tracePt t="80408" x="2239963" y="4992688"/>
          <p14:tracePt t="80415" x="2216150" y="4992688"/>
          <p14:tracePt t="80422" x="2200275" y="4992688"/>
          <p14:tracePt t="80430" x="2184400" y="4992688"/>
          <p14:tracePt t="80437" x="2160588" y="4992688"/>
          <p14:tracePt t="80445" x="2136775" y="4992688"/>
          <p14:tracePt t="80452" x="2120900" y="4992688"/>
          <p14:tracePt t="80460" x="2112963" y="4992688"/>
          <p14:tracePt t="80467" x="2097088" y="4992688"/>
          <p14:tracePt t="80476" x="2089150" y="4992688"/>
          <p14:tracePt t="80482" x="2081213" y="5000625"/>
          <p14:tracePt t="80490" x="2073275" y="5000625"/>
          <p14:tracePt t="80497" x="2065338" y="5000625"/>
          <p14:tracePt t="80512" x="2057400" y="5008563"/>
          <p14:tracePt t="80543" x="2049463" y="5008563"/>
          <p14:tracePt t="80564" x="2041525" y="5008563"/>
          <p14:tracePt t="80587" x="2033588" y="5008563"/>
          <p14:tracePt t="80610" x="2025650" y="5008563"/>
          <p14:tracePt t="80632" x="2017713" y="5008563"/>
          <p14:tracePt t="80639" x="2008188" y="5008563"/>
          <p14:tracePt t="80647" x="2000250" y="5000625"/>
          <p14:tracePt t="80662" x="1992313" y="5000625"/>
          <p14:tracePt t="80880" x="2000250" y="5008563"/>
          <p14:tracePt t="80889" x="2033588" y="5032375"/>
          <p14:tracePt t="80895" x="2057400" y="5048250"/>
          <p14:tracePt t="80912" x="2128838" y="5095875"/>
          <p14:tracePt t="80919" x="2176463" y="5119688"/>
          <p14:tracePt t="80927" x="2216150" y="5135563"/>
          <p14:tracePt t="80932" x="2263775" y="5159375"/>
          <p14:tracePt t="80943" x="2303463" y="5167313"/>
          <p14:tracePt t="80949" x="2327275" y="5167313"/>
          <p14:tracePt t="80956" x="2351088" y="5175250"/>
          <p14:tracePt t="80962" x="2392363" y="5175250"/>
          <p14:tracePt t="80970" x="2400300" y="5183188"/>
          <p14:tracePt t="81158" x="2384425" y="5183188"/>
          <p14:tracePt t="81166" x="2343150" y="5167313"/>
          <p14:tracePt t="81173" x="2311400" y="5159375"/>
          <p14:tracePt t="81180" x="2239963" y="5127625"/>
          <p14:tracePt t="81189" x="2152650" y="5095875"/>
          <p14:tracePt t="81195" x="2065338" y="5072063"/>
          <p14:tracePt t="81202" x="2000250" y="5048250"/>
          <p14:tracePt t="81212" x="1936750" y="5024438"/>
          <p14:tracePt t="81217" x="1857375" y="5008563"/>
          <p14:tracePt t="81227" x="1793875" y="5000625"/>
          <p14:tracePt t="81233" x="1746250" y="4992688"/>
          <p14:tracePt t="81240" x="1714500" y="4992688"/>
          <p14:tracePt t="81247" x="1698625" y="4984750"/>
          <p14:tracePt t="81254" x="1690688" y="4984750"/>
          <p14:tracePt t="81383" x="1698625" y="4984750"/>
          <p14:tracePt t="81397" x="1706563" y="4984750"/>
          <p14:tracePt t="81413" x="1714500" y="4984750"/>
          <p14:tracePt t="81428" x="1722438" y="4984750"/>
          <p14:tracePt t="81434" x="1730375" y="4984750"/>
          <p14:tracePt t="81444" x="1738313" y="4984750"/>
          <p14:tracePt t="81450" x="1746250" y="4984750"/>
          <p14:tracePt t="81466" x="1754188" y="4984750"/>
          <p14:tracePt t="81473" x="1762125" y="4984750"/>
          <p14:tracePt t="81502" x="1770063" y="4984750"/>
          <p14:tracePt t="81517" x="1778000" y="4992688"/>
          <p14:tracePt t="81532" x="1785938" y="5000625"/>
          <p14:tracePt t="81541" x="1793875" y="5000625"/>
          <p14:tracePt t="81547" x="1809750" y="5008563"/>
          <p14:tracePt t="81554" x="1809750" y="5016500"/>
          <p14:tracePt t="81562" x="1817688" y="5016500"/>
          <p14:tracePt t="81570" x="1817688" y="5024438"/>
          <p14:tracePt t="81577" x="1825625" y="5024438"/>
          <p14:tracePt t="81584" x="1825625" y="5032375"/>
          <p14:tracePt t="81593" x="1833563" y="5032375"/>
          <p14:tracePt t="81600" x="1833563" y="5040313"/>
          <p14:tracePt t="81608" x="1849438" y="5048250"/>
          <p14:tracePt t="81622" x="1849438" y="5056188"/>
          <p14:tracePt t="81630" x="1857375" y="5056188"/>
          <p14:tracePt t="81652" x="1857375" y="5064125"/>
          <p14:tracePt t="81676" x="1865313" y="5064125"/>
          <p14:tracePt t="81818" x="1873250" y="5064125"/>
          <p14:tracePt t="81832" x="1881188" y="5064125"/>
          <p14:tracePt t="81840" x="1897063" y="5064125"/>
          <p14:tracePt t="81849" x="1912938" y="5064125"/>
          <p14:tracePt t="81856" x="1936750" y="5064125"/>
          <p14:tracePt t="81863" x="1960563" y="5072063"/>
          <p14:tracePt t="81870" x="2017713" y="5087938"/>
          <p14:tracePt t="81878" x="2065338" y="5103813"/>
          <p14:tracePt t="81884" x="2120900" y="5119688"/>
          <p14:tracePt t="81892" x="2160588" y="5127625"/>
          <p14:tracePt t="81901" x="2208213" y="5143500"/>
          <p14:tracePt t="81911" x="2263775" y="5159375"/>
          <p14:tracePt t="81916" x="2303463" y="5167313"/>
          <p14:tracePt t="81924" x="2335213" y="5183188"/>
          <p14:tracePt t="81931" x="2374900" y="5199063"/>
          <p14:tracePt t="81938" x="2384425" y="5199063"/>
          <p14:tracePt t="81945" x="2384425" y="5207000"/>
          <p14:tracePt t="81952" x="2392363" y="5207000"/>
          <p14:tracePt t="82207" x="2400300" y="5207000"/>
          <p14:tracePt t="82216" x="2408238" y="5207000"/>
          <p14:tracePt t="82230" x="2424113" y="5214938"/>
          <p14:tracePt t="82245" x="2432050" y="5214938"/>
          <p14:tracePt t="82263" x="2439988" y="5214938"/>
          <p14:tracePt t="82635" x="2439988" y="5222875"/>
          <p14:tracePt t="82650" x="2463800" y="5222875"/>
          <p14:tracePt t="82659" x="2487613" y="5214938"/>
          <p14:tracePt t="82666" x="2511425" y="5207000"/>
          <p14:tracePt t="82675" x="2543175" y="5207000"/>
          <p14:tracePt t="82681" x="2559050" y="5199063"/>
          <p14:tracePt t="82689" x="2582863" y="5191125"/>
          <p14:tracePt t="82695" x="2598738" y="5191125"/>
          <p14:tracePt t="82702" x="2614613" y="5183188"/>
          <p14:tracePt t="82709" x="2622550" y="5183188"/>
          <p14:tracePt t="82726" x="2630488" y="5183188"/>
          <p14:tracePt t="82732" x="2638425" y="5183188"/>
          <p14:tracePt t="82740" x="2654300" y="5183188"/>
          <p14:tracePt t="82747" x="2662238" y="5183188"/>
          <p14:tracePt t="82800" x="2670175" y="5183188"/>
          <p14:tracePt t="82825" x="2678113" y="5183188"/>
          <p14:tracePt t="82890" x="2678113" y="5191125"/>
          <p14:tracePt t="82898" x="2670175" y="5199063"/>
          <p14:tracePt t="82908" x="2654300" y="5199063"/>
          <p14:tracePt t="82913" x="2638425" y="5207000"/>
          <p14:tracePt t="82920" x="2630488" y="5214938"/>
          <p14:tracePt t="82927" x="2614613" y="5214938"/>
          <p14:tracePt t="82935" x="2606675" y="5222875"/>
          <p14:tracePt t="82942" x="2590800" y="5238750"/>
          <p14:tracePt t="82950" x="2574925" y="5238750"/>
          <p14:tracePt t="82957" x="2566988" y="5246688"/>
          <p14:tracePt t="82965" x="2559050" y="5254625"/>
          <p14:tracePt t="82980" x="2551113" y="5254625"/>
          <p14:tracePt t="82988" x="2551113" y="5262563"/>
          <p14:tracePt t="83002" x="2543175" y="5262563"/>
          <p14:tracePt t="83009" x="2543175" y="5270500"/>
          <p14:tracePt t="83017" x="2535238" y="5270500"/>
          <p14:tracePt t="83032" x="2527300" y="5270500"/>
          <p14:tracePt t="83047" x="2519363" y="5270500"/>
          <p14:tracePt t="83055" x="2503488" y="5262563"/>
          <p14:tracePt t="83063" x="2495550" y="5254625"/>
          <p14:tracePt t="83070" x="2479675" y="5238750"/>
          <p14:tracePt t="83078" x="2455863" y="5214938"/>
          <p14:tracePt t="83085" x="2424113" y="5191125"/>
          <p14:tracePt t="83092" x="2392363" y="5159375"/>
          <p14:tracePt t="83100" x="2366963" y="5143500"/>
          <p14:tracePt t="83108" x="2319338" y="5119688"/>
          <p14:tracePt t="83115" x="2279650" y="5095875"/>
          <p14:tracePt t="83123" x="2239963" y="5087938"/>
          <p14:tracePt t="83130" x="2208213" y="5072063"/>
          <p14:tracePt t="83137" x="2184400" y="5064125"/>
          <p14:tracePt t="83145" x="2160588" y="5064125"/>
          <p14:tracePt t="83152" x="2152650" y="5056188"/>
          <p14:tracePt t="83159" x="2136775" y="5056188"/>
          <p14:tracePt t="83167" x="2112963" y="5056188"/>
          <p14:tracePt t="83175" x="2097088" y="5056188"/>
          <p14:tracePt t="83182" x="2089150" y="5056188"/>
          <p14:tracePt t="83191" x="2081213" y="5048250"/>
          <p14:tracePt t="83197" x="2065338" y="5048250"/>
          <p14:tracePt t="83206" x="2049463" y="5048250"/>
          <p14:tracePt t="83212" x="2033588" y="5048250"/>
          <p14:tracePt t="83219" x="2017713" y="5048250"/>
          <p14:tracePt t="83227" x="2000250" y="5048250"/>
          <p14:tracePt t="83235" x="1984375" y="5048250"/>
          <p14:tracePt t="83242" x="1968500" y="5048250"/>
          <p14:tracePt t="83249" x="1960563" y="5048250"/>
          <p14:tracePt t="83265" x="1952625" y="5048250"/>
          <p14:tracePt t="83280" x="1944688" y="5048250"/>
          <p14:tracePt t="83302" x="1936750" y="5056188"/>
          <p14:tracePt t="83325" x="1936750" y="5064125"/>
          <p14:tracePt t="83332" x="1928813" y="5064125"/>
          <p14:tracePt t="83340" x="1920875" y="5072063"/>
          <p14:tracePt t="83357" x="1912938" y="5080000"/>
          <p14:tracePt t="83369" x="1905000" y="5087938"/>
          <p14:tracePt t="83378" x="1897063" y="5095875"/>
          <p14:tracePt t="83386" x="1889125" y="5095875"/>
          <p14:tracePt t="83392" x="1889125" y="5103813"/>
          <p14:tracePt t="83408" x="1881188" y="5103813"/>
          <p14:tracePt t="83415" x="1873250" y="5111750"/>
          <p14:tracePt t="83423" x="1865313" y="5119688"/>
          <p14:tracePt t="83438" x="1857375" y="5119688"/>
          <p14:tracePt t="83452" x="1857375" y="5127625"/>
          <p14:tracePt t="83459" x="1849438" y="5127625"/>
          <p14:tracePt t="83475" x="1849438" y="5135563"/>
          <p14:tracePt t="83506" x="1849438" y="5151438"/>
          <p14:tracePt t="83512" x="1849438" y="5159375"/>
          <p14:tracePt t="83520" x="1865313" y="5175250"/>
          <p14:tracePt t="83527" x="1912938" y="5183188"/>
          <p14:tracePt t="83535" x="1952625" y="5199063"/>
          <p14:tracePt t="83542" x="2025650" y="5222875"/>
          <p14:tracePt t="83550" x="2089150" y="5254625"/>
          <p14:tracePt t="83559" x="2144713" y="5270500"/>
          <p14:tracePt t="83565" x="2224088" y="5294313"/>
          <p14:tracePt t="83574" x="2295525" y="5302250"/>
          <p14:tracePt t="83580" x="2359025" y="5319713"/>
          <p14:tracePt t="83588" x="2439988" y="5335588"/>
          <p14:tracePt t="83594" x="2519363" y="5343525"/>
          <p14:tracePt t="83602" x="2566988" y="5351463"/>
          <p14:tracePt t="83610" x="2590800" y="5351463"/>
          <p14:tracePt t="83617" x="2598738" y="5359400"/>
          <p14:tracePt t="83625" x="2606675" y="5359400"/>
          <p14:tracePt t="83745" x="2598738" y="5359400"/>
          <p14:tracePt t="83752" x="2582863" y="5359400"/>
          <p14:tracePt t="83760" x="2574925" y="5359400"/>
          <p14:tracePt t="83767" x="2559050" y="5359400"/>
          <p14:tracePt t="83775" x="2543175" y="5351463"/>
          <p14:tracePt t="83782" x="2527300" y="5351463"/>
          <p14:tracePt t="83791" x="2511425" y="5351463"/>
          <p14:tracePt t="83806" x="2503488" y="5351463"/>
          <p14:tracePt t="83827" x="2495550" y="5351463"/>
          <p14:tracePt t="83985" x="2503488" y="5351463"/>
          <p14:tracePt t="83992" x="2511425" y="5351463"/>
          <p14:tracePt t="83999" x="2519363" y="5351463"/>
          <p14:tracePt t="84009" x="2535238" y="5351463"/>
          <p14:tracePt t="84016" x="2551113" y="5351463"/>
          <p14:tracePt t="84023" x="2574925" y="5359400"/>
          <p14:tracePt t="84029" x="2598738" y="5359400"/>
          <p14:tracePt t="84038" x="2622550" y="5359400"/>
          <p14:tracePt t="84045" x="2646363" y="5359400"/>
          <p14:tracePt t="84052" x="2670175" y="5367338"/>
          <p14:tracePt t="84060" x="2686050" y="5367338"/>
          <p14:tracePt t="84067" x="2709863" y="5375275"/>
          <p14:tracePt t="84074" x="2717800" y="5375275"/>
          <p14:tracePt t="84082" x="2725738" y="5375275"/>
          <p14:tracePt t="84292" x="2717800" y="5383213"/>
          <p14:tracePt t="84310" x="2709863" y="5391150"/>
          <p14:tracePt t="84331" x="2701925" y="5399088"/>
          <p14:tracePt t="84352" x="2701925" y="5407025"/>
          <p14:tracePt t="84547" x="2709863" y="5407025"/>
          <p14:tracePt t="84562" x="2717800" y="5407025"/>
          <p14:tracePt t="84577" x="2725738" y="5407025"/>
          <p14:tracePt t="84593" x="2733675" y="5407025"/>
          <p14:tracePt t="84601" x="2741613" y="5407025"/>
          <p14:tracePt t="84616" x="2751138" y="5399088"/>
          <p14:tracePt t="84631" x="2759075" y="5399088"/>
          <p14:tracePt t="84645" x="2759075" y="5391150"/>
          <p14:tracePt t="84654" x="2774950" y="5391150"/>
          <p14:tracePt t="84670" x="2782888" y="5383213"/>
          <p14:tracePt t="84682" x="2790825" y="5383213"/>
          <p14:tracePt t="84692" x="2798763" y="5383213"/>
          <p14:tracePt t="84710" x="2806700" y="5383213"/>
          <p14:tracePt t="84765" x="2814638" y="5383213"/>
          <p14:tracePt t="84780" x="2822575" y="5383213"/>
          <p14:tracePt t="84795" x="2830513" y="5375275"/>
          <p14:tracePt t="84802" x="2838450" y="5375275"/>
          <p14:tracePt t="84810" x="2854325" y="5375275"/>
          <p14:tracePt t="84817" x="2862263" y="5375275"/>
          <p14:tracePt t="84824" x="2870200" y="5375275"/>
          <p14:tracePt t="84832" x="2878138" y="5375275"/>
          <p14:tracePt t="84840" x="2886075" y="5375275"/>
          <p14:tracePt t="84848" x="2894013" y="5367338"/>
          <p14:tracePt t="84857" x="2901950" y="5367338"/>
          <p14:tracePt t="84862" x="2909888" y="5367338"/>
          <p14:tracePt t="84870" x="2917825" y="5367338"/>
          <p14:tracePt t="84877" x="2933700" y="5367338"/>
          <p14:tracePt t="84892" x="2941638" y="5367338"/>
          <p14:tracePt t="84930" x="2949575" y="5367338"/>
          <p14:tracePt t="85080" x="2941638" y="5367338"/>
          <p14:tracePt t="85680" x="2941638" y="5359400"/>
          <p14:tracePt t="85695" x="2941638" y="5351463"/>
          <p14:tracePt t="85710" x="2941638" y="5343525"/>
          <p14:tracePt t="85742" x="2949575" y="5343525"/>
          <p14:tracePt t="85897" x="2941638" y="5343525"/>
          <p14:tracePt t="85965" x="2941638" y="5335588"/>
          <p14:tracePt t="85973" x="2941638" y="5327650"/>
          <p14:tracePt t="85991" x="2941638" y="5319713"/>
          <p14:tracePt t="85995" x="2933700" y="5319713"/>
          <p14:tracePt t="86007" x="2933700" y="5310188"/>
          <p14:tracePt t="86017" x="2933700" y="5302250"/>
          <p14:tracePt t="86025" x="2933700" y="5294313"/>
          <p14:tracePt t="86047" x="2933700" y="5286375"/>
          <p14:tracePt t="86077" x="2925763" y="5286375"/>
          <p14:tracePt t="86085" x="2917825" y="5286375"/>
          <p14:tracePt t="86092" x="2917825" y="5278438"/>
          <p14:tracePt t="86099" x="2901950" y="5278438"/>
          <p14:tracePt t="86115" x="2886075" y="5278438"/>
          <p14:tracePt t="86123" x="2878138" y="5270500"/>
          <p14:tracePt t="86130" x="2854325" y="5270500"/>
          <p14:tracePt t="86139" x="2830513" y="5270500"/>
          <p14:tracePt t="86153" x="2806700" y="5270500"/>
          <p14:tracePt t="86159" x="2798763" y="5270500"/>
          <p14:tracePt t="86169" x="2790825" y="5270500"/>
          <p14:tracePt t="86190" x="2782888" y="5270500"/>
          <p14:tracePt t="86490" x="2782888" y="5262563"/>
          <p14:tracePt t="86500" x="2774950" y="5262563"/>
          <p14:tracePt t="86512" x="2759075" y="5262563"/>
          <p14:tracePt t="86523" x="2751138" y="5262563"/>
          <p14:tracePt t="86528" x="2733675" y="5262563"/>
          <p14:tracePt t="86540" x="2709863" y="5262563"/>
          <p14:tracePt t="86542" x="2693988" y="5262563"/>
          <p14:tracePt t="86549" x="2670175" y="5262563"/>
          <p14:tracePt t="86558" x="2662238" y="5262563"/>
          <p14:tracePt t="86566" x="2646363" y="5262563"/>
          <p14:tracePt t="86576" x="2622550" y="5262563"/>
          <p14:tracePt t="86579" x="2614613" y="5262563"/>
          <p14:tracePt t="86589" x="2606675" y="5262563"/>
          <p14:tracePt t="86595" x="2598738" y="5262563"/>
          <p14:tracePt t="86603" x="2590800" y="5262563"/>
          <p14:tracePt t="86609" x="2582863" y="5262563"/>
          <p14:tracePt t="86955" x="2582863" y="5270500"/>
          <p14:tracePt t="86962" x="2582863" y="5278438"/>
          <p14:tracePt t="86993" x="2590800" y="5278438"/>
          <p14:tracePt t="87001" x="2590800" y="5286375"/>
          <p14:tracePt t="87136" x="2582863" y="5286375"/>
          <p14:tracePt t="87144" x="2582863" y="5294313"/>
          <p14:tracePt t="87157" x="2582863" y="5302250"/>
          <p14:tracePt t="87166" x="2582863" y="5310188"/>
          <p14:tracePt t="88020" x="2582863" y="5319713"/>
          <p14:tracePt t="88050" x="2582863" y="5327650"/>
          <p14:tracePt t="88402" x="2590800" y="5327650"/>
          <p14:tracePt t="88411" x="2598738" y="5327650"/>
          <p14:tracePt t="88423" x="2606675" y="5319713"/>
          <p14:tracePt t="88425" x="2630488" y="5319713"/>
          <p14:tracePt t="88432" x="2646363" y="5319713"/>
          <p14:tracePt t="88440" x="2654300" y="5310188"/>
          <p14:tracePt t="88448" x="2662238" y="5302250"/>
          <p14:tracePt t="88455" x="2670175" y="5302250"/>
          <p14:tracePt t="88464" x="2678113" y="5302250"/>
          <p14:tracePt t="88510" x="2678113" y="5294313"/>
          <p14:tracePt t="88515" x="2686050" y="5294313"/>
          <p14:tracePt t="88530" x="2693988" y="5294313"/>
          <p14:tracePt t="88540" x="2693988" y="5286375"/>
          <p14:tracePt t="88552" x="2709863" y="5286375"/>
          <p14:tracePt t="88559" x="2709863" y="5278438"/>
          <p14:tracePt t="88569" x="2717800" y="5278438"/>
          <p14:tracePt t="88575" x="2717800" y="5270500"/>
          <p14:tracePt t="88732" x="2717800" y="5278438"/>
          <p14:tracePt t="88763" x="2701925" y="5286375"/>
          <p14:tracePt t="88778" x="2693988" y="5286375"/>
          <p14:tracePt t="88788" x="2686050" y="5294313"/>
          <p14:tracePt t="88792" x="2678113" y="5294313"/>
          <p14:tracePt t="88808" x="2670175" y="5294313"/>
          <p14:tracePt t="88824" x="2654300" y="5302250"/>
          <p14:tracePt t="88840" x="2646363" y="5310188"/>
          <p14:tracePt t="88853" x="2638425" y="5310188"/>
          <p14:tracePt t="88860" x="2638425" y="5319713"/>
          <p14:tracePt t="88872" x="2630488" y="5319713"/>
          <p14:tracePt t="88921" x="2622550" y="5319713"/>
          <p14:tracePt t="88996" x="2630488" y="5319713"/>
          <p14:tracePt t="89003" x="2646363" y="5319713"/>
          <p14:tracePt t="89010" x="2670175" y="5319713"/>
          <p14:tracePt t="89019" x="2686050" y="5319713"/>
          <p14:tracePt t="89024" x="2709863" y="5319713"/>
          <p14:tracePt t="89032" x="2733675" y="5319713"/>
          <p14:tracePt t="89040" x="2759075" y="5319713"/>
          <p14:tracePt t="89047" x="2782888" y="5319713"/>
          <p14:tracePt t="89055" x="2806700" y="5319713"/>
          <p14:tracePt t="89062" x="2822575" y="5319713"/>
          <p14:tracePt t="89070" x="2838450" y="5319713"/>
          <p14:tracePt t="89077" x="2846388" y="5319713"/>
          <p14:tracePt t="89085" x="2854325" y="5319713"/>
          <p14:tracePt t="89377" x="2838450" y="5319713"/>
          <p14:tracePt t="89390" x="2822575" y="5319713"/>
          <p14:tracePt t="89392" x="2798763" y="5319713"/>
          <p14:tracePt t="89404" x="2751138" y="5302250"/>
          <p14:tracePt t="89408" x="2701925" y="5278438"/>
          <p14:tracePt t="89416" x="2646363" y="5254625"/>
          <p14:tracePt t="89423" x="2590800" y="5222875"/>
          <p14:tracePt t="89430" x="2527300" y="5183188"/>
          <p14:tracePt t="89437" x="2495550" y="5151438"/>
          <p14:tracePt t="89447" x="2463800" y="5119688"/>
          <p14:tracePt t="89454" x="2432050" y="5087938"/>
          <p14:tracePt t="89461" x="2408238" y="5064125"/>
          <p14:tracePt t="89472" x="2400300" y="5048250"/>
          <p14:tracePt t="89475" x="2392363" y="5024438"/>
          <p14:tracePt t="89482" x="2384425" y="5016500"/>
          <p14:tracePt t="89499" x="2374900" y="5000625"/>
          <p14:tracePt t="89513" x="2374900" y="4992688"/>
          <p14:tracePt t="89529" x="2359025" y="4976813"/>
          <p14:tracePt t="89535" x="2335213" y="4951413"/>
          <p14:tracePt t="89543" x="2319338" y="4943475"/>
          <p14:tracePt t="89551" x="2295525" y="4919663"/>
          <p14:tracePt t="89558" x="2263775" y="4903788"/>
          <p14:tracePt t="89565" x="2232025" y="4887913"/>
          <p14:tracePt t="89572" x="2200275" y="4872038"/>
          <p14:tracePt t="89580" x="2176463" y="4856163"/>
          <p14:tracePt t="89587" x="2168525" y="4848225"/>
          <p14:tracePt t="89596" x="2152650" y="4840288"/>
          <p14:tracePt t="89604" x="2144713" y="4832350"/>
          <p14:tracePt t="89610" x="2144713" y="4824413"/>
          <p14:tracePt t="89618" x="2144713" y="4816475"/>
          <p14:tracePt t="89634" x="2144713" y="4800600"/>
          <p14:tracePt t="89647" x="2144713" y="4792663"/>
          <p14:tracePt t="89655" x="2144713" y="4784725"/>
          <p14:tracePt t="89662" x="2144713" y="4776788"/>
          <p14:tracePt t="89692" x="2144713" y="4768850"/>
          <p14:tracePt t="89835" x="2136775" y="4768850"/>
          <p14:tracePt t="89842" x="2128838" y="4784725"/>
          <p14:tracePt t="89853" x="2120900" y="4784725"/>
          <p14:tracePt t="89857" x="2097088" y="4808538"/>
          <p14:tracePt t="89865" x="2089150" y="4808538"/>
          <p14:tracePt t="89872" x="2073275" y="4832350"/>
          <p14:tracePt t="89880" x="2049463" y="4840288"/>
          <p14:tracePt t="89887" x="2033588" y="4856163"/>
          <p14:tracePt t="89895" x="2025650" y="4856163"/>
          <p14:tracePt t="89903" x="2008188" y="4872038"/>
          <p14:tracePt t="89919" x="1984375" y="4879975"/>
          <p14:tracePt t="89925" x="1976438" y="4879975"/>
          <p14:tracePt t="89932" x="1960563" y="4887913"/>
          <p14:tracePt t="89947" x="1944688" y="4887913"/>
          <p14:tracePt t="89955" x="1936750" y="4887913"/>
          <p14:tracePt t="89963" x="1928813" y="4887913"/>
          <p14:tracePt t="89969" x="1920875" y="4887913"/>
          <p14:tracePt t="89978" x="1897063" y="4887913"/>
          <p14:tracePt t="89992" x="1889125" y="4887913"/>
          <p14:tracePt t="90001" x="1873250" y="4887913"/>
          <p14:tracePt t="90007" x="1857375" y="4887913"/>
          <p14:tracePt t="90023" x="1849438" y="4887913"/>
          <p14:tracePt t="90024" x="1833563" y="4887913"/>
          <p14:tracePt t="90030" x="1825625" y="4887913"/>
          <p14:tracePt t="90037" x="1809750" y="4887913"/>
          <p14:tracePt t="90044" x="1793875" y="4879975"/>
          <p14:tracePt t="90053" x="1785938" y="4879975"/>
          <p14:tracePt t="90060" x="1770063" y="4879975"/>
          <p14:tracePt t="90067" x="1754188" y="4879975"/>
          <p14:tracePt t="90076" x="1738313" y="4879975"/>
          <p14:tracePt t="90082" x="1706563" y="4879975"/>
          <p14:tracePt t="90089" x="1682750" y="4879975"/>
          <p14:tracePt t="90097" x="1658938" y="4879975"/>
          <p14:tracePt t="90104" x="1641475" y="4887913"/>
          <p14:tracePt t="90112" x="1609725" y="4895850"/>
          <p14:tracePt t="90119" x="1585913" y="4903788"/>
          <p14:tracePt t="90127" x="1562100" y="4903788"/>
          <p14:tracePt t="90136" x="1538288" y="4911725"/>
          <p14:tracePt t="90142" x="1514475" y="4919663"/>
          <p14:tracePt t="90151" x="1482725" y="4919663"/>
          <p14:tracePt t="90157" x="1466850" y="4927600"/>
          <p14:tracePt t="90165" x="1435100" y="4927600"/>
          <p14:tracePt t="90172" x="1411288" y="4927600"/>
          <p14:tracePt t="90180" x="1395413" y="4935538"/>
          <p14:tracePt t="90187" x="1363663" y="4951413"/>
          <p14:tracePt t="90195" x="1331913" y="4959350"/>
          <p14:tracePt t="90202" x="1308100" y="4967288"/>
          <p14:tracePt t="90210" x="1292225" y="4976813"/>
          <p14:tracePt t="90218" x="1266825" y="4992688"/>
          <p14:tracePt t="90225" x="1235075" y="5000625"/>
          <p14:tracePt t="90233" x="1219200" y="5016500"/>
          <p14:tracePt t="90240" x="1203325" y="5024438"/>
          <p14:tracePt t="90247" x="1195388" y="5032375"/>
          <p14:tracePt t="90255" x="1171575" y="5048250"/>
          <p14:tracePt t="90262" x="1163638" y="5056188"/>
          <p14:tracePt t="90270" x="1155700" y="5064125"/>
          <p14:tracePt t="90279" x="1139825" y="5072063"/>
          <p14:tracePt t="90286" x="1131888" y="5072063"/>
          <p14:tracePt t="90292" x="1116013" y="5080000"/>
          <p14:tracePt t="90360" x="1108075" y="5080000"/>
          <p14:tracePt t="90397" x="1116013" y="5080000"/>
          <p14:tracePt t="90405" x="1131888" y="5080000"/>
          <p14:tracePt t="90412" x="1155700" y="5080000"/>
          <p14:tracePt t="90420" x="1187450" y="5080000"/>
          <p14:tracePt t="90427" x="1211263" y="5080000"/>
          <p14:tracePt t="90435" x="1250950" y="5080000"/>
          <p14:tracePt t="90442" x="1308100" y="5072063"/>
          <p14:tracePt t="90451" x="1355725" y="5064125"/>
          <p14:tracePt t="90457" x="1419225" y="5056188"/>
          <p14:tracePt t="90465" x="1474788" y="5048250"/>
          <p14:tracePt t="90472" x="1538288" y="5032375"/>
          <p14:tracePt t="90479" x="1570038" y="5024438"/>
          <p14:tracePt t="90487" x="1609725" y="5016500"/>
          <p14:tracePt t="90495" x="1625600" y="5008563"/>
          <p14:tracePt t="90502" x="1651000" y="5000625"/>
          <p14:tracePt t="90511" x="1674813" y="4992688"/>
          <p14:tracePt t="90518" x="1698625" y="4984750"/>
          <p14:tracePt t="90525" x="1722438" y="4984750"/>
          <p14:tracePt t="90533" x="1738313" y="4976813"/>
          <p14:tracePt t="90539" x="1754188" y="4967288"/>
          <p14:tracePt t="90547" x="1762125" y="4967288"/>
          <p14:tracePt t="90555" x="1770063" y="4967288"/>
          <p14:tracePt t="90569" x="1778000" y="4967288"/>
          <p14:tracePt t="90585" x="1793875" y="4967288"/>
          <p14:tracePt t="90592" x="1801813" y="4967288"/>
          <p14:tracePt t="90600" x="1817688" y="4967288"/>
          <p14:tracePt t="90615" x="1825625" y="4967288"/>
          <p14:tracePt t="90622" x="1833563" y="4967288"/>
          <p14:tracePt t="90652" x="1841500" y="4967288"/>
          <p14:tracePt t="90712" x="1833563" y="4967288"/>
          <p14:tracePt t="90720" x="1817688" y="4967288"/>
          <p14:tracePt t="90727" x="1793875" y="4976813"/>
          <p14:tracePt t="90735" x="1770063" y="4984750"/>
          <p14:tracePt t="90742" x="1746250" y="5000625"/>
          <p14:tracePt t="90750" x="1722438" y="5000625"/>
          <p14:tracePt t="90757" x="1698625" y="5008563"/>
          <p14:tracePt t="90765" x="1666875" y="5032375"/>
          <p14:tracePt t="90772" x="1633538" y="5040313"/>
          <p14:tracePt t="90779" x="1593850" y="5056188"/>
          <p14:tracePt t="90788" x="1570038" y="5064125"/>
          <p14:tracePt t="90795" x="1546225" y="5080000"/>
          <p14:tracePt t="90802" x="1522413" y="5087938"/>
          <p14:tracePt t="90810" x="1482725" y="5111750"/>
          <p14:tracePt t="90818" x="1458913" y="5127625"/>
          <p14:tracePt t="90825" x="1427163" y="5143500"/>
          <p14:tracePt t="90833" x="1395413" y="5151438"/>
          <p14:tracePt t="90840" x="1379538" y="5167313"/>
          <p14:tracePt t="90847" x="1347788" y="5183188"/>
          <p14:tracePt t="90855" x="1316038" y="5191125"/>
          <p14:tracePt t="90862" x="1292225" y="5207000"/>
          <p14:tracePt t="90870" x="1274763" y="5214938"/>
          <p14:tracePt t="90877" x="1258888" y="5222875"/>
          <p14:tracePt t="90887" x="1243013" y="5238750"/>
          <p14:tracePt t="90892" x="1203325" y="5254625"/>
          <p14:tracePt t="90901" x="1179513" y="5270500"/>
          <p14:tracePt t="90907" x="1155700" y="5286375"/>
          <p14:tracePt t="90919" x="1139825" y="5294313"/>
          <p14:tracePt t="90922" x="1116013" y="5310188"/>
          <p14:tracePt t="90930" x="1100138" y="5319713"/>
          <p14:tracePt t="90937" x="1084263" y="5327650"/>
          <p14:tracePt t="90945" x="1068388" y="5335588"/>
          <p14:tracePt t="90960" x="1060450" y="5335588"/>
          <p14:tracePt t="91050" x="1068388" y="5327650"/>
          <p14:tracePt t="91057" x="1092200" y="5319713"/>
          <p14:tracePt t="91065" x="1116013" y="5302250"/>
          <p14:tracePt t="91073" x="1139825" y="5294313"/>
          <p14:tracePt t="91080" x="1163638" y="5286375"/>
          <p14:tracePt t="91088" x="1179513" y="5278438"/>
          <p14:tracePt t="91095" x="1203325" y="5270500"/>
          <p14:tracePt t="91102" x="1227138" y="5270500"/>
          <p14:tracePt t="91110" x="1266825" y="5254625"/>
          <p14:tracePt t="91119" x="1316038" y="5238750"/>
          <p14:tracePt t="91125" x="1347788" y="5222875"/>
          <p14:tracePt t="91133" x="1395413" y="5207000"/>
          <p14:tracePt t="91140" x="1427163" y="5191125"/>
          <p14:tracePt t="91147" x="1482725" y="5175250"/>
          <p14:tracePt t="91155" x="1530350" y="5159375"/>
          <p14:tracePt t="91163" x="1577975" y="5135563"/>
          <p14:tracePt t="91169" x="1625600" y="5111750"/>
          <p14:tracePt t="91177" x="1674813" y="5103813"/>
          <p14:tracePt t="91186" x="1698625" y="5080000"/>
          <p14:tracePt t="91192" x="1738313" y="5048250"/>
          <p14:tracePt t="91201" x="1778000" y="5016500"/>
          <p14:tracePt t="91207" x="1801813" y="4992688"/>
          <p14:tracePt t="91216" x="1841500" y="4959350"/>
          <p14:tracePt t="91222" x="1881188" y="4919663"/>
          <p14:tracePt t="91230" x="1905000" y="4887913"/>
          <p14:tracePt t="91238" x="1928813" y="4864100"/>
          <p14:tracePt t="91245" x="1952625" y="4840288"/>
          <p14:tracePt t="91252" x="1960563" y="4824413"/>
          <p14:tracePt t="91260" x="1968500" y="4824413"/>
          <p14:tracePt t="91269" x="1968500" y="4816475"/>
          <p14:tracePt t="91275" x="1968500" y="4808538"/>
          <p14:tracePt t="91380" x="1976438" y="4816475"/>
          <p14:tracePt t="91395" x="1984375" y="4816475"/>
          <p14:tracePt t="91410" x="1984375" y="4824413"/>
          <p14:tracePt t="91455" x="1984375" y="4832350"/>
          <p14:tracePt t="91470" x="1984375" y="4840288"/>
          <p14:tracePt t="91477" x="1984375" y="4848225"/>
          <p14:tracePt t="91492" x="1976438" y="4856163"/>
          <p14:tracePt t="91507" x="1968500" y="4872038"/>
          <p14:tracePt t="91516" x="1952625" y="4872038"/>
          <p14:tracePt t="91522" x="1928813" y="4887913"/>
          <p14:tracePt t="91530" x="1905000" y="4895850"/>
          <p14:tracePt t="91537" x="1881188" y="4911725"/>
          <p14:tracePt t="91545" x="1849438" y="4927600"/>
          <p14:tracePt t="91552" x="1841500" y="4927600"/>
          <p14:tracePt t="91560" x="1809750" y="4943475"/>
          <p14:tracePt t="91568" x="1778000" y="4959350"/>
          <p14:tracePt t="91575" x="1746250" y="4984750"/>
          <p14:tracePt t="91583" x="1722438" y="4984750"/>
          <p14:tracePt t="91589" x="1698625" y="5000625"/>
          <p14:tracePt t="91598" x="1698625" y="5008563"/>
          <p14:tracePt t="91605" x="1690688" y="5008563"/>
          <p14:tracePt t="91612" x="1682750" y="5008563"/>
          <p14:tracePt t="91620" x="1674813" y="5008563"/>
          <p14:tracePt t="91627" x="1674813" y="5016500"/>
          <p14:tracePt t="91957" x="1674813" y="5024438"/>
          <p14:tracePt t="91969" x="1682750" y="5024438"/>
          <p14:tracePt t="91972" x="1690688" y="5040313"/>
          <p14:tracePt t="91979" x="1706563" y="5048250"/>
          <p14:tracePt t="91989" x="1730375" y="5048250"/>
          <p14:tracePt t="91995" x="1754188" y="5056188"/>
          <p14:tracePt t="92004" x="1778000" y="5064125"/>
          <p14:tracePt t="92011" x="1801813" y="5072063"/>
          <p14:tracePt t="92020" x="1825625" y="5072063"/>
          <p14:tracePt t="92025" x="1849438" y="5080000"/>
          <p14:tracePt t="92035" x="1857375" y="5087938"/>
          <p14:tracePt t="92040" x="1865313" y="5087938"/>
          <p14:tracePt t="92052" x="1873250" y="5087938"/>
          <p14:tracePt t="92055" x="1881188" y="5087938"/>
          <p14:tracePt t="92071" x="1889125" y="5087938"/>
          <p14:tracePt t="92078" x="1897063" y="5087938"/>
          <p14:tracePt t="92175" x="1905000" y="5087938"/>
          <p14:tracePt t="92184" x="1912938" y="5087938"/>
          <p14:tracePt t="92190" x="1920875" y="5087938"/>
          <p14:tracePt t="92199" x="1936750" y="5087938"/>
          <p14:tracePt t="92205" x="1952625" y="5087938"/>
          <p14:tracePt t="92212" x="1976438" y="5087938"/>
          <p14:tracePt t="92220" x="2000250" y="5087938"/>
          <p14:tracePt t="92227" x="2033588" y="5095875"/>
          <p14:tracePt t="92234" x="2089150" y="5111750"/>
          <p14:tracePt t="92242" x="2136775" y="5127625"/>
          <p14:tracePt t="92251" x="2192338" y="5135563"/>
          <p14:tracePt t="92257" x="2239963" y="5151438"/>
          <p14:tracePt t="92266" x="2279650" y="5159375"/>
          <p14:tracePt t="92272" x="2327275" y="5167313"/>
          <p14:tracePt t="92280" x="2374900" y="5175250"/>
          <p14:tracePt t="92287" x="2416175" y="5191125"/>
          <p14:tracePt t="92295" x="2455863" y="5199063"/>
          <p14:tracePt t="92302" x="2487613" y="5207000"/>
          <p14:tracePt t="92310" x="2511425" y="5214938"/>
          <p14:tracePt t="92318" x="2527300" y="5214938"/>
          <p14:tracePt t="92325" x="2535238" y="5214938"/>
          <p14:tracePt t="92333" x="2543175" y="5214938"/>
          <p14:tracePt t="92340" x="2551113" y="5214938"/>
          <p14:tracePt t="92349" x="2559050" y="5222875"/>
          <p14:tracePt t="92370" x="2566988" y="5222875"/>
          <p14:tracePt t="92498" x="2574925" y="5230813"/>
          <p14:tracePt t="92504" x="2590800" y="5238750"/>
          <p14:tracePt t="92514" x="2622550" y="5254625"/>
          <p14:tracePt t="92520" x="2646363" y="5262563"/>
          <p14:tracePt t="92528" x="2678113" y="5270500"/>
          <p14:tracePt t="92534" x="2701925" y="5278438"/>
          <p14:tracePt t="92543" x="2717800" y="5286375"/>
          <p14:tracePt t="92557" x="2725738" y="5286375"/>
          <p14:tracePt t="93315" x="2733675" y="5286375"/>
          <p14:tracePt t="93324" x="2741613" y="5286375"/>
          <p14:tracePt t="93335" x="2751138" y="5286375"/>
          <p14:tracePt t="93338" x="2759075" y="5286375"/>
          <p14:tracePt t="93346" x="2767013" y="5286375"/>
          <p14:tracePt t="93361" x="2774950" y="5286375"/>
          <p14:tracePt t="93765" x="2774950" y="5294313"/>
          <p14:tracePt t="93789" x="2767013" y="5294313"/>
          <p14:tracePt t="93795" x="2759075" y="5302250"/>
          <p14:tracePt t="93802" x="2741613" y="5302250"/>
          <p14:tracePt t="93811" x="2725738" y="5302250"/>
          <p14:tracePt t="93818" x="2709863" y="5310188"/>
          <p14:tracePt t="93825" x="2701925" y="5310188"/>
          <p14:tracePt t="93833" x="2686050" y="5310188"/>
          <p14:tracePt t="93840" x="2670175" y="5310188"/>
          <p14:tracePt t="93855" x="2662238" y="5310188"/>
          <p14:tracePt t="93998" x="2670175" y="5310188"/>
          <p14:tracePt t="94006" x="2678113" y="5310188"/>
          <p14:tracePt t="94014" x="2686050" y="5310188"/>
          <p14:tracePt t="94021" x="2693988" y="5310188"/>
          <p14:tracePt t="94028" x="2701925" y="5310188"/>
          <p14:tracePt t="94035" x="2709863" y="5310188"/>
          <p14:tracePt t="94042" x="2717800" y="5310188"/>
          <p14:tracePt t="94050" x="2725738" y="5310188"/>
          <p14:tracePt t="94060" x="2733675" y="5310188"/>
          <p14:tracePt t="94067" x="2741613" y="5310188"/>
          <p14:tracePt t="94072" x="2751138" y="5310188"/>
          <p14:tracePt t="94095" x="2759075" y="5310188"/>
          <p14:tracePt t="94117" x="2767013" y="5310188"/>
          <p14:tracePt t="95408" x="2774950" y="5310188"/>
          <p14:tracePt t="95415" x="2790825" y="5310188"/>
          <p14:tracePt t="95430" x="2798763" y="5310188"/>
          <p14:tracePt t="95573" x="2806700" y="5310188"/>
          <p14:tracePt t="95581" x="2814638" y="5310188"/>
          <p14:tracePt t="95619" x="2822575" y="5310188"/>
          <p14:tracePt t="95633" x="2830513" y="5310188"/>
          <p14:tracePt t="95663" x="2838450" y="5310188"/>
          <p14:tracePt t="95685" x="2846388" y="5310188"/>
          <p14:tracePt t="95700" x="2846388" y="5302250"/>
          <p14:tracePt t="95731" x="2854325" y="5302250"/>
          <p14:tracePt t="100684" x="2543175" y="5254625"/>
          <p14:tracePt t="100687" x="2487613" y="5238750"/>
          <p14:tracePt t="100688" x="2432050" y="5222875"/>
          <p14:tracePt t="100695" x="2392363" y="5222875"/>
          <p14:tracePt t="100702" x="2359025" y="5214938"/>
          <p14:tracePt t="100712" x="2343150" y="5207000"/>
          <p14:tracePt t="100720" x="2327275" y="5199063"/>
          <p14:tracePt t="100725" x="2311400" y="5191125"/>
          <p14:tracePt t="100732" x="2303463" y="5191125"/>
          <p14:tracePt t="100740" x="2287588" y="5183188"/>
          <p14:tracePt t="100747" x="2263775" y="5175250"/>
          <p14:tracePt t="100757" x="2255838" y="5167313"/>
          <p14:tracePt t="100764" x="2232025" y="5151438"/>
          <p14:tracePt t="100770" x="2208213" y="5143500"/>
          <p14:tracePt t="100777" x="2160588" y="5127625"/>
          <p14:tracePt t="100785" x="2097088" y="5119688"/>
          <p14:tracePt t="100795" x="2025650" y="5103813"/>
          <p14:tracePt t="100800" x="1960563" y="5087938"/>
          <p14:tracePt t="100809" x="1897063" y="5072063"/>
          <p14:tracePt t="100815" x="1841500" y="5056188"/>
          <p14:tracePt t="100823" x="1785938" y="5048250"/>
          <p14:tracePt t="100831" x="1762125" y="5040313"/>
          <p14:tracePt t="100837" x="1738313" y="5032375"/>
          <p14:tracePt t="100845" x="1722438" y="5024438"/>
          <p14:tracePt t="100860" x="1714500" y="5024438"/>
          <p14:tracePt t="101085" x="1722438" y="5024438"/>
          <p14:tracePt t="101109" x="1738313" y="5024438"/>
          <p14:tracePt t="101123" x="1746250" y="5024438"/>
          <p14:tracePt t="101132" x="1754188" y="5024438"/>
          <p14:tracePt t="101138" x="1762125" y="5024438"/>
          <p14:tracePt t="101145" x="1778000" y="5024438"/>
          <p14:tracePt t="101318" x="0" y="0"/>
        </p14:tracePtLst>
        <p14:tracePtLst>
          <p14:tracePt t="101799" x="1738313" y="4984750"/>
          <p14:tracePt t="102750" x="1730375" y="4984750"/>
          <p14:tracePt t="102759" x="1722438" y="4984750"/>
          <p14:tracePt t="102765" x="1714500" y="4992688"/>
          <p14:tracePt t="102778" x="1698625" y="5000625"/>
          <p14:tracePt t="102780" x="1690688" y="5000625"/>
          <p14:tracePt t="102787" x="1674813" y="5016500"/>
          <p14:tracePt t="102796" x="1658938" y="5016500"/>
          <p14:tracePt t="102803" x="1633538" y="5024438"/>
          <p14:tracePt t="102810" x="1617663" y="5024438"/>
          <p14:tracePt t="102819" x="1601788" y="5024438"/>
          <p14:tracePt t="102826" x="1593850" y="5032375"/>
          <p14:tracePt t="102833" x="1577975" y="5040313"/>
          <p14:tracePt t="102840" x="1570038" y="5040313"/>
          <p14:tracePt t="102847" x="1562100" y="5048250"/>
          <p14:tracePt t="102855" x="1538288" y="5056188"/>
          <p14:tracePt t="102863" x="1514475" y="5064125"/>
          <p14:tracePt t="102870" x="1482725" y="5080000"/>
          <p14:tracePt t="102878" x="1458913" y="5087938"/>
          <p14:tracePt t="102885" x="1435100" y="5087938"/>
          <p14:tracePt t="102893" x="1411288" y="5103813"/>
          <p14:tracePt t="102900" x="1395413" y="5103813"/>
          <p14:tracePt t="102909" x="1379538" y="5111750"/>
          <p14:tracePt t="102916" x="1371600" y="5111750"/>
          <p14:tracePt t="102926" x="1363663" y="5119688"/>
          <p14:tracePt t="102930" x="1355725" y="5119688"/>
          <p14:tracePt t="102945" x="1355725" y="5127625"/>
          <p14:tracePt t="102952" x="1347788" y="5127625"/>
          <p14:tracePt t="102968" x="1339850" y="5135563"/>
          <p14:tracePt t="102983" x="1331913" y="5135563"/>
          <p14:tracePt t="102990" x="1331913" y="5143500"/>
          <p14:tracePt t="102998" x="1316038" y="5151438"/>
          <p14:tracePt t="103006" x="1308100" y="5151438"/>
          <p14:tracePt t="103012" x="1300163" y="5159375"/>
          <p14:tracePt t="103020" x="1292225" y="5159375"/>
          <p14:tracePt t="103027" x="1274763" y="5175250"/>
          <p14:tracePt t="103035" x="1266825" y="5175250"/>
          <p14:tracePt t="103042" x="1258888" y="5183188"/>
          <p14:tracePt t="103050" x="1250950" y="5191125"/>
          <p14:tracePt t="103065" x="1243013" y="5199063"/>
          <p14:tracePt t="103088" x="1235075" y="5207000"/>
          <p14:tracePt t="103095" x="1227138" y="5207000"/>
          <p14:tracePt t="103103" x="1227138" y="5214938"/>
          <p14:tracePt t="103110" x="1219200" y="5214938"/>
          <p14:tracePt t="103118" x="1211263" y="5222875"/>
          <p14:tracePt t="103125" x="1203325" y="5230813"/>
          <p14:tracePt t="103133" x="1195388" y="5230813"/>
          <p14:tracePt t="103141" x="1195388" y="5238750"/>
          <p14:tracePt t="103147" x="1187450" y="5238750"/>
          <p14:tracePt t="103157" x="1187450" y="5246688"/>
          <p14:tracePt t="103163" x="1187450" y="5254625"/>
          <p14:tracePt t="103185" x="1179513" y="5254625"/>
          <p14:tracePt t="103193" x="1179513" y="5262563"/>
          <p14:tracePt t="103215" x="1179513" y="5270500"/>
          <p14:tracePt t="103224" x="1171575" y="5270500"/>
          <p14:tracePt t="103230" x="1171575" y="5278438"/>
          <p14:tracePt t="103245" x="1163638" y="5286375"/>
          <p14:tracePt t="103252" x="1163638" y="5294313"/>
          <p14:tracePt t="103267" x="1155700" y="5310188"/>
          <p14:tracePt t="103275" x="1147763" y="5319713"/>
          <p14:tracePt t="103283" x="1139825" y="5327650"/>
          <p14:tracePt t="103290" x="1123950" y="5335588"/>
          <p14:tracePt t="103298" x="1108075" y="5351463"/>
          <p14:tracePt t="103312" x="1100138" y="5351463"/>
          <p14:tracePt t="103320" x="1092200" y="5351463"/>
          <p14:tracePt t="103327" x="1092200" y="5359400"/>
          <p14:tracePt t="103335" x="1084263" y="5359400"/>
          <p14:tracePt t="103365" x="1076325" y="5359400"/>
          <p14:tracePt t="103402" x="1092200" y="5359400"/>
          <p14:tracePt t="103410" x="1100138" y="5351463"/>
          <p14:tracePt t="103417" x="1108075" y="5351463"/>
          <p14:tracePt t="103425" x="1116013" y="5343525"/>
          <p14:tracePt t="103433" x="1131888" y="5335588"/>
          <p14:tracePt t="103441" x="1139825" y="5327650"/>
          <p14:tracePt t="103447" x="1155700" y="5319713"/>
          <p14:tracePt t="103456" x="1171575" y="5319713"/>
          <p14:tracePt t="103463" x="1187450" y="5302250"/>
          <p14:tracePt t="103470" x="1195388" y="5302250"/>
          <p14:tracePt t="103479" x="1219200" y="5294313"/>
          <p14:tracePt t="103485" x="1258888" y="5286375"/>
          <p14:tracePt t="103493" x="1284288" y="5278438"/>
          <p14:tracePt t="103500" x="1316038" y="5270500"/>
          <p14:tracePt t="103509" x="1339850" y="5262563"/>
          <p14:tracePt t="103515" x="1387475" y="5238750"/>
          <p14:tracePt t="103523" x="1411288" y="5238750"/>
          <p14:tracePt t="103530" x="1450975" y="5222875"/>
          <p14:tracePt t="103538" x="1482725" y="5214938"/>
          <p14:tracePt t="103545" x="1514475" y="5191125"/>
          <p14:tracePt t="103552" x="1570038" y="5167313"/>
          <p14:tracePt t="103560" x="1585913" y="5159375"/>
          <p14:tracePt t="103568" x="1601788" y="5143500"/>
          <p14:tracePt t="103575" x="1633538" y="5135563"/>
          <p14:tracePt t="103583" x="1651000" y="5111750"/>
          <p14:tracePt t="103591" x="1674813" y="5103813"/>
          <p14:tracePt t="103598" x="1690688" y="5087938"/>
          <p14:tracePt t="103606" x="1706563" y="5072063"/>
          <p14:tracePt t="103612" x="1722438" y="5064125"/>
          <p14:tracePt t="103620" x="1738313" y="5056188"/>
          <p14:tracePt t="103627" x="1762125" y="5040313"/>
          <p14:tracePt t="103636" x="1770063" y="5040313"/>
          <p14:tracePt t="103643" x="1778000" y="5032375"/>
          <p14:tracePt t="103651" x="1793875" y="5024438"/>
          <p14:tracePt t="103658" x="1809750" y="5024438"/>
          <p14:tracePt t="103665" x="1817688" y="5016500"/>
          <p14:tracePt t="103672" x="1841500" y="5008563"/>
          <p14:tracePt t="103680" x="1857375" y="5000625"/>
          <p14:tracePt t="103689" x="1889125" y="5000625"/>
          <p14:tracePt t="103695" x="1905000" y="4984750"/>
          <p14:tracePt t="103703" x="1920875" y="4976813"/>
          <p14:tracePt t="103710" x="1928813" y="4976813"/>
          <p14:tracePt t="103717" x="1952625" y="4959350"/>
          <p14:tracePt t="103725" x="1968500" y="4951413"/>
          <p14:tracePt t="103733" x="1992313" y="4951413"/>
          <p14:tracePt t="103741" x="2000250" y="4935538"/>
          <p14:tracePt t="103748" x="2025650" y="4927600"/>
          <p14:tracePt t="103756" x="2033588" y="4911725"/>
          <p14:tracePt t="103763" x="2049463" y="4903788"/>
          <p14:tracePt t="103770" x="2065338" y="4895850"/>
          <p14:tracePt t="103777" x="2073275" y="4879975"/>
          <p14:tracePt t="103785" x="2089150" y="4864100"/>
          <p14:tracePt t="103793" x="2105025" y="4856163"/>
          <p14:tracePt t="103800" x="2112963" y="4848225"/>
          <p14:tracePt t="103808" x="2128838" y="4832350"/>
          <p14:tracePt t="103815" x="2144713" y="4824413"/>
          <p14:tracePt t="103823" x="2152650" y="4816475"/>
          <p14:tracePt t="103830" x="2168525" y="4808538"/>
          <p14:tracePt t="103839" x="2192338" y="4800600"/>
          <p14:tracePt t="103845" x="2208213" y="4776788"/>
          <p14:tracePt t="103853" x="2216150" y="4776788"/>
          <p14:tracePt t="103860" x="2232025" y="4760913"/>
          <p14:tracePt t="103868" x="2239963" y="4760913"/>
          <p14:tracePt t="103875" x="2247900" y="4752975"/>
          <p14:tracePt t="103883" x="2255838" y="4745038"/>
          <p14:tracePt t="103898" x="2263775" y="4745038"/>
          <p14:tracePt t="103906" x="2271713" y="4737100"/>
          <p14:tracePt t="103913" x="2287588" y="4737100"/>
          <p14:tracePt t="103928" x="2295525" y="4737100"/>
          <p14:tracePt t="103941" x="2303463" y="4729163"/>
          <p14:tracePt t="103956" x="2319338" y="4713288"/>
          <p14:tracePt t="103958" x="2327275" y="4713288"/>
          <p14:tracePt t="103965" x="2343150" y="4697413"/>
          <p14:tracePt t="103972" x="2359025" y="4689475"/>
          <p14:tracePt t="103980" x="2366963" y="4681538"/>
          <p14:tracePt t="103989" x="2384425" y="4665663"/>
          <p14:tracePt t="103995" x="2408238" y="4657725"/>
          <p14:tracePt t="104002" x="2424113" y="4649788"/>
          <p14:tracePt t="104010" x="2432050" y="4633913"/>
          <p14:tracePt t="104018" x="2455863" y="4624388"/>
          <p14:tracePt t="104025" x="2463800" y="4608513"/>
          <p14:tracePt t="104033" x="2471738" y="4600575"/>
          <p14:tracePt t="104041" x="2487613" y="4600575"/>
          <p14:tracePt t="104047" x="2487613" y="4592638"/>
          <p14:tracePt t="104056" x="2495550" y="4592638"/>
          <p14:tracePt t="104070" x="2511425" y="4584700"/>
          <p14:tracePt t="104085" x="2511425" y="4576763"/>
          <p14:tracePt t="104093" x="2519363" y="4576763"/>
          <p14:tracePt t="104115" x="2527300" y="4576763"/>
          <p14:tracePt t="104123" x="2535238" y="4568825"/>
          <p14:tracePt t="104138" x="2551113" y="4568825"/>
          <p14:tracePt t="104145" x="2566988" y="4560888"/>
          <p14:tracePt t="104153" x="2574925" y="4552950"/>
          <p14:tracePt t="104160" x="2582863" y="4552950"/>
          <p14:tracePt t="104168" x="2590800" y="4545013"/>
          <p14:tracePt t="107253" x="0" y="0"/>
        </p14:tracePtLst>
        <p14:tracePtLst>
          <p14:tracePt t="111550" x="2646363" y="5351463"/>
          <p14:tracePt t="111683" x="2662238" y="5351463"/>
          <p14:tracePt t="111690" x="2678113" y="5351463"/>
          <p14:tracePt t="111697" x="2686050" y="5351463"/>
          <p14:tracePt t="111705" x="2701925" y="5351463"/>
          <p14:tracePt t="111713" x="2717800" y="5351463"/>
          <p14:tracePt t="111720" x="2725738" y="5343525"/>
          <p14:tracePt t="111727" x="2733675" y="5343525"/>
          <p14:tracePt t="111735" x="2759075" y="5335588"/>
          <p14:tracePt t="111742" x="2767013" y="5335588"/>
          <p14:tracePt t="111751" x="2774950" y="5335588"/>
          <p14:tracePt t="111759" x="2782888" y="5335588"/>
          <p14:tracePt t="111770" x="2806700" y="5327650"/>
          <p14:tracePt t="111780" x="2814638" y="5327650"/>
          <p14:tracePt t="111788" x="2822575" y="5327650"/>
          <p14:tracePt t="111795" x="2830513" y="5327650"/>
          <p14:tracePt t="111803" x="2838450" y="5327650"/>
          <p14:tracePt t="111818" x="2854325" y="5327650"/>
          <p14:tracePt t="111825" x="2862263" y="5327650"/>
          <p14:tracePt t="111833" x="2862263" y="5319713"/>
          <p14:tracePt t="111840" x="2870200" y="5319713"/>
          <p14:tracePt t="111855" x="2878138" y="5319713"/>
          <p14:tracePt t="111863" x="2886075" y="5319713"/>
          <p14:tracePt t="111902" x="2886075" y="5310188"/>
          <p14:tracePt t="111968" x="2878138" y="5310188"/>
          <p14:tracePt t="111975" x="2870200" y="5310188"/>
          <p14:tracePt t="111982" x="2862263" y="5310188"/>
          <p14:tracePt t="111990" x="2838450" y="5310188"/>
          <p14:tracePt t="112000" x="2814638" y="5310188"/>
          <p14:tracePt t="112005" x="2782888" y="5310188"/>
          <p14:tracePt t="112013" x="2741613" y="5319713"/>
          <p14:tracePt t="112020" x="2717800" y="5327650"/>
          <p14:tracePt t="112028" x="2686050" y="5335588"/>
          <p14:tracePt t="112035" x="2662238" y="5335588"/>
          <p14:tracePt t="112043" x="2638425" y="5335588"/>
          <p14:tracePt t="112051" x="2614613" y="5343525"/>
          <p14:tracePt t="112057" x="2606675" y="5343525"/>
          <p14:tracePt t="112066" x="2598738" y="5351463"/>
          <p14:tracePt t="112073" x="2590800" y="5351463"/>
          <p14:tracePt t="112208" x="2598738" y="5351463"/>
          <p14:tracePt t="112217" x="2606675" y="5351463"/>
          <p14:tracePt t="112223" x="2614613" y="5351463"/>
          <p14:tracePt t="112230" x="2630488" y="5351463"/>
          <p14:tracePt t="112238" x="2638425" y="5351463"/>
          <p14:tracePt t="112246" x="2662238" y="5351463"/>
          <p14:tracePt t="112253" x="2678113" y="5351463"/>
          <p14:tracePt t="112260" x="2701925" y="5351463"/>
          <p14:tracePt t="112268" x="2717800" y="5351463"/>
          <p14:tracePt t="112275" x="2733675" y="5351463"/>
          <p14:tracePt t="112282" x="2741613" y="5351463"/>
          <p14:tracePt t="112291" x="2751138" y="5351463"/>
          <p14:tracePt t="112305" x="2759075" y="5351463"/>
          <p14:tracePt t="112380" x="2751138" y="5351463"/>
          <p14:tracePt t="112387" x="2717800" y="5343525"/>
          <p14:tracePt t="112395" x="2678113" y="5335588"/>
          <p14:tracePt t="112403" x="2638425" y="5327650"/>
          <p14:tracePt t="112410" x="2559050" y="5310188"/>
          <p14:tracePt t="112418" x="2487613" y="5302250"/>
          <p14:tracePt t="112425" x="2392363" y="5294313"/>
          <p14:tracePt t="112433" x="2295525" y="5278438"/>
          <p14:tracePt t="112441" x="2208213" y="5270500"/>
          <p14:tracePt t="112450" x="2144713" y="5254625"/>
          <p14:tracePt t="112456" x="2065338" y="5246688"/>
          <p14:tracePt t="112463" x="2000250" y="5246688"/>
          <p14:tracePt t="112470" x="1944688" y="5238750"/>
          <p14:tracePt t="112478" x="1912938" y="5238750"/>
          <p14:tracePt t="112485" x="1889125" y="5238750"/>
          <p14:tracePt t="112493" x="1873250" y="5238750"/>
          <p14:tracePt t="112501" x="1865313" y="5238750"/>
          <p14:tracePt t="112507" x="1857375" y="5230813"/>
          <p14:tracePt t="112517" x="1849438" y="5230813"/>
          <p14:tracePt t="112523" x="1841500" y="5230813"/>
          <p14:tracePt t="112531" x="1825625" y="5230813"/>
          <p14:tracePt t="112537" x="1817688" y="5230813"/>
          <p14:tracePt t="112545" x="1809750" y="5230813"/>
          <p14:tracePt t="112553" x="1801813" y="5230813"/>
          <p14:tracePt t="112560" x="1793875" y="5230813"/>
          <p14:tracePt t="112568" x="1785938" y="5222875"/>
          <p14:tracePt t="112584" x="1778000" y="5222875"/>
          <p14:tracePt t="112604" x="1770063" y="5222875"/>
          <p14:tracePt t="112620" x="1762125" y="5222875"/>
          <p14:tracePt t="112628" x="1754188" y="5222875"/>
          <p14:tracePt t="112643" x="1746250" y="5222875"/>
          <p14:tracePt t="112658" x="1738313" y="5222875"/>
          <p14:tracePt t="112667" x="1722438" y="5222875"/>
          <p14:tracePt t="112673" x="1706563" y="5222875"/>
          <p14:tracePt t="112680" x="1698625" y="5222875"/>
          <p14:tracePt t="112687" x="1690688" y="5222875"/>
          <p14:tracePt t="112696" x="1674813" y="5214938"/>
          <p14:tracePt t="112702" x="1666875" y="5214938"/>
          <p14:tracePt t="112710" x="1641475" y="5207000"/>
          <p14:tracePt t="112718" x="1617663" y="5207000"/>
          <p14:tracePt t="112725" x="1593850" y="5207000"/>
          <p14:tracePt t="112733" x="1585913" y="5207000"/>
          <p14:tracePt t="112740" x="1554163" y="5199063"/>
          <p14:tracePt t="112748" x="1538288" y="5191125"/>
          <p14:tracePt t="112755" x="1522413" y="5191125"/>
          <p14:tracePt t="112771" x="1514475" y="5191125"/>
          <p14:tracePt t="112777" x="1506538" y="5191125"/>
          <p14:tracePt t="112793" x="1498600" y="5191125"/>
          <p14:tracePt t="112898" x="1498600" y="5183188"/>
          <p14:tracePt t="112981" x="1506538" y="5183188"/>
          <p14:tracePt t="113010" x="1514475" y="5183188"/>
          <p14:tracePt t="113035" x="1514475" y="5175250"/>
          <p14:tracePt t="113040" x="1522413" y="5175250"/>
          <p14:tracePt t="113063" x="1522413" y="5167313"/>
          <p14:tracePt t="113070" x="1530350" y="5167313"/>
          <p14:tracePt t="113085" x="1538288" y="5167313"/>
          <p14:tracePt t="113093" x="1546225" y="5159375"/>
          <p14:tracePt t="113116" x="1554163" y="5159375"/>
          <p14:tracePt t="113132" x="1562100" y="5151438"/>
          <p14:tracePt t="113137" x="1577975" y="5151438"/>
          <p14:tracePt t="113145" x="1585913" y="5143500"/>
          <p14:tracePt t="113153" x="1601788" y="5143500"/>
          <p14:tracePt t="113168" x="1617663" y="5135563"/>
          <p14:tracePt t="113176" x="1625600" y="5127625"/>
          <p14:tracePt t="113190" x="1633538" y="5127625"/>
          <p14:tracePt t="113200" x="1641475" y="5127625"/>
          <p14:tracePt t="113205" x="1651000" y="5119688"/>
          <p14:tracePt t="113220" x="1658938" y="5119688"/>
          <p14:tracePt t="113228" x="1666875" y="5111750"/>
          <p14:tracePt t="113235" x="1674813" y="5103813"/>
          <p14:tracePt t="113243" x="1690688" y="5087938"/>
          <p14:tracePt t="113250" x="1698625" y="5087938"/>
          <p14:tracePt t="113258" x="1714500" y="5080000"/>
          <p14:tracePt t="113265" x="1722438" y="5072063"/>
          <p14:tracePt t="113272" x="1730375" y="5064125"/>
          <p14:tracePt t="113281" x="1738313" y="5056188"/>
          <p14:tracePt t="113288" x="1746250" y="5056188"/>
          <p14:tracePt t="113295" x="1754188" y="5056188"/>
          <p14:tracePt t="113303" x="1762125" y="5048250"/>
          <p14:tracePt t="113310" x="1770063" y="5048250"/>
          <p14:tracePt t="113317" x="1770063" y="5040313"/>
          <p14:tracePt t="113325" x="1778000" y="5032375"/>
          <p14:tracePt t="113349" x="1778000" y="5024438"/>
          <p14:tracePt t="113355" x="1785938" y="5024438"/>
          <p14:tracePt t="113377" x="1793875" y="5016500"/>
          <p14:tracePt t="113400" x="1801813" y="5008563"/>
          <p14:tracePt t="113407" x="1809750" y="5000625"/>
          <p14:tracePt t="113423" x="1809750" y="4992688"/>
          <p14:tracePt t="113431" x="1817688" y="4992688"/>
          <p14:tracePt t="113437" x="1817688" y="4984750"/>
          <p14:tracePt t="113550" x="1801813" y="4984750"/>
          <p14:tracePt t="113566" x="1793875" y="4984750"/>
          <p14:tracePt t="113573" x="1778000" y="4992688"/>
          <p14:tracePt t="113581" x="1770063" y="5000625"/>
          <p14:tracePt t="113587" x="1754188" y="5000625"/>
          <p14:tracePt t="113595" x="1738313" y="5000625"/>
          <p14:tracePt t="113603" x="1722438" y="5016500"/>
          <p14:tracePt t="113610" x="1706563" y="5024438"/>
          <p14:tracePt t="113618" x="1698625" y="5024438"/>
          <p14:tracePt t="113625" x="1674813" y="5032375"/>
          <p14:tracePt t="113633" x="1666875" y="5040313"/>
          <p14:tracePt t="113640" x="1658938" y="5040313"/>
          <p14:tracePt t="113648" x="1651000" y="5048250"/>
          <p14:tracePt t="113655" x="1651000" y="5056188"/>
          <p14:tracePt t="113664" x="1641475" y="5056188"/>
          <p14:tracePt t="113671" x="1641475" y="5064125"/>
          <p14:tracePt t="113746" x="1641475" y="5048250"/>
          <p14:tracePt t="113760" x="1651000" y="5040313"/>
          <p14:tracePt t="113767" x="1651000" y="5024438"/>
          <p14:tracePt t="113777" x="1674813" y="5016500"/>
          <p14:tracePt t="113783" x="1682750" y="5008563"/>
          <p14:tracePt t="113790" x="1698625" y="4992688"/>
          <p14:tracePt t="113799" x="1714500" y="4984750"/>
          <p14:tracePt t="113806" x="1730375" y="4976813"/>
          <p14:tracePt t="113814" x="1754188" y="4976813"/>
          <p14:tracePt t="113820" x="1778000" y="4967288"/>
          <p14:tracePt t="113828" x="1801813" y="4951413"/>
          <p14:tracePt t="113835" x="1825625" y="4943475"/>
          <p14:tracePt t="113843" x="1865313" y="4943475"/>
          <p14:tracePt t="113850" x="1881188" y="4943475"/>
          <p14:tracePt t="113858" x="1905000" y="4943475"/>
          <p14:tracePt t="113866" x="1936750" y="4935538"/>
          <p14:tracePt t="113873" x="1952625" y="4935538"/>
          <p14:tracePt t="113881" x="1960563" y="4927600"/>
          <p14:tracePt t="113971" x="1952625" y="4927600"/>
          <p14:tracePt t="113985" x="1944688" y="4927600"/>
          <p14:tracePt t="113993" x="1928813" y="4927600"/>
          <p14:tracePt t="114000" x="1905000" y="4927600"/>
          <p14:tracePt t="114010" x="1889125" y="4927600"/>
          <p14:tracePt t="114016" x="1873250" y="4927600"/>
          <p14:tracePt t="114023" x="1849438" y="4935538"/>
          <p14:tracePt t="114031" x="1833563" y="4943475"/>
          <p14:tracePt t="114038" x="1809750" y="4943475"/>
          <p14:tracePt t="114045" x="1778000" y="4959350"/>
          <p14:tracePt t="114053" x="1754188" y="4967288"/>
          <p14:tracePt t="114060" x="1738313" y="4976813"/>
          <p14:tracePt t="114068" x="1722438" y="4992688"/>
          <p14:tracePt t="114075" x="1698625" y="5000625"/>
          <p14:tracePt t="114083" x="1682750" y="5008563"/>
          <p14:tracePt t="114091" x="1674813" y="5024438"/>
          <p14:tracePt t="114098" x="1658938" y="5024438"/>
          <p14:tracePt t="114105" x="1651000" y="5040313"/>
          <p14:tracePt t="114113" x="1641475" y="5040313"/>
          <p14:tracePt t="114127" x="1641475" y="5048250"/>
          <p14:tracePt t="114203" x="1641475" y="5040313"/>
          <p14:tracePt t="114210" x="1641475" y="5024438"/>
          <p14:tracePt t="114218" x="1651000" y="5000625"/>
          <p14:tracePt t="114225" x="1674813" y="4967288"/>
          <p14:tracePt t="114234" x="1690688" y="4943475"/>
          <p14:tracePt t="114240" x="1722438" y="4911725"/>
          <p14:tracePt t="114247" x="1770063" y="4872038"/>
          <p14:tracePt t="114255" x="1801813" y="4848225"/>
          <p14:tracePt t="114264" x="1857375" y="4824413"/>
          <p14:tracePt t="114270" x="1912938" y="4800600"/>
          <p14:tracePt t="114278" x="1944688" y="4784725"/>
          <p14:tracePt t="114285" x="2017713" y="4760913"/>
          <p14:tracePt t="114293" x="2073275" y="4737100"/>
          <p14:tracePt t="114300" x="2136775" y="4721225"/>
          <p14:tracePt t="114308" x="2192338" y="4705350"/>
          <p14:tracePt t="114317" x="2263775" y="4681538"/>
          <p14:tracePt t="114323" x="2311400" y="4657725"/>
          <p14:tracePt t="114331" x="2335213" y="4641850"/>
          <p14:tracePt t="114338" x="2359025" y="4633913"/>
          <p14:tracePt t="114345" x="2374900" y="4616450"/>
          <p14:tracePt t="114353" x="2384425" y="4608513"/>
          <p14:tracePt t="114360" x="2392363" y="4600575"/>
          <p14:tracePt t="114383" x="2392363" y="4592638"/>
          <p14:tracePt t="114465" x="2384425" y="4600575"/>
          <p14:tracePt t="114473" x="2374900" y="4608513"/>
          <p14:tracePt t="114481" x="2343150" y="4624388"/>
          <p14:tracePt t="114487" x="2327275" y="4633913"/>
          <p14:tracePt t="114495" x="2303463" y="4657725"/>
          <p14:tracePt t="114503" x="2255838" y="4673600"/>
          <p14:tracePt t="114512" x="2208213" y="4689475"/>
          <p14:tracePt t="114518" x="2160588" y="4713288"/>
          <p14:tracePt t="114525" x="2105025" y="4752975"/>
          <p14:tracePt t="114533" x="2049463" y="4776788"/>
          <p14:tracePt t="114541" x="2000250" y="4800600"/>
          <p14:tracePt t="114550" x="1952625" y="4832350"/>
          <p14:tracePt t="114555" x="1897063" y="4856163"/>
          <p14:tracePt t="114564" x="1825625" y="4887913"/>
          <p14:tracePt t="114570" x="1770063" y="4903788"/>
          <p14:tracePt t="114577" x="1714500" y="4935538"/>
          <p14:tracePt t="114585" x="1674813" y="4951413"/>
          <p14:tracePt t="114592" x="1651000" y="4967288"/>
          <p14:tracePt t="114600" x="1609725" y="4984750"/>
          <p14:tracePt t="114608" x="1593850" y="5000625"/>
          <p14:tracePt t="114623" x="1585913" y="5008563"/>
          <p14:tracePt t="114705" x="1601788" y="5008563"/>
          <p14:tracePt t="114714" x="1617663" y="5000625"/>
          <p14:tracePt t="114720" x="1651000" y="4976813"/>
          <p14:tracePt t="114728" x="1698625" y="4951413"/>
          <p14:tracePt t="114735" x="1746250" y="4927600"/>
          <p14:tracePt t="114743" x="1801813" y="4895850"/>
          <p14:tracePt t="114750" x="1849438" y="4872038"/>
          <p14:tracePt t="114757" x="1920875" y="4840288"/>
          <p14:tracePt t="114766" x="1984375" y="4808538"/>
          <p14:tracePt t="114773" x="2041525" y="4784725"/>
          <p14:tracePt t="114780" x="2089150" y="4768850"/>
          <p14:tracePt t="114787" x="2136775" y="4745038"/>
          <p14:tracePt t="114795" x="2160588" y="4729163"/>
          <p14:tracePt t="114803" x="2176463" y="4721225"/>
          <p14:tracePt t="114810" x="2200275" y="4721225"/>
          <p14:tracePt t="114818" x="2216150" y="4721225"/>
          <p14:tracePt t="114825" x="2224088" y="4721225"/>
          <p14:tracePt t="114833" x="2224088" y="4713288"/>
          <p14:tracePt t="114840" x="2232025" y="4713288"/>
          <p14:tracePt t="115035" x="2232025" y="4721225"/>
          <p14:tracePt t="115148" x="2232025" y="4729163"/>
          <p14:tracePt t="115155" x="2232025" y="4737100"/>
          <p14:tracePt t="115171" x="2232025" y="4745038"/>
          <p14:tracePt t="115183" x="2224088" y="4745038"/>
          <p14:tracePt t="115186" x="2224088" y="4760913"/>
          <p14:tracePt t="115201" x="2224088" y="4768850"/>
          <p14:tracePt t="115209" x="2216150" y="4768850"/>
          <p14:tracePt t="115216" x="2216150" y="4776788"/>
          <p14:tracePt t="115231" x="2208213" y="4784725"/>
          <p14:tracePt t="115239" x="2208213" y="4792663"/>
          <p14:tracePt t="115250" x="2192338" y="4808538"/>
          <p14:tracePt t="115254" x="2184400" y="4816475"/>
          <p14:tracePt t="115264" x="2176463" y="4824413"/>
          <p14:tracePt t="115268" x="2168525" y="4840288"/>
          <p14:tracePt t="115275" x="2152650" y="4856163"/>
          <p14:tracePt t="115282" x="2128838" y="4879975"/>
          <p14:tracePt t="115291" x="2105025" y="4903788"/>
          <p14:tracePt t="115299" x="2081213" y="4927600"/>
          <p14:tracePt t="115305" x="2049463" y="4951413"/>
          <p14:tracePt t="115314" x="2025650" y="4984750"/>
          <p14:tracePt t="115320" x="2000250" y="5008563"/>
          <p14:tracePt t="115328" x="1984375" y="5024438"/>
          <p14:tracePt t="115336" x="1968500" y="5040313"/>
          <p14:tracePt t="115343" x="1960563" y="5040313"/>
          <p14:tracePt t="115350" x="1952625" y="5048250"/>
          <p14:tracePt t="115357" x="1944688" y="5056188"/>
          <p14:tracePt t="115372" x="1936750" y="5056188"/>
          <p14:tracePt t="115387" x="1928813" y="5056188"/>
          <p14:tracePt t="115396" x="1928813" y="5064125"/>
          <p14:tracePt t="115402" x="1920875" y="5064125"/>
          <p14:tracePt t="115425" x="1912938" y="5064125"/>
          <p14:tracePt t="115440" x="1905000" y="5064125"/>
          <p14:tracePt t="115448" x="1897063" y="5072063"/>
          <p14:tracePt t="115455" x="1897063" y="5080000"/>
          <p14:tracePt t="115463" x="1889125" y="5080000"/>
          <p14:tracePt t="115477" x="1881188" y="5080000"/>
          <p14:tracePt t="115492" x="1873250" y="5080000"/>
          <p14:tracePt t="115500" x="1865313" y="5087938"/>
          <p14:tracePt t="115515" x="1857375" y="5087938"/>
          <p14:tracePt t="115530" x="1849438" y="5095875"/>
          <p14:tracePt t="115546" x="1841500" y="5095875"/>
          <p14:tracePt t="115553" x="1833563" y="5095875"/>
          <p14:tracePt t="115567" x="1833563" y="5103813"/>
          <p14:tracePt t="115576" x="1825625" y="5103813"/>
          <p14:tracePt t="115590" x="1817688" y="5103813"/>
          <p14:tracePt t="115598" x="1817688" y="5111750"/>
          <p14:tracePt t="115620" x="1809750" y="5111750"/>
          <p14:tracePt t="115860" x="1809750" y="5103813"/>
          <p14:tracePt t="115885" x="1809750" y="5095875"/>
          <p14:tracePt t="115899" x="1809750" y="5087938"/>
          <p14:tracePt t="115942" x="1809750" y="5080000"/>
          <p14:tracePt t="116003" x="1801813" y="5080000"/>
          <p14:tracePt t="116093" x="1793875" y="5080000"/>
          <p14:tracePt t="116116" x="1793875" y="5072063"/>
          <p14:tracePt t="116151" x="1793875" y="5064125"/>
          <p14:tracePt t="116177" x="1793875" y="5056188"/>
          <p14:tracePt t="116243" x="1793875" y="5048250"/>
          <p14:tracePt t="116415" x="1801813" y="5048250"/>
          <p14:tracePt t="116438" x="1809750" y="5048250"/>
          <p14:tracePt t="116445" x="1825625" y="5040313"/>
          <p14:tracePt t="116454" x="1849438" y="5040313"/>
          <p14:tracePt t="116461" x="1873250" y="5032375"/>
          <p14:tracePt t="116469" x="1912938" y="5016500"/>
          <p14:tracePt t="116477" x="1960563" y="5008563"/>
          <p14:tracePt t="116484" x="2025650" y="4992688"/>
          <p14:tracePt t="116491" x="2097088" y="4984750"/>
          <p14:tracePt t="116498" x="2160588" y="4976813"/>
          <p14:tracePt t="116505" x="2232025" y="4959350"/>
          <p14:tracePt t="116515" x="2319338" y="4951413"/>
          <p14:tracePt t="116520" x="2408238" y="4927600"/>
          <p14:tracePt t="116529" x="2503488" y="4919663"/>
          <p14:tracePt t="116535" x="2606675" y="4895850"/>
          <p14:tracePt t="116543" x="2678113" y="4887913"/>
          <p14:tracePt t="116551" x="2774950" y="4872038"/>
          <p14:tracePt t="116558" x="2870200" y="4856163"/>
          <p14:tracePt t="116565" x="2941638" y="4840288"/>
          <p14:tracePt t="116573" x="3005138" y="4832350"/>
          <p14:tracePt t="116581" x="3052763" y="4832350"/>
          <p14:tracePt t="116587" x="3076575" y="4832350"/>
          <p14:tracePt t="116605" x="3084513" y="4832350"/>
          <p14:tracePt t="116611" x="3092450" y="4832350"/>
          <p14:tracePt t="116664" x="3092450" y="4848225"/>
          <p14:tracePt t="116670" x="3092450" y="4856163"/>
          <p14:tracePt t="116679" x="3092450" y="4864100"/>
          <p14:tracePt t="116686" x="3084513" y="4879975"/>
          <p14:tracePt t="116692" x="3084513" y="4887913"/>
          <p14:tracePt t="116701" x="3076575" y="4903788"/>
          <p14:tracePt t="116708" x="3068638" y="4919663"/>
          <p14:tracePt t="116715" x="3060700" y="4943475"/>
          <p14:tracePt t="116723" x="3052763" y="4959350"/>
          <p14:tracePt t="116731" x="3036888" y="4967288"/>
          <p14:tracePt t="116738" x="3028950" y="5000625"/>
          <p14:tracePt t="116746" x="3013075" y="5016500"/>
          <p14:tracePt t="116752" x="3005138" y="5032375"/>
          <p14:tracePt t="116761" x="2989263" y="5048250"/>
          <p14:tracePt t="116768" x="2973388" y="5064125"/>
          <p14:tracePt t="116775" x="2965450" y="5080000"/>
          <p14:tracePt t="116783" x="2957513" y="5087938"/>
          <p14:tracePt t="116790" x="2949575" y="5095875"/>
          <p14:tracePt t="116798" x="2941638" y="5103813"/>
          <p14:tracePt t="116805" x="2933700" y="5111750"/>
          <p14:tracePt t="116814" x="2933700" y="5119688"/>
          <p14:tracePt t="116820" x="2925763" y="5127625"/>
          <p14:tracePt t="116833" x="2917825" y="5143500"/>
          <p14:tracePt t="116836" x="2909888" y="5143500"/>
          <p14:tracePt t="116843" x="2909888" y="5151438"/>
          <p14:tracePt t="116857" x="2909888" y="5159375"/>
          <p14:tracePt t="116865" x="2901950" y="5159375"/>
          <p14:tracePt t="116873" x="2894013" y="5159375"/>
          <p14:tracePt t="116887" x="2894013" y="5167313"/>
          <p14:tracePt t="116896" x="2886075" y="5167313"/>
          <p14:tracePt t="116903" x="2886075" y="5175250"/>
          <p14:tracePt t="116911" x="2878138" y="5175250"/>
          <p14:tracePt t="116931" x="2862263" y="5191125"/>
          <p14:tracePt t="116940" x="2854325" y="5199063"/>
          <p14:tracePt t="116956" x="2838450" y="5214938"/>
          <p14:tracePt t="116963" x="2830513" y="5214938"/>
          <p14:tracePt t="116970" x="2822575" y="5222875"/>
          <p14:tracePt t="116980" x="2806700" y="5230813"/>
          <p14:tracePt t="116985" x="2782888" y="5238750"/>
          <p14:tracePt t="116993" x="2767013" y="5254625"/>
          <p14:tracePt t="117008" x="2751138" y="5262563"/>
          <p14:tracePt t="117023" x="2725738" y="5278438"/>
          <p14:tracePt t="117031" x="2717800" y="5286375"/>
          <p14:tracePt t="117038" x="2709863" y="5294313"/>
          <p14:tracePt t="117053" x="2701925" y="5302250"/>
          <p14:tracePt t="117061" x="2701925" y="5310188"/>
          <p14:tracePt t="117090" x="2701925" y="5319713"/>
          <p14:tracePt t="117097" x="2693988" y="5319713"/>
          <p14:tracePt t="121654" x="0" y="0"/>
        </p14:tracePtLst>
        <p14:tracePtLst>
          <p14:tracePt t="131635" x="6616700" y="2663825"/>
          <p14:tracePt t="132158" x="6624638" y="2663825"/>
          <p14:tracePt t="132169" x="6624638" y="2655888"/>
          <p14:tracePt t="132188" x="6632575" y="2655888"/>
          <p14:tracePt t="132316" x="6632575" y="2647950"/>
          <p14:tracePt t="133013" x="6632575" y="2640013"/>
          <p14:tracePt t="133022" x="6648450" y="2624138"/>
          <p14:tracePt t="133028" x="6656388" y="2616200"/>
          <p14:tracePt t="133035" x="6664325" y="2608263"/>
          <p14:tracePt t="133045" x="6672263" y="2600325"/>
          <p14:tracePt t="133052" x="6680200" y="2600325"/>
          <p14:tracePt t="133060" x="6688138" y="2592388"/>
          <p14:tracePt t="133066" x="6704013" y="2584450"/>
          <p14:tracePt t="133076" x="6719888" y="2576513"/>
          <p14:tracePt t="133086" x="6735763" y="2576513"/>
          <p14:tracePt t="133089" x="6759575" y="2566988"/>
          <p14:tracePt t="133096" x="6784975" y="2559050"/>
          <p14:tracePt t="133104" x="6808788" y="2551113"/>
          <p14:tracePt t="133112" x="6832600" y="2551113"/>
          <p14:tracePt t="133119" x="6856413" y="2543175"/>
          <p14:tracePt t="133127" x="6888163" y="2535238"/>
          <p14:tracePt t="133134" x="6927850" y="2527300"/>
          <p14:tracePt t="133140" x="6975475" y="2511425"/>
          <p14:tracePt t="133152" x="6999288" y="2511425"/>
          <p14:tracePt t="133156" x="7031038" y="2503488"/>
          <p14:tracePt t="133163" x="7062788" y="2487613"/>
          <p14:tracePt t="133170" x="7094538" y="2479675"/>
          <p14:tracePt t="133179" x="7118350" y="2463800"/>
          <p14:tracePt t="133186" x="7135813" y="2463800"/>
          <p14:tracePt t="133196" x="7151688" y="2455863"/>
          <p14:tracePt t="133202" x="7167563" y="2447925"/>
          <p14:tracePt t="133209" x="7191375" y="2439988"/>
          <p14:tracePt t="133218" x="7199313" y="2439988"/>
          <p14:tracePt t="133223" x="7215188" y="2432050"/>
          <p14:tracePt t="133232" x="7231063" y="2424113"/>
          <p14:tracePt t="133239" x="7239000" y="2424113"/>
          <p14:tracePt t="133247" x="7246938" y="2416175"/>
          <p14:tracePt t="133253" x="7254875" y="2416175"/>
          <p14:tracePt t="133269" x="7262813" y="2408238"/>
          <p14:tracePt t="133275" x="7270750" y="2408238"/>
          <p14:tracePt t="133291" x="7278688" y="2408238"/>
          <p14:tracePt t="133316" x="7286625" y="2408238"/>
          <p14:tracePt t="133383" x="7294563" y="2400300"/>
          <p14:tracePt t="133388" x="7302500" y="2400300"/>
          <p14:tracePt t="133396" x="7318375" y="2400300"/>
          <p14:tracePt t="133403" x="7342188" y="2384425"/>
          <p14:tracePt t="133410" x="7358063" y="2376488"/>
          <p14:tracePt t="133418" x="7381875" y="2368550"/>
          <p14:tracePt t="133426" x="7397750" y="2360613"/>
          <p14:tracePt t="133434" x="7421563" y="2344738"/>
          <p14:tracePt t="133441" x="7437438" y="2336800"/>
          <p14:tracePt t="133448" x="7453313" y="2336800"/>
          <p14:tracePt t="133455" x="7477125" y="2328863"/>
          <p14:tracePt t="133464" x="7485063" y="2328863"/>
          <p14:tracePt t="133471" x="7510463" y="2328863"/>
          <p14:tracePt t="133479" x="7518400" y="2328863"/>
          <p14:tracePt t="133486" x="7534275" y="2328863"/>
          <p14:tracePt t="133493" x="7542213" y="2328863"/>
          <p14:tracePt t="133501" x="7558088" y="2328863"/>
          <p14:tracePt t="133508" x="7566025" y="2328863"/>
          <p14:tracePt t="133516" x="7573963" y="2328863"/>
          <p14:tracePt t="133538" x="7581900" y="2328863"/>
          <p14:tracePt t="133546" x="7581900" y="2336800"/>
          <p14:tracePt t="133553" x="7589838" y="2344738"/>
          <p14:tracePt t="133560" x="7589838" y="2352675"/>
          <p14:tracePt t="133568" x="7597775" y="2352675"/>
          <p14:tracePt t="133576" x="7605713" y="2368550"/>
          <p14:tracePt t="133583" x="7605713" y="2376488"/>
          <p14:tracePt t="133591" x="7613650" y="2384425"/>
          <p14:tracePt t="133598" x="7613650" y="2392363"/>
          <p14:tracePt t="133605" x="7621588" y="2392363"/>
          <p14:tracePt t="133614" x="7621588" y="2408238"/>
          <p14:tracePt t="133636" x="7621588" y="2416175"/>
          <p14:tracePt t="133652" x="7621588" y="2424113"/>
          <p14:tracePt t="133673" x="7621588" y="2432050"/>
          <p14:tracePt t="133683" x="7621588" y="2439988"/>
          <p14:tracePt t="133703" x="7613650" y="2447925"/>
          <p14:tracePt t="133711" x="7597775" y="2455863"/>
          <p14:tracePt t="133718" x="7573963" y="2455863"/>
          <p14:tracePt t="133725" x="7550150" y="2463800"/>
          <p14:tracePt t="133733" x="7526338" y="2471738"/>
          <p14:tracePt t="133740" x="7493000" y="2471738"/>
          <p14:tracePt t="133748" x="7469188" y="2471738"/>
          <p14:tracePt t="133755" x="7437438" y="2471738"/>
          <p14:tracePt t="133764" x="7421563" y="2471738"/>
          <p14:tracePt t="133771" x="7397750" y="2471738"/>
          <p14:tracePt t="133778" x="7381875" y="2471738"/>
          <p14:tracePt t="133786" x="7358063" y="2471738"/>
          <p14:tracePt t="133793" x="7350125" y="2471738"/>
          <p14:tracePt t="133800" x="7326313" y="2471738"/>
          <p14:tracePt t="133808" x="7318375" y="2471738"/>
          <p14:tracePt t="133816" x="7310438" y="2463800"/>
          <p14:tracePt t="133825" x="7294563" y="2463800"/>
          <p14:tracePt t="133832" x="7278688" y="2463800"/>
          <p14:tracePt t="133846" x="7270750" y="2455863"/>
          <p14:tracePt t="133899" x="7262813" y="2447925"/>
          <p14:tracePt t="133921" x="7262813" y="2439988"/>
          <p14:tracePt t="133928" x="7262813" y="2432050"/>
          <p14:tracePt t="133936" x="7262813" y="2424113"/>
          <p14:tracePt t="133943" x="7262813" y="2416175"/>
          <p14:tracePt t="133951" x="7262813" y="2392363"/>
          <p14:tracePt t="133958" x="7262813" y="2376488"/>
          <p14:tracePt t="133966" x="7262813" y="2360613"/>
          <p14:tracePt t="133973" x="7278688" y="2336800"/>
          <p14:tracePt t="133981" x="7294563" y="2312988"/>
          <p14:tracePt t="133988" x="7310438" y="2281238"/>
          <p14:tracePt t="133995" x="7342188" y="2241550"/>
          <p14:tracePt t="134003" x="7373938" y="2216150"/>
          <p14:tracePt t="134010" x="7397750" y="2184400"/>
          <p14:tracePt t="134018" x="7445375" y="2152650"/>
          <p14:tracePt t="134026" x="7477125" y="2128838"/>
          <p14:tracePt t="134034" x="7510463" y="2120900"/>
          <p14:tracePt t="134041" x="7558088" y="2105025"/>
          <p14:tracePt t="134049" x="7581900" y="2097088"/>
          <p14:tracePt t="134056" x="7605713" y="2097088"/>
          <p14:tracePt t="134065" x="7637463" y="2097088"/>
          <p14:tracePt t="134071" x="7661275" y="2097088"/>
          <p14:tracePt t="134078" x="7685088" y="2097088"/>
          <p14:tracePt t="134086" x="7708900" y="2097088"/>
          <p14:tracePt t="134093" x="7716838" y="2097088"/>
          <p14:tracePt t="134146" x="7716838" y="2105025"/>
          <p14:tracePt t="134161" x="7716838" y="2112963"/>
          <p14:tracePt t="134168" x="7716838" y="2120900"/>
          <p14:tracePt t="134176" x="7716838" y="2128838"/>
          <p14:tracePt t="134183" x="7708900" y="2144713"/>
          <p14:tracePt t="134190" x="7700963" y="2160588"/>
          <p14:tracePt t="134199" x="7685088" y="2184400"/>
          <p14:tracePt t="134206" x="7677150" y="2200275"/>
          <p14:tracePt t="134214" x="7653338" y="2241550"/>
          <p14:tracePt t="134221" x="7629525" y="2265363"/>
          <p14:tracePt t="134228" x="7605713" y="2289175"/>
          <p14:tracePt t="134236" x="7589838" y="2312988"/>
          <p14:tracePt t="134243" x="7558088" y="2344738"/>
          <p14:tracePt t="134251" x="7534275" y="2360613"/>
          <p14:tracePt t="134258" x="7510463" y="2376488"/>
          <p14:tracePt t="134266" x="7493000" y="2384425"/>
          <p14:tracePt t="134273" x="7477125" y="2384425"/>
          <p14:tracePt t="134281" x="7461250" y="2384425"/>
          <p14:tracePt t="134288" x="7445375" y="2384425"/>
          <p14:tracePt t="134297" x="7429500" y="2384425"/>
          <p14:tracePt t="134303" x="7421563" y="2384425"/>
          <p14:tracePt t="134311" x="7405688" y="2384425"/>
          <p14:tracePt t="134318" x="7397750" y="2384425"/>
          <p14:tracePt t="134326" x="7381875" y="2384425"/>
          <p14:tracePt t="134333" x="7373938" y="2384425"/>
          <p14:tracePt t="134341" x="7366000" y="2384425"/>
          <p14:tracePt t="134349" x="7358063" y="2384425"/>
          <p14:tracePt t="134356" x="7350125" y="2384425"/>
          <p14:tracePt t="134365" x="7342188" y="2384425"/>
          <p14:tracePt t="134371" x="7334250" y="2384425"/>
          <p14:tracePt t="134393" x="7326313" y="2384425"/>
          <p14:tracePt t="134491" x="7334250" y="2384425"/>
          <p14:tracePt t="134500" x="7350125" y="2376488"/>
          <p14:tracePt t="134506" x="7358063" y="2376488"/>
          <p14:tracePt t="134514" x="7373938" y="2368550"/>
          <p14:tracePt t="134520" x="7413625" y="2352675"/>
          <p14:tracePt t="134528" x="7445375" y="2344738"/>
          <p14:tracePt t="134536" x="7477125" y="2344738"/>
          <p14:tracePt t="134543" x="7502525" y="2336800"/>
          <p14:tracePt t="134550" x="7550150" y="2336800"/>
          <p14:tracePt t="134558" x="7581900" y="2336800"/>
          <p14:tracePt t="134566" x="7613650" y="2336800"/>
          <p14:tracePt t="134573" x="7637463" y="2336800"/>
          <p14:tracePt t="134581" x="7661275" y="2336800"/>
          <p14:tracePt t="134588" x="7685088" y="2336800"/>
          <p14:tracePt t="134596" x="7700963" y="2344738"/>
          <p14:tracePt t="134603" x="7716838" y="2352675"/>
          <p14:tracePt t="134611" x="7724775" y="2352675"/>
          <p14:tracePt t="134618" x="7732713" y="2352675"/>
          <p14:tracePt t="134671" x="7740650" y="2352675"/>
          <p14:tracePt t="134716" x="7740650" y="2360613"/>
          <p14:tracePt t="134723" x="7732713" y="2360613"/>
          <p14:tracePt t="134730" x="7724775" y="2368550"/>
          <p14:tracePt t="134738" x="7708900" y="2384425"/>
          <p14:tracePt t="134745" x="7685088" y="2384425"/>
          <p14:tracePt t="134753" x="7669213" y="2392363"/>
          <p14:tracePt t="134761" x="7629525" y="2408238"/>
          <p14:tracePt t="134768" x="7605713" y="2416175"/>
          <p14:tracePt t="134776" x="7573963" y="2432050"/>
          <p14:tracePt t="134783" x="7526338" y="2439988"/>
          <p14:tracePt t="134791" x="7469188" y="2455863"/>
          <p14:tracePt t="134800" x="7437438" y="2455863"/>
          <p14:tracePt t="134806" x="7413625" y="2455863"/>
          <p14:tracePt t="134814" x="7381875" y="2455863"/>
          <p14:tracePt t="134821" x="7358063" y="2455863"/>
          <p14:tracePt t="134828" x="7318375" y="2455863"/>
          <p14:tracePt t="134836" x="7302500" y="2455863"/>
          <p14:tracePt t="134843" x="7278688" y="2455863"/>
          <p14:tracePt t="134851" x="7270750" y="2447925"/>
          <p14:tracePt t="134858" x="7262813" y="2447925"/>
          <p14:tracePt t="134866" x="7246938" y="2439988"/>
          <p14:tracePt t="134873" x="7246938" y="2432050"/>
          <p14:tracePt t="134882" x="7239000" y="2432050"/>
          <p14:tracePt t="134925" x="7239000" y="2424113"/>
          <p14:tracePt t="134941" x="7239000" y="2416175"/>
          <p14:tracePt t="134950" x="7239000" y="2400300"/>
          <p14:tracePt t="134956" x="7239000" y="2392363"/>
          <p14:tracePt t="134964" x="7246938" y="2376488"/>
          <p14:tracePt t="134971" x="7246938" y="2360613"/>
          <p14:tracePt t="134978" x="7270750" y="2344738"/>
          <p14:tracePt t="134986" x="7278688" y="2328863"/>
          <p14:tracePt t="134993" x="7294563" y="2320925"/>
          <p14:tracePt t="135001" x="7310438" y="2305050"/>
          <p14:tracePt t="135008" x="7334250" y="2305050"/>
          <p14:tracePt t="135016" x="7350125" y="2305050"/>
          <p14:tracePt t="135023" x="7373938" y="2297113"/>
          <p14:tracePt t="135032" x="7389813" y="2297113"/>
          <p14:tracePt t="135038" x="7413625" y="2297113"/>
          <p14:tracePt t="135047" x="7453313" y="2297113"/>
          <p14:tracePt t="135053" x="7493000" y="2312988"/>
          <p14:tracePt t="135060" x="7534275" y="2320925"/>
          <p14:tracePt t="135068" x="7566025" y="2336800"/>
          <p14:tracePt t="135076" x="7637463" y="2360613"/>
          <p14:tracePt t="135083" x="7685088" y="2376488"/>
          <p14:tracePt t="135090" x="7732713" y="2392363"/>
          <p14:tracePt t="135099" x="7764463" y="2392363"/>
          <p14:tracePt t="135105" x="7788275" y="2400300"/>
          <p14:tracePt t="135114" x="7812088" y="2400300"/>
          <p14:tracePt t="135121" x="7827963" y="2400300"/>
          <p14:tracePt t="135128" x="7835900" y="2400300"/>
          <p14:tracePt t="135143" x="7843838" y="2400300"/>
          <p14:tracePt t="135218" x="7843838" y="2408238"/>
          <p14:tracePt t="135233" x="7827963" y="2424113"/>
          <p14:tracePt t="135241" x="7820025" y="2424113"/>
          <p14:tracePt t="135249" x="7804150" y="2432050"/>
          <p14:tracePt t="135255" x="7788275" y="2447925"/>
          <p14:tracePt t="135263" x="7772400" y="2447925"/>
          <p14:tracePt t="135271" x="7756525" y="2455863"/>
          <p14:tracePt t="135278" x="7748588" y="2455863"/>
          <p14:tracePt t="135286" x="7732713" y="2455863"/>
          <p14:tracePt t="135293" x="7716838" y="2455863"/>
          <p14:tracePt t="135301" x="7700963" y="2455863"/>
          <p14:tracePt t="135308" x="7693025" y="2455863"/>
          <p14:tracePt t="135316" x="7677150" y="2455863"/>
          <p14:tracePt t="135323" x="7661275" y="2455863"/>
          <p14:tracePt t="135331" x="7637463" y="2447925"/>
          <p14:tracePt t="135338" x="7621588" y="2447925"/>
          <p14:tracePt t="135346" x="7605713" y="2439988"/>
          <p14:tracePt t="135355" x="7589838" y="2432050"/>
          <p14:tracePt t="135360" x="7573963" y="2432050"/>
          <p14:tracePt t="135368" x="7558088" y="2432050"/>
          <p14:tracePt t="135375" x="7550150" y="2424113"/>
          <p14:tracePt t="135383" x="7542213" y="2424113"/>
          <p14:tracePt t="135391" x="7534275" y="2424113"/>
          <p14:tracePt t="135398" x="7526338" y="2424113"/>
          <p14:tracePt t="135406" x="7518400" y="2424113"/>
          <p14:tracePt t="135414" x="7502525" y="2424113"/>
          <p14:tracePt t="135420" x="7485063" y="2424113"/>
          <p14:tracePt t="135429" x="7477125" y="2424113"/>
          <p14:tracePt t="135435" x="7469188" y="2432050"/>
          <p14:tracePt t="135443" x="7453313" y="2439988"/>
          <p14:tracePt t="135451" x="7445375" y="2455863"/>
          <p14:tracePt t="135458" x="7429500" y="2463800"/>
          <p14:tracePt t="135465" x="7413625" y="2479675"/>
          <p14:tracePt t="135473" x="7405688" y="2487613"/>
          <p14:tracePt t="135482" x="7389813" y="2495550"/>
          <p14:tracePt t="135488" x="7381875" y="2511425"/>
          <p14:tracePt t="135496" x="7366000" y="2519363"/>
          <p14:tracePt t="135503" x="7350125" y="2535238"/>
          <p14:tracePt t="135512" x="7342188" y="2551113"/>
          <p14:tracePt t="135518" x="7326313" y="2559050"/>
          <p14:tracePt t="135526" x="7310438" y="2566988"/>
          <p14:tracePt t="135533" x="7302500" y="2576513"/>
          <p14:tracePt t="135548" x="7286625" y="2592388"/>
          <p14:tracePt t="135556" x="7278688" y="2592388"/>
          <p14:tracePt t="135563" x="7270750" y="2592388"/>
          <p14:tracePt t="135571" x="7270750" y="2600325"/>
          <p14:tracePt t="135578" x="7254875" y="2600325"/>
          <p14:tracePt t="135593" x="7246938" y="2600325"/>
          <p14:tracePt t="135608" x="7239000" y="2600325"/>
          <p14:tracePt t="135616" x="7231063" y="2600325"/>
          <p14:tracePt t="135631" x="7231063" y="2592388"/>
          <p14:tracePt t="135638" x="7231063" y="2584450"/>
          <p14:tracePt t="135653" x="7223125" y="2576513"/>
          <p14:tracePt t="135668" x="7223125" y="2566988"/>
          <p14:tracePt t="135683" x="7223125" y="2543175"/>
          <p14:tracePt t="135691" x="7223125" y="2535238"/>
          <p14:tracePt t="135698" x="7223125" y="2519363"/>
          <p14:tracePt t="135706" x="7223125" y="2503488"/>
          <p14:tracePt t="135713" x="7239000" y="2487613"/>
          <p14:tracePt t="135720" x="7246938" y="2471738"/>
          <p14:tracePt t="135728" x="7262813" y="2447925"/>
          <p14:tracePt t="135736" x="7270750" y="2439988"/>
          <p14:tracePt t="135743" x="7286625" y="2424113"/>
          <p14:tracePt t="135751" x="7302500" y="2424113"/>
          <p14:tracePt t="135758" x="7318375" y="2416175"/>
          <p14:tracePt t="135765" x="7342188" y="2408238"/>
          <p14:tracePt t="135773" x="7358063" y="2408238"/>
          <p14:tracePt t="135782" x="7381875" y="2400300"/>
          <p14:tracePt t="135788" x="7413625" y="2400300"/>
          <p14:tracePt t="135796" x="7429500" y="2392363"/>
          <p14:tracePt t="135803" x="7453313" y="2392363"/>
          <p14:tracePt t="135810" x="7493000" y="2384425"/>
          <p14:tracePt t="135818" x="7510463" y="2384425"/>
          <p14:tracePt t="135825" x="7526338" y="2384425"/>
          <p14:tracePt t="135833" x="7542213" y="2384425"/>
          <p14:tracePt t="135841" x="7566025" y="2384425"/>
          <p14:tracePt t="135848" x="7573963" y="2384425"/>
          <p14:tracePt t="135855" x="7589838" y="2384425"/>
          <p14:tracePt t="135864" x="7605713" y="2384425"/>
          <p14:tracePt t="135871" x="7613650" y="2384425"/>
          <p14:tracePt t="135879" x="7621588" y="2384425"/>
          <p14:tracePt t="135893" x="7629525" y="2384425"/>
          <p14:tracePt t="135915" x="7637463" y="2376488"/>
          <p14:tracePt t="136411" x="7621588" y="2376488"/>
          <p14:tracePt t="136419" x="7605713" y="2376488"/>
          <p14:tracePt t="136426" x="7589838" y="2392363"/>
          <p14:tracePt t="136433" x="7566025" y="2400300"/>
          <p14:tracePt t="136440" x="7542213" y="2408238"/>
          <p14:tracePt t="136448" x="7518400" y="2416175"/>
          <p14:tracePt t="136458" x="7502525" y="2424113"/>
          <p14:tracePt t="136465" x="7477125" y="2424113"/>
          <p14:tracePt t="136471" x="7461250" y="2432050"/>
          <p14:tracePt t="136481" x="7453313" y="2439988"/>
          <p14:tracePt t="136487" x="7437438" y="2439988"/>
          <p14:tracePt t="136493" x="7421563" y="2447925"/>
          <p14:tracePt t="136510" x="7405688" y="2447925"/>
          <p14:tracePt t="136518" x="7397750" y="2455863"/>
          <p14:tracePt t="136523" x="7381875" y="2463800"/>
          <p14:tracePt t="136532" x="7373938" y="2463800"/>
          <p14:tracePt t="136538" x="7350125" y="2479675"/>
          <p14:tracePt t="136545" x="7342188" y="2479675"/>
          <p14:tracePt t="136555" x="7334250" y="2479675"/>
          <p14:tracePt t="136565" x="7318375" y="2495550"/>
          <p14:tracePt t="136568" x="7294563" y="2503488"/>
          <p14:tracePt t="136575" x="7278688" y="2503488"/>
          <p14:tracePt t="136583" x="7270750" y="2519363"/>
          <p14:tracePt t="136592" x="7254875" y="2527300"/>
          <p14:tracePt t="136599" x="7239000" y="2535238"/>
          <p14:tracePt t="136606" x="7231063" y="2543175"/>
          <p14:tracePt t="136615" x="7215188" y="2551113"/>
          <p14:tracePt t="136621" x="7207250" y="2559050"/>
          <p14:tracePt t="136629" x="7199313" y="2559050"/>
          <p14:tracePt t="136635" x="7191375" y="2566988"/>
          <p14:tracePt t="136643" x="7183438" y="2576513"/>
          <p14:tracePt t="136651" x="7167563" y="2576513"/>
          <p14:tracePt t="136658" x="7167563" y="2584450"/>
          <p14:tracePt t="136673" x="7159625" y="2584450"/>
          <p14:tracePt t="136696" x="7151688" y="2584450"/>
          <p14:tracePt t="136712" x="7143750" y="2584450"/>
          <p14:tracePt t="136718" x="7135813" y="2592388"/>
          <p14:tracePt t="136733" x="7126288" y="2592388"/>
          <p14:tracePt t="136748" x="7118350" y="2592388"/>
          <p14:tracePt t="136763" x="7110413" y="2592388"/>
          <p14:tracePt t="136771" x="7102475" y="2592388"/>
          <p14:tracePt t="136779" x="7102475" y="2600325"/>
          <p14:tracePt t="136793" x="7094538" y="2600325"/>
          <p14:tracePt t="136951" x="7094538" y="2592388"/>
          <p14:tracePt t="136966" x="7094538" y="2584450"/>
          <p14:tracePt t="136973" x="7094538" y="2566988"/>
          <p14:tracePt t="136988" x="7094538" y="2559050"/>
          <p14:tracePt t="136995" x="7094538" y="2543175"/>
          <p14:tracePt t="137003" x="7094538" y="2535238"/>
          <p14:tracePt t="137013" x="7094538" y="2519363"/>
          <p14:tracePt t="137018" x="7094538" y="2503488"/>
          <p14:tracePt t="137026" x="7102475" y="2487613"/>
          <p14:tracePt t="137033" x="7110413" y="2479675"/>
          <p14:tracePt t="137041" x="7126288" y="2463800"/>
          <p14:tracePt t="137048" x="7135813" y="2455863"/>
          <p14:tracePt t="137056" x="7151688" y="2447925"/>
          <p14:tracePt t="137064" x="7167563" y="2447925"/>
          <p14:tracePt t="137071" x="7183438" y="2439988"/>
          <p14:tracePt t="137079" x="7199313" y="2432050"/>
          <p14:tracePt t="137086" x="7223125" y="2432050"/>
          <p14:tracePt t="137093" x="7246938" y="2424113"/>
          <p14:tracePt t="137101" x="7270750" y="2424113"/>
          <p14:tracePt t="137108" x="7318375" y="2400300"/>
          <p14:tracePt t="137115" x="7358063" y="2384425"/>
          <p14:tracePt t="137123" x="7405688" y="2368550"/>
          <p14:tracePt t="137131" x="7445375" y="2344738"/>
          <p14:tracePt t="137138" x="7493000" y="2320925"/>
          <p14:tracePt t="137146" x="7518400" y="2312988"/>
          <p14:tracePt t="137153" x="7558088" y="2305050"/>
          <p14:tracePt t="137162" x="7581900" y="2297113"/>
          <p14:tracePt t="137168" x="7605713" y="2297113"/>
          <p14:tracePt t="137176" x="7629525" y="2289175"/>
          <p14:tracePt t="137183" x="7637463" y="2289175"/>
          <p14:tracePt t="137191" x="7661275" y="2289175"/>
          <p14:tracePt t="137198" x="7677150" y="2289175"/>
          <p14:tracePt t="137214" x="7685088" y="2289175"/>
          <p14:tracePt t="137220" x="7700963" y="2289175"/>
          <p14:tracePt t="137229" x="7708900" y="2305050"/>
          <p14:tracePt t="137236" x="7716838" y="2305050"/>
          <p14:tracePt t="137243" x="7732713" y="2312988"/>
          <p14:tracePt t="137251" x="7740650" y="2320925"/>
          <p14:tracePt t="137258" x="7756525" y="2328863"/>
          <p14:tracePt t="137266" x="7780338" y="2336800"/>
          <p14:tracePt t="137273" x="7788275" y="2344738"/>
          <p14:tracePt t="137281" x="7804150" y="2344738"/>
          <p14:tracePt t="137288" x="7820025" y="2344738"/>
          <p14:tracePt t="137295" x="7835900" y="2344738"/>
          <p14:tracePt t="137318" x="7843838" y="2344738"/>
          <p14:tracePt t="137580" x="7851775" y="2344738"/>
          <p14:tracePt t="137589" x="7859713" y="2336800"/>
          <p14:tracePt t="137598" x="7877175" y="2336800"/>
          <p14:tracePt t="137615" x="7877175" y="2328863"/>
          <p14:tracePt t="137618" x="7885113" y="2328863"/>
          <p14:tracePt t="137627" x="7893050" y="2320925"/>
          <p14:tracePt t="137633" x="7900988" y="2320925"/>
          <p14:tracePt t="137650" x="7908925" y="2320925"/>
          <p14:tracePt t="137673" x="7908925" y="2312988"/>
          <p14:tracePt t="137708" x="7916863" y="2312988"/>
          <p14:tracePt t="137851" x="7916863" y="2328863"/>
          <p14:tracePt t="137858" x="7916863" y="2336800"/>
          <p14:tracePt t="137867" x="7916863" y="2344738"/>
          <p14:tracePt t="137873" x="7916863" y="2352675"/>
          <p14:tracePt t="137880" x="7916863" y="2360613"/>
          <p14:tracePt t="137889" x="7916863" y="2368550"/>
          <p14:tracePt t="137897" x="7916863" y="2376488"/>
          <p14:tracePt t="137914" x="7908925" y="2384425"/>
          <p14:tracePt t="137926" x="7908925" y="2392363"/>
          <p14:tracePt t="137934" x="7900988" y="2392363"/>
          <p14:tracePt t="137971" x="7900988" y="2400300"/>
          <p14:tracePt t="137978" x="7893050" y="2400300"/>
          <p14:tracePt t="137994" x="7885113" y="2400300"/>
          <p14:tracePt t="138008" x="7877175" y="2400300"/>
          <p14:tracePt t="138016" x="7869238" y="2400300"/>
          <p14:tracePt t="138023" x="7859713" y="2408238"/>
          <p14:tracePt t="138030" x="7851775" y="2408238"/>
          <p14:tracePt t="138038" x="7843838" y="2408238"/>
          <p14:tracePt t="138047" x="7835900" y="2408238"/>
          <p14:tracePt t="138061" x="7820025" y="2408238"/>
          <p14:tracePt t="138068" x="7812088" y="2408238"/>
          <p14:tracePt t="138076" x="7804150" y="2408238"/>
          <p14:tracePt t="138083" x="7796213" y="2408238"/>
          <p14:tracePt t="138091" x="7788275" y="2408238"/>
          <p14:tracePt t="138105" x="7772400" y="2408238"/>
          <p14:tracePt t="138113" x="7764463" y="2408238"/>
          <p14:tracePt t="138122" x="7748588" y="2408238"/>
          <p14:tracePt t="138128" x="7740650" y="2408238"/>
          <p14:tracePt t="138136" x="7724775" y="2408238"/>
          <p14:tracePt t="138144" x="7716838" y="2408238"/>
          <p14:tracePt t="138152" x="7700963" y="2408238"/>
          <p14:tracePt t="138159" x="7693025" y="2416175"/>
          <p14:tracePt t="138165" x="7669213" y="2416175"/>
          <p14:tracePt t="138173" x="7661275" y="2416175"/>
          <p14:tracePt t="138180" x="7653338" y="2416175"/>
          <p14:tracePt t="138188" x="7645400" y="2416175"/>
          <p14:tracePt t="138197" x="7637463" y="2424113"/>
          <p14:tracePt t="138203" x="7629525" y="2424113"/>
          <p14:tracePt t="138212" x="7621588" y="2424113"/>
          <p14:tracePt t="138225" x="7613650" y="2424113"/>
          <p14:tracePt t="138233" x="7605713" y="2424113"/>
          <p14:tracePt t="138248" x="7597775" y="2424113"/>
          <p14:tracePt t="138255" x="7589838" y="2432050"/>
          <p14:tracePt t="138263" x="7581900" y="2432050"/>
          <p14:tracePt t="138271" x="7573963" y="2432050"/>
          <p14:tracePt t="138279" x="7558088" y="2432050"/>
          <p14:tracePt t="138286" x="7550150" y="2432050"/>
          <p14:tracePt t="138294" x="7534275" y="2439988"/>
          <p14:tracePt t="138301" x="7518400" y="2447925"/>
          <p14:tracePt t="138308" x="7502525" y="2447925"/>
          <p14:tracePt t="138315" x="7493000" y="2447925"/>
          <p14:tracePt t="138323" x="7477125" y="2447925"/>
          <p14:tracePt t="138331" x="7461250" y="2455863"/>
          <p14:tracePt t="138338" x="7437438" y="2463800"/>
          <p14:tracePt t="138347" x="7421563" y="2463800"/>
          <p14:tracePt t="138353" x="7413625" y="2471738"/>
          <p14:tracePt t="138361" x="7397750" y="2471738"/>
          <p14:tracePt t="138368" x="7389813" y="2471738"/>
          <p14:tracePt t="138377" x="7373938" y="2479675"/>
          <p14:tracePt t="138391" x="7358063" y="2479675"/>
          <p14:tracePt t="138398" x="7358063" y="2487613"/>
          <p14:tracePt t="138406" x="7350125" y="2487613"/>
          <p14:tracePt t="138413" x="7334250" y="2487613"/>
          <p14:tracePt t="138429" x="7326313" y="2487613"/>
          <p14:tracePt t="138435" x="7310438" y="2495550"/>
          <p14:tracePt t="138451" x="7302500" y="2495550"/>
          <p14:tracePt t="138465" x="7294563" y="2495550"/>
          <p14:tracePt t="138473" x="7286625" y="2495550"/>
          <p14:tracePt t="138480" x="7286625" y="2503488"/>
          <p14:tracePt t="138497" x="7278688" y="2503488"/>
          <p14:tracePt t="138518" x="7270750" y="2503488"/>
          <p14:tracePt t="138527" x="7270750" y="2511425"/>
          <p14:tracePt t="138533" x="7262813" y="2511425"/>
          <p14:tracePt t="138541" x="7254875" y="2511425"/>
          <p14:tracePt t="138548" x="7254875" y="2519363"/>
          <p14:tracePt t="138557" x="7246938" y="2519363"/>
          <p14:tracePt t="138571" x="7239000" y="2519363"/>
          <p14:tracePt t="138586" x="7231063" y="2519363"/>
          <p14:tracePt t="138594" x="7223125" y="2527300"/>
          <p14:tracePt t="138608" x="7215188" y="2527300"/>
          <p14:tracePt t="138623" x="7207250" y="2527300"/>
          <p14:tracePt t="138630" x="7199313" y="2527300"/>
          <p14:tracePt t="138638" x="7191375" y="2527300"/>
          <p14:tracePt t="138646" x="7191375" y="2535238"/>
          <p14:tracePt t="138668" x="7183438" y="2535238"/>
          <p14:tracePt t="138818" x="7183438" y="2527300"/>
          <p14:tracePt t="138834" x="7183438" y="2519363"/>
          <p14:tracePt t="138843" x="7183438" y="2511425"/>
          <p14:tracePt t="138880" x="7183438" y="2503488"/>
          <p14:tracePt t="138983" x="7167563" y="2503488"/>
          <p14:tracePt t="138992" x="7159625" y="2503488"/>
          <p14:tracePt t="138998" x="7159625" y="2511425"/>
          <p14:tracePt t="139007" x="7151688" y="2511425"/>
          <p14:tracePt t="139014" x="7143750" y="2511425"/>
          <p14:tracePt t="139022" x="7126288" y="2519363"/>
          <p14:tracePt t="139036" x="7118350" y="2519363"/>
          <p14:tracePt t="139047" x="7110413" y="2519363"/>
          <p14:tracePt t="139051" x="7110413" y="2527300"/>
          <p14:tracePt t="139065" x="7110413" y="2535238"/>
          <p14:tracePt t="139076" x="7102475" y="2535238"/>
          <p14:tracePt t="139088" x="7094538" y="2535238"/>
          <p14:tracePt t="139129" x="7086600" y="2535238"/>
          <p14:tracePt t="139246" x="7102475" y="2535238"/>
          <p14:tracePt t="139254" x="7118350" y="2519363"/>
          <p14:tracePt t="139261" x="7143750" y="2519363"/>
          <p14:tracePt t="139268" x="7175500" y="2503488"/>
          <p14:tracePt t="139276" x="7223125" y="2487613"/>
          <p14:tracePt t="139283" x="7270750" y="2479675"/>
          <p14:tracePt t="139290" x="7310438" y="2463800"/>
          <p14:tracePt t="139298" x="7373938" y="2447925"/>
          <p14:tracePt t="139305" x="7405688" y="2439988"/>
          <p14:tracePt t="139313" x="7429500" y="2432050"/>
          <p14:tracePt t="139320" x="7477125" y="2432050"/>
          <p14:tracePt t="139330" x="7518400" y="2432050"/>
          <p14:tracePt t="139336" x="7542213" y="2424113"/>
          <p14:tracePt t="139343" x="7566025" y="2416175"/>
          <p14:tracePt t="139351" x="7581900" y="2416175"/>
          <p14:tracePt t="139358" x="7589838" y="2416175"/>
          <p14:tracePt t="139373" x="7589838" y="2408238"/>
          <p14:tracePt t="139380" x="7597775" y="2408238"/>
          <p14:tracePt t="139433" x="7597775" y="2416175"/>
          <p14:tracePt t="139448" x="7605713" y="2424113"/>
          <p14:tracePt t="139456" x="7605713" y="2439988"/>
          <p14:tracePt t="139463" x="7605713" y="2447925"/>
          <p14:tracePt t="139470" x="7605713" y="2463800"/>
          <p14:tracePt t="139479" x="7605713" y="2487613"/>
          <p14:tracePt t="139485" x="7605713" y="2495550"/>
          <p14:tracePt t="139493" x="7605713" y="2511425"/>
          <p14:tracePt t="139500" x="7605713" y="2535238"/>
          <p14:tracePt t="139508" x="7605713" y="2551113"/>
          <p14:tracePt t="139515" x="7605713" y="2566988"/>
          <p14:tracePt t="139523" x="7605713" y="2576513"/>
          <p14:tracePt t="139531" x="7605713" y="2592388"/>
          <p14:tracePt t="139538" x="7605713" y="2600325"/>
          <p14:tracePt t="139546" x="7597775" y="2616200"/>
          <p14:tracePt t="139553" x="7597775" y="2624138"/>
          <p14:tracePt t="139562" x="7597775" y="2640013"/>
          <p14:tracePt t="139568" x="7589838" y="2647950"/>
          <p14:tracePt t="139583" x="7589838" y="2655888"/>
          <p14:tracePt t="139591" x="7589838" y="2663825"/>
          <p14:tracePt t="139673" x="7597775" y="2663825"/>
          <p14:tracePt t="139681" x="7605713" y="2655888"/>
          <p14:tracePt t="139688" x="7621588" y="2632075"/>
          <p14:tracePt t="139696" x="7645400" y="2616200"/>
          <p14:tracePt t="139703" x="7661275" y="2600325"/>
          <p14:tracePt t="139712" x="7677150" y="2584450"/>
          <p14:tracePt t="139718" x="7700963" y="2576513"/>
          <p14:tracePt t="139727" x="7708900" y="2559050"/>
          <p14:tracePt t="139733" x="7724775" y="2551113"/>
          <p14:tracePt t="139740" x="7740650" y="2543175"/>
          <p14:tracePt t="139748" x="7756525" y="2535238"/>
          <p14:tracePt t="139756" x="7764463" y="2527300"/>
          <p14:tracePt t="139763" x="7780338" y="2519363"/>
          <p14:tracePt t="139771" x="7788275" y="2511425"/>
          <p14:tracePt t="139778" x="7796213" y="2511425"/>
          <p14:tracePt t="139786" x="7796213" y="2503488"/>
          <p14:tracePt t="139793" x="7804150" y="2503488"/>
          <p14:tracePt t="139801" x="7812088" y="2495550"/>
          <p14:tracePt t="139809" x="7827963" y="2487613"/>
          <p14:tracePt t="139816" x="7843838" y="2471738"/>
          <p14:tracePt t="139825" x="7851775" y="2463800"/>
          <p14:tracePt t="139831" x="7859713" y="2455863"/>
          <p14:tracePt t="139838" x="7877175" y="2447925"/>
          <p14:tracePt t="139845" x="7885113" y="2439988"/>
          <p14:tracePt t="139853" x="7893050" y="2432050"/>
          <p14:tracePt t="139861" x="7900988" y="2424113"/>
          <p14:tracePt t="139883" x="7908925" y="2424113"/>
          <p14:tracePt t="139951" x="7908925" y="2432050"/>
          <p14:tracePt t="139958" x="7908925" y="2439988"/>
          <p14:tracePt t="139973" x="7908925" y="2447925"/>
          <p14:tracePt t="140018" x="7908925" y="2455863"/>
          <p14:tracePt t="140243" x="7900988" y="2455863"/>
          <p14:tracePt t="140250" x="7900988" y="2463800"/>
          <p14:tracePt t="140259" x="7893050" y="2471738"/>
          <p14:tracePt t="140266" x="7877175" y="2479675"/>
          <p14:tracePt t="140273" x="7869238" y="2487613"/>
          <p14:tracePt t="140281" x="7843838" y="2495550"/>
          <p14:tracePt t="140288" x="7827963" y="2511425"/>
          <p14:tracePt t="140295" x="7820025" y="2519363"/>
          <p14:tracePt t="140303" x="7804150" y="2527300"/>
          <p14:tracePt t="140311" x="7788275" y="2535238"/>
          <p14:tracePt t="140326" x="7772400" y="2543175"/>
          <p14:tracePt t="140536" x="7764463" y="2543175"/>
          <p14:tracePt t="140545" x="7764463" y="2551113"/>
          <p14:tracePt t="140552" x="7756525" y="2559050"/>
          <p14:tracePt t="140566" x="7740650" y="2559050"/>
          <p14:tracePt t="140577" x="7732713" y="2566988"/>
          <p14:tracePt t="140581" x="7724775" y="2566988"/>
          <p14:tracePt t="140596" x="7716838" y="2576513"/>
          <p14:tracePt t="140603" x="7708900" y="2576513"/>
          <p14:tracePt t="140611" x="7700963" y="2576513"/>
          <p14:tracePt t="140629" x="7693025" y="2576513"/>
          <p14:tracePt t="140633" x="7685088" y="2576513"/>
          <p14:tracePt t="140643" x="7677150" y="2576513"/>
          <p14:tracePt t="140648" x="7669213" y="2576513"/>
          <p14:tracePt t="140656" x="7645400" y="2576513"/>
          <p14:tracePt t="140663" x="7637463" y="2584450"/>
          <p14:tracePt t="140671" x="7613650" y="2592388"/>
          <p14:tracePt t="140678" x="7589838" y="2592388"/>
          <p14:tracePt t="140685" x="7573963" y="2600325"/>
          <p14:tracePt t="140695" x="7550150" y="2608263"/>
          <p14:tracePt t="140700" x="7518400" y="2616200"/>
          <p14:tracePt t="140709" x="7502525" y="2616200"/>
          <p14:tracePt t="140715" x="7469188" y="2624138"/>
          <p14:tracePt t="140723" x="7461250" y="2624138"/>
          <p14:tracePt t="140731" x="7437438" y="2632075"/>
          <p14:tracePt t="140738" x="7421563" y="2632075"/>
          <p14:tracePt t="140753" x="7405688" y="2640013"/>
          <p14:tracePt t="140761" x="7397750" y="2640013"/>
          <p14:tracePt t="140768" x="7381875" y="2640013"/>
          <p14:tracePt t="140776" x="7373938" y="2640013"/>
          <p14:tracePt t="140783" x="7366000" y="2640013"/>
          <p14:tracePt t="140792" x="7350125" y="2640013"/>
          <p14:tracePt t="140798" x="7342188" y="2640013"/>
          <p14:tracePt t="140813" x="7326313" y="2640013"/>
          <p14:tracePt t="140820" x="7310438" y="2640013"/>
          <p14:tracePt t="140828" x="7302500" y="2647950"/>
          <p14:tracePt t="140836" x="7294563" y="2647950"/>
          <p14:tracePt t="140843" x="7286625" y="2647950"/>
          <p14:tracePt t="140850" x="7278688" y="2647950"/>
          <p14:tracePt t="140859" x="7270750" y="2655888"/>
          <p14:tracePt t="140866" x="7262813" y="2655888"/>
          <p14:tracePt t="140873" x="7246938" y="2655888"/>
          <p14:tracePt t="140881" x="7231063" y="2663825"/>
          <p14:tracePt t="140888" x="7215188" y="2671763"/>
          <p14:tracePt t="140895" x="7207250" y="2671763"/>
          <p14:tracePt t="140903" x="7183438" y="2671763"/>
          <p14:tracePt t="140911" x="7167563" y="2687638"/>
          <p14:tracePt t="140928" x="7159625" y="2687638"/>
          <p14:tracePt t="140942" x="7151688" y="2687638"/>
          <p14:tracePt t="140956" x="7143750" y="2687638"/>
          <p14:tracePt t="140986" x="7135813" y="2687638"/>
          <p14:tracePt t="141000" x="7126288" y="2695575"/>
          <p14:tracePt t="141023" x="7118350" y="2703513"/>
          <p14:tracePt t="141038" x="7110413" y="2703513"/>
          <p14:tracePt t="141045" x="7102475" y="2703513"/>
          <p14:tracePt t="141053" x="7094538" y="2703513"/>
          <p14:tracePt t="141068" x="7094538" y="2711450"/>
          <p14:tracePt t="141075" x="7086600" y="2711450"/>
          <p14:tracePt t="144072" x="7086600" y="2679700"/>
          <p14:tracePt t="144084" x="7086600" y="2671763"/>
          <p14:tracePt t="144099" x="7086600" y="2663825"/>
          <p14:tracePt t="144114" x="7086600" y="2655888"/>
          <p14:tracePt t="144138" x="7086600" y="2647950"/>
          <p14:tracePt t="144143" x="7094538" y="2640013"/>
          <p14:tracePt t="144166" x="7094538" y="2632075"/>
          <p14:tracePt t="144174" x="7102475" y="2632075"/>
          <p14:tracePt t="146401" x="7094538" y="2632075"/>
          <p14:tracePt t="146416" x="7086600" y="2632075"/>
          <p14:tracePt t="146424" x="7078663" y="2632075"/>
          <p14:tracePt t="146447" x="7070725" y="2632075"/>
          <p14:tracePt t="146461" x="7062788" y="2632075"/>
          <p14:tracePt t="146469" x="7054850" y="2632075"/>
          <p14:tracePt t="146476" x="7046913" y="2632075"/>
          <p14:tracePt t="146483" x="7046913" y="2640013"/>
          <p14:tracePt t="146491" x="7038975" y="2640013"/>
          <p14:tracePt t="146506" x="7031038" y="2640013"/>
          <p14:tracePt t="146543" x="7023100" y="2640013"/>
          <p14:tracePt t="146754" x="7015163" y="2640013"/>
          <p14:tracePt t="146769" x="7007225" y="2647950"/>
          <p14:tracePt t="146776" x="6991350" y="2647950"/>
          <p14:tracePt t="146783" x="6975475" y="2647950"/>
          <p14:tracePt t="146791" x="6959600" y="2647950"/>
          <p14:tracePt t="146800" x="6935788" y="2647950"/>
          <p14:tracePt t="146808" x="6919913" y="2655888"/>
          <p14:tracePt t="146813" x="6904038" y="2655888"/>
          <p14:tracePt t="146822" x="6880225" y="2663825"/>
          <p14:tracePt t="146828" x="6864350" y="2663825"/>
          <p14:tracePt t="146839" x="6848475" y="2671763"/>
          <p14:tracePt t="146843" x="6832600" y="2671763"/>
          <p14:tracePt t="146851" x="6808788" y="2671763"/>
          <p14:tracePt t="146858" x="6800850" y="2671763"/>
          <p14:tracePt t="146865" x="6777038" y="2679700"/>
          <p14:tracePt t="146873" x="6769100" y="2679700"/>
          <p14:tracePt t="146889" x="6759575" y="2679700"/>
          <p14:tracePt t="146904" x="6751638" y="2679700"/>
          <p14:tracePt t="146925" x="6743700" y="2679700"/>
          <p14:tracePt t="146940" x="6735763" y="2679700"/>
          <p14:tracePt t="146956" x="6727825" y="2679700"/>
          <p14:tracePt t="146963" x="6719888" y="2679700"/>
          <p14:tracePt t="146978" x="6711950" y="2679700"/>
          <p14:tracePt t="146993" x="6704013" y="2679700"/>
          <p14:tracePt t="147001" x="6696075" y="2679700"/>
          <p14:tracePt t="147008" x="6688138" y="2679700"/>
          <p14:tracePt t="147023" x="6680200" y="2679700"/>
          <p14:tracePt t="147031" x="6664325" y="2679700"/>
          <p14:tracePt t="147039" x="6656388" y="2679700"/>
          <p14:tracePt t="147045" x="6648450" y="2679700"/>
          <p14:tracePt t="147054" x="6640513" y="2679700"/>
          <p14:tracePt t="147061" x="6616700" y="2679700"/>
          <p14:tracePt t="147076" x="6608763" y="2679700"/>
          <p14:tracePt t="147083" x="6600825" y="2679700"/>
          <p14:tracePt t="147090" x="6592888" y="2679700"/>
          <p14:tracePt t="147106" x="6584950" y="2679700"/>
          <p14:tracePt t="147113" x="6584950" y="2687638"/>
          <p14:tracePt t="147203" x="6584950" y="2695575"/>
          <p14:tracePt t="147211" x="6577013" y="2695575"/>
          <p14:tracePt t="147240" x="6577013" y="2703513"/>
          <p14:tracePt t="147248" x="6569075" y="2711450"/>
          <p14:tracePt t="147272" x="6569075" y="2719388"/>
          <p14:tracePt t="148223" x="6569075" y="2711450"/>
          <p14:tracePt t="148283" x="6569075" y="2703513"/>
          <p14:tracePt t="148322" x="6577013" y="2695575"/>
          <p14:tracePt t="148336" x="6584950" y="2695575"/>
          <p14:tracePt t="148343" x="6592888" y="2687638"/>
          <p14:tracePt t="148351" x="6600825" y="2679700"/>
          <p14:tracePt t="148365" x="6608763" y="2679700"/>
          <p14:tracePt t="148375" x="6616700" y="2679700"/>
          <p14:tracePt t="148381" x="6624638" y="2679700"/>
          <p14:tracePt t="148391" x="6632575" y="2671763"/>
          <p14:tracePt t="148405" x="6640513" y="2671763"/>
          <p14:tracePt t="148411" x="6648450" y="2663825"/>
          <p14:tracePt t="148419" x="6656388" y="2663825"/>
          <p14:tracePt t="148426" x="6656388" y="2655888"/>
          <p14:tracePt t="148434" x="6672263" y="2647950"/>
          <p14:tracePt t="148441" x="6680200" y="2647950"/>
          <p14:tracePt t="148449" x="6688138" y="2640013"/>
          <p14:tracePt t="148456" x="6688138" y="2632075"/>
          <p14:tracePt t="148463" x="6696075" y="2632075"/>
          <p14:tracePt t="148471" x="6704013" y="2624138"/>
          <p14:tracePt t="148478" x="6711950" y="2624138"/>
          <p14:tracePt t="148486" x="6719888" y="2616200"/>
          <p14:tracePt t="148500" x="6727825" y="2616200"/>
          <p14:tracePt t="148508" x="6735763" y="2608263"/>
          <p14:tracePt t="148523" x="6743700" y="2600325"/>
          <p14:tracePt t="148538" x="6751638" y="2600325"/>
          <p14:tracePt t="148546" x="6751638" y="2592388"/>
          <p14:tracePt t="148554" x="6759575" y="2592388"/>
          <p14:tracePt t="148561" x="6769100" y="2592388"/>
          <p14:tracePt t="148591" x="6777038" y="2592388"/>
          <p14:tracePt t="148613" x="6784975" y="2592388"/>
          <p14:tracePt t="148652" x="6792913" y="2592388"/>
          <p14:tracePt t="148756" x="6800850" y="2584450"/>
          <p14:tracePt t="148771" x="6808788" y="2576513"/>
          <p14:tracePt t="148778" x="6808788" y="2566988"/>
          <p14:tracePt t="148785" x="6816725" y="2551113"/>
          <p14:tracePt t="148793" x="6824663" y="2543175"/>
          <p14:tracePt t="148801" x="6832600" y="2535238"/>
          <p14:tracePt t="148808" x="6840538" y="2527300"/>
          <p14:tracePt t="148815" x="6848475" y="2519363"/>
          <p14:tracePt t="148831" x="6856413" y="2519363"/>
          <p14:tracePt t="148838" x="6856413" y="2511425"/>
          <p14:tracePt t="148854" x="6864350" y="2511425"/>
          <p14:tracePt t="148884" x="6864350" y="2503488"/>
          <p14:tracePt t="148898" x="6872288" y="2503488"/>
          <p14:tracePt t="148921" x="6904038" y="2463800"/>
          <p14:tracePt t="148935" x="6919913" y="2455863"/>
          <p14:tracePt t="148943" x="6927850" y="2447925"/>
          <p14:tracePt t="148952" x="6935788" y="2439988"/>
          <p14:tracePt t="148958" x="6943725" y="2439988"/>
          <p14:tracePt t="148966" x="6943725" y="2432050"/>
          <p14:tracePt t="148974" x="6951663" y="2432050"/>
          <p14:tracePt t="148981" x="6951663" y="2424113"/>
          <p14:tracePt t="148988" x="6959600" y="2424113"/>
          <p14:tracePt t="148996" x="6959600" y="2416175"/>
          <p14:tracePt t="149093" x="6967538" y="2416175"/>
          <p14:tracePt t="149116" x="6983413" y="2408238"/>
          <p14:tracePt t="149123" x="6991350" y="2408238"/>
          <p14:tracePt t="149138" x="7007225" y="2400300"/>
          <p14:tracePt t="149146" x="7007225" y="2392363"/>
          <p14:tracePt t="149154" x="7015163" y="2392363"/>
          <p14:tracePt t="149160" x="7023100" y="2384425"/>
          <p14:tracePt t="149169" x="7031038" y="2384425"/>
          <p14:tracePt t="149175" x="7038975" y="2384425"/>
          <p14:tracePt t="149190" x="7038975" y="2376488"/>
          <p14:tracePt t="149199" x="7046913" y="2376488"/>
          <p14:tracePt t="149273" x="7054850" y="2376488"/>
          <p14:tracePt t="149288" x="7070725" y="2368550"/>
          <p14:tracePt t="149295" x="7078663" y="2368550"/>
          <p14:tracePt t="149304" x="7094538" y="2360613"/>
          <p14:tracePt t="149311" x="7102475" y="2360613"/>
          <p14:tracePt t="149320" x="7110413" y="2360613"/>
          <p14:tracePt t="149326" x="7126288" y="2360613"/>
          <p14:tracePt t="149333" x="7126288" y="2352675"/>
          <p14:tracePt t="149340" x="7135813" y="2352675"/>
          <p14:tracePt t="149356" x="7151688" y="2352675"/>
          <p14:tracePt t="149363" x="7151688" y="2344738"/>
          <p14:tracePt t="149371" x="7159625" y="2344738"/>
          <p14:tracePt t="149378" x="7167563" y="2344738"/>
          <p14:tracePt t="149394" x="7175500" y="2344738"/>
          <p14:tracePt t="149402" x="7183438" y="2344738"/>
          <p14:tracePt t="149408" x="7183438" y="2336800"/>
          <p14:tracePt t="149417" x="7191375" y="2336800"/>
          <p14:tracePt t="149423" x="7199313" y="2336800"/>
          <p14:tracePt t="149431" x="7207250" y="2336800"/>
          <p14:tracePt t="149438" x="7215188" y="2336800"/>
          <p14:tracePt t="149454" x="7223125" y="2328863"/>
          <p14:tracePt t="149461" x="7231063" y="2328863"/>
          <p14:tracePt t="149470" x="7239000" y="2328863"/>
          <p14:tracePt t="149476" x="7246938" y="2328863"/>
          <p14:tracePt t="149483" x="7246938" y="2320925"/>
          <p14:tracePt t="149491" x="7254875" y="2320925"/>
          <p14:tracePt t="149498" x="7262813" y="2320925"/>
          <p14:tracePt t="149507" x="7262813" y="2312988"/>
          <p14:tracePt t="149528" x="7270750" y="2312988"/>
          <p14:tracePt t="149544" x="7278688" y="2312988"/>
          <p14:tracePt t="149552" x="7278688" y="2305050"/>
          <p14:tracePt t="149558" x="7294563" y="2305050"/>
          <p14:tracePt t="149573" x="7302500" y="2305050"/>
          <p14:tracePt t="149582" x="7310438" y="2297113"/>
          <p14:tracePt t="149588" x="7318375" y="2297113"/>
          <p14:tracePt t="149596" x="7326313" y="2297113"/>
          <p14:tracePt t="149611" x="7334250" y="2297113"/>
          <p14:tracePt t="149620" x="7342188" y="2297113"/>
          <p14:tracePt t="149633" x="7350125" y="2297113"/>
          <p14:tracePt t="149641" x="7350125" y="2289175"/>
          <p14:tracePt t="149702" x="7358063" y="2289175"/>
          <p14:tracePt t="149724" x="7366000" y="2289175"/>
          <p14:tracePt t="149731" x="7373938" y="2289175"/>
          <p14:tracePt t="149738" x="7373938" y="2281238"/>
          <p14:tracePt t="149746" x="7381875" y="2281238"/>
          <p14:tracePt t="149761" x="7389813" y="2281238"/>
          <p14:tracePt t="149770" x="7397750" y="2281238"/>
          <p14:tracePt t="149776" x="7405688" y="2281238"/>
          <p14:tracePt t="149784" x="7405688" y="2273300"/>
          <p14:tracePt t="149791" x="7413625" y="2273300"/>
          <p14:tracePt t="149805" x="7421563" y="2273300"/>
          <p14:tracePt t="149828" x="7429500" y="2273300"/>
          <p14:tracePt t="149843" x="7437438" y="2273300"/>
          <p14:tracePt t="149852" x="7437438" y="2265363"/>
          <p14:tracePt t="149874" x="7445375" y="2265363"/>
          <p14:tracePt t="149903" x="7453313" y="2265363"/>
          <p14:tracePt t="149926" x="7469188" y="2257425"/>
          <p14:tracePt t="149949" x="7477125" y="2249488"/>
          <p14:tracePt t="149993" x="7485063" y="2249488"/>
          <p14:tracePt t="150008" x="7493000" y="2249488"/>
          <p14:tracePt t="150016" x="7502525" y="2249488"/>
          <p14:tracePt t="150031" x="7510463" y="2249488"/>
          <p14:tracePt t="150053" x="7518400" y="2241550"/>
          <p14:tracePt t="150069" x="7526338" y="2241550"/>
          <p14:tracePt t="150075" x="7534275" y="2241550"/>
          <p14:tracePt t="150085" x="7542213" y="2241550"/>
          <p14:tracePt t="150098" x="7558088" y="2241550"/>
          <p14:tracePt t="150106" x="7566025" y="2241550"/>
          <p14:tracePt t="150121" x="7581900" y="2241550"/>
          <p14:tracePt t="150128" x="7589838" y="2233613"/>
          <p14:tracePt t="150137" x="7597775" y="2233613"/>
          <p14:tracePt t="150143" x="7613650" y="2233613"/>
          <p14:tracePt t="150152" x="7621588" y="2233613"/>
          <p14:tracePt t="150158" x="7621588" y="2224088"/>
          <p14:tracePt t="150166" x="7629525" y="2224088"/>
          <p14:tracePt t="150173" x="7637463" y="2224088"/>
          <p14:tracePt t="150181" x="7645400" y="2224088"/>
          <p14:tracePt t="150196" x="7653338" y="2224088"/>
          <p14:tracePt t="150211" x="7661275" y="2224088"/>
          <p14:tracePt t="150219" x="7669213" y="2224088"/>
          <p14:tracePt t="150226" x="7677150" y="2224088"/>
          <p14:tracePt t="150244" x="7693025" y="2224088"/>
          <p14:tracePt t="150256" x="7700963" y="2224088"/>
          <p14:tracePt t="150263" x="7716838" y="2224088"/>
          <p14:tracePt t="150271" x="7732713" y="2224088"/>
          <p14:tracePt t="150278" x="7740650" y="2224088"/>
          <p14:tracePt t="150286" x="7756525" y="2224088"/>
          <p14:tracePt t="150294" x="7772400" y="2224088"/>
          <p14:tracePt t="150301" x="7788275" y="2224088"/>
          <p14:tracePt t="150308" x="7804150" y="2224088"/>
          <p14:tracePt t="150323" x="7820025" y="2224088"/>
          <p14:tracePt t="150331" x="7827963" y="2224088"/>
          <p14:tracePt t="150346" x="7835900" y="2224088"/>
          <p14:tracePt t="150353" x="7843838" y="2224088"/>
          <p14:tracePt t="150361" x="7851775" y="2224088"/>
          <p14:tracePt t="150375" x="7859713" y="2224088"/>
          <p14:tracePt t="150398" x="7869238" y="2224088"/>
          <p14:tracePt t="150405" x="7877175" y="2224088"/>
          <p14:tracePt t="150413" x="7893050" y="2224088"/>
          <p14:tracePt t="150421" x="7900988" y="2224088"/>
          <p14:tracePt t="150428" x="7924800" y="2224088"/>
          <p14:tracePt t="150436" x="7932738" y="2224088"/>
          <p14:tracePt t="150443" x="7956550" y="2233613"/>
          <p14:tracePt t="150451" x="7972425" y="2233613"/>
          <p14:tracePt t="150458" x="7988300" y="2233613"/>
          <p14:tracePt t="150467" x="7996238" y="2241550"/>
          <p14:tracePt t="150473" x="8004175" y="2241550"/>
          <p14:tracePt t="150480" x="8020050" y="2241550"/>
          <p14:tracePt t="150496" x="8027988" y="2241550"/>
          <p14:tracePt t="150535" x="8035925" y="2241550"/>
          <p14:tracePt t="150594" x="8043863" y="2249488"/>
          <p14:tracePt t="150601" x="8051800" y="2249488"/>
          <p14:tracePt t="150608" x="8059738" y="2257425"/>
          <p14:tracePt t="150616" x="8067675" y="2265363"/>
          <p14:tracePt t="150623" x="8083550" y="2273300"/>
          <p14:tracePt t="150631" x="8083550" y="2281238"/>
          <p14:tracePt t="150638" x="8091488" y="2281238"/>
          <p14:tracePt t="150653" x="8099425" y="2281238"/>
          <p14:tracePt t="150818" x="8107363" y="2281238"/>
          <p14:tracePt t="150836" x="8123238" y="2281238"/>
          <p14:tracePt t="150841" x="8131175" y="2281238"/>
          <p14:tracePt t="150852" x="8139113" y="2281238"/>
          <p14:tracePt t="150865" x="8154988" y="2281238"/>
          <p14:tracePt t="150893" x="8162925" y="2281238"/>
          <p14:tracePt t="153343" x="8123238" y="2328863"/>
          <p14:tracePt t="153346" x="8107363" y="2336800"/>
          <p14:tracePt t="153356" x="8091488" y="2344738"/>
          <p14:tracePt t="153368" x="8075613" y="2344738"/>
          <p14:tracePt t="153384" x="8067675" y="2344738"/>
          <p14:tracePt t="153390" x="8051800" y="2352675"/>
          <p14:tracePt t="153401" x="8035925" y="2352675"/>
          <p14:tracePt t="153407" x="8020050" y="2368550"/>
          <p14:tracePt t="153417" x="8012113" y="2368550"/>
          <p14:tracePt t="153422" x="7988300" y="2384425"/>
          <p14:tracePt t="153429" x="7964488" y="2384425"/>
          <p14:tracePt t="153436" x="7956550" y="2400300"/>
          <p14:tracePt t="153444" x="7940675" y="2408238"/>
          <p14:tracePt t="153452" x="7924800" y="2416175"/>
          <p14:tracePt t="153458" x="7916863" y="2424113"/>
          <p14:tracePt t="153467" x="7900988" y="2432050"/>
          <p14:tracePt t="153475" x="7885113" y="2439988"/>
          <p14:tracePt t="153483" x="7877175" y="2447925"/>
          <p14:tracePt t="153488" x="7859713" y="2447925"/>
          <p14:tracePt t="153497" x="7843838" y="2455863"/>
          <p14:tracePt t="153504" x="7835900" y="2463800"/>
          <p14:tracePt t="153513" x="7827963" y="2463800"/>
          <p14:tracePt t="153528" x="7820025" y="2471738"/>
          <p14:tracePt t="153535" x="7812088" y="2471738"/>
          <p14:tracePt t="153541" x="7804150" y="2479675"/>
          <p14:tracePt t="153549" x="7788275" y="2479675"/>
          <p14:tracePt t="153558" x="7788275" y="2487613"/>
          <p14:tracePt t="153565" x="7772400" y="2487613"/>
          <p14:tracePt t="153571" x="7772400" y="2495550"/>
          <p14:tracePt t="153579" x="7764463" y="2503488"/>
          <p14:tracePt t="153586" x="7748588" y="2511425"/>
          <p14:tracePt t="153604" x="7732713" y="2519363"/>
          <p14:tracePt t="153608" x="7724775" y="2519363"/>
          <p14:tracePt t="153617" x="7716838" y="2527300"/>
          <p14:tracePt t="153624" x="7700963" y="2535238"/>
          <p14:tracePt t="153633" x="7685088" y="2535238"/>
          <p14:tracePt t="153638" x="7677150" y="2543175"/>
          <p14:tracePt t="153648" x="7661275" y="2551113"/>
          <p14:tracePt t="153654" x="7637463" y="2559050"/>
          <p14:tracePt t="153661" x="7621588" y="2559050"/>
          <p14:tracePt t="153668" x="7613650" y="2566988"/>
          <p14:tracePt t="153676" x="7597775" y="2566988"/>
          <p14:tracePt t="153684" x="7581900" y="2576513"/>
          <p14:tracePt t="153691" x="7566025" y="2576513"/>
          <p14:tracePt t="153706" x="7550150" y="2584450"/>
          <p14:tracePt t="153720" x="7542213" y="2584450"/>
          <p14:tracePt t="153728" x="7542213" y="2592388"/>
          <p14:tracePt t="153736" x="7534275" y="2592388"/>
          <p14:tracePt t="153743" x="7526338" y="2592388"/>
          <p14:tracePt t="153751" x="7518400" y="2592388"/>
          <p14:tracePt t="153766" x="7510463" y="2592388"/>
          <p14:tracePt t="153782" x="7493000" y="2600325"/>
          <p14:tracePt t="153788" x="7485063" y="2600325"/>
          <p14:tracePt t="153796" x="7477125" y="2600325"/>
          <p14:tracePt t="153803" x="7461250" y="2600325"/>
          <p14:tracePt t="153811" x="7445375" y="2616200"/>
          <p14:tracePt t="153826" x="7421563" y="2624138"/>
          <p14:tracePt t="153833" x="7413625" y="2624138"/>
          <p14:tracePt t="153841" x="7397750" y="2624138"/>
          <p14:tracePt t="153849" x="7389813" y="2624138"/>
          <p14:tracePt t="153856" x="7381875" y="2624138"/>
          <p14:tracePt t="153863" x="7366000" y="2624138"/>
          <p14:tracePt t="153878" x="7358063" y="2624138"/>
          <p14:tracePt t="153887" x="7350125" y="2624138"/>
          <p14:tracePt t="153894" x="7342188" y="2624138"/>
          <p14:tracePt t="153917" x="7334250" y="2616200"/>
          <p14:tracePt t="153923" x="7334250" y="2608263"/>
          <p14:tracePt t="153932" x="7326313" y="2608263"/>
          <p14:tracePt t="153938" x="7326313" y="2600325"/>
          <p14:tracePt t="153946" x="7318375" y="2600325"/>
          <p14:tracePt t="153953" x="7310438" y="2584450"/>
          <p14:tracePt t="153968" x="7302500" y="2576513"/>
          <p14:tracePt t="153976" x="7294563" y="2576513"/>
          <p14:tracePt t="153984" x="7286625" y="2566988"/>
          <p14:tracePt t="153998" x="7278688" y="2559050"/>
          <p14:tracePt t="154006" x="7262813" y="2551113"/>
          <p14:tracePt t="154014" x="7239000" y="2543175"/>
          <p14:tracePt t="154021" x="7231063" y="2535238"/>
          <p14:tracePt t="154126" x="7231063" y="2527300"/>
          <p14:tracePt t="154149" x="7231063" y="2519363"/>
          <p14:tracePt t="154165" x="7231063" y="2511425"/>
          <p14:tracePt t="154178" x="7231063" y="2495550"/>
          <p14:tracePt t="154186" x="7239000" y="2495550"/>
          <p14:tracePt t="154193" x="7246938" y="2479675"/>
          <p14:tracePt t="154200" x="7262813" y="2471738"/>
          <p14:tracePt t="154208" x="7286625" y="2455863"/>
          <p14:tracePt t="154217" x="7302500" y="2447925"/>
          <p14:tracePt t="154223" x="7318375" y="2432050"/>
          <p14:tracePt t="154232" x="7342188" y="2424113"/>
          <p14:tracePt t="154238" x="7358063" y="2416175"/>
          <p14:tracePt t="154245" x="7366000" y="2408238"/>
          <p14:tracePt t="154253" x="7381875" y="2408238"/>
          <p14:tracePt t="154260" x="7389813" y="2400300"/>
          <p14:tracePt t="154268" x="7397750" y="2392363"/>
          <p14:tracePt t="154276" x="7405688" y="2392363"/>
          <p14:tracePt t="154291" x="7413625" y="2392363"/>
          <p14:tracePt t="154299" x="7421563" y="2392363"/>
          <p14:tracePt t="154306" x="7429500" y="2392363"/>
          <p14:tracePt t="154315" x="7437438" y="2392363"/>
          <p14:tracePt t="154321" x="7445375" y="2392363"/>
          <p14:tracePt t="154332" x="7461250" y="2392363"/>
          <p14:tracePt t="154344" x="7493000" y="2392363"/>
          <p14:tracePt t="154351" x="7518400" y="2384425"/>
          <p14:tracePt t="154358" x="7534275" y="2376488"/>
          <p14:tracePt t="154366" x="7566025" y="2368550"/>
          <p14:tracePt t="154373" x="7589838" y="2368550"/>
          <p14:tracePt t="154381" x="7597775" y="2368550"/>
          <p14:tracePt t="154388" x="7621588" y="2368550"/>
          <p14:tracePt t="154397" x="7629525" y="2368550"/>
          <p14:tracePt t="154403" x="7637463" y="2368550"/>
          <p14:tracePt t="154411" x="7645400" y="2368550"/>
          <p14:tracePt t="154418" x="7653338" y="2368550"/>
          <p14:tracePt t="154435" x="7669213" y="2368550"/>
          <p14:tracePt t="154456" x="7677150" y="2368550"/>
          <p14:tracePt t="154464" x="7685088" y="2368550"/>
          <p14:tracePt t="154561" x="7685088" y="2376488"/>
          <p14:tracePt t="154576" x="7685088" y="2384425"/>
          <p14:tracePt t="154590" x="7685088" y="2392363"/>
          <p14:tracePt t="154599" x="7685088" y="2400300"/>
          <p14:tracePt t="154606" x="7693025" y="2408238"/>
          <p14:tracePt t="154621" x="7693025" y="2416175"/>
          <p14:tracePt t="154628" x="7693025" y="2424113"/>
          <p14:tracePt t="154643" x="7693025" y="2432050"/>
          <p14:tracePt t="155423" x="7693025" y="2439988"/>
          <p14:tracePt t="155439" x="7693025" y="2447925"/>
          <p14:tracePt t="155450" x="7693025" y="2455863"/>
          <p14:tracePt t="155462" x="7693025" y="2463800"/>
          <p14:tracePt t="155468" x="7693025" y="2471738"/>
          <p14:tracePt t="155490" x="7693025" y="2479675"/>
          <p14:tracePt t="162763" x="7693025" y="2495550"/>
          <p14:tracePt t="162766" x="7693025" y="2503488"/>
          <p14:tracePt t="162776" x="7685088" y="2503488"/>
          <p14:tracePt t="162813" x="7685088" y="2511425"/>
          <p14:tracePt t="162828" x="7685088" y="2519363"/>
          <p14:tracePt t="162834" x="7677150" y="2519363"/>
          <p14:tracePt t="162849" x="7677150" y="2527300"/>
          <p14:tracePt t="162871" x="7677150" y="2535238"/>
          <p14:tracePt t="162879" x="7669213" y="2535238"/>
          <p14:tracePt t="162887" x="7669213" y="2543175"/>
          <p14:tracePt t="162894" x="7669213" y="2551113"/>
          <p14:tracePt t="162910" x="7661275" y="2559050"/>
          <p14:tracePt t="162924" x="7661275" y="2576513"/>
          <p14:tracePt t="162931" x="7653338" y="2576513"/>
          <p14:tracePt t="162940" x="7653338" y="2584450"/>
          <p14:tracePt t="162947" x="7645400" y="2600325"/>
          <p14:tracePt t="162961" x="7645400" y="2608263"/>
          <p14:tracePt t="162969" x="7637463" y="2608263"/>
          <p14:tracePt t="162976" x="7637463" y="2616200"/>
          <p14:tracePt t="163009" x="7637463" y="2624138"/>
          <p14:tracePt t="163141" x="7637463" y="2632075"/>
          <p14:tracePt t="163149" x="7629525" y="2632075"/>
          <p14:tracePt t="163187" x="7629525" y="2640013"/>
          <p14:tracePt t="163202" x="7621588" y="2640013"/>
          <p14:tracePt t="163225" x="7621588" y="2647950"/>
          <p14:tracePt t="163261" x="7621588" y="2655888"/>
          <p14:tracePt t="163292" x="7613650" y="2663825"/>
          <p14:tracePt t="163321" x="7613650" y="2671763"/>
          <p14:tracePt t="163367" x="7613650" y="2679700"/>
          <p14:tracePt t="163374" x="7605713" y="2679700"/>
          <p14:tracePt t="163397" x="7605713" y="2687638"/>
          <p14:tracePt t="163412" x="7605713" y="2695575"/>
          <p14:tracePt t="163449" x="7605713" y="2703513"/>
          <p14:tracePt t="163817" x="7597775" y="2703513"/>
          <p14:tracePt t="163841" x="7597775" y="2711450"/>
          <p14:tracePt t="163848" x="7589838" y="2711450"/>
          <p14:tracePt t="163885" x="7581900" y="2711450"/>
          <p14:tracePt t="163892" x="7581900" y="2719388"/>
          <p14:tracePt t="163927" x="7573963" y="2719388"/>
          <p14:tracePt t="164049" x="7558088" y="2719388"/>
          <p14:tracePt t="164290" x="7558088" y="2727325"/>
          <p14:tracePt t="164308" x="7550150" y="2727325"/>
          <p14:tracePt t="164912" x="7550150" y="2711450"/>
          <p14:tracePt t="164919" x="7558088" y="2703513"/>
          <p14:tracePt t="164926" x="7566025" y="2687638"/>
          <p14:tracePt t="164934" x="7573963" y="2671763"/>
          <p14:tracePt t="164949" x="7581900" y="2655888"/>
          <p14:tracePt t="164958" x="7581900" y="2647950"/>
          <p14:tracePt t="164964" x="7589838" y="2640013"/>
          <p14:tracePt t="164972" x="7589838" y="2632075"/>
          <p14:tracePt t="164979" x="7597775" y="2624138"/>
          <p14:tracePt t="164987" x="7597775" y="2616200"/>
          <p14:tracePt t="165002" x="7605713" y="2608263"/>
          <p14:tracePt t="165084" x="7605713" y="2600325"/>
          <p14:tracePt t="165099" x="7613650" y="2600325"/>
          <p14:tracePt t="165107" x="7613650" y="2592388"/>
          <p14:tracePt t="165122" x="7621588" y="2592388"/>
          <p14:tracePt t="165144" x="7629525" y="2592388"/>
          <p14:tracePt t="165167" x="7629525" y="2584450"/>
          <p14:tracePt t="165190" x="7637463" y="2584450"/>
          <p14:tracePt t="165204" x="7637463" y="2576513"/>
          <p14:tracePt t="165264" x="7637463" y="2566988"/>
          <p14:tracePt t="168621" x="7645400" y="2600325"/>
          <p14:tracePt t="168624" x="7653338" y="2600325"/>
          <p14:tracePt t="168625" x="7669213" y="2616200"/>
          <p14:tracePt t="168631" x="7677150" y="2624138"/>
          <p14:tracePt t="168639" x="7685088" y="2640013"/>
          <p14:tracePt t="168648" x="7700963" y="2663825"/>
          <p14:tracePt t="168656" x="7732713" y="2679700"/>
          <p14:tracePt t="168663" x="7756525" y="2711450"/>
          <p14:tracePt t="168671" x="7788275" y="2743200"/>
          <p14:tracePt t="168678" x="7804150" y="2751138"/>
          <p14:tracePt t="168688" x="7827963" y="2774950"/>
          <p14:tracePt t="168692" x="7843838" y="2798763"/>
          <p14:tracePt t="168699" x="7851775" y="2814638"/>
          <p14:tracePt t="168706" x="7859713" y="2822575"/>
          <p14:tracePt t="168715" x="7869238" y="2838450"/>
          <p14:tracePt t="168724" x="7869238" y="2846388"/>
          <p14:tracePt t="168738" x="7869238" y="2854325"/>
          <p14:tracePt t="168744" x="7869238" y="2862263"/>
          <p14:tracePt t="168760" x="7869238" y="2870200"/>
          <p14:tracePt t="168774" x="7869238" y="2878138"/>
          <p14:tracePt t="168781" x="7869238" y="2886075"/>
          <p14:tracePt t="168789" x="7869238" y="2894013"/>
          <p14:tracePt t="168798" x="7869238" y="2901950"/>
          <p14:tracePt t="168806" x="7859713" y="2901950"/>
          <p14:tracePt t="168812" x="7851775" y="2919413"/>
          <p14:tracePt t="168819" x="7851775" y="2935288"/>
          <p14:tracePt t="168827" x="7843838" y="2943225"/>
          <p14:tracePt t="168835" x="7827963" y="2967038"/>
          <p14:tracePt t="168842" x="7820025" y="2990850"/>
          <p14:tracePt t="168849" x="7804150" y="3006725"/>
          <p14:tracePt t="168856" x="7788275" y="3030538"/>
          <p14:tracePt t="168864" x="7772400" y="3062288"/>
          <p14:tracePt t="168871" x="7756525" y="3086100"/>
          <p14:tracePt t="168879" x="7732713" y="3125788"/>
          <p14:tracePt t="168888" x="7708900" y="3157538"/>
          <p14:tracePt t="168894" x="7685088" y="3197225"/>
          <p14:tracePt t="168903" x="7677150" y="3221038"/>
          <p14:tracePt t="168921" x="7637463" y="3278188"/>
          <p14:tracePt t="168924" x="7637463" y="3286125"/>
          <p14:tracePt t="168932" x="7629525" y="3309938"/>
          <p14:tracePt t="168939" x="7621588" y="3317875"/>
          <p14:tracePt t="168947" x="7621588" y="3325813"/>
          <p14:tracePt t="168962" x="7613650" y="3325813"/>
          <p14:tracePt t="168971" x="7613650" y="3333750"/>
          <p14:tracePt t="169067" x="7605713" y="3333750"/>
          <p14:tracePt t="169082" x="7597775" y="3325813"/>
          <p14:tracePt t="169089" x="7597775" y="3317875"/>
          <p14:tracePt t="169096" x="7581900" y="3286125"/>
          <p14:tracePt t="169105" x="7573963" y="3262313"/>
          <p14:tracePt t="169112" x="7573963" y="3236913"/>
          <p14:tracePt t="169120" x="7566025" y="3197225"/>
          <p14:tracePt t="169127" x="7566025" y="3165475"/>
          <p14:tracePt t="169136" x="7566025" y="3109913"/>
          <p14:tracePt t="169142" x="7566025" y="3070225"/>
          <p14:tracePt t="169150" x="7566025" y="3022600"/>
          <p14:tracePt t="169157" x="7566025" y="2990850"/>
          <p14:tracePt t="169164" x="7566025" y="2959100"/>
          <p14:tracePt t="169171" x="7566025" y="2935288"/>
          <p14:tracePt t="169180" x="7566025" y="2927350"/>
          <p14:tracePt t="169187" x="7566025" y="2919413"/>
          <p14:tracePt t="169194" x="7566025" y="2894013"/>
          <p14:tracePt t="169202" x="7566025" y="2878138"/>
          <p14:tracePt t="169209" x="7566025" y="2862263"/>
          <p14:tracePt t="169224" x="7566025" y="2854325"/>
          <p14:tracePt t="169232" x="7558088" y="2846388"/>
          <p14:tracePt t="169239" x="7558088" y="2838450"/>
          <p14:tracePt t="169254" x="7542213" y="2830513"/>
          <p14:tracePt t="169262" x="7542213" y="2822575"/>
          <p14:tracePt t="169270" x="7534275" y="2822575"/>
          <p14:tracePt t="169285" x="7526338" y="2822575"/>
          <p14:tracePt t="169299" x="7526338" y="2814638"/>
          <p14:tracePt t="169307" x="7518400" y="2814638"/>
          <p14:tracePt t="169314" x="7510463" y="2814638"/>
          <p14:tracePt t="169321" x="7502525" y="2814638"/>
          <p14:tracePt t="169337" x="7493000" y="2814638"/>
          <p14:tracePt t="169344" x="7485063" y="2814638"/>
          <p14:tracePt t="169352" x="7477125" y="2814638"/>
          <p14:tracePt t="169359" x="7469188" y="2814638"/>
          <p14:tracePt t="169374" x="7461250" y="2814638"/>
          <p14:tracePt t="169404" x="7453313" y="2814638"/>
          <p14:tracePt t="169457" x="7453313" y="2806700"/>
          <p14:tracePt t="169464" x="7453313" y="2798763"/>
          <p14:tracePt t="169471" x="7453313" y="2790825"/>
          <p14:tracePt t="169479" x="7453313" y="2774950"/>
          <p14:tracePt t="169487" x="7469188" y="2759075"/>
          <p14:tracePt t="169494" x="7477125" y="2751138"/>
          <p14:tracePt t="169502" x="7485063" y="2735263"/>
          <p14:tracePt t="169511" x="7518400" y="2719388"/>
          <p14:tracePt t="169518" x="7542213" y="2687638"/>
          <p14:tracePt t="169524" x="7573963" y="2671763"/>
          <p14:tracePt t="169532" x="7597775" y="2640013"/>
          <p14:tracePt t="169539" x="7621588" y="2624138"/>
          <p14:tracePt t="169547" x="7645400" y="2600325"/>
          <p14:tracePt t="169555" x="7677150" y="2576513"/>
          <p14:tracePt t="169561" x="7700963" y="2559050"/>
          <p14:tracePt t="169570" x="7732713" y="2535238"/>
          <p14:tracePt t="169576" x="7740650" y="2527300"/>
          <p14:tracePt t="169586" x="7748588" y="2511425"/>
          <p14:tracePt t="169591" x="7756525" y="2511425"/>
          <p14:tracePt t="169599" x="7764463" y="2511425"/>
          <p14:tracePt t="169607" x="7764463" y="2503488"/>
          <p14:tracePt t="169621" x="7772400" y="2503488"/>
          <p14:tracePt t="169719" x="7764463" y="2503488"/>
          <p14:tracePt t="169727" x="7756525" y="2519363"/>
          <p14:tracePt t="169735" x="7740650" y="2527300"/>
          <p14:tracePt t="169742" x="7716838" y="2551113"/>
          <p14:tracePt t="169749" x="7685088" y="2566988"/>
          <p14:tracePt t="169756" x="7661275" y="2584450"/>
          <p14:tracePt t="169764" x="7645400" y="2600325"/>
          <p14:tracePt t="169772" x="7613650" y="2624138"/>
          <p14:tracePt t="169779" x="7581900" y="2647950"/>
          <p14:tracePt t="169788" x="7542213" y="2679700"/>
          <p14:tracePt t="169794" x="7493000" y="2711450"/>
          <p14:tracePt t="169801" x="7445375" y="2743200"/>
          <p14:tracePt t="169809" x="7405688" y="2782888"/>
          <p14:tracePt t="169818" x="7389813" y="2790825"/>
          <p14:tracePt t="169825" x="7350125" y="2822575"/>
          <p14:tracePt t="169831" x="7310438" y="2854325"/>
          <p14:tracePt t="169839" x="7286625" y="2878138"/>
          <p14:tracePt t="169847" x="7239000" y="2909888"/>
          <p14:tracePt t="169854" x="7231063" y="2919413"/>
          <p14:tracePt t="169899" x="7231063" y="2909888"/>
          <p14:tracePt t="169907" x="7231063" y="2894013"/>
          <p14:tracePt t="169920" x="7239000" y="2870200"/>
          <p14:tracePt t="169921" x="7254875" y="2854325"/>
          <p14:tracePt t="169929" x="7270750" y="2822575"/>
          <p14:tracePt t="169937" x="7286625" y="2790825"/>
          <p14:tracePt t="169944" x="7310438" y="2774950"/>
          <p14:tracePt t="169952" x="7326313" y="2751138"/>
          <p14:tracePt t="169959" x="7342188" y="2735263"/>
          <p14:tracePt t="169968" x="7358063" y="2727325"/>
          <p14:tracePt t="169974" x="7366000" y="2719388"/>
          <p14:tracePt t="169982" x="7381875" y="2711450"/>
          <p14:tracePt t="169996" x="7389813" y="2703513"/>
          <p14:tracePt t="170004" x="7397750" y="2695575"/>
          <p14:tracePt t="170011" x="7405688" y="2695575"/>
          <p14:tracePt t="170021" x="7421563" y="2687638"/>
          <p14:tracePt t="170027" x="7437438" y="2679700"/>
          <p14:tracePt t="170035" x="7461250" y="2663825"/>
          <p14:tracePt t="170041" x="7502525" y="2640013"/>
          <p14:tracePt t="170049" x="7534275" y="2624138"/>
          <p14:tracePt t="170057" x="7581900" y="2600325"/>
          <p14:tracePt t="170064" x="7637463" y="2559050"/>
          <p14:tracePt t="170072" x="7685088" y="2535238"/>
          <p14:tracePt t="170079" x="7716838" y="2527300"/>
          <p14:tracePt t="170086" x="7764463" y="2495550"/>
          <p14:tracePt t="170094" x="7796213" y="2471738"/>
          <p14:tracePt t="170102" x="7835900" y="2447925"/>
          <p14:tracePt t="170109" x="7851775" y="2439988"/>
          <p14:tracePt t="170118" x="7869238" y="2432050"/>
          <p14:tracePt t="170124" x="7869238" y="2424113"/>
          <p14:tracePt t="170139" x="7877175" y="2424113"/>
          <p14:tracePt t="170237" x="7877175" y="2432050"/>
          <p14:tracePt t="170252" x="7869238" y="2439988"/>
          <p14:tracePt t="170261" x="7859713" y="2447925"/>
          <p14:tracePt t="170271" x="7843838" y="2463800"/>
          <p14:tracePt t="170275" x="7827963" y="2471738"/>
          <p14:tracePt t="170282" x="7812088" y="2487613"/>
          <p14:tracePt t="170289" x="7796213" y="2495550"/>
          <p14:tracePt t="170297" x="7764463" y="2511425"/>
          <p14:tracePt t="170304" x="7748588" y="2527300"/>
          <p14:tracePt t="170311" x="7724775" y="2543175"/>
          <p14:tracePt t="170320" x="7693025" y="2559050"/>
          <p14:tracePt t="170326" x="7669213" y="2584450"/>
          <p14:tracePt t="170335" x="7653338" y="2592388"/>
          <p14:tracePt t="170342" x="7637463" y="2608263"/>
          <p14:tracePt t="170349" x="7629525" y="2616200"/>
          <p14:tracePt t="170357" x="7613650" y="2624138"/>
          <p14:tracePt t="170364" x="7605713" y="2632075"/>
          <p14:tracePt t="170371" x="7605713" y="2640013"/>
          <p14:tracePt t="170379" x="7597775" y="2640013"/>
          <p14:tracePt t="170387" x="7589838" y="2647950"/>
          <p14:tracePt t="170402" x="7589838" y="2655888"/>
          <p14:tracePt t="170529" x="7589838" y="2663825"/>
          <p14:tracePt t="170605" x="7581900" y="2671763"/>
          <p14:tracePt t="170612" x="7573963" y="2679700"/>
          <p14:tracePt t="170620" x="7566025" y="2687638"/>
          <p14:tracePt t="170627" x="7550150" y="2687638"/>
          <p14:tracePt t="170637" x="7542213" y="2703513"/>
          <p14:tracePt t="170641" x="7518400" y="2703513"/>
          <p14:tracePt t="170650" x="7485063" y="2719388"/>
          <p14:tracePt t="170656" x="7469188" y="2735263"/>
          <p14:tracePt t="170664" x="7437438" y="2735263"/>
          <p14:tracePt t="170672" x="7405688" y="2743200"/>
          <p14:tracePt t="170679" x="7381875" y="2751138"/>
          <p14:tracePt t="170687" x="7358063" y="2759075"/>
          <p14:tracePt t="170694" x="7350125" y="2759075"/>
          <p14:tracePt t="170702" x="7334250" y="2759075"/>
          <p14:tracePt t="170718" x="7326313" y="2759075"/>
          <p14:tracePt t="170724" x="7318375" y="2759075"/>
          <p14:tracePt t="170747" x="7310438" y="2759075"/>
          <p14:tracePt t="170882" x="7326313" y="2751138"/>
          <p14:tracePt t="170889" x="7334250" y="2743200"/>
          <p14:tracePt t="170897" x="7350125" y="2727325"/>
          <p14:tracePt t="170904" x="7381875" y="2711450"/>
          <p14:tracePt t="170919" x="7437438" y="2655888"/>
          <p14:tracePt t="170927" x="7461250" y="2647950"/>
          <p14:tracePt t="170934" x="7502525" y="2616200"/>
          <p14:tracePt t="170941" x="7550150" y="2584450"/>
          <p14:tracePt t="170951" x="7589838" y="2559050"/>
          <p14:tracePt t="170957" x="7621588" y="2535238"/>
          <p14:tracePt t="170964" x="7669213" y="2511425"/>
          <p14:tracePt t="170972" x="7685088" y="2503488"/>
          <p14:tracePt t="170979" x="7732713" y="2487613"/>
          <p14:tracePt t="170987" x="7748588" y="2479675"/>
          <p14:tracePt t="170994" x="7772400" y="2471738"/>
          <p14:tracePt t="171002" x="7796213" y="2455863"/>
          <p14:tracePt t="171009" x="7820025" y="2447925"/>
          <p14:tracePt t="171017" x="7835900" y="2447925"/>
          <p14:tracePt t="171024" x="7851775" y="2439988"/>
          <p14:tracePt t="171032" x="7859713" y="2432050"/>
          <p14:tracePt t="171039" x="7877175" y="2424113"/>
          <p14:tracePt t="171047" x="7893050" y="2408238"/>
          <p14:tracePt t="171054" x="7908925" y="2400300"/>
          <p14:tracePt t="171061" x="7932738" y="2384425"/>
          <p14:tracePt t="171069" x="7964488" y="2376488"/>
          <p14:tracePt t="171076" x="7972425" y="2368550"/>
          <p14:tracePt t="171085" x="7988300" y="2360613"/>
          <p14:tracePt t="171092" x="8004175" y="2352675"/>
          <p14:tracePt t="171100" x="8020050" y="2352675"/>
          <p14:tracePt t="171106" x="8027988" y="2352675"/>
          <p14:tracePt t="171114" x="8035925" y="2344738"/>
          <p14:tracePt t="171227" x="8035925" y="2360613"/>
          <p14:tracePt t="171235" x="8027988" y="2368550"/>
          <p14:tracePt t="171241" x="8020050" y="2384425"/>
          <p14:tracePt t="171250" x="8004175" y="2400300"/>
          <p14:tracePt t="171256" x="7996238" y="2416175"/>
          <p14:tracePt t="171264" x="7980363" y="2424113"/>
          <p14:tracePt t="171271" x="7964488" y="2439988"/>
          <p14:tracePt t="171279" x="7948613" y="2455863"/>
          <p14:tracePt t="171286" x="7940675" y="2471738"/>
          <p14:tracePt t="171294" x="7916863" y="2479675"/>
          <p14:tracePt t="171303" x="7900988" y="2487613"/>
          <p14:tracePt t="171317" x="7885113" y="2495550"/>
          <p14:tracePt t="171325" x="7885113" y="2503488"/>
          <p14:tracePt t="171331" x="7869238" y="2511425"/>
          <p14:tracePt t="171339" x="7859713" y="2511425"/>
          <p14:tracePt t="171346" x="7859713" y="2519363"/>
          <p14:tracePt t="171355" x="7843838" y="2527300"/>
          <p14:tracePt t="171362" x="7835900" y="2527300"/>
          <p14:tracePt t="171369" x="7827963" y="2543175"/>
          <p14:tracePt t="171376" x="7812088" y="2543175"/>
          <p14:tracePt t="171386" x="7796213" y="2559050"/>
          <p14:tracePt t="171391" x="7780338" y="2566988"/>
          <p14:tracePt t="171400" x="7764463" y="2584450"/>
          <p14:tracePt t="171407" x="7740650" y="2600325"/>
          <p14:tracePt t="171414" x="7724775" y="2616200"/>
          <p14:tracePt t="171421" x="7708900" y="2624138"/>
          <p14:tracePt t="171429" x="7685088" y="2640013"/>
          <p14:tracePt t="171436" x="7669213" y="2655888"/>
          <p14:tracePt t="171444" x="7653338" y="2663825"/>
          <p14:tracePt t="171452" x="7637463" y="2663825"/>
          <p14:tracePt t="171459" x="7629525" y="2671763"/>
          <p14:tracePt t="171467" x="7621588" y="2679700"/>
          <p14:tracePt t="171474" x="7605713" y="2687638"/>
          <p14:tracePt t="171504" x="7597775" y="2695575"/>
          <p14:tracePt t="171587" x="7621588" y="2687638"/>
          <p14:tracePt t="171594" x="7645400" y="2679700"/>
          <p14:tracePt t="171602" x="7661275" y="2663825"/>
          <p14:tracePt t="171609" x="7693025" y="2647950"/>
          <p14:tracePt t="171617" x="7724775" y="2624138"/>
          <p14:tracePt t="171624" x="7772400" y="2600325"/>
          <p14:tracePt t="171632" x="7820025" y="2576513"/>
          <p14:tracePt t="171639" x="7869238" y="2566988"/>
          <p14:tracePt t="171646" x="7893050" y="2551113"/>
          <p14:tracePt t="171654" x="7916863" y="2551113"/>
          <p14:tracePt t="171661" x="7964488" y="2535238"/>
          <p14:tracePt t="171669" x="7972425" y="2527300"/>
          <p14:tracePt t="171676" x="7988300" y="2519363"/>
          <p14:tracePt t="171819" x="7980363" y="2519363"/>
          <p14:tracePt t="171827" x="7972425" y="2519363"/>
          <p14:tracePt t="171841" x="7964488" y="2519363"/>
          <p14:tracePt t="171850" x="7932738" y="2519363"/>
          <p14:tracePt t="171857" x="7908925" y="2519363"/>
          <p14:tracePt t="171864" x="7877175" y="2519363"/>
          <p14:tracePt t="171872" x="7843838" y="2519363"/>
          <p14:tracePt t="171879" x="7820025" y="2519363"/>
          <p14:tracePt t="171887" x="7772400" y="2527300"/>
          <p14:tracePt t="171894" x="7732713" y="2535238"/>
          <p14:tracePt t="171902" x="7669213" y="2543175"/>
          <p14:tracePt t="171919" x="7573963" y="2559050"/>
          <p14:tracePt t="171924" x="7510463" y="2576513"/>
          <p14:tracePt t="171934" x="7437438" y="2600325"/>
          <p14:tracePt t="171939" x="7358063" y="2624138"/>
          <p14:tracePt t="171948" x="7278688" y="2663825"/>
          <p14:tracePt t="171954" x="7191375" y="2695575"/>
          <p14:tracePt t="171961" x="7094538" y="2743200"/>
          <p14:tracePt t="171969" x="7007225" y="2774950"/>
          <p14:tracePt t="171976" x="6935788" y="2798763"/>
          <p14:tracePt t="171985" x="6848475" y="2846388"/>
          <p14:tracePt t="171992" x="6792913" y="2862263"/>
          <p14:tracePt t="172000" x="6759575" y="2870200"/>
          <p14:tracePt t="172007" x="6727825" y="2870200"/>
          <p14:tracePt t="172014" x="6711950" y="2870200"/>
          <p14:tracePt t="172021" x="6696075" y="2870200"/>
          <p14:tracePt t="172030" x="6688138" y="2870200"/>
          <p14:tracePt t="172036" x="6680200" y="2862263"/>
          <p14:tracePt t="172045" x="6680200" y="2854325"/>
          <p14:tracePt t="172052" x="6680200" y="2846388"/>
          <p14:tracePt t="172059" x="6680200" y="2830513"/>
          <p14:tracePt t="172075" x="6680200" y="2822575"/>
          <p14:tracePt t="172082" x="6680200" y="2814638"/>
          <p14:tracePt t="172097" x="6680200" y="2806700"/>
          <p14:tracePt t="172104" x="6680200" y="2798763"/>
          <p14:tracePt t="172119" x="6672263" y="2790825"/>
          <p14:tracePt t="172141" x="6664325" y="2782888"/>
          <p14:tracePt t="172164" x="6656388" y="2782888"/>
          <p14:tracePt t="172179" x="6648450" y="2782888"/>
          <p14:tracePt t="172187" x="6648450" y="2774950"/>
          <p14:tracePt t="172194" x="6640513" y="2774950"/>
          <p14:tracePt t="172202" x="6632575" y="2767013"/>
          <p14:tracePt t="172209" x="6616700" y="2767013"/>
          <p14:tracePt t="172218" x="6592888" y="2767013"/>
          <p14:tracePt t="172224" x="6569075" y="2767013"/>
          <p14:tracePt t="172233" x="6545263" y="2759075"/>
          <p14:tracePt t="172239" x="6521450" y="2759075"/>
          <p14:tracePt t="172247" x="6497638" y="2759075"/>
          <p14:tracePt t="172254" x="6473825" y="2759075"/>
          <p14:tracePt t="172261" x="6457950" y="2759075"/>
          <p14:tracePt t="172269" x="6442075" y="2759075"/>
          <p14:tracePt t="172277" x="6434138" y="2759075"/>
          <p14:tracePt t="172285" x="6426200" y="2759075"/>
          <p14:tracePt t="172292" x="6410325" y="2759075"/>
          <p14:tracePt t="172367" x="6410325" y="2751138"/>
          <p14:tracePt t="172389" x="6418263" y="2735263"/>
          <p14:tracePt t="172396" x="6434138" y="2735263"/>
          <p14:tracePt t="172404" x="6442075" y="2727325"/>
          <p14:tracePt t="172412" x="6457950" y="2719388"/>
          <p14:tracePt t="172419" x="6481763" y="2711450"/>
          <p14:tracePt t="172427" x="6497638" y="2703513"/>
          <p14:tracePt t="172435" x="6521450" y="2695575"/>
          <p14:tracePt t="172441" x="6529388" y="2687638"/>
          <p14:tracePt t="172450" x="6545263" y="2679700"/>
          <p14:tracePt t="172457" x="6561138" y="2671763"/>
          <p14:tracePt t="172466" x="6577013" y="2663825"/>
          <p14:tracePt t="172472" x="6592888" y="2655888"/>
          <p14:tracePt t="172479" x="6608763" y="2647950"/>
          <p14:tracePt t="172486" x="6616700" y="2640013"/>
          <p14:tracePt t="172496" x="6624638" y="2632075"/>
          <p14:tracePt t="172504" x="6640513" y="2632075"/>
          <p14:tracePt t="172509" x="6648450" y="2624138"/>
          <p14:tracePt t="172517" x="6664325" y="2608263"/>
          <p14:tracePt t="172532" x="6672263" y="2600325"/>
          <p14:tracePt t="172539" x="6680200" y="2592388"/>
          <p14:tracePt t="172547" x="6688138" y="2592388"/>
          <p14:tracePt t="172554" x="6688138" y="2584450"/>
          <p14:tracePt t="172682" x="6688138" y="2592388"/>
          <p14:tracePt t="172689" x="6680200" y="2592388"/>
          <p14:tracePt t="172697" x="6672263" y="2600325"/>
          <p14:tracePt t="172712" x="6664325" y="2608263"/>
          <p14:tracePt t="172719" x="6656388" y="2608263"/>
          <p14:tracePt t="172726" x="6648450" y="2616200"/>
          <p14:tracePt t="172734" x="6640513" y="2624138"/>
          <p14:tracePt t="172742" x="6600825" y="2655888"/>
          <p14:tracePt t="172750" x="6577013" y="2663825"/>
          <p14:tracePt t="172757" x="6561138" y="2679700"/>
          <p14:tracePt t="172764" x="6553200" y="2687638"/>
          <p14:tracePt t="172771" x="6537325" y="2695575"/>
          <p14:tracePt t="172779" x="6521450" y="2703513"/>
          <p14:tracePt t="172787" x="6513513" y="2711450"/>
          <p14:tracePt t="172794" x="6497638" y="2719388"/>
          <p14:tracePt t="172802" x="6489700" y="2719388"/>
          <p14:tracePt t="172818" x="6481763" y="2727325"/>
          <p14:tracePt t="172824" x="6473825" y="2727325"/>
          <p14:tracePt t="172839" x="6473825" y="2735263"/>
          <p14:tracePt t="172847" x="6465888" y="2735263"/>
          <p14:tracePt t="172869" x="6457950" y="2735263"/>
          <p14:tracePt t="172959" x="6457950" y="2727325"/>
          <p14:tracePt t="172968" x="6465888" y="2711450"/>
          <p14:tracePt t="172974" x="6473825" y="2695575"/>
          <p14:tracePt t="172983" x="6489700" y="2671763"/>
          <p14:tracePt t="172989" x="6505575" y="2655888"/>
          <p14:tracePt t="172996" x="6529388" y="2632075"/>
          <p14:tracePt t="173004" x="6553200" y="2616200"/>
          <p14:tracePt t="173011" x="6569075" y="2600325"/>
          <p14:tracePt t="173019" x="6584950" y="2592388"/>
          <p14:tracePt t="173026" x="6608763" y="2576513"/>
          <p14:tracePt t="173034" x="6624638" y="2566988"/>
          <p14:tracePt t="173042" x="6632575" y="2566988"/>
          <p14:tracePt t="173049" x="6648450" y="2551113"/>
          <p14:tracePt t="173057" x="6664325" y="2551113"/>
          <p14:tracePt t="173065" x="6680200" y="2535238"/>
          <p14:tracePt t="173073" x="6688138" y="2527300"/>
          <p14:tracePt t="173080" x="6704013" y="2527300"/>
          <p14:tracePt t="173087" x="6711950" y="2519363"/>
          <p14:tracePt t="173094" x="6719888" y="2511425"/>
          <p14:tracePt t="173101" x="6727825" y="2511425"/>
          <p14:tracePt t="173118" x="6735763" y="2503488"/>
          <p14:tracePt t="173124" x="6743700" y="2503488"/>
          <p14:tracePt t="173252" x="6743700" y="2511425"/>
          <p14:tracePt t="173261" x="6735763" y="2519363"/>
          <p14:tracePt t="173282" x="6727825" y="2527300"/>
          <p14:tracePt t="173296" x="6711950" y="2543175"/>
          <p14:tracePt t="173304" x="6704013" y="2543175"/>
          <p14:tracePt t="173311" x="6696075" y="2559050"/>
          <p14:tracePt t="173319" x="6680200" y="2566988"/>
          <p14:tracePt t="173326" x="6664325" y="2584450"/>
          <p14:tracePt t="173334" x="6648450" y="2600325"/>
          <p14:tracePt t="173341" x="6616700" y="2616200"/>
          <p14:tracePt t="173350" x="6608763" y="2632075"/>
          <p14:tracePt t="173357" x="6592888" y="2647950"/>
          <p14:tracePt t="173365" x="6569075" y="2663825"/>
          <p14:tracePt t="173372" x="6561138" y="2671763"/>
          <p14:tracePt t="173379" x="6553200" y="2679700"/>
          <p14:tracePt t="173387" x="6537325" y="2687638"/>
          <p14:tracePt t="173394" x="6537325" y="2695575"/>
          <p14:tracePt t="173409" x="6529388" y="2703513"/>
          <p14:tracePt t="173418" x="6521450" y="2703513"/>
          <p14:tracePt t="173432" x="6513513" y="2703513"/>
          <p14:tracePt t="173455" x="6513513" y="2711450"/>
          <p14:tracePt t="173461" x="6505575" y="2711450"/>
          <p14:tracePt t="173491" x="6497638" y="2711450"/>
          <p14:tracePt t="173507" x="6489700" y="2711450"/>
          <p14:tracePt t="173521" x="6481763" y="2711450"/>
          <p14:tracePt t="173537" x="6473825" y="2711450"/>
          <p14:tracePt t="173574" x="6465888" y="2711450"/>
          <p14:tracePt t="173680" x="6465888" y="2703513"/>
          <p14:tracePt t="173695" x="6465888" y="2687638"/>
          <p14:tracePt t="173701" x="6473825" y="2671763"/>
          <p14:tracePt t="173709" x="6481763" y="2663825"/>
          <p14:tracePt t="173717" x="6497638" y="2647950"/>
          <p14:tracePt t="173724" x="6505575" y="2624138"/>
          <p14:tracePt t="173731" x="6521450" y="2616200"/>
          <p14:tracePt t="173739" x="6529388" y="2608263"/>
          <p14:tracePt t="173747" x="6545263" y="2592388"/>
          <p14:tracePt t="173754" x="6553200" y="2584450"/>
          <p14:tracePt t="173761" x="6561138" y="2576513"/>
          <p14:tracePt t="173769" x="6561138" y="2566988"/>
          <p14:tracePt t="173777" x="6577013" y="2559050"/>
          <p14:tracePt t="173792" x="6584950" y="2551113"/>
          <p14:tracePt t="173807" x="6592888" y="2551113"/>
          <p14:tracePt t="173816" x="6592888" y="2543175"/>
          <p14:tracePt t="173829" x="6608763" y="2535238"/>
          <p14:tracePt t="173837" x="6616700" y="2535238"/>
          <p14:tracePt t="173844" x="6624638" y="2527300"/>
          <p14:tracePt t="173852" x="6632575" y="2519363"/>
          <p14:tracePt t="173859" x="6640513" y="2519363"/>
          <p14:tracePt t="173867" x="6656388" y="2511425"/>
          <p14:tracePt t="173874" x="6664325" y="2503488"/>
          <p14:tracePt t="173882" x="6672263" y="2503488"/>
          <p14:tracePt t="173889" x="6680200" y="2495550"/>
          <p14:tracePt t="173898" x="6688138" y="2495550"/>
          <p14:tracePt t="173905" x="6696075" y="2495550"/>
          <p14:tracePt t="173927" x="6704013" y="2495550"/>
          <p14:tracePt t="173934" x="6704013" y="2487613"/>
          <p14:tracePt t="173987" x="6711950" y="2487613"/>
          <p14:tracePt t="174011" x="6719888" y="2487613"/>
          <p14:tracePt t="174084" x="6719888" y="2495550"/>
          <p14:tracePt t="174100" x="6719888" y="2503488"/>
          <p14:tracePt t="174115" x="6719888" y="2511425"/>
          <p14:tracePt t="174129" x="6711950" y="2519363"/>
          <p14:tracePt t="174198" x="6704013" y="2527300"/>
          <p14:tracePt t="174212" x="6696075" y="2535238"/>
          <p14:tracePt t="174226" x="6688138" y="2551113"/>
          <p14:tracePt t="174234" x="6680200" y="2551113"/>
          <p14:tracePt t="174242" x="6672263" y="2559050"/>
          <p14:tracePt t="174250" x="6664325" y="2566988"/>
          <p14:tracePt t="174257" x="6656388" y="2566988"/>
          <p14:tracePt t="174264" x="6656388" y="2576513"/>
          <p14:tracePt t="174279" x="6648450" y="2576513"/>
          <p14:tracePt t="174309" x="6640513" y="2576513"/>
          <p14:tracePt t="174317" x="6640513" y="2584450"/>
          <p14:tracePt t="174339" x="6632575" y="2584450"/>
          <p14:tracePt t="174354" x="6624638" y="2592388"/>
          <p14:tracePt t="174376" x="6616700" y="2592388"/>
          <p14:tracePt t="174384" x="6616700" y="2600325"/>
          <p14:tracePt t="174392" x="6608763" y="2600325"/>
          <p14:tracePt t="174399" x="6600825" y="2600325"/>
          <p14:tracePt t="174407" x="6600825" y="2608263"/>
          <p14:tracePt t="174421" x="6592888" y="2608263"/>
          <p14:tracePt t="174437" x="6577013" y="2616200"/>
          <p14:tracePt t="174444" x="6569075" y="2624138"/>
          <p14:tracePt t="174452" x="6561138" y="2632075"/>
          <p14:tracePt t="174459" x="6537325" y="2640013"/>
          <p14:tracePt t="174467" x="6521450" y="2655888"/>
          <p14:tracePt t="174474" x="6497638" y="2671763"/>
          <p14:tracePt t="174482" x="6489700" y="2679700"/>
          <p14:tracePt t="174489" x="6465888" y="2687638"/>
          <p14:tracePt t="174498" x="6450013" y="2703513"/>
          <p14:tracePt t="174504" x="6442075" y="2711450"/>
          <p14:tracePt t="174511" x="6434138" y="2711450"/>
          <p14:tracePt t="174519" x="6426200" y="2719388"/>
          <p14:tracePt t="174534" x="6418263" y="2727325"/>
          <p14:tracePt t="174557" x="6410325" y="2727325"/>
          <p14:tracePt t="174714" x="6410325" y="2719388"/>
          <p14:tracePt t="174730" x="6418263" y="2711450"/>
          <p14:tracePt t="174736" x="6426200" y="2703513"/>
          <p14:tracePt t="174744" x="6434138" y="2687638"/>
          <p14:tracePt t="174751" x="6442075" y="2687638"/>
          <p14:tracePt t="174759" x="6450013" y="2687638"/>
          <p14:tracePt t="174767" x="6450013" y="2679700"/>
          <p14:tracePt t="174782" x="6457950" y="2679700"/>
          <p14:tracePt t="174798" x="6457950" y="2671763"/>
          <p14:tracePt t="174804" x="6465888" y="2671763"/>
          <p14:tracePt t="174811" x="6473825" y="2671763"/>
          <p14:tracePt t="174819" x="6481763" y="2671763"/>
          <p14:tracePt t="174827" x="6489700" y="2671763"/>
          <p14:tracePt t="174834" x="6505575" y="2671763"/>
          <p14:tracePt t="174841" x="6513513" y="2671763"/>
          <p14:tracePt t="174850" x="6529388" y="2671763"/>
          <p14:tracePt t="174856" x="6537325" y="2671763"/>
          <p14:tracePt t="174865" x="6545263" y="2671763"/>
          <p14:tracePt t="174872" x="6553200" y="2671763"/>
          <p14:tracePt t="174887" x="6561138" y="2671763"/>
          <p14:tracePt t="174909" x="6569075" y="2671763"/>
          <p14:tracePt t="174949" x="6577013" y="2663825"/>
          <p14:tracePt t="174984" x="6577013" y="2655888"/>
          <p14:tracePt t="174992" x="6584950" y="2655888"/>
          <p14:tracePt t="175007" x="6584950" y="2647950"/>
          <p14:tracePt t="175014" x="6592888" y="2647950"/>
          <p14:tracePt t="175022" x="6592888" y="2640013"/>
          <p14:tracePt t="175030" x="6608763" y="2640013"/>
          <p14:tracePt t="175036" x="6608763" y="2632075"/>
          <p14:tracePt t="175051" x="6616700" y="2632075"/>
          <p14:tracePt t="175067" x="6616700" y="2624138"/>
          <p14:tracePt t="175075" x="6624638" y="2616200"/>
          <p14:tracePt t="175082" x="6632575" y="2616200"/>
          <p14:tracePt t="175097" x="6632575" y="2608263"/>
          <p14:tracePt t="175111" x="6640513" y="2608263"/>
          <p14:tracePt t="175119" x="6640513" y="2600325"/>
          <p14:tracePt t="175142" x="6648450" y="2600325"/>
          <p14:tracePt t="175149" x="6648450" y="2592388"/>
          <p14:tracePt t="175180" x="6648450" y="2584450"/>
          <p14:tracePt t="175464" x="6648450" y="2592388"/>
          <p14:tracePt t="175488" x="6648450" y="2600325"/>
          <p14:tracePt t="175683" x="0" y="0"/>
        </p14:tracePtLst>
        <p14:tracePtLst>
          <p14:tracePt t="176238" x="6640513" y="2600325"/>
          <p14:tracePt t="178007" x="6640513" y="2608263"/>
          <p14:tracePt t="178015" x="6656388" y="2616200"/>
          <p14:tracePt t="178021" x="6696075" y="2624138"/>
          <p14:tracePt t="178030" x="6743700" y="2640013"/>
          <p14:tracePt t="178038" x="6808788" y="2663825"/>
          <p14:tracePt t="178048" x="6896100" y="2687638"/>
          <p14:tracePt t="178052" x="6991350" y="2711450"/>
          <p14:tracePt t="178060" x="7086600" y="2719388"/>
          <p14:tracePt t="178066" x="7207250" y="2735263"/>
          <p14:tracePt t="178075" x="7326313" y="2735263"/>
          <p14:tracePt t="178082" x="7421563" y="2735263"/>
          <p14:tracePt t="178091" x="7518400" y="2735263"/>
          <p14:tracePt t="178098" x="7589838" y="2735263"/>
          <p14:tracePt t="178106" x="7677150" y="2719388"/>
          <p14:tracePt t="178113" x="7724775" y="2703513"/>
          <p14:tracePt t="178119" x="7764463" y="2687638"/>
          <p14:tracePt t="178128" x="7796213" y="2679700"/>
          <p14:tracePt t="178134" x="7820025" y="2655888"/>
          <p14:tracePt t="178142" x="7843838" y="2647950"/>
          <p14:tracePt t="178149" x="7877175" y="2632075"/>
          <p14:tracePt t="178157" x="7893050" y="2608263"/>
          <p14:tracePt t="178164" x="7916863" y="2600325"/>
          <p14:tracePt t="178172" x="7940675" y="2576513"/>
          <p14:tracePt t="178179" x="7956550" y="2559050"/>
          <p14:tracePt t="178186" x="7964488" y="2543175"/>
          <p14:tracePt t="178195" x="7988300" y="2527300"/>
          <p14:tracePt t="178202" x="7996238" y="2511425"/>
          <p14:tracePt t="178209" x="8004175" y="2495550"/>
          <p14:tracePt t="178217" x="8012113" y="2479675"/>
          <p14:tracePt t="178224" x="8020050" y="2479675"/>
          <p14:tracePt t="178231" x="8027988" y="2471738"/>
          <p14:tracePt t="178247" x="8035925" y="2463800"/>
          <p14:tracePt t="178262" x="8043863" y="2463800"/>
          <p14:tracePt t="178269" x="8051800" y="2463800"/>
          <p14:tracePt t="178278" x="8059738" y="2455863"/>
          <p14:tracePt t="178292" x="8067675" y="2455863"/>
          <p14:tracePt t="178299" x="8075613" y="2455863"/>
          <p14:tracePt t="178307" x="8083550" y="2455863"/>
          <p14:tracePt t="178314" x="8099425" y="2455863"/>
          <p14:tracePt t="178322" x="8107363" y="2455863"/>
          <p14:tracePt t="178330" x="8131175" y="2455863"/>
          <p14:tracePt t="178337" x="8154988" y="2455863"/>
          <p14:tracePt t="178345" x="8178800" y="2455863"/>
          <p14:tracePt t="178352" x="8194675" y="2455863"/>
          <p14:tracePt t="178359" x="8218488" y="2455863"/>
          <p14:tracePt t="178366" x="8235950" y="2455863"/>
          <p14:tracePt t="178374" x="8243888" y="2455863"/>
          <p14:tracePt t="178381" x="8259763" y="2455863"/>
          <p14:tracePt t="178397" x="8267700" y="2455863"/>
          <p14:tracePt t="178441" x="8275638" y="2455863"/>
          <p14:tracePt t="178472" x="8275638" y="2447925"/>
          <p14:tracePt t="178487" x="8275638" y="2439988"/>
          <p14:tracePt t="178495" x="8267700" y="2439988"/>
          <p14:tracePt t="178502" x="8259763" y="2424113"/>
          <p14:tracePt t="178509" x="8251825" y="2416175"/>
          <p14:tracePt t="178517" x="8235950" y="2408238"/>
          <p14:tracePt t="178524" x="8218488" y="2392363"/>
          <p14:tracePt t="178531" x="8202613" y="2384425"/>
          <p14:tracePt t="178539" x="8186738" y="2360613"/>
          <p14:tracePt t="178547" x="8162925" y="2336800"/>
          <p14:tracePt t="178554" x="8131175" y="2305050"/>
          <p14:tracePt t="178563" x="8099425" y="2281238"/>
          <p14:tracePt t="178569" x="8075613" y="2257425"/>
          <p14:tracePt t="178577" x="8059738" y="2241550"/>
          <p14:tracePt t="178584" x="8027988" y="2208213"/>
          <p14:tracePt t="178592" x="7996238" y="2184400"/>
          <p14:tracePt t="178599" x="7988300" y="2176463"/>
          <p14:tracePt t="178607" x="7980363" y="2168525"/>
          <p14:tracePt t="178637" x="7972425" y="2168525"/>
          <p14:tracePt t="178652" x="7964488" y="2168525"/>
          <p14:tracePt t="178659" x="7956550" y="2168525"/>
          <p14:tracePt t="178666" x="7948613" y="2168525"/>
          <p14:tracePt t="178674" x="7940675" y="2168525"/>
          <p14:tracePt t="178682" x="7924800" y="2168525"/>
          <p14:tracePt t="178691" x="7916863" y="2176463"/>
          <p14:tracePt t="178698" x="7900988" y="2176463"/>
          <p14:tracePt t="178704" x="7893050" y="2176463"/>
          <p14:tracePt t="178712" x="7885113" y="2176463"/>
          <p14:tracePt t="178719" x="7877175" y="2184400"/>
          <p14:tracePt t="178728" x="7877175" y="2192338"/>
          <p14:tracePt t="178734" x="7869238" y="2192338"/>
          <p14:tracePt t="178854" x="7877175" y="2200275"/>
          <p14:tracePt t="178863" x="7893050" y="2200275"/>
          <p14:tracePt t="178869" x="7916863" y="2208213"/>
          <p14:tracePt t="178878" x="7956550" y="2216150"/>
          <p14:tracePt t="178886" x="7980363" y="2224088"/>
          <p14:tracePt t="178893" x="8012113" y="2233613"/>
          <p14:tracePt t="178899" x="8043863" y="2233613"/>
          <p14:tracePt t="178912" x="8091488" y="2241550"/>
          <p14:tracePt t="178914" x="8131175" y="2249488"/>
          <p14:tracePt t="178922" x="8178800" y="2257425"/>
          <p14:tracePt t="178929" x="8210550" y="2257425"/>
          <p14:tracePt t="178937" x="8235950" y="2257425"/>
          <p14:tracePt t="178944" x="8259763" y="2265363"/>
          <p14:tracePt t="178951" x="8283575" y="2265363"/>
          <p14:tracePt t="178961" x="8307388" y="2273300"/>
          <p14:tracePt t="178967" x="8331200" y="2273300"/>
          <p14:tracePt t="178974" x="8355013" y="2273300"/>
          <p14:tracePt t="178981" x="8362950" y="2273300"/>
          <p14:tracePt t="178989" x="8378825" y="2281238"/>
          <p14:tracePt t="178997" x="8386763" y="2281238"/>
          <p14:tracePt t="179004" x="8394700" y="2281238"/>
          <p14:tracePt t="179019" x="8402638" y="2281238"/>
          <p14:tracePt t="179028" x="8410575" y="2281238"/>
          <p14:tracePt t="179064" x="8418513" y="2281238"/>
          <p14:tracePt t="179199" x="8410575" y="2281238"/>
          <p14:tracePt t="179207" x="8402638" y="2281238"/>
          <p14:tracePt t="179214" x="8394700" y="2281238"/>
          <p14:tracePt t="179229" x="8386763" y="2281238"/>
          <p14:tracePt t="179261" x="8378825" y="2281238"/>
          <p14:tracePt t="179372" x="8378825" y="2273300"/>
          <p14:tracePt t="179380" x="8362950" y="2265363"/>
          <p14:tracePt t="179387" x="8347075" y="2265363"/>
          <p14:tracePt t="179395" x="8331200" y="2265363"/>
          <p14:tracePt t="179402" x="8315325" y="2265363"/>
          <p14:tracePt t="179410" x="8291513" y="2265363"/>
          <p14:tracePt t="179416" x="8267700" y="2265363"/>
          <p14:tracePt t="179424" x="8243888" y="2265363"/>
          <p14:tracePt t="179432" x="8218488" y="2265363"/>
          <p14:tracePt t="179439" x="8194675" y="2265363"/>
          <p14:tracePt t="179448" x="8162925" y="2265363"/>
          <p14:tracePt t="179454" x="8147050" y="2265363"/>
          <p14:tracePt t="179462" x="8123238" y="2265363"/>
          <p14:tracePt t="179469" x="8107363" y="2265363"/>
          <p14:tracePt t="179477" x="8091488" y="2265363"/>
          <p14:tracePt t="179484" x="8075613" y="2265363"/>
          <p14:tracePt t="179492" x="8067675" y="2265363"/>
          <p14:tracePt t="179499" x="8051800" y="2257425"/>
          <p14:tracePt t="179507" x="8051800" y="2249488"/>
          <p14:tracePt t="179522" x="8043863" y="2249488"/>
          <p14:tracePt t="179529" x="8043863" y="2241550"/>
          <p14:tracePt t="179537" x="8043863" y="2233613"/>
          <p14:tracePt t="179545" x="8043863" y="2224088"/>
          <p14:tracePt t="179552" x="8043863" y="2216150"/>
          <p14:tracePt t="179561" x="8035925" y="2216150"/>
          <p14:tracePt t="179567" x="8035925" y="2208213"/>
          <p14:tracePt t="179582" x="8027988" y="2200275"/>
          <p14:tracePt t="179589" x="8020050" y="2192338"/>
          <p14:tracePt t="179605" x="8020050" y="2184400"/>
          <p14:tracePt t="179612" x="8012113" y="2184400"/>
          <p14:tracePt t="179619" x="8012113" y="2176463"/>
          <p14:tracePt t="179709" x="8043863" y="2184400"/>
          <p14:tracePt t="179716" x="8107363" y="2208213"/>
          <p14:tracePt t="179724" x="8186738" y="2241550"/>
          <p14:tracePt t="179732" x="8275638" y="2281238"/>
          <p14:tracePt t="179739" x="8370888" y="2305050"/>
          <p14:tracePt t="179746" x="8418513" y="2320925"/>
          <p14:tracePt t="179754" x="8497888" y="2344738"/>
          <p14:tracePt t="179762" x="8561388" y="2368550"/>
          <p14:tracePt t="179769" x="8618538" y="2384425"/>
          <p14:tracePt t="179777" x="8658225" y="2400300"/>
          <p14:tracePt t="179784" x="8674100" y="2400300"/>
          <p14:tracePt t="179791" x="8682038" y="2408238"/>
          <p14:tracePt t="179860" x="8666163" y="2408238"/>
          <p14:tracePt t="179867" x="8626475" y="2392363"/>
          <p14:tracePt t="179874" x="8610600" y="2384425"/>
          <p14:tracePt t="179882" x="8569325" y="2376488"/>
          <p14:tracePt t="179889" x="8521700" y="2368550"/>
          <p14:tracePt t="179897" x="8466138" y="2352675"/>
          <p14:tracePt t="179912" x="8370888" y="2328863"/>
          <p14:tracePt t="179919" x="8299450" y="2312988"/>
          <p14:tracePt t="179927" x="8235950" y="2289175"/>
          <p14:tracePt t="179934" x="8178800" y="2273300"/>
          <p14:tracePt t="179943" x="8123238" y="2257425"/>
          <p14:tracePt t="179949" x="8075613" y="2257425"/>
          <p14:tracePt t="179957" x="8051800" y="2249488"/>
          <p14:tracePt t="179964" x="8027988" y="2241550"/>
          <p14:tracePt t="179972" x="8012113" y="2233613"/>
          <p14:tracePt t="179979" x="8004175" y="2233613"/>
          <p14:tracePt t="180017" x="7996238" y="2233613"/>
          <p14:tracePt t="180039" x="7988300" y="2233613"/>
          <p14:tracePt t="180084" x="7980363" y="2233613"/>
          <p14:tracePt t="180106" x="7988300" y="2241550"/>
          <p14:tracePt t="180114" x="8012113" y="2257425"/>
          <p14:tracePt t="180122" x="8027988" y="2257425"/>
          <p14:tracePt t="180129" x="8051800" y="2273300"/>
          <p14:tracePt t="180137" x="8107363" y="2289175"/>
          <p14:tracePt t="180145" x="8162925" y="2312988"/>
          <p14:tracePt t="180151" x="8235950" y="2336800"/>
          <p14:tracePt t="180160" x="8299450" y="2360613"/>
          <p14:tracePt t="180167" x="8355013" y="2384425"/>
          <p14:tracePt t="180174" x="8410575" y="2392363"/>
          <p14:tracePt t="180182" x="8442325" y="2408238"/>
          <p14:tracePt t="180193" x="8474075" y="2416175"/>
          <p14:tracePt t="180205" x="8482013" y="2416175"/>
          <p14:tracePt t="180264" x="8466138" y="2408238"/>
          <p14:tracePt t="180272" x="8450263" y="2392363"/>
          <p14:tracePt t="180279" x="8434388" y="2392363"/>
          <p14:tracePt t="180287" x="8410575" y="2384425"/>
          <p14:tracePt t="180295" x="8362950" y="2368550"/>
          <p14:tracePt t="180302" x="8315325" y="2352675"/>
          <p14:tracePt t="180310" x="8259763" y="2328863"/>
          <p14:tracePt t="180317" x="8202613" y="2320925"/>
          <p14:tracePt t="180324" x="8139113" y="2297113"/>
          <p14:tracePt t="180331" x="8107363" y="2289175"/>
          <p14:tracePt t="180339" x="8051800" y="2273300"/>
          <p14:tracePt t="180347" x="8004175" y="2265363"/>
          <p14:tracePt t="180354" x="7980363" y="2257425"/>
          <p14:tracePt t="180362" x="7964488" y="2257425"/>
          <p14:tracePt t="180369" x="7956550" y="2257425"/>
          <p14:tracePt t="180460" x="7980363" y="2257425"/>
          <p14:tracePt t="180466" x="8012113" y="2273300"/>
          <p14:tracePt t="180474" x="8083550" y="2289175"/>
          <p14:tracePt t="180481" x="8170863" y="2320925"/>
          <p14:tracePt t="180492" x="8243888" y="2352675"/>
          <p14:tracePt t="180499" x="8339138" y="2376488"/>
          <p14:tracePt t="180505" x="8450263" y="2400300"/>
          <p14:tracePt t="180512" x="8529638" y="2416175"/>
          <p14:tracePt t="180519" x="8593138" y="2432050"/>
          <p14:tracePt t="180529" x="8626475" y="2432050"/>
          <p14:tracePt t="180536" x="8634413" y="2439988"/>
          <p14:tracePt t="180544" x="8642350" y="2439988"/>
          <p14:tracePt t="180602" x="8634413" y="2439988"/>
          <p14:tracePt t="180632" x="8626475" y="2439988"/>
          <p14:tracePt t="180639" x="8618538" y="2439988"/>
          <p14:tracePt t="180654" x="8610600" y="2432050"/>
          <p14:tracePt t="180669" x="8602663" y="2432050"/>
          <p14:tracePt t="180684" x="8593138" y="2432050"/>
          <p14:tracePt t="180693" x="8585200" y="2432050"/>
          <p14:tracePt t="180700" x="8585200" y="2424113"/>
          <p14:tracePt t="180706" x="8577263" y="2424113"/>
          <p14:tracePt t="181217" x="8569325" y="2424113"/>
          <p14:tracePt t="181230" x="8545513" y="2424113"/>
          <p14:tracePt t="181232" x="8529638" y="2424113"/>
          <p14:tracePt t="181242" x="8497888" y="2424113"/>
          <p14:tracePt t="181248" x="8466138" y="2424113"/>
          <p14:tracePt t="181254" x="8426450" y="2416175"/>
          <p14:tracePt t="181261" x="8355013" y="2408238"/>
          <p14:tracePt t="181269" x="8307388" y="2400300"/>
          <p14:tracePt t="181278" x="8251825" y="2384425"/>
          <p14:tracePt t="181286" x="8194675" y="2384425"/>
          <p14:tracePt t="181296" x="8154988" y="2376488"/>
          <p14:tracePt t="181299" x="8131175" y="2368550"/>
          <p14:tracePt t="181306" x="8099425" y="2352675"/>
          <p14:tracePt t="181314" x="8083550" y="2352675"/>
          <p14:tracePt t="181321" x="8043863" y="2336800"/>
          <p14:tracePt t="181329" x="8020050" y="2328863"/>
          <p14:tracePt t="181336" x="8004175" y="2312988"/>
          <p14:tracePt t="181346" x="7980363" y="2297113"/>
          <p14:tracePt t="181352" x="7948613" y="2281238"/>
          <p14:tracePt t="181360" x="7924800" y="2257425"/>
          <p14:tracePt t="181367" x="7885113" y="2241550"/>
          <p14:tracePt t="181375" x="7851775" y="2224088"/>
          <p14:tracePt t="181382" x="7812088" y="2200275"/>
          <p14:tracePt t="181389" x="7788275" y="2184400"/>
          <p14:tracePt t="181397" x="7756525" y="2184400"/>
          <p14:tracePt t="181404" x="7740650" y="2176463"/>
          <p14:tracePt t="181411" x="7724775" y="2176463"/>
          <p14:tracePt t="181419" x="7716838" y="2176463"/>
          <p14:tracePt t="181427" x="7708900" y="2176463"/>
          <p14:tracePt t="181434" x="7700963" y="2176463"/>
          <p14:tracePt t="181450" x="7693025" y="2176463"/>
          <p14:tracePt t="181457" x="7685088" y="2176463"/>
          <p14:tracePt t="181554" x="7685088" y="2184400"/>
          <p14:tracePt t="181562" x="7700963" y="2184400"/>
          <p14:tracePt t="181569" x="7716838" y="2192338"/>
          <p14:tracePt t="181577" x="7748588" y="2208213"/>
          <p14:tracePt t="181584" x="7772400" y="2208213"/>
          <p14:tracePt t="181593" x="7820025" y="2216150"/>
          <p14:tracePt t="181599" x="7877175" y="2233613"/>
          <p14:tracePt t="181606" x="7932738" y="2241550"/>
          <p14:tracePt t="181614" x="7988300" y="2257425"/>
          <p14:tracePt t="181621" x="8035925" y="2265363"/>
          <p14:tracePt t="181629" x="8099425" y="2281238"/>
          <p14:tracePt t="181636" x="8147050" y="2297113"/>
          <p14:tracePt t="181644" x="8194675" y="2305050"/>
          <p14:tracePt t="181652" x="8259763" y="2328863"/>
          <p14:tracePt t="181660" x="8299450" y="2336800"/>
          <p14:tracePt t="181667" x="8339138" y="2344738"/>
          <p14:tracePt t="181675" x="8362950" y="2360613"/>
          <p14:tracePt t="181681" x="8378825" y="2360613"/>
          <p14:tracePt t="181689" x="8386763" y="2360613"/>
          <p14:tracePt t="181847" x="8378825" y="2360613"/>
          <p14:tracePt t="181863" x="8370888" y="2360613"/>
          <p14:tracePt t="181869" x="8362950" y="2360613"/>
          <p14:tracePt t="181877" x="8355013" y="2360613"/>
          <p14:tracePt t="181884" x="8339138" y="2368550"/>
          <p14:tracePt t="181896" x="8315325" y="2384425"/>
          <p14:tracePt t="181899" x="8299450" y="2392363"/>
          <p14:tracePt t="181914" x="8243888" y="2439988"/>
          <p14:tracePt t="181921" x="8210550" y="2479675"/>
          <p14:tracePt t="181929" x="8194675" y="2511425"/>
          <p14:tracePt t="181938" x="8162925" y="2559050"/>
          <p14:tracePt t="181945" x="8123238" y="2608263"/>
          <p14:tracePt t="181953" x="8091488" y="2655888"/>
          <p14:tracePt t="181961" x="8035925" y="2719388"/>
          <p14:tracePt t="181967" x="7988300" y="2790825"/>
          <p14:tracePt t="181980" x="7908925" y="2886075"/>
          <p14:tracePt t="181983" x="7835900" y="2974975"/>
          <p14:tracePt t="181990" x="7740650" y="3094038"/>
          <p14:tracePt t="181997" x="7669213" y="3189288"/>
          <p14:tracePt t="182005" x="7605713" y="3262313"/>
          <p14:tracePt t="182013" x="7526338" y="3365500"/>
          <p14:tracePt t="182019" x="7477125" y="3444875"/>
          <p14:tracePt t="182027" x="7421563" y="3508375"/>
          <p14:tracePt t="182036" x="7389813" y="3556000"/>
          <p14:tracePt t="182044" x="7358063" y="3595688"/>
          <p14:tracePt t="182049" x="7358063" y="3613150"/>
          <p14:tracePt t="182061" x="7350125" y="3621088"/>
          <p14:tracePt t="182064" x="7342188" y="3621088"/>
          <p14:tracePt t="182073" x="7342188" y="3629025"/>
          <p14:tracePt t="182207" x="7350125" y="3629025"/>
          <p14:tracePt t="182312" x="7358063" y="3629025"/>
          <p14:tracePt t="182321" x="7358063" y="3621088"/>
          <p14:tracePt t="182336" x="7366000" y="3621088"/>
          <p14:tracePt t="182342" x="7366000" y="3613150"/>
          <p14:tracePt t="182364" x="7373938" y="3613150"/>
          <p14:tracePt t="182454" x="7373938" y="3605213"/>
          <p14:tracePt t="182462" x="7381875" y="3605213"/>
          <p14:tracePt t="182470" x="7389813" y="3605213"/>
          <p14:tracePt t="182485" x="7397750" y="3595688"/>
          <p14:tracePt t="182493" x="7405688" y="3587750"/>
          <p14:tracePt t="182499" x="7413625" y="3579813"/>
          <p14:tracePt t="182508" x="7429500" y="3571875"/>
          <p14:tracePt t="182515" x="7437438" y="3563938"/>
          <p14:tracePt t="182521" x="7453313" y="3556000"/>
          <p14:tracePt t="182529" x="7469188" y="3548063"/>
          <p14:tracePt t="182537" x="7485063" y="3532188"/>
          <p14:tracePt t="182544" x="7502525" y="3524250"/>
          <p14:tracePt t="182552" x="7526338" y="3508375"/>
          <p14:tracePt t="182561" x="7550150" y="3500438"/>
          <p14:tracePt t="182566" x="7566025" y="3484563"/>
          <p14:tracePt t="182575" x="7581900" y="3468688"/>
          <p14:tracePt t="182582" x="7597775" y="3452813"/>
          <p14:tracePt t="182589" x="7613650" y="3436938"/>
          <p14:tracePt t="182597" x="7637463" y="3421063"/>
          <p14:tracePt t="182604" x="7669213" y="3405188"/>
          <p14:tracePt t="182611" x="7685088" y="3389313"/>
          <p14:tracePt t="182619" x="7693025" y="3389313"/>
          <p14:tracePt t="182627" x="7708900" y="3373438"/>
          <p14:tracePt t="182636" x="7732713" y="3373438"/>
          <p14:tracePt t="182649" x="7740650" y="3365500"/>
          <p14:tracePt t="182658" x="7756525" y="3365500"/>
          <p14:tracePt t="182664" x="7756525" y="3357563"/>
          <p14:tracePt t="182672" x="7764463" y="3357563"/>
          <p14:tracePt t="182934" x="7772400" y="3349625"/>
          <p14:tracePt t="182943" x="7780338" y="3341688"/>
          <p14:tracePt t="182950" x="7780338" y="3333750"/>
          <p14:tracePt t="182961" x="7788275" y="3317875"/>
          <p14:tracePt t="182964" x="7796213" y="3309938"/>
          <p14:tracePt t="182973" x="7812088" y="3278188"/>
          <p14:tracePt t="182980" x="7827963" y="3236913"/>
          <p14:tracePt t="182987" x="7859713" y="3173413"/>
          <p14:tracePt t="182994" x="7893050" y="3109913"/>
          <p14:tracePt t="183001" x="7940675" y="3022600"/>
          <p14:tracePt t="183009" x="7972425" y="2967038"/>
          <p14:tracePt t="183016" x="8020050" y="2878138"/>
          <p14:tracePt t="183025" x="8059738" y="2790825"/>
          <p14:tracePt t="183031" x="8099425" y="2703513"/>
          <p14:tracePt t="183041" x="8099425" y="2647950"/>
          <p14:tracePt t="183047" x="8099425" y="2608263"/>
          <p14:tracePt t="183054" x="8099425" y="2559050"/>
          <p14:tracePt t="183062" x="8083550" y="2543175"/>
          <p14:tracePt t="183069" x="8059738" y="2511425"/>
          <p14:tracePt t="183077" x="8043863" y="2511425"/>
          <p14:tracePt t="183085" x="8012113" y="2495550"/>
          <p14:tracePt t="183093" x="7996238" y="2495550"/>
          <p14:tracePt t="183099" x="7972425" y="2487613"/>
          <p14:tracePt t="183107" x="7948613" y="2487613"/>
          <p14:tracePt t="183114" x="7932738" y="2487613"/>
          <p14:tracePt t="183122" x="7916863" y="2479675"/>
          <p14:tracePt t="183129" x="7900988" y="2471738"/>
          <p14:tracePt t="183137" x="7885113" y="2471738"/>
          <p14:tracePt t="183144" x="7859713" y="2471738"/>
          <p14:tracePt t="183152" x="7851775" y="2471738"/>
          <p14:tracePt t="183159" x="7835900" y="2471738"/>
          <p14:tracePt t="183167" x="7827963" y="2471738"/>
          <p14:tracePt t="183182" x="7820025" y="2471738"/>
          <p14:tracePt t="183190" x="7812088" y="2471738"/>
          <p14:tracePt t="183196" x="7804150" y="2471738"/>
          <p14:tracePt t="183204" x="7796213" y="2479675"/>
          <p14:tracePt t="183211" x="7788275" y="2479675"/>
          <p14:tracePt t="183219" x="7780338" y="2479675"/>
          <p14:tracePt t="183235" x="7772400" y="2479675"/>
          <p14:tracePt t="183249" x="7764463" y="2479675"/>
          <p14:tracePt t="183258" x="7756525" y="2479675"/>
          <p14:tracePt t="183264" x="7748588" y="2479675"/>
          <p14:tracePt t="183271" x="7748588" y="2471738"/>
          <p14:tracePt t="183279" x="7732713" y="2447925"/>
          <p14:tracePt t="183287" x="7708900" y="2432050"/>
          <p14:tracePt t="183294" x="7708900" y="2416175"/>
          <p14:tracePt t="183301" x="7700963" y="2408238"/>
          <p14:tracePt t="183309" x="7693025" y="2400300"/>
          <p14:tracePt t="183317" x="7693025" y="2384425"/>
          <p14:tracePt t="183332" x="7693025" y="2376488"/>
          <p14:tracePt t="183340" x="7693025" y="2368550"/>
          <p14:tracePt t="183346" x="7693025" y="2360613"/>
          <p14:tracePt t="183354" x="7685088" y="2352675"/>
          <p14:tracePt t="183362" x="7677150" y="2344738"/>
          <p14:tracePt t="183369" x="7677150" y="2336800"/>
          <p14:tracePt t="183377" x="7677150" y="2320925"/>
          <p14:tracePt t="183384" x="7669213" y="2320925"/>
          <p14:tracePt t="183392" x="7669213" y="2312988"/>
          <p14:tracePt t="183408" x="7669213" y="2305050"/>
          <p14:tracePt t="183414" x="7669213" y="2297113"/>
          <p14:tracePt t="183421" x="7669213" y="2289175"/>
          <p14:tracePt t="183437" x="7669213" y="2281238"/>
          <p14:tracePt t="183489" x="7677150" y="2281238"/>
          <p14:tracePt t="183497" x="7685088" y="2281238"/>
          <p14:tracePt t="183505" x="7700963" y="2281238"/>
          <p14:tracePt t="183511" x="7724775" y="2281238"/>
          <p14:tracePt t="183519" x="7740650" y="2281238"/>
          <p14:tracePt t="183526" x="7764463" y="2281238"/>
          <p14:tracePt t="183534" x="7788275" y="2289175"/>
          <p14:tracePt t="183542" x="7820025" y="2297113"/>
          <p14:tracePt t="183549" x="7851775" y="2312988"/>
          <p14:tracePt t="183558" x="7877175" y="2312988"/>
          <p14:tracePt t="183564" x="7916863" y="2328863"/>
          <p14:tracePt t="183571" x="7940675" y="2336800"/>
          <p14:tracePt t="183579" x="7972425" y="2352675"/>
          <p14:tracePt t="183587" x="8012113" y="2360613"/>
          <p14:tracePt t="183595" x="8027988" y="2368550"/>
          <p14:tracePt t="183601" x="8051800" y="2376488"/>
          <p14:tracePt t="183609" x="8075613" y="2384425"/>
          <p14:tracePt t="183617" x="8091488" y="2384425"/>
          <p14:tracePt t="183624" x="8115300" y="2392363"/>
          <p14:tracePt t="183632" x="8139113" y="2400300"/>
          <p14:tracePt t="183640" x="8154988" y="2408238"/>
          <p14:tracePt t="183647" x="8170863" y="2408238"/>
          <p14:tracePt t="183655" x="8178800" y="2416175"/>
          <p14:tracePt t="183661" x="8202613" y="2424113"/>
          <p14:tracePt t="183669" x="8210550" y="2432050"/>
          <p14:tracePt t="183676" x="8218488" y="2432050"/>
          <p14:tracePt t="183684" x="8226425" y="2432050"/>
          <p14:tracePt t="183693" x="8235950" y="2432050"/>
          <p14:tracePt t="183699" x="8243888" y="2439988"/>
          <p14:tracePt t="183708" x="8251825" y="2439988"/>
          <p14:tracePt t="183714" x="8267700" y="2439988"/>
          <p14:tracePt t="183723" x="8275638" y="2439988"/>
          <p14:tracePt t="183729" x="8291513" y="2439988"/>
          <p14:tracePt t="183736" x="8307388" y="2447925"/>
          <p14:tracePt t="183744" x="8323263" y="2455863"/>
          <p14:tracePt t="183751" x="8339138" y="2455863"/>
          <p14:tracePt t="183759" x="8355013" y="2463800"/>
          <p14:tracePt t="183767" x="8370888" y="2463800"/>
          <p14:tracePt t="183776" x="8394700" y="2463800"/>
          <p14:tracePt t="183791" x="8402638" y="2471738"/>
          <p14:tracePt t="183804" x="8410575" y="2471738"/>
          <p14:tracePt t="184862" x="8402638" y="2471738"/>
          <p14:tracePt t="184877" x="8394700" y="2471738"/>
          <p14:tracePt t="185274" x="8378825" y="2471738"/>
          <p14:tracePt t="185283" x="8339138" y="2471738"/>
          <p14:tracePt t="185292" x="8323263" y="2471738"/>
          <p14:tracePt t="185298" x="8291513" y="2463800"/>
          <p14:tracePt t="185306" x="8267700" y="2455863"/>
          <p14:tracePt t="185313" x="8251825" y="2455863"/>
          <p14:tracePt t="185319" x="8226425" y="2447925"/>
          <p14:tracePt t="185326" x="8210550" y="2447925"/>
          <p14:tracePt t="185335" x="8194675" y="2447925"/>
          <p14:tracePt t="185342" x="8178800" y="2447925"/>
          <p14:tracePt t="185349" x="8170863" y="2447925"/>
          <p14:tracePt t="185357" x="8162925" y="2447925"/>
          <p14:tracePt t="185364" x="8154988" y="2447925"/>
          <p14:tracePt t="185373" x="8147050" y="2447925"/>
          <p14:tracePt t="185380" x="8139113" y="2447925"/>
          <p14:tracePt t="185386" x="8131175" y="2447925"/>
          <p14:tracePt t="185394" x="8123238" y="2447925"/>
          <p14:tracePt t="185403" x="8115300" y="2447925"/>
          <p14:tracePt t="185409" x="8099425" y="2447925"/>
          <p14:tracePt t="185417" x="8091488" y="2447925"/>
          <p14:tracePt t="185424" x="8083550" y="2447925"/>
          <p14:tracePt t="185432" x="8075613" y="2447925"/>
          <p14:tracePt t="185440" x="8067675" y="2447925"/>
          <p14:tracePt t="185447" x="8059738" y="2447925"/>
          <p14:tracePt t="185456" x="8051800" y="2447925"/>
          <p14:tracePt t="185469" x="8043863" y="2447925"/>
          <p14:tracePt t="185477" x="8035925" y="2447925"/>
          <p14:tracePt t="185491" x="8027988" y="2447925"/>
          <p14:tracePt t="185507" x="8020050" y="2447925"/>
          <p14:tracePt t="185514" x="8004175" y="2447925"/>
          <p14:tracePt t="185523" x="7996238" y="2447925"/>
          <p14:tracePt t="185530" x="7980363" y="2447925"/>
          <p14:tracePt t="185537" x="7964488" y="2447925"/>
          <p14:tracePt t="185545" x="7940675" y="2447925"/>
          <p14:tracePt t="185552" x="7916863" y="2447925"/>
          <p14:tracePt t="185559" x="7885113" y="2447925"/>
          <p14:tracePt t="185567" x="7851775" y="2447925"/>
          <p14:tracePt t="185575" x="7820025" y="2447925"/>
          <p14:tracePt t="185581" x="7780338" y="2447925"/>
          <p14:tracePt t="185589" x="7756525" y="2447925"/>
          <p14:tracePt t="185597" x="7724775" y="2447925"/>
          <p14:tracePt t="185606" x="7685088" y="2447925"/>
          <p14:tracePt t="185612" x="7661275" y="2447925"/>
          <p14:tracePt t="185619" x="7645400" y="2447925"/>
          <p14:tracePt t="185626" x="7621588" y="2455863"/>
          <p14:tracePt t="185635" x="7613650" y="2455863"/>
          <p14:tracePt t="185649" x="7597775" y="2463800"/>
          <p14:tracePt t="185657" x="7597775" y="2471738"/>
          <p14:tracePt t="185664" x="7581900" y="2479675"/>
          <p14:tracePt t="185672" x="7573963" y="2487613"/>
          <p14:tracePt t="185679" x="7566025" y="2495550"/>
          <p14:tracePt t="185688" x="7558088" y="2503488"/>
          <p14:tracePt t="185694" x="7542213" y="2527300"/>
          <p14:tracePt t="185701" x="7526338" y="2535238"/>
          <p14:tracePt t="185709" x="7518400" y="2551113"/>
          <p14:tracePt t="185718" x="7502525" y="2559050"/>
          <p14:tracePt t="185724" x="7477125" y="2566988"/>
          <p14:tracePt t="185732" x="7461250" y="2576513"/>
          <p14:tracePt t="185741" x="7445375" y="2576513"/>
          <p14:tracePt t="185747" x="7429500" y="2576513"/>
          <p14:tracePt t="185756" x="7421563" y="2576513"/>
          <p14:tracePt t="185769" x="7413625" y="2576513"/>
          <p14:tracePt t="185792" x="7405688" y="2576513"/>
          <p14:tracePt t="185807" x="7397750" y="2576513"/>
          <p14:tracePt t="185814" x="7389813" y="2576513"/>
          <p14:tracePt t="185822" x="7373938" y="2576513"/>
          <p14:tracePt t="185829" x="7366000" y="2566988"/>
          <p14:tracePt t="185838" x="7342188" y="2559050"/>
          <p14:tracePt t="185844" x="7310438" y="2559050"/>
          <p14:tracePt t="185852" x="7278688" y="2551113"/>
          <p14:tracePt t="185859" x="7246938" y="2543175"/>
          <p14:tracePt t="185867" x="7231063" y="2543175"/>
          <p14:tracePt t="185874" x="7199313" y="2543175"/>
          <p14:tracePt t="185882" x="7159625" y="2543175"/>
          <p14:tracePt t="185890" x="7126288" y="2543175"/>
          <p14:tracePt t="185897" x="7102475" y="2543175"/>
          <p14:tracePt t="185906" x="7070725" y="2551113"/>
          <p14:tracePt t="185912" x="7046913" y="2559050"/>
          <p14:tracePt t="185919" x="7031038" y="2566988"/>
          <p14:tracePt t="185927" x="7007225" y="2584450"/>
          <p14:tracePt t="185934" x="6983413" y="2592388"/>
          <p14:tracePt t="185941" x="6967538" y="2600325"/>
          <p14:tracePt t="185949" x="6935788" y="2616200"/>
          <p14:tracePt t="185957" x="6919913" y="2624138"/>
          <p14:tracePt t="185964" x="6896100" y="2647950"/>
          <p14:tracePt t="185971" x="6880225" y="2647950"/>
          <p14:tracePt t="185979" x="6864350" y="2663825"/>
          <p14:tracePt t="185988" x="6840538" y="2679700"/>
          <p14:tracePt t="185994" x="6832600" y="2679700"/>
          <p14:tracePt t="186002" x="6832600" y="2687638"/>
          <p14:tracePt t="186182" x="6824663" y="2687638"/>
          <p14:tracePt t="186197" x="6808788" y="2687638"/>
          <p14:tracePt t="186213" x="6800850" y="2687638"/>
          <p14:tracePt t="186220" x="6784975" y="2687638"/>
          <p14:tracePt t="186227" x="6769100" y="2687638"/>
          <p14:tracePt t="186235" x="6751638" y="2679700"/>
          <p14:tracePt t="186242" x="6743700" y="2679700"/>
          <p14:tracePt t="186249" x="6719888" y="2671763"/>
          <p14:tracePt t="186260" x="6704013" y="2671763"/>
          <p14:tracePt t="186266" x="6680200" y="2663825"/>
          <p14:tracePt t="186274" x="6664325" y="2663825"/>
          <p14:tracePt t="186279" x="6648450" y="2663825"/>
          <p14:tracePt t="186290" x="6640513" y="2663825"/>
          <p14:tracePt t="186294" x="6624638" y="2655888"/>
          <p14:tracePt t="186310" x="6616700" y="2655888"/>
          <p14:tracePt t="186842" x="0" y="0"/>
        </p14:tracePtLst>
        <p14:tracePtLst>
          <p14:tracePt t="187623" x="6648450" y="2632075"/>
          <p14:tracePt t="190303" x="6680200" y="2624138"/>
          <p14:tracePt t="190503" x="0" y="0"/>
        </p14:tracePtLst>
        <p14:tracePtLst>
          <p14:tracePt t="191320" x="8091488" y="2249488"/>
          <p14:tracePt t="195720" x="8020050" y="2257425"/>
          <p14:tracePt t="195723" x="8012113" y="2257425"/>
          <p14:tracePt t="195738" x="8004175" y="2257425"/>
          <p14:tracePt t="195745" x="7996238" y="2257425"/>
          <p14:tracePt t="195760" x="7988300" y="2257425"/>
          <p14:tracePt t="195767" x="7980363" y="2257425"/>
          <p14:tracePt t="195774" x="7972425" y="2257425"/>
          <p14:tracePt t="195782" x="7956550" y="2257425"/>
          <p14:tracePt t="195790" x="7940675" y="2257425"/>
          <p14:tracePt t="195798" x="7932738" y="2257425"/>
          <p14:tracePt t="195804" x="7916863" y="2257425"/>
          <p14:tracePt t="195812" x="7908925" y="2257425"/>
          <p14:tracePt t="195819" x="7893050" y="2257425"/>
          <p14:tracePt t="195827" x="7885113" y="2257425"/>
          <p14:tracePt t="195834" x="7877175" y="2257425"/>
          <p14:tracePt t="195842" x="7869238" y="2257425"/>
          <p14:tracePt t="195857" x="7851775" y="2257425"/>
          <p14:tracePt t="195872" x="7843838" y="2257425"/>
          <p14:tracePt t="195880" x="7827963" y="2257425"/>
          <p14:tracePt t="195888" x="7820025" y="2257425"/>
          <p14:tracePt t="195895" x="7804150" y="2257425"/>
          <p14:tracePt t="195903" x="7780338" y="2257425"/>
          <p14:tracePt t="195910" x="7764463" y="2257425"/>
          <p14:tracePt t="195933" x="7716838" y="2257425"/>
          <p14:tracePt t="195939" x="7700963" y="2257425"/>
          <p14:tracePt t="195947" x="7693025" y="2257425"/>
          <p14:tracePt t="195955" x="7677150" y="2257425"/>
          <p14:tracePt t="195963" x="7661275" y="2257425"/>
          <p14:tracePt t="195970" x="7653338" y="2257425"/>
          <p14:tracePt t="195984" x="7637463" y="2257425"/>
          <p14:tracePt t="195992" x="7629525" y="2257425"/>
          <p14:tracePt t="195999" x="7613650" y="2257425"/>
          <p14:tracePt t="196007" x="7605713" y="2257425"/>
          <p14:tracePt t="196015" x="7589838" y="2257425"/>
          <p14:tracePt t="196022" x="7573963" y="2265363"/>
          <p14:tracePt t="196030" x="7566025" y="2265363"/>
          <p14:tracePt t="196037" x="7558088" y="2265363"/>
          <p14:tracePt t="196044" x="7542213" y="2273300"/>
          <p14:tracePt t="196052" x="7526338" y="2273300"/>
          <p14:tracePt t="196067" x="7510463" y="2273300"/>
          <p14:tracePt t="196074" x="7485063" y="2281238"/>
          <p14:tracePt t="196082" x="7477125" y="2289175"/>
          <p14:tracePt t="196090" x="7469188" y="2289175"/>
          <p14:tracePt t="196099" x="7461250" y="2289175"/>
          <p14:tracePt t="196105" x="7453313" y="2289175"/>
          <p14:tracePt t="196113" x="7445375" y="2297113"/>
          <p14:tracePt t="196119" x="7429500" y="2297113"/>
          <p14:tracePt t="196127" x="7413625" y="2305050"/>
          <p14:tracePt t="196136" x="7405688" y="2312988"/>
          <p14:tracePt t="196142" x="7389813" y="2312988"/>
          <p14:tracePt t="196149" x="7373938" y="2312988"/>
          <p14:tracePt t="196157" x="7373938" y="2320925"/>
          <p14:tracePt t="196165" x="7358063" y="2320925"/>
          <p14:tracePt t="196172" x="7342188" y="2328863"/>
          <p14:tracePt t="196180" x="7334250" y="2344738"/>
          <p14:tracePt t="196187" x="7326313" y="2344738"/>
          <p14:tracePt t="196194" x="7310438" y="2360613"/>
          <p14:tracePt t="196202" x="7294563" y="2368550"/>
          <p14:tracePt t="196209" x="7278688" y="2384425"/>
          <p14:tracePt t="196217" x="7254875" y="2384425"/>
          <p14:tracePt t="196225" x="7246938" y="2400300"/>
          <p14:tracePt t="196232" x="7231063" y="2408238"/>
          <p14:tracePt t="196240" x="7215188" y="2416175"/>
          <p14:tracePt t="196248" x="7191375" y="2424113"/>
          <p14:tracePt t="196255" x="7183438" y="2424113"/>
          <p14:tracePt t="196263" x="7175500" y="2424113"/>
          <p14:tracePt t="196270" x="7159625" y="2432050"/>
          <p14:tracePt t="196277" x="7135813" y="2439988"/>
          <p14:tracePt t="196285" x="7126288" y="2447925"/>
          <p14:tracePt t="196292" x="7102475" y="2447925"/>
          <p14:tracePt t="196300" x="7094538" y="2447925"/>
          <p14:tracePt t="196307" x="7078663" y="2455863"/>
          <p14:tracePt t="196315" x="7070725" y="2463800"/>
          <p14:tracePt t="196322" x="7062788" y="2463800"/>
          <p14:tracePt t="196330" x="7046913" y="2463800"/>
          <p14:tracePt t="196337" x="7038975" y="2471738"/>
          <p14:tracePt t="196345" x="7031038" y="2471738"/>
          <p14:tracePt t="196352" x="7023100" y="2479675"/>
          <p14:tracePt t="196367" x="7015163" y="2479675"/>
          <p14:tracePt t="196375" x="7007225" y="2487613"/>
          <p14:tracePt t="196390" x="6999288" y="2487613"/>
          <p14:tracePt t="196398" x="6999288" y="2495550"/>
          <p14:tracePt t="196404" x="6991350" y="2495550"/>
          <p14:tracePt t="196413" x="6991350" y="2503488"/>
          <p14:tracePt t="196419" x="6983413" y="2503488"/>
          <p14:tracePt t="196427" x="6975475" y="2511425"/>
          <p14:tracePt t="196442" x="6967538" y="2511425"/>
          <p14:tracePt t="196450" x="6959600" y="2511425"/>
          <p14:tracePt t="196457" x="6951663" y="2519363"/>
          <p14:tracePt t="196465" x="6943725" y="2519363"/>
          <p14:tracePt t="196472" x="6935788" y="2527300"/>
          <p14:tracePt t="196480" x="6927850" y="2527300"/>
          <p14:tracePt t="196487" x="6927850" y="2535238"/>
          <p14:tracePt t="196496" x="6919913" y="2535238"/>
          <p14:tracePt t="196502" x="6911975" y="2543175"/>
          <p14:tracePt t="196509" x="6904038" y="2543175"/>
          <p14:tracePt t="196525" x="6896100" y="2551113"/>
          <p14:tracePt t="196532" x="6872288" y="2566988"/>
          <p14:tracePt t="196540" x="6864350" y="2566988"/>
          <p14:tracePt t="196548" x="6856413" y="2576513"/>
          <p14:tracePt t="196555" x="6832600" y="2584450"/>
          <p14:tracePt t="196563" x="6824663" y="2600325"/>
          <p14:tracePt t="196569" x="6808788" y="2608263"/>
          <p14:tracePt t="196577" x="6792913" y="2608263"/>
          <p14:tracePt t="196585" x="6784975" y="2616200"/>
          <p14:tracePt t="196593" x="6769100" y="2624138"/>
          <p14:tracePt t="196599" x="6751638" y="2632075"/>
          <p14:tracePt t="196607" x="6735763" y="2632075"/>
          <p14:tracePt t="196615" x="6735763" y="2640013"/>
          <p14:tracePt t="196622" x="6719888" y="2640013"/>
          <p14:tracePt t="196637" x="6711950" y="2640013"/>
          <p14:tracePt t="196652" x="6711950" y="2647950"/>
          <p14:tracePt t="196660" x="6704013" y="2647950"/>
          <p14:tracePt t="196757" x="6704013" y="2640013"/>
          <p14:tracePt t="196765" x="6704013" y="2624138"/>
          <p14:tracePt t="196772" x="6704013" y="2616200"/>
          <p14:tracePt t="196780" x="6704013" y="2608263"/>
          <p14:tracePt t="196787" x="6704013" y="2592388"/>
          <p14:tracePt t="196794" x="6711950" y="2584450"/>
          <p14:tracePt t="196802" x="6711950" y="2576513"/>
          <p14:tracePt t="196809" x="6727825" y="2559050"/>
          <p14:tracePt t="196817" x="6727825" y="2551113"/>
          <p14:tracePt t="196825" x="6735763" y="2543175"/>
          <p14:tracePt t="196832" x="6743700" y="2535238"/>
          <p14:tracePt t="196839" x="6751638" y="2527300"/>
          <p14:tracePt t="196848" x="6759575" y="2519363"/>
          <p14:tracePt t="196855" x="6769100" y="2511425"/>
          <p14:tracePt t="196863" x="6784975" y="2495550"/>
          <p14:tracePt t="196870" x="6800850" y="2487613"/>
          <p14:tracePt t="196877" x="6808788" y="2479675"/>
          <p14:tracePt t="196885" x="6824663" y="2471738"/>
          <p14:tracePt t="196892" x="6832600" y="2463800"/>
          <p14:tracePt t="196900" x="6848475" y="2455863"/>
          <p14:tracePt t="196916" x="6896100" y="2447925"/>
          <p14:tracePt t="196922" x="6911975" y="2447925"/>
          <p14:tracePt t="196931" x="6935788" y="2439988"/>
          <p14:tracePt t="196937" x="6959600" y="2439988"/>
          <p14:tracePt t="196944" x="6983413" y="2432050"/>
          <p14:tracePt t="196952" x="7015163" y="2432050"/>
          <p14:tracePt t="196960" x="7054850" y="2416175"/>
          <p14:tracePt t="196967" x="7078663" y="2416175"/>
          <p14:tracePt t="196975" x="7110413" y="2416175"/>
          <p14:tracePt t="196982" x="7135813" y="2400300"/>
          <p14:tracePt t="196990" x="7159625" y="2392363"/>
          <p14:tracePt t="196998" x="7183438" y="2384425"/>
          <p14:tracePt t="197005" x="7207250" y="2376488"/>
          <p14:tracePt t="197012" x="7239000" y="2360613"/>
          <p14:tracePt t="197020" x="7246938" y="2352675"/>
          <p14:tracePt t="197029" x="7270750" y="2336800"/>
          <p14:tracePt t="197035" x="7302500" y="2328863"/>
          <p14:tracePt t="197042" x="7326313" y="2320925"/>
          <p14:tracePt t="197049" x="7342188" y="2320925"/>
          <p14:tracePt t="197057" x="7358063" y="2312988"/>
          <p14:tracePt t="197065" x="7381875" y="2297113"/>
          <p14:tracePt t="197073" x="7405688" y="2297113"/>
          <p14:tracePt t="197081" x="7429500" y="2289175"/>
          <p14:tracePt t="197088" x="7453313" y="2289175"/>
          <p14:tracePt t="197096" x="7469188" y="2281238"/>
          <p14:tracePt t="197102" x="7502525" y="2273300"/>
          <p14:tracePt t="197110" x="7518400" y="2273300"/>
          <p14:tracePt t="197117" x="7542213" y="2273300"/>
          <p14:tracePt t="197125" x="7558088" y="2265363"/>
          <p14:tracePt t="197132" x="7573963" y="2257425"/>
          <p14:tracePt t="197140" x="7597775" y="2249488"/>
          <p14:tracePt t="197148" x="7621588" y="2249488"/>
          <p14:tracePt t="197155" x="7645400" y="2241550"/>
          <p14:tracePt t="197163" x="7661275" y="2233613"/>
          <p14:tracePt t="197169" x="7685088" y="2224088"/>
          <p14:tracePt t="197179" x="7700963" y="2224088"/>
          <p14:tracePt t="197185" x="7724775" y="2216150"/>
          <p14:tracePt t="197192" x="7740650" y="2216150"/>
          <p14:tracePt t="197199" x="7764463" y="2216150"/>
          <p14:tracePt t="197207" x="7780338" y="2216150"/>
          <p14:tracePt t="197215" x="7788275" y="2208213"/>
          <p14:tracePt t="197222" x="7812088" y="2208213"/>
          <p14:tracePt t="197230" x="7835900" y="2208213"/>
          <p14:tracePt t="197237" x="7851775" y="2208213"/>
          <p14:tracePt t="197246" x="7869238" y="2208213"/>
          <p14:tracePt t="197252" x="7893050" y="2208213"/>
          <p14:tracePt t="197261" x="7924800" y="2208213"/>
          <p14:tracePt t="197267" x="7956550" y="2208213"/>
          <p14:tracePt t="197275" x="7988300" y="2216150"/>
          <p14:tracePt t="197282" x="8004175" y="2216150"/>
          <p14:tracePt t="197290" x="8012113" y="2216150"/>
          <p14:tracePt t="197298" x="8027988" y="2224088"/>
          <p14:tracePt t="197305" x="8035925" y="2224088"/>
          <p14:tracePt t="197313" x="8035925" y="2233613"/>
          <p14:tracePt t="197320" x="8043863" y="2233613"/>
          <p14:tracePt t="197673" x="0" y="0"/>
        </p14:tracePtLst>
        <p14:tracePtLst>
          <p14:tracePt t="232782" x="5500688" y="4729163"/>
          <p14:tracePt t="232901" x="5476875" y="4729163"/>
          <p14:tracePt t="232922" x="5445125" y="4745038"/>
          <p14:tracePt t="232924" x="5429250" y="4752975"/>
          <p14:tracePt t="232930" x="5405438" y="4760913"/>
          <p14:tracePt t="232938" x="5389563" y="4768850"/>
          <p14:tracePt t="232945" x="5381625" y="4776788"/>
          <p14:tracePt t="232953" x="5373688" y="4776788"/>
          <p14:tracePt t="232960" x="5365750" y="4784725"/>
          <p14:tracePt t="232970" x="5357813" y="4784725"/>
          <p14:tracePt t="232976" x="5349875" y="4784725"/>
          <p14:tracePt t="232990" x="5341938" y="4784725"/>
          <p14:tracePt t="233006" x="5334000" y="4784725"/>
          <p14:tracePt t="233013" x="5334000" y="4792663"/>
          <p14:tracePt t="233021" x="5326063" y="4792663"/>
          <p14:tracePt t="233028" x="5326063" y="4800600"/>
          <p14:tracePt t="233035" x="5318125" y="4808538"/>
          <p14:tracePt t="233043" x="5310188" y="4816475"/>
          <p14:tracePt t="233058" x="5300663" y="4832350"/>
          <p14:tracePt t="233066" x="5292725" y="4840288"/>
          <p14:tracePt t="233074" x="5284788" y="4848225"/>
          <p14:tracePt t="233081" x="5268913" y="4864100"/>
          <p14:tracePt t="233088" x="5260975" y="4872038"/>
          <p14:tracePt t="233096" x="5260975" y="4887913"/>
          <p14:tracePt t="233105" x="5253038" y="4911725"/>
          <p14:tracePt t="233110" x="5245100" y="4919663"/>
          <p14:tracePt t="233118" x="5245100" y="4935538"/>
          <p14:tracePt t="233126" x="5245100" y="4951413"/>
          <p14:tracePt t="233133" x="5237163" y="4976813"/>
          <p14:tracePt t="233141" x="5237163" y="4992688"/>
          <p14:tracePt t="233150" x="5237163" y="5016500"/>
          <p14:tracePt t="233156" x="5237163" y="5040313"/>
          <p14:tracePt t="233163" x="5237163" y="5064125"/>
          <p14:tracePt t="233170" x="5237163" y="5080000"/>
          <p14:tracePt t="233178" x="5237163" y="5103813"/>
          <p14:tracePt t="233185" x="5237163" y="5119688"/>
          <p14:tracePt t="233193" x="5237163" y="5143500"/>
          <p14:tracePt t="233201" x="5245100" y="5167313"/>
          <p14:tracePt t="233208" x="5253038" y="5183188"/>
          <p14:tracePt t="233216" x="5260975" y="5199063"/>
          <p14:tracePt t="233223" x="5268913" y="5214938"/>
          <p14:tracePt t="233231" x="5276850" y="5230813"/>
          <p14:tracePt t="233238" x="5284788" y="5246688"/>
          <p14:tracePt t="233246" x="5300663" y="5270500"/>
          <p14:tracePt t="233253" x="5300663" y="5278438"/>
          <p14:tracePt t="233261" x="5318125" y="5286375"/>
          <p14:tracePt t="233268" x="5318125" y="5302250"/>
          <p14:tracePt t="233276" x="5326063" y="5310188"/>
          <p14:tracePt t="233283" x="5341938" y="5327650"/>
          <p14:tracePt t="233299" x="5349875" y="5335588"/>
          <p14:tracePt t="233306" x="5357813" y="5351463"/>
          <p14:tracePt t="233313" x="5373688" y="5359400"/>
          <p14:tracePt t="233320" x="5373688" y="5367338"/>
          <p14:tracePt t="233328" x="5381625" y="5367338"/>
          <p14:tracePt t="233335" x="5389563" y="5375275"/>
          <p14:tracePt t="233343" x="5397500" y="5383213"/>
          <p14:tracePt t="233352" x="5413375" y="5383213"/>
          <p14:tracePt t="233358" x="5421313" y="5391150"/>
          <p14:tracePt t="233366" x="5429250" y="5391150"/>
          <p14:tracePt t="233373" x="5445125" y="5391150"/>
          <p14:tracePt t="233381" x="5453063" y="5391150"/>
          <p14:tracePt t="233388" x="5468938" y="5391150"/>
          <p14:tracePt t="233396" x="5476875" y="5391150"/>
          <p14:tracePt t="233403" x="5500688" y="5391150"/>
          <p14:tracePt t="233411" x="5524500" y="5383213"/>
          <p14:tracePt t="233418" x="5556250" y="5375275"/>
          <p14:tracePt t="233426" x="5580063" y="5359400"/>
          <p14:tracePt t="233434" x="5603875" y="5351463"/>
          <p14:tracePt t="233441" x="5627688" y="5327650"/>
          <p14:tracePt t="233450" x="5659438" y="5302250"/>
          <p14:tracePt t="233456" x="5676900" y="5278438"/>
          <p14:tracePt t="233463" x="5684838" y="5262563"/>
          <p14:tracePt t="233471" x="5700713" y="5246688"/>
          <p14:tracePt t="233478" x="5708650" y="5222875"/>
          <p14:tracePt t="233485" x="5708650" y="5214938"/>
          <p14:tracePt t="233493" x="5708650" y="5199063"/>
          <p14:tracePt t="233501" x="5708650" y="5191125"/>
          <p14:tracePt t="233508" x="5708650" y="5175250"/>
          <p14:tracePt t="233517" x="5708650" y="5159375"/>
          <p14:tracePt t="233523" x="5708650" y="5143500"/>
          <p14:tracePt t="233532" x="5708650" y="5135563"/>
          <p14:tracePt t="233538" x="5708650" y="5119688"/>
          <p14:tracePt t="233546" x="5708650" y="5103813"/>
          <p14:tracePt t="233553" x="5708650" y="5087938"/>
          <p14:tracePt t="233560" x="5700713" y="5064125"/>
          <p14:tracePt t="233568" x="5700713" y="5048250"/>
          <p14:tracePt t="233575" x="5692775" y="5024438"/>
          <p14:tracePt t="233584" x="5692775" y="5008563"/>
          <p14:tracePt t="233591" x="5692775" y="4992688"/>
          <p14:tracePt t="233599" x="5692775" y="4967288"/>
          <p14:tracePt t="233606" x="5692775" y="4943475"/>
          <p14:tracePt t="233613" x="5692775" y="4919663"/>
          <p14:tracePt t="233621" x="5692775" y="4903788"/>
          <p14:tracePt t="233628" x="5692775" y="4887913"/>
          <p14:tracePt t="233636" x="5692775" y="4879975"/>
          <p14:tracePt t="233643" x="5692775" y="4872038"/>
          <p14:tracePt t="233651" x="5692775" y="4856163"/>
          <p14:tracePt t="233667" x="5692775" y="4840288"/>
          <p14:tracePt t="233673" x="5692775" y="4832350"/>
          <p14:tracePt t="233682" x="5692775" y="4816475"/>
          <p14:tracePt t="233688" x="5692775" y="4808538"/>
          <p14:tracePt t="233696" x="5692775" y="4792663"/>
          <p14:tracePt t="233703" x="5692775" y="4752975"/>
          <p14:tracePt t="233711" x="5692775" y="4737100"/>
          <p14:tracePt t="233718" x="5684838" y="4713288"/>
          <p14:tracePt t="233726" x="5676900" y="4697413"/>
          <p14:tracePt t="233734" x="5676900" y="4681538"/>
          <p14:tracePt t="233741" x="5659438" y="4665663"/>
          <p14:tracePt t="233749" x="5651500" y="4657725"/>
          <p14:tracePt t="233756" x="5651500" y="4649788"/>
          <p14:tracePt t="233764" x="5643563" y="4641850"/>
          <p14:tracePt t="233778" x="5627688" y="4633913"/>
          <p14:tracePt t="233794" x="5619750" y="4633913"/>
          <p14:tracePt t="233801" x="5611813" y="4633913"/>
          <p14:tracePt t="233808" x="5603875" y="4633913"/>
          <p14:tracePt t="233815" x="5595938" y="4633913"/>
          <p14:tracePt t="233824" x="5580063" y="4633913"/>
          <p14:tracePt t="233836" x="5572125" y="4633913"/>
          <p14:tracePt t="233839" x="5556250" y="4633913"/>
          <p14:tracePt t="233846" x="5532438" y="4633913"/>
          <p14:tracePt t="233853" x="5516563" y="4633913"/>
          <p14:tracePt t="233861" x="5500688" y="4641850"/>
          <p14:tracePt t="233868" x="5484813" y="4649788"/>
          <p14:tracePt t="233876" x="5476875" y="4649788"/>
          <p14:tracePt t="233884" x="5461000" y="4657725"/>
          <p14:tracePt t="233891" x="5445125" y="4665663"/>
          <p14:tracePt t="233899" x="5429250" y="4665663"/>
          <p14:tracePt t="233906" x="5421313" y="4673600"/>
          <p14:tracePt t="233918" x="5405438" y="4681538"/>
          <p14:tracePt t="233920" x="5389563" y="4681538"/>
          <p14:tracePt t="233928" x="5381625" y="4689475"/>
          <p14:tracePt t="233936" x="5357813" y="4697413"/>
          <p14:tracePt t="233943" x="5349875" y="4697413"/>
          <p14:tracePt t="233952" x="5341938" y="4705350"/>
          <p14:tracePt t="233958" x="5326063" y="4705350"/>
          <p14:tracePt t="233966" x="5318125" y="4705350"/>
          <p14:tracePt t="233973" x="5310188" y="4721225"/>
          <p14:tracePt t="233981" x="5300663" y="4721225"/>
          <p14:tracePt t="233989" x="5292725" y="4729163"/>
          <p14:tracePt t="233996" x="5284788" y="4729163"/>
          <p14:tracePt t="234003" x="5268913" y="4745038"/>
          <p14:tracePt t="234018" x="5260975" y="4760913"/>
          <p14:tracePt t="234027" x="5253038" y="4768850"/>
          <p14:tracePt t="234034" x="5253038" y="4776788"/>
          <p14:tracePt t="234041" x="5245100" y="4792663"/>
          <p14:tracePt t="234049" x="5245100" y="4808538"/>
          <p14:tracePt t="234063" x="5237163" y="4824413"/>
          <p14:tracePt t="234071" x="5237163" y="4840288"/>
          <p14:tracePt t="234078" x="5237163" y="4856163"/>
          <p14:tracePt t="234086" x="5229225" y="4864100"/>
          <p14:tracePt t="234093" x="5229225" y="4879975"/>
          <p14:tracePt t="234101" x="5221288" y="4895850"/>
          <p14:tracePt t="234108" x="5221288" y="4911725"/>
          <p14:tracePt t="234123" x="5221288" y="4927600"/>
          <p14:tracePt t="234131" x="5221288" y="4943475"/>
          <p14:tracePt t="234138" x="5221288" y="4951413"/>
          <p14:tracePt t="234146" x="5221288" y="4976813"/>
          <p14:tracePt t="234153" x="5221288" y="5000625"/>
          <p14:tracePt t="234161" x="5221288" y="5024438"/>
          <p14:tracePt t="234168" x="5221288" y="5040313"/>
          <p14:tracePt t="234176" x="5221288" y="5048250"/>
          <p14:tracePt t="234184" x="5221288" y="5087938"/>
          <p14:tracePt t="234191" x="5221288" y="5111750"/>
          <p14:tracePt t="234199" x="5245100" y="5135563"/>
          <p14:tracePt t="234206" x="5245100" y="5159375"/>
          <p14:tracePt t="234213" x="5260975" y="5183188"/>
          <p14:tracePt t="234221" x="5276850" y="5199063"/>
          <p14:tracePt t="234228" x="5284788" y="5222875"/>
          <p14:tracePt t="234236" x="5300663" y="5238750"/>
          <p14:tracePt t="234243" x="5310188" y="5246688"/>
          <p14:tracePt t="234251" x="5318125" y="5270500"/>
          <p14:tracePt t="234258" x="5326063" y="5278438"/>
          <p14:tracePt t="234265" x="5341938" y="5286375"/>
          <p14:tracePt t="234273" x="5349875" y="5294313"/>
          <p14:tracePt t="234281" x="5357813" y="5302250"/>
          <p14:tracePt t="234288" x="5365750" y="5310188"/>
          <p14:tracePt t="234296" x="5373688" y="5319713"/>
          <p14:tracePt t="234303" x="5381625" y="5319713"/>
          <p14:tracePt t="234311" x="5389563" y="5335588"/>
          <p14:tracePt t="234318" x="5397500" y="5335588"/>
          <p14:tracePt t="234326" x="5405438" y="5343525"/>
          <p14:tracePt t="234333" x="5413375" y="5351463"/>
          <p14:tracePt t="234341" x="5429250" y="5351463"/>
          <p14:tracePt t="234348" x="5437188" y="5359400"/>
          <p14:tracePt t="234355" x="5445125" y="5367338"/>
          <p14:tracePt t="234363" x="5453063" y="5367338"/>
          <p14:tracePt t="234371" x="5461000" y="5367338"/>
          <p14:tracePt t="234378" x="5468938" y="5367338"/>
          <p14:tracePt t="234386" x="5468938" y="5375275"/>
          <p14:tracePt t="234393" x="5476875" y="5375275"/>
          <p14:tracePt t="234401" x="5484813" y="5375275"/>
          <p14:tracePt t="234408" x="5492750" y="5375275"/>
          <p14:tracePt t="234423" x="5500688" y="5375275"/>
          <p14:tracePt t="234432" x="5516563" y="5367338"/>
          <p14:tracePt t="234438" x="5524500" y="5367338"/>
          <p14:tracePt t="234446" x="5540375" y="5359400"/>
          <p14:tracePt t="234453" x="5548313" y="5351463"/>
          <p14:tracePt t="234461" x="5556250" y="5351463"/>
          <p14:tracePt t="234468" x="5564188" y="5335588"/>
          <p14:tracePt t="234475" x="5588000" y="5335588"/>
          <p14:tracePt t="234483" x="5603875" y="5319713"/>
          <p14:tracePt t="234491" x="5611813" y="5310188"/>
          <p14:tracePt t="234499" x="5627688" y="5302250"/>
          <p14:tracePt t="234506" x="5659438" y="5270500"/>
          <p14:tracePt t="234513" x="5676900" y="5246688"/>
          <p14:tracePt t="234521" x="5684838" y="5222875"/>
          <p14:tracePt t="234528" x="5700713" y="5175250"/>
          <p14:tracePt t="234536" x="5708650" y="5143500"/>
          <p14:tracePt t="234543" x="5708650" y="5111750"/>
          <p14:tracePt t="234550" x="5716588" y="5056188"/>
          <p14:tracePt t="234558" x="5724525" y="5000625"/>
          <p14:tracePt t="234566" x="5724525" y="4943475"/>
          <p14:tracePt t="234573" x="5732463" y="4895850"/>
          <p14:tracePt t="234582" x="5732463" y="4840288"/>
          <p14:tracePt t="234588" x="5740400" y="4784725"/>
          <p14:tracePt t="234595" x="5740400" y="4745038"/>
          <p14:tracePt t="234604" x="5740400" y="4697413"/>
          <p14:tracePt t="234611" x="5740400" y="4633913"/>
          <p14:tracePt t="234618" x="5740400" y="4600575"/>
          <p14:tracePt t="234626" x="5732463" y="4584700"/>
          <p14:tracePt t="234633" x="5732463" y="4568825"/>
          <p14:tracePt t="234641" x="5732463" y="4552950"/>
          <p14:tracePt t="234648" x="5724525" y="4552950"/>
          <p14:tracePt t="234656" x="5724525" y="4545013"/>
          <p14:tracePt t="234670" x="5716588" y="4545013"/>
          <p14:tracePt t="234693" x="5708650" y="4545013"/>
          <p14:tracePt t="234701" x="5700713" y="4545013"/>
          <p14:tracePt t="234708" x="5692775" y="4545013"/>
          <p14:tracePt t="234717" x="5684838" y="4537075"/>
          <p14:tracePt t="234723" x="5667375" y="4537075"/>
          <p14:tracePt t="234732" x="5651500" y="4537075"/>
          <p14:tracePt t="234738" x="5627688" y="4537075"/>
          <p14:tracePt t="234746" x="5603875" y="4537075"/>
          <p14:tracePt t="234753" x="5580063" y="4537075"/>
          <p14:tracePt t="234762" x="5532438" y="4537075"/>
          <p14:tracePt t="234768" x="5500688" y="4537075"/>
          <p14:tracePt t="234775" x="5476875" y="4537075"/>
          <p14:tracePt t="234783" x="5453063" y="4545013"/>
          <p14:tracePt t="234791" x="5437188" y="4552950"/>
          <p14:tracePt t="234799" x="5405438" y="4568825"/>
          <p14:tracePt t="234806" x="5389563" y="4576763"/>
          <p14:tracePt t="234813" x="5365750" y="4592638"/>
          <p14:tracePt t="234820" x="5349875" y="4608513"/>
          <p14:tracePt t="234828" x="5334000" y="4624388"/>
          <p14:tracePt t="234836" x="5310188" y="4641850"/>
          <p14:tracePt t="234843" x="5300663" y="4649788"/>
          <p14:tracePt t="234850" x="5268913" y="4681538"/>
          <p14:tracePt t="234858" x="5245100" y="4697413"/>
          <p14:tracePt t="234866" x="5229225" y="4721225"/>
          <p14:tracePt t="234873" x="5205413" y="4752975"/>
          <p14:tracePt t="234882" x="5189538" y="4768850"/>
          <p14:tracePt t="234890" x="5173663" y="4808538"/>
          <p14:tracePt t="234897" x="5157788" y="4816475"/>
          <p14:tracePt t="234903" x="5157788" y="4832350"/>
          <p14:tracePt t="234917" x="5149850" y="4840288"/>
          <p14:tracePt t="234918" x="5149850" y="4856163"/>
          <p14:tracePt t="234925" x="5141913" y="4856163"/>
          <p14:tracePt t="234933" x="5141913" y="4864100"/>
          <p14:tracePt t="234940" x="5141913" y="4872038"/>
          <p14:tracePt t="234950" x="5133975" y="4879975"/>
          <p14:tracePt t="234955" x="5133975" y="4895850"/>
          <p14:tracePt t="234965" x="5133975" y="4903788"/>
          <p14:tracePt t="234971" x="5133975" y="4919663"/>
          <p14:tracePt t="234979" x="5133975" y="4935538"/>
          <p14:tracePt t="234986" x="5133975" y="4951413"/>
          <p14:tracePt t="234993" x="5133975" y="4967288"/>
          <p14:tracePt t="235000" x="5133975" y="4984750"/>
          <p14:tracePt t="235008" x="5133975" y="5000625"/>
          <p14:tracePt t="235016" x="5141913" y="5024438"/>
          <p14:tracePt t="235023" x="5141913" y="5032375"/>
          <p14:tracePt t="235031" x="5157788" y="5064125"/>
          <p14:tracePt t="235038" x="5165725" y="5072063"/>
          <p14:tracePt t="235046" x="5189538" y="5095875"/>
          <p14:tracePt t="235053" x="5197475" y="5119688"/>
          <p14:tracePt t="235061" x="5229225" y="5143500"/>
          <p14:tracePt t="235068" x="5245100" y="5159375"/>
          <p14:tracePt t="235075" x="5260975" y="5175250"/>
          <p14:tracePt t="235084" x="5318125" y="5199063"/>
          <p14:tracePt t="235091" x="5365750" y="5214938"/>
          <p14:tracePt t="235098" x="5405438" y="5222875"/>
          <p14:tracePt t="235105" x="5461000" y="5222875"/>
          <p14:tracePt t="235114" x="5492750" y="5230813"/>
          <p14:tracePt t="235120" x="5556250" y="5238750"/>
          <p14:tracePt t="235128" x="5603875" y="5238750"/>
          <p14:tracePt t="235135" x="5643563" y="5246688"/>
          <p14:tracePt t="235143" x="5692775" y="5246688"/>
          <p14:tracePt t="235150" x="5732463" y="5246688"/>
          <p14:tracePt t="235158" x="5780088" y="5246688"/>
          <p14:tracePt t="235167" x="5811838" y="5246688"/>
          <p14:tracePt t="235173" x="5835650" y="5246688"/>
          <p14:tracePt t="235183" x="5851525" y="5246688"/>
          <p14:tracePt t="235188" x="5883275" y="5246688"/>
          <p14:tracePt t="235196" x="5891213" y="5238750"/>
          <p14:tracePt t="235203" x="5899150" y="5230813"/>
          <p14:tracePt t="235211" x="5907088" y="5214938"/>
          <p14:tracePt t="235218" x="5907088" y="5207000"/>
          <p14:tracePt t="235226" x="5915025" y="5191125"/>
          <p14:tracePt t="235233" x="5915025" y="5175250"/>
          <p14:tracePt t="235241" x="5922963" y="5159375"/>
          <p14:tracePt t="235248" x="5922963" y="5143500"/>
          <p14:tracePt t="235255" x="5930900" y="5111750"/>
          <p14:tracePt t="235264" x="5930900" y="5087938"/>
          <p14:tracePt t="235271" x="5930900" y="5056188"/>
          <p14:tracePt t="235278" x="5930900" y="5032375"/>
          <p14:tracePt t="235286" x="5930900" y="5008563"/>
          <p14:tracePt t="235293" x="5930900" y="4984750"/>
          <p14:tracePt t="235300" x="5930900" y="4959350"/>
          <p14:tracePt t="235308" x="5915025" y="4919663"/>
          <p14:tracePt t="235316" x="5899150" y="4887913"/>
          <p14:tracePt t="235323" x="5883275" y="4856163"/>
          <p14:tracePt t="235332" x="5859463" y="4824413"/>
          <p14:tracePt t="235338" x="5843588" y="4808538"/>
          <p14:tracePt t="235346" x="5819775" y="4784725"/>
          <p14:tracePt t="235353" x="5803900" y="4776788"/>
          <p14:tracePt t="235361" x="5788025" y="4768850"/>
          <p14:tracePt t="235368" x="5772150" y="4760913"/>
          <p14:tracePt t="235376" x="5756275" y="4760913"/>
          <p14:tracePt t="235383" x="5748338" y="4752975"/>
          <p14:tracePt t="235391" x="5740400" y="4752975"/>
          <p14:tracePt t="235406" x="5732463" y="4752975"/>
          <p14:tracePt t="235414" x="5724525" y="4752975"/>
          <p14:tracePt t="235421" x="5716588" y="4752975"/>
          <p14:tracePt t="235428" x="5708650" y="4752975"/>
          <p14:tracePt t="235435" x="5700713" y="4752975"/>
          <p14:tracePt t="235443" x="5684838" y="4752975"/>
          <p14:tracePt t="235450" x="5667375" y="4752975"/>
          <p14:tracePt t="235458" x="5651500" y="4752975"/>
          <p14:tracePt t="235466" x="5627688" y="4752975"/>
          <p14:tracePt t="235473" x="5603875" y="4752975"/>
          <p14:tracePt t="235482" x="5580063" y="4752975"/>
          <p14:tracePt t="235488" x="5564188" y="4752975"/>
          <p14:tracePt t="235495" x="5540375" y="4760913"/>
          <p14:tracePt t="235503" x="5516563" y="4768850"/>
          <p14:tracePt t="235512" x="5508625" y="4776788"/>
          <p14:tracePt t="235519" x="5484813" y="4784725"/>
          <p14:tracePt t="235526" x="5468938" y="4800600"/>
          <p14:tracePt t="235533" x="5461000" y="4816475"/>
          <p14:tracePt t="235541" x="5437188" y="4832350"/>
          <p14:tracePt t="235548" x="5413375" y="4864100"/>
          <p14:tracePt t="235557" x="5389563" y="4879975"/>
          <p14:tracePt t="235564" x="5373688" y="4919663"/>
          <p14:tracePt t="235570" x="5341938" y="4967288"/>
          <p14:tracePt t="235578" x="5326063" y="5000625"/>
          <p14:tracePt t="235586" x="5300663" y="5048250"/>
          <p14:tracePt t="235593" x="5276850" y="5087938"/>
          <p14:tracePt t="235600" x="5260975" y="5135563"/>
          <p14:tracePt t="235608" x="5253038" y="5167313"/>
          <p14:tracePt t="235616" x="5245100" y="5199063"/>
          <p14:tracePt t="235623" x="5245100" y="5222875"/>
          <p14:tracePt t="235632" x="5245100" y="5254625"/>
          <p14:tracePt t="235638" x="5245100" y="5286375"/>
          <p14:tracePt t="235645" x="5245100" y="5327650"/>
          <p14:tracePt t="235653" x="5245100" y="5351463"/>
          <p14:tracePt t="235660" x="5245100" y="5375275"/>
          <p14:tracePt t="235668" x="5245100" y="5399088"/>
          <p14:tracePt t="235676" x="5260975" y="5414963"/>
          <p14:tracePt t="235683" x="5284788" y="5430838"/>
          <p14:tracePt t="235691" x="5300663" y="5454650"/>
          <p14:tracePt t="235699" x="5326063" y="5462588"/>
          <p14:tracePt t="235706" x="5357813" y="5478463"/>
          <p14:tracePt t="235714" x="5373688" y="5486400"/>
          <p14:tracePt t="235721" x="5389563" y="5486400"/>
          <p14:tracePt t="235729" x="5413375" y="5486400"/>
          <p14:tracePt t="235736" x="5429250" y="5494338"/>
          <p14:tracePt t="235743" x="5453063" y="5494338"/>
          <p14:tracePt t="235750" x="5468938" y="5502275"/>
          <p14:tracePt t="235758" x="5492750" y="5502275"/>
          <p14:tracePt t="235766" x="5500688" y="5502275"/>
          <p14:tracePt t="235773" x="5508625" y="5494338"/>
          <p14:tracePt t="235782" x="5532438" y="5478463"/>
          <p14:tracePt t="235788" x="5548313" y="5462588"/>
          <p14:tracePt t="235796" x="5556250" y="5446713"/>
          <p14:tracePt t="235803" x="5580063" y="5430838"/>
          <p14:tracePt t="235811" x="5588000" y="5407025"/>
          <p14:tracePt t="235818" x="5603875" y="5391150"/>
          <p14:tracePt t="235826" x="5603875" y="5383213"/>
          <p14:tracePt t="235833" x="5619750" y="5359400"/>
          <p14:tracePt t="235841" x="5627688" y="5343525"/>
          <p14:tracePt t="235849" x="5627688" y="5335588"/>
          <p14:tracePt t="235855" x="5627688" y="5327650"/>
          <p14:tracePt t="235864" x="5635625" y="5310188"/>
          <p14:tracePt t="235878" x="5635625" y="5302250"/>
          <p14:tracePt t="235887" x="5635625" y="5294313"/>
          <p14:tracePt t="236463" x="5635625" y="5286375"/>
          <p14:tracePt t="236470" x="5627688" y="5278438"/>
          <p14:tracePt t="236478" x="5611813" y="5270500"/>
          <p14:tracePt t="236493" x="5595938" y="5262563"/>
          <p14:tracePt t="236500" x="5588000" y="5262563"/>
          <p14:tracePt t="236509" x="5580063" y="5254625"/>
          <p14:tracePt t="236516" x="5572125" y="5246688"/>
          <p14:tracePt t="236523" x="5564188" y="5246688"/>
          <p14:tracePt t="236733" x="5556250" y="5246688"/>
          <p14:tracePt t="236749" x="5548313" y="5246688"/>
          <p14:tracePt t="236763" x="5540375" y="5246688"/>
          <p14:tracePt t="236772" x="5532438" y="5246688"/>
          <p14:tracePt t="236785" x="5524500" y="5246688"/>
          <p14:tracePt t="236801" x="5516563" y="5246688"/>
          <p14:tracePt t="236831" x="5508625" y="5246688"/>
          <p14:tracePt t="236861" x="5500688" y="5246688"/>
          <p14:tracePt t="236876" x="5492750" y="5238750"/>
          <p14:tracePt t="236890" x="5492750" y="5230813"/>
          <p14:tracePt t="236906" x="5492750" y="5222875"/>
          <p14:tracePt t="236921" x="5492750" y="5214938"/>
          <p14:tracePt t="236929" x="5484813" y="5214938"/>
          <p14:tracePt t="236935" x="5484813" y="5207000"/>
          <p14:tracePt t="236951" x="5484813" y="5199063"/>
          <p14:tracePt t="236958" x="5484813" y="5191125"/>
          <p14:tracePt t="236973" x="5484813" y="5183188"/>
          <p14:tracePt t="237101" x="5484813" y="5175250"/>
          <p14:tracePt t="237116" x="5484813" y="5167313"/>
          <p14:tracePt t="237131" x="5484813" y="5159375"/>
          <p14:tracePt t="237147" x="5484813" y="5151438"/>
          <p14:tracePt t="237169" x="5484813" y="5143500"/>
          <p14:tracePt t="237184" x="5484813" y="5135563"/>
          <p14:tracePt t="237190" x="5484813" y="5127625"/>
          <p14:tracePt t="237214" x="5484813" y="5119688"/>
          <p14:tracePt t="237230" x="5484813" y="5111750"/>
          <p14:tracePt t="237243" x="5484813" y="5103813"/>
          <p14:tracePt t="237251" x="5484813" y="5095875"/>
          <p14:tracePt t="237513" x="5484813" y="5087938"/>
          <p14:tracePt t="237520" x="5476875" y="5087938"/>
          <p14:tracePt t="237536" x="5476875" y="5080000"/>
          <p14:tracePt t="237573" x="5468938" y="5080000"/>
          <p14:tracePt t="237686" x="5468938" y="5072063"/>
          <p14:tracePt t="237723" x="5468938" y="5064125"/>
          <p14:tracePt t="237732" x="5468938" y="5056188"/>
          <p14:tracePt t="237776" x="5468938" y="5048250"/>
          <p14:tracePt t="237828" x="5468938" y="5040313"/>
          <p14:tracePt t="237881" x="5468938" y="5032375"/>
          <p14:tracePt t="237914" x="5468938" y="5024438"/>
          <p14:tracePt t="237925" x="5468938" y="5016500"/>
          <p14:tracePt t="237955" x="5468938" y="5008563"/>
          <p14:tracePt t="237993" x="5468938" y="5000625"/>
          <p14:tracePt t="238031" x="5468938" y="4992688"/>
          <p14:tracePt t="238398" x="5461000" y="4992688"/>
          <p14:tracePt t="238407" x="5461000" y="5000625"/>
          <p14:tracePt t="238421" x="5461000" y="5008563"/>
          <p14:tracePt t="238430" x="5453063" y="5008563"/>
          <p14:tracePt t="238451" x="5453063" y="5016500"/>
          <p14:tracePt t="238500" x="5445125" y="5016500"/>
          <p14:tracePt t="238631" x="5445125" y="5024438"/>
          <p14:tracePt t="238638" x="5445125" y="5032375"/>
          <p14:tracePt t="238646" x="5437188" y="5032375"/>
          <p14:tracePt t="238653" x="5429250" y="5032375"/>
          <p14:tracePt t="238662" x="5429250" y="5040313"/>
          <p14:tracePt t="238668" x="5421313" y="5048250"/>
          <p14:tracePt t="238675" x="5413375" y="5056188"/>
          <p14:tracePt t="238683" x="5405438" y="5072063"/>
          <p14:tracePt t="238691" x="5397500" y="5072063"/>
          <p14:tracePt t="238698" x="5389563" y="5080000"/>
          <p14:tracePt t="238706" x="5381625" y="5087938"/>
          <p14:tracePt t="238714" x="5373688" y="5095875"/>
          <p14:tracePt t="238730" x="5365750" y="5103813"/>
          <p14:tracePt t="238743" x="5357813" y="5111750"/>
          <p14:tracePt t="238751" x="5357813" y="5119688"/>
          <p14:tracePt t="238758" x="5349875" y="5127625"/>
          <p14:tracePt t="238766" x="5334000" y="5135563"/>
          <p14:tracePt t="238773" x="5326063" y="5143500"/>
          <p14:tracePt t="238781" x="5318125" y="5151438"/>
          <p14:tracePt t="238788" x="5292725" y="5151438"/>
          <p14:tracePt t="238796" x="5292725" y="5159375"/>
          <p14:tracePt t="238803" x="5284788" y="5159375"/>
          <p14:tracePt t="238812" x="5268913" y="5175250"/>
          <p14:tracePt t="238818" x="5260975" y="5175250"/>
          <p14:tracePt t="238826" x="5253038" y="5183188"/>
          <p14:tracePt t="238833" x="5245100" y="5191125"/>
          <p14:tracePt t="238848" x="5237163" y="5199063"/>
          <p14:tracePt t="238855" x="5229225" y="5199063"/>
          <p14:tracePt t="238871" x="5221288" y="5207000"/>
          <p14:tracePt t="238878" x="5213350" y="5214938"/>
          <p14:tracePt t="238885" x="5205413" y="5214938"/>
          <p14:tracePt t="238894" x="5189538" y="5222875"/>
          <p14:tracePt t="238901" x="5181600" y="5230813"/>
          <p14:tracePt t="238908" x="5173663" y="5238750"/>
          <p14:tracePt t="238916" x="5165725" y="5246688"/>
          <p14:tracePt t="238923" x="5157788" y="5254625"/>
          <p14:tracePt t="238931" x="5141913" y="5270500"/>
          <p14:tracePt t="238938" x="5133975" y="5278438"/>
          <p14:tracePt t="238946" x="5126038" y="5286375"/>
          <p14:tracePt t="238954" x="5118100" y="5302250"/>
          <p14:tracePt t="238962" x="5110163" y="5310188"/>
          <p14:tracePt t="238968" x="5102225" y="5327650"/>
          <p14:tracePt t="238975" x="5094288" y="5335588"/>
          <p14:tracePt t="238983" x="5086350" y="5335588"/>
          <p14:tracePt t="238991" x="5078413" y="5351463"/>
          <p14:tracePt t="238998" x="5070475" y="5367338"/>
          <p14:tracePt t="239005" x="5062538" y="5383213"/>
          <p14:tracePt t="239013" x="5046663" y="5391150"/>
          <p14:tracePt t="239020" x="5046663" y="5414963"/>
          <p14:tracePt t="239029" x="5030788" y="5430838"/>
          <p14:tracePt t="239036" x="5022850" y="5446713"/>
          <p14:tracePt t="239043" x="5006975" y="5462588"/>
          <p14:tracePt t="239051" x="4999038" y="5478463"/>
          <p14:tracePt t="239058" x="4991100" y="5486400"/>
          <p14:tracePt t="239065" x="4983163" y="5502275"/>
          <p14:tracePt t="239074" x="4975225" y="5510213"/>
          <p14:tracePt t="239081" x="4967288" y="5518150"/>
          <p14:tracePt t="239096" x="4967288" y="5526088"/>
          <p14:tracePt t="239104" x="4959350" y="5534025"/>
          <p14:tracePt t="239112" x="4959350" y="5541963"/>
          <p14:tracePt t="239126" x="4951413" y="5549900"/>
          <p14:tracePt t="239133" x="4951413" y="5557838"/>
          <p14:tracePt t="239141" x="4943475" y="5565775"/>
          <p14:tracePt t="239148" x="4943475" y="5581650"/>
          <p14:tracePt t="239163" x="4933950" y="5589588"/>
          <p14:tracePt t="239276" x="4933950" y="5581650"/>
          <p14:tracePt t="239283" x="4951413" y="5565775"/>
          <p14:tracePt t="239291" x="4967288" y="5549900"/>
          <p14:tracePt t="239298" x="4999038" y="5518150"/>
          <p14:tracePt t="239306" x="5014913" y="5494338"/>
          <p14:tracePt t="239313" x="5030788" y="5486400"/>
          <p14:tracePt t="239321" x="5054600" y="5454650"/>
          <p14:tracePt t="239328" x="5070475" y="5446713"/>
          <p14:tracePt t="239336" x="5094288" y="5414963"/>
          <p14:tracePt t="239344" x="5110163" y="5399088"/>
          <p14:tracePt t="239351" x="5118100" y="5391150"/>
          <p14:tracePt t="239358" x="5126038" y="5375275"/>
          <p14:tracePt t="239365" x="5141913" y="5359400"/>
          <p14:tracePt t="239373" x="5149850" y="5343525"/>
          <p14:tracePt t="239380" x="5165725" y="5327650"/>
          <p14:tracePt t="239388" x="5173663" y="5310188"/>
          <p14:tracePt t="239396" x="5189538" y="5302250"/>
          <p14:tracePt t="239403" x="5205413" y="5278438"/>
          <p14:tracePt t="239411" x="5221288" y="5262563"/>
          <p14:tracePt t="239418" x="5237163" y="5254625"/>
          <p14:tracePt t="239425" x="5260975" y="5230813"/>
          <p14:tracePt t="239433" x="5268913" y="5222875"/>
          <p14:tracePt t="239441" x="5284788" y="5207000"/>
          <p14:tracePt t="239448" x="5310188" y="5183188"/>
          <p14:tracePt t="239456" x="5326063" y="5167313"/>
          <p14:tracePt t="239464" x="5341938" y="5151438"/>
          <p14:tracePt t="239470" x="5357813" y="5135563"/>
          <p14:tracePt t="239480" x="5381625" y="5127625"/>
          <p14:tracePt t="239486" x="5389563" y="5111750"/>
          <p14:tracePt t="239494" x="5397500" y="5111750"/>
          <p14:tracePt t="239501" x="5413375" y="5095875"/>
          <p14:tracePt t="239508" x="5421313" y="5095875"/>
          <p14:tracePt t="239515" x="5437188" y="5080000"/>
          <p14:tracePt t="239523" x="5445125" y="5072063"/>
          <p14:tracePt t="239530" x="5453063" y="5056188"/>
          <p14:tracePt t="239538" x="5461000" y="5056188"/>
          <p14:tracePt t="239546" x="5461000" y="5048250"/>
          <p14:tracePt t="239553" x="5468938" y="5048250"/>
          <p14:tracePt t="239561" x="5476875" y="5048250"/>
          <p14:tracePt t="239568" x="5476875" y="5040313"/>
          <p14:tracePt t="239591" x="5476875" y="5032375"/>
          <p14:tracePt t="239598" x="5484813" y="5032375"/>
          <p14:tracePt t="239605" x="5484813" y="5024438"/>
          <p14:tracePt t="239621" x="5492750" y="5024438"/>
          <p14:tracePt t="239628" x="5492750" y="5016500"/>
          <p14:tracePt t="239644" x="5500688" y="5016500"/>
          <p14:tracePt t="239651" x="5500688" y="5008563"/>
          <p14:tracePt t="239688" x="5508625" y="5008563"/>
          <p14:tracePt t="239801" x="5508625" y="5016500"/>
          <p14:tracePt t="239808" x="5508625" y="5024438"/>
          <p14:tracePt t="239816" x="5508625" y="5040313"/>
          <p14:tracePt t="239823" x="5508625" y="5056188"/>
          <p14:tracePt t="239830" x="5508625" y="5072063"/>
          <p14:tracePt t="239838" x="5508625" y="5087938"/>
          <p14:tracePt t="239846" x="5508625" y="5103813"/>
          <p14:tracePt t="239854" x="5508625" y="5119688"/>
          <p14:tracePt t="239861" x="5508625" y="5135563"/>
          <p14:tracePt t="239868" x="5508625" y="5159375"/>
          <p14:tracePt t="239877" x="5508625" y="5183188"/>
          <p14:tracePt t="239883" x="5508625" y="5207000"/>
          <p14:tracePt t="239890" x="5508625" y="5230813"/>
          <p14:tracePt t="239898" x="5508625" y="5254625"/>
          <p14:tracePt t="239906" x="5508625" y="5278438"/>
          <p14:tracePt t="239929" x="5508625" y="5335588"/>
          <p14:tracePt t="239936" x="5508625" y="5343525"/>
          <p14:tracePt t="239944" x="5508625" y="5351463"/>
          <p14:tracePt t="239951" x="5508625" y="5367338"/>
          <p14:tracePt t="239958" x="5508625" y="5383213"/>
          <p14:tracePt t="239965" x="5508625" y="5391150"/>
          <p14:tracePt t="239973" x="5508625" y="5399088"/>
          <p14:tracePt t="239981" x="5508625" y="5407025"/>
          <p14:tracePt t="239988" x="5508625" y="5422900"/>
          <p14:tracePt t="240003" x="5508625" y="5438775"/>
          <p14:tracePt t="240012" x="5508625" y="5446713"/>
          <p14:tracePt t="240018" x="5508625" y="5462588"/>
          <p14:tracePt t="240028" x="5508625" y="5470525"/>
          <p14:tracePt t="240033" x="5508625" y="5478463"/>
          <p14:tracePt t="240041" x="5508625" y="5486400"/>
          <p14:tracePt t="240055" x="5508625" y="5502275"/>
          <p14:tracePt t="240063" x="5508625" y="5518150"/>
          <p14:tracePt t="240071" x="5508625" y="5526088"/>
          <p14:tracePt t="240078" x="5508625" y="5534025"/>
          <p14:tracePt t="240086" x="5508625" y="5541963"/>
          <p14:tracePt t="240094" x="5508625" y="5557838"/>
          <p14:tracePt t="240101" x="5508625" y="5565775"/>
          <p14:tracePt t="240108" x="5508625" y="5573713"/>
          <p14:tracePt t="240116" x="5508625" y="5581650"/>
          <p14:tracePt t="240123" x="5508625" y="5605463"/>
          <p14:tracePt t="240131" x="5508625" y="5613400"/>
          <p14:tracePt t="240138" x="5508625" y="5621338"/>
          <p14:tracePt t="240146" x="5508625" y="5637213"/>
          <p14:tracePt t="240154" x="5516563" y="5653088"/>
          <p14:tracePt t="240160" x="5516563" y="5670550"/>
          <p14:tracePt t="240168" x="5516563" y="5678488"/>
          <p14:tracePt t="240175" x="5524500" y="5686425"/>
          <p14:tracePt t="240183" x="5524500" y="5710238"/>
          <p14:tracePt t="240191" x="5524500" y="5718175"/>
          <p14:tracePt t="240198" x="5524500" y="5734050"/>
          <p14:tracePt t="240206" x="5524500" y="5741988"/>
          <p14:tracePt t="240213" x="5532438" y="5765800"/>
          <p14:tracePt t="240221" x="5532438" y="5781675"/>
          <p14:tracePt t="240236" x="5540375" y="5789613"/>
          <p14:tracePt t="240251" x="5540375" y="5797550"/>
          <p14:tracePt t="240258" x="5540375" y="5805488"/>
          <p14:tracePt t="240280" x="5540375" y="5813425"/>
          <p14:tracePt t="240296" x="5540375" y="5821363"/>
          <p14:tracePt t="240341" x="5540375" y="5829300"/>
          <p14:tracePt t="240409" x="5540375" y="5837238"/>
          <p14:tracePt t="240461" x="5548313" y="5845175"/>
          <p14:tracePt t="240498" x="5548313" y="5853113"/>
          <p14:tracePt t="240544" x="5548313" y="5861050"/>
          <p14:tracePt t="240581" x="5548313" y="5868988"/>
          <p14:tracePt t="241256" x="5556250" y="5876925"/>
          <p14:tracePt t="241263" x="5564188" y="5884863"/>
          <p14:tracePt t="241270" x="5572125" y="5884863"/>
          <p14:tracePt t="241278" x="5572125" y="5892800"/>
          <p14:tracePt t="241287" x="5588000" y="5900738"/>
          <p14:tracePt t="241297" x="5595938" y="5900738"/>
          <p14:tracePt t="241301" x="5603875" y="5908675"/>
          <p14:tracePt t="241311" x="5619750" y="5916613"/>
          <p14:tracePt t="241316" x="5619750" y="5924550"/>
          <p14:tracePt t="241324" x="5635625" y="5924550"/>
          <p14:tracePt t="241331" x="5643563" y="5924550"/>
          <p14:tracePt t="241338" x="5651500" y="5924550"/>
          <p14:tracePt t="241345" x="5659438" y="5932488"/>
          <p14:tracePt t="241362" x="5667375" y="5932488"/>
          <p14:tracePt t="241368" x="5667375" y="5940425"/>
          <p14:tracePt t="241376" x="5676900" y="5940425"/>
          <p14:tracePt t="241391" x="5684838" y="5940425"/>
          <p14:tracePt t="241406" x="5692775" y="5940425"/>
          <p14:tracePt t="241421" x="5700713" y="5940425"/>
          <p14:tracePt t="241435" x="5708650" y="5940425"/>
          <p14:tracePt t="241450" x="5716588" y="5940425"/>
          <p14:tracePt t="241466" x="5724525" y="5940425"/>
          <p14:tracePt t="241473" x="5732463" y="5940425"/>
          <p14:tracePt t="241480" x="5740400" y="5940425"/>
          <p14:tracePt t="241503" x="5756275" y="5940425"/>
          <p14:tracePt t="241511" x="5772150" y="5940425"/>
          <p14:tracePt t="241518" x="5780088" y="5940425"/>
          <p14:tracePt t="241527" x="5788025" y="5940425"/>
          <p14:tracePt t="241533" x="5795963" y="5940425"/>
          <p14:tracePt t="241541" x="5803900" y="5940425"/>
          <p14:tracePt t="241556" x="5835650" y="5940425"/>
          <p14:tracePt t="241563" x="5851525" y="5940425"/>
          <p14:tracePt t="241571" x="5859463" y="5940425"/>
          <p14:tracePt t="241578" x="5875338" y="5940425"/>
          <p14:tracePt t="241586" x="5891213" y="5940425"/>
          <p14:tracePt t="241594" x="5899150" y="5940425"/>
          <p14:tracePt t="241600" x="5922963" y="5940425"/>
          <p14:tracePt t="241609" x="5930900" y="5940425"/>
          <p14:tracePt t="241623" x="5946775" y="5940425"/>
          <p14:tracePt t="241631" x="5954713" y="5940425"/>
          <p14:tracePt t="241638" x="5978525" y="5940425"/>
          <p14:tracePt t="241645" x="5986463" y="5940425"/>
          <p14:tracePt t="242133" x="5994400" y="5940425"/>
          <p14:tracePt t="242148" x="6010275" y="5940425"/>
          <p14:tracePt t="242157" x="6018213" y="5940425"/>
          <p14:tracePt t="242164" x="6026150" y="5940425"/>
          <p14:tracePt t="242172" x="6051550" y="5948363"/>
          <p14:tracePt t="242179" x="6059488" y="5948363"/>
          <p14:tracePt t="242186" x="6067425" y="5956300"/>
          <p14:tracePt t="242194" x="6083300" y="5956300"/>
          <p14:tracePt t="242201" x="6099175" y="5956300"/>
          <p14:tracePt t="242213" x="6107113" y="5956300"/>
          <p14:tracePt t="242216" x="6115050" y="5964238"/>
          <p14:tracePt t="242227" x="6122988" y="5964238"/>
          <p14:tracePt t="242239" x="6130925" y="5964238"/>
          <p14:tracePt t="242246" x="6138863" y="5964238"/>
          <p14:tracePt t="242254" x="6146800" y="5964238"/>
          <p14:tracePt t="242261" x="6170613" y="5964238"/>
          <p14:tracePt t="242268" x="6178550" y="5972175"/>
          <p14:tracePt t="242279" x="6186488" y="5972175"/>
          <p14:tracePt t="242283" x="6194425" y="5972175"/>
          <p14:tracePt t="242292" x="6202363" y="5972175"/>
          <p14:tracePt t="242298" x="6210300" y="5972175"/>
          <p14:tracePt t="242305" x="6218238" y="5972175"/>
          <p14:tracePt t="242321" x="6226175" y="5972175"/>
          <p14:tracePt t="242336" x="6234113" y="5972175"/>
          <p14:tracePt t="242351" x="6242050" y="5972175"/>
          <p14:tracePt t="242380" x="6249988" y="5972175"/>
          <p14:tracePt t="242388" x="6257925" y="5972175"/>
          <p14:tracePt t="242395" x="6265863" y="5972175"/>
          <p14:tracePt t="242411" x="6273800" y="5972175"/>
          <p14:tracePt t="242427" x="6281738" y="5972175"/>
          <p14:tracePt t="242448" x="6289675" y="5972175"/>
          <p14:tracePt t="242456" x="6297613" y="5972175"/>
          <p14:tracePt t="242471" x="6305550" y="5964238"/>
          <p14:tracePt t="242478" x="6313488" y="5964238"/>
          <p14:tracePt t="242493" x="6321425" y="5964238"/>
          <p14:tracePt t="242500" x="6329363" y="5956300"/>
          <p14:tracePt t="242508" x="6337300" y="5956300"/>
          <p14:tracePt t="242516" x="6337300" y="5948363"/>
          <p14:tracePt t="242523" x="6345238" y="5940425"/>
          <p14:tracePt t="242531" x="6353175" y="5940425"/>
          <p14:tracePt t="242538" x="6376988" y="5924550"/>
          <p14:tracePt t="242546" x="6392863" y="5908675"/>
          <p14:tracePt t="242553" x="6410325" y="5892800"/>
          <p14:tracePt t="242561" x="6426200" y="5876925"/>
          <p14:tracePt t="242568" x="6442075" y="5861050"/>
          <p14:tracePt t="242576" x="6457950" y="5845175"/>
          <p14:tracePt t="242583" x="6481763" y="5821363"/>
          <p14:tracePt t="242592" x="6497638" y="5805488"/>
          <p14:tracePt t="242598" x="6505575" y="5789613"/>
          <p14:tracePt t="242606" x="6521450" y="5765800"/>
          <p14:tracePt t="242613" x="6529388" y="5757863"/>
          <p14:tracePt t="242628" x="6529388" y="5749925"/>
          <p14:tracePt t="242628" x="6537325" y="5734050"/>
          <p14:tracePt t="242635" x="6545263" y="5734050"/>
          <p14:tracePt t="242643" x="6545263" y="5726113"/>
          <p14:tracePt t="244166" x="6553200" y="5726113"/>
          <p14:tracePt t="244278" x="6553200" y="5718175"/>
          <p14:tracePt t="244296" x="6561138" y="5718175"/>
          <p14:tracePt t="245028" x="6569075" y="5718175"/>
          <p14:tracePt t="245059" x="6577013" y="5718175"/>
          <p14:tracePt t="245088" x="6584950" y="5710238"/>
          <p14:tracePt t="245118" x="6584950" y="5702300"/>
          <p14:tracePt t="246454" x="6577013" y="5702300"/>
          <p14:tracePt t="246484" x="6569075" y="5702300"/>
          <p14:tracePt t="246509" x="6569075" y="5710238"/>
          <p14:tracePt t="246529" x="6561138" y="5710238"/>
          <p14:tracePt t="246551" x="6553200" y="5710238"/>
          <p14:tracePt t="246567" x="6545263" y="5710238"/>
          <p14:tracePt t="246575" x="6537325" y="5710238"/>
          <p14:tracePt t="246580" x="6529388" y="5710238"/>
          <p14:tracePt t="246592" x="6513513" y="5710238"/>
          <p14:tracePt t="246596" x="6489700" y="5710238"/>
          <p14:tracePt t="246603" x="6473825" y="5710238"/>
          <p14:tracePt t="246612" x="6450013" y="5710238"/>
          <p14:tracePt t="246618" x="6426200" y="5710238"/>
          <p14:tracePt t="246627" x="6384925" y="5694363"/>
          <p14:tracePt t="246636" x="6345238" y="5678488"/>
          <p14:tracePt t="246642" x="6305550" y="5662613"/>
          <p14:tracePt t="246649" x="6249988" y="5645150"/>
          <p14:tracePt t="246657" x="6186488" y="5629275"/>
          <p14:tracePt t="246663" x="6130925" y="5613400"/>
          <p14:tracePt t="246675" x="6083300" y="5597525"/>
          <p14:tracePt t="246678" x="6034088" y="5581650"/>
          <p14:tracePt t="246687" x="5994400" y="5573713"/>
          <p14:tracePt t="246694" x="5954713" y="5557838"/>
          <p14:tracePt t="246700" x="5930900" y="5557838"/>
          <p14:tracePt t="246708" x="5915025" y="5557838"/>
          <p14:tracePt t="246717" x="5907088" y="5549900"/>
          <p14:tracePt t="246732" x="5899150" y="5549900"/>
          <p14:tracePt t="246758" x="5899150" y="5541963"/>
          <p14:tracePt t="246775" x="5899150" y="5534025"/>
          <p14:tracePt t="246823" x="5899150" y="5526088"/>
          <p14:tracePt t="246874" x="5891213" y="5526088"/>
          <p14:tracePt t="246881" x="5883275" y="5526088"/>
          <p14:tracePt t="246888" x="5867400" y="5526088"/>
          <p14:tracePt t="246896" x="5851525" y="5526088"/>
          <p14:tracePt t="246903" x="5827713" y="5526088"/>
          <p14:tracePt t="246924" x="5756275" y="5526088"/>
          <p14:tracePt t="246925" x="5700713" y="5526088"/>
          <p14:tracePt t="246933" x="5651500" y="5526088"/>
          <p14:tracePt t="246940" x="5611813" y="5526088"/>
          <p14:tracePt t="246948" x="5595938" y="5526088"/>
          <p14:tracePt t="246956" x="5580063" y="5526088"/>
          <p14:tracePt t="246963" x="5556250" y="5534025"/>
          <p14:tracePt t="246972" x="5548313" y="5534025"/>
          <p14:tracePt t="246993" x="5540375" y="5534025"/>
          <p14:tracePt t="247031" x="5540375" y="5541963"/>
          <p14:tracePt t="247056" x="5532438" y="5549900"/>
          <p14:tracePt t="247060" x="5532438" y="5557838"/>
          <p14:tracePt t="247068" x="5532438" y="5565775"/>
          <p14:tracePt t="247075" x="5524500" y="5573713"/>
          <p14:tracePt t="247083" x="5524500" y="5581650"/>
          <p14:tracePt t="247098" x="5516563" y="5597525"/>
          <p14:tracePt t="247158" x="5500688" y="5597525"/>
          <p14:tracePt t="247166" x="5484813" y="5581650"/>
          <p14:tracePt t="247181" x="5468938" y="5565775"/>
          <p14:tracePt t="247188" x="5437188" y="5549900"/>
          <p14:tracePt t="247195" x="5413375" y="5534025"/>
          <p14:tracePt t="247205" x="5381625" y="5510213"/>
          <p14:tracePt t="247211" x="5349875" y="5494338"/>
          <p14:tracePt t="247218" x="5326063" y="5478463"/>
          <p14:tracePt t="247225" x="5284788" y="5462588"/>
          <p14:tracePt t="247233" x="5229225" y="5438775"/>
          <p14:tracePt t="247241" x="5205413" y="5430838"/>
          <p14:tracePt t="247248" x="5181600" y="5430838"/>
          <p14:tracePt t="247256" x="5165725" y="5430838"/>
          <p14:tracePt t="247263" x="5141913" y="5430838"/>
          <p14:tracePt t="247272" x="5126038" y="5430838"/>
          <p14:tracePt t="247278" x="5118100" y="5430838"/>
          <p14:tracePt t="247286" x="5102225" y="5430838"/>
          <p14:tracePt t="247293" x="5094288" y="5430838"/>
          <p14:tracePt t="247301" x="5078413" y="5430838"/>
          <p14:tracePt t="247308" x="5070475" y="5430838"/>
          <p14:tracePt t="247315" x="5054600" y="5430838"/>
          <p14:tracePt t="247325" x="5046663" y="5430838"/>
          <p14:tracePt t="247330" x="5038725" y="5430838"/>
          <p14:tracePt t="247339" x="5022850" y="5430838"/>
          <p14:tracePt t="247346" x="5014913" y="5430838"/>
          <p14:tracePt t="247354" x="4999038" y="5430838"/>
          <p14:tracePt t="247361" x="4991100" y="5430838"/>
          <p14:tracePt t="247368" x="4975225" y="5430838"/>
          <p14:tracePt t="247375" x="4967288" y="5430838"/>
          <p14:tracePt t="247383" x="4959350" y="5430838"/>
          <p14:tracePt t="247390" x="4943475" y="5430838"/>
          <p14:tracePt t="247398" x="4933950" y="5430838"/>
          <p14:tracePt t="247413" x="4926013" y="5430838"/>
          <p14:tracePt t="247422" x="4918075" y="5430838"/>
          <p14:tracePt t="247428" x="4910138" y="5430838"/>
          <p14:tracePt t="247443" x="4902200" y="5430838"/>
          <p14:tracePt t="247450" x="4894263" y="5430838"/>
          <p14:tracePt t="247505" x="4886325" y="5430838"/>
          <p14:tracePt t="247548" x="4886325" y="5438775"/>
          <p14:tracePt t="247563" x="4886325" y="5454650"/>
          <p14:tracePt t="247571" x="4894263" y="5462588"/>
          <p14:tracePt t="247578" x="4910138" y="5478463"/>
          <p14:tracePt t="247586" x="4943475" y="5510213"/>
          <p14:tracePt t="247593" x="4959350" y="5526088"/>
          <p14:tracePt t="247601" x="5006975" y="5557838"/>
          <p14:tracePt t="247608" x="5046663" y="5589588"/>
          <p14:tracePt t="247616" x="5110163" y="5621338"/>
          <p14:tracePt t="247623" x="5181600" y="5670550"/>
          <p14:tracePt t="247631" x="5245100" y="5702300"/>
          <p14:tracePt t="247639" x="5318125" y="5718175"/>
          <p14:tracePt t="247645" x="5357813" y="5734050"/>
          <p14:tracePt t="247654" x="5413375" y="5757863"/>
          <p14:tracePt t="247661" x="5453063" y="5765800"/>
          <p14:tracePt t="247668" x="5476875" y="5773738"/>
          <p14:tracePt t="247675" x="5500688" y="5781675"/>
          <p14:tracePt t="247683" x="5516563" y="5789613"/>
          <p14:tracePt t="247690" x="5532438" y="5797550"/>
          <p14:tracePt t="247698" x="5540375" y="5797550"/>
          <p14:tracePt t="247706" x="5548313" y="5797550"/>
          <p14:tracePt t="247714" x="5556250" y="5805488"/>
          <p14:tracePt t="247722" x="5564188" y="5805488"/>
          <p14:tracePt t="247803" x="5548313" y="5805488"/>
          <p14:tracePt t="247810" x="5524500" y="5797550"/>
          <p14:tracePt t="247818" x="5468938" y="5789613"/>
          <p14:tracePt t="247826" x="5405438" y="5773738"/>
          <p14:tracePt t="247833" x="5326063" y="5765800"/>
          <p14:tracePt t="247840" x="5260975" y="5741988"/>
          <p14:tracePt t="247848" x="5165725" y="5726113"/>
          <p14:tracePt t="247856" x="5086350" y="5710238"/>
          <p14:tracePt t="247863" x="5006975" y="5702300"/>
          <p14:tracePt t="247871" x="4918075" y="5678488"/>
          <p14:tracePt t="247878" x="4838700" y="5670550"/>
          <p14:tracePt t="247886" x="4775200" y="5653088"/>
          <p14:tracePt t="247894" x="4719638" y="5645150"/>
          <p14:tracePt t="247901" x="4679950" y="5645150"/>
          <p14:tracePt t="247924" x="4648200" y="5645150"/>
          <p14:tracePt t="248013" x="4656138" y="5645150"/>
          <p14:tracePt t="248021" x="4664075" y="5653088"/>
          <p14:tracePt t="248028" x="4672013" y="5662613"/>
          <p14:tracePt t="248035" x="4695825" y="5670550"/>
          <p14:tracePt t="248043" x="4711700" y="5686425"/>
          <p14:tracePt t="248051" x="4735513" y="5694363"/>
          <p14:tracePt t="248058" x="4775200" y="5710238"/>
          <p14:tracePt t="248066" x="4806950" y="5734050"/>
          <p14:tracePt t="248073" x="4830763" y="5741988"/>
          <p14:tracePt t="248081" x="4878388" y="5757863"/>
          <p14:tracePt t="248089" x="4933950" y="5789613"/>
          <p14:tracePt t="248095" x="4999038" y="5813425"/>
          <p14:tracePt t="248104" x="5054600" y="5829300"/>
          <p14:tracePt t="248110" x="5110163" y="5853113"/>
          <p14:tracePt t="248118" x="5157788" y="5868988"/>
          <p14:tracePt t="248125" x="5197475" y="5876925"/>
          <p14:tracePt t="248133" x="5245100" y="5892800"/>
          <p14:tracePt t="248141" x="5284788" y="5908675"/>
          <p14:tracePt t="248148" x="5310188" y="5916613"/>
          <p14:tracePt t="248156" x="5318125" y="5916613"/>
          <p14:tracePt t="248163" x="5326063" y="5924550"/>
          <p14:tracePt t="248171" x="5341938" y="5924550"/>
          <p14:tracePt t="248231" x="5341938" y="5916613"/>
          <p14:tracePt t="248239" x="5334000" y="5916613"/>
          <p14:tracePt t="248246" x="5318125" y="5900738"/>
          <p14:tracePt t="248254" x="5300663" y="5884863"/>
          <p14:tracePt t="248262" x="5260975" y="5853113"/>
          <p14:tracePt t="248273" x="5237163" y="5837238"/>
          <p14:tracePt t="248277" x="5189538" y="5813425"/>
          <p14:tracePt t="248284" x="5157788" y="5789613"/>
          <p14:tracePt t="248290" x="5126038" y="5765800"/>
          <p14:tracePt t="248298" x="5094288" y="5757863"/>
          <p14:tracePt t="248306" x="5070475" y="5734050"/>
          <p14:tracePt t="248313" x="5054600" y="5726113"/>
          <p14:tracePt t="248321" x="5038725" y="5718175"/>
          <p14:tracePt t="248328" x="5030788" y="5702300"/>
          <p14:tracePt t="248337" x="5014913" y="5702300"/>
          <p14:tracePt t="248343" x="5006975" y="5686425"/>
          <p14:tracePt t="248351" x="4999038" y="5678488"/>
          <p14:tracePt t="248358" x="4983163" y="5670550"/>
          <p14:tracePt t="248365" x="4975225" y="5662613"/>
          <p14:tracePt t="248373" x="4967288" y="5653088"/>
          <p14:tracePt t="248389" x="4951413" y="5645150"/>
          <p14:tracePt t="248396" x="4951413" y="5637213"/>
          <p14:tracePt t="248404" x="4943475" y="5637213"/>
          <p14:tracePt t="248486" x="4943475" y="5645150"/>
          <p14:tracePt t="248493" x="4959350" y="5653088"/>
          <p14:tracePt t="248501" x="4983163" y="5678488"/>
          <p14:tracePt t="248508" x="5030788" y="5710238"/>
          <p14:tracePt t="248516" x="5086350" y="5734050"/>
          <p14:tracePt t="248523" x="5118100" y="5749925"/>
          <p14:tracePt t="248530" x="5197475" y="5789613"/>
          <p14:tracePt t="248540" x="5253038" y="5813425"/>
          <p14:tracePt t="248546" x="5300663" y="5837238"/>
          <p14:tracePt t="248554" x="5373688" y="5861050"/>
          <p14:tracePt t="248560" x="5413375" y="5876925"/>
          <p14:tracePt t="248568" x="5453063" y="5884863"/>
          <p14:tracePt t="248576" x="5468938" y="5884863"/>
          <p14:tracePt t="248583" x="5468938" y="5892800"/>
          <p14:tracePt t="248643" x="5461000" y="5876925"/>
          <p14:tracePt t="248650" x="5437188" y="5853113"/>
          <p14:tracePt t="248658" x="5421313" y="5837238"/>
          <p14:tracePt t="248666" x="5381625" y="5797550"/>
          <p14:tracePt t="248673" x="5334000" y="5765800"/>
          <p14:tracePt t="248680" x="5284788" y="5734050"/>
          <p14:tracePt t="248690" x="5221288" y="5702300"/>
          <p14:tracePt t="248696" x="5165725" y="5670550"/>
          <p14:tracePt t="248704" x="5102225" y="5645150"/>
          <p14:tracePt t="248711" x="5054600" y="5629275"/>
          <p14:tracePt t="248718" x="4999038" y="5605463"/>
          <p14:tracePt t="248725" x="4959350" y="5597525"/>
          <p14:tracePt t="248733" x="4926013" y="5581650"/>
          <p14:tracePt t="248741" x="4910138" y="5573713"/>
          <p14:tracePt t="248749" x="4902200" y="5573713"/>
          <p14:tracePt t="248756" x="4894263" y="5573713"/>
          <p14:tracePt t="248838" x="4902200" y="5581650"/>
          <p14:tracePt t="248845" x="4926013" y="5597525"/>
          <p14:tracePt t="248852" x="4959350" y="5613400"/>
          <p14:tracePt t="248860" x="4999038" y="5645150"/>
          <p14:tracePt t="248869" x="5046663" y="5662613"/>
          <p14:tracePt t="248876" x="5094288" y="5686425"/>
          <p14:tracePt t="248883" x="5157788" y="5710238"/>
          <p14:tracePt t="248890" x="5213350" y="5726113"/>
          <p14:tracePt t="248898" x="5260975" y="5741988"/>
          <p14:tracePt t="248905" x="5310188" y="5757863"/>
          <p14:tracePt t="248923" x="5341938" y="5765800"/>
          <p14:tracePt t="248928" x="5349875" y="5765800"/>
          <p14:tracePt t="249003" x="5349875" y="5757863"/>
          <p14:tracePt t="249010" x="5341938" y="5757863"/>
          <p14:tracePt t="249018" x="5318125" y="5741988"/>
          <p14:tracePt t="249026" x="5318125" y="5734050"/>
          <p14:tracePt t="249033" x="5300663" y="5726113"/>
          <p14:tracePt t="249041" x="5292725" y="5718175"/>
          <p14:tracePt t="249048" x="5284788" y="5718175"/>
          <p14:tracePt t="249056" x="5276850" y="5718175"/>
          <p14:tracePt t="249063" x="5268913" y="5718175"/>
          <p14:tracePt t="249071" x="5268913" y="5710238"/>
          <p14:tracePt t="249394" x="0" y="0"/>
        </p14:tracePtLst>
        <p14:tracePtLst>
          <p14:tracePt t="257404" x="5484813" y="5024438"/>
          <p14:tracePt t="257606" x="5484813" y="5040313"/>
          <p14:tracePt t="257615" x="5484813" y="5048250"/>
          <p14:tracePt t="257631" x="5484813" y="5064125"/>
          <p14:tracePt t="257643" x="5484813" y="5072063"/>
          <p14:tracePt t="257659" x="5484813" y="5087938"/>
          <p14:tracePt t="257673" x="5484813" y="5095875"/>
          <p14:tracePt t="257681" x="5484813" y="5103813"/>
          <p14:tracePt t="257688" x="5484813" y="5119688"/>
          <p14:tracePt t="257697" x="5484813" y="5127625"/>
          <p14:tracePt t="257703" x="5484813" y="5143500"/>
          <p14:tracePt t="257711" x="5484813" y="5167313"/>
          <p14:tracePt t="257718" x="5484813" y="5183188"/>
          <p14:tracePt t="257725" x="5484813" y="5207000"/>
          <p14:tracePt t="257733" x="5484813" y="5230813"/>
          <p14:tracePt t="257741" x="5484813" y="5254625"/>
          <p14:tracePt t="257749" x="5484813" y="5278438"/>
          <p14:tracePt t="257756" x="5484813" y="5302250"/>
          <p14:tracePt t="257764" x="5484813" y="5319713"/>
          <p14:tracePt t="257771" x="5484813" y="5335588"/>
          <p14:tracePt t="257780" x="5484813" y="5351463"/>
          <p14:tracePt t="257786" x="5484813" y="5375275"/>
          <p14:tracePt t="257793" x="5484813" y="5399088"/>
          <p14:tracePt t="257801" x="5484813" y="5422900"/>
          <p14:tracePt t="257808" x="5484813" y="5438775"/>
          <p14:tracePt t="257815" x="5484813" y="5462588"/>
          <p14:tracePt t="257824" x="5484813" y="5494338"/>
          <p14:tracePt t="257831" x="5484813" y="5526088"/>
          <p14:tracePt t="257838" x="5484813" y="5565775"/>
          <p14:tracePt t="257847" x="5484813" y="5597525"/>
          <p14:tracePt t="257854" x="5484813" y="5621338"/>
          <p14:tracePt t="257862" x="5484813" y="5637213"/>
          <p14:tracePt t="257868" x="5484813" y="5653088"/>
          <p14:tracePt t="257875" x="5484813" y="5678488"/>
          <p14:tracePt t="257883" x="5484813" y="5702300"/>
          <p14:tracePt t="257891" x="5484813" y="5718175"/>
          <p14:tracePt t="257898" x="5484813" y="5734050"/>
          <p14:tracePt t="257906" x="5484813" y="5741988"/>
          <p14:tracePt t="257931" x="5484813" y="5773738"/>
          <p14:tracePt t="257943" x="5484813" y="5781675"/>
          <p14:tracePt t="258191" x="5484813" y="5773738"/>
          <p14:tracePt t="258200" x="5484813" y="5741988"/>
          <p14:tracePt t="258205" x="5484813" y="5718175"/>
          <p14:tracePt t="258214" x="5484813" y="5694363"/>
          <p14:tracePt t="258221" x="5476875" y="5629275"/>
          <p14:tracePt t="258230" x="5468938" y="5565775"/>
          <p14:tracePt t="258231" x="0" y="0"/>
        </p14:tracePtLst>
      </p14:laserTraceLst>
    </p:ext>
    <p:ext uri="{E180D4A7-C9FB-4DFB-919C-405C955672EB}">
      <p14:showEvtLst xmlns:p14="http://schemas.microsoft.com/office/powerpoint/2010/main">
        <p14:playEvt time="16" objId="3"/>
        <p14:stopEvt time="258070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C769CD7-E32F-4C8F-B870-36D43BDD8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63" y="-1"/>
            <a:ext cx="9183326" cy="6858002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3984C84C-73B3-441B-834D-6C29F425B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520" y="1706567"/>
            <a:ext cx="3857548" cy="2135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E423653F-2ED0-47CC-B4C6-B3BED916F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70" y="1556740"/>
            <a:ext cx="2258810" cy="399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7E1A694D-32BA-4EF8-8220-94B9B8448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100" y="4032529"/>
            <a:ext cx="4475050" cy="203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mm3s4">
            <a:hlinkClick r:id="" action="ppaction://media"/>
            <a:extLst>
              <a:ext uri="{FF2B5EF4-FFF2-40B4-BE49-F238E27FC236}">
                <a16:creationId xmlns:a16="http://schemas.microsoft.com/office/drawing/2014/main" id="{E4B4A063-44DF-4A57-A2B8-7725FC8D55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65480" y="55965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7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896"/>
    </mc:Choice>
    <mc:Fallback xmlns="">
      <p:transition spd="slow" advTm="140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123" x="7645400" y="2608263"/>
          <p14:tracePt t="10512" x="7653338" y="2608263"/>
          <p14:tracePt t="10520" x="7661275" y="2616200"/>
          <p14:tracePt t="10526" x="7677150" y="2632075"/>
          <p14:tracePt t="10534" x="7685088" y="2655888"/>
          <p14:tracePt t="10542" x="7693025" y="2679700"/>
          <p14:tracePt t="10550" x="7716838" y="2703513"/>
          <p14:tracePt t="10556" x="7716838" y="2735263"/>
          <p14:tracePt t="10568" x="7732713" y="2774950"/>
          <p14:tracePt t="10573" x="7740650" y="2806700"/>
          <p14:tracePt t="10580" x="7748588" y="2846388"/>
          <p14:tracePt t="10586" x="7756525" y="2878138"/>
          <p14:tracePt t="10594" x="7764463" y="2909888"/>
          <p14:tracePt t="10601" x="7772400" y="2951163"/>
          <p14:tracePt t="10610" x="7772400" y="2967038"/>
          <p14:tracePt t="10617" x="7772400" y="2982913"/>
          <p14:tracePt t="10625" x="7780338" y="2990850"/>
          <p14:tracePt t="10640" x="7780338" y="2998788"/>
          <p14:tracePt t="10648" x="7780338" y="3006725"/>
          <p14:tracePt t="10654" x="7780338" y="3014663"/>
          <p14:tracePt t="10669" x="7780338" y="3022600"/>
          <p14:tracePt t="10676" x="7780338" y="3038475"/>
          <p14:tracePt t="10684" x="7780338" y="3046413"/>
          <p14:tracePt t="10691" x="7780338" y="3054350"/>
          <p14:tracePt t="10699" x="7780338" y="3070225"/>
          <p14:tracePt t="10706" x="7780338" y="3078163"/>
          <p14:tracePt t="10714" x="7780338" y="3094038"/>
          <p14:tracePt t="10722" x="7780338" y="3101975"/>
          <p14:tracePt t="10730" x="7780338" y="3109913"/>
          <p14:tracePt t="10745" x="7780338" y="3117850"/>
          <p14:tracePt t="10864" x="7780338" y="3101975"/>
          <p14:tracePt t="10873" x="7780338" y="3086100"/>
          <p14:tracePt t="10881" x="7780338" y="3070225"/>
          <p14:tracePt t="10886" x="7780338" y="3038475"/>
          <p14:tracePt t="10895" x="7780338" y="3014663"/>
          <p14:tracePt t="10902" x="7772400" y="2982913"/>
          <p14:tracePt t="10909" x="7756525" y="2943225"/>
          <p14:tracePt t="10917" x="7740650" y="2909888"/>
          <p14:tracePt t="10924" x="7716838" y="2870200"/>
          <p14:tracePt t="10931" x="7716838" y="2862263"/>
          <p14:tracePt t="10939" x="7708900" y="2838450"/>
          <p14:tracePt t="10947" x="7685088" y="2814638"/>
          <p14:tracePt t="10954" x="7677150" y="2798763"/>
          <p14:tracePt t="10962" x="7653338" y="2767013"/>
          <p14:tracePt t="10969" x="7645400" y="2759075"/>
          <p14:tracePt t="10976" x="7637463" y="2751138"/>
          <p14:tracePt t="10991" x="7629525" y="2751138"/>
          <p14:tracePt t="10999" x="7629525" y="2743200"/>
          <p14:tracePt t="11006" x="7613650" y="2743200"/>
          <p14:tracePt t="11014" x="7605713" y="2727325"/>
          <p14:tracePt t="11021" x="7597775" y="2719388"/>
          <p14:tracePt t="11029" x="7573963" y="2703513"/>
          <p14:tracePt t="11036" x="7566025" y="2695575"/>
          <p14:tracePt t="11045" x="7558088" y="2679700"/>
          <p14:tracePt t="11051" x="7534275" y="2663825"/>
          <p14:tracePt t="11059" x="7518400" y="2655888"/>
          <p14:tracePt t="11066" x="7502525" y="2647950"/>
          <p14:tracePt t="11074" x="7493000" y="2640013"/>
          <p14:tracePt t="11081" x="7485063" y="2640013"/>
          <p14:tracePt t="11089" x="7477125" y="2640013"/>
          <p14:tracePt t="11112" x="7469188" y="2640013"/>
          <p14:tracePt t="11149" x="7461250" y="2640013"/>
          <p14:tracePt t="11156" x="7461250" y="2647950"/>
          <p14:tracePt t="11164" x="7453313" y="2663825"/>
          <p14:tracePt t="11171" x="7445375" y="2679700"/>
          <p14:tracePt t="11180" x="7445375" y="2687638"/>
          <p14:tracePt t="11186" x="7437438" y="2711450"/>
          <p14:tracePt t="11195" x="7437438" y="2727325"/>
          <p14:tracePt t="11201" x="7429500" y="2751138"/>
          <p14:tracePt t="11209" x="7429500" y="2767013"/>
          <p14:tracePt t="11216" x="7429500" y="2790825"/>
          <p14:tracePt t="11224" x="7429500" y="2814638"/>
          <p14:tracePt t="11231" x="7429500" y="2846388"/>
          <p14:tracePt t="11239" x="7429500" y="2878138"/>
          <p14:tracePt t="11247" x="7429500" y="2901950"/>
          <p14:tracePt t="11254" x="7429500" y="2935288"/>
          <p14:tracePt t="11262" x="7429500" y="2959100"/>
          <p14:tracePt t="11269" x="7429500" y="2982913"/>
          <p14:tracePt t="11276" x="7429500" y="3006725"/>
          <p14:tracePt t="11284" x="7429500" y="3030538"/>
          <p14:tracePt t="11292" x="7429500" y="3054350"/>
          <p14:tracePt t="11299" x="7429500" y="3078163"/>
          <p14:tracePt t="11306" x="7429500" y="3101975"/>
          <p14:tracePt t="11314" x="7429500" y="3117850"/>
          <p14:tracePt t="11321" x="7429500" y="3125788"/>
          <p14:tracePt t="11330" x="7429500" y="3149600"/>
          <p14:tracePt t="11336" x="7421563" y="3157538"/>
          <p14:tracePt t="11345" x="7421563" y="3181350"/>
          <p14:tracePt t="11351" x="7421563" y="3197225"/>
          <p14:tracePt t="11359" x="7421563" y="3213100"/>
          <p14:tracePt t="11366" x="7421563" y="3228975"/>
          <p14:tracePt t="11374" x="7421563" y="3236913"/>
          <p14:tracePt t="11381" x="7421563" y="3262313"/>
          <p14:tracePt t="11389" x="7413625" y="3278188"/>
          <p14:tracePt t="11397" x="7413625" y="3302000"/>
          <p14:tracePt t="11404" x="7413625" y="3317875"/>
          <p14:tracePt t="11412" x="7413625" y="3333750"/>
          <p14:tracePt t="11419" x="7413625" y="3349625"/>
          <p14:tracePt t="11426" x="7413625" y="3357563"/>
          <p14:tracePt t="11434" x="7413625" y="3373438"/>
          <p14:tracePt t="11441" x="7413625" y="3397250"/>
          <p14:tracePt t="11449" x="7413625" y="3413125"/>
          <p14:tracePt t="11456" x="7413625" y="3421063"/>
          <p14:tracePt t="11464" x="7413625" y="3436938"/>
          <p14:tracePt t="11472" x="7413625" y="3444875"/>
          <p14:tracePt t="11479" x="7413625" y="3460750"/>
          <p14:tracePt t="11486" x="7413625" y="3468688"/>
          <p14:tracePt t="11495" x="7413625" y="3476625"/>
          <p14:tracePt t="11502" x="7413625" y="3492500"/>
          <p14:tracePt t="11509" x="7413625" y="3500438"/>
          <p14:tracePt t="11517" x="7413625" y="3508375"/>
          <p14:tracePt t="11524" x="7413625" y="3516313"/>
          <p14:tracePt t="11531" x="7413625" y="3524250"/>
          <p14:tracePt t="11539" x="7413625" y="3532188"/>
          <p14:tracePt t="11547" x="7413625" y="3540125"/>
          <p14:tracePt t="11554" x="7413625" y="3556000"/>
          <p14:tracePt t="11561" x="7413625" y="3563938"/>
          <p14:tracePt t="11569" x="7413625" y="3571875"/>
          <p14:tracePt t="11578" x="7413625" y="3587750"/>
          <p14:tracePt t="11591" x="7413625" y="3595688"/>
          <p14:tracePt t="11598" x="7413625" y="3605213"/>
          <p14:tracePt t="11607" x="7413625" y="3621088"/>
          <p14:tracePt t="11614" x="7413625" y="3636963"/>
          <p14:tracePt t="11622" x="7413625" y="3652838"/>
          <p14:tracePt t="11631" x="7413625" y="3668713"/>
          <p14:tracePt t="11636" x="7413625" y="3684588"/>
          <p14:tracePt t="11645" x="7413625" y="3700463"/>
          <p14:tracePt t="11652" x="7413625" y="3716338"/>
          <p14:tracePt t="11661" x="7413625" y="3724275"/>
          <p14:tracePt t="11666" x="7413625" y="3740150"/>
          <p14:tracePt t="11674" x="7413625" y="3756025"/>
          <p14:tracePt t="11682" x="7413625" y="3779838"/>
          <p14:tracePt t="11690" x="7413625" y="3787775"/>
          <p14:tracePt t="11704" x="7413625" y="3803650"/>
          <p14:tracePt t="11711" x="7413625" y="3819525"/>
          <p14:tracePt t="11719" x="7413625" y="3835400"/>
          <p14:tracePt t="11727" x="7413625" y="3843338"/>
          <p14:tracePt t="11734" x="7413625" y="3859213"/>
          <p14:tracePt t="11741" x="7413625" y="3867150"/>
          <p14:tracePt t="11749" x="7413625" y="3875088"/>
          <p14:tracePt t="11757" x="7413625" y="3890963"/>
          <p14:tracePt t="11764" x="7413625" y="3906838"/>
          <p14:tracePt t="11771" x="7413625" y="3922713"/>
          <p14:tracePt t="11780" x="7413625" y="3930650"/>
          <p14:tracePt t="11786" x="7413625" y="3956050"/>
          <p14:tracePt t="11802" x="7413625" y="3971925"/>
          <p14:tracePt t="11809" x="7413625" y="3987800"/>
          <p14:tracePt t="11816" x="7413625" y="4035425"/>
          <p14:tracePt t="11823" x="7421563" y="4059238"/>
          <p14:tracePt t="11831" x="7429500" y="4090988"/>
          <p14:tracePt t="11839" x="7429500" y="4122738"/>
          <p14:tracePt t="11847" x="7429500" y="4138613"/>
          <p14:tracePt t="11854" x="7445375" y="4170363"/>
          <p14:tracePt t="11861" x="7461250" y="4202113"/>
          <p14:tracePt t="11869" x="7469188" y="4233863"/>
          <p14:tracePt t="11877" x="7477125" y="4257675"/>
          <p14:tracePt t="11884" x="7493000" y="4281488"/>
          <p14:tracePt t="11891" x="7502525" y="4314825"/>
          <p14:tracePt t="11899" x="7510463" y="4330700"/>
          <p14:tracePt t="11906" x="7526338" y="4354513"/>
          <p14:tracePt t="11914" x="7542213" y="4378325"/>
          <p14:tracePt t="11921" x="7542213" y="4402138"/>
          <p14:tracePt t="11930" x="7558088" y="4433888"/>
          <p14:tracePt t="11937" x="7573963" y="4457700"/>
          <p14:tracePt t="11944" x="7581900" y="4481513"/>
          <p14:tracePt t="11952" x="7597775" y="4505325"/>
          <p14:tracePt t="11959" x="7597775" y="4529138"/>
          <p14:tracePt t="11966" x="7605713" y="4552950"/>
          <p14:tracePt t="11974" x="7613650" y="4568825"/>
          <p14:tracePt t="11982" x="7629525" y="4584700"/>
          <p14:tracePt t="11989" x="7637463" y="4600575"/>
          <p14:tracePt t="11997" x="7653338" y="4624388"/>
          <p14:tracePt t="12004" x="7661275" y="4641850"/>
          <p14:tracePt t="12011" x="7669213" y="4649788"/>
          <p14:tracePt t="12019" x="7677150" y="4665663"/>
          <p14:tracePt t="12027" x="7693025" y="4689475"/>
          <p14:tracePt t="12034" x="7708900" y="4713288"/>
          <p14:tracePt t="12041" x="7724775" y="4729163"/>
          <p14:tracePt t="12050" x="7740650" y="4752975"/>
          <p14:tracePt t="12057" x="7748588" y="4768850"/>
          <p14:tracePt t="12064" x="7772400" y="4776788"/>
          <p14:tracePt t="12072" x="7796213" y="4800600"/>
          <p14:tracePt t="12080" x="7835900" y="4840288"/>
          <p14:tracePt t="12087" x="7851775" y="4848225"/>
          <p14:tracePt t="12096" x="7869238" y="4864100"/>
          <p14:tracePt t="12101" x="7900988" y="4872038"/>
          <p14:tracePt t="12109" x="7916863" y="4879975"/>
          <p14:tracePt t="12117" x="7924800" y="4879975"/>
          <p14:tracePt t="12124" x="7948613" y="4887913"/>
          <p14:tracePt t="12131" x="7972425" y="4887913"/>
          <p14:tracePt t="12139" x="7988300" y="4872038"/>
          <p14:tracePt t="12146" x="8020050" y="4856163"/>
          <p14:tracePt t="12154" x="8059738" y="4808538"/>
          <p14:tracePt t="12162" x="8083550" y="4776788"/>
          <p14:tracePt t="12169" x="8123238" y="4713288"/>
          <p14:tracePt t="12177" x="8162925" y="4633913"/>
          <p14:tracePt t="12184" x="8210550" y="4552950"/>
          <p14:tracePt t="12192" x="8251825" y="4465638"/>
          <p14:tracePt t="12199" x="8299450" y="4386263"/>
          <p14:tracePt t="12207" x="8331200" y="4298950"/>
          <p14:tracePt t="12214" x="8362950" y="4217988"/>
          <p14:tracePt t="12221" x="8378825" y="4162425"/>
          <p14:tracePt t="12230" x="8410575" y="4090988"/>
          <p14:tracePt t="12236" x="8426450" y="4019550"/>
          <p14:tracePt t="12252" x="8450263" y="3898900"/>
          <p14:tracePt t="12259" x="8458200" y="3843338"/>
          <p14:tracePt t="12267" x="8466138" y="3803650"/>
          <p14:tracePt t="12274" x="8466138" y="3771900"/>
          <p14:tracePt t="12281" x="8466138" y="3732213"/>
          <p14:tracePt t="12289" x="8466138" y="3700463"/>
          <p14:tracePt t="12296" x="8466138" y="3668713"/>
          <p14:tracePt t="12304" x="8466138" y="3644900"/>
          <p14:tracePt t="12313" x="8458200" y="3613150"/>
          <p14:tracePt t="12319" x="8450263" y="3563938"/>
          <p14:tracePt t="12327" x="8450263" y="3540125"/>
          <p14:tracePt t="12335" x="8434388" y="3508375"/>
          <p14:tracePt t="12342" x="8418513" y="3460750"/>
          <p14:tracePt t="12349" x="8386763" y="3421063"/>
          <p14:tracePt t="12357" x="8362950" y="3381375"/>
          <p14:tracePt t="12364" x="8339138" y="3349625"/>
          <p14:tracePt t="12372" x="8323263" y="3309938"/>
          <p14:tracePt t="12381" x="8307388" y="3294063"/>
          <p14:tracePt t="12387" x="8283575" y="3262313"/>
          <p14:tracePt t="12394" x="8267700" y="3228975"/>
          <p14:tracePt t="12401" x="8235950" y="3197225"/>
          <p14:tracePt t="12415" x="8226425" y="3181350"/>
          <p14:tracePt t="12417" x="8202613" y="3165475"/>
          <p14:tracePt t="12424" x="8186738" y="3149600"/>
          <p14:tracePt t="12431" x="8178800" y="3133725"/>
          <p14:tracePt t="12439" x="8154988" y="3117850"/>
          <p14:tracePt t="12446" x="8131175" y="3094038"/>
          <p14:tracePt t="12454" x="8107363" y="3094038"/>
          <p14:tracePt t="12461" x="8091488" y="3094038"/>
          <p14:tracePt t="12469" x="8075613" y="3094038"/>
          <p14:tracePt t="12477" x="8051800" y="3086100"/>
          <p14:tracePt t="12484" x="8043863" y="3086100"/>
          <p14:tracePt t="12491" x="8020050" y="3086100"/>
          <p14:tracePt t="12499" x="7996238" y="3086100"/>
          <p14:tracePt t="12507" x="7964488" y="3086100"/>
          <p14:tracePt t="12514" x="7940675" y="3086100"/>
          <p14:tracePt t="12522" x="7900988" y="3101975"/>
          <p14:tracePt t="12530" x="7869238" y="3109913"/>
          <p14:tracePt t="12536" x="7835900" y="3125788"/>
          <p14:tracePt t="12544" x="7804150" y="3141663"/>
          <p14:tracePt t="12551" x="7764463" y="3141663"/>
          <p14:tracePt t="12559" x="7700963" y="3173413"/>
          <p14:tracePt t="12567" x="7669213" y="3189288"/>
          <p14:tracePt t="12574" x="7621588" y="3213100"/>
          <p14:tracePt t="12581" x="7573963" y="3228975"/>
          <p14:tracePt t="12589" x="7558088" y="3252788"/>
          <p14:tracePt t="12596" x="7518400" y="3270250"/>
          <p14:tracePt t="12604" x="7469188" y="3309938"/>
          <p14:tracePt t="12613" x="7453313" y="3333750"/>
          <p14:tracePt t="12619" x="7445375" y="3357563"/>
          <p14:tracePt t="12628" x="7429500" y="3381375"/>
          <p14:tracePt t="12634" x="7421563" y="3413125"/>
          <p14:tracePt t="12641" x="7413625" y="3460750"/>
          <p14:tracePt t="12649" x="7413625" y="3492500"/>
          <p14:tracePt t="12656" x="7405688" y="3532188"/>
          <p14:tracePt t="12664" x="7405688" y="3579813"/>
          <p14:tracePt t="12671" x="7397750" y="3636963"/>
          <p14:tracePt t="12679" x="7397750" y="3692525"/>
          <p14:tracePt t="12686" x="7397750" y="3748088"/>
          <p14:tracePt t="12694" x="7397750" y="3787775"/>
          <p14:tracePt t="12701" x="7397750" y="3843338"/>
          <p14:tracePt t="12710" x="7397750" y="3883025"/>
          <p14:tracePt t="12716" x="7397750" y="3930650"/>
          <p14:tracePt t="12724" x="7397750" y="3963988"/>
          <p14:tracePt t="12732" x="7413625" y="4003675"/>
          <p14:tracePt t="12739" x="7413625" y="4019550"/>
          <p14:tracePt t="12746" x="7413625" y="4043363"/>
          <p14:tracePt t="12753" x="7421563" y="4051300"/>
          <p14:tracePt t="12762" x="7429500" y="4067175"/>
          <p14:tracePt t="12769" x="7429500" y="4090988"/>
          <p14:tracePt t="12777" x="7437438" y="4098925"/>
          <p14:tracePt t="12784" x="7445375" y="4114800"/>
          <p14:tracePt t="12791" x="7453313" y="4130675"/>
          <p14:tracePt t="12799" x="7453313" y="4146550"/>
          <p14:tracePt t="12813" x="7461250" y="4154488"/>
          <p14:tracePt t="12829" x="7461250" y="4162425"/>
          <p14:tracePt t="12837" x="7461250" y="4170363"/>
          <p14:tracePt t="12904" x="7461250" y="4146550"/>
          <p14:tracePt t="12913" x="7461250" y="4130675"/>
          <p14:tracePt t="12919" x="7461250" y="4106863"/>
          <p14:tracePt t="12927" x="7461250" y="4083050"/>
          <p14:tracePt t="12934" x="7461250" y="4059238"/>
          <p14:tracePt t="12941" x="7461250" y="4043363"/>
          <p14:tracePt t="12949" x="7461250" y="4011613"/>
          <p14:tracePt t="12956" x="7461250" y="3995738"/>
          <p14:tracePt t="12964" x="7461250" y="3987800"/>
          <p14:tracePt t="12972" x="7469188" y="3971925"/>
          <p14:tracePt t="12979" x="7469188" y="3963988"/>
          <p14:tracePt t="12988" x="7469188" y="3956050"/>
          <p14:tracePt t="13002" x="7469188" y="3948113"/>
          <p14:tracePt t="13009" x="7469188" y="3938588"/>
          <p14:tracePt t="13752" x="7469188" y="3930650"/>
          <p14:tracePt t="13765" x="7469188" y="3922713"/>
          <p14:tracePt t="13767" x="7469188" y="3906838"/>
          <p14:tracePt t="13774" x="7469188" y="3890963"/>
          <p14:tracePt t="13783" x="7469188" y="3875088"/>
          <p14:tracePt t="13789" x="7461250" y="3851275"/>
          <p14:tracePt t="13796" x="7445375" y="3835400"/>
          <p14:tracePt t="13805" x="7437438" y="3811588"/>
          <p14:tracePt t="13813" x="7429500" y="3795713"/>
          <p14:tracePt t="13819" x="7421563" y="3771900"/>
          <p14:tracePt t="13828" x="7405688" y="3740150"/>
          <p14:tracePt t="13834" x="7397750" y="3724275"/>
          <p14:tracePt t="13842" x="7389813" y="3708400"/>
          <p14:tracePt t="13849" x="7389813" y="3700463"/>
          <p14:tracePt t="13856" x="7381875" y="3676650"/>
          <p14:tracePt t="13864" x="7381875" y="3660775"/>
          <p14:tracePt t="13871" x="7373938" y="3660775"/>
          <p14:tracePt t="13879" x="7373938" y="3644900"/>
          <p14:tracePt t="13887" x="7373938" y="3636963"/>
          <p14:tracePt t="13902" x="7366000" y="3621088"/>
          <p14:tracePt t="13917" x="7358063" y="3605213"/>
          <p14:tracePt t="13932" x="7358063" y="3595688"/>
          <p14:tracePt t="13939" x="7350125" y="3595688"/>
          <p14:tracePt t="14194" x="7342188" y="3595688"/>
          <p14:tracePt t="14212" x="7334250" y="3595688"/>
          <p14:tracePt t="14216" x="7334250" y="3605213"/>
          <p14:tracePt t="14231" x="7326313" y="3613150"/>
          <p14:tracePt t="14254" x="7318375" y="3613150"/>
          <p14:tracePt t="14561" x="7318375" y="3621088"/>
          <p14:tracePt t="14569" x="7318375" y="3636963"/>
          <p14:tracePt t="14584" x="7310438" y="3636963"/>
          <p14:tracePt t="14690" x="7302500" y="3629025"/>
          <p14:tracePt t="14698" x="7302500" y="3621088"/>
          <p14:tracePt t="14704" x="7294563" y="3605213"/>
          <p14:tracePt t="14714" x="7286625" y="3595688"/>
          <p14:tracePt t="14719" x="7286625" y="3587750"/>
          <p14:tracePt t="14729" x="7278688" y="3579813"/>
          <p14:tracePt t="14734" x="7278688" y="3571875"/>
          <p14:tracePt t="14746" x="7270750" y="3563938"/>
          <p14:tracePt t="14764" x="7262813" y="3563938"/>
          <p14:tracePt t="14788" x="7262813" y="3556000"/>
          <p14:tracePt t="14892" x="7262813" y="3571875"/>
          <p14:tracePt t="14900" x="7262813" y="3579813"/>
          <p14:tracePt t="14909" x="7262813" y="3587750"/>
          <p14:tracePt t="14914" x="7262813" y="3605213"/>
          <p14:tracePt t="14923" x="7262813" y="3613150"/>
          <p14:tracePt t="14929" x="7262813" y="3644900"/>
          <p14:tracePt t="14938" x="7262813" y="3668713"/>
          <p14:tracePt t="14947" x="7270750" y="3684588"/>
          <p14:tracePt t="14962" x="7270750" y="3700463"/>
          <p14:tracePt t="14976" x="7270750" y="3708400"/>
          <p14:tracePt t="14983" x="7278688" y="3708400"/>
          <p14:tracePt t="14989" x="7278688" y="3716338"/>
          <p14:tracePt t="15065" x="7278688" y="3708400"/>
          <p14:tracePt t="15071" x="7270750" y="3700463"/>
          <p14:tracePt t="15079" x="7270750" y="3684588"/>
          <p14:tracePt t="15087" x="7270750" y="3676650"/>
          <p14:tracePt t="15111" x="7262813" y="3652838"/>
          <p14:tracePt t="15117" x="7262813" y="3644900"/>
          <p14:tracePt t="15132" x="7262813" y="3636963"/>
          <p14:tracePt t="15251" x="7262813" y="3644900"/>
          <p14:tracePt t="15261" x="7262813" y="3652838"/>
          <p14:tracePt t="15266" x="7262813" y="3660775"/>
          <p14:tracePt t="15281" x="7262813" y="3668713"/>
          <p14:tracePt t="15289" x="7270750" y="3668713"/>
          <p14:tracePt t="15296" x="7270750" y="3676650"/>
          <p14:tracePt t="21564" x="7302500" y="3660775"/>
          <p14:tracePt t="21566" x="7302500" y="3652838"/>
          <p14:tracePt t="21568" x="7302500" y="3644900"/>
          <p14:tracePt t="21574" x="7310438" y="3644900"/>
          <p14:tracePt t="21591" x="7310438" y="3636963"/>
          <p14:tracePt t="21605" x="7318375" y="3636963"/>
          <p14:tracePt t="21614" x="7326313" y="3629025"/>
          <p14:tracePt t="21621" x="7326313" y="3613150"/>
          <p14:tracePt t="21627" x="7334250" y="3605213"/>
          <p14:tracePt t="21635" x="7334250" y="3595688"/>
          <p14:tracePt t="21644" x="7342188" y="3595688"/>
          <p14:tracePt t="21650" x="7342188" y="3587750"/>
          <p14:tracePt t="21657" x="7342188" y="3579813"/>
          <p14:tracePt t="21664" x="7350125" y="3571875"/>
          <p14:tracePt t="21680" x="7350125" y="3563938"/>
          <p14:tracePt t="21688" x="7358063" y="3556000"/>
          <p14:tracePt t="21694" x="7358063" y="3548063"/>
          <p14:tracePt t="21709" x="7366000" y="3540125"/>
          <p14:tracePt t="21717" x="7373938" y="3540125"/>
          <p14:tracePt t="21756" x="7373938" y="3532188"/>
          <p14:tracePt t="21785" x="7381875" y="3532188"/>
          <p14:tracePt t="21792" x="7381875" y="3524250"/>
          <p14:tracePt t="21897" x="7389813" y="3516313"/>
          <p14:tracePt t="21905" x="7397750" y="3508375"/>
          <p14:tracePt t="21912" x="7405688" y="3500438"/>
          <p14:tracePt t="21919" x="7413625" y="3492500"/>
          <p14:tracePt t="21927" x="7421563" y="3476625"/>
          <p14:tracePt t="21935" x="7429500" y="3468688"/>
          <p14:tracePt t="21942" x="7453313" y="3436938"/>
          <p14:tracePt t="21949" x="7469188" y="3405188"/>
          <p14:tracePt t="21957" x="7493000" y="3365500"/>
          <p14:tracePt t="21964" x="7502525" y="3333750"/>
          <p14:tracePt t="21973" x="7518400" y="3294063"/>
          <p14:tracePt t="21981" x="7542213" y="3236913"/>
          <p14:tracePt t="21987" x="7558088" y="3181350"/>
          <p14:tracePt t="21994" x="7566025" y="3125788"/>
          <p14:tracePt t="22004" x="7573963" y="3070225"/>
          <p14:tracePt t="22010" x="7573963" y="3038475"/>
          <p14:tracePt t="22017" x="7573963" y="2998788"/>
          <p14:tracePt t="22025" x="7573963" y="2959100"/>
          <p14:tracePt t="22032" x="7573963" y="2919413"/>
          <p14:tracePt t="22039" x="7573963" y="2862263"/>
          <p14:tracePt t="22047" x="7573963" y="2822575"/>
          <p14:tracePt t="22055" x="7573963" y="2774950"/>
          <p14:tracePt t="22062" x="7573963" y="2743200"/>
          <p14:tracePt t="22070" x="7573963" y="2711450"/>
          <p14:tracePt t="22077" x="7573963" y="2695575"/>
          <p14:tracePt t="22084" x="7573963" y="2679700"/>
          <p14:tracePt t="22105" x="7573963" y="2640013"/>
          <p14:tracePt t="22107" x="7573963" y="2624138"/>
          <p14:tracePt t="22115" x="7573963" y="2616200"/>
          <p14:tracePt t="22122" x="7573963" y="2608263"/>
          <p14:tracePt t="22130" x="7573963" y="2592388"/>
          <p14:tracePt t="22137" x="7566025" y="2566988"/>
          <p14:tracePt t="22145" x="7566025" y="2551113"/>
          <p14:tracePt t="22152" x="7566025" y="2535238"/>
          <p14:tracePt t="22160" x="7566025" y="2503488"/>
          <p14:tracePt t="22167" x="7566025" y="2479675"/>
          <p14:tracePt t="22175" x="7566025" y="2447925"/>
          <p14:tracePt t="22182" x="7566025" y="2416175"/>
          <p14:tracePt t="22190" x="7566025" y="2392363"/>
          <p14:tracePt t="22197" x="7566025" y="2360613"/>
          <p14:tracePt t="22205" x="7566025" y="2336800"/>
          <p14:tracePt t="22212" x="7566025" y="2305050"/>
          <p14:tracePt t="22219" x="7566025" y="2273300"/>
          <p14:tracePt t="22227" x="7566025" y="2241550"/>
          <p14:tracePt t="22235" x="7566025" y="2224088"/>
          <p14:tracePt t="22242" x="7566025" y="2192338"/>
          <p14:tracePt t="22249" x="7566025" y="2160588"/>
          <p14:tracePt t="22257" x="7566025" y="2136775"/>
          <p14:tracePt t="22264" x="7566025" y="2105025"/>
          <p14:tracePt t="22272" x="7566025" y="2081213"/>
          <p14:tracePt t="22279" x="7566025" y="2057400"/>
          <p14:tracePt t="22287" x="7566025" y="2025650"/>
          <p14:tracePt t="22295" x="7566025" y="2001838"/>
          <p14:tracePt t="22303" x="7566025" y="1970088"/>
          <p14:tracePt t="22309" x="7566025" y="1946275"/>
          <p14:tracePt t="22317" x="7566025" y="1914525"/>
          <p14:tracePt t="22324" x="7566025" y="1890713"/>
          <p14:tracePt t="22332" x="7566025" y="1873250"/>
          <p14:tracePt t="22340" x="7558088" y="1865313"/>
          <p14:tracePt t="22347" x="7558088" y="1857375"/>
          <p14:tracePt t="22355" x="7558088" y="1841500"/>
          <p14:tracePt t="22362" x="7550150" y="1833563"/>
          <p14:tracePt t="22372" x="7550150" y="1825625"/>
          <p14:tracePt t="22392" x="7550150" y="1817688"/>
          <p14:tracePt t="22400" x="7542213" y="1817688"/>
          <p14:tracePt t="22444" x="7542213" y="1809750"/>
          <p14:tracePt t="22528" x="7542213" y="1825625"/>
          <p14:tracePt t="22535" x="7542213" y="1857375"/>
          <p14:tracePt t="22542" x="7542213" y="1898650"/>
          <p14:tracePt t="22550" x="7534275" y="1938338"/>
          <p14:tracePt t="22557" x="7534275" y="1970088"/>
          <p14:tracePt t="22565" x="7534275" y="2009775"/>
          <p14:tracePt t="22572" x="7534275" y="2025650"/>
          <p14:tracePt t="22580" x="7534275" y="2049463"/>
          <p14:tracePt t="22587" x="7534275" y="2073275"/>
          <p14:tracePt t="22595" x="7534275" y="2089150"/>
          <p14:tracePt t="22603" x="7534275" y="2097088"/>
          <p14:tracePt t="22618" x="7534275" y="2105025"/>
          <p14:tracePt t="22760" x="7534275" y="2097088"/>
          <p14:tracePt t="22767" x="7534275" y="2081213"/>
          <p14:tracePt t="22782" x="7534275" y="2065338"/>
          <p14:tracePt t="22789" x="7534275" y="2057400"/>
          <p14:tracePt t="22797" x="7534275" y="2033588"/>
          <p14:tracePt t="22804" x="7526338" y="2025650"/>
          <p14:tracePt t="22812" x="7526338" y="2009775"/>
          <p14:tracePt t="22820" x="7526338" y="2001838"/>
          <p14:tracePt t="22835" x="7526338" y="1993900"/>
          <p14:tracePt t="22850" x="7526338" y="1985963"/>
          <p14:tracePt t="22864" x="7526338" y="1978025"/>
          <p14:tracePt t="22880" x="7526338" y="1970088"/>
          <p14:tracePt t="23037" x="7526338" y="1978025"/>
          <p14:tracePt t="23046" x="7534275" y="1993900"/>
          <p14:tracePt t="23054" x="7542213" y="2017713"/>
          <p14:tracePt t="23059" x="7558088" y="2041525"/>
          <p14:tracePt t="23067" x="7573963" y="2081213"/>
          <p14:tracePt t="23075" x="7581900" y="2105025"/>
          <p14:tracePt t="23082" x="7597775" y="2144713"/>
          <p14:tracePt t="23105" x="7629525" y="2208213"/>
          <p14:tracePt t="23112" x="7653338" y="2233613"/>
          <p14:tracePt t="23121" x="7653338" y="2249488"/>
          <p14:tracePt t="23127" x="7669213" y="2265363"/>
          <p14:tracePt t="23135" x="7669213" y="2281238"/>
          <p14:tracePt t="23142" x="7677150" y="2281238"/>
          <p14:tracePt t="23150" x="7677150" y="2289175"/>
          <p14:tracePt t="23164" x="7685088" y="2297113"/>
          <p14:tracePt t="23179" x="7685088" y="2305050"/>
          <p14:tracePt t="23203" x="7685088" y="2312988"/>
          <p14:tracePt t="23209" x="7685088" y="2320925"/>
          <p14:tracePt t="23240" x="7693025" y="2320925"/>
          <p14:tracePt t="23307" x="7708900" y="2320925"/>
          <p14:tracePt t="23314" x="7724775" y="2312988"/>
          <p14:tracePt t="23322" x="7732713" y="2297113"/>
          <p14:tracePt t="23329" x="7756525" y="2281238"/>
          <p14:tracePt t="23338" x="7780338" y="2249488"/>
          <p14:tracePt t="23344" x="7812088" y="2233613"/>
          <p14:tracePt t="23353" x="7835900" y="2200275"/>
          <p14:tracePt t="23359" x="7869238" y="2176463"/>
          <p14:tracePt t="23368" x="7908925" y="2136775"/>
          <p14:tracePt t="23374" x="7940675" y="2097088"/>
          <p14:tracePt t="23382" x="7980363" y="2073275"/>
          <p14:tracePt t="23390" x="8020050" y="2041525"/>
          <p14:tracePt t="23397" x="8059738" y="2017713"/>
          <p14:tracePt t="23404" x="8099425" y="1985963"/>
          <p14:tracePt t="23412" x="8123238" y="1970088"/>
          <p14:tracePt t="23420" x="8162925" y="1938338"/>
          <p14:tracePt t="23427" x="8186738" y="1906588"/>
          <p14:tracePt t="23435" x="8235950" y="1873250"/>
          <p14:tracePt t="23442" x="8275638" y="1841500"/>
          <p14:tracePt t="23449" x="8315325" y="1801813"/>
          <p14:tracePt t="23457" x="8347075" y="1778000"/>
          <p14:tracePt t="23464" x="8362950" y="1762125"/>
          <p14:tracePt t="23472" x="8386763" y="1738313"/>
          <p14:tracePt t="23479" x="8410575" y="1722438"/>
          <p14:tracePt t="23487" x="8426450" y="1698625"/>
          <p14:tracePt t="23495" x="8442325" y="1690688"/>
          <p14:tracePt t="23502" x="8466138" y="1666875"/>
          <p14:tracePt t="23518" x="8482013" y="1651000"/>
          <p14:tracePt t="23524" x="8489950" y="1651000"/>
          <p14:tracePt t="23532" x="8489950" y="1643063"/>
          <p14:tracePt t="23540" x="8497888" y="1643063"/>
          <p14:tracePt t="23547" x="8497888" y="1635125"/>
          <p14:tracePt t="23586" x="8505825" y="1635125"/>
          <p14:tracePt t="23607" x="8505825" y="1627188"/>
          <p14:tracePt t="23660" x="8497888" y="1635125"/>
          <p14:tracePt t="23668" x="8489950" y="1651000"/>
          <p14:tracePt t="23675" x="8474075" y="1682750"/>
          <p14:tracePt t="23682" x="8466138" y="1698625"/>
          <p14:tracePt t="23691" x="8450263" y="1714500"/>
          <p14:tracePt t="23697" x="8442325" y="1730375"/>
          <p14:tracePt t="23704" x="8426450" y="1754188"/>
          <p14:tracePt t="23712" x="8418513" y="1762125"/>
          <p14:tracePt t="23720" x="8410575" y="1770063"/>
          <p14:tracePt t="23728" x="8410575" y="1778000"/>
          <p14:tracePt t="23735" x="8402638" y="1785938"/>
          <p14:tracePt t="23742" x="8394700" y="1785938"/>
          <p14:tracePt t="23750" x="8394700" y="1793875"/>
          <p14:tracePt t="23765" x="8386763" y="1801813"/>
          <p14:tracePt t="23779" x="8378825" y="1809750"/>
          <p14:tracePt t="23787" x="8378825" y="1817688"/>
          <p14:tracePt t="23795" x="8362950" y="1833563"/>
          <p14:tracePt t="23802" x="8355013" y="1849438"/>
          <p14:tracePt t="23811" x="8347075" y="1865313"/>
          <p14:tracePt t="23819" x="8331200" y="1881188"/>
          <p14:tracePt t="23825" x="8323263" y="1906588"/>
          <p14:tracePt t="23832" x="8315325" y="1914525"/>
          <p14:tracePt t="23839" x="8307388" y="1922463"/>
          <p14:tracePt t="23847" x="8291513" y="1938338"/>
          <p14:tracePt t="23854" x="8283575" y="1938338"/>
          <p14:tracePt t="23863" x="8275638" y="1954213"/>
          <p14:tracePt t="23870" x="8267700" y="1962150"/>
          <p14:tracePt t="23879" x="8259763" y="1970088"/>
          <p14:tracePt t="23885" x="8251825" y="1970088"/>
          <p14:tracePt t="23892" x="8243888" y="1978025"/>
          <p14:tracePt t="23899" x="8226425" y="1978025"/>
          <p14:tracePt t="23907" x="8218488" y="1978025"/>
          <p14:tracePt t="23915" x="8202613" y="1978025"/>
          <p14:tracePt t="23922" x="8170863" y="1978025"/>
          <p14:tracePt t="23930" x="8147050" y="1978025"/>
          <p14:tracePt t="23937" x="8091488" y="1946275"/>
          <p14:tracePt t="23945" x="8027988" y="1914525"/>
          <p14:tracePt t="23952" x="7940675" y="1881188"/>
          <p14:tracePt t="23960" x="7843838" y="1833563"/>
          <p14:tracePt t="23968" x="7748588" y="1801813"/>
          <p14:tracePt t="23975" x="7637463" y="1762125"/>
          <p14:tracePt t="23982" x="7526338" y="1722438"/>
          <p14:tracePt t="23989" x="7437438" y="1690688"/>
          <p14:tracePt t="23997" x="7358063" y="1658938"/>
          <p14:tracePt t="24004" x="7278688" y="1619250"/>
          <p14:tracePt t="24012" x="7223125" y="1603375"/>
          <p14:tracePt t="24020" x="7191375" y="1587500"/>
          <p14:tracePt t="24027" x="7167563" y="1587500"/>
          <p14:tracePt t="24034" x="7167563" y="1579563"/>
          <p14:tracePt t="24042" x="7159625" y="1579563"/>
          <p14:tracePt t="24162" x="7159625" y="1587500"/>
          <p14:tracePt t="24170" x="7159625" y="1603375"/>
          <p14:tracePt t="24177" x="7159625" y="1619250"/>
          <p14:tracePt t="24186" x="7167563" y="1643063"/>
          <p14:tracePt t="24192" x="7175500" y="1674813"/>
          <p14:tracePt t="24200" x="7191375" y="1706563"/>
          <p14:tracePt t="24208" x="7207250" y="1754188"/>
          <p14:tracePt t="24214" x="7223125" y="1778000"/>
          <p14:tracePt t="24222" x="7246938" y="1825625"/>
          <p14:tracePt t="24230" x="7254875" y="1849438"/>
          <p14:tracePt t="24237" x="7278688" y="1890713"/>
          <p14:tracePt t="24244" x="7302500" y="1938338"/>
          <p14:tracePt t="24253" x="7318375" y="1978025"/>
          <p14:tracePt t="24259" x="7342188" y="2009775"/>
          <p14:tracePt t="24268" x="7358063" y="2049463"/>
          <p14:tracePt t="24275" x="7366000" y="2065338"/>
          <p14:tracePt t="24282" x="7381875" y="2089150"/>
          <p14:tracePt t="24289" x="7381875" y="2105025"/>
          <p14:tracePt t="24297" x="7397750" y="2120900"/>
          <p14:tracePt t="24304" x="7405688" y="2136775"/>
          <p14:tracePt t="24312" x="7405688" y="2152650"/>
          <p14:tracePt t="24320" x="7405688" y="2160588"/>
          <p14:tracePt t="24327" x="7413625" y="2168525"/>
          <p14:tracePt t="24335" x="7413625" y="2176463"/>
          <p14:tracePt t="24342" x="7413625" y="2192338"/>
          <p14:tracePt t="24357" x="7413625" y="2200275"/>
          <p14:tracePt t="24372" x="7413625" y="2208213"/>
          <p14:tracePt t="24387" x="7413625" y="2216150"/>
          <p14:tracePt t="24394" x="7413625" y="2224088"/>
          <p14:tracePt t="24403" x="7413625" y="2233613"/>
          <p14:tracePt t="24418" x="7413625" y="2241550"/>
          <p14:tracePt t="24432" x="7413625" y="2249488"/>
          <p14:tracePt t="24439" x="7413625" y="2257425"/>
          <p14:tracePt t="24454" x="7413625" y="2265363"/>
          <p14:tracePt t="24470" x="7413625" y="2273300"/>
          <p14:tracePt t="24484" x="7413625" y="2281238"/>
          <p14:tracePt t="24492" x="7413625" y="2289175"/>
          <p14:tracePt t="24515" x="7413625" y="2297113"/>
          <p14:tracePt t="24574" x="7413625" y="2305050"/>
          <p14:tracePt t="24613" x="7413625" y="2320925"/>
          <p14:tracePt t="24620" x="7421563" y="2320925"/>
          <p14:tracePt t="24628" x="7421563" y="2336800"/>
          <p14:tracePt t="24635" x="7421563" y="2352675"/>
          <p14:tracePt t="24643" x="7429500" y="2368550"/>
          <p14:tracePt t="24650" x="7429500" y="2384425"/>
          <p14:tracePt t="24657" x="7437438" y="2408238"/>
          <p14:tracePt t="24664" x="7437438" y="2432050"/>
          <p14:tracePt t="24672" x="7437438" y="2447925"/>
          <p14:tracePt t="24680" x="7445375" y="2463800"/>
          <p14:tracePt t="24687" x="7453313" y="2479675"/>
          <p14:tracePt t="24695" x="7453313" y="2487613"/>
          <p14:tracePt t="24703" x="7453313" y="2511425"/>
          <p14:tracePt t="24709" x="7461250" y="2519363"/>
          <p14:tracePt t="24718" x="7461250" y="2535238"/>
          <p14:tracePt t="24732" x="7461250" y="2543175"/>
          <p14:tracePt t="24837" x="7469188" y="2543175"/>
          <p14:tracePt t="24882" x="7477125" y="2543175"/>
          <p14:tracePt t="25002" x="7477125" y="2551113"/>
          <p14:tracePt t="25018" x="7477125" y="2559050"/>
          <p14:tracePt t="25025" x="7477125" y="2566988"/>
          <p14:tracePt t="25032" x="7477125" y="2576513"/>
          <p14:tracePt t="25047" x="7477125" y="2584450"/>
          <p14:tracePt t="25055" x="7477125" y="2592388"/>
          <p14:tracePt t="25070" x="7477125" y="2600325"/>
          <p14:tracePt t="25077" x="7469188" y="2600325"/>
          <p14:tracePt t="25102" x="7469188" y="2608263"/>
          <p14:tracePt t="25115" x="7469188" y="2616200"/>
          <p14:tracePt t="25122" x="7469188" y="2624138"/>
          <p14:tracePt t="25146" x="7469188" y="2632075"/>
          <p14:tracePt t="25295" x="7469188" y="2640013"/>
          <p14:tracePt t="25309" x="7469188" y="2647950"/>
          <p14:tracePt t="25317" x="7469188" y="2655888"/>
          <p14:tracePt t="25325" x="7469188" y="2663825"/>
          <p14:tracePt t="25337" x="7469188" y="2671763"/>
          <p14:tracePt t="25340" x="7469188" y="2679700"/>
          <p14:tracePt t="25348" x="7469188" y="2695575"/>
          <p14:tracePt t="25355" x="7469188" y="2711450"/>
          <p14:tracePt t="25364" x="7469188" y="2735263"/>
          <p14:tracePt t="25371" x="7469188" y="2743200"/>
          <p14:tracePt t="25377" x="7469188" y="2759075"/>
          <p14:tracePt t="25385" x="7469188" y="2767013"/>
          <p14:tracePt t="25392" x="7469188" y="2782888"/>
          <p14:tracePt t="25400" x="7469188" y="2806700"/>
          <p14:tracePt t="25410" x="7469188" y="2822575"/>
          <p14:tracePt t="25415" x="7469188" y="2838450"/>
          <p14:tracePt t="25431" x="7469188" y="2854325"/>
          <p14:tracePt t="25445" x="7469188" y="2862263"/>
          <p14:tracePt t="25452" x="7469188" y="2870200"/>
          <p14:tracePt t="25459" x="7469188" y="2878138"/>
          <p14:tracePt t="25466" x="7469188" y="2886075"/>
          <p14:tracePt t="25474" x="7469188" y="2901950"/>
          <p14:tracePt t="25483" x="7469188" y="2943225"/>
          <p14:tracePt t="25489" x="7469188" y="2982913"/>
          <p14:tracePt t="25497" x="7469188" y="3006725"/>
          <p14:tracePt t="25504" x="7469188" y="3062288"/>
          <p14:tracePt t="25512" x="7469188" y="3101975"/>
          <p14:tracePt t="25519" x="7469188" y="3165475"/>
          <p14:tracePt t="25527" x="7469188" y="3205163"/>
          <p14:tracePt t="25535" x="7469188" y="3262313"/>
          <p14:tracePt t="25542" x="7469188" y="3309938"/>
          <p14:tracePt t="25550" x="7469188" y="3333750"/>
          <p14:tracePt t="25557" x="7469188" y="3365500"/>
          <p14:tracePt t="25566" x="7469188" y="3389313"/>
          <p14:tracePt t="25572" x="7469188" y="3413125"/>
          <p14:tracePt t="25579" x="7469188" y="3436938"/>
          <p14:tracePt t="25587" x="7469188" y="3476625"/>
          <p14:tracePt t="25594" x="7469188" y="3492500"/>
          <p14:tracePt t="25602" x="7469188" y="3500438"/>
          <p14:tracePt t="25609" x="7469188" y="3516313"/>
          <p14:tracePt t="25624" x="7469188" y="3524250"/>
          <p14:tracePt t="25948" x="0" y="0"/>
        </p14:tracePtLst>
        <p14:tracePtLst>
          <p14:tracePt t="88761" x="2416175" y="2735263"/>
          <p14:tracePt t="88775" x="2424113" y="2727325"/>
          <p14:tracePt t="88799" x="2424113" y="2719388"/>
          <p14:tracePt t="88805" x="2432050" y="2719388"/>
          <p14:tracePt t="88814" x="2432050" y="2711450"/>
          <p14:tracePt t="88820" x="2439988" y="2711450"/>
          <p14:tracePt t="88835" x="2439988" y="2703513"/>
          <p14:tracePt t="88850" x="2432050" y="2703513"/>
          <p14:tracePt t="88857" x="2424113" y="2703513"/>
          <p14:tracePt t="88866" x="2408238" y="2703513"/>
          <p14:tracePt t="88872" x="2392363" y="2695575"/>
          <p14:tracePt t="88881" x="2374900" y="2695575"/>
          <p14:tracePt t="88887" x="2359025" y="2687638"/>
          <p14:tracePt t="88895" x="2343150" y="2687638"/>
          <p14:tracePt t="88902" x="2327275" y="2671763"/>
          <p14:tracePt t="88910" x="2303463" y="2663825"/>
          <p14:tracePt t="88917" x="2247900" y="2647950"/>
          <p14:tracePt t="88925" x="2200275" y="2632075"/>
          <p14:tracePt t="88934" x="2152650" y="2632075"/>
          <p14:tracePt t="88941" x="2120900" y="2632075"/>
          <p14:tracePt t="88948" x="2089150" y="2632075"/>
          <p14:tracePt t="88955" x="2065338" y="2632075"/>
          <p14:tracePt t="88963" x="2057400" y="2632075"/>
          <p14:tracePt t="88985" x="2049463" y="2632075"/>
          <p14:tracePt t="89075" x="2073275" y="2632075"/>
          <p14:tracePt t="89083" x="2105025" y="2632075"/>
          <p14:tracePt t="89090" x="2176463" y="2632075"/>
          <p14:tracePt t="89100" x="2224088" y="2624138"/>
          <p14:tracePt t="89105" x="2279650" y="2616200"/>
          <p14:tracePt t="89112" x="2359025" y="2608263"/>
          <p14:tracePt t="89120" x="2455863" y="2584450"/>
          <p14:tracePt t="89127" x="2543175" y="2566988"/>
          <p14:tracePt t="89135" x="2638425" y="2551113"/>
          <p14:tracePt t="89142" x="2725738" y="2543175"/>
          <p14:tracePt t="89150" x="2798763" y="2535238"/>
          <p14:tracePt t="89157" x="2894013" y="2519363"/>
          <p14:tracePt t="89165" x="2981325" y="2519363"/>
          <p14:tracePt t="89173" x="3052763" y="2511425"/>
          <p14:tracePt t="89181" x="3117850" y="2511425"/>
          <p14:tracePt t="89187" x="3173413" y="2511425"/>
          <p14:tracePt t="89195" x="3205163" y="2511425"/>
          <p14:tracePt t="89203" x="3228975" y="2511425"/>
          <p14:tracePt t="89210" x="3236913" y="2511425"/>
          <p14:tracePt t="89217" x="3252788" y="2511425"/>
          <p14:tracePt t="89233" x="3260725" y="2511425"/>
          <p14:tracePt t="89240" x="3268663" y="2495550"/>
          <p14:tracePt t="89255" x="3276600" y="2495550"/>
          <p14:tracePt t="89270" x="3284538" y="2487613"/>
          <p14:tracePt t="89285" x="3292475" y="2487613"/>
          <p14:tracePt t="89300" x="3300413" y="2479675"/>
          <p14:tracePt t="89324" x="3308350" y="2479675"/>
          <p14:tracePt t="89367" x="3316288" y="2479675"/>
          <p14:tracePt t="89413" x="3308350" y="2487613"/>
          <p14:tracePt t="89420" x="3300413" y="2487613"/>
          <p14:tracePt t="89427" x="3300413" y="2503488"/>
          <p14:tracePt t="89435" x="3284538" y="2511425"/>
          <p14:tracePt t="89442" x="3284538" y="2519363"/>
          <p14:tracePt t="89450" x="3268663" y="2535238"/>
          <p14:tracePt t="89458" x="3260725" y="2535238"/>
          <p14:tracePt t="89466" x="3252788" y="2551113"/>
          <p14:tracePt t="89473" x="3236913" y="2559050"/>
          <p14:tracePt t="89481" x="3236913" y="2566988"/>
          <p14:tracePt t="89487" x="3221038" y="2584450"/>
          <p14:tracePt t="89495" x="3205163" y="2592388"/>
          <p14:tracePt t="89503" x="3189288" y="2616200"/>
          <p14:tracePt t="89510" x="3181350" y="2616200"/>
          <p14:tracePt t="89517" x="3173413" y="2624138"/>
          <p14:tracePt t="89525" x="3165475" y="2640013"/>
          <p14:tracePt t="89533" x="3141663" y="2663825"/>
          <p14:tracePt t="89540" x="3133725" y="2671763"/>
          <p14:tracePt t="89563" x="3133725" y="2679700"/>
          <p14:tracePt t="89907" x="3141663" y="2679700"/>
          <p14:tracePt t="89915" x="3141663" y="2671763"/>
          <p14:tracePt t="89925" x="3149600" y="2663825"/>
          <p14:tracePt t="89934" x="3149600" y="2655888"/>
          <p14:tracePt t="89939" x="3157538" y="2647950"/>
          <p14:tracePt t="89945" x="3157538" y="2640013"/>
          <p14:tracePt t="89952" x="3157538" y="2632075"/>
          <p14:tracePt t="89960" x="3165475" y="2624138"/>
          <p14:tracePt t="89967" x="3165475" y="2616200"/>
          <p14:tracePt t="89975" x="3173413" y="2608263"/>
          <p14:tracePt t="89983" x="3173413" y="2592388"/>
          <p14:tracePt t="89991" x="3181350" y="2584450"/>
          <p14:tracePt t="89999" x="3189288" y="2559050"/>
          <p14:tracePt t="90005" x="3197225" y="2543175"/>
          <p14:tracePt t="90014" x="3197225" y="2519363"/>
          <p14:tracePt t="90020" x="3197225" y="2503488"/>
          <p14:tracePt t="90027" x="3205163" y="2487613"/>
          <p14:tracePt t="90035" x="3213100" y="2479675"/>
          <p14:tracePt t="90042" x="3213100" y="2455863"/>
          <p14:tracePt t="90050" x="3213100" y="2439988"/>
          <p14:tracePt t="90057" x="3221038" y="2416175"/>
          <p14:tracePt t="90067" x="3228975" y="2408238"/>
          <p14:tracePt t="90072" x="3228975" y="2400300"/>
          <p14:tracePt t="90081" x="3236913" y="2376488"/>
          <p14:tracePt t="90099" x="3244850" y="2360613"/>
          <p14:tracePt t="90102" x="3244850" y="2352675"/>
          <p14:tracePt t="90117" x="3244850" y="2344738"/>
          <p14:tracePt t="90125" x="3252788" y="2344738"/>
          <p14:tracePt t="90230" x="3244850" y="2344738"/>
          <p14:tracePt t="90238" x="3236913" y="2368550"/>
          <p14:tracePt t="90247" x="3221038" y="2376488"/>
          <p14:tracePt t="90253" x="3213100" y="2400300"/>
          <p14:tracePt t="90260" x="3205163" y="2424113"/>
          <p14:tracePt t="90267" x="3181350" y="2471738"/>
          <p14:tracePt t="90274" x="3165475" y="2519363"/>
          <p14:tracePt t="90283" x="3149600" y="2566988"/>
          <p14:tracePt t="90290" x="3125788" y="2624138"/>
          <p14:tracePt t="90297" x="3117850" y="2687638"/>
          <p14:tracePt t="90305" x="3109913" y="2743200"/>
          <p14:tracePt t="90314" x="3100388" y="2774950"/>
          <p14:tracePt t="90320" x="3100388" y="2830513"/>
          <p14:tracePt t="90327" x="3092450" y="2878138"/>
          <p14:tracePt t="90335" x="3092450" y="2919413"/>
          <p14:tracePt t="90342" x="3092450" y="2951163"/>
          <p14:tracePt t="90350" x="3092450" y="2998788"/>
          <p14:tracePt t="90357" x="3100388" y="3030538"/>
          <p14:tracePt t="90365" x="3117850" y="3054350"/>
          <p14:tracePt t="90373" x="3125788" y="3086100"/>
          <p14:tracePt t="90380" x="3149600" y="3109913"/>
          <p14:tracePt t="90387" x="3173413" y="3141663"/>
          <p14:tracePt t="90394" x="3181350" y="3157538"/>
          <p14:tracePt t="90402" x="3197225" y="3173413"/>
          <p14:tracePt t="90410" x="3205163" y="3189288"/>
          <p14:tracePt t="90417" x="3221038" y="3197225"/>
          <p14:tracePt t="90425" x="3221038" y="3205163"/>
          <p14:tracePt t="90432" x="3228975" y="3205163"/>
          <p14:tracePt t="90441" x="3236913" y="3205163"/>
          <p14:tracePt t="90448" x="3236913" y="3213100"/>
          <p14:tracePt t="90464" x="3244850" y="3213100"/>
          <p14:tracePt t="90522" x="3244850" y="3205163"/>
          <p14:tracePt t="90530" x="3252788" y="3181350"/>
          <p14:tracePt t="90537" x="3260725" y="3157538"/>
          <p14:tracePt t="90546" x="3260725" y="3133725"/>
          <p14:tracePt t="90552" x="3260725" y="3101975"/>
          <p14:tracePt t="90560" x="3260725" y="3054350"/>
          <p14:tracePt t="90568" x="3260725" y="3006725"/>
          <p14:tracePt t="90575" x="3260725" y="2943225"/>
          <p14:tracePt t="90582" x="3260725" y="2878138"/>
          <p14:tracePt t="90590" x="3260725" y="2814638"/>
          <p14:tracePt t="90598" x="3260725" y="2735263"/>
          <p14:tracePt t="90605" x="3260725" y="2663825"/>
          <p14:tracePt t="90614" x="3260725" y="2608263"/>
          <p14:tracePt t="90620" x="3260725" y="2559050"/>
          <p14:tracePt t="90627" x="3260725" y="2495550"/>
          <p14:tracePt t="90635" x="3260725" y="2447925"/>
          <p14:tracePt t="90642" x="3260725" y="2416175"/>
          <p14:tracePt t="90650" x="3260725" y="2384425"/>
          <p14:tracePt t="90658" x="3260725" y="2368550"/>
          <p14:tracePt t="90665" x="3260725" y="2344738"/>
          <p14:tracePt t="90672" x="3260725" y="2328863"/>
          <p14:tracePt t="90679" x="3260725" y="2312988"/>
          <p14:tracePt t="90687" x="3260725" y="2305050"/>
          <p14:tracePt t="90696" x="3260725" y="2297113"/>
          <p14:tracePt t="90755" x="3260725" y="2305050"/>
          <p14:tracePt t="90763" x="3260725" y="2320925"/>
          <p14:tracePt t="90770" x="3260725" y="2328863"/>
          <p14:tracePt t="90777" x="3260725" y="2360613"/>
          <p14:tracePt t="90785" x="3252788" y="2384425"/>
          <p14:tracePt t="90792" x="3244850" y="2416175"/>
          <p14:tracePt t="90800" x="3236913" y="2455863"/>
          <p14:tracePt t="90807" x="3228975" y="2495550"/>
          <p14:tracePt t="90815" x="3221038" y="2543175"/>
          <p14:tracePt t="90822" x="3213100" y="2584450"/>
          <p14:tracePt t="90831" x="3213100" y="2632075"/>
          <p14:tracePt t="90837" x="3197225" y="2711450"/>
          <p14:tracePt t="90846" x="3197225" y="2774950"/>
          <p14:tracePt t="90852" x="3197225" y="2838450"/>
          <p14:tracePt t="90860" x="3189288" y="2886075"/>
          <p14:tracePt t="90867" x="3189288" y="2959100"/>
          <p14:tracePt t="90875" x="3189288" y="2998788"/>
          <p14:tracePt t="90882" x="3189288" y="3030538"/>
          <p14:tracePt t="90890" x="3189288" y="3062288"/>
          <p14:tracePt t="90898" x="3189288" y="3078163"/>
          <p14:tracePt t="90905" x="3189288" y="3094038"/>
          <p14:tracePt t="90942" x="3189288" y="3101975"/>
          <p14:tracePt t="90957" x="3197225" y="3101975"/>
          <p14:tracePt t="90995" x="3205163" y="3101975"/>
          <p14:tracePt t="91002" x="3213100" y="3101975"/>
          <p14:tracePt t="91017" x="3221038" y="3094038"/>
          <p14:tracePt t="91032" x="3221038" y="3078163"/>
          <p14:tracePt t="91040" x="3228975" y="3062288"/>
          <p14:tracePt t="91048" x="3228975" y="3030538"/>
          <p14:tracePt t="91055" x="3221038" y="2982913"/>
          <p14:tracePt t="91063" x="3189288" y="2919413"/>
          <p14:tracePt t="91070" x="3133725" y="2854325"/>
          <p14:tracePt t="91077" x="3052763" y="2782888"/>
          <p14:tracePt t="91085" x="2989263" y="2735263"/>
          <p14:tracePt t="91098" x="2909888" y="2687638"/>
          <p14:tracePt t="91100" x="2798763" y="2647950"/>
          <p14:tracePt t="91107" x="2686050" y="2624138"/>
          <p14:tracePt t="91115" x="2582863" y="2608263"/>
          <p14:tracePt t="91122" x="2495550" y="2608263"/>
          <p14:tracePt t="91131" x="2416175" y="2608263"/>
          <p14:tracePt t="91137" x="2343150" y="2616200"/>
          <p14:tracePt t="91146" x="2287588" y="2640013"/>
          <p14:tracePt t="91152" x="2239963" y="2655888"/>
          <p14:tracePt t="91160" x="2208213" y="2679700"/>
          <p14:tracePt t="91167" x="2168525" y="2703513"/>
          <p14:tracePt t="91175" x="2144713" y="2711450"/>
          <p14:tracePt t="91182" x="2112963" y="2727325"/>
          <p14:tracePt t="91191" x="2105025" y="2735263"/>
          <p14:tracePt t="91198" x="2097088" y="2743200"/>
          <p14:tracePt t="91205" x="2097088" y="2751138"/>
          <p14:tracePt t="91213" x="2089150" y="2759075"/>
          <p14:tracePt t="91220" x="2081213" y="2767013"/>
          <p14:tracePt t="91227" x="2065338" y="2782888"/>
          <p14:tracePt t="91235" x="2065338" y="2790825"/>
          <p14:tracePt t="91242" x="2049463" y="2798763"/>
          <p14:tracePt t="91249" x="2041525" y="2814638"/>
          <p14:tracePt t="91258" x="2025650" y="2822575"/>
          <p14:tracePt t="91265" x="2008188" y="2838450"/>
          <p14:tracePt t="91272" x="1984375" y="2846388"/>
          <p14:tracePt t="91280" x="1968500" y="2862263"/>
          <p14:tracePt t="91287" x="1952625" y="2870200"/>
          <p14:tracePt t="91296" x="1944688" y="2870200"/>
          <p14:tracePt t="91302" x="1936750" y="2870200"/>
          <p14:tracePt t="91310" x="1928813" y="2870200"/>
          <p14:tracePt t="91317" x="1920875" y="2870200"/>
          <p14:tracePt t="91325" x="1912938" y="2870200"/>
          <p14:tracePt t="91332" x="1905000" y="2870200"/>
          <p14:tracePt t="91348" x="1905000" y="2878138"/>
          <p14:tracePt t="91355" x="1897063" y="2878138"/>
          <p14:tracePt t="91475" x="1905000" y="2878138"/>
          <p14:tracePt t="91482" x="1912938" y="2878138"/>
          <p14:tracePt t="91491" x="1952625" y="2878138"/>
          <p14:tracePt t="91498" x="2008188" y="2878138"/>
          <p14:tracePt t="91504" x="2081213" y="2878138"/>
          <p14:tracePt t="91512" x="2144713" y="2878138"/>
          <p14:tracePt t="91520" x="2208213" y="2878138"/>
          <p14:tracePt t="91528" x="2295525" y="2878138"/>
          <p14:tracePt t="91534" x="2408238" y="2878138"/>
          <p14:tracePt t="91542" x="2511425" y="2878138"/>
          <p14:tracePt t="91550" x="2646363" y="2878138"/>
          <p14:tracePt t="91557" x="2767013" y="2870200"/>
          <p14:tracePt t="91566" x="2901950" y="2838450"/>
          <p14:tracePt t="91572" x="3060700" y="2814638"/>
          <p14:tracePt t="91580" x="3236913" y="2767013"/>
          <p14:tracePt t="91587" x="3411538" y="2727325"/>
          <p14:tracePt t="91596" x="3556000" y="2655888"/>
          <p14:tracePt t="91603" x="3659188" y="2600325"/>
          <p14:tracePt t="91610" x="3730625" y="2551113"/>
          <p14:tracePt t="91617" x="3786188" y="2511425"/>
          <p14:tracePt t="91625" x="3810000" y="2479675"/>
          <p14:tracePt t="91632" x="3833813" y="2463800"/>
          <p14:tracePt t="91640" x="3851275" y="2439988"/>
          <p14:tracePt t="91648" x="3859213" y="2432050"/>
          <p14:tracePt t="91655" x="3859213" y="2424113"/>
          <p14:tracePt t="91670" x="3859213" y="2416175"/>
          <p14:tracePt t="91790" x="3859213" y="2408238"/>
          <p14:tracePt t="91798" x="3867150" y="2408238"/>
          <p14:tracePt t="91812" x="3867150" y="2400300"/>
          <p14:tracePt t="91820" x="3867150" y="2392363"/>
          <p14:tracePt t="91828" x="3867150" y="2384425"/>
          <p14:tracePt t="91835" x="3875088" y="2384425"/>
          <p14:tracePt t="91842" x="3875088" y="2376488"/>
          <p14:tracePt t="91849" x="3883025" y="2368550"/>
          <p14:tracePt t="91858" x="3890963" y="2352675"/>
          <p14:tracePt t="91865" x="3890963" y="2344738"/>
          <p14:tracePt t="91873" x="3906838" y="2336800"/>
          <p14:tracePt t="91881" x="3914775" y="2328863"/>
          <p14:tracePt t="91887" x="3930650" y="2320925"/>
          <p14:tracePt t="91902" x="3938588" y="2312988"/>
          <p14:tracePt t="91910" x="3946525" y="2312988"/>
          <p14:tracePt t="91925" x="3954463" y="2305050"/>
          <p14:tracePt t="91932" x="3962400" y="2297113"/>
          <p14:tracePt t="92090" x="3954463" y="2305050"/>
          <p14:tracePt t="92105" x="3946525" y="2312988"/>
          <p14:tracePt t="92114" x="3946525" y="2320925"/>
          <p14:tracePt t="92120" x="3938588" y="2328863"/>
          <p14:tracePt t="92129" x="3930650" y="2336800"/>
          <p14:tracePt t="92135" x="3930650" y="2344738"/>
          <p14:tracePt t="92142" x="3930650" y="2352675"/>
          <p14:tracePt t="92150" x="3922713" y="2352675"/>
          <p14:tracePt t="92165" x="3922713" y="2360613"/>
          <p14:tracePt t="92172" x="3922713" y="2368550"/>
          <p14:tracePt t="92196" x="3922713" y="2376488"/>
          <p14:tracePt t="92255" x="3922713" y="2384425"/>
          <p14:tracePt t="92279" x="3922713" y="2392363"/>
          <p14:tracePt t="92307" x="3922713" y="2400300"/>
          <p14:tracePt t="92314" x="3922713" y="2408238"/>
          <p14:tracePt t="92330" x="3922713" y="2416175"/>
          <p14:tracePt t="92345" x="3922713" y="2424113"/>
          <p14:tracePt t="92352" x="3922713" y="2432050"/>
          <p14:tracePt t="92359" x="3922713" y="2439988"/>
          <p14:tracePt t="92375" x="3922713" y="2447925"/>
          <p14:tracePt t="92435" x="3930650" y="2447925"/>
          <p14:tracePt t="92450" x="3938588" y="2447925"/>
          <p14:tracePt t="92457" x="3938588" y="2439988"/>
          <p14:tracePt t="92464" x="3946525" y="2432050"/>
          <p14:tracePt t="92472" x="3946525" y="2424113"/>
          <p14:tracePt t="92487" x="3954463" y="2416175"/>
          <p14:tracePt t="92511" x="3954463" y="2408238"/>
          <p14:tracePt t="92517" x="3954463" y="2400300"/>
          <p14:tracePt t="92547" x="3954463" y="2392363"/>
          <p14:tracePt t="92570" x="3954463" y="2384425"/>
          <p14:tracePt t="92615" x="3954463" y="2376488"/>
          <p14:tracePt t="92862" x="3954463" y="2368550"/>
          <p14:tracePt t="92967" x="3954463" y="2384425"/>
          <p14:tracePt t="92974" x="3954463" y="2400300"/>
          <p14:tracePt t="92984" x="3954463" y="2424113"/>
          <p14:tracePt t="92991" x="3954463" y="2447925"/>
          <p14:tracePt t="92998" x="3946525" y="2487613"/>
          <p14:tracePt t="93006" x="3938588" y="2527300"/>
          <p14:tracePt t="93013" x="3930650" y="2584450"/>
          <p14:tracePt t="93022" x="3922713" y="2632075"/>
          <p14:tracePt t="93031" x="3922713" y="2687638"/>
          <p14:tracePt t="93035" x="3914775" y="2727325"/>
          <p14:tracePt t="93044" x="3914775" y="2774950"/>
          <p14:tracePt t="93050" x="3914775" y="2822575"/>
          <p14:tracePt t="93060" x="3914775" y="2870200"/>
          <p14:tracePt t="93066" x="3914775" y="2901950"/>
          <p14:tracePt t="93073" x="3914775" y="2943225"/>
          <p14:tracePt t="93080" x="3914775" y="2982913"/>
          <p14:tracePt t="93089" x="3914775" y="2998788"/>
          <p14:tracePt t="93097" x="3922713" y="3022600"/>
          <p14:tracePt t="93115" x="3930650" y="3078163"/>
          <p14:tracePt t="93119" x="3930650" y="3109913"/>
          <p14:tracePt t="93125" x="3930650" y="3125788"/>
          <p14:tracePt t="93132" x="3930650" y="3149600"/>
          <p14:tracePt t="93141" x="3930650" y="3165475"/>
          <p14:tracePt t="93148" x="3938588" y="3181350"/>
          <p14:tracePt t="93155" x="3938588" y="3197225"/>
          <p14:tracePt t="93163" x="3938588" y="3205163"/>
          <p14:tracePt t="93171" x="3946525" y="3213100"/>
          <p14:tracePt t="93178" x="3946525" y="3221038"/>
          <p14:tracePt t="93185" x="3946525" y="3228975"/>
          <p14:tracePt t="93253" x="3946525" y="3221038"/>
          <p14:tracePt t="93260" x="3954463" y="3205163"/>
          <p14:tracePt t="93267" x="3962400" y="3181350"/>
          <p14:tracePt t="93275" x="3962400" y="3165475"/>
          <p14:tracePt t="93283" x="3970338" y="3141663"/>
          <p14:tracePt t="93290" x="3978275" y="3109913"/>
          <p14:tracePt t="93297" x="3994150" y="3054350"/>
          <p14:tracePt t="93305" x="4002088" y="3014663"/>
          <p14:tracePt t="93313" x="4017963" y="2951163"/>
          <p14:tracePt t="93320" x="4025900" y="2878138"/>
          <p14:tracePt t="93328" x="4041775" y="2830513"/>
          <p14:tracePt t="93335" x="4057650" y="2767013"/>
          <p14:tracePt t="93343" x="4065588" y="2695575"/>
          <p14:tracePt t="93350" x="4073525" y="2647950"/>
          <p14:tracePt t="93357" x="4081463" y="2600325"/>
          <p14:tracePt t="93365" x="4089400" y="2543175"/>
          <p14:tracePt t="93372" x="4089400" y="2503488"/>
          <p14:tracePt t="93380" x="4097338" y="2455863"/>
          <p14:tracePt t="93387" x="4097338" y="2416175"/>
          <p14:tracePt t="93396" x="4097338" y="2392363"/>
          <p14:tracePt t="93402" x="4097338" y="2368550"/>
          <p14:tracePt t="93411" x="4097338" y="2360613"/>
          <p14:tracePt t="93417" x="4097338" y="2336800"/>
          <p14:tracePt t="93425" x="4097338" y="2328863"/>
          <p14:tracePt t="93432" x="4097338" y="2312988"/>
          <p14:tracePt t="93440" x="4097338" y="2305050"/>
          <p14:tracePt t="93447" x="4097338" y="2297113"/>
          <p14:tracePt t="93484" x="4097338" y="2289175"/>
          <p14:tracePt t="93523" x="4097338" y="2305050"/>
          <p14:tracePt t="93530" x="4097338" y="2336800"/>
          <p14:tracePt t="93537" x="4097338" y="2352675"/>
          <p14:tracePt t="93546" x="4097338" y="2392363"/>
          <p14:tracePt t="93552" x="4097338" y="2439988"/>
          <p14:tracePt t="93561" x="4097338" y="2471738"/>
          <p14:tracePt t="93567" x="4089400" y="2527300"/>
          <p14:tracePt t="93575" x="4089400" y="2559050"/>
          <p14:tracePt t="93582" x="4081463" y="2624138"/>
          <p14:tracePt t="93590" x="4073525" y="2695575"/>
          <p14:tracePt t="93597" x="4065588" y="2759075"/>
          <p14:tracePt t="93605" x="4065588" y="2822575"/>
          <p14:tracePt t="93613" x="4057650" y="2878138"/>
          <p14:tracePt t="93620" x="4049713" y="2943225"/>
          <p14:tracePt t="93630" x="4049713" y="2974975"/>
          <p14:tracePt t="93637" x="4049713" y="3014663"/>
          <p14:tracePt t="93645" x="4049713" y="3062288"/>
          <p14:tracePt t="93650" x="4049713" y="3094038"/>
          <p14:tracePt t="93657" x="4049713" y="3117850"/>
          <p14:tracePt t="93665" x="4049713" y="3133725"/>
          <p14:tracePt t="93672" x="4049713" y="3141663"/>
          <p14:tracePt t="93680" x="4049713" y="3157538"/>
          <p14:tracePt t="93695" x="4049713" y="3165475"/>
          <p14:tracePt t="93764" x="4049713" y="3149600"/>
          <p14:tracePt t="93769" x="4049713" y="3133725"/>
          <p14:tracePt t="93777" x="4057650" y="3109913"/>
          <p14:tracePt t="93785" x="4057650" y="3086100"/>
          <p14:tracePt t="93793" x="4073525" y="3046413"/>
          <p14:tracePt t="93800" x="4081463" y="2990850"/>
          <p14:tracePt t="93808" x="4097338" y="2919413"/>
          <p14:tracePt t="93816" x="4105275" y="2854325"/>
          <p14:tracePt t="93822" x="4121150" y="2774950"/>
          <p14:tracePt t="93829" x="4121150" y="2703513"/>
          <p14:tracePt t="93837" x="4129088" y="2624138"/>
          <p14:tracePt t="93845" x="4129088" y="2576513"/>
          <p14:tracePt t="93852" x="4129088" y="2519363"/>
          <p14:tracePt t="93860" x="4129088" y="2455863"/>
          <p14:tracePt t="93867" x="4129088" y="2416175"/>
          <p14:tracePt t="93875" x="4129088" y="2368550"/>
          <p14:tracePt t="93882" x="4121150" y="2328863"/>
          <p14:tracePt t="93890" x="4113213" y="2305050"/>
          <p14:tracePt t="93897" x="4105275" y="2281238"/>
          <p14:tracePt t="93905" x="4097338" y="2265363"/>
          <p14:tracePt t="93913" x="4097338" y="2257425"/>
          <p14:tracePt t="93920" x="4097338" y="2241550"/>
          <p14:tracePt t="94017" x="4097338" y="2249488"/>
          <p14:tracePt t="94025" x="4097338" y="2265363"/>
          <p14:tracePt t="94032" x="4097338" y="2289175"/>
          <p14:tracePt t="94040" x="4097338" y="2328863"/>
          <p14:tracePt t="94047" x="4097338" y="2352675"/>
          <p14:tracePt t="94055" x="4097338" y="2392363"/>
          <p14:tracePt t="94062" x="4097338" y="2424113"/>
          <p14:tracePt t="94070" x="4097338" y="2463800"/>
          <p14:tracePt t="94078" x="4097338" y="2519363"/>
          <p14:tracePt t="94085" x="4097338" y="2584450"/>
          <p14:tracePt t="94094" x="4097338" y="2655888"/>
          <p14:tracePt t="94114" x="4097338" y="2774950"/>
          <p14:tracePt t="94115" x="4097338" y="2838450"/>
          <p14:tracePt t="94122" x="4097338" y="2878138"/>
          <p14:tracePt t="94130" x="4089400" y="2927350"/>
          <p14:tracePt t="94137" x="4089400" y="2959100"/>
          <p14:tracePt t="94145" x="4089400" y="2990850"/>
          <p14:tracePt t="94152" x="4089400" y="3014663"/>
          <p14:tracePt t="94162" x="4089400" y="3030538"/>
          <p14:tracePt t="94167" x="4089400" y="3054350"/>
          <p14:tracePt t="94175" x="4089400" y="3070225"/>
          <p14:tracePt t="94182" x="4089400" y="3086100"/>
          <p14:tracePt t="94191" x="4089400" y="3094038"/>
          <p14:tracePt t="94197" x="4089400" y="3101975"/>
          <p14:tracePt t="94206" x="4089400" y="3109913"/>
          <p14:tracePt t="94265" x="4089400" y="3086100"/>
          <p14:tracePt t="94272" x="4089400" y="3062288"/>
          <p14:tracePt t="94279" x="4089400" y="3030538"/>
          <p14:tracePt t="94287" x="4089400" y="2990850"/>
          <p14:tracePt t="94295" x="4081463" y="2927350"/>
          <p14:tracePt t="94302" x="4081463" y="2870200"/>
          <p14:tracePt t="94310" x="4081463" y="2806700"/>
          <p14:tracePt t="94317" x="4081463" y="2743200"/>
          <p14:tracePt t="94326" x="4081463" y="2695575"/>
          <p14:tracePt t="94333" x="4081463" y="2624138"/>
          <p14:tracePt t="94340" x="4081463" y="2566988"/>
          <p14:tracePt t="94347" x="4081463" y="2503488"/>
          <p14:tracePt t="94355" x="4081463" y="2455863"/>
          <p14:tracePt t="94364" x="4081463" y="2408238"/>
          <p14:tracePt t="94370" x="4081463" y="2376488"/>
          <p14:tracePt t="94378" x="4081463" y="2352675"/>
          <p14:tracePt t="94385" x="4081463" y="2328863"/>
          <p14:tracePt t="94394" x="4081463" y="2320925"/>
          <p14:tracePt t="94399" x="4081463" y="2305050"/>
          <p14:tracePt t="94446" x="4081463" y="2312988"/>
          <p14:tracePt t="94452" x="4081463" y="2320925"/>
          <p14:tracePt t="94460" x="4081463" y="2328863"/>
          <p14:tracePt t="94467" x="4073525" y="2344738"/>
          <p14:tracePt t="94476" x="4073525" y="2360613"/>
          <p14:tracePt t="94482" x="4073525" y="2376488"/>
          <p14:tracePt t="94489" x="4073525" y="2400300"/>
          <p14:tracePt t="94497" x="4073525" y="2424113"/>
          <p14:tracePt t="94505" x="4065588" y="2479675"/>
          <p14:tracePt t="94513" x="4057650" y="2527300"/>
          <p14:tracePt t="94519" x="4057650" y="2576513"/>
          <p14:tracePt t="94528" x="4057650" y="2624138"/>
          <p14:tracePt t="94535" x="4057650" y="2663825"/>
          <p14:tracePt t="94544" x="4057650" y="2695575"/>
          <p14:tracePt t="94550" x="4057650" y="2751138"/>
          <p14:tracePt t="94557" x="4057650" y="2806700"/>
          <p14:tracePt t="94565" x="4057650" y="2862263"/>
          <p14:tracePt t="94572" x="4057650" y="2901950"/>
          <p14:tracePt t="94580" x="4057650" y="2943225"/>
          <p14:tracePt t="94587" x="4057650" y="2982913"/>
          <p14:tracePt t="94596" x="4057650" y="3006725"/>
          <p14:tracePt t="94602" x="4057650" y="3022600"/>
          <p14:tracePt t="94617" x="4057650" y="3030538"/>
          <p14:tracePt t="94632" x="4057650" y="3038475"/>
          <p14:tracePt t="94640" x="4057650" y="3046413"/>
          <p14:tracePt t="95922" x="4097338" y="3046413"/>
          <p14:tracePt t="95930" x="4129088" y="3030538"/>
          <p14:tracePt t="95939" x="4168775" y="3022600"/>
          <p14:tracePt t="95946" x="4225925" y="3014663"/>
          <p14:tracePt t="95953" x="4265613" y="2998788"/>
          <p14:tracePt t="95961" x="4321175" y="2982913"/>
          <p14:tracePt t="95967" x="4360863" y="2967038"/>
          <p14:tracePt t="95979" x="4384675" y="2959100"/>
          <p14:tracePt t="95983" x="4400550" y="2959100"/>
          <p14:tracePt t="95993" x="4416425" y="2951163"/>
          <p14:tracePt t="95997" x="4416425" y="2943225"/>
          <p14:tracePt t="96080" x="4424363" y="2943225"/>
          <p14:tracePt t="96094" x="4440238" y="2935288"/>
          <p14:tracePt t="96102" x="4440238" y="2927350"/>
          <p14:tracePt t="96110" x="4448175" y="2927350"/>
          <p14:tracePt t="96117" x="4456113" y="2919413"/>
          <p14:tracePt t="96125" x="4464050" y="2901950"/>
          <p14:tracePt t="96132" x="4464050" y="2894013"/>
          <p14:tracePt t="96140" x="4471988" y="2886075"/>
          <p14:tracePt t="96237" x="4464050" y="2886075"/>
          <p14:tracePt t="96245" x="4440238" y="2886075"/>
          <p14:tracePt t="96252" x="4408488" y="2894013"/>
          <p14:tracePt t="96260" x="4376738" y="2894013"/>
          <p14:tracePt t="96268" x="4313238" y="2909888"/>
          <p14:tracePt t="96275" x="4257675" y="2919413"/>
          <p14:tracePt t="96282" x="4192588" y="2927350"/>
          <p14:tracePt t="96289" x="4113213" y="2935288"/>
          <p14:tracePt t="96297" x="4049713" y="2943225"/>
          <p14:tracePt t="96305" x="3954463" y="2951163"/>
          <p14:tracePt t="96312" x="3867150" y="2951163"/>
          <p14:tracePt t="96320" x="3770313" y="2951163"/>
          <p14:tracePt t="96327" x="3690938" y="2951163"/>
          <p14:tracePt t="96335" x="3603625" y="2951163"/>
          <p14:tracePt t="96344" x="3540125" y="2951163"/>
          <p14:tracePt t="96352" x="3451225" y="2951163"/>
          <p14:tracePt t="96361" x="3379788" y="2951163"/>
          <p14:tracePt t="96365" x="3316288" y="2951163"/>
          <p14:tracePt t="96373" x="3252788" y="2951163"/>
          <p14:tracePt t="96380" x="3197225" y="2951163"/>
          <p14:tracePt t="96387" x="3141663" y="2943225"/>
          <p14:tracePt t="96395" x="3100388" y="2943225"/>
          <p14:tracePt t="96402" x="3060700" y="2943225"/>
          <p14:tracePt t="96410" x="3013075" y="2943225"/>
          <p14:tracePt t="96418" x="2949575" y="2943225"/>
          <p14:tracePt t="96426" x="2909888" y="2943225"/>
          <p14:tracePt t="96432" x="2862263" y="2943225"/>
          <p14:tracePt t="96441" x="2822575" y="2943225"/>
          <p14:tracePt t="96447" x="2774950" y="2943225"/>
          <p14:tracePt t="96456" x="2741613" y="2951163"/>
          <p14:tracePt t="96462" x="2686050" y="2959100"/>
          <p14:tracePt t="96470" x="2630488" y="2967038"/>
          <p14:tracePt t="96477" x="2559050" y="2967038"/>
          <p14:tracePt t="96485" x="2495550" y="2967038"/>
          <p14:tracePt t="96494" x="2416175" y="2967038"/>
          <p14:tracePt t="96500" x="2351088" y="2967038"/>
          <p14:tracePt t="96508" x="2303463" y="2967038"/>
          <p14:tracePt t="96515" x="2224088" y="2967038"/>
          <p14:tracePt t="96522" x="2152650" y="2967038"/>
          <p14:tracePt t="96530" x="2089150" y="2967038"/>
          <p14:tracePt t="96537" x="2025650" y="2967038"/>
          <p14:tracePt t="96545" x="1968500" y="2967038"/>
          <p14:tracePt t="96552" x="1928813" y="2967038"/>
          <p14:tracePt t="96560" x="1905000" y="2967038"/>
          <p14:tracePt t="96568" x="1865313" y="2967038"/>
          <p14:tracePt t="96575" x="1841500" y="2967038"/>
          <p14:tracePt t="96584" x="1817688" y="2967038"/>
          <p14:tracePt t="96595" x="1801813" y="2967038"/>
          <p14:tracePt t="96598" x="1785938" y="2967038"/>
          <p14:tracePt t="96605" x="1770063" y="2967038"/>
          <p14:tracePt t="96612" x="1754188" y="2967038"/>
          <p14:tracePt t="96620" x="1754188" y="2959100"/>
          <p14:tracePt t="96627" x="1746250" y="2959100"/>
          <p14:tracePt t="96672" x="1746250" y="2951163"/>
          <p14:tracePt t="96680" x="1754188" y="2943225"/>
          <p14:tracePt t="96687" x="1770063" y="2935288"/>
          <p14:tracePt t="96695" x="1778000" y="2919413"/>
          <p14:tracePt t="96702" x="1793875" y="2909888"/>
          <p14:tracePt t="96710" x="1809750" y="2894013"/>
          <p14:tracePt t="96718" x="1817688" y="2886075"/>
          <p14:tracePt t="96725" x="1841500" y="2870200"/>
          <p14:tracePt t="96732" x="1865313" y="2862263"/>
          <p14:tracePt t="96740" x="1881188" y="2854325"/>
          <p14:tracePt t="96747" x="1905000" y="2846388"/>
          <p14:tracePt t="96754" x="1928813" y="2846388"/>
          <p14:tracePt t="96762" x="1960563" y="2838450"/>
          <p14:tracePt t="96770" x="2008188" y="2838450"/>
          <p14:tracePt t="96777" x="2041525" y="2838450"/>
          <p14:tracePt t="96785" x="2105025" y="2838450"/>
          <p14:tracePt t="96794" x="2168525" y="2838450"/>
          <p14:tracePt t="96800" x="2239963" y="2838450"/>
          <p14:tracePt t="96808" x="2327275" y="2838450"/>
          <p14:tracePt t="96816" x="2416175" y="2838450"/>
          <p14:tracePt t="96822" x="2495550" y="2846388"/>
          <p14:tracePt t="96829" x="2590800" y="2854325"/>
          <p14:tracePt t="96837" x="2701925" y="2870200"/>
          <p14:tracePt t="96845" x="2798763" y="2878138"/>
          <p14:tracePt t="96852" x="2894013" y="2894013"/>
          <p14:tracePt t="96860" x="2981325" y="2894013"/>
          <p14:tracePt t="96867" x="3052763" y="2909888"/>
          <p14:tracePt t="96874" x="3133725" y="2919413"/>
          <p14:tracePt t="96882" x="3181350" y="2927350"/>
          <p14:tracePt t="96890" x="3268663" y="2935288"/>
          <p14:tracePt t="96897" x="3332163" y="2943225"/>
          <p14:tracePt t="96904" x="3419475" y="2943225"/>
          <p14:tracePt t="96912" x="3484563" y="2951163"/>
          <p14:tracePt t="96919" x="3556000" y="2951163"/>
          <p14:tracePt t="96927" x="3619500" y="2951163"/>
          <p14:tracePt t="96935" x="3667125" y="2959100"/>
          <p14:tracePt t="96944" x="3738563" y="2959100"/>
          <p14:tracePt t="96950" x="3794125" y="2959100"/>
          <p14:tracePt t="96958" x="3859213" y="2967038"/>
          <p14:tracePt t="96965" x="3906838" y="2974975"/>
          <p14:tracePt t="96972" x="3962400" y="2982913"/>
          <p14:tracePt t="96980" x="4017963" y="2990850"/>
          <p14:tracePt t="96987" x="4041775" y="2990850"/>
          <p14:tracePt t="96995" x="4081463" y="2990850"/>
          <p14:tracePt t="97004" x="4129088" y="2990850"/>
          <p14:tracePt t="97010" x="4168775" y="2990850"/>
          <p14:tracePt t="97017" x="4217988" y="2990850"/>
          <p14:tracePt t="97025" x="4265613" y="2990850"/>
          <p14:tracePt t="97032" x="4305300" y="2990850"/>
          <p14:tracePt t="97041" x="4337050" y="2990850"/>
          <p14:tracePt t="97047" x="4384675" y="2990850"/>
          <p14:tracePt t="97054" x="4416425" y="2990850"/>
          <p14:tracePt t="97063" x="4440238" y="2990850"/>
          <p14:tracePt t="97070" x="4456113" y="2990850"/>
          <p14:tracePt t="97077" x="4487863" y="2990850"/>
          <p14:tracePt t="97094" x="4495800" y="2990850"/>
          <p14:tracePt t="97100" x="4503738" y="2990850"/>
          <p14:tracePt t="98337" x="4503738" y="2982913"/>
          <p14:tracePt t="98368" x="4511675" y="2982913"/>
          <p14:tracePt t="98384" x="4511675" y="2974975"/>
          <p14:tracePt t="98414" x="4511675" y="2967038"/>
          <p14:tracePt t="98450" x="4511675" y="2959100"/>
          <p14:tracePt t="98540" x="4511675" y="2951163"/>
          <p14:tracePt t="98556" x="4511675" y="2943225"/>
          <p14:tracePt t="98570" x="4511675" y="2935288"/>
          <p14:tracePt t="98585" x="4511675" y="2927350"/>
          <p14:tracePt t="98592" x="4511675" y="2919413"/>
          <p14:tracePt t="98600" x="4511675" y="2909888"/>
          <p14:tracePt t="98608" x="4511675" y="2901950"/>
          <p14:tracePt t="98615" x="4511675" y="2886075"/>
          <p14:tracePt t="98624" x="4511675" y="2878138"/>
          <p14:tracePt t="98630" x="4511675" y="2870200"/>
          <p14:tracePt t="98637" x="4511675" y="2862263"/>
          <p14:tracePt t="98645" x="4511675" y="2854325"/>
          <p14:tracePt t="98660" x="4511675" y="2846388"/>
          <p14:tracePt t="98682" x="4503738" y="2838450"/>
          <p14:tracePt t="98706" x="4495800" y="2838450"/>
          <p14:tracePt t="98727" x="4487863" y="2838450"/>
          <p14:tracePt t="98742" x="4479925" y="2838450"/>
          <p14:tracePt t="98750" x="4464050" y="2838450"/>
          <p14:tracePt t="98758" x="4456113" y="2838450"/>
          <p14:tracePt t="98765" x="4448175" y="2838450"/>
          <p14:tracePt t="98774" x="4432300" y="2838450"/>
          <p14:tracePt t="98780" x="4408488" y="2838450"/>
          <p14:tracePt t="98787" x="4392613" y="2838450"/>
          <p14:tracePt t="98795" x="4376738" y="2838450"/>
          <p14:tracePt t="98802" x="4360863" y="2838450"/>
          <p14:tracePt t="98810" x="4344988" y="2838450"/>
          <p14:tracePt t="98817" x="4321175" y="2846388"/>
          <p14:tracePt t="98825" x="4289425" y="2846388"/>
          <p14:tracePt t="98833" x="4257675" y="2854325"/>
          <p14:tracePt t="98841" x="4241800" y="2854325"/>
          <p14:tracePt t="98847" x="4217988" y="2854325"/>
          <p14:tracePt t="98855" x="4192588" y="2854325"/>
          <p14:tracePt t="98862" x="4160838" y="2854325"/>
          <p14:tracePt t="98869" x="4129088" y="2854325"/>
          <p14:tracePt t="98877" x="4105275" y="2854325"/>
          <p14:tracePt t="98885" x="4057650" y="2854325"/>
          <p14:tracePt t="98892" x="4041775" y="2854325"/>
          <p14:tracePt t="98899" x="4025900" y="2854325"/>
          <p14:tracePt t="98908" x="4017963" y="2854325"/>
          <p14:tracePt t="98915" x="3994150" y="2854325"/>
          <p14:tracePt t="98923" x="3978275" y="2854325"/>
          <p14:tracePt t="98930" x="3970338" y="2854325"/>
          <p14:tracePt t="98937" x="3954463" y="2854325"/>
          <p14:tracePt t="98945" x="3930650" y="2846388"/>
          <p14:tracePt t="98952" x="3914775" y="2838450"/>
          <p14:tracePt t="98960" x="3890963" y="2838450"/>
          <p14:tracePt t="98967" x="3867150" y="2838450"/>
          <p14:tracePt t="98975" x="3851275" y="2830513"/>
          <p14:tracePt t="98982" x="3833813" y="2830513"/>
          <p14:tracePt t="98989" x="3810000" y="2830513"/>
          <p14:tracePt t="98997" x="3794125" y="2830513"/>
          <p14:tracePt t="99007" x="3786188" y="2830513"/>
          <p14:tracePt t="99012" x="3762375" y="2830513"/>
          <p14:tracePt t="99020" x="3754438" y="2830513"/>
          <p14:tracePt t="99027" x="3738563" y="2830513"/>
          <p14:tracePt t="99035" x="3722688" y="2830513"/>
          <p14:tracePt t="99042" x="3714750" y="2830513"/>
          <p14:tracePt t="99050" x="3698875" y="2830513"/>
          <p14:tracePt t="99066" x="3690938" y="2822575"/>
          <p14:tracePt t="99073" x="3675063" y="2822575"/>
          <p14:tracePt t="99080" x="3667125" y="2822575"/>
          <p14:tracePt t="99091" x="3635375" y="2822575"/>
          <p14:tracePt t="99096" x="3619500" y="2822575"/>
          <p14:tracePt t="99102" x="3595688" y="2814638"/>
          <p14:tracePt t="99110" x="3579813" y="2814638"/>
          <p14:tracePt t="99117" x="3556000" y="2814638"/>
          <p14:tracePt t="99125" x="3540125" y="2814638"/>
          <p14:tracePt t="99132" x="3508375" y="2806700"/>
          <p14:tracePt t="99139" x="3476625" y="2806700"/>
          <p14:tracePt t="99147" x="3451225" y="2806700"/>
          <p14:tracePt t="99155" x="3427413" y="2798763"/>
          <p14:tracePt t="99162" x="3403600" y="2790825"/>
          <p14:tracePt t="99170" x="3387725" y="2790825"/>
          <p14:tracePt t="99177" x="3363913" y="2790825"/>
          <p14:tracePt t="99185" x="3340100" y="2790825"/>
          <p14:tracePt t="99192" x="3316288" y="2782888"/>
          <p14:tracePt t="99200" x="3292475" y="2782888"/>
          <p14:tracePt t="99208" x="3268663" y="2774950"/>
          <p14:tracePt t="99215" x="3260725" y="2774950"/>
          <p14:tracePt t="99224" x="3236913" y="2774950"/>
          <p14:tracePt t="99230" x="3213100" y="2774950"/>
          <p14:tracePt t="99237" x="3181350" y="2767013"/>
          <p14:tracePt t="99245" x="3149600" y="2767013"/>
          <p14:tracePt t="99252" x="3100388" y="2759075"/>
          <p14:tracePt t="99260" x="3052763" y="2751138"/>
          <p14:tracePt t="99267" x="3021013" y="2751138"/>
          <p14:tracePt t="99275" x="2989263" y="2751138"/>
          <p14:tracePt t="99282" x="2957513" y="2751138"/>
          <p14:tracePt t="99291" x="2925763" y="2751138"/>
          <p14:tracePt t="99297" x="2894013" y="2751138"/>
          <p14:tracePt t="99306" x="2854325" y="2751138"/>
          <p14:tracePt t="99312" x="2830513" y="2751138"/>
          <p14:tracePt t="99320" x="2798763" y="2751138"/>
          <p14:tracePt t="99327" x="2782888" y="2751138"/>
          <p14:tracePt t="99335" x="2759075" y="2751138"/>
          <p14:tracePt t="99342" x="2725738" y="2751138"/>
          <p14:tracePt t="99349" x="2701925" y="2751138"/>
          <p14:tracePt t="99358" x="2678113" y="2751138"/>
          <p14:tracePt t="99365" x="2646363" y="2751138"/>
          <p14:tracePt t="99372" x="2614613" y="2751138"/>
          <p14:tracePt t="99380" x="2590800" y="2751138"/>
          <p14:tracePt t="99387" x="2566988" y="2751138"/>
          <p14:tracePt t="99395" x="2543175" y="2751138"/>
          <p14:tracePt t="99402" x="2511425" y="2751138"/>
          <p14:tracePt t="99409" x="2487613" y="2751138"/>
          <p14:tracePt t="99417" x="2471738" y="2751138"/>
          <p14:tracePt t="99425" x="2447925" y="2751138"/>
          <p14:tracePt t="99432" x="2432050" y="2751138"/>
          <p14:tracePt t="99442" x="2416175" y="2751138"/>
          <p14:tracePt t="99447" x="2392363" y="2751138"/>
          <p14:tracePt t="99456" x="2384425" y="2751138"/>
          <p14:tracePt t="99462" x="2359025" y="2751138"/>
          <p14:tracePt t="99470" x="2335213" y="2751138"/>
          <p14:tracePt t="99477" x="2311400" y="2751138"/>
          <p14:tracePt t="99485" x="2287588" y="2751138"/>
          <p14:tracePt t="99492" x="2263775" y="2751138"/>
          <p14:tracePt t="99500" x="2239963" y="2751138"/>
          <p14:tracePt t="99508" x="2208213" y="2751138"/>
          <p14:tracePt t="99514" x="2176463" y="2751138"/>
          <p14:tracePt t="99522" x="2144713" y="2751138"/>
          <p14:tracePt t="99529" x="2120900" y="2759075"/>
          <p14:tracePt t="99537" x="2089150" y="2759075"/>
          <p14:tracePt t="99545" x="2065338" y="2767013"/>
          <p14:tracePt t="99553" x="2033588" y="2767013"/>
          <p14:tracePt t="99560" x="2000250" y="2767013"/>
          <p14:tracePt t="99567" x="1976438" y="2767013"/>
          <p14:tracePt t="99575" x="1944688" y="2774950"/>
          <p14:tracePt t="99583" x="1920875" y="2774950"/>
          <p14:tracePt t="99591" x="1905000" y="2782888"/>
          <p14:tracePt t="99598" x="1889125" y="2782888"/>
          <p14:tracePt t="99606" x="1865313" y="2790825"/>
          <p14:tracePt t="99612" x="1833563" y="2790825"/>
          <p14:tracePt t="99620" x="1809750" y="2798763"/>
          <p14:tracePt t="99629" x="1785938" y="2798763"/>
          <p14:tracePt t="99635" x="1762125" y="2798763"/>
          <p14:tracePt t="99642" x="1730375" y="2798763"/>
          <p14:tracePt t="99650" x="1706563" y="2798763"/>
          <p14:tracePt t="99658" x="1682750" y="2806700"/>
          <p14:tracePt t="99665" x="1658938" y="2806700"/>
          <p14:tracePt t="99672" x="1633538" y="2806700"/>
          <p14:tracePt t="99680" x="1617663" y="2806700"/>
          <p14:tracePt t="99687" x="1593850" y="2814638"/>
          <p14:tracePt t="99695" x="1577975" y="2814638"/>
          <p14:tracePt t="99703" x="1562100" y="2814638"/>
          <p14:tracePt t="99710" x="1546225" y="2814638"/>
          <p14:tracePt t="99717" x="1522413" y="2814638"/>
          <p14:tracePt t="99724" x="1506538" y="2814638"/>
          <p14:tracePt t="99733" x="1490663" y="2814638"/>
          <p14:tracePt t="99741" x="1466850" y="2814638"/>
          <p14:tracePt t="99747" x="1450975" y="2814638"/>
          <p14:tracePt t="99756" x="1443038" y="2814638"/>
          <p14:tracePt t="99762" x="1427163" y="2814638"/>
          <p14:tracePt t="99770" x="1419225" y="2814638"/>
          <p14:tracePt t="99778" x="1395413" y="2814638"/>
          <p14:tracePt t="99785" x="1387475" y="2814638"/>
          <p14:tracePt t="99792" x="1379538" y="2814638"/>
          <p14:tracePt t="99799" x="1371600" y="2814638"/>
          <p14:tracePt t="99808" x="1363663" y="2814638"/>
          <p14:tracePt t="99815" x="1339850" y="2806700"/>
          <p14:tracePt t="99823" x="1323975" y="2806700"/>
          <p14:tracePt t="99830" x="1308100" y="2806700"/>
          <p14:tracePt t="99838" x="1300163" y="2806700"/>
          <p14:tracePt t="99844" x="1284288" y="2806700"/>
          <p14:tracePt t="99853" x="1266825" y="2806700"/>
          <p14:tracePt t="99860" x="1258888" y="2806700"/>
          <p14:tracePt t="99867" x="1250950" y="2806700"/>
          <p14:tracePt t="99874" x="1235075" y="2806700"/>
          <p14:tracePt t="99882" x="1219200" y="2806700"/>
          <p14:tracePt t="99891" x="1211263" y="2806700"/>
          <p14:tracePt t="99897" x="1203325" y="2806700"/>
          <p14:tracePt t="99906" x="1195388" y="2806700"/>
          <p14:tracePt t="99920" x="1187450" y="2806700"/>
          <p14:tracePt t="99950" x="1179513" y="2806700"/>
          <p14:tracePt t="100461" x="0" y="0"/>
        </p14:tracePtLst>
        <p14:tracePtLst>
          <p14:tracePt t="123474" x="2105025" y="4729163"/>
          <p14:tracePt t="123705" x="2097088" y="4729163"/>
          <p14:tracePt t="123714" x="2081213" y="4729163"/>
          <p14:tracePt t="123721" x="2073275" y="4729163"/>
          <p14:tracePt t="123727" x="2065338" y="4737100"/>
          <p14:tracePt t="123738" x="2057400" y="4745038"/>
          <p14:tracePt t="123743" x="2049463" y="4745038"/>
          <p14:tracePt t="123751" x="2041525" y="4752975"/>
          <p14:tracePt t="123757" x="2017713" y="4760913"/>
          <p14:tracePt t="123766" x="2008188" y="4760913"/>
          <p14:tracePt t="123774" x="2000250" y="4768850"/>
          <p14:tracePt t="123781" x="1984375" y="4776788"/>
          <p14:tracePt t="123795" x="1968500" y="4784725"/>
          <p14:tracePt t="123802" x="1968500" y="4792663"/>
          <p14:tracePt t="123811" x="1960563" y="4792663"/>
          <p14:tracePt t="123822" x="1944688" y="4792663"/>
          <p14:tracePt t="123825" x="1936750" y="4792663"/>
          <p14:tracePt t="123833" x="1928813" y="4792663"/>
          <p14:tracePt t="123840" x="1912938" y="4792663"/>
          <p14:tracePt t="123848" x="1889125" y="4800600"/>
          <p14:tracePt t="123855" x="1873250" y="4800600"/>
          <p14:tracePt t="123862" x="1857375" y="4800600"/>
          <p14:tracePt t="123873" x="1841500" y="4800600"/>
          <p14:tracePt t="123877" x="1825625" y="4808538"/>
          <p14:tracePt t="123887" x="1817688" y="4808538"/>
          <p14:tracePt t="123894" x="1809750" y="4816475"/>
          <p14:tracePt t="123901" x="1801813" y="4816475"/>
          <p14:tracePt t="123931" x="1793875" y="4816475"/>
          <p14:tracePt t="123961" x="1785938" y="4816475"/>
          <p14:tracePt t="123971" x="1778000" y="4816475"/>
          <p14:tracePt t="123984" x="1770063" y="4824413"/>
          <p14:tracePt t="123990" x="1754188" y="4832350"/>
          <p14:tracePt t="123999" x="1738313" y="4832350"/>
          <p14:tracePt t="124006" x="1730375" y="4832350"/>
          <p14:tracePt t="124013" x="1714500" y="4840288"/>
          <p14:tracePt t="124021" x="1706563" y="4848225"/>
          <p14:tracePt t="124028" x="1690688" y="4848225"/>
          <p14:tracePt t="124036" x="1666875" y="4856163"/>
          <p14:tracePt t="124042" x="1651000" y="4864100"/>
          <p14:tracePt t="124050" x="1617663" y="4879975"/>
          <p14:tracePt t="124058" x="1585913" y="4887913"/>
          <p14:tracePt t="124065" x="1570038" y="4895850"/>
          <p14:tracePt t="124073" x="1546225" y="4911725"/>
          <p14:tracePt t="124081" x="1538288" y="4911725"/>
          <p14:tracePt t="124105" x="1514475" y="4927600"/>
          <p14:tracePt t="124110" x="1506538" y="4927600"/>
          <p14:tracePt t="124119" x="1506538" y="4935538"/>
          <p14:tracePt t="124125" x="1498600" y="4935538"/>
          <p14:tracePt t="124380" x="1522413" y="4935538"/>
          <p14:tracePt t="124391" x="1554163" y="4935538"/>
          <p14:tracePt t="124395" x="1609725" y="4935538"/>
          <p14:tracePt t="124405" x="1698625" y="4935538"/>
          <p14:tracePt t="124411" x="1801813" y="4935538"/>
          <p14:tracePt t="124422" x="1912938" y="4935538"/>
          <p14:tracePt t="124425" x="2065338" y="4935538"/>
          <p14:tracePt t="124432" x="2239963" y="4935538"/>
          <p14:tracePt t="124440" x="2366963" y="4935538"/>
          <p14:tracePt t="124448" x="2543175" y="4935538"/>
          <p14:tracePt t="124455" x="2701925" y="4927600"/>
          <p14:tracePt t="124463" x="2822575" y="4911725"/>
          <p14:tracePt t="124471" x="2917825" y="4895850"/>
          <p14:tracePt t="124477" x="2997200" y="4887913"/>
          <p14:tracePt t="124486" x="3052763" y="4872038"/>
          <p14:tracePt t="124492" x="3092450" y="4864100"/>
          <p14:tracePt t="124500" x="3133725" y="4856163"/>
          <p14:tracePt t="124507" x="3173413" y="4840288"/>
          <p14:tracePt t="124515" x="3197225" y="4840288"/>
          <p14:tracePt t="124522" x="3221038" y="4824413"/>
          <p14:tracePt t="124538" x="3221038" y="4816475"/>
          <p14:tracePt t="124545" x="3228975" y="4816475"/>
          <p14:tracePt t="124560" x="3228975" y="4808538"/>
          <p14:tracePt t="124569" x="3236913" y="4808538"/>
          <p14:tracePt t="124583" x="3244850" y="4800600"/>
          <p14:tracePt t="124590" x="3252788" y="4800600"/>
          <p14:tracePt t="124605" x="3260725" y="4800600"/>
          <p14:tracePt t="124612" x="3268663" y="4792663"/>
          <p14:tracePt t="124620" x="3276600" y="4784725"/>
          <p14:tracePt t="124627" x="3284538" y="4784725"/>
          <p14:tracePt t="124635" x="3292475" y="4776788"/>
          <p14:tracePt t="124643" x="3300413" y="4768850"/>
          <p14:tracePt t="124651" x="3308350" y="4760913"/>
          <p14:tracePt t="124658" x="3316288" y="4760913"/>
          <p14:tracePt t="124665" x="3332163" y="4752975"/>
          <p14:tracePt t="124673" x="3332163" y="4745038"/>
          <p14:tracePt t="124680" x="3348038" y="4745038"/>
          <p14:tracePt t="124687" x="3355975" y="4737100"/>
          <p14:tracePt t="124695" x="3363913" y="4729163"/>
          <p14:tracePt t="124702" x="3371850" y="4729163"/>
          <p14:tracePt t="124710" x="3379788" y="4721225"/>
          <p14:tracePt t="124719" x="3395663" y="4713288"/>
          <p14:tracePt t="124732" x="3403600" y="4713288"/>
          <p14:tracePt t="124740" x="3411538" y="4705350"/>
          <p14:tracePt t="124755" x="3419475" y="4705350"/>
          <p14:tracePt t="124762" x="3427413" y="4705350"/>
          <p14:tracePt t="124778" x="3435350" y="4705350"/>
          <p14:tracePt t="124785" x="3443288" y="4705350"/>
          <p14:tracePt t="124792" x="3451225" y="4705350"/>
          <p14:tracePt t="124817" x="3459163" y="4705350"/>
          <p14:tracePt t="124837" x="3467100" y="4705350"/>
          <p14:tracePt t="124875" x="3467100" y="4713288"/>
          <p14:tracePt t="124882" x="3451225" y="4713288"/>
          <p14:tracePt t="124890" x="3419475" y="4729163"/>
          <p14:tracePt t="124897" x="3387725" y="4729163"/>
          <p14:tracePt t="124905" x="3355975" y="4737100"/>
          <p14:tracePt t="124912" x="3316288" y="4752975"/>
          <p14:tracePt t="124920" x="3268663" y="4776788"/>
          <p14:tracePt t="124927" x="3244850" y="4792663"/>
          <p14:tracePt t="124935" x="3205163" y="4816475"/>
          <p14:tracePt t="124942" x="3173413" y="4824413"/>
          <p14:tracePt t="124951" x="3141663" y="4848225"/>
          <p14:tracePt t="124957" x="3125788" y="4864100"/>
          <p14:tracePt t="124965" x="3117850" y="4879975"/>
          <p14:tracePt t="124973" x="3109913" y="4879975"/>
          <p14:tracePt t="124980" x="3100388" y="4895850"/>
          <p14:tracePt t="125010" x="3100388" y="4903788"/>
          <p14:tracePt t="125055" x="3109913" y="4903788"/>
          <p14:tracePt t="125063" x="3133725" y="4903788"/>
          <p14:tracePt t="125070" x="3181350" y="4903788"/>
          <p14:tracePt t="125078" x="3236913" y="4903788"/>
          <p14:tracePt t="125085" x="3284538" y="4903788"/>
          <p14:tracePt t="125104" x="3435350" y="4872038"/>
          <p14:tracePt t="125108" x="3532188" y="4848225"/>
          <p14:tracePt t="125115" x="3635375" y="4832350"/>
          <p14:tracePt t="125122" x="3746500" y="4816475"/>
          <p14:tracePt t="125130" x="3851275" y="4808538"/>
          <p14:tracePt t="125137" x="3946525" y="4792663"/>
          <p14:tracePt t="125145" x="4097338" y="4776788"/>
          <p14:tracePt t="125153" x="4168775" y="4768850"/>
          <p14:tracePt t="125161" x="4281488" y="4760913"/>
          <p14:tracePt t="125168" x="4360863" y="4760913"/>
          <p14:tracePt t="125175" x="4448175" y="4752975"/>
          <p14:tracePt t="125182" x="4511675" y="4752975"/>
          <p14:tracePt t="125191" x="4559300" y="4752975"/>
          <p14:tracePt t="125197" x="4608513" y="4752975"/>
          <p14:tracePt t="125205" x="4648200" y="4745038"/>
          <p14:tracePt t="125213" x="4679950" y="4745038"/>
          <p14:tracePt t="125220" x="4695825" y="4745038"/>
          <p14:tracePt t="125228" x="4703763" y="4745038"/>
          <p14:tracePt t="125236" x="4711700" y="4745038"/>
          <p14:tracePt t="125242" x="4719638" y="4745038"/>
          <p14:tracePt t="125251" x="4727575" y="4745038"/>
          <p14:tracePt t="125257" x="4743450" y="4745038"/>
          <p14:tracePt t="125265" x="4759325" y="4745038"/>
          <p14:tracePt t="125288" x="4791075" y="4760913"/>
          <p14:tracePt t="125288" x="4814888" y="4768850"/>
          <p14:tracePt t="125295" x="4830763" y="4776788"/>
          <p14:tracePt t="125304" x="4878388" y="4784725"/>
          <p14:tracePt t="125310" x="4902200" y="4792663"/>
          <p14:tracePt t="125318" x="4943475" y="4792663"/>
          <p14:tracePt t="125325" x="4991100" y="4800600"/>
          <p14:tracePt t="125333" x="5022850" y="4800600"/>
          <p14:tracePt t="125340" x="5062538" y="4800600"/>
          <p14:tracePt t="125348" x="5086350" y="4800600"/>
          <p14:tracePt t="125355" x="5110163" y="4800600"/>
          <p14:tracePt t="125362" x="5126038" y="4800600"/>
          <p14:tracePt t="125453" x="5126038" y="4808538"/>
          <p14:tracePt t="125468" x="5118100" y="4816475"/>
          <p14:tracePt t="125475" x="5110163" y="4824413"/>
          <p14:tracePt t="125482" x="5102225" y="4840288"/>
          <p14:tracePt t="125489" x="5086350" y="4848225"/>
          <p14:tracePt t="125497" x="5054600" y="4872038"/>
          <p14:tracePt t="125506" x="5030788" y="4887913"/>
          <p14:tracePt t="125512" x="4999038" y="4903788"/>
          <p14:tracePt t="125520" x="4975225" y="4919663"/>
          <p14:tracePt t="125528" x="4951413" y="4935538"/>
          <p14:tracePt t="125543" x="4894263" y="4959350"/>
          <p14:tracePt t="125552" x="4878388" y="4967288"/>
          <p14:tracePt t="125557" x="4854575" y="4976813"/>
          <p14:tracePt t="125565" x="4846638" y="4984750"/>
          <p14:tracePt t="125572" x="4838700" y="4984750"/>
          <p14:tracePt t="125580" x="4830763" y="4984750"/>
          <p14:tracePt t="125880" x="4822825" y="4984750"/>
          <p14:tracePt t="125895" x="4703763" y="4935538"/>
          <p14:tracePt t="125902" x="4608513" y="4911725"/>
          <p14:tracePt t="125912" x="4527550" y="4895850"/>
          <p14:tracePt t="125918" x="4464050" y="4887913"/>
          <p14:tracePt t="125929" x="4400550" y="4879975"/>
          <p14:tracePt t="125934" x="4376738" y="4879975"/>
          <p14:tracePt t="125940" x="4352925" y="4879975"/>
          <p14:tracePt t="125949" x="4344988" y="4879975"/>
          <p14:tracePt t="126015" x="4352925" y="4879975"/>
          <p14:tracePt t="126024" x="4384675" y="4895850"/>
          <p14:tracePt t="126032" x="4416425" y="4903788"/>
          <p14:tracePt t="126038" x="4448175" y="4911725"/>
          <p14:tracePt t="126046" x="4503738" y="4927600"/>
          <p14:tracePt t="126056" x="4584700" y="4943475"/>
          <p14:tracePt t="126060" x="4664075" y="4951413"/>
          <p14:tracePt t="126067" x="4751388" y="4967288"/>
          <p14:tracePt t="126075" x="4846638" y="4976813"/>
          <p14:tracePt t="126086" x="4933950" y="4976813"/>
          <p14:tracePt t="126105" x="5118100" y="4984750"/>
          <p14:tracePt t="126112" x="5133975" y="4976813"/>
          <p14:tracePt t="126120" x="5141913" y="4967288"/>
          <p14:tracePt t="126128" x="5157788" y="4967288"/>
          <p14:tracePt t="126262" x="5149850" y="4959350"/>
          <p14:tracePt t="126270" x="5141913" y="4959350"/>
          <p14:tracePt t="126286" x="5133975" y="4959350"/>
          <p14:tracePt t="126652" x="5126038" y="4959350"/>
          <p14:tracePt t="126660" x="5094288" y="4951413"/>
          <p14:tracePt t="126668" x="5030788" y="4951413"/>
          <p14:tracePt t="126677" x="4975225" y="4935538"/>
          <p14:tracePt t="126686" x="4894263" y="4927600"/>
          <p14:tracePt t="126691" x="4799013" y="4919663"/>
          <p14:tracePt t="126699" x="4703763" y="4903788"/>
          <p14:tracePt t="126705" x="4616450" y="4903788"/>
          <p14:tracePt t="126714" x="4543425" y="4903788"/>
          <p14:tracePt t="126721" x="4495800" y="4911725"/>
          <p14:tracePt t="126727" x="4440238" y="4919663"/>
          <p14:tracePt t="126735" x="4416425" y="4927600"/>
          <p14:tracePt t="126742" x="4392613" y="4935538"/>
          <p14:tracePt t="126750" x="4384675" y="4935538"/>
          <p14:tracePt t="126758" x="4376738" y="4935538"/>
          <p14:tracePt t="127058" x="4360863" y="4935538"/>
          <p14:tracePt t="127066" x="4344988" y="4935538"/>
          <p14:tracePt t="127072" x="4321175" y="4935538"/>
          <p14:tracePt t="127081" x="4297363" y="4935538"/>
          <p14:tracePt t="127088" x="4273550" y="4935538"/>
          <p14:tracePt t="127103" x="4233863" y="4943475"/>
          <p14:tracePt t="127110" x="4210050" y="4943475"/>
          <p14:tracePt t="127118" x="4184650" y="4943475"/>
          <p14:tracePt t="127125" x="4160838" y="4943475"/>
          <p14:tracePt t="127132" x="4144963" y="4943475"/>
          <p14:tracePt t="127140" x="4121150" y="4943475"/>
          <p14:tracePt t="127148" x="4105275" y="4943475"/>
          <p14:tracePt t="127155" x="4081463" y="4943475"/>
          <p14:tracePt t="127170" x="4065588" y="4943475"/>
          <p14:tracePt t="127553" x="0" y="0"/>
        </p14:tracePtLst>
        <p14:tracePtLst>
          <p14:tracePt t="129234" x="2128838" y="4721225"/>
          <p14:tracePt t="129323" x="2112963" y="4721225"/>
          <p14:tracePt t="129339" x="2105025" y="4721225"/>
          <p14:tracePt t="129345" x="2089150" y="4721225"/>
          <p14:tracePt t="129354" x="2073275" y="4721225"/>
          <p14:tracePt t="129362" x="2049463" y="4721225"/>
          <p14:tracePt t="129368" x="2033588" y="4721225"/>
          <p14:tracePt t="129376" x="2017713" y="4721225"/>
          <p14:tracePt t="129383" x="2008188" y="4721225"/>
          <p14:tracePt t="129391" x="1992313" y="4721225"/>
          <p14:tracePt t="129399" x="1968500" y="4721225"/>
          <p14:tracePt t="129405" x="1936750" y="4729163"/>
          <p14:tracePt t="129413" x="1912938" y="4737100"/>
          <p14:tracePt t="129420" x="1889125" y="4737100"/>
          <p14:tracePt t="129428" x="1857375" y="4745038"/>
          <p14:tracePt t="129434" x="1841500" y="4752975"/>
          <p14:tracePt t="129442" x="1809750" y="4760913"/>
          <p14:tracePt t="129450" x="1770063" y="4776788"/>
          <p14:tracePt t="129457" x="1746250" y="4784725"/>
          <p14:tracePt t="129465" x="1714500" y="4792663"/>
          <p14:tracePt t="129472" x="1674813" y="4808538"/>
          <p14:tracePt t="129481" x="1651000" y="4824413"/>
          <p14:tracePt t="129488" x="1617663" y="4832350"/>
          <p14:tracePt t="129495" x="1585913" y="4840288"/>
          <p14:tracePt t="129502" x="1554163" y="4864100"/>
          <p14:tracePt t="129510" x="1514475" y="4872038"/>
          <p14:tracePt t="129517" x="1482725" y="4887913"/>
          <p14:tracePt t="129526" x="1450975" y="4903788"/>
          <p14:tracePt t="129533" x="1411288" y="4919663"/>
          <p14:tracePt t="129540" x="1387475" y="4927600"/>
          <p14:tracePt t="129548" x="1387475" y="4935538"/>
          <p14:tracePt t="129555" x="1379538" y="4935538"/>
          <p14:tracePt t="129563" x="1371600" y="4935538"/>
          <p14:tracePt t="129570" x="1363663" y="4935538"/>
          <p14:tracePt t="129818" x="1371600" y="4935538"/>
          <p14:tracePt t="129824" x="1387475" y="4935538"/>
          <p14:tracePt t="129835" x="1403350" y="4935538"/>
          <p14:tracePt t="129840" x="1419225" y="4935538"/>
          <p14:tracePt t="129851" x="1435100" y="4935538"/>
          <p14:tracePt t="129855" x="1458913" y="4935538"/>
          <p14:tracePt t="129867" x="1466850" y="4935538"/>
          <p14:tracePt t="129870" x="1482725" y="4927600"/>
          <p14:tracePt t="129880" x="1498600" y="4919663"/>
          <p14:tracePt t="129894" x="1506538" y="4919663"/>
          <p14:tracePt t="129902" x="1514475" y="4919663"/>
          <p14:tracePt t="129916" x="1522413" y="4919663"/>
          <p14:tracePt t="129934" x="1538288" y="4919663"/>
          <p14:tracePt t="129938" x="1554163" y="4919663"/>
          <p14:tracePt t="129948" x="1562100" y="4919663"/>
          <p14:tracePt t="129953" x="1577975" y="4919663"/>
          <p14:tracePt t="129961" x="1585913" y="4919663"/>
          <p14:tracePt t="129968" x="1609725" y="4919663"/>
          <p14:tracePt t="129976" x="1617663" y="4919663"/>
          <p14:tracePt t="129983" x="1625600" y="4919663"/>
          <p14:tracePt t="129990" x="1633538" y="4919663"/>
          <p14:tracePt t="130002" x="1641475" y="4919663"/>
          <p14:tracePt t="130005" x="1651000" y="4919663"/>
          <p14:tracePt t="130015" x="1658938" y="4919663"/>
          <p14:tracePt t="130020" x="1674813" y="4919663"/>
          <p14:tracePt t="130027" x="1682750" y="4919663"/>
          <p14:tracePt t="130036" x="1698625" y="4919663"/>
          <p14:tracePt t="130043" x="1706563" y="4911725"/>
          <p14:tracePt t="130050" x="1714500" y="4911725"/>
          <p14:tracePt t="130059" x="1722438" y="4911725"/>
          <p14:tracePt t="130068" x="1722438" y="4903788"/>
          <p14:tracePt t="130083" x="1730375" y="4903788"/>
          <p14:tracePt t="130156" x="1738313" y="4903788"/>
          <p14:tracePt t="130170" x="1738313" y="4895850"/>
          <p14:tracePt t="130177" x="1746250" y="4895850"/>
          <p14:tracePt t="130214" x="1754188" y="4895850"/>
          <p14:tracePt t="130216" x="1762125" y="4887913"/>
          <p14:tracePt t="130224" x="1770063" y="4887913"/>
          <p14:tracePt t="130231" x="1785938" y="4887913"/>
          <p14:tracePt t="130237" x="1817688" y="4887913"/>
          <p14:tracePt t="130245" x="1841500" y="4887913"/>
          <p14:tracePt t="130252" x="1865313" y="4887913"/>
          <p14:tracePt t="130260" x="1912938" y="4879975"/>
          <p14:tracePt t="130268" x="1952625" y="4879975"/>
          <p14:tracePt t="130275" x="2008188" y="4879975"/>
          <p14:tracePt t="130283" x="2057400" y="4879975"/>
          <p14:tracePt t="130290" x="2105025" y="4879975"/>
          <p14:tracePt t="130298" x="2160588" y="4879975"/>
          <p14:tracePt t="130305" x="2184400" y="4879975"/>
          <p14:tracePt t="130313" x="2216150" y="4872038"/>
          <p14:tracePt t="130320" x="2247900" y="4864100"/>
          <p14:tracePt t="130327" x="2263775" y="4856163"/>
          <p14:tracePt t="130335" x="2279650" y="4856163"/>
          <p14:tracePt t="130350" x="2287588" y="4856163"/>
          <p14:tracePt t="130357" x="2287588" y="4848225"/>
          <p14:tracePt t="130463" x="2287588" y="4840288"/>
          <p14:tracePt t="130470" x="2287588" y="4832350"/>
          <p14:tracePt t="130477" x="2279650" y="4816475"/>
          <p14:tracePt t="130485" x="2263775" y="4816475"/>
          <p14:tracePt t="130492" x="2255838" y="4800600"/>
          <p14:tracePt t="130500" x="2239963" y="4792663"/>
          <p14:tracePt t="130508" x="2224088" y="4784725"/>
          <p14:tracePt t="130515" x="2208213" y="4768850"/>
          <p14:tracePt t="130523" x="2192338" y="4768850"/>
          <p14:tracePt t="130530" x="2176463" y="4760913"/>
          <p14:tracePt t="130538" x="2168525" y="4752975"/>
          <p14:tracePt t="130545" x="2160588" y="4752975"/>
          <p14:tracePt t="130553" x="2136775" y="4745038"/>
          <p14:tracePt t="130560" x="2128838" y="4745038"/>
          <p14:tracePt t="130567" x="2120900" y="4737100"/>
          <p14:tracePt t="130575" x="2105025" y="4729163"/>
          <p14:tracePt t="130582" x="2105025" y="4721225"/>
          <p14:tracePt t="130590" x="2089150" y="4721225"/>
          <p14:tracePt t="130597" x="2081213" y="4721225"/>
          <p14:tracePt t="130605" x="2065338" y="4705350"/>
          <p14:tracePt t="130614" x="2057400" y="4705350"/>
          <p14:tracePt t="130620" x="2049463" y="4705350"/>
          <p14:tracePt t="130635" x="2041525" y="4697413"/>
          <p14:tracePt t="130643" x="2033588" y="4697413"/>
          <p14:tracePt t="130650" x="2025650" y="4689475"/>
          <p14:tracePt t="130657" x="2025650" y="4681538"/>
          <p14:tracePt t="130665" x="2017713" y="4681538"/>
          <p14:tracePt t="130672" x="2008188" y="4673600"/>
          <p14:tracePt t="130687" x="1992313" y="4673600"/>
          <p14:tracePt t="130702" x="1984375" y="4665663"/>
          <p14:tracePt t="130717" x="1976438" y="4665663"/>
          <p14:tracePt t="130732" x="1968500" y="4665663"/>
          <p14:tracePt t="130742" x="1968500" y="4657725"/>
          <p14:tracePt t="130752" x="1960563" y="4657725"/>
          <p14:tracePt t="130755" x="1952625" y="4657725"/>
          <p14:tracePt t="130770" x="1944688" y="4657725"/>
          <p14:tracePt t="130777" x="1936750" y="4657725"/>
          <p14:tracePt t="130785" x="1928813" y="4657725"/>
          <p14:tracePt t="130792" x="1920875" y="4657725"/>
          <p14:tracePt t="130800" x="1912938" y="4657725"/>
          <p14:tracePt t="130807" x="1897063" y="4649788"/>
          <p14:tracePt t="130815" x="1881188" y="4641850"/>
          <p14:tracePt t="130822" x="1865313" y="4641850"/>
          <p14:tracePt t="130831" x="1849438" y="4641850"/>
          <p14:tracePt t="130837" x="1833563" y="4633913"/>
          <p14:tracePt t="130846" x="1817688" y="4633913"/>
          <p14:tracePt t="130852" x="1801813" y="4633913"/>
          <p14:tracePt t="130867" x="1793875" y="4633913"/>
          <p14:tracePt t="130875" x="1785938" y="4633913"/>
          <p14:tracePt t="131018" x="1801813" y="4633913"/>
          <p14:tracePt t="131025" x="1817688" y="4633913"/>
          <p14:tracePt t="131032" x="1841500" y="4633913"/>
          <p14:tracePt t="131040" x="1873250" y="4633913"/>
          <p14:tracePt t="131048" x="1920875" y="4633913"/>
          <p14:tracePt t="131056" x="1960563" y="4633913"/>
          <p14:tracePt t="131064" x="1984375" y="4633913"/>
          <p14:tracePt t="131070" x="2041525" y="4633913"/>
          <p14:tracePt t="131078" x="2073275" y="4641850"/>
          <p14:tracePt t="131085" x="2120900" y="4649788"/>
          <p14:tracePt t="131099" x="2152650" y="4649788"/>
          <p14:tracePt t="131100" x="2208213" y="4665663"/>
          <p14:tracePt t="131107" x="2247900" y="4673600"/>
          <p14:tracePt t="131115" x="2279650" y="4673600"/>
          <p14:tracePt t="131122" x="2319338" y="4681538"/>
          <p14:tracePt t="131132" x="2343150" y="4689475"/>
          <p14:tracePt t="131138" x="2384425" y="4697413"/>
          <p14:tracePt t="131146" x="2416175" y="4705350"/>
          <p14:tracePt t="131152" x="2447925" y="4713288"/>
          <p14:tracePt t="131160" x="2471738" y="4713288"/>
          <p14:tracePt t="131168" x="2495550" y="4713288"/>
          <p14:tracePt t="131175" x="2511425" y="4713288"/>
          <p14:tracePt t="131182" x="2535238" y="4713288"/>
          <p14:tracePt t="131190" x="2559050" y="4713288"/>
          <p14:tracePt t="131198" x="2582863" y="4713288"/>
          <p14:tracePt t="131206" x="2606675" y="4713288"/>
          <p14:tracePt t="131214" x="2630488" y="4713288"/>
          <p14:tracePt t="131220" x="2646363" y="4713288"/>
          <p14:tracePt t="131229" x="2670175" y="4721225"/>
          <p14:tracePt t="131235" x="2686050" y="4721225"/>
          <p14:tracePt t="131243" x="2709863" y="4721225"/>
          <p14:tracePt t="131250" x="2717800" y="4721225"/>
          <p14:tracePt t="131258" x="2733675" y="4729163"/>
          <p14:tracePt t="131265" x="2751138" y="4729163"/>
          <p14:tracePt t="131281" x="2759075" y="4729163"/>
          <p14:tracePt t="131385" x="2741613" y="4729163"/>
          <p14:tracePt t="131393" x="2717800" y="4729163"/>
          <p14:tracePt t="131400" x="2693988" y="4729163"/>
          <p14:tracePt t="131407" x="2662238" y="4729163"/>
          <p14:tracePt t="131415" x="2622550" y="4729163"/>
          <p14:tracePt t="131423" x="2559050" y="4729163"/>
          <p14:tracePt t="131431" x="2511425" y="4729163"/>
          <p14:tracePt t="131438" x="2471738" y="4729163"/>
          <p14:tracePt t="131446" x="2392363" y="4729163"/>
          <p14:tracePt t="131453" x="2327275" y="4729163"/>
          <p14:tracePt t="131460" x="2263775" y="4729163"/>
          <p14:tracePt t="131467" x="2200275" y="4729163"/>
          <p14:tracePt t="131475" x="2136775" y="4729163"/>
          <p14:tracePt t="131482" x="2097088" y="4729163"/>
          <p14:tracePt t="131490" x="2049463" y="4737100"/>
          <p14:tracePt t="131498" x="2025650" y="4737100"/>
          <p14:tracePt t="131505" x="2000250" y="4737100"/>
          <p14:tracePt t="131513" x="1968500" y="4737100"/>
          <p14:tracePt t="131520" x="1952625" y="4737100"/>
          <p14:tracePt t="131527" x="1944688" y="4737100"/>
          <p14:tracePt t="131535" x="1928813" y="4737100"/>
          <p14:tracePt t="131542" x="1912938" y="4737100"/>
          <p14:tracePt t="131550" x="1897063" y="4737100"/>
          <p14:tracePt t="131558" x="1889125" y="4737100"/>
          <p14:tracePt t="131565" x="1881188" y="4737100"/>
          <p14:tracePt t="131573" x="1865313" y="4737100"/>
          <p14:tracePt t="131580" x="1857375" y="4737100"/>
          <p14:tracePt t="131597" x="1849438" y="4737100"/>
          <p14:tracePt t="131610" x="1841500" y="4737100"/>
          <p14:tracePt t="131625" x="1833563" y="4737100"/>
          <p14:tracePt t="131640" x="1833563" y="4729163"/>
          <p14:tracePt t="131655" x="1825625" y="4729163"/>
          <p14:tracePt t="131677" x="1817688" y="4729163"/>
          <p14:tracePt t="131715" x="1809750" y="4729163"/>
          <p14:tracePt t="131775" x="1817688" y="4729163"/>
          <p14:tracePt t="131783" x="1833563" y="4745038"/>
          <p14:tracePt t="131790" x="1841500" y="4760913"/>
          <p14:tracePt t="131798" x="1873250" y="4768850"/>
          <p14:tracePt t="131805" x="1905000" y="4792663"/>
          <p14:tracePt t="131813" x="1944688" y="4808538"/>
          <p14:tracePt t="131820" x="1960563" y="4816475"/>
          <p14:tracePt t="131827" x="2008188" y="4832350"/>
          <p14:tracePt t="131835" x="2112963" y="4879975"/>
          <p14:tracePt t="131842" x="2184400" y="4903788"/>
          <p14:tracePt t="131850" x="2263775" y="4919663"/>
          <p14:tracePt t="131858" x="2319338" y="4935538"/>
          <p14:tracePt t="131865" x="2384425" y="4943475"/>
          <p14:tracePt t="131872" x="2432050" y="4951413"/>
          <p14:tracePt t="131881" x="2487613" y="4967288"/>
          <p14:tracePt t="131888" x="2527300" y="4976813"/>
          <p14:tracePt t="131896" x="2574925" y="4984750"/>
          <p14:tracePt t="131902" x="2606675" y="4984750"/>
          <p14:tracePt t="131910" x="2630488" y="4992688"/>
          <p14:tracePt t="131917" x="2638425" y="4992688"/>
          <p14:tracePt t="132195" x="2630488" y="4992688"/>
          <p14:tracePt t="132204" x="2630488" y="4976813"/>
          <p14:tracePt t="132214" x="2614613" y="4967288"/>
          <p14:tracePt t="132218" x="2606675" y="4959350"/>
          <p14:tracePt t="132226" x="2590800" y="4951413"/>
          <p14:tracePt t="132232" x="2574925" y="4951413"/>
          <p14:tracePt t="132241" x="2559050" y="4935538"/>
          <p14:tracePt t="132249" x="2535238" y="4927600"/>
          <p14:tracePt t="132255" x="2519363" y="4919663"/>
          <p14:tracePt t="132266" x="2511425" y="4911725"/>
          <p14:tracePt t="132270" x="2479675" y="4903788"/>
          <p14:tracePt t="132278" x="2471738" y="4895850"/>
          <p14:tracePt t="132285" x="2455863" y="4887913"/>
          <p14:tracePt t="132292" x="2439988" y="4879975"/>
          <p14:tracePt t="132300" x="2424113" y="4872038"/>
          <p14:tracePt t="132307" x="2408238" y="4864100"/>
          <p14:tracePt t="132315" x="2392363" y="4864100"/>
          <p14:tracePt t="132322" x="2374900" y="4856163"/>
          <p14:tracePt t="132331" x="2351088" y="4856163"/>
          <p14:tracePt t="132337" x="2335213" y="4848225"/>
          <p14:tracePt t="132346" x="2319338" y="4848225"/>
          <p14:tracePt t="132352" x="2295525" y="4848225"/>
          <p14:tracePt t="132360" x="2279650" y="4848225"/>
          <p14:tracePt t="132367" x="2263775" y="4840288"/>
          <p14:tracePt t="132375" x="2247900" y="4840288"/>
          <p14:tracePt t="132383" x="2208213" y="4832350"/>
          <p14:tracePt t="132390" x="2192338" y="4832350"/>
          <p14:tracePt t="132397" x="2168525" y="4824413"/>
          <p14:tracePt t="132405" x="2144713" y="4816475"/>
          <p14:tracePt t="132414" x="2136775" y="4816475"/>
          <p14:tracePt t="132420" x="2128838" y="4816475"/>
          <p14:tracePt t="132428" x="2112963" y="4816475"/>
          <p14:tracePt t="132450" x="2105025" y="4816475"/>
          <p14:tracePt t="132706" x="0" y="0"/>
        </p14:tracePtLst>
      </p14:laserTraceLst>
    </p:ext>
    <p:ext uri="{E180D4A7-C9FB-4DFB-919C-405C955672EB}">
      <p14:showEvtLst xmlns:p14="http://schemas.microsoft.com/office/powerpoint/2010/main">
        <p14:playEvt time="115" objId="4"/>
        <p14:stopEvt time="140715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53953442-A81F-4A55-8D4B-4B5A3CE948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6FA04AA-E95E-48A3-8A4A-DE7736EA9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63" y="-1"/>
            <a:ext cx="9183326" cy="685800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91E6E84-8248-4D00-ABC8-BD51E3A7A9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490" y="1844780"/>
            <a:ext cx="3299842" cy="345757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1FCE162-938F-4EE6-8DD5-24C7B38482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17"/>
          <a:stretch/>
        </p:blipFill>
        <p:spPr bwMode="auto">
          <a:xfrm>
            <a:off x="4594514" y="2215513"/>
            <a:ext cx="3418943" cy="271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mm3s5">
            <a:hlinkClick r:id="" action="ppaction://media"/>
            <a:extLst>
              <a:ext uri="{FF2B5EF4-FFF2-40B4-BE49-F238E27FC236}">
                <a16:creationId xmlns:a16="http://schemas.microsoft.com/office/drawing/2014/main" id="{E6F56B26-D047-4859-8ED4-B29D08E3C3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00490" y="5517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5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269"/>
    </mc:Choice>
    <mc:Fallback xmlns="">
      <p:transition spd="slow" advTm="143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" objId="4"/>
        <p14:stopEvt time="142926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4B2729-D83E-4A7D-95A7-3EC13FA8A9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81EB276-85CA-4279-AEE1-9A91A98CE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63" y="-1"/>
            <a:ext cx="9183326" cy="6858002"/>
          </a:xfrm>
          <a:prstGeom prst="rect">
            <a:avLst/>
          </a:prstGeom>
        </p:spPr>
      </p:pic>
      <p:pic>
        <p:nvPicPr>
          <p:cNvPr id="7" name="mm3s6">
            <a:hlinkClick r:id="" action="ppaction://media"/>
            <a:extLst>
              <a:ext uri="{FF2B5EF4-FFF2-40B4-BE49-F238E27FC236}">
                <a16:creationId xmlns:a16="http://schemas.microsoft.com/office/drawing/2014/main" id="{BFAFD8B4-06DB-477C-B3E7-88C10F6037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510" y="566131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2" name="Freihand 91">
                <a:extLst>
                  <a:ext uri="{FF2B5EF4-FFF2-40B4-BE49-F238E27FC236}">
                    <a16:creationId xmlns:a16="http://schemas.microsoft.com/office/drawing/2014/main" id="{17793C20-6E91-4482-B048-4D487040D59C}"/>
                  </a:ext>
                </a:extLst>
              </p14:cNvPr>
              <p14:cNvContentPartPr/>
              <p14:nvPr/>
            </p14:nvContentPartPr>
            <p14:xfrm>
              <a:off x="5500532" y="1556009"/>
              <a:ext cx="3507120" cy="2589840"/>
            </p14:xfrm>
          </p:contentPart>
        </mc:Choice>
        <mc:Fallback xmlns="">
          <p:pic>
            <p:nvPicPr>
              <p:cNvPr id="92" name="Freihand 91">
                <a:extLst>
                  <a:ext uri="{FF2B5EF4-FFF2-40B4-BE49-F238E27FC236}">
                    <a16:creationId xmlns:a16="http://schemas.microsoft.com/office/drawing/2014/main" id="{17793C20-6E91-4482-B048-4D487040D59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91533" y="1547009"/>
                <a:ext cx="3524758" cy="2607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8776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440"/>
    </mc:Choice>
    <mc:Fallback xmlns="">
      <p:transition spd="slow" advTm="144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310" x="5229225" y="4856163"/>
          <p14:tracePt t="59609" x="5245100" y="4856163"/>
          <p14:tracePt t="59620" x="5276850" y="4856163"/>
          <p14:tracePt t="59625" x="5310188" y="4856163"/>
          <p14:tracePt t="59631" x="5349875" y="4856163"/>
          <p14:tracePt t="59640" x="5397500" y="4856163"/>
          <p14:tracePt t="59648" x="5437188" y="4856163"/>
          <p14:tracePt t="59658" x="5468938" y="4856163"/>
          <p14:tracePt t="59661" x="5516563" y="4856163"/>
          <p14:tracePt t="59674" x="5532438" y="4856163"/>
          <p14:tracePt t="59676" x="5548313" y="4856163"/>
          <p14:tracePt t="59775" x="5540375" y="4856163"/>
          <p14:tracePt t="59781" x="5532438" y="4856163"/>
          <p14:tracePt t="59789" x="5524500" y="4856163"/>
          <p14:tracePt t="59796" x="5500688" y="4856163"/>
          <p14:tracePt t="59806" x="5468938" y="4856163"/>
          <p14:tracePt t="59812" x="5445125" y="4856163"/>
          <p14:tracePt t="59819" x="5405438" y="4856163"/>
          <p14:tracePt t="59826" x="5373688" y="4856163"/>
          <p14:tracePt t="59835" x="5326063" y="4864100"/>
          <p14:tracePt t="59841" x="5292725" y="4872038"/>
          <p14:tracePt t="59849" x="5253038" y="4879975"/>
          <p14:tracePt t="59856" x="5205413" y="4895850"/>
          <p14:tracePt t="59863" x="5165725" y="4895850"/>
          <p14:tracePt t="59873" x="5141913" y="4903788"/>
          <p14:tracePt t="59890" x="5102225" y="4911725"/>
          <p14:tracePt t="59894" x="5078413" y="4911725"/>
          <p14:tracePt t="59902" x="5070475" y="4911725"/>
          <p14:tracePt t="59909" x="5062538" y="4911725"/>
          <p14:tracePt t="59916" x="5054600" y="4911725"/>
          <p14:tracePt t="59931" x="5046663" y="4911725"/>
          <p14:tracePt t="59946" x="5046663" y="4919663"/>
          <p14:tracePt t="60081" x="5054600" y="4919663"/>
          <p14:tracePt t="60090" x="5070475" y="4919663"/>
          <p14:tracePt t="60096" x="5102225" y="4919663"/>
          <p14:tracePt t="60103" x="5157788" y="4919663"/>
          <p14:tracePt t="60111" x="5229225" y="4919663"/>
          <p14:tracePt t="60120" x="5318125" y="4919663"/>
          <p14:tracePt t="60126" x="5381625" y="4919663"/>
          <p14:tracePt t="60134" x="5476875" y="4927600"/>
          <p14:tracePt t="60141" x="5572125" y="4935538"/>
          <p14:tracePt t="60149" x="5643563" y="4935538"/>
          <p14:tracePt t="60156" x="5732463" y="4935538"/>
          <p14:tracePt t="60164" x="5803900" y="4935538"/>
          <p14:tracePt t="60172" x="5867400" y="4935538"/>
          <p14:tracePt t="60179" x="5907088" y="4935538"/>
          <p14:tracePt t="60187" x="5946775" y="4935538"/>
          <p14:tracePt t="60194" x="5954713" y="4935538"/>
          <p14:tracePt t="60816" x="5962650" y="4935538"/>
          <p14:tracePt t="61071" x="5970588" y="4935538"/>
          <p14:tracePt t="61124" x="5978525" y="4935538"/>
          <p14:tracePt t="61162" x="5986463" y="4935538"/>
          <p14:tracePt t="61184" x="5994400" y="4935538"/>
          <p14:tracePt t="61193" x="5994400" y="4927600"/>
          <p14:tracePt t="62122" x="5915025" y="4927600"/>
          <p14:tracePt t="62129" x="5835650" y="4935538"/>
          <p14:tracePt t="62138" x="5724525" y="4935538"/>
          <p14:tracePt t="62145" x="5611813" y="4935538"/>
          <p14:tracePt t="62154" x="5484813" y="4935538"/>
          <p14:tracePt t="62159" x="5389563" y="4935538"/>
          <p14:tracePt t="62169" x="5276850" y="4943475"/>
          <p14:tracePt t="62174" x="5205413" y="4943475"/>
          <p14:tracePt t="62183" x="5141913" y="4951413"/>
          <p14:tracePt t="62189" x="5078413" y="4951413"/>
          <p14:tracePt t="62198" x="5022850" y="4951413"/>
          <p14:tracePt t="62205" x="4967288" y="4951413"/>
          <p14:tracePt t="62211" x="4933950" y="4951413"/>
          <p14:tracePt t="62220" x="4902200" y="4951413"/>
          <p14:tracePt t="62227" x="4878388" y="4943475"/>
          <p14:tracePt t="62235" x="4854575" y="4943475"/>
          <p14:tracePt t="62242" x="4838700" y="4935538"/>
          <p14:tracePt t="62249" x="4822825" y="4935538"/>
          <p14:tracePt t="62256" x="4822825" y="4927600"/>
          <p14:tracePt t="62265" x="4814888" y="4927600"/>
          <p14:tracePt t="62272" x="4799013" y="4927600"/>
          <p14:tracePt t="62279" x="4783138" y="4919663"/>
          <p14:tracePt t="62287" x="4767263" y="4919663"/>
          <p14:tracePt t="62294" x="4743450" y="4911725"/>
          <p14:tracePt t="62302" x="4719638" y="4903788"/>
          <p14:tracePt t="62309" x="4687888" y="4903788"/>
          <p14:tracePt t="62316" x="4648200" y="4903788"/>
          <p14:tracePt t="62324" x="4624388" y="4903788"/>
          <p14:tracePt t="62332" x="4592638" y="4903788"/>
          <p14:tracePt t="62338" x="4567238" y="4903788"/>
          <p14:tracePt t="62347" x="4543425" y="4903788"/>
          <p14:tracePt t="62354" x="4527550" y="4903788"/>
          <p14:tracePt t="62362" x="4519613" y="4903788"/>
          <p14:tracePt t="62369" x="4503738" y="4903788"/>
          <p14:tracePt t="62376" x="4487863" y="4903788"/>
          <p14:tracePt t="62385" x="4464050" y="4903788"/>
          <p14:tracePt t="62391" x="4448175" y="4903788"/>
          <p14:tracePt t="62399" x="4432300" y="4903788"/>
          <p14:tracePt t="62406" x="4424363" y="4903788"/>
          <p14:tracePt t="62414" x="4408488" y="4911725"/>
          <p14:tracePt t="62421" x="4384675" y="4911725"/>
          <p14:tracePt t="62429" x="4360863" y="4919663"/>
          <p14:tracePt t="62437" x="4344988" y="4919663"/>
          <p14:tracePt t="62444" x="4337050" y="4919663"/>
          <p14:tracePt t="62452" x="4321175" y="4935538"/>
          <p14:tracePt t="62459" x="4305300" y="4935538"/>
          <p14:tracePt t="62467" x="4281488" y="4943475"/>
          <p14:tracePt t="62474" x="4265613" y="4943475"/>
          <p14:tracePt t="62481" x="4257675" y="4943475"/>
          <p14:tracePt t="62489" x="4241800" y="4943475"/>
          <p14:tracePt t="62496" x="4225925" y="4943475"/>
          <p14:tracePt t="62504" x="4217988" y="4943475"/>
          <p14:tracePt t="62511" x="4210050" y="4943475"/>
          <p14:tracePt t="62518" x="4200525" y="4943475"/>
          <p14:tracePt t="62526" x="4176713" y="4943475"/>
          <p14:tracePt t="62534" x="4160838" y="4943475"/>
          <p14:tracePt t="62541" x="4144963" y="4943475"/>
          <p14:tracePt t="62549" x="4129088" y="4943475"/>
          <p14:tracePt t="62557" x="4113213" y="4943475"/>
          <p14:tracePt t="62564" x="4089400" y="4943475"/>
          <p14:tracePt t="62571" x="4073525" y="4935538"/>
          <p14:tracePt t="62579" x="4041775" y="4927600"/>
          <p14:tracePt t="62587" x="4025900" y="4919663"/>
          <p14:tracePt t="62594" x="4002088" y="4911725"/>
          <p14:tracePt t="62602" x="3978275" y="4911725"/>
          <p14:tracePt t="62609" x="3946525" y="4903788"/>
          <p14:tracePt t="62616" x="3930650" y="4895850"/>
          <p14:tracePt t="62624" x="3906838" y="4895850"/>
          <p14:tracePt t="62632" x="3883025" y="4887913"/>
          <p14:tracePt t="62638" x="3843338" y="4879975"/>
          <p14:tracePt t="62646" x="3817938" y="4879975"/>
          <p14:tracePt t="62654" x="3802063" y="4872038"/>
          <p14:tracePt t="62661" x="3778250" y="4872038"/>
          <p14:tracePt t="62670" x="3762375" y="4872038"/>
          <p14:tracePt t="62676" x="3754438" y="4872038"/>
          <p14:tracePt t="62685" x="3730625" y="4872038"/>
          <p14:tracePt t="62691" x="3722688" y="4872038"/>
          <p14:tracePt t="62699" x="3706813" y="4872038"/>
          <p14:tracePt t="62706" x="3698875" y="4872038"/>
          <p14:tracePt t="62714" x="3690938" y="4872038"/>
          <p14:tracePt t="62721" x="3675063" y="4872038"/>
          <p14:tracePt t="62737" x="3667125" y="4872038"/>
          <p14:tracePt t="62744" x="3659188" y="4872038"/>
          <p14:tracePt t="62752" x="3651250" y="4872038"/>
          <p14:tracePt t="62767" x="3643313" y="4872038"/>
          <p14:tracePt t="62781" x="3635375" y="4872038"/>
          <p14:tracePt t="62797" x="3627438" y="4872038"/>
          <p14:tracePt t="62820" x="3619500" y="4872038"/>
          <p14:tracePt t="62931" x="3627438" y="4872038"/>
          <p14:tracePt t="62939" x="3643313" y="4872038"/>
          <p14:tracePt t="62946" x="3651250" y="4856163"/>
          <p14:tracePt t="62953" x="3675063" y="4856163"/>
          <p14:tracePt t="62961" x="3690938" y="4848225"/>
          <p14:tracePt t="62969" x="3706813" y="4848225"/>
          <p14:tracePt t="62976" x="3722688" y="4848225"/>
          <p14:tracePt t="62986" x="3738563" y="4840288"/>
          <p14:tracePt t="62991" x="3746500" y="4832350"/>
          <p14:tracePt t="62999" x="3754438" y="4832350"/>
          <p14:tracePt t="63014" x="3762375" y="4832350"/>
          <p14:tracePt t="63314" x="3770313" y="4832350"/>
          <p14:tracePt t="63322" x="3778250" y="4832350"/>
          <p14:tracePt t="63330" x="3778250" y="4824413"/>
          <p14:tracePt t="63338" x="3786188" y="4824413"/>
          <p14:tracePt t="63359" x="3794125" y="4824413"/>
          <p14:tracePt t="63479" x="3802063" y="4824413"/>
          <p14:tracePt t="63487" x="3810000" y="4824413"/>
          <p14:tracePt t="63493" x="3810000" y="4816475"/>
          <p14:tracePt t="63502" x="3817938" y="4816475"/>
          <p14:tracePt t="63517" x="3825875" y="4816475"/>
          <p14:tracePt t="63531" x="3833813" y="4816475"/>
          <p14:tracePt t="63539" x="3843338" y="4816475"/>
          <p14:tracePt t="63554" x="3851275" y="4816475"/>
          <p14:tracePt t="63569" x="3859213" y="4816475"/>
          <p14:tracePt t="63591" x="3867150" y="4816475"/>
          <p14:tracePt t="63599" x="3875088" y="4816475"/>
          <p14:tracePt t="63614" x="3883025" y="4816475"/>
          <p14:tracePt t="63622" x="3890963" y="4816475"/>
          <p14:tracePt t="63629" x="3906838" y="4816475"/>
          <p14:tracePt t="63644" x="3914775" y="4816475"/>
          <p14:tracePt t="63652" x="3922713" y="4816475"/>
          <p14:tracePt t="63668" x="3930650" y="4816475"/>
          <p14:tracePt t="63689" x="3938588" y="4816475"/>
          <p14:tracePt t="64079" x="3986213" y="4816475"/>
          <p14:tracePt t="64086" x="4057650" y="4816475"/>
          <p14:tracePt t="64095" x="4144963" y="4824413"/>
          <p14:tracePt t="64103" x="4265613" y="4840288"/>
          <p14:tracePt t="64109" x="4408488" y="4864100"/>
          <p14:tracePt t="64122" x="4608513" y="4879975"/>
          <p14:tracePt t="64124" x="4830763" y="4903788"/>
          <p14:tracePt t="64131" x="5094288" y="4903788"/>
          <p14:tracePt t="64140" x="5357813" y="4911725"/>
          <p14:tracePt t="64147" x="5572125" y="4911725"/>
          <p14:tracePt t="64154" x="5772150" y="4911725"/>
          <p14:tracePt t="64163" x="5946775" y="4911725"/>
          <p14:tracePt t="64170" x="6059488" y="4911725"/>
          <p14:tracePt t="64178" x="6146800" y="4903788"/>
          <p14:tracePt t="64184" x="6202363" y="4903788"/>
          <p14:tracePt t="64191" x="6242050" y="4903788"/>
          <p14:tracePt t="64202" x="6257925" y="4903788"/>
          <p14:tracePt t="64207" x="6281738" y="4903788"/>
          <p14:tracePt t="64214" x="6289675" y="4903788"/>
          <p14:tracePt t="64229" x="6297613" y="4903788"/>
          <p14:tracePt t="64252" x="6305550" y="4903788"/>
          <p14:tracePt t="64281" x="6313488" y="4903788"/>
          <p14:tracePt t="64289" x="6321425" y="4903788"/>
          <p14:tracePt t="64305" x="6329363" y="4903788"/>
          <p14:tracePt t="64311" x="6337300" y="4903788"/>
          <p14:tracePt t="64319" x="6353175" y="4903788"/>
          <p14:tracePt t="64326" x="6376988" y="4903788"/>
          <p14:tracePt t="64334" x="6410325" y="4903788"/>
          <p14:tracePt t="64341" x="6434138" y="4903788"/>
          <p14:tracePt t="64350" x="6481763" y="4903788"/>
          <p14:tracePt t="64356" x="6545263" y="4903788"/>
          <p14:tracePt t="64364" x="6600825" y="4903788"/>
          <p14:tracePt t="64371" x="6664325" y="4895850"/>
          <p14:tracePt t="64379" x="6743700" y="4879975"/>
          <p14:tracePt t="64386" x="6816725" y="4872038"/>
          <p14:tracePt t="64395" x="6872288" y="4856163"/>
          <p14:tracePt t="64402" x="6943725" y="4848225"/>
          <p14:tracePt t="64409" x="7023100" y="4848225"/>
          <p14:tracePt t="64418" x="7094538" y="4840288"/>
          <p14:tracePt t="64424" x="7159625" y="4832350"/>
          <p14:tracePt t="64431" x="7223125" y="4832350"/>
          <p14:tracePt t="64439" x="7270750" y="4832350"/>
          <p14:tracePt t="64446" x="7326313" y="4832350"/>
          <p14:tracePt t="64454" x="7350125" y="4832350"/>
          <p14:tracePt t="64461" x="7373938" y="4832350"/>
          <p14:tracePt t="64476" x="7381875" y="4832350"/>
          <p14:tracePt t="70797" x="6888163" y="4800600"/>
          <p14:tracePt t="70800" x="6711950" y="4824413"/>
          <p14:tracePt t="70808" x="6640513" y="4840288"/>
          <p14:tracePt t="70815" x="6592888" y="4848225"/>
          <p14:tracePt t="70822" x="6529388" y="4856163"/>
          <p14:tracePt t="70831" x="6497638" y="4864100"/>
          <p14:tracePt t="70837" x="6450013" y="4872038"/>
          <p14:tracePt t="70848" x="6426200" y="4879975"/>
          <p14:tracePt t="70852" x="6402388" y="4879975"/>
          <p14:tracePt t="70863" x="6384925" y="4879975"/>
          <p14:tracePt t="70868" x="6369050" y="4887913"/>
          <p14:tracePt t="70880" x="6345238" y="4887913"/>
          <p14:tracePt t="70882" x="6329363" y="4887913"/>
          <p14:tracePt t="70890" x="6321425" y="4887913"/>
          <p14:tracePt t="70898" x="6305550" y="4887913"/>
          <p14:tracePt t="70906" x="6289675" y="4895850"/>
          <p14:tracePt t="70913" x="6273800" y="4895850"/>
          <p14:tracePt t="70921" x="6249988" y="4895850"/>
          <p14:tracePt t="70933" x="6218238" y="4903788"/>
          <p14:tracePt t="70935" x="6194425" y="4911725"/>
          <p14:tracePt t="70942" x="6162675" y="4911725"/>
          <p14:tracePt t="70950" x="6138863" y="4911725"/>
          <p14:tracePt t="70958" x="6107113" y="4911725"/>
          <p14:tracePt t="70965" x="6075363" y="4919663"/>
          <p14:tracePt t="70972" x="6026150" y="4919663"/>
          <p14:tracePt t="70981" x="5986463" y="4927600"/>
          <p14:tracePt t="70986" x="5946775" y="4935538"/>
          <p14:tracePt t="70995" x="5907088" y="4935538"/>
          <p14:tracePt t="71003" x="5875338" y="4935538"/>
          <p14:tracePt t="71010" x="5827713" y="4943475"/>
          <p14:tracePt t="71017" x="5795963" y="4951413"/>
          <p14:tracePt t="71026" x="5764213" y="4951413"/>
          <p14:tracePt t="71032" x="5724525" y="4967288"/>
          <p14:tracePt t="71040" x="5692775" y="4976813"/>
          <p14:tracePt t="71048" x="5659438" y="4976813"/>
          <p14:tracePt t="71054" x="5611813" y="4992688"/>
          <p14:tracePt t="71063" x="5572125" y="5000625"/>
          <p14:tracePt t="71070" x="5532438" y="5016500"/>
          <p14:tracePt t="71078" x="5492750" y="5024438"/>
          <p14:tracePt t="71086" x="5468938" y="5032375"/>
          <p14:tracePt t="71091" x="5421313" y="5056188"/>
          <p14:tracePt t="71099" x="5381625" y="5072063"/>
          <p14:tracePt t="71107" x="5341938" y="5080000"/>
          <p14:tracePt t="71114" x="5292725" y="5095875"/>
          <p14:tracePt t="71122" x="5260975" y="5103813"/>
          <p14:tracePt t="71130" x="5237163" y="5111750"/>
          <p14:tracePt t="71137" x="5221288" y="5111750"/>
          <p14:tracePt t="71145" x="5197475" y="5119688"/>
          <p14:tracePt t="71152" x="5181600" y="5119688"/>
          <p14:tracePt t="71161" x="5157788" y="5119688"/>
          <p14:tracePt t="71167" x="5141913" y="5119688"/>
          <p14:tracePt t="71174" x="5110163" y="5119688"/>
          <p14:tracePt t="71182" x="5086350" y="5119688"/>
          <p14:tracePt t="71190" x="5062538" y="5119688"/>
          <p14:tracePt t="71197" x="5046663" y="5119688"/>
          <p14:tracePt t="71204" x="5030788" y="5119688"/>
          <p14:tracePt t="71213" x="5014913" y="5127625"/>
          <p14:tracePt t="71220" x="4999038" y="5127625"/>
          <p14:tracePt t="71228" x="4975225" y="5127625"/>
          <p14:tracePt t="71234" x="4959350" y="5127625"/>
          <p14:tracePt t="71242" x="4933950" y="5127625"/>
          <p14:tracePt t="71250" x="4918075" y="5127625"/>
          <p14:tracePt t="71257" x="4894263" y="5127625"/>
          <p14:tracePt t="71264" x="4870450" y="5135563"/>
          <p14:tracePt t="71273" x="4854575" y="5135563"/>
          <p14:tracePt t="71280" x="4830763" y="5143500"/>
          <p14:tracePt t="71287" x="4814888" y="5143500"/>
          <p14:tracePt t="71295" x="4791075" y="5143500"/>
          <p14:tracePt t="71302" x="4775200" y="5151438"/>
          <p14:tracePt t="71310" x="4767263" y="5151438"/>
          <p14:tracePt t="71317" x="4751388" y="5159375"/>
          <p14:tracePt t="71324" x="4743450" y="5159375"/>
          <p14:tracePt t="71332" x="4727575" y="5159375"/>
          <p14:tracePt t="71340" x="4719638" y="5159375"/>
          <p14:tracePt t="71347" x="4703763" y="5159375"/>
          <p14:tracePt t="71355" x="4695825" y="5159375"/>
          <p14:tracePt t="71362" x="4687888" y="5159375"/>
          <p14:tracePt t="71369" x="4679950" y="5159375"/>
          <p14:tracePt t="71378" x="4672013" y="5159375"/>
          <p14:tracePt t="71385" x="4664075" y="5159375"/>
          <p14:tracePt t="71392" x="4656138" y="5159375"/>
          <p14:tracePt t="71400" x="4640263" y="5159375"/>
          <p14:tracePt t="71407" x="4624388" y="5159375"/>
          <p14:tracePt t="71422" x="4608513" y="5159375"/>
          <p14:tracePt t="71430" x="4576763" y="5159375"/>
          <p14:tracePt t="71437" x="4559300" y="5159375"/>
          <p14:tracePt t="71445" x="4535488" y="5159375"/>
          <p14:tracePt t="71452" x="4519613" y="5159375"/>
          <p14:tracePt t="71461" x="4495800" y="5159375"/>
          <p14:tracePt t="71467" x="4479925" y="5159375"/>
          <p14:tracePt t="71474" x="4456113" y="5159375"/>
          <p14:tracePt t="71482" x="4440238" y="5159375"/>
          <p14:tracePt t="71489" x="4424363" y="5159375"/>
          <p14:tracePt t="71498" x="4408488" y="5159375"/>
          <p14:tracePt t="71505" x="4400550" y="5159375"/>
          <p14:tracePt t="71513" x="4384675" y="5159375"/>
          <p14:tracePt t="71520" x="4376738" y="5159375"/>
          <p14:tracePt t="71528" x="4368800" y="5159375"/>
          <p14:tracePt t="71535" x="4352925" y="5159375"/>
          <p14:tracePt t="71542" x="4344988" y="5159375"/>
          <p14:tracePt t="71917" x="4360863" y="5159375"/>
          <p14:tracePt t="71925" x="4392613" y="5167313"/>
          <p14:tracePt t="71932" x="4424363" y="5167313"/>
          <p14:tracePt t="71939" x="4464050" y="5167313"/>
          <p14:tracePt t="71947" x="4519613" y="5175250"/>
          <p14:tracePt t="71956" x="4576763" y="5175250"/>
          <p14:tracePt t="71963" x="4640263" y="5183188"/>
          <p14:tracePt t="71971" x="4695825" y="5183188"/>
          <p14:tracePt t="71979" x="4735513" y="5183188"/>
          <p14:tracePt t="71984" x="4767263" y="5183188"/>
          <p14:tracePt t="71994" x="4791075" y="5183188"/>
          <p14:tracePt t="72000" x="4806950" y="5183188"/>
          <p14:tracePt t="72015" x="4814888" y="5183188"/>
          <p14:tracePt t="72376" x="0" y="0"/>
        </p14:tracePtLst>
        <p14:tracePtLst>
          <p14:tracePt t="78992" x="509588" y="3389313"/>
          <p14:tracePt t="79088" x="517525" y="3389313"/>
          <p14:tracePt t="79096" x="517525" y="3381375"/>
          <p14:tracePt t="79102" x="525463" y="3381375"/>
          <p14:tracePt t="79112" x="541338" y="3373438"/>
          <p14:tracePt t="79125" x="550863" y="3373438"/>
          <p14:tracePt t="79140" x="558800" y="3365500"/>
          <p14:tracePt t="79147" x="566738" y="3365500"/>
          <p14:tracePt t="79154" x="574675" y="3365500"/>
          <p14:tracePt t="79171" x="590550" y="3365500"/>
          <p14:tracePt t="79178" x="598488" y="3365500"/>
          <p14:tracePt t="79185" x="606425" y="3365500"/>
          <p14:tracePt t="79200" x="614363" y="3365500"/>
          <p14:tracePt t="79223" x="622300" y="3365500"/>
          <p14:tracePt t="79238" x="630238" y="3365500"/>
          <p14:tracePt t="79267" x="638175" y="3365500"/>
          <p14:tracePt t="79275" x="646113" y="3365500"/>
          <p14:tracePt t="79290" x="654050" y="3365500"/>
          <p14:tracePt t="79297" x="661988" y="3365500"/>
          <p14:tracePt t="79305" x="669925" y="3365500"/>
          <p14:tracePt t="79440" x="654050" y="3365500"/>
          <p14:tracePt t="79448" x="638175" y="3365500"/>
          <p14:tracePt t="79456" x="622300" y="3381375"/>
          <p14:tracePt t="79462" x="598488" y="3389313"/>
          <p14:tracePt t="79471" x="574675" y="3397250"/>
          <p14:tracePt t="79477" x="550863" y="3413125"/>
          <p14:tracePt t="79485" x="525463" y="3421063"/>
          <p14:tracePt t="79492" x="493713" y="3421063"/>
          <p14:tracePt t="79500" x="469900" y="3429000"/>
          <p14:tracePt t="79508" x="454025" y="3436938"/>
          <p14:tracePt t="79515" x="446088" y="3444875"/>
          <p14:tracePt t="79523" x="430213" y="3444875"/>
          <p14:tracePt t="79530" x="422275" y="3452813"/>
          <p14:tracePt t="79538" x="414338" y="3452813"/>
          <p14:tracePt t="79545" x="406400" y="3452813"/>
          <p14:tracePt t="79552" x="406400" y="3460750"/>
          <p14:tracePt t="79582" x="398463" y="3460750"/>
          <p14:tracePt t="79621" x="390525" y="3460750"/>
          <p14:tracePt t="79635" x="390525" y="3468688"/>
          <p14:tracePt t="79777" x="398463" y="3468688"/>
          <p14:tracePt t="79785" x="406400" y="3468688"/>
          <p14:tracePt t="79792" x="414338" y="3468688"/>
          <p14:tracePt t="79800" x="414338" y="3460750"/>
          <p14:tracePt t="79815" x="422275" y="3460750"/>
          <p14:tracePt t="79830" x="430213" y="3460750"/>
          <p14:tracePt t="80205" x="438150" y="3460750"/>
          <p14:tracePt t="80214" x="446088" y="3460750"/>
          <p14:tracePt t="80223" x="446088" y="3452813"/>
          <p14:tracePt t="80238" x="454025" y="3452813"/>
          <p14:tracePt t="80723" x="461963" y="3452813"/>
          <p14:tracePt t="80739" x="469900" y="3444875"/>
          <p14:tracePt t="80746" x="477838" y="3444875"/>
          <p14:tracePt t="80760" x="485775" y="3444875"/>
          <p14:tracePt t="81008" x="501650" y="3436938"/>
          <p14:tracePt t="81025" x="509588" y="3429000"/>
          <p14:tracePt t="81038" x="517525" y="3429000"/>
          <p14:tracePt t="81056" x="525463" y="3421063"/>
          <p14:tracePt t="81060" x="533400" y="3421063"/>
          <p14:tracePt t="81075" x="541338" y="3421063"/>
          <p14:tracePt t="81092" x="550863" y="3413125"/>
          <p14:tracePt t="81112" x="558800" y="3413125"/>
          <p14:tracePt t="81127" x="566738" y="3405188"/>
          <p14:tracePt t="81136" x="574675" y="3405188"/>
          <p14:tracePt t="81142" x="590550" y="3397250"/>
          <p14:tracePt t="81150" x="606425" y="3397250"/>
          <p14:tracePt t="81157" x="614363" y="3389313"/>
          <p14:tracePt t="81165" x="622300" y="3381375"/>
          <p14:tracePt t="81172" x="630238" y="3381375"/>
          <p14:tracePt t="81180" x="638175" y="3381375"/>
          <p14:tracePt t="81195" x="646113" y="3373438"/>
          <p14:tracePt t="83145" x="654050" y="3373438"/>
          <p14:tracePt t="83168" x="661988" y="3373438"/>
          <p14:tracePt t="83175" x="661988" y="3381375"/>
          <p14:tracePt t="83182" x="669925" y="3381375"/>
          <p14:tracePt t="83205" x="669925" y="3389313"/>
          <p14:tracePt t="84256" x="669925" y="3397250"/>
          <p14:tracePt t="84273" x="669925" y="3405188"/>
          <p14:tracePt t="84277" x="669925" y="3421063"/>
          <p14:tracePt t="84286" x="677863" y="3421063"/>
          <p14:tracePt t="84293" x="677863" y="3429000"/>
          <p14:tracePt t="84306" x="677863" y="3436938"/>
          <p14:tracePt t="84308" x="677863" y="3444875"/>
          <p14:tracePt t="84316" x="677863" y="3452813"/>
          <p14:tracePt t="84330" x="677863" y="3460750"/>
          <p14:tracePt t="84345" x="677863" y="3468688"/>
          <p14:tracePt t="84369" x="677863" y="3476625"/>
          <p14:tracePt t="85710" x="685800" y="3476625"/>
          <p14:tracePt t="85721" x="685800" y="3468688"/>
          <p14:tracePt t="85725" x="693738" y="3468688"/>
          <p14:tracePt t="85733" x="701675" y="3468688"/>
          <p14:tracePt t="85743" x="709613" y="3460750"/>
          <p14:tracePt t="85751" x="717550" y="3452813"/>
          <p14:tracePt t="85755" x="725488" y="3444875"/>
          <p14:tracePt t="86460" x="725488" y="3436938"/>
          <p14:tracePt t="86475" x="725488" y="3429000"/>
          <p14:tracePt t="86483" x="725488" y="3421063"/>
          <p14:tracePt t="86491" x="733425" y="3421063"/>
          <p14:tracePt t="86501" x="733425" y="3413125"/>
          <p14:tracePt t="86513" x="733425" y="3405188"/>
          <p14:tracePt t="86535" x="741363" y="3397250"/>
          <p14:tracePt t="86550" x="741363" y="3389313"/>
          <p14:tracePt t="86557" x="749300" y="3389313"/>
          <p14:tracePt t="87270" x="749300" y="3397250"/>
          <p14:tracePt t="87277" x="749300" y="3413125"/>
          <p14:tracePt t="87285" x="749300" y="3421063"/>
          <p14:tracePt t="87302" x="749300" y="3436938"/>
          <p14:tracePt t="87308" x="749300" y="3444875"/>
          <p14:tracePt t="87322" x="749300" y="3452813"/>
          <p14:tracePt t="87332" x="749300" y="3460750"/>
          <p14:tracePt t="92778" x="0" y="0"/>
        </p14:tracePtLst>
        <p14:tracePtLst>
          <p14:tracePt t="101597" x="1793875" y="3540125"/>
          <p14:tracePt t="102392" x="0" y="0"/>
        </p14:tracePtLst>
        <p14:tracePtLst>
          <p14:tracePt t="103525" x="2495550" y="3492500"/>
          <p14:tracePt t="103645" x="0" y="0"/>
        </p14:tracePtLst>
        <p14:tracePtLst>
          <p14:tracePt t="120206" x="2814638" y="3468688"/>
          <p14:tracePt t="120700" x="2830513" y="3460750"/>
          <p14:tracePt t="120708" x="2838450" y="3452813"/>
          <p14:tracePt t="120714" x="2846388" y="3444875"/>
          <p14:tracePt t="120722" x="2862263" y="3436938"/>
          <p14:tracePt t="120731" x="2886075" y="3421063"/>
          <p14:tracePt t="120737" x="2894013" y="3413125"/>
          <p14:tracePt t="120744" x="2917825" y="3405188"/>
          <p14:tracePt t="120752" x="2925763" y="3397250"/>
          <p14:tracePt t="120761" x="2933700" y="3397250"/>
          <p14:tracePt t="120768" x="2941638" y="3397250"/>
          <p14:tracePt t="120776" x="2941638" y="3389313"/>
          <p14:tracePt t="120782" x="2949575" y="3389313"/>
          <p14:tracePt t="120790" x="2957513" y="3389313"/>
          <p14:tracePt t="120805" x="2965450" y="3389313"/>
          <p14:tracePt t="120812" x="2973388" y="3381375"/>
          <p14:tracePt t="120822" x="2981325" y="3381375"/>
          <p14:tracePt t="120827" x="2997200" y="3381375"/>
          <p14:tracePt t="120836" x="3013075" y="3381375"/>
          <p14:tracePt t="120842" x="3021013" y="3381375"/>
          <p14:tracePt t="120850" x="3028950" y="3381375"/>
          <p14:tracePt t="120857" x="3036888" y="3381375"/>
          <p14:tracePt t="120865" x="3044825" y="3381375"/>
          <p14:tracePt t="120873" x="3052763" y="3381375"/>
          <p14:tracePt t="120880" x="3060700" y="3381375"/>
          <p14:tracePt t="120887" x="3068638" y="3389313"/>
          <p14:tracePt t="120895" x="3076575" y="3389313"/>
          <p14:tracePt t="120903" x="3084513" y="3389313"/>
          <p14:tracePt t="120910" x="3092450" y="3389313"/>
          <p14:tracePt t="120917" x="3100388" y="3389313"/>
          <p14:tracePt t="120925" x="3117850" y="3397250"/>
          <p14:tracePt t="120932" x="3133725" y="3397250"/>
          <p14:tracePt t="120939" x="3141663" y="3397250"/>
          <p14:tracePt t="120947" x="3149600" y="3397250"/>
          <p14:tracePt t="120955" x="3157538" y="3397250"/>
          <p14:tracePt t="120962" x="3165475" y="3397250"/>
          <p14:tracePt t="120971" x="3173413" y="3397250"/>
          <p14:tracePt t="120977" x="3181350" y="3397250"/>
          <p14:tracePt t="120985" x="3189288" y="3397250"/>
          <p14:tracePt t="120992" x="3189288" y="3389313"/>
          <p14:tracePt t="121000" x="3197225" y="3389313"/>
          <p14:tracePt t="121007" x="3205163" y="3389313"/>
          <p14:tracePt t="121023" x="3205163" y="3381375"/>
          <p14:tracePt t="121030" x="3213100" y="3381375"/>
          <p14:tracePt t="121039" x="3221038" y="3373438"/>
          <p14:tracePt t="121054" x="3221038" y="3365500"/>
          <p14:tracePt t="121060" x="3228975" y="3365500"/>
          <p14:tracePt t="121067" x="3236913" y="3349625"/>
          <p14:tracePt t="121075" x="3244850" y="3333750"/>
          <p14:tracePt t="121082" x="3244850" y="3317875"/>
          <p14:tracePt t="121090" x="3260725" y="3302000"/>
          <p14:tracePt t="121097" x="3276600" y="3270250"/>
          <p14:tracePt t="121106" x="3284538" y="3236913"/>
          <p14:tracePt t="121112" x="3300413" y="3197225"/>
          <p14:tracePt t="121121" x="3316288" y="3165475"/>
          <p14:tracePt t="121127" x="3340100" y="3109913"/>
          <p14:tracePt t="121135" x="3355975" y="3062288"/>
          <p14:tracePt t="121142" x="3371850" y="3006725"/>
          <p14:tracePt t="121150" x="3387725" y="2967038"/>
          <p14:tracePt t="121157" x="3403600" y="2919413"/>
          <p14:tracePt t="121165" x="3411538" y="2878138"/>
          <p14:tracePt t="121172" x="3419475" y="2854325"/>
          <p14:tracePt t="121180" x="3427413" y="2814638"/>
          <p14:tracePt t="121188" x="3443288" y="2782888"/>
          <p14:tracePt t="121195" x="3451225" y="2759075"/>
          <p14:tracePt t="121203" x="3451225" y="2735263"/>
          <p14:tracePt t="121210" x="3451225" y="2727325"/>
          <p14:tracePt t="121217" x="3459163" y="2719388"/>
          <p14:tracePt t="121225" x="3467100" y="2711450"/>
          <p14:tracePt t="121232" x="3467100" y="2703513"/>
          <p14:tracePt t="121383" x="3467100" y="2711450"/>
          <p14:tracePt t="121390" x="3467100" y="2719388"/>
          <p14:tracePt t="121397" x="3459163" y="2727325"/>
          <p14:tracePt t="121405" x="3451225" y="2735263"/>
          <p14:tracePt t="121413" x="3443288" y="2743200"/>
          <p14:tracePt t="121420" x="3443288" y="2751138"/>
          <p14:tracePt t="121427" x="3427413" y="2759075"/>
          <p14:tracePt t="121434" x="3427413" y="2774950"/>
          <p14:tracePt t="121442" x="3419475" y="2782888"/>
          <p14:tracePt t="121450" x="3411538" y="2782888"/>
          <p14:tracePt t="121457" x="3411538" y="2790825"/>
          <p14:tracePt t="121465" x="3403600" y="2790825"/>
          <p14:tracePt t="121473" x="3403600" y="2798763"/>
          <p14:tracePt t="121667" x="3403600" y="2806700"/>
          <p14:tracePt t="121683" x="3403600" y="2814638"/>
          <p14:tracePt t="121692" x="3395663" y="2814638"/>
          <p14:tracePt t="121699" x="3395663" y="2822575"/>
          <p14:tracePt t="121706" x="3395663" y="2830513"/>
          <p14:tracePt t="121725" x="3395663" y="2838450"/>
          <p14:tracePt t="121727" x="3395663" y="2846388"/>
          <p14:tracePt t="121739" x="3395663" y="2854325"/>
          <p14:tracePt t="121742" x="3395663" y="2862263"/>
          <p14:tracePt t="121758" x="3395663" y="2870200"/>
          <p14:tracePt t="121766" x="3395663" y="2878138"/>
          <p14:tracePt t="121773" x="3395663" y="2886075"/>
          <p14:tracePt t="121780" x="3395663" y="2894013"/>
          <p14:tracePt t="121795" x="3395663" y="2909888"/>
          <p14:tracePt t="121821" x="3395663" y="2919413"/>
          <p14:tracePt t="122012" x="3395663" y="2927350"/>
          <p14:tracePt t="122023" x="3387725" y="2935288"/>
          <p14:tracePt t="122027" x="3371850" y="2951163"/>
          <p14:tracePt t="122040" x="3332163" y="2967038"/>
          <p14:tracePt t="122043" x="3308350" y="2990850"/>
          <p14:tracePt t="122051" x="3260725" y="3022600"/>
          <p14:tracePt t="122058" x="3228975" y="3054350"/>
          <p14:tracePt t="122066" x="3181350" y="3086100"/>
          <p14:tracePt t="122073" x="3141663" y="3109913"/>
          <p14:tracePt t="122081" x="3092450" y="3141663"/>
          <p14:tracePt t="122090" x="3076575" y="3165475"/>
          <p14:tracePt t="122095" x="3060700" y="3165475"/>
          <p14:tracePt t="122105" x="3044825" y="3181350"/>
          <p14:tracePt t="122110" x="3036888" y="3189288"/>
          <p14:tracePt t="122121" x="3028950" y="3189288"/>
          <p14:tracePt t="122140" x="3021013" y="3189288"/>
          <p14:tracePt t="122149" x="3021013" y="3197225"/>
          <p14:tracePt t="122193" x="3013075" y="3197225"/>
          <p14:tracePt t="122283" x="3013075" y="3205163"/>
          <p14:tracePt t="122297" x="3013075" y="3221038"/>
          <p14:tracePt t="122304" x="3013075" y="3228975"/>
          <p14:tracePt t="122312" x="3005138" y="3236913"/>
          <p14:tracePt t="122321" x="2989263" y="3262313"/>
          <p14:tracePt t="122327" x="2989263" y="3278188"/>
          <p14:tracePt t="122336" x="2973388" y="3294063"/>
          <p14:tracePt t="122342" x="2965450" y="3309938"/>
          <p14:tracePt t="122350" x="2949575" y="3325813"/>
          <p14:tracePt t="122357" x="2941638" y="3349625"/>
          <p14:tracePt t="122365" x="2925763" y="3365500"/>
          <p14:tracePt t="122372" x="2901950" y="3381375"/>
          <p14:tracePt t="122380" x="2870200" y="3413125"/>
          <p14:tracePt t="122388" x="2846388" y="3436938"/>
          <p14:tracePt t="122395" x="2814638" y="3452813"/>
          <p14:tracePt t="122402" x="2798763" y="3468688"/>
          <p14:tracePt t="122410" x="2782888" y="3476625"/>
          <p14:tracePt t="122417" x="2767013" y="3484563"/>
          <p14:tracePt t="122424" x="2759075" y="3492500"/>
          <p14:tracePt t="122432" x="2751138" y="3500438"/>
          <p14:tracePt t="122447" x="2741613" y="3508375"/>
          <p14:tracePt t="122477" x="2733675" y="3508375"/>
          <p14:tracePt t="122823" x="0" y="0"/>
        </p14:tracePtLst>
        <p14:tracePtLst>
          <p14:tracePt t="122988" x="2741613" y="3500438"/>
          <p14:tracePt t="123138" x="0" y="0"/>
        </p14:tracePtLst>
      </p14:laserTraceLst>
    </p:ext>
    <p:ext uri="{E180D4A7-C9FB-4DFB-919C-405C955672EB}">
      <p14:showEvtLst xmlns:p14="http://schemas.microsoft.com/office/powerpoint/2010/main">
        <p14:playEvt time="27" objId="7"/>
        <p14:stopEvt time="143417" objId="7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4F10FB-5446-4D4C-A4C2-C796EA4E19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E147685-99E9-467A-9BC9-D7E1E3D9BE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63" y="-1"/>
            <a:ext cx="9183326" cy="6858002"/>
          </a:xfrm>
          <a:prstGeom prst="rect">
            <a:avLst/>
          </a:prstGeom>
        </p:spPr>
      </p:pic>
      <p:pic>
        <p:nvPicPr>
          <p:cNvPr id="5" name="mm3s7">
            <a:hlinkClick r:id="" action="ppaction://media"/>
            <a:extLst>
              <a:ext uri="{FF2B5EF4-FFF2-40B4-BE49-F238E27FC236}">
                <a16:creationId xmlns:a16="http://schemas.microsoft.com/office/drawing/2014/main" id="{02531409-2BA9-445D-8072-AD86469423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490" y="537327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1" name="Freihand 80">
                <a:extLst>
                  <a:ext uri="{FF2B5EF4-FFF2-40B4-BE49-F238E27FC236}">
                    <a16:creationId xmlns:a16="http://schemas.microsoft.com/office/drawing/2014/main" id="{3C7D0CCB-7663-42C3-8DDA-21F6E8FBC492}"/>
                  </a:ext>
                </a:extLst>
              </p14:cNvPr>
              <p14:cNvContentPartPr/>
              <p14:nvPr/>
            </p14:nvContentPartPr>
            <p14:xfrm>
              <a:off x="5427812" y="2774249"/>
              <a:ext cx="3580560" cy="2805480"/>
            </p14:xfrm>
          </p:contentPart>
        </mc:Choice>
        <mc:Fallback xmlns="">
          <p:pic>
            <p:nvPicPr>
              <p:cNvPr id="81" name="Freihand 80">
                <a:extLst>
                  <a:ext uri="{FF2B5EF4-FFF2-40B4-BE49-F238E27FC236}">
                    <a16:creationId xmlns:a16="http://schemas.microsoft.com/office/drawing/2014/main" id="{3C7D0CCB-7663-42C3-8DDA-21F6E8FBC49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18812" y="2765249"/>
                <a:ext cx="3598200" cy="28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3" name="Freihand 82">
                <a:extLst>
                  <a:ext uri="{FF2B5EF4-FFF2-40B4-BE49-F238E27FC236}">
                    <a16:creationId xmlns:a16="http://schemas.microsoft.com/office/drawing/2014/main" id="{8DDF790E-6842-4812-A8D3-E4BCF5E4F697}"/>
                  </a:ext>
                </a:extLst>
              </p14:cNvPr>
              <p14:cNvContentPartPr/>
              <p14:nvPr/>
            </p14:nvContentPartPr>
            <p14:xfrm>
              <a:off x="920612" y="5401889"/>
              <a:ext cx="216360" cy="325800"/>
            </p14:xfrm>
          </p:contentPart>
        </mc:Choice>
        <mc:Fallback xmlns="">
          <p:pic>
            <p:nvPicPr>
              <p:cNvPr id="83" name="Freihand 82">
                <a:extLst>
                  <a:ext uri="{FF2B5EF4-FFF2-40B4-BE49-F238E27FC236}">
                    <a16:creationId xmlns:a16="http://schemas.microsoft.com/office/drawing/2014/main" id="{8DDF790E-6842-4812-A8D3-E4BCF5E4F69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11972" y="5392889"/>
                <a:ext cx="234000" cy="34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4" name="Freihand 83">
                <a:extLst>
                  <a:ext uri="{FF2B5EF4-FFF2-40B4-BE49-F238E27FC236}">
                    <a16:creationId xmlns:a16="http://schemas.microsoft.com/office/drawing/2014/main" id="{910ED357-E8A0-4207-A1A3-B02E19B3EEDC}"/>
                  </a:ext>
                </a:extLst>
              </p14:cNvPr>
              <p14:cNvContentPartPr/>
              <p14:nvPr/>
            </p14:nvContentPartPr>
            <p14:xfrm>
              <a:off x="1217612" y="5631569"/>
              <a:ext cx="6480" cy="118080"/>
            </p14:xfrm>
          </p:contentPart>
        </mc:Choice>
        <mc:Fallback xmlns="">
          <p:pic>
            <p:nvPicPr>
              <p:cNvPr id="84" name="Freihand 83">
                <a:extLst>
                  <a:ext uri="{FF2B5EF4-FFF2-40B4-BE49-F238E27FC236}">
                    <a16:creationId xmlns:a16="http://schemas.microsoft.com/office/drawing/2014/main" id="{910ED357-E8A0-4207-A1A3-B02E19B3EED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08612" y="5622569"/>
                <a:ext cx="2412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5" name="Freihand 84">
                <a:extLst>
                  <a:ext uri="{FF2B5EF4-FFF2-40B4-BE49-F238E27FC236}">
                    <a16:creationId xmlns:a16="http://schemas.microsoft.com/office/drawing/2014/main" id="{5E670BF9-77A6-494B-87E2-5212C238877C}"/>
                  </a:ext>
                </a:extLst>
              </p14:cNvPr>
              <p14:cNvContentPartPr/>
              <p14:nvPr/>
            </p14:nvContentPartPr>
            <p14:xfrm>
              <a:off x="1245692" y="5499089"/>
              <a:ext cx="360" cy="24480"/>
            </p14:xfrm>
          </p:contentPart>
        </mc:Choice>
        <mc:Fallback xmlns="">
          <p:pic>
            <p:nvPicPr>
              <p:cNvPr id="85" name="Freihand 84">
                <a:extLst>
                  <a:ext uri="{FF2B5EF4-FFF2-40B4-BE49-F238E27FC236}">
                    <a16:creationId xmlns:a16="http://schemas.microsoft.com/office/drawing/2014/main" id="{5E670BF9-77A6-494B-87E2-5212C238877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236692" y="5490449"/>
                <a:ext cx="1800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6" name="Freihand 85">
                <a:extLst>
                  <a:ext uri="{FF2B5EF4-FFF2-40B4-BE49-F238E27FC236}">
                    <a16:creationId xmlns:a16="http://schemas.microsoft.com/office/drawing/2014/main" id="{E05C3F0A-1475-4B13-9BDA-39583C0FBBBD}"/>
                  </a:ext>
                </a:extLst>
              </p14:cNvPr>
              <p14:cNvContentPartPr/>
              <p14:nvPr/>
            </p14:nvContentPartPr>
            <p14:xfrm>
              <a:off x="1360892" y="5491529"/>
              <a:ext cx="229680" cy="160920"/>
            </p14:xfrm>
          </p:contentPart>
        </mc:Choice>
        <mc:Fallback xmlns="">
          <p:pic>
            <p:nvPicPr>
              <p:cNvPr id="86" name="Freihand 85">
                <a:extLst>
                  <a:ext uri="{FF2B5EF4-FFF2-40B4-BE49-F238E27FC236}">
                    <a16:creationId xmlns:a16="http://schemas.microsoft.com/office/drawing/2014/main" id="{E05C3F0A-1475-4B13-9BDA-39583C0FBBB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352252" y="5482889"/>
                <a:ext cx="247320" cy="17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87" name="Freihand 86">
                <a:extLst>
                  <a:ext uri="{FF2B5EF4-FFF2-40B4-BE49-F238E27FC236}">
                    <a16:creationId xmlns:a16="http://schemas.microsoft.com/office/drawing/2014/main" id="{AEFDAFCC-80E0-415E-8D78-B5B60396525D}"/>
                  </a:ext>
                </a:extLst>
              </p14:cNvPr>
              <p14:cNvContentPartPr/>
              <p14:nvPr/>
            </p14:nvContentPartPr>
            <p14:xfrm>
              <a:off x="1802972" y="5265449"/>
              <a:ext cx="25560" cy="194760"/>
            </p14:xfrm>
          </p:contentPart>
        </mc:Choice>
        <mc:Fallback xmlns="">
          <p:pic>
            <p:nvPicPr>
              <p:cNvPr id="87" name="Freihand 86">
                <a:extLst>
                  <a:ext uri="{FF2B5EF4-FFF2-40B4-BE49-F238E27FC236}">
                    <a16:creationId xmlns:a16="http://schemas.microsoft.com/office/drawing/2014/main" id="{AEFDAFCC-80E0-415E-8D78-B5B60396525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94332" y="5256449"/>
                <a:ext cx="43200" cy="21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88" name="Freihand 87">
                <a:extLst>
                  <a:ext uri="{FF2B5EF4-FFF2-40B4-BE49-F238E27FC236}">
                    <a16:creationId xmlns:a16="http://schemas.microsoft.com/office/drawing/2014/main" id="{91BFA57C-20DB-49DF-B2C6-D7E357D3685B}"/>
                  </a:ext>
                </a:extLst>
              </p14:cNvPr>
              <p14:cNvContentPartPr/>
              <p14:nvPr/>
            </p14:nvContentPartPr>
            <p14:xfrm>
              <a:off x="1671572" y="5537249"/>
              <a:ext cx="235800" cy="14760"/>
            </p14:xfrm>
          </p:contentPart>
        </mc:Choice>
        <mc:Fallback xmlns="">
          <p:pic>
            <p:nvPicPr>
              <p:cNvPr id="88" name="Freihand 87">
                <a:extLst>
                  <a:ext uri="{FF2B5EF4-FFF2-40B4-BE49-F238E27FC236}">
                    <a16:creationId xmlns:a16="http://schemas.microsoft.com/office/drawing/2014/main" id="{91BFA57C-20DB-49DF-B2C6-D7E357D3685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662932" y="5528609"/>
                <a:ext cx="253440" cy="3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89" name="Freihand 88">
                <a:extLst>
                  <a:ext uri="{FF2B5EF4-FFF2-40B4-BE49-F238E27FC236}">
                    <a16:creationId xmlns:a16="http://schemas.microsoft.com/office/drawing/2014/main" id="{11E74381-1D4A-466D-B8A4-AFB5F2B72F22}"/>
                  </a:ext>
                </a:extLst>
              </p14:cNvPr>
              <p14:cNvContentPartPr/>
              <p14:nvPr/>
            </p14:nvContentPartPr>
            <p14:xfrm>
              <a:off x="1800812" y="5613929"/>
              <a:ext cx="113760" cy="172800"/>
            </p14:xfrm>
          </p:contentPart>
        </mc:Choice>
        <mc:Fallback xmlns="">
          <p:pic>
            <p:nvPicPr>
              <p:cNvPr id="89" name="Freihand 88">
                <a:extLst>
                  <a:ext uri="{FF2B5EF4-FFF2-40B4-BE49-F238E27FC236}">
                    <a16:creationId xmlns:a16="http://schemas.microsoft.com/office/drawing/2014/main" id="{11E74381-1D4A-466D-B8A4-AFB5F2B72F2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792172" y="5605289"/>
                <a:ext cx="131400" cy="19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90" name="Freihand 89">
                <a:extLst>
                  <a:ext uri="{FF2B5EF4-FFF2-40B4-BE49-F238E27FC236}">
                    <a16:creationId xmlns:a16="http://schemas.microsoft.com/office/drawing/2014/main" id="{95A7B7D0-2373-4632-B901-9A17205026C0}"/>
                  </a:ext>
                </a:extLst>
              </p14:cNvPr>
              <p14:cNvContentPartPr/>
              <p14:nvPr/>
            </p14:nvContentPartPr>
            <p14:xfrm>
              <a:off x="2192132" y="5734889"/>
              <a:ext cx="73080" cy="93600"/>
            </p14:xfrm>
          </p:contentPart>
        </mc:Choice>
        <mc:Fallback xmlns="">
          <p:pic>
            <p:nvPicPr>
              <p:cNvPr id="90" name="Freihand 89">
                <a:extLst>
                  <a:ext uri="{FF2B5EF4-FFF2-40B4-BE49-F238E27FC236}">
                    <a16:creationId xmlns:a16="http://schemas.microsoft.com/office/drawing/2014/main" id="{95A7B7D0-2373-4632-B901-9A17205026C0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183492" y="5725889"/>
                <a:ext cx="9072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96" name="Freihand 95">
                <a:extLst>
                  <a:ext uri="{FF2B5EF4-FFF2-40B4-BE49-F238E27FC236}">
                    <a16:creationId xmlns:a16="http://schemas.microsoft.com/office/drawing/2014/main" id="{AD35D314-1A6C-435B-A59F-B6ECAA615D06}"/>
                  </a:ext>
                </a:extLst>
              </p14:cNvPr>
              <p14:cNvContentPartPr/>
              <p14:nvPr/>
            </p14:nvContentPartPr>
            <p14:xfrm>
              <a:off x="2975132" y="5676569"/>
              <a:ext cx="18000" cy="10080"/>
            </p14:xfrm>
          </p:contentPart>
        </mc:Choice>
        <mc:Fallback xmlns="">
          <p:pic>
            <p:nvPicPr>
              <p:cNvPr id="96" name="Freihand 95">
                <a:extLst>
                  <a:ext uri="{FF2B5EF4-FFF2-40B4-BE49-F238E27FC236}">
                    <a16:creationId xmlns:a16="http://schemas.microsoft.com/office/drawing/2014/main" id="{AD35D314-1A6C-435B-A59F-B6ECAA615D0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966132" y="5667569"/>
                <a:ext cx="35640" cy="2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07" name="Freihand 106">
                <a:extLst>
                  <a:ext uri="{FF2B5EF4-FFF2-40B4-BE49-F238E27FC236}">
                    <a16:creationId xmlns:a16="http://schemas.microsoft.com/office/drawing/2014/main" id="{38813E16-51ED-4252-94A5-B73F44FB036A}"/>
                  </a:ext>
                </a:extLst>
              </p14:cNvPr>
              <p14:cNvContentPartPr/>
              <p14:nvPr/>
            </p14:nvContentPartPr>
            <p14:xfrm>
              <a:off x="3609092" y="5174009"/>
              <a:ext cx="633600" cy="641160"/>
            </p14:xfrm>
          </p:contentPart>
        </mc:Choice>
        <mc:Fallback xmlns="">
          <p:pic>
            <p:nvPicPr>
              <p:cNvPr id="107" name="Freihand 106">
                <a:extLst>
                  <a:ext uri="{FF2B5EF4-FFF2-40B4-BE49-F238E27FC236}">
                    <a16:creationId xmlns:a16="http://schemas.microsoft.com/office/drawing/2014/main" id="{38813E16-51ED-4252-94A5-B73F44FB036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600092" y="5165364"/>
                <a:ext cx="651240" cy="6588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08" name="Freihand 107">
                <a:extLst>
                  <a:ext uri="{FF2B5EF4-FFF2-40B4-BE49-F238E27FC236}">
                    <a16:creationId xmlns:a16="http://schemas.microsoft.com/office/drawing/2014/main" id="{8C2EAF8B-22F1-4E9D-8898-D743A525D4CB}"/>
                  </a:ext>
                </a:extLst>
              </p14:cNvPr>
              <p14:cNvContentPartPr/>
              <p14:nvPr/>
            </p14:nvContentPartPr>
            <p14:xfrm>
              <a:off x="3131012" y="5359409"/>
              <a:ext cx="300600" cy="495360"/>
            </p14:xfrm>
          </p:contentPart>
        </mc:Choice>
        <mc:Fallback xmlns="">
          <p:pic>
            <p:nvPicPr>
              <p:cNvPr id="108" name="Freihand 107">
                <a:extLst>
                  <a:ext uri="{FF2B5EF4-FFF2-40B4-BE49-F238E27FC236}">
                    <a16:creationId xmlns:a16="http://schemas.microsoft.com/office/drawing/2014/main" id="{8C2EAF8B-22F1-4E9D-8898-D743A525D4CB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122372" y="5350763"/>
                <a:ext cx="318240" cy="5130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09" name="Freihand 108">
                <a:extLst>
                  <a:ext uri="{FF2B5EF4-FFF2-40B4-BE49-F238E27FC236}">
                    <a16:creationId xmlns:a16="http://schemas.microsoft.com/office/drawing/2014/main" id="{778ED574-0FE0-4710-A1C4-82E6E8623AB0}"/>
                  </a:ext>
                </a:extLst>
              </p14:cNvPr>
              <p14:cNvContentPartPr/>
              <p14:nvPr/>
            </p14:nvContentPartPr>
            <p14:xfrm>
              <a:off x="2608652" y="5410169"/>
              <a:ext cx="275040" cy="468720"/>
            </p14:xfrm>
          </p:contentPart>
        </mc:Choice>
        <mc:Fallback xmlns="">
          <p:pic>
            <p:nvPicPr>
              <p:cNvPr id="109" name="Freihand 108">
                <a:extLst>
                  <a:ext uri="{FF2B5EF4-FFF2-40B4-BE49-F238E27FC236}">
                    <a16:creationId xmlns:a16="http://schemas.microsoft.com/office/drawing/2014/main" id="{778ED574-0FE0-4710-A1C4-82E6E8623AB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600001" y="5401169"/>
                <a:ext cx="292703" cy="48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7003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467"/>
    </mc:Choice>
    <mc:Fallback xmlns="">
      <p:transition spd="slow" advTm="232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3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609" x="6743700" y="4330700"/>
          <p14:tracePt t="10780" x="6735763" y="4330700"/>
          <p14:tracePt t="10788" x="6735763" y="4322763"/>
          <p14:tracePt t="10803" x="6727825" y="4322763"/>
          <p14:tracePt t="10828" x="6719888" y="4322763"/>
          <p14:tracePt t="10862" x="6711950" y="4322763"/>
          <p14:tracePt t="10884" x="6704013" y="4322763"/>
          <p14:tracePt t="10914" x="6696075" y="4322763"/>
          <p14:tracePt t="10937" x="6688138" y="4322763"/>
          <p14:tracePt t="10952" x="6680200" y="4322763"/>
          <p14:tracePt t="10960" x="6672263" y="4322763"/>
          <p14:tracePt t="10976" x="6664325" y="4322763"/>
          <p14:tracePt t="10982" x="6648450" y="4322763"/>
          <p14:tracePt t="10989" x="6640513" y="4322763"/>
          <p14:tracePt t="10997" x="6632575" y="4322763"/>
          <p14:tracePt t="11004" x="6624638" y="4322763"/>
          <p14:tracePt t="11019" x="6616700" y="4322763"/>
          <p14:tracePt t="11028" x="6616700" y="4314825"/>
          <p14:tracePt t="11034" x="6608763" y="4314825"/>
          <p14:tracePt t="11049" x="6600825" y="4314825"/>
          <p14:tracePt t="11072" x="6592888" y="4314825"/>
          <p14:tracePt t="11080" x="6592888" y="4306888"/>
          <p14:tracePt t="11087" x="6584950" y="4306888"/>
          <p14:tracePt t="11102" x="6569075" y="4306888"/>
          <p14:tracePt t="11117" x="6561138" y="4306888"/>
          <p14:tracePt t="11126" x="6561138" y="4298950"/>
          <p14:tracePt t="11139" x="6553200" y="4298950"/>
          <p14:tracePt t="11237" x="6569075" y="4298950"/>
          <p14:tracePt t="11245" x="6584950" y="4298950"/>
          <p14:tracePt t="11252" x="6600825" y="4291013"/>
          <p14:tracePt t="11260" x="6648450" y="4291013"/>
          <p14:tracePt t="11266" x="6688138" y="4291013"/>
          <p14:tracePt t="11275" x="6743700" y="4291013"/>
          <p14:tracePt t="11282" x="6792913" y="4291013"/>
          <p14:tracePt t="11289" x="6856413" y="4291013"/>
          <p14:tracePt t="11297" x="6919913" y="4291013"/>
          <p14:tracePt t="11304" x="6943725" y="4291013"/>
          <p14:tracePt t="11312" x="6975475" y="4291013"/>
          <p14:tracePt t="11319" x="7015163" y="4291013"/>
          <p14:tracePt t="11327" x="7023100" y="4291013"/>
          <p14:tracePt t="11335" x="7038975" y="4281488"/>
          <p14:tracePt t="11343" x="7046913" y="4281488"/>
          <p14:tracePt t="11350" x="7062788" y="4281488"/>
          <p14:tracePt t="11364" x="7070725" y="4281488"/>
          <p14:tracePt t="11372" x="7086600" y="4281488"/>
          <p14:tracePt t="11379" x="7094538" y="4273550"/>
          <p14:tracePt t="11387" x="7110413" y="4273550"/>
          <p14:tracePt t="11394" x="7126288" y="4273550"/>
          <p14:tracePt t="11402" x="7151688" y="4273550"/>
          <p14:tracePt t="11410" x="7167563" y="4273550"/>
          <p14:tracePt t="11416" x="7191375" y="4273550"/>
          <p14:tracePt t="11425" x="7215188" y="4273550"/>
          <p14:tracePt t="11434" x="7246938" y="4273550"/>
          <p14:tracePt t="11439" x="7270750" y="4273550"/>
          <p14:tracePt t="11448" x="7294563" y="4273550"/>
          <p14:tracePt t="11454" x="7310438" y="4273550"/>
          <p14:tracePt t="11462" x="7334250" y="4273550"/>
          <p14:tracePt t="11477" x="7342188" y="4273550"/>
          <p14:tracePt t="11484" x="7350125" y="4273550"/>
          <p14:tracePt t="11491" x="7358063" y="4273550"/>
          <p14:tracePt t="11500" x="7373938" y="4273550"/>
          <p14:tracePt t="11508" x="7381875" y="4273550"/>
          <p14:tracePt t="11522" x="7397750" y="4273550"/>
          <p14:tracePt t="11530" x="7405688" y="4273550"/>
          <p14:tracePt t="11537" x="7413625" y="4273550"/>
          <p14:tracePt t="11544" x="7421563" y="4273550"/>
          <p14:tracePt t="11552" x="7429500" y="4273550"/>
          <p14:tracePt t="11560" x="7437438" y="4273550"/>
          <p14:tracePt t="11566" x="7453313" y="4265613"/>
          <p14:tracePt t="11575" x="7461250" y="4265613"/>
          <p14:tracePt t="11582" x="7477125" y="4265613"/>
          <p14:tracePt t="11590" x="7502525" y="4265613"/>
          <p14:tracePt t="11597" x="7526338" y="4265613"/>
          <p14:tracePt t="11604" x="7542213" y="4265613"/>
          <p14:tracePt t="11612" x="7566025" y="4265613"/>
          <p14:tracePt t="11621" x="7581900" y="4265613"/>
          <p14:tracePt t="11627" x="7597775" y="4265613"/>
          <p14:tracePt t="11634" x="7613650" y="4265613"/>
          <p14:tracePt t="11641" x="7637463" y="4265613"/>
          <p14:tracePt t="11649" x="7645400" y="4265613"/>
          <p14:tracePt t="11658" x="7653338" y="4265613"/>
          <p14:tracePt t="11664" x="7661275" y="4265613"/>
          <p14:tracePt t="11672" x="7669213" y="4265613"/>
          <p14:tracePt t="11799" x="7669213" y="4257675"/>
          <p14:tracePt t="11814" x="7653338" y="4249738"/>
          <p14:tracePt t="11823" x="7637463" y="4249738"/>
          <p14:tracePt t="11830" x="7621588" y="4249738"/>
          <p14:tracePt t="11837" x="7605713" y="4241800"/>
          <p14:tracePt t="11844" x="7597775" y="4241800"/>
          <p14:tracePt t="11853" x="7573963" y="4241800"/>
          <p14:tracePt t="11861" x="7558088" y="4241800"/>
          <p14:tracePt t="11867" x="7542213" y="4241800"/>
          <p14:tracePt t="11877" x="7518400" y="4241800"/>
          <p14:tracePt t="11895" x="7477125" y="4241800"/>
          <p14:tracePt t="11897" x="7445375" y="4241800"/>
          <p14:tracePt t="11904" x="7413625" y="4241800"/>
          <p14:tracePt t="11911" x="7389813" y="4241800"/>
          <p14:tracePt t="11919" x="7350125" y="4241800"/>
          <p14:tracePt t="11927" x="7302500" y="4241800"/>
          <p14:tracePt t="11934" x="7270750" y="4241800"/>
          <p14:tracePt t="11942" x="7231063" y="4241800"/>
          <p14:tracePt t="11950" x="7207250" y="4241800"/>
          <p14:tracePt t="11961" x="7167563" y="4241800"/>
          <p14:tracePt t="11965" x="7143750" y="4241800"/>
          <p14:tracePt t="11972" x="7110413" y="4241800"/>
          <p14:tracePt t="11979" x="7078663" y="4241800"/>
          <p14:tracePt t="11987" x="7046913" y="4241800"/>
          <p14:tracePt t="11994" x="6999288" y="4241800"/>
          <p14:tracePt t="12002" x="6975475" y="4241800"/>
          <p14:tracePt t="12010" x="6943725" y="4241800"/>
          <p14:tracePt t="12017" x="6911975" y="4241800"/>
          <p14:tracePt t="12024" x="6888163" y="4241800"/>
          <p14:tracePt t="12032" x="6848475" y="4241800"/>
          <p14:tracePt t="12040" x="6808788" y="4241800"/>
          <p14:tracePt t="12046" x="6769100" y="4241800"/>
          <p14:tracePt t="12054" x="6743700" y="4241800"/>
          <p14:tracePt t="12062" x="6664325" y="4241800"/>
          <p14:tracePt t="12069" x="6616700" y="4241800"/>
          <p14:tracePt t="12077" x="6561138" y="4233863"/>
          <p14:tracePt t="12084" x="6521450" y="4225925"/>
          <p14:tracePt t="12093" x="6473825" y="4217988"/>
          <p14:tracePt t="12100" x="6426200" y="4210050"/>
          <p14:tracePt t="12108" x="6384925" y="4210050"/>
          <p14:tracePt t="12114" x="6361113" y="4202113"/>
          <p14:tracePt t="12123" x="6329363" y="4202113"/>
          <p14:tracePt t="12129" x="6305550" y="4194175"/>
          <p14:tracePt t="12137" x="6289675" y="4194175"/>
          <p14:tracePt t="12144" x="6281738" y="4194175"/>
          <p14:tracePt t="12152" x="6273800" y="4194175"/>
          <p14:tracePt t="12160" x="6265863" y="4194175"/>
          <p14:tracePt t="12175" x="6257925" y="4194175"/>
          <p14:tracePt t="12197" x="6249988" y="4194175"/>
          <p14:tracePt t="12204" x="6242050" y="4194175"/>
          <p14:tracePt t="12212" x="6234113" y="4202113"/>
          <p14:tracePt t="12227" x="6218238" y="4210050"/>
          <p14:tracePt t="12234" x="6202363" y="4210050"/>
          <p14:tracePt t="12242" x="6178550" y="4210050"/>
          <p14:tracePt t="12250" x="6170613" y="4210050"/>
          <p14:tracePt t="12258" x="6154738" y="4210050"/>
          <p14:tracePt t="12264" x="6138863" y="4210050"/>
          <p14:tracePt t="12272" x="6130925" y="4217988"/>
          <p14:tracePt t="12279" x="6115050" y="4217988"/>
          <p14:tracePt t="12287" x="6099175" y="4217988"/>
          <p14:tracePt t="12294" x="6075363" y="4217988"/>
          <p14:tracePt t="12302" x="6067425" y="4225925"/>
          <p14:tracePt t="12312" x="6059488" y="4225925"/>
          <p14:tracePt t="12325" x="6051550" y="4225925"/>
          <p14:tracePt t="12490" x="6075363" y="4225925"/>
          <p14:tracePt t="12496" x="6091238" y="4225925"/>
          <p14:tracePt t="12504" x="6130925" y="4225925"/>
          <p14:tracePt t="12512" x="6170613" y="4225925"/>
          <p14:tracePt t="12519" x="6218238" y="4225925"/>
          <p14:tracePt t="12527" x="6281738" y="4225925"/>
          <p14:tracePt t="12534" x="6329363" y="4225925"/>
          <p14:tracePt t="12543" x="6384925" y="4225925"/>
          <p14:tracePt t="12549" x="6450013" y="4225925"/>
          <p14:tracePt t="12558" x="6537325" y="4217988"/>
          <p14:tracePt t="12565" x="6608763" y="4217988"/>
          <p14:tracePt t="12572" x="6688138" y="4217988"/>
          <p14:tracePt t="12579" x="6759575" y="4217988"/>
          <p14:tracePt t="12587" x="6832600" y="4217988"/>
          <p14:tracePt t="12594" x="6896100" y="4217988"/>
          <p14:tracePt t="12602" x="6959600" y="4217988"/>
          <p14:tracePt t="12609" x="7046913" y="4217988"/>
          <p14:tracePt t="12617" x="7118350" y="4217988"/>
          <p14:tracePt t="12626" x="7207250" y="4217988"/>
          <p14:tracePt t="12631" x="7286625" y="4217988"/>
          <p14:tracePt t="12642" x="7373938" y="4217988"/>
          <p14:tracePt t="12647" x="7437438" y="4217988"/>
          <p14:tracePt t="12654" x="7526338" y="4217988"/>
          <p14:tracePt t="12662" x="7597775" y="4217988"/>
          <p14:tracePt t="12669" x="7669213" y="4217988"/>
          <p14:tracePt t="12677" x="7748588" y="4217988"/>
          <p14:tracePt t="12684" x="7796213" y="4217988"/>
          <p14:tracePt t="12692" x="7851775" y="4217988"/>
          <p14:tracePt t="12699" x="7900988" y="4217988"/>
          <p14:tracePt t="12708" x="7940675" y="4217988"/>
          <p14:tracePt t="12714" x="7988300" y="4217988"/>
          <p14:tracePt t="12722" x="8027988" y="4217988"/>
          <p14:tracePt t="12729" x="8075613" y="4225925"/>
          <p14:tracePt t="12737" x="8115300" y="4225925"/>
          <p14:tracePt t="12745" x="8131175" y="4225925"/>
          <p14:tracePt t="12752" x="8154988" y="4225925"/>
          <p14:tracePt t="12759" x="8194675" y="4225925"/>
          <p14:tracePt t="12767" x="8226425" y="4225925"/>
          <p14:tracePt t="12775" x="8275638" y="4225925"/>
          <p14:tracePt t="12791" x="8283575" y="4225925"/>
          <p14:tracePt t="12879" x="8275638" y="4225925"/>
          <p14:tracePt t="12887" x="8251825" y="4225925"/>
          <p14:tracePt t="12894" x="8226425" y="4225925"/>
          <p14:tracePt t="12902" x="8194675" y="4225925"/>
          <p14:tracePt t="12909" x="8162925" y="4225925"/>
          <p14:tracePt t="12917" x="8131175" y="4233863"/>
          <p14:tracePt t="12925" x="8067675" y="4233863"/>
          <p14:tracePt t="12932" x="7996238" y="4233863"/>
          <p14:tracePt t="12942" x="7916863" y="4233863"/>
          <p14:tracePt t="12947" x="7835900" y="4233863"/>
          <p14:tracePt t="12955" x="7740650" y="4241800"/>
          <p14:tracePt t="12962" x="7653338" y="4241800"/>
          <p14:tracePt t="12969" x="7589838" y="4241800"/>
          <p14:tracePt t="12977" x="7502525" y="4241800"/>
          <p14:tracePt t="12984" x="7429500" y="4241800"/>
          <p14:tracePt t="12992" x="7358063" y="4241800"/>
          <p14:tracePt t="12999" x="7278688" y="4241800"/>
          <p14:tracePt t="13007" x="7215188" y="4241800"/>
          <p14:tracePt t="13015" x="7151688" y="4241800"/>
          <p14:tracePt t="13023" x="7102475" y="4241800"/>
          <p14:tracePt t="13029" x="7038975" y="4241800"/>
          <p14:tracePt t="13037" x="6983413" y="4241800"/>
          <p14:tracePt t="13044" x="6904038" y="4241800"/>
          <p14:tracePt t="13052" x="6840538" y="4241800"/>
          <p14:tracePt t="13059" x="6777038" y="4241800"/>
          <p14:tracePt t="13067" x="6727825" y="4241800"/>
          <p14:tracePt t="13074" x="6672263" y="4241800"/>
          <p14:tracePt t="13082" x="6648450" y="4241800"/>
          <p14:tracePt t="13091" x="6616700" y="4241800"/>
          <p14:tracePt t="13097" x="6584950" y="4241800"/>
          <p14:tracePt t="13105" x="6561138" y="4241800"/>
          <p14:tracePt t="13112" x="6545263" y="4241800"/>
          <p14:tracePt t="13120" x="6529388" y="4241800"/>
          <p14:tracePt t="13127" x="6521450" y="4241800"/>
          <p14:tracePt t="13134" x="6505575" y="4241800"/>
          <p14:tracePt t="13142" x="6497638" y="4241800"/>
          <p14:tracePt t="13149" x="6481763" y="4241800"/>
          <p14:tracePt t="13158" x="6457950" y="4241800"/>
          <p14:tracePt t="13165" x="6434138" y="4241800"/>
          <p14:tracePt t="13173" x="6418263" y="4241800"/>
          <p14:tracePt t="13179" x="6392863" y="4249738"/>
          <p14:tracePt t="13186" x="6384925" y="4257675"/>
          <p14:tracePt t="13194" x="6353175" y="4273550"/>
          <p14:tracePt t="13202" x="6321425" y="4281488"/>
          <p14:tracePt t="13209" x="6281738" y="4306888"/>
          <p14:tracePt t="13217" x="6257925" y="4306888"/>
          <p14:tracePt t="13225" x="6234113" y="4322763"/>
          <p14:tracePt t="13232" x="6218238" y="4330700"/>
          <p14:tracePt t="13240" x="6194425" y="4338638"/>
          <p14:tracePt t="13247" x="6178550" y="4338638"/>
          <p14:tracePt t="13254" x="6154738" y="4346575"/>
          <p14:tracePt t="13262" x="6130925" y="4354513"/>
          <p14:tracePt t="13270" x="6115050" y="4354513"/>
          <p14:tracePt t="13277" x="6099175" y="4354513"/>
          <p14:tracePt t="13284" x="6091238" y="4354513"/>
          <p14:tracePt t="13292" x="6075363" y="4354513"/>
          <p14:tracePt t="13307" x="6067425" y="4354513"/>
          <p14:tracePt t="13435" x="6083300" y="4354513"/>
          <p14:tracePt t="13443" x="6099175" y="4354513"/>
          <p14:tracePt t="13449" x="6107113" y="4338638"/>
          <p14:tracePt t="13457" x="6146800" y="4330700"/>
          <p14:tracePt t="13464" x="6178550" y="4330700"/>
          <p14:tracePt t="13472" x="6226175" y="4314825"/>
          <p14:tracePt t="13479" x="6281738" y="4306888"/>
          <p14:tracePt t="13487" x="6329363" y="4298950"/>
          <p14:tracePt t="13494" x="6384925" y="4291013"/>
          <p14:tracePt t="13502" x="6434138" y="4281488"/>
          <p14:tracePt t="13509" x="6473825" y="4281488"/>
          <p14:tracePt t="13517" x="6521450" y="4273550"/>
          <p14:tracePt t="13525" x="6569075" y="4265613"/>
          <p14:tracePt t="13532" x="6600825" y="4265613"/>
          <p14:tracePt t="13540" x="6640513" y="4257675"/>
          <p14:tracePt t="13547" x="6688138" y="4257675"/>
          <p14:tracePt t="13554" x="6711950" y="4249738"/>
          <p14:tracePt t="13562" x="6735763" y="4249738"/>
          <p14:tracePt t="13569" x="6777038" y="4249738"/>
          <p14:tracePt t="13577" x="6816725" y="4249738"/>
          <p14:tracePt t="13584" x="6872288" y="4249738"/>
          <p14:tracePt t="13592" x="6911975" y="4249738"/>
          <p14:tracePt t="13599" x="6975475" y="4249738"/>
          <p14:tracePt t="13606" x="7031038" y="4249738"/>
          <p14:tracePt t="13614" x="7078663" y="4249738"/>
          <p14:tracePt t="13623" x="7151688" y="4249738"/>
          <p14:tracePt t="13629" x="7215188" y="4249738"/>
          <p14:tracePt t="13637" x="7278688" y="4249738"/>
          <p14:tracePt t="13645" x="7334250" y="4249738"/>
          <p14:tracePt t="13651" x="7389813" y="4249738"/>
          <p14:tracePt t="13659" x="7413625" y="4249738"/>
          <p14:tracePt t="13667" x="7453313" y="4249738"/>
          <p14:tracePt t="13675" x="7485063" y="4257675"/>
          <p14:tracePt t="13681" x="7510463" y="4257675"/>
          <p14:tracePt t="13690" x="7542213" y="4265613"/>
          <p14:tracePt t="13697" x="7566025" y="4273550"/>
          <p14:tracePt t="13705" x="7589838" y="4273550"/>
          <p14:tracePt t="13712" x="7613650" y="4273550"/>
          <p14:tracePt t="13719" x="7629525" y="4273550"/>
          <p14:tracePt t="13727" x="7653338" y="4281488"/>
          <p14:tracePt t="13734" x="7677150" y="4281488"/>
          <p14:tracePt t="13742" x="7708900" y="4281488"/>
          <p14:tracePt t="13749" x="7732713" y="4281488"/>
          <p14:tracePt t="13757" x="7740650" y="4281488"/>
          <p14:tracePt t="13773" x="7748588" y="4281488"/>
          <p14:tracePt t="13787" x="7756525" y="4281488"/>
          <p14:tracePt t="13794" x="7764463" y="4281488"/>
          <p14:tracePt t="13802" x="7764463" y="4273550"/>
          <p14:tracePt t="13817" x="7772400" y="4273550"/>
          <p14:tracePt t="13832" x="7788275" y="4273550"/>
          <p14:tracePt t="13840" x="7796213" y="4273550"/>
          <p14:tracePt t="13847" x="7812088" y="4273550"/>
          <p14:tracePt t="13856" x="7820025" y="4273550"/>
          <p14:tracePt t="13862" x="7843838" y="4273550"/>
          <p14:tracePt t="13869" x="7859713" y="4273550"/>
          <p14:tracePt t="13892" x="7932738" y="4265613"/>
          <p14:tracePt t="13899" x="7948613" y="4265613"/>
          <p14:tracePt t="13914" x="7956550" y="4265613"/>
          <p14:tracePt t="15324" x="7908925" y="4257675"/>
          <p14:tracePt t="15333" x="7851775" y="4257675"/>
          <p14:tracePt t="15341" x="7796213" y="4257675"/>
          <p14:tracePt t="15346" x="7748588" y="4257675"/>
          <p14:tracePt t="15360" x="7716838" y="4257675"/>
          <p14:tracePt t="15362" x="7669213" y="4257675"/>
          <p14:tracePt t="15369" x="7637463" y="4257675"/>
          <p14:tracePt t="15378" x="7597775" y="4257675"/>
          <p14:tracePt t="15386" x="7573963" y="4257675"/>
          <p14:tracePt t="15392" x="7550150" y="4257675"/>
          <p14:tracePt t="15399" x="7534275" y="4257675"/>
          <p14:tracePt t="15416" x="7526338" y="4257675"/>
          <p14:tracePt t="15429" x="7518400" y="4257675"/>
          <p14:tracePt t="15452" x="7518400" y="4249738"/>
          <p14:tracePt t="15459" x="7510463" y="4249738"/>
          <p14:tracePt t="15474" x="7502525" y="4249738"/>
          <p14:tracePt t="15482" x="7502525" y="4241800"/>
          <p14:tracePt t="15490" x="7493000" y="4241800"/>
          <p14:tracePt t="15497" x="7477125" y="4241800"/>
          <p14:tracePt t="15506" x="7461250" y="4233863"/>
          <p14:tracePt t="15512" x="7445375" y="4233863"/>
          <p14:tracePt t="15520" x="7421563" y="4233863"/>
          <p14:tracePt t="15527" x="7405688" y="4233863"/>
          <p14:tracePt t="15534" x="7389813" y="4233863"/>
          <p14:tracePt t="15542" x="7373938" y="4233863"/>
          <p14:tracePt t="15549" x="7366000" y="4233863"/>
          <p14:tracePt t="15557" x="7358063" y="4233863"/>
          <p14:tracePt t="15579" x="7350125" y="4233863"/>
          <p14:tracePt t="15594" x="7342188" y="4233863"/>
          <p14:tracePt t="15624" x="7334250" y="4233863"/>
          <p14:tracePt t="15647" x="7326313" y="4233863"/>
          <p14:tracePt t="15662" x="7310438" y="4233863"/>
          <p14:tracePt t="15670" x="7302500" y="4233863"/>
          <p14:tracePt t="15676" x="7294563" y="4233863"/>
          <p14:tracePt t="15684" x="7286625" y="4241800"/>
          <p14:tracePt t="15692" x="7278688" y="4241800"/>
          <p14:tracePt t="15699" x="7270750" y="4249738"/>
          <p14:tracePt t="15714" x="7262813" y="4249738"/>
          <p14:tracePt t="15722" x="7262813" y="4257675"/>
          <p14:tracePt t="15729" x="7254875" y="4257675"/>
          <p14:tracePt t="15744" x="7246938" y="4265613"/>
          <p14:tracePt t="15759" x="7246938" y="4273550"/>
          <p14:tracePt t="15767" x="7246938" y="4281488"/>
          <p14:tracePt t="15790" x="7246938" y="4291013"/>
          <p14:tracePt t="16060" x="7239000" y="4291013"/>
          <p14:tracePt t="16076" x="7231063" y="4291013"/>
          <p14:tracePt t="16082" x="7207250" y="4291013"/>
          <p14:tracePt t="16091" x="7191375" y="4291013"/>
          <p14:tracePt t="16097" x="7167563" y="4291013"/>
          <p14:tracePt t="16109" x="7143750" y="4291013"/>
          <p14:tracePt t="16112" x="7126288" y="4291013"/>
          <p14:tracePt t="16119" x="7102475" y="4291013"/>
          <p14:tracePt t="16129" x="7086600" y="4291013"/>
          <p14:tracePt t="16135" x="7078663" y="4291013"/>
          <p14:tracePt t="16142" x="7070725" y="4291013"/>
          <p14:tracePt t="16151" x="7070725" y="4281488"/>
          <p14:tracePt t="16157" x="7062788" y="4281488"/>
          <p14:tracePt t="16164" x="7054850" y="4281488"/>
          <p14:tracePt t="16189" x="7046913" y="4281488"/>
          <p14:tracePt t="16202" x="7038975" y="4281488"/>
          <p14:tracePt t="16209" x="7031038" y="4281488"/>
          <p14:tracePt t="16217" x="7023100" y="4281488"/>
          <p14:tracePt t="16232" x="7015163" y="4281488"/>
          <p14:tracePt t="16240" x="6999288" y="4281488"/>
          <p14:tracePt t="16254" x="6983413" y="4281488"/>
          <p14:tracePt t="16262" x="6975475" y="4281488"/>
          <p14:tracePt t="16277" x="6959600" y="4281488"/>
          <p14:tracePt t="16292" x="6951663" y="4281488"/>
          <p14:tracePt t="16307" x="6943725" y="4281488"/>
          <p14:tracePt t="16314" x="6935788" y="4281488"/>
          <p14:tracePt t="16329" x="6927850" y="4281488"/>
          <p14:tracePt t="16345" x="6919913" y="4281488"/>
          <p14:tracePt t="16359" x="6904038" y="4281488"/>
          <p14:tracePt t="16375" x="6896100" y="4281488"/>
          <p14:tracePt t="16389" x="6888163" y="4281488"/>
          <p14:tracePt t="16404" x="6880225" y="4281488"/>
          <p14:tracePt t="16420" x="6872288" y="4281488"/>
          <p14:tracePt t="16435" x="6864350" y="4281488"/>
          <p14:tracePt t="16457" x="6856413" y="4281488"/>
          <p14:tracePt t="16473" x="6840538" y="4281488"/>
          <p14:tracePt t="16720" x="6848475" y="4273550"/>
          <p14:tracePt t="16728" x="6872288" y="4273550"/>
          <p14:tracePt t="16735" x="6904038" y="4265613"/>
          <p14:tracePt t="16743" x="6943725" y="4265613"/>
          <p14:tracePt t="16749" x="6975475" y="4265613"/>
          <p14:tracePt t="16757" x="7007225" y="4265613"/>
          <p14:tracePt t="16765" x="7023100" y="4257675"/>
          <p14:tracePt t="16774" x="7054850" y="4257675"/>
          <p14:tracePt t="16779" x="7070725" y="4249738"/>
          <p14:tracePt t="16791" x="7094538" y="4249738"/>
          <p14:tracePt t="16806" x="7102475" y="4249738"/>
          <p14:tracePt t="16892" x="7094538" y="4249738"/>
          <p14:tracePt t="16899" x="7078663" y="4249738"/>
          <p14:tracePt t="16907" x="7062788" y="4249738"/>
          <p14:tracePt t="16914" x="7038975" y="4249738"/>
          <p14:tracePt t="16922" x="7023100" y="4249738"/>
          <p14:tracePt t="16929" x="6999288" y="4249738"/>
          <p14:tracePt t="16936" x="6983413" y="4249738"/>
          <p14:tracePt t="16944" x="6959600" y="4249738"/>
          <p14:tracePt t="16952" x="6943725" y="4249738"/>
          <p14:tracePt t="16959" x="6919913" y="4249738"/>
          <p14:tracePt t="16967" x="6911975" y="4249738"/>
          <p14:tracePt t="16974" x="6904038" y="4249738"/>
          <p14:tracePt t="16981" x="6888163" y="4249738"/>
          <p14:tracePt t="16989" x="6880225" y="4249738"/>
          <p14:tracePt t="16997" x="6872288" y="4249738"/>
          <p14:tracePt t="17139" x="6888163" y="4249738"/>
          <p14:tracePt t="17147" x="6896100" y="4249738"/>
          <p14:tracePt t="17155" x="6919913" y="4249738"/>
          <p14:tracePt t="17163" x="6943725" y="4249738"/>
          <p14:tracePt t="17172" x="6959600" y="4249738"/>
          <p14:tracePt t="17177" x="6991350" y="4249738"/>
          <p14:tracePt t="17186" x="7015163" y="4257675"/>
          <p14:tracePt t="17192" x="7038975" y="4257675"/>
          <p14:tracePt t="17199" x="7062788" y="4257675"/>
          <p14:tracePt t="17206" x="7086600" y="4257675"/>
          <p14:tracePt t="17215" x="7094538" y="4257675"/>
          <p14:tracePt t="17237" x="7102475" y="4257675"/>
          <p14:tracePt t="17306" x="7086600" y="4257675"/>
          <p14:tracePt t="17312" x="7070725" y="4257675"/>
          <p14:tracePt t="17321" x="7046913" y="4249738"/>
          <p14:tracePt t="17327" x="7015163" y="4249738"/>
          <p14:tracePt t="17334" x="6975475" y="4249738"/>
          <p14:tracePt t="17342" x="6943725" y="4249738"/>
          <p14:tracePt t="17349" x="6911975" y="4249738"/>
          <p14:tracePt t="17357" x="6872288" y="4249738"/>
          <p14:tracePt t="17364" x="6848475" y="4249738"/>
          <p14:tracePt t="17372" x="6840538" y="4249738"/>
          <p14:tracePt t="17379" x="6808788" y="4249738"/>
          <p14:tracePt t="17394" x="6800850" y="4249738"/>
          <p14:tracePt t="17544" x="6816725" y="4249738"/>
          <p14:tracePt t="17552" x="6848475" y="4249738"/>
          <p14:tracePt t="17559" x="6872288" y="4249738"/>
          <p14:tracePt t="17568" x="6896100" y="4257675"/>
          <p14:tracePt t="17575" x="6919913" y="4257675"/>
          <p14:tracePt t="17583" x="6951663" y="4257675"/>
          <p14:tracePt t="17590" x="6983413" y="4265613"/>
          <p14:tracePt t="17599" x="7007225" y="4265613"/>
          <p14:tracePt t="17607" x="7031038" y="4265613"/>
          <p14:tracePt t="17612" x="7038975" y="4265613"/>
          <p14:tracePt t="17694" x="7031038" y="4265613"/>
          <p14:tracePt t="17703" x="7023100" y="4265613"/>
          <p14:tracePt t="17709" x="7007225" y="4257675"/>
          <p14:tracePt t="17717" x="6983413" y="4257675"/>
          <p14:tracePt t="17724" x="6967538" y="4257675"/>
          <p14:tracePt t="17731" x="6951663" y="4257675"/>
          <p14:tracePt t="17739" x="6935788" y="4249738"/>
          <p14:tracePt t="17747" x="6919913" y="4249738"/>
          <p14:tracePt t="17755" x="6904038" y="4241800"/>
          <p14:tracePt t="17762" x="6896100" y="4241800"/>
          <p14:tracePt t="17882" x="6911975" y="4249738"/>
          <p14:tracePt t="17890" x="6935788" y="4249738"/>
          <p14:tracePt t="17897" x="6951663" y="4249738"/>
          <p14:tracePt t="17905" x="6983413" y="4249738"/>
          <p14:tracePt t="17912" x="7023100" y="4249738"/>
          <p14:tracePt t="17919" x="7054850" y="4257675"/>
          <p14:tracePt t="17927" x="7102475" y="4257675"/>
          <p14:tracePt t="17934" x="7135813" y="4265613"/>
          <p14:tracePt t="17943" x="7151688" y="4265613"/>
          <p14:tracePt t="17949" x="7167563" y="4265613"/>
          <p14:tracePt t="17956" x="7191375" y="4265613"/>
          <p14:tracePt t="17964" x="7199313" y="4265613"/>
          <p14:tracePt t="18130" x="7191375" y="4265613"/>
          <p14:tracePt t="18144" x="7183438" y="4265613"/>
          <p14:tracePt t="18160" x="7175500" y="4265613"/>
          <p14:tracePt t="18168" x="7167563" y="4265613"/>
          <p14:tracePt t="18174" x="7151688" y="4265613"/>
          <p14:tracePt t="18181" x="7143750" y="4265613"/>
          <p14:tracePt t="18189" x="7126288" y="4265613"/>
          <p14:tracePt t="18206" x="7110413" y="4265613"/>
          <p14:tracePt t="18212" x="7086600" y="4265613"/>
          <p14:tracePt t="18219" x="7070725" y="4265613"/>
          <p14:tracePt t="18234" x="7062788" y="4265613"/>
          <p14:tracePt t="20200" x="7062788" y="4257675"/>
          <p14:tracePt t="20208" x="7062788" y="4241800"/>
          <p14:tracePt t="20216" x="7062788" y="4217988"/>
          <p14:tracePt t="20222" x="7062788" y="4202113"/>
          <p14:tracePt t="20230" x="7062788" y="4186238"/>
          <p14:tracePt t="20237" x="7062788" y="4170363"/>
          <p14:tracePt t="20245" x="7062788" y="4154488"/>
          <p14:tracePt t="20254" x="7062788" y="4146550"/>
          <p14:tracePt t="20260" x="7062788" y="4122738"/>
          <p14:tracePt t="20272" x="7062788" y="4114800"/>
          <p14:tracePt t="20284" x="7062788" y="4098925"/>
          <p14:tracePt t="20305" x="7062788" y="4090988"/>
          <p14:tracePt t="20425" x="7062788" y="4083050"/>
          <p14:tracePt t="20432" x="7062788" y="4075113"/>
          <p14:tracePt t="20447" x="7062788" y="4067175"/>
          <p14:tracePt t="20454" x="7070725" y="4067175"/>
          <p14:tracePt t="20462" x="7070725" y="4059238"/>
          <p14:tracePt t="20485" x="7078663" y="4059238"/>
          <p14:tracePt t="20500" x="7078663" y="4051300"/>
          <p14:tracePt t="20642" x="7078663" y="4043363"/>
          <p14:tracePt t="20650" x="7086600" y="4043363"/>
          <p14:tracePt t="20664" x="7086600" y="4035425"/>
          <p14:tracePt t="20702" x="7094538" y="4027488"/>
          <p14:tracePt t="20717" x="7094538" y="4019550"/>
          <p14:tracePt t="20724" x="7102475" y="4019550"/>
          <p14:tracePt t="20732" x="7102475" y="4011613"/>
          <p14:tracePt t="20739" x="7110413" y="4003675"/>
          <p14:tracePt t="20754" x="7110413" y="3995738"/>
          <p14:tracePt t="20762" x="7110413" y="3987800"/>
          <p14:tracePt t="20769" x="7118350" y="3979863"/>
          <p14:tracePt t="20777" x="7118350" y="3971925"/>
          <p14:tracePt t="20785" x="7126288" y="3963988"/>
          <p14:tracePt t="20792" x="7135813" y="3948113"/>
          <p14:tracePt t="20800" x="7135813" y="3938588"/>
          <p14:tracePt t="20808" x="7143750" y="3930650"/>
          <p14:tracePt t="20814" x="7151688" y="3914775"/>
          <p14:tracePt t="20823" x="7151688" y="3906838"/>
          <p14:tracePt t="20829" x="7151688" y="3898900"/>
          <p14:tracePt t="20837" x="7159625" y="3890963"/>
          <p14:tracePt t="20844" x="7159625" y="3883025"/>
          <p14:tracePt t="20852" x="7167563" y="3875088"/>
          <p14:tracePt t="20859" x="7167563" y="3867150"/>
          <p14:tracePt t="20868" x="7167563" y="3859213"/>
          <p14:tracePt t="20874" x="7175500" y="3859213"/>
          <p14:tracePt t="20897" x="7175500" y="3851275"/>
          <p14:tracePt t="21940" x="0" y="0"/>
        </p14:tracePtLst>
        <p14:tracePtLst>
          <p14:tracePt t="83254" x="3435350" y="3014663"/>
          <p14:tracePt t="83260" x="3435350" y="3006725"/>
          <p14:tracePt t="83270" x="3443288" y="3006725"/>
          <p14:tracePt t="83350" x="3451225" y="3006725"/>
          <p14:tracePt t="83369" x="3459163" y="3014663"/>
          <p14:tracePt t="83381" x="3459163" y="3022600"/>
          <p14:tracePt t="83387" x="3467100" y="3030538"/>
          <p14:tracePt t="83402" x="3476625" y="3030538"/>
          <p14:tracePt t="83426" x="3476625" y="3038475"/>
          <p14:tracePt t="83455" x="3492500" y="3046413"/>
          <p14:tracePt t="83462" x="3500438" y="3054350"/>
          <p14:tracePt t="83470" x="3508375" y="3054350"/>
          <p14:tracePt t="83477" x="3516313" y="3054350"/>
          <p14:tracePt t="83492" x="3516313" y="3062288"/>
          <p14:tracePt t="83500" x="3524250" y="3062288"/>
          <p14:tracePt t="83522" x="3524250" y="3070225"/>
          <p14:tracePt t="83530" x="3524250" y="3078163"/>
          <p14:tracePt t="83537" x="3524250" y="3094038"/>
          <p14:tracePt t="83544" x="3524250" y="3117850"/>
          <p14:tracePt t="83552" x="3524250" y="3141663"/>
          <p14:tracePt t="83560" x="3524250" y="3173413"/>
          <p14:tracePt t="83568" x="3524250" y="3197225"/>
          <p14:tracePt t="83575" x="3508375" y="3236913"/>
          <p14:tracePt t="83582" x="3500438" y="3262313"/>
          <p14:tracePt t="83590" x="3492500" y="3278188"/>
          <p14:tracePt t="83597" x="3476625" y="3317875"/>
          <p14:tracePt t="83605" x="3451225" y="3349625"/>
          <p14:tracePt t="83612" x="3427413" y="3389313"/>
          <p14:tracePt t="83620" x="3395663" y="3429000"/>
          <p14:tracePt t="83627" x="3332163" y="3500438"/>
          <p14:tracePt t="83634" x="3284538" y="3548063"/>
          <p14:tracePt t="83642" x="3228975" y="3621088"/>
          <p14:tracePt t="83651" x="3157538" y="3676650"/>
          <p14:tracePt t="83657" x="3092450" y="3732213"/>
          <p14:tracePt t="83665" x="3028950" y="3787775"/>
          <p14:tracePt t="83672" x="2965450" y="3843338"/>
          <p14:tracePt t="83680" x="2909888" y="3883025"/>
          <p14:tracePt t="83687" x="2862263" y="3914775"/>
          <p14:tracePt t="83695" x="2830513" y="3938588"/>
          <p14:tracePt t="83702" x="2806700" y="3956050"/>
          <p14:tracePt t="83710" x="2782888" y="3971925"/>
          <p14:tracePt t="83717" x="2767013" y="3971925"/>
          <p14:tracePt t="83725" x="2759075" y="3979863"/>
          <p14:tracePt t="83732" x="2741613" y="3987800"/>
          <p14:tracePt t="83747" x="2725738" y="4003675"/>
          <p14:tracePt t="83755" x="2717800" y="4003675"/>
          <p14:tracePt t="83763" x="2701925" y="4019550"/>
          <p14:tracePt t="83770" x="2686050" y="4027488"/>
          <p14:tracePt t="83778" x="2670175" y="4043363"/>
          <p14:tracePt t="83785" x="2646363" y="4051300"/>
          <p14:tracePt t="83792" x="2622550" y="4059238"/>
          <p14:tracePt t="83800" x="2614613" y="4075113"/>
          <p14:tracePt t="83807" x="2598738" y="4075113"/>
          <p14:tracePt t="83815" x="2574925" y="4090988"/>
          <p14:tracePt t="83823" x="2559050" y="4090988"/>
          <p14:tracePt t="83830" x="2543175" y="4106863"/>
          <p14:tracePt t="83837" x="2519363" y="4122738"/>
          <p14:tracePt t="83846" x="2503488" y="4130675"/>
          <p14:tracePt t="83854" x="2479675" y="4146550"/>
          <p14:tracePt t="83860" x="2447925" y="4146550"/>
          <p14:tracePt t="83867" x="2424113" y="4162425"/>
          <p14:tracePt t="83875" x="2384425" y="4186238"/>
          <p14:tracePt t="83884" x="2343150" y="4202113"/>
          <p14:tracePt t="83900" x="2263775" y="4225925"/>
          <p14:tracePt t="83904" x="2232025" y="4225925"/>
          <p14:tracePt t="83912" x="2192338" y="4225925"/>
          <p14:tracePt t="83920" x="2144713" y="4225925"/>
          <p14:tracePt t="83927" x="2105025" y="4225925"/>
          <p14:tracePt t="83934" x="2057400" y="4225925"/>
          <p14:tracePt t="83942" x="1992313" y="4225925"/>
          <p14:tracePt t="83951" x="1936750" y="4217988"/>
          <p14:tracePt t="83957" x="1905000" y="4217988"/>
          <p14:tracePt t="83965" x="1849438" y="4217988"/>
          <p14:tracePt t="83972" x="1801813" y="4217988"/>
          <p14:tracePt t="83980" x="1754188" y="4217988"/>
          <p14:tracePt t="83987" x="1698625" y="4217988"/>
          <p14:tracePt t="83996" x="1658938" y="4217988"/>
          <p14:tracePt t="84002" x="1617663" y="4233863"/>
          <p14:tracePt t="84010" x="1593850" y="4241800"/>
          <p14:tracePt t="84017" x="1570038" y="4249738"/>
          <p14:tracePt t="84025" x="1546225" y="4257675"/>
          <p14:tracePt t="84033" x="1514475" y="4265613"/>
          <p14:tracePt t="84040" x="1482725" y="4281488"/>
          <p14:tracePt t="84048" x="1458913" y="4298950"/>
          <p14:tracePt t="84055" x="1435100" y="4306888"/>
          <p14:tracePt t="84063" x="1395413" y="4322763"/>
          <p14:tracePt t="84070" x="1371600" y="4346575"/>
          <p14:tracePt t="84077" x="1323975" y="4370388"/>
          <p14:tracePt t="84084" x="1274763" y="4394200"/>
          <p14:tracePt t="84092" x="1243013" y="4410075"/>
          <p14:tracePt t="84101" x="1211263" y="4433888"/>
          <p14:tracePt t="84107" x="1179513" y="4449763"/>
          <p14:tracePt t="84116" x="1155700" y="4457700"/>
          <p14:tracePt t="84122" x="1139825" y="4473575"/>
          <p14:tracePt t="84130" x="1131888" y="4473575"/>
          <p14:tracePt t="84137" x="1123950" y="4473575"/>
          <p14:tracePt t="84145" x="1116013" y="4473575"/>
          <p14:tracePt t="84152" x="1116013" y="4481513"/>
          <p14:tracePt t="84213" x="1123950" y="4481513"/>
          <p14:tracePt t="84227" x="1131888" y="4481513"/>
          <p14:tracePt t="84234" x="1139825" y="4481513"/>
          <p14:tracePt t="84242" x="1171575" y="4465638"/>
          <p14:tracePt t="84250" x="1195388" y="4457700"/>
          <p14:tracePt t="84257" x="1243013" y="4449763"/>
          <p14:tracePt t="84266" x="1274763" y="4449763"/>
          <p14:tracePt t="84272" x="1323975" y="4441825"/>
          <p14:tracePt t="84279" x="1363663" y="4441825"/>
          <p14:tracePt t="84287" x="1419225" y="4441825"/>
          <p14:tracePt t="84295" x="1490663" y="4441825"/>
          <p14:tracePt t="84302" x="1577975" y="4441825"/>
          <p14:tracePt t="84309" x="1682750" y="4449763"/>
          <p14:tracePt t="84317" x="1801813" y="4457700"/>
          <p14:tracePt t="84325" x="1912938" y="4465638"/>
          <p14:tracePt t="84333" x="2008188" y="4465638"/>
          <p14:tracePt t="84339" x="2152650" y="4465638"/>
          <p14:tracePt t="84348" x="2287588" y="4465638"/>
          <p14:tracePt t="84355" x="2439988" y="4465638"/>
          <p14:tracePt t="84363" x="2590800" y="4465638"/>
          <p14:tracePt t="84370" x="2725738" y="4465638"/>
          <p14:tracePt t="84377" x="2854325" y="4465638"/>
          <p14:tracePt t="84385" x="2949575" y="4465638"/>
          <p14:tracePt t="84392" x="3044825" y="4465638"/>
          <p14:tracePt t="84401" x="3149600" y="4465638"/>
          <p14:tracePt t="84407" x="3236913" y="4465638"/>
          <p14:tracePt t="84416" x="3324225" y="4465638"/>
          <p14:tracePt t="84422" x="3395663" y="4465638"/>
          <p14:tracePt t="84430" x="3459163" y="4465638"/>
          <p14:tracePt t="84437" x="3516313" y="4465638"/>
          <p14:tracePt t="84445" x="3548063" y="4465638"/>
          <p14:tracePt t="84452" x="3579813" y="4465638"/>
          <p14:tracePt t="84459" x="3611563" y="4465638"/>
          <p14:tracePt t="84467" x="3627438" y="4457700"/>
          <p14:tracePt t="84483" x="3635375" y="4457700"/>
          <p14:tracePt t="84528" x="3635375" y="4449763"/>
          <p14:tracePt t="84566" x="3627438" y="4449763"/>
          <p14:tracePt t="84572" x="3595688" y="4457700"/>
          <p14:tracePt t="84580" x="3556000" y="4457700"/>
          <p14:tracePt t="84587" x="3508375" y="4465638"/>
          <p14:tracePt t="84594" x="3451225" y="4465638"/>
          <p14:tracePt t="84602" x="3371850" y="4465638"/>
          <p14:tracePt t="84610" x="3276600" y="4481513"/>
          <p14:tracePt t="84617" x="3189288" y="4481513"/>
          <p14:tracePt t="84624" x="3076575" y="4481513"/>
          <p14:tracePt t="84633" x="2981325" y="4481513"/>
          <p14:tracePt t="84640" x="2878138" y="4481513"/>
          <p14:tracePt t="84648" x="2774950" y="4481513"/>
          <p14:tracePt t="84655" x="2701925" y="4481513"/>
          <p14:tracePt t="84662" x="2590800" y="4465638"/>
          <p14:tracePt t="84670" x="2487613" y="4457700"/>
          <p14:tracePt t="84677" x="2374900" y="4441825"/>
          <p14:tracePt t="84684" x="2271713" y="4425950"/>
          <p14:tracePt t="84692" x="2152650" y="4402138"/>
          <p14:tracePt t="84700" x="2057400" y="4386263"/>
          <p14:tracePt t="84707" x="1984375" y="4378325"/>
          <p14:tracePt t="84714" x="1881188" y="4370388"/>
          <p14:tracePt t="84722" x="1809750" y="4362450"/>
          <p14:tracePt t="84731" x="1746250" y="4354513"/>
          <p14:tracePt t="84737" x="1698625" y="4354513"/>
          <p14:tracePt t="84746" x="1666875" y="4346575"/>
          <p14:tracePt t="84752" x="1633538" y="4338638"/>
          <p14:tracePt t="84760" x="1617663" y="4338638"/>
          <p14:tracePt t="84774" x="1617663" y="4330700"/>
          <p14:tracePt t="84783" x="1609725" y="4330700"/>
          <p14:tracePt t="84812" x="1609725" y="4322763"/>
          <p14:tracePt t="84820" x="1609725" y="4314825"/>
          <p14:tracePt t="84827" x="1601788" y="4314825"/>
          <p14:tracePt t="84835" x="1601788" y="4306888"/>
          <p14:tracePt t="84842" x="1593850" y="4306888"/>
          <p14:tracePt t="84850" x="1585913" y="4298950"/>
          <p14:tracePt t="84883" x="1585913" y="4291013"/>
          <p14:tracePt t="84887" x="1593850" y="4281488"/>
          <p14:tracePt t="84895" x="1617663" y="4265613"/>
          <p14:tracePt t="84902" x="1641475" y="4241800"/>
          <p14:tracePt t="84910" x="1666875" y="4233863"/>
          <p14:tracePt t="84917" x="1682750" y="4217988"/>
          <p14:tracePt t="84925" x="1706563" y="4217988"/>
          <p14:tracePt t="84934" x="1714500" y="4202113"/>
          <p14:tracePt t="84939" x="1730375" y="4194175"/>
          <p14:tracePt t="84948" x="1738313" y="4194175"/>
          <p14:tracePt t="84954" x="1746250" y="4186238"/>
          <p14:tracePt t="84962" x="1754188" y="4186238"/>
          <p14:tracePt t="84970" x="1762125" y="4186238"/>
          <p14:tracePt t="84985" x="1762125" y="4178300"/>
          <p14:tracePt t="85000" x="1770063" y="4178300"/>
          <p14:tracePt t="85052" x="1762125" y="4178300"/>
          <p14:tracePt t="85060" x="1746250" y="4186238"/>
          <p14:tracePt t="85067" x="1722438" y="4194175"/>
          <p14:tracePt t="85075" x="1714500" y="4194175"/>
          <p14:tracePt t="85083" x="1690688" y="4202113"/>
          <p14:tracePt t="85090" x="1674813" y="4210050"/>
          <p14:tracePt t="85098" x="1666875" y="4210050"/>
          <p14:tracePt t="85105" x="1641475" y="4217988"/>
          <p14:tracePt t="85119" x="1633538" y="4217988"/>
          <p14:tracePt t="85150" x="1641475" y="4217988"/>
          <p14:tracePt t="85157" x="1651000" y="4217988"/>
          <p14:tracePt t="85166" x="1666875" y="4217988"/>
          <p14:tracePt t="85172" x="1690688" y="4217988"/>
          <p14:tracePt t="85181" x="1714500" y="4217988"/>
          <p14:tracePt t="85187" x="1738313" y="4217988"/>
          <p14:tracePt t="85195" x="1762125" y="4217988"/>
          <p14:tracePt t="85202" x="1778000" y="4217988"/>
          <p14:tracePt t="85210" x="1801813" y="4217988"/>
          <p14:tracePt t="85217" x="1825625" y="4217988"/>
          <p14:tracePt t="85225" x="1849438" y="4217988"/>
          <p14:tracePt t="85233" x="1857375" y="4217988"/>
          <p14:tracePt t="85240" x="1881188" y="4217988"/>
          <p14:tracePt t="85249" x="1905000" y="4217988"/>
          <p14:tracePt t="85255" x="1928813" y="4217988"/>
          <p14:tracePt t="85263" x="1952625" y="4210050"/>
          <p14:tracePt t="85270" x="1976438" y="4210050"/>
          <p14:tracePt t="85277" x="2000250" y="4194175"/>
          <p14:tracePt t="85285" x="2025650" y="4194175"/>
          <p14:tracePt t="85292" x="2041525" y="4186238"/>
          <p14:tracePt t="85300" x="2065338" y="4186238"/>
          <p14:tracePt t="85307" x="2081213" y="4186238"/>
          <p14:tracePt t="85316" x="2089150" y="4186238"/>
          <p14:tracePt t="85323" x="2097088" y="4186238"/>
          <p14:tracePt t="85331" x="2105025" y="4186238"/>
          <p14:tracePt t="85345" x="2112963" y="4186238"/>
          <p14:tracePt t="85352" x="2120900" y="4186238"/>
          <p14:tracePt t="85367" x="2128838" y="4186238"/>
          <p14:tracePt t="85375" x="2128838" y="4194175"/>
          <p14:tracePt t="85383" x="2144713" y="4202113"/>
          <p14:tracePt t="85390" x="2160588" y="4210050"/>
          <p14:tracePt t="85398" x="2176463" y="4217988"/>
          <p14:tracePt t="85405" x="2192338" y="4225925"/>
          <p14:tracePt t="85413" x="2208213" y="4225925"/>
          <p14:tracePt t="85420" x="2232025" y="4233863"/>
          <p14:tracePt t="85427" x="2255838" y="4241800"/>
          <p14:tracePt t="85435" x="2287588" y="4249738"/>
          <p14:tracePt t="85443" x="2311400" y="4249738"/>
          <p14:tracePt t="85450" x="2327275" y="4257675"/>
          <p14:tracePt t="85457" x="2343150" y="4265613"/>
          <p14:tracePt t="85466" x="2374900" y="4273550"/>
          <p14:tracePt t="85472" x="2400300" y="4273550"/>
          <p14:tracePt t="85482" x="2439988" y="4281488"/>
          <p14:tracePt t="85488" x="2463800" y="4281488"/>
          <p14:tracePt t="85495" x="2487613" y="4291013"/>
          <p14:tracePt t="85510" x="2495550" y="4291013"/>
          <p14:tracePt t="85517" x="2519363" y="4291013"/>
          <p14:tracePt t="85525" x="2527300" y="4291013"/>
          <p14:tracePt t="85532" x="2543175" y="4291013"/>
          <p14:tracePt t="85540" x="2559050" y="4291013"/>
          <p14:tracePt t="85548" x="2574925" y="4291013"/>
          <p14:tracePt t="85555" x="2598738" y="4281488"/>
          <p14:tracePt t="85563" x="2622550" y="4273550"/>
          <p14:tracePt t="85570" x="2646363" y="4265613"/>
          <p14:tracePt t="85577" x="2662238" y="4265613"/>
          <p14:tracePt t="85584" x="2678113" y="4265613"/>
          <p14:tracePt t="85592" x="2693988" y="4257675"/>
          <p14:tracePt t="85600" x="2701925" y="4257675"/>
          <p14:tracePt t="85607" x="2709863" y="4257675"/>
          <p14:tracePt t="85616" x="2733675" y="4257675"/>
          <p14:tracePt t="85622" x="2741613" y="4257675"/>
          <p14:tracePt t="85780" x="2733675" y="4257675"/>
          <p14:tracePt t="85798" x="2725738" y="4257675"/>
          <p14:tracePt t="85802" x="2717800" y="4265613"/>
          <p14:tracePt t="85810" x="2709863" y="4265613"/>
          <p14:tracePt t="85817" x="2693988" y="4273550"/>
          <p14:tracePt t="85826" x="2678113" y="4281488"/>
          <p14:tracePt t="85833" x="2670175" y="4281488"/>
          <p14:tracePt t="85840" x="2654300" y="4281488"/>
          <p14:tracePt t="85850" x="2630488" y="4298950"/>
          <p14:tracePt t="85856" x="2614613" y="4306888"/>
          <p14:tracePt t="85863" x="2582863" y="4314825"/>
          <p14:tracePt t="85869" x="2543175" y="4338638"/>
          <p14:tracePt t="85882" x="2527300" y="4354513"/>
          <p14:tracePt t="85884" x="2495550" y="4370388"/>
          <p14:tracePt t="85893" x="2455863" y="4394200"/>
          <p14:tracePt t="85899" x="2416175" y="4418013"/>
          <p14:tracePt t="85907" x="2384425" y="4441825"/>
          <p14:tracePt t="85916" x="2351088" y="4457700"/>
          <p14:tracePt t="85922" x="2335213" y="4473575"/>
          <p14:tracePt t="85931" x="2319338" y="4481513"/>
          <p14:tracePt t="85937" x="2303463" y="4489450"/>
          <p14:tracePt t="85944" x="2287588" y="4497388"/>
          <p14:tracePt t="85998" x="2287588" y="4505325"/>
          <p14:tracePt t="86035" x="2287588" y="4513263"/>
          <p14:tracePt t="86044" x="2279650" y="4513263"/>
          <p14:tracePt t="86050" x="2279650" y="4521200"/>
          <p14:tracePt t="86057" x="2271713" y="4521200"/>
          <p14:tracePt t="86065" x="2255838" y="4529138"/>
          <p14:tracePt t="86072" x="2232025" y="4537075"/>
          <p14:tracePt t="86082" x="2208213" y="4552950"/>
          <p14:tracePt t="86087" x="2184400" y="4568825"/>
          <p14:tracePt t="86094" x="2152650" y="4584700"/>
          <p14:tracePt t="86102" x="2081213" y="4633913"/>
          <p14:tracePt t="86110" x="2008188" y="4665663"/>
          <p14:tracePt t="86117" x="1944688" y="4697413"/>
          <p14:tracePt t="86125" x="1881188" y="4729163"/>
          <p14:tracePt t="86132" x="1825625" y="4745038"/>
          <p14:tracePt t="86140" x="1785938" y="4760913"/>
          <p14:tracePt t="86147" x="1754188" y="4768850"/>
          <p14:tracePt t="86155" x="1730375" y="4776788"/>
          <p14:tracePt t="86163" x="1706563" y="4776788"/>
          <p14:tracePt t="86170" x="1690688" y="4776788"/>
          <p14:tracePt t="86177" x="1674813" y="4776788"/>
          <p14:tracePt t="86184" x="1658938" y="4776788"/>
          <p14:tracePt t="86192" x="1641475" y="4776788"/>
          <p14:tracePt t="86200" x="1633538" y="4776788"/>
          <p14:tracePt t="86207" x="1609725" y="4776788"/>
          <p14:tracePt t="86215" x="1593850" y="4776788"/>
          <p14:tracePt t="86222" x="1585913" y="4776788"/>
          <p14:tracePt t="86230" x="1570038" y="4776788"/>
          <p14:tracePt t="86237" x="1562100" y="4776788"/>
          <p14:tracePt t="86245" x="1538288" y="4776788"/>
          <p14:tracePt t="86252" x="1530350" y="4776788"/>
          <p14:tracePt t="86259" x="1514475" y="4776788"/>
          <p14:tracePt t="86267" x="1506538" y="4776788"/>
          <p14:tracePt t="86274" x="1490663" y="4784725"/>
          <p14:tracePt t="86282" x="1490663" y="4792663"/>
          <p14:tracePt t="86290" x="1482725" y="4792663"/>
          <p14:tracePt t="86313" x="1482725" y="4800600"/>
          <p14:tracePt t="86349" x="1474788" y="4800600"/>
          <p14:tracePt t="86455" x="1482725" y="4800600"/>
          <p14:tracePt t="86477" x="1490663" y="4800600"/>
          <p14:tracePt t="86507" x="1498600" y="4800600"/>
          <p14:tracePt t="86515" x="1506538" y="4800600"/>
          <p14:tracePt t="86522" x="1506538" y="4792663"/>
          <p14:tracePt t="86537" x="1514475" y="4792663"/>
          <p14:tracePt t="86552" x="1530350" y="4784725"/>
          <p14:tracePt t="86567" x="1538288" y="4776788"/>
          <p14:tracePt t="86575" x="1546225" y="4776788"/>
          <p14:tracePt t="86582" x="1554163" y="4776788"/>
          <p14:tracePt t="86590" x="1570038" y="4768850"/>
          <p14:tracePt t="86598" x="1577975" y="4768850"/>
          <p14:tracePt t="86604" x="1601788" y="4760913"/>
          <p14:tracePt t="86613" x="1633538" y="4752975"/>
          <p14:tracePt t="86621" x="1666875" y="4752975"/>
          <p14:tracePt t="86627" x="1722438" y="4752975"/>
          <p14:tracePt t="86634" x="1778000" y="4752975"/>
          <p14:tracePt t="86642" x="1825625" y="4752975"/>
          <p14:tracePt t="86650" x="1881188" y="4752975"/>
          <p14:tracePt t="86657" x="1920875" y="4760913"/>
          <p14:tracePt t="86665" x="1952625" y="4760913"/>
          <p14:tracePt t="86793" x="1952625" y="4768850"/>
          <p14:tracePt t="86845" x="1944688" y="4768850"/>
          <p14:tracePt t="86852" x="1944688" y="4776788"/>
          <p14:tracePt t="86859" x="1936750" y="4776788"/>
          <p14:tracePt t="86885" x="1936750" y="4784725"/>
          <p14:tracePt t="86899" x="1928813" y="4792663"/>
          <p14:tracePt t="86920" x="1928813" y="4800600"/>
          <p14:tracePt t="86927" x="1920875" y="4800600"/>
          <p14:tracePt t="86935" x="1920875" y="4808538"/>
          <p14:tracePt t="86942" x="1912938" y="4816475"/>
          <p14:tracePt t="86949" x="1905000" y="4816475"/>
          <p14:tracePt t="86957" x="1897063" y="4824413"/>
          <p14:tracePt t="86965" x="1889125" y="4840288"/>
          <p14:tracePt t="86972" x="1865313" y="4848225"/>
          <p14:tracePt t="86981" x="1841500" y="4864100"/>
          <p14:tracePt t="86987" x="1817688" y="4895850"/>
          <p14:tracePt t="86997" x="1778000" y="4911725"/>
          <p14:tracePt t="87002" x="1762125" y="4927600"/>
          <p14:tracePt t="87010" x="1738313" y="4935538"/>
          <p14:tracePt t="87017" x="1722438" y="4951413"/>
          <p14:tracePt t="87032" x="1714500" y="4951413"/>
          <p14:tracePt t="87040" x="1714500" y="4959350"/>
          <p14:tracePt t="87205" x="1722438" y="4959350"/>
          <p14:tracePt t="87362" x="1722438" y="4951413"/>
          <p14:tracePt t="87400" x="1722438" y="4943475"/>
          <p14:tracePt t="88465" x="1730375" y="4943475"/>
          <p14:tracePt t="88473" x="1738313" y="4943475"/>
          <p14:tracePt t="88487" x="1746250" y="4943475"/>
          <p14:tracePt t="88497" x="1762125" y="4943475"/>
          <p14:tracePt t="88502" x="1785938" y="4943475"/>
          <p14:tracePt t="88511" x="1809750" y="4943475"/>
          <p14:tracePt t="88519" x="1833563" y="4943475"/>
          <p14:tracePt t="88525" x="1865313" y="4943475"/>
          <p14:tracePt t="88532" x="1897063" y="4935538"/>
          <p14:tracePt t="88540" x="1928813" y="4927600"/>
          <p14:tracePt t="88547" x="1960563" y="4911725"/>
          <p14:tracePt t="88554" x="1984375" y="4903788"/>
          <p14:tracePt t="88565" x="2008188" y="4895850"/>
          <p14:tracePt t="88571" x="2025650" y="4879975"/>
          <p14:tracePt t="88581" x="2073275" y="4864100"/>
          <p14:tracePt t="88585" x="2120900" y="4832350"/>
          <p14:tracePt t="88592" x="2144713" y="4816475"/>
          <p14:tracePt t="88599" x="2168525" y="4800600"/>
          <p14:tracePt t="88607" x="2176463" y="4800600"/>
          <p14:tracePt t="88614" x="2184400" y="4792663"/>
          <p14:tracePt t="88622" x="2192338" y="4784725"/>
          <p14:tracePt t="88840" x="2200275" y="4784725"/>
          <p14:tracePt t="88855" x="2208213" y="4784725"/>
          <p14:tracePt t="88863" x="2216150" y="4776788"/>
          <p14:tracePt t="88870" x="2224088" y="4776788"/>
          <p14:tracePt t="88885" x="2232025" y="4776788"/>
          <p14:tracePt t="88892" x="2239963" y="4776788"/>
          <p14:tracePt t="88907" x="2247900" y="4776788"/>
          <p14:tracePt t="88929" x="2247900" y="4768850"/>
          <p14:tracePt t="88938" x="2255838" y="4768850"/>
          <p14:tracePt t="88961" x="2263775" y="4768850"/>
          <p14:tracePt t="88982" x="2263775" y="4760913"/>
          <p14:tracePt t="88989" x="2271713" y="4760913"/>
          <p14:tracePt t="89005" x="2279650" y="4760913"/>
          <p14:tracePt t="89028" x="2287588" y="4760913"/>
          <p14:tracePt t="89049" x="2295525" y="4760913"/>
          <p14:tracePt t="89057" x="2303463" y="4760913"/>
          <p14:tracePt t="89230" x="2311400" y="4752975"/>
          <p14:tracePt t="89246" x="2319338" y="4745038"/>
          <p14:tracePt t="89252" x="2327275" y="4745038"/>
          <p14:tracePt t="89262" x="2335213" y="4737100"/>
          <p14:tracePt t="89267" x="2359025" y="4721225"/>
          <p14:tracePt t="89275" x="2374900" y="4705350"/>
          <p14:tracePt t="89282" x="2392363" y="4697413"/>
          <p14:tracePt t="89290" x="2408238" y="4673600"/>
          <p14:tracePt t="89297" x="2439988" y="4649788"/>
          <p14:tracePt t="89305" x="2463800" y="4624388"/>
          <p14:tracePt t="89312" x="2495550" y="4592638"/>
          <p14:tracePt t="89320" x="2519363" y="4568825"/>
          <p14:tracePt t="89327" x="2543175" y="4537075"/>
          <p14:tracePt t="89335" x="2590800" y="4497388"/>
          <p14:tracePt t="89343" x="2630488" y="4465638"/>
          <p14:tracePt t="89350" x="2670175" y="4425950"/>
          <p14:tracePt t="89357" x="2701925" y="4402138"/>
          <p14:tracePt t="89365" x="2725738" y="4370388"/>
          <p14:tracePt t="89372" x="2741613" y="4354513"/>
          <p14:tracePt t="89379" x="2767013" y="4330700"/>
          <p14:tracePt t="89387" x="2790825" y="4306888"/>
          <p14:tracePt t="89395" x="2806700" y="4291013"/>
          <p14:tracePt t="89403" x="2822575" y="4273550"/>
          <p14:tracePt t="89411" x="2846388" y="4249738"/>
          <p14:tracePt t="90647" x="2838450" y="4249738"/>
          <p14:tracePt t="90663" x="2830513" y="4249738"/>
          <p14:tracePt t="90669" x="2822575" y="4257675"/>
          <p14:tracePt t="90679" x="2814638" y="4265613"/>
          <p14:tracePt t="90696" x="2806700" y="4273550"/>
          <p14:tracePt t="90700" x="2798763" y="4273550"/>
          <p14:tracePt t="90711" x="2790825" y="4273550"/>
          <p14:tracePt t="90722" x="2782888" y="4273550"/>
          <p14:tracePt t="90729" x="2782888" y="4281488"/>
          <p14:tracePt t="90737" x="2774950" y="4291013"/>
          <p14:tracePt t="90752" x="2767013" y="4291013"/>
          <p14:tracePt t="90760" x="2767013" y="4298950"/>
          <p14:tracePt t="90767" x="2759075" y="4298950"/>
          <p14:tracePt t="90776" x="2751138" y="4298950"/>
          <p14:tracePt t="90782" x="2751138" y="4306888"/>
          <p14:tracePt t="90790" x="2741613" y="4306888"/>
          <p14:tracePt t="90797" x="2733675" y="4314825"/>
          <p14:tracePt t="90805" x="2725738" y="4314825"/>
          <p14:tracePt t="90812" x="2717800" y="4322763"/>
          <p14:tracePt t="90828" x="2701925" y="4338638"/>
          <p14:tracePt t="90835" x="2686050" y="4338638"/>
          <p14:tracePt t="90843" x="2678113" y="4346575"/>
          <p14:tracePt t="90850" x="2654300" y="4354513"/>
          <p14:tracePt t="90857" x="2630488" y="4378325"/>
          <p14:tracePt t="90865" x="2606675" y="4402138"/>
          <p14:tracePt t="90872" x="2559050" y="4418013"/>
          <p14:tracePt t="90895" x="2439988" y="4481513"/>
          <p14:tracePt t="90902" x="2400300" y="4505325"/>
          <p14:tracePt t="90909" x="2374900" y="4521200"/>
          <p14:tracePt t="90917" x="2343150" y="4537075"/>
          <p14:tracePt t="90926" x="2335213" y="4545013"/>
          <p14:tracePt t="90934" x="2327275" y="4545013"/>
          <p14:tracePt t="90940" x="2319338" y="4545013"/>
          <p14:tracePt t="90947" x="2311400" y="4545013"/>
          <p14:tracePt t="91742" x="2319338" y="4545013"/>
          <p14:tracePt t="91758" x="2327275" y="4545013"/>
          <p14:tracePt t="91766" x="2335213" y="4545013"/>
          <p14:tracePt t="91847" x="2335213" y="4537075"/>
          <p14:tracePt t="91858" x="2343150" y="4529138"/>
          <p14:tracePt t="91863" x="2359025" y="4513263"/>
          <p14:tracePt t="91870" x="2392363" y="4505325"/>
          <p14:tracePt t="91877" x="2416175" y="4489450"/>
          <p14:tracePt t="91895" x="2455863" y="4481513"/>
          <p14:tracePt t="91900" x="2463800" y="4481513"/>
          <p14:tracePt t="91930" x="2471738" y="4481513"/>
          <p14:tracePt t="92208" x="2479675" y="4481513"/>
          <p14:tracePt t="92222" x="2487613" y="4481513"/>
          <p14:tracePt t="92239" x="2487613" y="4497388"/>
          <p14:tracePt t="92254" x="2487613" y="4505325"/>
          <p14:tracePt t="92261" x="2479675" y="4521200"/>
          <p14:tracePt t="92267" x="2471738" y="4529138"/>
          <p14:tracePt t="92275" x="2447925" y="4545013"/>
          <p14:tracePt t="92282" x="2432050" y="4560888"/>
          <p14:tracePt t="92290" x="2416175" y="4576763"/>
          <p14:tracePt t="92297" x="2408238" y="4576763"/>
          <p14:tracePt t="92304" x="2400300" y="4576763"/>
          <p14:tracePt t="92312" x="2392363" y="4576763"/>
          <p14:tracePt t="92320" x="2384425" y="4576763"/>
          <p14:tracePt t="92335" x="2366963" y="4576763"/>
          <p14:tracePt t="92343" x="2359025" y="4576763"/>
          <p14:tracePt t="92358" x="2351088" y="4576763"/>
          <p14:tracePt t="92372" x="2343150" y="4576763"/>
          <p14:tracePt t="92402" x="2335213" y="4576763"/>
          <p14:tracePt t="92410" x="2319338" y="4576763"/>
          <p14:tracePt t="92417" x="2303463" y="4576763"/>
          <p14:tracePt t="92426" x="2287588" y="4576763"/>
          <p14:tracePt t="92432" x="2279650" y="4576763"/>
          <p14:tracePt t="92440" x="2263775" y="4576763"/>
          <p14:tracePt t="92447" x="2247900" y="4584700"/>
          <p14:tracePt t="92454" x="2239963" y="4584700"/>
          <p14:tracePt t="92463" x="2232025" y="4584700"/>
          <p14:tracePt t="92472" x="2216150" y="4584700"/>
          <p14:tracePt t="92479" x="2200275" y="4592638"/>
          <p14:tracePt t="92485" x="2192338" y="4592638"/>
          <p14:tracePt t="92493" x="2184400" y="4592638"/>
          <p14:tracePt t="92500" x="2168525" y="4592638"/>
          <p14:tracePt t="92508" x="2160588" y="4592638"/>
          <p14:tracePt t="92515" x="2144713" y="4592638"/>
          <p14:tracePt t="92522" x="2112963" y="4584700"/>
          <p14:tracePt t="92530" x="2081213" y="4576763"/>
          <p14:tracePt t="92537" x="2057400" y="4568825"/>
          <p14:tracePt t="92544" x="2025650" y="4552950"/>
          <p14:tracePt t="92552" x="1992313" y="4545013"/>
          <p14:tracePt t="92560" x="1944688" y="4521200"/>
          <p14:tracePt t="92567" x="1897063" y="4505325"/>
          <p14:tracePt t="92575" x="1841500" y="4481513"/>
          <p14:tracePt t="92582" x="1793875" y="4465638"/>
          <p14:tracePt t="92590" x="1746250" y="4441825"/>
          <p14:tracePt t="92597" x="1714500" y="4441825"/>
          <p14:tracePt t="92605" x="1658938" y="4410075"/>
          <p14:tracePt t="92612" x="1609725" y="4394200"/>
          <p14:tracePt t="92620" x="1554163" y="4362450"/>
          <p14:tracePt t="92627" x="1506538" y="4354513"/>
          <p14:tracePt t="92635" x="1458913" y="4330700"/>
          <p14:tracePt t="92643" x="1435100" y="4322763"/>
          <p14:tracePt t="92650" x="1419225" y="4314825"/>
          <p14:tracePt t="92658" x="1387475" y="4298950"/>
          <p14:tracePt t="92665" x="1379538" y="4298950"/>
          <p14:tracePt t="92672" x="1371600" y="4298950"/>
          <p14:tracePt t="92680" x="1371600" y="4291013"/>
          <p14:tracePt t="92717" x="1363663" y="4291013"/>
          <p14:tracePt t="92747" x="1355725" y="4291013"/>
          <p14:tracePt t="92755" x="1347788" y="4291013"/>
          <p14:tracePt t="92770" x="1339850" y="4291013"/>
          <p14:tracePt t="92785" x="1331913" y="4291013"/>
          <p14:tracePt t="92793" x="1323975" y="4291013"/>
          <p14:tracePt t="92800" x="1316038" y="4291013"/>
          <p14:tracePt t="92808" x="1300163" y="4291013"/>
          <p14:tracePt t="92822" x="1292225" y="4291013"/>
          <p14:tracePt t="92830" x="1274763" y="4291013"/>
          <p14:tracePt t="92845" x="1266825" y="4291013"/>
          <p14:tracePt t="92852" x="1258888" y="4291013"/>
          <p14:tracePt t="92860" x="1250950" y="4291013"/>
          <p14:tracePt t="92897" x="1243013" y="4291013"/>
          <p14:tracePt t="92959" x="1235075" y="4291013"/>
          <p14:tracePt t="92988" x="1235075" y="4298950"/>
          <p14:tracePt t="93032" x="1227138" y="4298950"/>
          <p14:tracePt t="93280" x="1235075" y="4298950"/>
          <p14:tracePt t="93295" x="1243013" y="4298950"/>
          <p14:tracePt t="93304" x="1250950" y="4298950"/>
          <p14:tracePt t="93311" x="1258888" y="4298950"/>
          <p14:tracePt t="93328" x="1266825" y="4298950"/>
          <p14:tracePt t="93341" x="1274763" y="4298950"/>
          <p14:tracePt t="93362" x="1284288" y="4298950"/>
          <p14:tracePt t="93379" x="1292225" y="4298950"/>
          <p14:tracePt t="93385" x="1292225" y="4306888"/>
          <p14:tracePt t="93393" x="1300163" y="4306888"/>
          <p14:tracePt t="93400" x="1308100" y="4314825"/>
          <p14:tracePt t="93408" x="1316038" y="4314825"/>
          <p14:tracePt t="93415" x="1323975" y="4314825"/>
          <p14:tracePt t="93423" x="1331913" y="4314825"/>
          <p14:tracePt t="93431" x="1339850" y="4314825"/>
          <p14:tracePt t="93437" x="1347788" y="4322763"/>
          <p14:tracePt t="93445" x="1355725" y="4322763"/>
          <p14:tracePt t="93452" x="1363663" y="4322763"/>
          <p14:tracePt t="93460" x="1371600" y="4330700"/>
          <p14:tracePt t="93467" x="1379538" y="4330700"/>
          <p14:tracePt t="93476" x="1395413" y="4330700"/>
          <p14:tracePt t="93482" x="1403350" y="4330700"/>
          <p14:tracePt t="93491" x="1419225" y="4330700"/>
          <p14:tracePt t="93497" x="1427163" y="4338638"/>
          <p14:tracePt t="93504" x="1450975" y="4338638"/>
          <p14:tracePt t="93512" x="1474788" y="4338638"/>
          <p14:tracePt t="93520" x="1482725" y="4338638"/>
          <p14:tracePt t="93527" x="1498600" y="4346575"/>
          <p14:tracePt t="93534" x="1506538" y="4346575"/>
          <p14:tracePt t="93543" x="1530350" y="4346575"/>
          <p14:tracePt t="93549" x="1546225" y="4346575"/>
          <p14:tracePt t="93559" x="1570038" y="4346575"/>
          <p14:tracePt t="93565" x="1593850" y="4346575"/>
          <p14:tracePt t="93573" x="1609725" y="4346575"/>
          <p14:tracePt t="93580" x="1617663" y="4346575"/>
          <p14:tracePt t="93587" x="1625600" y="4346575"/>
          <p14:tracePt t="93595" x="1641475" y="4346575"/>
          <p14:tracePt t="93602" x="1658938" y="4346575"/>
          <p14:tracePt t="93610" x="1666875" y="4346575"/>
          <p14:tracePt t="93617" x="1674813" y="4346575"/>
          <p14:tracePt t="93625" x="1682750" y="4346575"/>
          <p14:tracePt t="93647" x="1690688" y="4346575"/>
          <p14:tracePt t="93700" x="1698625" y="4346575"/>
          <p14:tracePt t="93707" x="1706563" y="4346575"/>
          <p14:tracePt t="93724" x="1714500" y="4346575"/>
          <p14:tracePt t="93737" x="1722438" y="4346575"/>
          <p14:tracePt t="93760" x="1730375" y="4346575"/>
          <p14:tracePt t="93767" x="1738313" y="4346575"/>
          <p14:tracePt t="93782" x="1746250" y="4346575"/>
          <p14:tracePt t="93792" x="1746250" y="4354513"/>
          <p14:tracePt t="93797" x="1754188" y="4354513"/>
          <p14:tracePt t="93804" x="1762125" y="4354513"/>
          <p14:tracePt t="93813" x="1770063" y="4354513"/>
          <p14:tracePt t="93820" x="1793875" y="4354513"/>
          <p14:tracePt t="93835" x="1809750" y="4354513"/>
          <p14:tracePt t="93843" x="1817688" y="4354513"/>
          <p14:tracePt t="93850" x="1833563" y="4354513"/>
          <p14:tracePt t="93858" x="1841500" y="4354513"/>
          <p14:tracePt t="94465" x="1849438" y="4354513"/>
          <p14:tracePt t="94474" x="1857375" y="4354513"/>
          <p14:tracePt t="94480" x="1889125" y="4354513"/>
          <p14:tracePt t="94489" x="1920875" y="4354513"/>
          <p14:tracePt t="94495" x="1960563" y="4362450"/>
          <p14:tracePt t="94502" x="1992313" y="4362450"/>
          <p14:tracePt t="94509" x="2017713" y="4362450"/>
          <p14:tracePt t="94519" x="2033588" y="4362450"/>
          <p14:tracePt t="94526" x="2057400" y="4354513"/>
          <p14:tracePt t="94533" x="2081213" y="4354513"/>
          <p14:tracePt t="94541" x="2089150" y="4346575"/>
          <p14:tracePt t="94547" x="2105025" y="4346575"/>
          <p14:tracePt t="94562" x="2112963" y="4346575"/>
          <p14:tracePt t="94570" x="2112963" y="4338638"/>
          <p14:tracePt t="94585" x="2120900" y="4338638"/>
          <p14:tracePt t="94608" x="2128838" y="4338638"/>
          <p14:tracePt t="94615" x="2136775" y="4338638"/>
          <p14:tracePt t="94727" x="2144713" y="4338638"/>
          <p14:tracePt t="94735" x="2160588" y="4338638"/>
          <p14:tracePt t="94742" x="2176463" y="4338638"/>
          <p14:tracePt t="94750" x="2192338" y="4338638"/>
          <p14:tracePt t="94758" x="2200275" y="4338638"/>
          <p14:tracePt t="94764" x="2224088" y="4330700"/>
          <p14:tracePt t="94773" x="2239963" y="4330700"/>
          <p14:tracePt t="94779" x="2263775" y="4330700"/>
          <p14:tracePt t="94787" x="2279650" y="4330700"/>
          <p14:tracePt t="94795" x="2295525" y="4322763"/>
          <p14:tracePt t="94802" x="2311400" y="4322763"/>
          <p14:tracePt t="94810" x="2319338" y="4322763"/>
          <p14:tracePt t="94817" x="2343150" y="4322763"/>
          <p14:tracePt t="94825" x="2359025" y="4314825"/>
          <p14:tracePt t="94832" x="2384425" y="4314825"/>
          <p14:tracePt t="94839" x="2408238" y="4314825"/>
          <p14:tracePt t="94847" x="2432050" y="4306888"/>
          <p14:tracePt t="94854" x="2447925" y="4298950"/>
          <p14:tracePt t="94863" x="2463800" y="4298950"/>
          <p14:tracePt t="94870" x="2479675" y="4291013"/>
          <p14:tracePt t="94877" x="2495550" y="4281488"/>
          <p14:tracePt t="94892" x="2527300" y="4265613"/>
          <p14:tracePt t="94900" x="2535238" y="4265613"/>
          <p14:tracePt t="94908" x="2543175" y="4257675"/>
          <p14:tracePt t="94922" x="2551113" y="4257675"/>
          <p14:tracePt t="94937" x="2559050" y="4257675"/>
          <p14:tracePt t="94952" x="2559050" y="4249738"/>
          <p14:tracePt t="95110" x="2566988" y="4249738"/>
          <p14:tracePt t="95119" x="2574925" y="4249738"/>
          <p14:tracePt t="95126" x="2582863" y="4249738"/>
          <p14:tracePt t="95132" x="2590800" y="4249738"/>
          <p14:tracePt t="95143" x="2606675" y="4249738"/>
          <p14:tracePt t="95147" x="2622550" y="4249738"/>
          <p14:tracePt t="95156" x="2630488" y="4249738"/>
          <p14:tracePt t="95163" x="2638425" y="4249738"/>
          <p14:tracePt t="95170" x="2646363" y="4249738"/>
          <p14:tracePt t="96715" x="2646363" y="4257675"/>
          <p14:tracePt t="96723" x="2646363" y="4265613"/>
          <p14:tracePt t="96740" x="2646363" y="4273550"/>
          <p14:tracePt t="97908" x="2646363" y="4281488"/>
          <p14:tracePt t="97924" x="2646363" y="4291013"/>
          <p14:tracePt t="97929" x="2646363" y="4298950"/>
          <p14:tracePt t="97940" x="2646363" y="4306888"/>
          <p14:tracePt t="97945" x="2646363" y="4314825"/>
          <p14:tracePt t="97955" x="2646363" y="4322763"/>
          <p14:tracePt t="97982" x="2646363" y="4330700"/>
          <p14:tracePt t="98785" x="2646363" y="4346575"/>
          <p14:tracePt t="98794" x="2646363" y="4362450"/>
          <p14:tracePt t="98800" x="2646363" y="4370388"/>
          <p14:tracePt t="98807" x="2654300" y="4378325"/>
          <p14:tracePt t="98816" x="2654300" y="4402138"/>
          <p14:tracePt t="98823" x="2662238" y="4410075"/>
          <p14:tracePt t="98831" x="2662238" y="4418013"/>
          <p14:tracePt t="98840" x="2670175" y="4433888"/>
          <p14:tracePt t="98845" x="2678113" y="4433888"/>
          <p14:tracePt t="98856" x="2678113" y="4441825"/>
          <p14:tracePt t="98860" x="2686050" y="4457700"/>
          <p14:tracePt t="98869" x="2693988" y="4465638"/>
          <p14:tracePt t="98893" x="2701925" y="4489450"/>
          <p14:tracePt t="98897" x="2709863" y="4489450"/>
          <p14:tracePt t="98908" x="2717800" y="4497388"/>
          <p14:tracePt t="98929" x="2733675" y="4497388"/>
          <p14:tracePt t="98936" x="2751138" y="4513263"/>
          <p14:tracePt t="98944" x="2767013" y="4521200"/>
          <p14:tracePt t="98950" x="2790825" y="4529138"/>
          <p14:tracePt t="98957" x="2806700" y="4537075"/>
          <p14:tracePt t="98965" x="2830513" y="4545013"/>
          <p14:tracePt t="98972" x="2854325" y="4560888"/>
          <p14:tracePt t="98979" x="2878138" y="4576763"/>
          <p14:tracePt t="98988" x="2901950" y="4584700"/>
          <p14:tracePt t="98996" x="2941638" y="4600575"/>
          <p14:tracePt t="99003" x="2989263" y="4616450"/>
          <p14:tracePt t="99010" x="3036888" y="4633913"/>
          <p14:tracePt t="99017" x="3068638" y="4641850"/>
          <p14:tracePt t="99024" x="3100388" y="4649788"/>
          <p14:tracePt t="99035" x="3141663" y="4657725"/>
          <p14:tracePt t="99041" x="3173413" y="4665663"/>
          <p14:tracePt t="99047" x="3189288" y="4665663"/>
          <p14:tracePt t="99055" x="3221038" y="4665663"/>
          <p14:tracePt t="99063" x="3252788" y="4665663"/>
          <p14:tracePt t="99071" x="3284538" y="4665663"/>
          <p14:tracePt t="99077" x="3324225" y="4665663"/>
          <p14:tracePt t="99086" x="3348038" y="4665663"/>
          <p14:tracePt t="99092" x="3395663" y="4665663"/>
          <p14:tracePt t="99100" x="3451225" y="4665663"/>
          <p14:tracePt t="99107" x="3508375" y="4649788"/>
          <p14:tracePt t="99115" x="3563938" y="4633913"/>
          <p14:tracePt t="99122" x="3595688" y="4616450"/>
          <p14:tracePt t="99130" x="3651250" y="4576763"/>
          <p14:tracePt t="99138" x="3690938" y="4560888"/>
          <p14:tracePt t="99145" x="3738563" y="4537075"/>
          <p14:tracePt t="99153" x="3778250" y="4505325"/>
          <p14:tracePt t="99160" x="3817938" y="4473575"/>
          <p14:tracePt t="99167" x="3859213" y="4433888"/>
          <p14:tracePt t="99175" x="3883025" y="4402138"/>
          <p14:tracePt t="99183" x="3898900" y="4394200"/>
          <p14:tracePt t="99190" x="3922713" y="4370388"/>
          <p14:tracePt t="99197" x="3930650" y="4354513"/>
          <p14:tracePt t="99205" x="3954463" y="4330700"/>
          <p14:tracePt t="99212" x="3978275" y="4291013"/>
          <p14:tracePt t="99222" x="3986213" y="4265613"/>
          <p14:tracePt t="99227" x="3994150" y="4249738"/>
          <p14:tracePt t="99236" x="3994150" y="4233863"/>
          <p14:tracePt t="99242" x="4002088" y="4217988"/>
          <p14:tracePt t="99249" x="4002088" y="4194175"/>
          <p14:tracePt t="99258" x="4002088" y="4178300"/>
          <p14:tracePt t="99264" x="4002088" y="4154488"/>
          <p14:tracePt t="99272" x="4002088" y="4138613"/>
          <p14:tracePt t="99279" x="4002088" y="4106863"/>
          <p14:tracePt t="99288" x="4002088" y="4090988"/>
          <p14:tracePt t="99295" x="3994150" y="4075113"/>
          <p14:tracePt t="99302" x="3986213" y="4051300"/>
          <p14:tracePt t="99310" x="3986213" y="4019550"/>
          <p14:tracePt t="99317" x="3962400" y="3995738"/>
          <p14:tracePt t="99324" x="3954463" y="3963988"/>
          <p14:tracePt t="99332" x="3938588" y="3930650"/>
          <p14:tracePt t="99339" x="3922713" y="3898900"/>
          <p14:tracePt t="99347" x="3906838" y="3867150"/>
          <p14:tracePt t="99355" x="3875088" y="3803650"/>
          <p14:tracePt t="99362" x="3843338" y="3763963"/>
          <p14:tracePt t="99372" x="3817938" y="3740150"/>
          <p14:tracePt t="99377" x="3794125" y="3716338"/>
          <p14:tracePt t="99385" x="3762375" y="3684588"/>
          <p14:tracePt t="99392" x="3746500" y="3676650"/>
          <p14:tracePt t="99399" x="3722688" y="3660775"/>
          <p14:tracePt t="99407" x="3690938" y="3644900"/>
          <p14:tracePt t="99414" x="3667125" y="3629025"/>
          <p14:tracePt t="99422" x="3651250" y="3621088"/>
          <p14:tracePt t="99429" x="3635375" y="3613150"/>
          <p14:tracePt t="99438" x="3619500" y="3605213"/>
          <p14:tracePt t="99445" x="3587750" y="3595688"/>
          <p14:tracePt t="99453" x="3571875" y="3595688"/>
          <p14:tracePt t="99459" x="3548063" y="3579813"/>
          <p14:tracePt t="99467" x="3524250" y="3571875"/>
          <p14:tracePt t="99474" x="3500438" y="3563938"/>
          <p14:tracePt t="99482" x="3484563" y="3563938"/>
          <p14:tracePt t="99489" x="3459163" y="3556000"/>
          <p14:tracePt t="99497" x="3451225" y="3556000"/>
          <p14:tracePt t="99504" x="3427413" y="3556000"/>
          <p14:tracePt t="99512" x="3411538" y="3556000"/>
          <p14:tracePt t="99521" x="3395663" y="3556000"/>
          <p14:tracePt t="99527" x="3379788" y="3556000"/>
          <p14:tracePt t="99535" x="3355975" y="3548063"/>
          <p14:tracePt t="99542" x="3340100" y="3548063"/>
          <p14:tracePt t="99549" x="3316288" y="3548063"/>
          <p14:tracePt t="99558" x="3292475" y="3548063"/>
          <p14:tracePt t="99564" x="3268663" y="3548063"/>
          <p14:tracePt t="99572" x="3236913" y="3563938"/>
          <p14:tracePt t="99579" x="3197225" y="3579813"/>
          <p14:tracePt t="99588" x="3165475" y="3595688"/>
          <p14:tracePt t="99595" x="3117850" y="3621088"/>
          <p14:tracePt t="99602" x="3084513" y="3644900"/>
          <p14:tracePt t="99609" x="3060700" y="3668713"/>
          <p14:tracePt t="99617" x="3013075" y="3700463"/>
          <p14:tracePt t="99624" x="2973388" y="3724275"/>
          <p14:tracePt t="99632" x="2933700" y="3748088"/>
          <p14:tracePt t="99639" x="2901950" y="3779838"/>
          <p14:tracePt t="99647" x="2870200" y="3803650"/>
          <p14:tracePt t="99655" x="2854325" y="3811588"/>
          <p14:tracePt t="99662" x="2846388" y="3819525"/>
          <p14:tracePt t="99671" x="2830513" y="3827463"/>
          <p14:tracePt t="99677" x="2822575" y="3835400"/>
          <p14:tracePt t="99686" x="2806700" y="3843338"/>
          <p14:tracePt t="99692" x="2798763" y="3851275"/>
          <p14:tracePt t="99700" x="2790825" y="3859213"/>
          <p14:tracePt t="99708" x="2782888" y="3867150"/>
          <p14:tracePt t="99722" x="2774950" y="3875088"/>
          <p14:tracePt t="99730" x="2767013" y="3883025"/>
          <p14:tracePt t="99738" x="2751138" y="3890963"/>
          <p14:tracePt t="99745" x="2751138" y="3914775"/>
          <p14:tracePt t="99752" x="2725738" y="3938588"/>
          <p14:tracePt t="99760" x="2717800" y="3963988"/>
          <p14:tracePt t="99767" x="2693988" y="4019550"/>
          <p14:tracePt t="99775" x="2678113" y="4067175"/>
          <p14:tracePt t="99782" x="2662238" y="4122738"/>
          <p14:tracePt t="99790" x="2662238" y="4170363"/>
          <p14:tracePt t="99797" x="2646363" y="4210050"/>
          <p14:tracePt t="99804" x="2646363" y="4257675"/>
          <p14:tracePt t="99812" x="2646363" y="4306888"/>
          <p14:tracePt t="99821" x="2646363" y="4338638"/>
          <p14:tracePt t="99827" x="2646363" y="4370388"/>
          <p14:tracePt t="99836" x="2654300" y="4394200"/>
          <p14:tracePt t="99842" x="2670175" y="4410075"/>
          <p14:tracePt t="99849" x="2678113" y="4433888"/>
          <p14:tracePt t="99857" x="2693988" y="4457700"/>
          <p14:tracePt t="99864" x="2701925" y="4473575"/>
          <p14:tracePt t="99872" x="2717800" y="4481513"/>
          <p14:tracePt t="99888" x="2751138" y="4513263"/>
          <p14:tracePt t="99894" x="2767013" y="4529138"/>
          <p14:tracePt t="99902" x="2782888" y="4545013"/>
          <p14:tracePt t="99909" x="2806700" y="4560888"/>
          <p14:tracePt t="99917" x="2830513" y="4576763"/>
          <p14:tracePt t="99924" x="2862263" y="4600575"/>
          <p14:tracePt t="99932" x="2878138" y="4608513"/>
          <p14:tracePt t="99940" x="2909888" y="4633913"/>
          <p14:tracePt t="99947" x="2941638" y="4633913"/>
          <p14:tracePt t="99955" x="2957513" y="4641850"/>
          <p14:tracePt t="99962" x="2981325" y="4649788"/>
          <p14:tracePt t="99971" x="2997200" y="4649788"/>
          <p14:tracePt t="99977" x="3013075" y="4657725"/>
          <p14:tracePt t="99986" x="3028950" y="4657725"/>
          <p14:tracePt t="99992" x="3044825" y="4657725"/>
          <p14:tracePt t="100000" x="3060700" y="4657725"/>
          <p14:tracePt t="100007" x="3076575" y="4657725"/>
          <p14:tracePt t="100015" x="3092450" y="4657725"/>
          <p14:tracePt t="100022" x="3109913" y="4657725"/>
          <p14:tracePt t="100031" x="3125788" y="4641850"/>
          <p14:tracePt t="100039" x="3141663" y="4633913"/>
          <p14:tracePt t="100045" x="3157538" y="4624388"/>
          <p14:tracePt t="100054" x="3173413" y="4608513"/>
          <p14:tracePt t="100060" x="3205163" y="4592638"/>
          <p14:tracePt t="100069" x="3228975" y="4568825"/>
          <p14:tracePt t="100074" x="3260725" y="4545013"/>
          <p14:tracePt t="100082" x="3276600" y="4529138"/>
          <p14:tracePt t="100090" x="3292475" y="4521200"/>
          <p14:tracePt t="100097" x="3308350" y="4497388"/>
          <p14:tracePt t="100105" x="3316288" y="4489450"/>
          <p14:tracePt t="100112" x="3324225" y="4473575"/>
          <p14:tracePt t="100121" x="3340100" y="4473575"/>
          <p14:tracePt t="100127" x="3348038" y="4457700"/>
          <p14:tracePt t="100142" x="3355975" y="4457700"/>
          <p14:tracePt t="100151" x="3355975" y="4449763"/>
          <p14:tracePt t="100157" x="3363913" y="4449763"/>
          <p14:tracePt t="100172" x="3371850" y="4441825"/>
          <p14:tracePt t="100190" x="3387725" y="4433888"/>
          <p14:tracePt t="100196" x="3395663" y="4425950"/>
          <p14:tracePt t="100202" x="3403600" y="4425950"/>
          <p14:tracePt t="100210" x="3427413" y="4418013"/>
          <p14:tracePt t="100218" x="3427413" y="4410075"/>
          <p14:tracePt t="100225" x="3443288" y="4410075"/>
          <p14:tracePt t="100232" x="3459163" y="4402138"/>
          <p14:tracePt t="100240" x="3459163" y="4394200"/>
          <p14:tracePt t="100247" x="3467100" y="4394200"/>
          <p14:tracePt t="100262" x="3476625" y="4394200"/>
          <p14:tracePt t="101455" x="3476625" y="4386263"/>
          <p14:tracePt t="101462" x="3459163" y="4386263"/>
          <p14:tracePt t="101478" x="3451225" y="4386263"/>
          <p14:tracePt t="101488" x="3435350" y="4386263"/>
          <p14:tracePt t="101492" x="3419475" y="4386263"/>
          <p14:tracePt t="101501" x="3395663" y="4386263"/>
          <p14:tracePt t="101509" x="3363913" y="4394200"/>
          <p14:tracePt t="101517" x="3332163" y="4394200"/>
          <p14:tracePt t="101522" x="3300413" y="4394200"/>
          <p14:tracePt t="101530" x="3252788" y="4394200"/>
          <p14:tracePt t="101537" x="3213100" y="4394200"/>
          <p14:tracePt t="101544" x="3181350" y="4394200"/>
          <p14:tracePt t="101556" x="3133725" y="4394200"/>
          <p14:tracePt t="101560" x="3092450" y="4394200"/>
          <p14:tracePt t="101571" x="3060700" y="4394200"/>
          <p14:tracePt t="101575" x="3021013" y="4386263"/>
          <p14:tracePt t="101587" x="2981325" y="4378325"/>
          <p14:tracePt t="101590" x="2933700" y="4378325"/>
          <p14:tracePt t="101598" x="2894013" y="4378325"/>
          <p14:tracePt t="101605" x="2846388" y="4378325"/>
          <p14:tracePt t="101613" x="2798763" y="4378325"/>
          <p14:tracePt t="101622" x="2751138" y="4378325"/>
          <p14:tracePt t="101629" x="2686050" y="4386263"/>
          <p14:tracePt t="101636" x="2646363" y="4402138"/>
          <p14:tracePt t="101642" x="2606675" y="4410075"/>
          <p14:tracePt t="101653" x="2574925" y="4410075"/>
          <p14:tracePt t="101657" x="2543175" y="4410075"/>
          <p14:tracePt t="101666" x="2519363" y="4418013"/>
          <p14:tracePt t="101672" x="2495550" y="4418013"/>
          <p14:tracePt t="101681" x="2479675" y="4418013"/>
          <p14:tracePt t="101688" x="2463800" y="4418013"/>
          <p14:tracePt t="101694" x="2455863" y="4418013"/>
          <p14:tracePt t="101705" x="2447925" y="4418013"/>
          <p14:tracePt t="101710" x="2439988" y="4418013"/>
          <p14:tracePt t="101721" x="2432050" y="4418013"/>
          <p14:tracePt t="101725" x="2424113" y="4418013"/>
          <p14:tracePt t="101736" x="2416175" y="4418013"/>
          <p14:tracePt t="101741" x="2400300" y="4418013"/>
          <p14:tracePt t="101749" x="2392363" y="4418013"/>
          <p14:tracePt t="101755" x="2374900" y="4418013"/>
          <p14:tracePt t="101764" x="2359025" y="4410075"/>
          <p14:tracePt t="101771" x="2343150" y="4402138"/>
          <p14:tracePt t="101777" x="2319338" y="4394200"/>
          <p14:tracePt t="101787" x="2303463" y="4386263"/>
          <p14:tracePt t="101793" x="2287588" y="4378325"/>
          <p14:tracePt t="101801" x="2279650" y="4378325"/>
          <p14:tracePt t="101810" x="2271713" y="4370388"/>
          <p14:tracePt t="101905" x="2271713" y="4362450"/>
          <p14:tracePt t="101912" x="2271713" y="4354513"/>
          <p14:tracePt t="101920" x="2271713" y="4338638"/>
          <p14:tracePt t="101927" x="2279650" y="4330700"/>
          <p14:tracePt t="101935" x="2279650" y="4322763"/>
          <p14:tracePt t="101942" x="2287588" y="4306888"/>
          <p14:tracePt t="101950" x="2303463" y="4298950"/>
          <p14:tracePt t="101957" x="2303463" y="4281488"/>
          <p14:tracePt t="101965" x="2311400" y="4273550"/>
          <p14:tracePt t="101979" x="2319338" y="4265613"/>
          <p14:tracePt t="101987" x="2327275" y="4265613"/>
          <p14:tracePt t="101995" x="2335213" y="4257675"/>
          <p14:tracePt t="102010" x="2351088" y="4257675"/>
          <p14:tracePt t="102024" x="2359025" y="4257675"/>
          <p14:tracePt t="102033" x="2366963" y="4257675"/>
          <p14:tracePt t="102040" x="2374900" y="4257675"/>
          <p14:tracePt t="102047" x="2384425" y="4257675"/>
          <p14:tracePt t="102062" x="2392363" y="4257675"/>
          <p14:tracePt t="102085" x="2400300" y="4257675"/>
          <p14:tracePt t="102092" x="2408238" y="4257675"/>
          <p14:tracePt t="102107" x="2416175" y="4257675"/>
          <p14:tracePt t="102137" x="2424113" y="4257675"/>
          <p14:tracePt t="102356" x="0" y="0"/>
        </p14:tracePtLst>
        <p14:tracePtLst>
          <p14:tracePt t="102559" x="2424113" y="4257675"/>
          <p14:tracePt t="102708" x="0" y="0"/>
        </p14:tracePtLst>
        <p14:tracePtLst>
          <p14:tracePt t="102858" x="2424113" y="4257675"/>
          <p14:tracePt t="103030" x="0" y="0"/>
        </p14:tracePtLst>
        <p14:tracePtLst>
          <p14:tracePt t="104426" x="3236913" y="4051300"/>
          <p14:tracePt t="104515" x="3228975" y="4051300"/>
          <p14:tracePt t="104529" x="3221038" y="4051300"/>
          <p14:tracePt t="104537" x="3221038" y="4059238"/>
          <p14:tracePt t="104552" x="3213100" y="4059238"/>
          <p14:tracePt t="104562" x="3213100" y="4067175"/>
          <p14:tracePt t="104605" x="3205163" y="4067175"/>
          <p14:tracePt t="104612" x="3205163" y="4075113"/>
          <p14:tracePt t="104627" x="3197225" y="4075113"/>
          <p14:tracePt t="104650" x="3197225" y="4083050"/>
          <p14:tracePt t="104687" x="3189288" y="4083050"/>
          <p14:tracePt t="104942" x="3189288" y="4090988"/>
          <p14:tracePt t="104950" x="3189288" y="4098925"/>
          <p14:tracePt t="104967" x="3189288" y="4114800"/>
          <p14:tracePt t="104972" x="3189288" y="4122738"/>
          <p14:tracePt t="104982" x="3189288" y="4130675"/>
          <p14:tracePt t="104987" x="3189288" y="4138613"/>
          <p14:tracePt t="105002" x="3189288" y="4146550"/>
          <p14:tracePt t="105010" x="3189288" y="4154488"/>
          <p14:tracePt t="105019" x="3189288" y="4170363"/>
          <p14:tracePt t="105028" x="3189288" y="4178300"/>
          <p14:tracePt t="105034" x="3189288" y="4186238"/>
          <p14:tracePt t="105040" x="3189288" y="4202113"/>
          <p14:tracePt t="105048" x="3189288" y="4210050"/>
          <p14:tracePt t="105056" x="3189288" y="4225925"/>
          <p14:tracePt t="105064" x="3189288" y="4241800"/>
          <p14:tracePt t="105070" x="3189288" y="4265613"/>
          <p14:tracePt t="105077" x="3189288" y="4273550"/>
          <p14:tracePt t="105084" x="3189288" y="4291013"/>
          <p14:tracePt t="105092" x="3189288" y="4298950"/>
          <p14:tracePt t="105103" x="3189288" y="4306888"/>
          <p14:tracePt t="105114" x="3189288" y="4322763"/>
          <p14:tracePt t="105122" x="3189288" y="4330700"/>
          <p14:tracePt t="105137" x="3189288" y="4346575"/>
          <p14:tracePt t="105144" x="3189288" y="4354513"/>
          <p14:tracePt t="105152" x="3189288" y="4370388"/>
          <p14:tracePt t="105167" x="3189288" y="4386263"/>
          <p14:tracePt t="105175" x="3189288" y="4394200"/>
          <p14:tracePt t="105184" x="3189288" y="4410075"/>
          <p14:tracePt t="105189" x="3189288" y="4418013"/>
          <p14:tracePt t="105198" x="3189288" y="4433888"/>
          <p14:tracePt t="105204" x="3189288" y="4449763"/>
          <p14:tracePt t="105212" x="3189288" y="4457700"/>
          <p14:tracePt t="105219" x="3189288" y="4465638"/>
          <p14:tracePt t="105234" x="3189288" y="4473575"/>
          <p14:tracePt t="105250" x="3189288" y="4481513"/>
          <p14:tracePt t="105633" x="0" y="0"/>
        </p14:tracePtLst>
        <p14:tracePtLst>
          <p14:tracePt t="111139" x="6099175" y="4457700"/>
          <p14:tracePt t="111146" x="6107113" y="4449763"/>
          <p14:tracePt t="111162" x="6115050" y="4449763"/>
          <p14:tracePt t="111169" x="6115050" y="4441825"/>
          <p14:tracePt t="111214" x="6122988" y="4441825"/>
          <p14:tracePt t="111220" x="6130925" y="4441825"/>
          <p14:tracePt t="111229" x="6138863" y="4441825"/>
          <p14:tracePt t="111235" x="6154738" y="4441825"/>
          <p14:tracePt t="111243" x="6170613" y="4441825"/>
          <p14:tracePt t="111250" x="6218238" y="4441825"/>
          <p14:tracePt t="111258" x="6273800" y="4441825"/>
          <p14:tracePt t="111265" x="6337300" y="4425950"/>
          <p14:tracePt t="111272" x="6418263" y="4418013"/>
          <p14:tracePt t="111280" x="6465888" y="4410075"/>
          <p14:tracePt t="111287" x="6545263" y="4402138"/>
          <p14:tracePt t="111295" x="6608763" y="4402138"/>
          <p14:tracePt t="111303" x="6680200" y="4402138"/>
          <p14:tracePt t="111311" x="6777038" y="4402138"/>
          <p14:tracePt t="111318" x="6848475" y="4402138"/>
          <p14:tracePt t="111326" x="6935788" y="4402138"/>
          <p14:tracePt t="111333" x="7007225" y="4402138"/>
          <p14:tracePt t="111340" x="7086600" y="4402138"/>
          <p14:tracePt t="111348" x="7151688" y="4402138"/>
          <p14:tracePt t="111355" x="7191375" y="4402138"/>
          <p14:tracePt t="111362" x="7246938" y="4402138"/>
          <p14:tracePt t="111371" x="7294563" y="4410075"/>
          <p14:tracePt t="111378" x="7326313" y="4410075"/>
          <p14:tracePt t="111386" x="7358063" y="4418013"/>
          <p14:tracePt t="111393" x="7381875" y="4418013"/>
          <p14:tracePt t="111400" x="7397750" y="4418013"/>
          <p14:tracePt t="111407" x="7405688" y="4418013"/>
          <p14:tracePt t="111415" x="7437438" y="4418013"/>
          <p14:tracePt t="111422" x="7493000" y="4418013"/>
          <p14:tracePt t="111430" x="7518400" y="4418013"/>
          <p14:tracePt t="111438" x="7558088" y="4418013"/>
          <p14:tracePt t="111445" x="7605713" y="4410075"/>
          <p14:tracePt t="111453" x="7645400" y="4394200"/>
          <p14:tracePt t="111461" x="7685088" y="4378325"/>
          <p14:tracePt t="111468" x="7724775" y="4370388"/>
          <p14:tracePt t="111476" x="7772400" y="4354513"/>
          <p14:tracePt t="111483" x="7820025" y="4338638"/>
          <p14:tracePt t="111490" x="7851775" y="4322763"/>
          <p14:tracePt t="111497" x="7893050" y="4314825"/>
          <p14:tracePt t="111505" x="7916863" y="4314825"/>
          <p14:tracePt t="111512" x="7948613" y="4306888"/>
          <p14:tracePt t="111520" x="7972425" y="4298950"/>
          <p14:tracePt t="111528" x="8012113" y="4291013"/>
          <p14:tracePt t="111535" x="8043863" y="4291013"/>
          <p14:tracePt t="111542" x="8075613" y="4291013"/>
          <p14:tracePt t="111550" x="8099425" y="4291013"/>
          <p14:tracePt t="111559" x="8123238" y="4291013"/>
          <p14:tracePt t="111565" x="8139113" y="4291013"/>
          <p14:tracePt t="111573" x="8162925" y="4291013"/>
          <p14:tracePt t="111580" x="8186738" y="4298950"/>
          <p14:tracePt t="111587" x="8210550" y="4298950"/>
          <p14:tracePt t="111595" x="8251825" y="4306888"/>
          <p14:tracePt t="111603" x="8275638" y="4306888"/>
          <p14:tracePt t="111611" x="8299450" y="4306888"/>
          <p14:tracePt t="111618" x="8331200" y="4314825"/>
          <p14:tracePt t="111626" x="8355013" y="4314825"/>
          <p14:tracePt t="111632" x="8386763" y="4314825"/>
          <p14:tracePt t="111640" x="8418513" y="4314825"/>
          <p14:tracePt t="111648" x="8458200" y="4314825"/>
          <p14:tracePt t="111655" x="8505825" y="4314825"/>
          <p14:tracePt t="111662" x="8545513" y="4314825"/>
          <p14:tracePt t="111670" x="8569325" y="4314825"/>
          <p14:tracePt t="111677" x="8602663" y="4314825"/>
          <p14:tracePt t="111685" x="8634413" y="4314825"/>
          <p14:tracePt t="111693" x="8658225" y="4314825"/>
          <p14:tracePt t="111700" x="8682038" y="4314825"/>
          <p14:tracePt t="111707" x="8705850" y="4314825"/>
          <p14:tracePt t="111715" x="8713788" y="4314825"/>
          <p14:tracePt t="111722" x="8721725" y="4314825"/>
          <p14:tracePt t="111805" x="8713788" y="4314825"/>
          <p14:tracePt t="111813" x="8705850" y="4314825"/>
          <p14:tracePt t="111820" x="8697913" y="4314825"/>
          <p14:tracePt t="111828" x="8650288" y="4314825"/>
          <p14:tracePt t="111835" x="8610600" y="4306888"/>
          <p14:tracePt t="111842" x="8553450" y="4298950"/>
          <p14:tracePt t="111850" x="8497888" y="4291013"/>
          <p14:tracePt t="111858" x="8450263" y="4291013"/>
          <p14:tracePt t="111865" x="8402638" y="4281488"/>
          <p14:tracePt t="111872" x="8347075" y="4281488"/>
          <p14:tracePt t="111880" x="8307388" y="4273550"/>
          <p14:tracePt t="111894" x="8275638" y="4273550"/>
          <p14:tracePt t="111896" x="8202613" y="4265613"/>
          <p14:tracePt t="111902" x="8154988" y="4257675"/>
          <p14:tracePt t="111911" x="8099425" y="4257675"/>
          <p14:tracePt t="111918" x="8043863" y="4257675"/>
          <p14:tracePt t="111926" x="7980363" y="4257675"/>
          <p14:tracePt t="111933" x="7924800" y="4257675"/>
          <p14:tracePt t="111940" x="7885113" y="4257675"/>
          <p14:tracePt t="111947" x="7827963" y="4257675"/>
          <p14:tracePt t="111955" x="7788275" y="4257675"/>
          <p14:tracePt t="111962" x="7732713" y="4257675"/>
          <p14:tracePt t="111970" x="7700963" y="4257675"/>
          <p14:tracePt t="111978" x="7653338" y="4265613"/>
          <p14:tracePt t="111985" x="7621588" y="4265613"/>
          <p14:tracePt t="111994" x="7589838" y="4265613"/>
          <p14:tracePt t="112000" x="7581900" y="4265613"/>
          <p14:tracePt t="112009" x="7558088" y="4265613"/>
          <p14:tracePt t="112015" x="7493000" y="4273550"/>
          <p14:tracePt t="112023" x="7437438" y="4273550"/>
          <p14:tracePt t="112030" x="7373938" y="4291013"/>
          <p14:tracePt t="112038" x="7302500" y="4298950"/>
          <p14:tracePt t="112045" x="7262813" y="4306888"/>
          <p14:tracePt t="112053" x="7207250" y="4314825"/>
          <p14:tracePt t="112060" x="7151688" y="4330700"/>
          <p14:tracePt t="112067" x="7094538" y="4330700"/>
          <p14:tracePt t="112076" x="7054850" y="4338638"/>
          <p14:tracePt t="112083" x="7015163" y="4338638"/>
          <p14:tracePt t="112090" x="6975475" y="4338638"/>
          <p14:tracePt t="112097" x="6943725" y="4338638"/>
          <p14:tracePt t="112106" x="6911975" y="4338638"/>
          <p14:tracePt t="112113" x="6872288" y="4338638"/>
          <p14:tracePt t="112121" x="6840538" y="4330700"/>
          <p14:tracePt t="112128" x="6808788" y="4330700"/>
          <p14:tracePt t="112135" x="6792913" y="4330700"/>
          <p14:tracePt t="112142" x="6769100" y="4330700"/>
          <p14:tracePt t="112150" x="6735763" y="4330700"/>
          <p14:tracePt t="112159" x="6711950" y="4330700"/>
          <p14:tracePt t="112166" x="6696075" y="4330700"/>
          <p14:tracePt t="112173" x="6680200" y="4330700"/>
          <p14:tracePt t="112180" x="6656388" y="4330700"/>
          <p14:tracePt t="112187" x="6632575" y="4330700"/>
          <p14:tracePt t="112195" x="6608763" y="4330700"/>
          <p14:tracePt t="112203" x="6577013" y="4330700"/>
          <p14:tracePt t="112210" x="6561138" y="4330700"/>
          <p14:tracePt t="112217" x="6545263" y="4330700"/>
          <p14:tracePt t="112226" x="6529388" y="4330700"/>
          <p14:tracePt t="112233" x="6521450" y="4338638"/>
          <p14:tracePt t="112241" x="6497638" y="4338638"/>
          <p14:tracePt t="112248" x="6489700" y="4338638"/>
          <p14:tracePt t="112459" x="0" y="0"/>
        </p14:tracePtLst>
        <p14:tracePtLst>
          <p14:tracePt t="186828" x="3276600" y="4314825"/>
          <p14:tracePt t="187074" x="3276600" y="4306888"/>
          <p14:tracePt t="187089" x="3284538" y="4298950"/>
          <p14:tracePt t="187104" x="3284538" y="4291013"/>
          <p14:tracePt t="187111" x="3284538" y="4281488"/>
          <p14:tracePt t="187127" x="3292475" y="4281488"/>
          <p14:tracePt t="187239" x="3300413" y="4281488"/>
          <p14:tracePt t="187255" x="3308350" y="4281488"/>
          <p14:tracePt t="187265" x="3308350" y="4273550"/>
          <p14:tracePt t="187269" x="3324225" y="4273550"/>
          <p14:tracePt t="187284" x="3340100" y="4265613"/>
          <p14:tracePt t="187293" x="3355975" y="4257675"/>
          <p14:tracePt t="187300" x="3387725" y="4241800"/>
          <p14:tracePt t="187309" x="3403600" y="4225925"/>
          <p14:tracePt t="187314" x="3427413" y="4210050"/>
          <p14:tracePt t="187324" x="3459163" y="4186238"/>
          <p14:tracePt t="187332" x="3476625" y="4170363"/>
          <p14:tracePt t="187336" x="3484563" y="4154488"/>
          <p14:tracePt t="187344" x="3508375" y="4130675"/>
          <p14:tracePt t="187351" x="3516313" y="4106863"/>
          <p14:tracePt t="187359" x="3524250" y="4083050"/>
          <p14:tracePt t="187369" x="3532188" y="4067175"/>
          <p14:tracePt t="187376" x="3540125" y="4051300"/>
          <p14:tracePt t="187383" x="3540125" y="4035425"/>
          <p14:tracePt t="187389" x="3540125" y="4019550"/>
          <p14:tracePt t="187401" x="3548063" y="4011613"/>
          <p14:tracePt t="187404" x="3548063" y="4003675"/>
          <p14:tracePt t="187414" x="3556000" y="3987800"/>
          <p14:tracePt t="187428" x="3556000" y="3979863"/>
          <p14:tracePt t="187443" x="3556000" y="3963988"/>
          <p14:tracePt t="187450" x="3563938" y="3963988"/>
          <p14:tracePt t="187458" x="3563938" y="3956050"/>
          <p14:tracePt t="187466" x="3563938" y="3948113"/>
          <p14:tracePt t="187473" x="3563938" y="3938588"/>
          <p14:tracePt t="187486" x="3571875" y="3938588"/>
          <p14:tracePt t="187493" x="3579813" y="3930650"/>
          <p14:tracePt t="187501" x="3579813" y="3914775"/>
          <p14:tracePt t="187510" x="3587750" y="3914775"/>
          <p14:tracePt t="187517" x="3587750" y="3906838"/>
          <p14:tracePt t="187525" x="3595688" y="3898900"/>
          <p14:tracePt t="187532" x="3603625" y="3890963"/>
          <p14:tracePt t="187550" x="3603625" y="3883025"/>
          <p14:tracePt t="187554" x="3611563" y="3883025"/>
          <p14:tracePt t="187566" x="3611563" y="3875088"/>
          <p14:tracePt t="187578" x="3619500" y="3867150"/>
          <p14:tracePt t="187674" x="3627438" y="3867150"/>
          <p14:tracePt t="187683" x="3635375" y="3867150"/>
          <p14:tracePt t="187689" x="3643313" y="3875088"/>
          <p14:tracePt t="187699" x="3651250" y="3890963"/>
          <p14:tracePt t="187704" x="3659188" y="3906838"/>
          <p14:tracePt t="187716" x="3675063" y="3930650"/>
          <p14:tracePt t="187720" x="3683000" y="3956050"/>
          <p14:tracePt t="187726" x="3683000" y="3963988"/>
          <p14:tracePt t="187734" x="3706813" y="3987800"/>
          <p14:tracePt t="187743" x="3706813" y="4003675"/>
          <p14:tracePt t="187752" x="3714750" y="4019550"/>
          <p14:tracePt t="187756" x="3722688" y="4043363"/>
          <p14:tracePt t="187771" x="3722688" y="4051300"/>
          <p14:tracePt t="187906" x="3722688" y="4059238"/>
          <p14:tracePt t="187915" x="3722688" y="4067175"/>
          <p14:tracePt t="187921" x="3722688" y="4075113"/>
          <p14:tracePt t="187937" x="3722688" y="4090988"/>
          <p14:tracePt t="187944" x="3722688" y="4098925"/>
          <p14:tracePt t="187952" x="3722688" y="4114800"/>
          <p14:tracePt t="187959" x="3722688" y="4122738"/>
          <p14:tracePt t="187966" x="3722688" y="4130675"/>
          <p14:tracePt t="187974" x="3722688" y="4146550"/>
          <p14:tracePt t="187982" x="3722688" y="4162425"/>
          <p14:tracePt t="187989" x="3722688" y="4178300"/>
          <p14:tracePt t="187998" x="3722688" y="4186238"/>
          <p14:tracePt t="188004" x="3722688" y="4202113"/>
          <p14:tracePt t="188013" x="3722688" y="4217988"/>
          <p14:tracePt t="188019" x="3722688" y="4225925"/>
          <p14:tracePt t="188027" x="3722688" y="4233863"/>
          <p14:tracePt t="188042" x="3722688" y="4241800"/>
          <p14:tracePt t="191054" x="3411538" y="4257675"/>
          <p14:tracePt t="191057" x="3316288" y="4249738"/>
          <p14:tracePt t="191066" x="3260725" y="4241800"/>
          <p14:tracePt t="191074" x="3221038" y="4233863"/>
          <p14:tracePt t="191080" x="3197225" y="4233863"/>
          <p14:tracePt t="191088" x="3173413" y="4225925"/>
          <p14:tracePt t="191095" x="3165475" y="4225925"/>
          <p14:tracePt t="191102" x="3157538" y="4225925"/>
          <p14:tracePt t="191114" x="3149600" y="4217988"/>
          <p14:tracePt t="191131" x="3141663" y="4217988"/>
          <p14:tracePt t="191207" x="3133725" y="4210050"/>
          <p14:tracePt t="191214" x="3117850" y="4194175"/>
          <p14:tracePt t="191222" x="3100388" y="4186238"/>
          <p14:tracePt t="191229" x="3068638" y="4162425"/>
          <p14:tracePt t="191236" x="3052763" y="4146550"/>
          <p14:tracePt t="191245" x="3021013" y="4138613"/>
          <p14:tracePt t="191252" x="3005138" y="4122738"/>
          <p14:tracePt t="191260" x="2989263" y="4122738"/>
          <p14:tracePt t="191266" x="2965450" y="4114800"/>
          <p14:tracePt t="191274" x="2949575" y="4106863"/>
          <p14:tracePt t="191282" x="2933700" y="4106863"/>
          <p14:tracePt t="191289" x="2917825" y="4098925"/>
          <p14:tracePt t="191304" x="2909888" y="4098925"/>
          <p14:tracePt t="191334" x="2901950" y="4098925"/>
          <p14:tracePt t="191379" x="2894013" y="4098925"/>
          <p14:tracePt t="191409" x="2894013" y="4106863"/>
          <p14:tracePt t="191424" x="2894013" y="4114800"/>
          <p14:tracePt t="191433" x="2894013" y="4122738"/>
          <p14:tracePt t="191440" x="2894013" y="4130675"/>
          <p14:tracePt t="191449" x="2894013" y="4138613"/>
          <p14:tracePt t="191454" x="2894013" y="4162425"/>
          <p14:tracePt t="191462" x="2909888" y="4186238"/>
          <p14:tracePt t="191469" x="2933700" y="4210050"/>
          <p14:tracePt t="191477" x="2957513" y="4225925"/>
          <p14:tracePt t="191484" x="2965450" y="4233863"/>
          <p14:tracePt t="191492" x="2981325" y="4233863"/>
          <p14:tracePt t="191499" x="2989263" y="4241800"/>
          <p14:tracePt t="191552" x="2989263" y="4225925"/>
          <p14:tracePt t="191560" x="2989263" y="4217988"/>
          <p14:tracePt t="191574" x="2989263" y="4202113"/>
          <p14:tracePt t="191582" x="2989263" y="4186238"/>
          <p14:tracePt t="191590" x="2989263" y="4178300"/>
          <p14:tracePt t="191596" x="2981325" y="4170363"/>
          <p14:tracePt t="191604" x="2973388" y="4154488"/>
          <p14:tracePt t="191619" x="2973388" y="4146550"/>
          <p14:tracePt t="191627" x="2965450" y="4146550"/>
          <p14:tracePt t="191634" x="2957513" y="4146550"/>
          <p14:tracePt t="191643" x="2957513" y="4138613"/>
          <p14:tracePt t="191656" x="2949575" y="4138613"/>
          <p14:tracePt t="191664" x="2941638" y="4130675"/>
          <p14:tracePt t="191672" x="2941638" y="4122738"/>
          <p14:tracePt t="191679" x="2933700" y="4122738"/>
          <p14:tracePt t="191687" x="2925763" y="4114800"/>
          <p14:tracePt t="191695" x="2917825" y="4114800"/>
          <p14:tracePt t="191702" x="2917825" y="4106863"/>
          <p14:tracePt t="191710" x="2909888" y="4098925"/>
          <p14:tracePt t="191716" x="2901950" y="4098925"/>
          <p14:tracePt t="191724" x="2894013" y="4090988"/>
          <p14:tracePt t="191732" x="2894013" y="4083050"/>
          <p14:tracePt t="191739" x="2886075" y="4075113"/>
          <p14:tracePt t="191746" x="2878138" y="4075113"/>
          <p14:tracePt t="191769" x="2878138" y="4067175"/>
          <p14:tracePt t="191784" x="2870200" y="4059238"/>
          <p14:tracePt t="191806" x="2870200" y="4051300"/>
          <p14:tracePt t="191814" x="2870200" y="4043363"/>
          <p14:tracePt t="191829" x="2870200" y="4035425"/>
          <p14:tracePt t="191845" x="2870200" y="4027488"/>
          <p14:tracePt t="191851" x="2870200" y="4011613"/>
          <p14:tracePt t="191867" x="2870200" y="3995738"/>
          <p14:tracePt t="191874" x="2870200" y="3987800"/>
          <p14:tracePt t="191895" x="2878138" y="3979863"/>
          <p14:tracePt t="191897" x="2886075" y="3979863"/>
          <p14:tracePt t="191904" x="2886075" y="3971925"/>
          <p14:tracePt t="191919" x="2894013" y="3971925"/>
          <p14:tracePt t="191943" x="2901950" y="3971925"/>
          <p14:tracePt t="191950" x="2909888" y="3971925"/>
          <p14:tracePt t="191964" x="2917825" y="3971925"/>
          <p14:tracePt t="192024" x="2917825" y="3979863"/>
          <p14:tracePt t="192039" x="2917825" y="3987800"/>
          <p14:tracePt t="192062" x="2917825" y="3995738"/>
          <p14:tracePt t="192077" x="2909888" y="3995738"/>
          <p14:tracePt t="192093" x="2909888" y="4003675"/>
          <p14:tracePt t="192121" x="2901950" y="4003675"/>
          <p14:tracePt t="192174" x="2901950" y="4019550"/>
          <p14:tracePt t="192182" x="2901950" y="4043363"/>
          <p14:tracePt t="192189" x="2901950" y="4059238"/>
          <p14:tracePt t="192196" x="2909888" y="4067175"/>
          <p14:tracePt t="192204" x="2917825" y="4083050"/>
          <p14:tracePt t="192211" x="2933700" y="4098925"/>
          <p14:tracePt t="192219" x="2949575" y="4114800"/>
          <p14:tracePt t="192228" x="2965450" y="4130675"/>
          <p14:tracePt t="192234" x="2989263" y="4146550"/>
          <p14:tracePt t="192242" x="3005138" y="4162425"/>
          <p14:tracePt t="192249" x="3021013" y="4178300"/>
          <p14:tracePt t="192257" x="3036888" y="4178300"/>
          <p14:tracePt t="192264" x="3044825" y="4194175"/>
          <p14:tracePt t="192272" x="3060700" y="4194175"/>
          <p14:tracePt t="192279" x="3076575" y="4210050"/>
          <p14:tracePt t="192294" x="3084513" y="4217988"/>
          <p14:tracePt t="192302" x="3092450" y="4225925"/>
          <p14:tracePt t="192317" x="3092450" y="4233863"/>
          <p14:tracePt t="192324" x="3100388" y="4233863"/>
          <p14:tracePt t="192347" x="3100388" y="4241800"/>
          <p14:tracePt t="192354" x="3100388" y="4249738"/>
          <p14:tracePt t="192767" x="3100388" y="4225925"/>
          <p14:tracePt t="192778" x="3100388" y="4186238"/>
          <p14:tracePt t="192782" x="3100388" y="4146550"/>
          <p14:tracePt t="192791" x="3092450" y="4106863"/>
          <p14:tracePt t="192797" x="3084513" y="4051300"/>
          <p14:tracePt t="192806" x="3076575" y="3995738"/>
          <p14:tracePt t="192812" x="3068638" y="3948113"/>
          <p14:tracePt t="192820" x="3060700" y="3922713"/>
          <p14:tracePt t="192829" x="3060700" y="3890963"/>
          <p14:tracePt t="192834" x="3060700" y="3867150"/>
          <p14:tracePt t="192845" x="3060700" y="3843338"/>
          <p14:tracePt t="192849" x="3052763" y="3835400"/>
          <p14:tracePt t="192858" x="3052763" y="3827463"/>
          <p14:tracePt t="192954" x="3044825" y="3827463"/>
          <p14:tracePt t="192961" x="3044825" y="3843338"/>
          <p14:tracePt t="192970" x="3036888" y="3843338"/>
          <p14:tracePt t="192981" x="3036888" y="3851275"/>
          <p14:tracePt t="192984" x="3036888" y="3859213"/>
          <p14:tracePt t="192996" x="3028950" y="3867150"/>
          <p14:tracePt t="192999" x="3021013" y="3875088"/>
          <p14:tracePt t="193008" x="3021013" y="3883025"/>
          <p14:tracePt t="193014" x="3021013" y="3890963"/>
          <p14:tracePt t="193022" x="3013075" y="3890963"/>
          <p14:tracePt t="193030" x="3005138" y="3898900"/>
          <p14:tracePt t="193036" x="3005138" y="3906838"/>
          <p14:tracePt t="193044" x="3005138" y="3914775"/>
          <p14:tracePt t="193053" x="2997200" y="3914775"/>
          <p14:tracePt t="193064" x="2997200" y="3922713"/>
          <p14:tracePt t="193082" x="2997200" y="3930650"/>
          <p14:tracePt t="193187" x="2997200" y="3914775"/>
          <p14:tracePt t="193195" x="2997200" y="3898900"/>
          <p14:tracePt t="193201" x="2997200" y="3890963"/>
          <p14:tracePt t="193210" x="2997200" y="3875088"/>
          <p14:tracePt t="193216" x="3005138" y="3851275"/>
          <p14:tracePt t="193225" x="3005138" y="3835400"/>
          <p14:tracePt t="193231" x="3005138" y="3803650"/>
          <p14:tracePt t="193239" x="2997200" y="3779838"/>
          <p14:tracePt t="193248" x="2989263" y="3756025"/>
          <p14:tracePt t="193254" x="2973388" y="3748088"/>
          <p14:tracePt t="193261" x="2957513" y="3740150"/>
          <p14:tracePt t="193269" x="2957513" y="3732213"/>
          <p14:tracePt t="193278" x="2941638" y="3732213"/>
          <p14:tracePt t="193284" x="2933700" y="3732213"/>
          <p14:tracePt t="193292" x="2925763" y="3732213"/>
          <p14:tracePt t="193299" x="2909888" y="3732213"/>
          <p14:tracePt t="193314" x="2901950" y="3732213"/>
          <p14:tracePt t="193322" x="2894013" y="3732213"/>
          <p14:tracePt t="193329" x="2894013" y="3740150"/>
          <p14:tracePt t="193336" x="2878138" y="3740150"/>
          <p14:tracePt t="193344" x="2878138" y="3748088"/>
          <p14:tracePt t="193352" x="2870200" y="3756025"/>
          <p14:tracePt t="193360" x="2870200" y="3763963"/>
          <p14:tracePt t="193376" x="2870200" y="3771900"/>
          <p14:tracePt t="193381" x="2862263" y="3771900"/>
          <p14:tracePt t="193389" x="2854325" y="3787775"/>
          <p14:tracePt t="193396" x="2854325" y="3795713"/>
          <p14:tracePt t="193411" x="2854325" y="3811588"/>
          <p14:tracePt t="193427" x="2854325" y="3819525"/>
          <p14:tracePt t="193434" x="2854325" y="3835400"/>
          <p14:tracePt t="193442" x="2862263" y="3835400"/>
          <p14:tracePt t="193449" x="2870200" y="3851275"/>
          <p14:tracePt t="193457" x="2878138" y="3859213"/>
          <p14:tracePt t="193464" x="2894013" y="3867150"/>
          <p14:tracePt t="193472" x="2901950" y="3883025"/>
          <p14:tracePt t="193479" x="2917825" y="3890963"/>
          <p14:tracePt t="193486" x="2925763" y="3906838"/>
          <p14:tracePt t="193494" x="2949575" y="3914775"/>
          <p14:tracePt t="193501" x="2965450" y="3930650"/>
          <p14:tracePt t="193510" x="2997200" y="3938588"/>
          <p14:tracePt t="193516" x="3013075" y="3948113"/>
          <p14:tracePt t="193525" x="3028950" y="3956050"/>
          <p14:tracePt t="193532" x="3052763" y="3963988"/>
          <p14:tracePt t="193539" x="3060700" y="3963988"/>
          <p14:tracePt t="193546" x="3084513" y="3963988"/>
          <p14:tracePt t="193554" x="3109913" y="3963988"/>
          <p14:tracePt t="193562" x="3125788" y="3963988"/>
          <p14:tracePt t="193569" x="3133725" y="3963988"/>
          <p14:tracePt t="193577" x="3141663" y="3963988"/>
          <p14:tracePt t="193584" x="3165475" y="3963988"/>
          <p14:tracePt t="193593" x="3173413" y="3963988"/>
          <p14:tracePt t="193599" x="3181350" y="3963988"/>
          <p14:tracePt t="193607" x="3197225" y="3956050"/>
          <p14:tracePt t="193614" x="3205163" y="3956050"/>
          <p14:tracePt t="193622" x="3213100" y="3948113"/>
          <p14:tracePt t="193629" x="3221038" y="3948113"/>
          <p14:tracePt t="193636" x="3228975" y="3930650"/>
          <p14:tracePt t="193644" x="3228975" y="3922713"/>
          <p14:tracePt t="193651" x="3236913" y="3914775"/>
          <p14:tracePt t="193660" x="3236913" y="3898900"/>
          <p14:tracePt t="193667" x="3236913" y="3890963"/>
          <p14:tracePt t="193675" x="3236913" y="3883025"/>
          <p14:tracePt t="193681" x="3236913" y="3875088"/>
          <p14:tracePt t="193689" x="3228975" y="3843338"/>
          <p14:tracePt t="193704" x="3221038" y="3835400"/>
          <p14:tracePt t="193712" x="3213100" y="3835400"/>
          <p14:tracePt t="193719" x="3205163" y="3835400"/>
          <p14:tracePt t="193727" x="3197225" y="3827463"/>
          <p14:tracePt t="193734" x="3181350" y="3827463"/>
          <p14:tracePt t="193742" x="3165475" y="3827463"/>
          <p14:tracePt t="193749" x="3149600" y="3827463"/>
          <p14:tracePt t="193758" x="3133725" y="3827463"/>
          <p14:tracePt t="193764" x="3117850" y="3827463"/>
          <p14:tracePt t="193771" x="3100388" y="3827463"/>
          <p14:tracePt t="193779" x="3092450" y="3827463"/>
          <p14:tracePt t="193794" x="3076575" y="3827463"/>
          <p14:tracePt t="193801" x="3068638" y="3827463"/>
          <p14:tracePt t="193809" x="3060700" y="3827463"/>
          <p14:tracePt t="193833" x="3052763" y="3835400"/>
          <p14:tracePt t="193855" x="3052763" y="3843338"/>
          <p14:tracePt t="193869" x="3044825" y="3851275"/>
          <p14:tracePt t="193877" x="3044825" y="3859213"/>
          <p14:tracePt t="193894" x="3044825" y="3875088"/>
          <p14:tracePt t="193899" x="3044825" y="3883025"/>
          <p14:tracePt t="193908" x="3044825" y="3898900"/>
          <p14:tracePt t="193921" x="3044825" y="3906838"/>
          <p14:tracePt t="193929" x="3044825" y="3914775"/>
          <p14:tracePt t="193936" x="3044825" y="3922713"/>
          <p14:tracePt t="193944" x="3052763" y="3922713"/>
          <p14:tracePt t="193967" x="3060700" y="3922713"/>
          <p14:tracePt t="193975" x="3060700" y="3930650"/>
          <p14:tracePt t="193982" x="3068638" y="3930650"/>
          <p14:tracePt t="193997" x="3076575" y="3930650"/>
          <p14:tracePt t="194011" x="3084513" y="3930650"/>
          <p14:tracePt t="194019" x="3092450" y="3930650"/>
          <p14:tracePt t="194027" x="3100388" y="3930650"/>
          <p14:tracePt t="194034" x="3109913" y="3930650"/>
          <p14:tracePt t="194042" x="3117850" y="3930650"/>
          <p14:tracePt t="194049" x="3125788" y="3922713"/>
          <p14:tracePt t="194060" x="3125788" y="3914775"/>
          <p14:tracePt t="194064" x="3125788" y="3906838"/>
          <p14:tracePt t="194071" x="3133725" y="3890963"/>
          <p14:tracePt t="194079" x="3133725" y="3883025"/>
          <p14:tracePt t="194086" x="3133725" y="3867150"/>
          <p14:tracePt t="194094" x="3133725" y="3859213"/>
          <p14:tracePt t="194109" x="3133725" y="3851275"/>
          <p14:tracePt t="194117" x="3125788" y="3811588"/>
          <p14:tracePt t="194139" x="3117850" y="3803650"/>
          <p14:tracePt t="194146" x="3109913" y="3803650"/>
          <p14:tracePt t="194161" x="3100388" y="3803650"/>
          <p14:tracePt t="194169" x="3092450" y="3803650"/>
          <p14:tracePt t="194192" x="3084513" y="3803650"/>
          <p14:tracePt t="194221" x="3076575" y="3803650"/>
          <p14:tracePt t="194244" x="3076575" y="3811588"/>
          <p14:tracePt t="194251" x="3076575" y="3819525"/>
          <p14:tracePt t="194259" x="3068638" y="3819525"/>
          <p14:tracePt t="194266" x="3068638" y="3827463"/>
          <p14:tracePt t="194282" x="3068638" y="3835400"/>
          <p14:tracePt t="194289" x="3068638" y="3843338"/>
          <p14:tracePt t="194296" x="3068638" y="3851275"/>
          <p14:tracePt t="194312" x="3068638" y="3859213"/>
          <p14:tracePt t="194326" x="3068638" y="3867150"/>
          <p14:tracePt t="194342" x="3068638" y="3875088"/>
          <p14:tracePt t="194349" x="3068638" y="3883025"/>
          <p14:tracePt t="194364" x="3076575" y="3890963"/>
          <p14:tracePt t="194372" x="3084513" y="3898900"/>
          <p14:tracePt t="194379" x="3092450" y="3898900"/>
          <p14:tracePt t="194394" x="3100388" y="3906838"/>
          <p14:tracePt t="194401" x="3109913" y="3906838"/>
          <p14:tracePt t="194416" x="3125788" y="3906838"/>
          <p14:tracePt t="194447" x="3133725" y="3906838"/>
          <p14:tracePt t="194473" x="3141663" y="3906838"/>
          <p14:tracePt t="194484" x="3149600" y="3906838"/>
          <p14:tracePt t="194499" x="3157538" y="3906838"/>
          <p14:tracePt t="194509" x="3165475" y="3914775"/>
          <p14:tracePt t="194521" x="3181350" y="3914775"/>
          <p14:tracePt t="194537" x="3197225" y="3914775"/>
          <p14:tracePt t="194544" x="3213100" y="3914775"/>
          <p14:tracePt t="194552" x="3228975" y="3914775"/>
          <p14:tracePt t="194559" x="3252788" y="3914775"/>
          <p14:tracePt t="194567" x="3276600" y="3922713"/>
          <p14:tracePt t="194575" x="3292475" y="3922713"/>
          <p14:tracePt t="194582" x="3316288" y="3922713"/>
          <p14:tracePt t="194590" x="3332163" y="3930650"/>
          <p14:tracePt t="194596" x="3355975" y="3930650"/>
          <p14:tracePt t="194604" x="3363913" y="3930650"/>
          <p14:tracePt t="194612" x="3379788" y="3930650"/>
          <p14:tracePt t="194620" x="3395663" y="3930650"/>
          <p14:tracePt t="194626" x="3403600" y="3930650"/>
          <p14:tracePt t="194634" x="3411538" y="3930650"/>
          <p14:tracePt t="194649" x="3419475" y="3930650"/>
          <p14:tracePt t="194934" x="3427413" y="3930650"/>
          <p14:tracePt t="194987" x="3435350" y="3930650"/>
          <p14:tracePt t="195076" x="3443288" y="3930650"/>
          <p14:tracePt t="195099" x="3451225" y="3930650"/>
          <p14:tracePt t="195151" x="3459163" y="3930650"/>
          <p14:tracePt t="195631" x="3451225" y="3938588"/>
          <p14:tracePt t="195640" x="3443288" y="3938588"/>
          <p14:tracePt t="195646" x="3427413" y="3956050"/>
          <p14:tracePt t="195662" x="3419475" y="3956050"/>
          <p14:tracePt t="195669" x="3419475" y="3963988"/>
          <p14:tracePt t="195676" x="3411538" y="3963988"/>
          <p14:tracePt t="195692" x="3411538" y="3971925"/>
          <p14:tracePt t="195700" x="3395663" y="3979863"/>
          <p14:tracePt t="195714" x="3387725" y="3979863"/>
          <p14:tracePt t="195722" x="3387725" y="3987800"/>
          <p14:tracePt t="195730" x="3371850" y="3987800"/>
          <p14:tracePt t="195744" x="3363913" y="3987800"/>
          <p14:tracePt t="195751" x="3348038" y="3987800"/>
          <p14:tracePt t="195759" x="3340100" y="3995738"/>
          <p14:tracePt t="195767" x="3332163" y="3995738"/>
          <p14:tracePt t="195775" x="3316288" y="3995738"/>
          <p14:tracePt t="195790" x="3308350" y="3995738"/>
          <p14:tracePt t="195797" x="3292475" y="3995738"/>
          <p14:tracePt t="195804" x="3284538" y="3995738"/>
          <p14:tracePt t="195812" x="3276600" y="3995738"/>
          <p14:tracePt t="195819" x="3260725" y="3995738"/>
          <p14:tracePt t="195827" x="3252788" y="4003675"/>
          <p14:tracePt t="195834" x="3244850" y="4003675"/>
          <p14:tracePt t="195842" x="3236913" y="4003675"/>
          <p14:tracePt t="195849" x="3228975" y="4003675"/>
          <p14:tracePt t="195856" x="3221038" y="4003675"/>
          <p14:tracePt t="195873" x="3213100" y="4003675"/>
          <p14:tracePt t="195879" x="3205163" y="4003675"/>
          <p14:tracePt t="195894" x="3197225" y="4003675"/>
          <p14:tracePt t="195901" x="3189288" y="4003675"/>
          <p14:tracePt t="196112" x="3197225" y="3995738"/>
          <p14:tracePt t="196119" x="3221038" y="3995738"/>
          <p14:tracePt t="196126" x="3236913" y="3995738"/>
          <p14:tracePt t="196134" x="3276600" y="3995738"/>
          <p14:tracePt t="196142" x="3308350" y="3995738"/>
          <p14:tracePt t="196149" x="3340100" y="3995738"/>
          <p14:tracePt t="196156" x="3379788" y="3995738"/>
          <p14:tracePt t="196164" x="3419475" y="3987800"/>
          <p14:tracePt t="196173" x="3459163" y="3987800"/>
          <p14:tracePt t="196179" x="3508375" y="3987800"/>
          <p14:tracePt t="196187" x="3540125" y="3987800"/>
          <p14:tracePt t="196194" x="3571875" y="3987800"/>
          <p14:tracePt t="196202" x="3587750" y="3987800"/>
          <p14:tracePt t="196209" x="3595688" y="3987800"/>
          <p14:tracePt t="196217" x="3603625" y="3987800"/>
          <p14:tracePt t="197050" x="0" y="0"/>
        </p14:tracePtLst>
      </p14:laserTraceLst>
    </p:ext>
    <p:ext uri="{E180D4A7-C9FB-4DFB-919C-405C955672EB}">
      <p14:showEvtLst xmlns:p14="http://schemas.microsoft.com/office/powerpoint/2010/main">
        <p14:playEvt time="24" objId="5"/>
        <p14:stopEvt time="231513" objId="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4057A0-ABA6-4C51-86E6-457E7D48FD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F7F5D39-469A-400D-80CD-88C34054D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63" y="-1"/>
            <a:ext cx="9183326" cy="6858002"/>
          </a:xfrm>
          <a:prstGeom prst="rect">
            <a:avLst/>
          </a:prstGeom>
        </p:spPr>
      </p:pic>
      <p:pic>
        <p:nvPicPr>
          <p:cNvPr id="5" name="mm3s8">
            <a:hlinkClick r:id="" action="ppaction://media"/>
            <a:extLst>
              <a:ext uri="{FF2B5EF4-FFF2-40B4-BE49-F238E27FC236}">
                <a16:creationId xmlns:a16="http://schemas.microsoft.com/office/drawing/2014/main" id="{29E8D984-3479-44A1-8C68-A89A3361CF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510" y="5517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2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12"/>
    </mc:Choice>
    <mc:Fallback xmlns="">
      <p:transition spd="slow" advTm="70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928" x="5022850" y="2870200"/>
          <p14:tracePt t="22077" x="5022850" y="2862263"/>
          <p14:tracePt t="22092" x="5022850" y="2846388"/>
          <p14:tracePt t="22100" x="5014913" y="2830513"/>
          <p14:tracePt t="22108" x="5006975" y="2814638"/>
          <p14:tracePt t="22114" x="4999038" y="2798763"/>
          <p14:tracePt t="22121" x="4999038" y="2774950"/>
          <p14:tracePt t="22130" x="4983163" y="2759075"/>
          <p14:tracePt t="22137" x="4975225" y="2735263"/>
          <p14:tracePt t="22146" x="4967288" y="2703513"/>
          <p14:tracePt t="22156" x="4951413" y="2679700"/>
          <p14:tracePt t="22161" x="4943475" y="2655888"/>
          <p14:tracePt t="22170" x="4933950" y="2640013"/>
          <p14:tracePt t="22174" x="4918075" y="2616200"/>
          <p14:tracePt t="22183" x="4910138" y="2584450"/>
          <p14:tracePt t="22190" x="4902200" y="2559050"/>
          <p14:tracePt t="22196" x="4894263" y="2543175"/>
          <p14:tracePt t="22204" x="4886325" y="2535238"/>
          <p14:tracePt t="22212" x="4886325" y="2511425"/>
          <p14:tracePt t="22222" x="4886325" y="2503488"/>
          <p14:tracePt t="22228" x="4886325" y="2487613"/>
          <p14:tracePt t="22237" x="4878388" y="2471738"/>
          <p14:tracePt t="22242" x="4878388" y="2455863"/>
          <p14:tracePt t="22249" x="4870450" y="2432050"/>
          <p14:tracePt t="22257" x="4870450" y="2416175"/>
          <p14:tracePt t="22271" x="4870450" y="2400300"/>
          <p14:tracePt t="22279" x="4870450" y="2392363"/>
          <p14:tracePt t="22287" x="4870450" y="2384425"/>
          <p14:tracePt t="22295" x="4870450" y="2376488"/>
          <p14:tracePt t="22317" x="4870450" y="2368550"/>
          <p14:tracePt t="22377" x="4862513" y="2392363"/>
          <p14:tracePt t="22386" x="4862513" y="2416175"/>
          <p14:tracePt t="22392" x="4862513" y="2432050"/>
          <p14:tracePt t="22399" x="4862513" y="2463800"/>
          <p14:tracePt t="22407" x="4854575" y="2495550"/>
          <p14:tracePt t="22414" x="4854575" y="2527300"/>
          <p14:tracePt t="22422" x="4854575" y="2559050"/>
          <p14:tracePt t="22429" x="4854575" y="2608263"/>
          <p14:tracePt t="22437" x="4854575" y="2632075"/>
          <p14:tracePt t="22444" x="4854575" y="2655888"/>
          <p14:tracePt t="22452" x="4854575" y="2687638"/>
          <p14:tracePt t="22459" x="4854575" y="2711450"/>
          <p14:tracePt t="22468" x="4854575" y="2743200"/>
          <p14:tracePt t="22474" x="4854575" y="2759075"/>
          <p14:tracePt t="22482" x="4854575" y="2774950"/>
          <p14:tracePt t="22489" x="4854575" y="2790825"/>
          <p14:tracePt t="22496" x="4854575" y="2806700"/>
          <p14:tracePt t="22504" x="4854575" y="2822575"/>
          <p14:tracePt t="22520" x="4854575" y="2830513"/>
          <p14:tracePt t="22535" x="4854575" y="2838450"/>
          <p14:tracePt t="22549" x="4854575" y="2846388"/>
          <p14:tracePt t="22564" x="4854575" y="2854325"/>
          <p14:tracePt t="22603" x="4854575" y="2862263"/>
          <p14:tracePt t="22609" x="4854575" y="2878138"/>
          <p14:tracePt t="22618" x="4854575" y="2901950"/>
          <p14:tracePt t="22624" x="4854575" y="2909888"/>
          <p14:tracePt t="22632" x="4854575" y="2927350"/>
          <p14:tracePt t="22640" x="4854575" y="2943225"/>
          <p14:tracePt t="22647" x="4854575" y="2959100"/>
          <p14:tracePt t="22654" x="4854575" y="2990850"/>
          <p14:tracePt t="22662" x="4854575" y="3022600"/>
          <p14:tracePt t="22669" x="4862513" y="3062288"/>
          <p14:tracePt t="22677" x="4862513" y="3094038"/>
          <p14:tracePt t="22684" x="4862513" y="3117850"/>
          <p14:tracePt t="22691" x="4862513" y="3149600"/>
          <p14:tracePt t="22699" x="4862513" y="3157538"/>
          <p14:tracePt t="22707" x="4862513" y="3189288"/>
          <p14:tracePt t="22715" x="4870450" y="3221038"/>
          <p14:tracePt t="22722" x="4870450" y="3236913"/>
          <p14:tracePt t="22729" x="4870450" y="3244850"/>
          <p14:tracePt t="22737" x="4870450" y="3252788"/>
          <p14:tracePt t="22745" x="4870450" y="3270250"/>
          <p14:tracePt t="22753" x="4870450" y="3278188"/>
          <p14:tracePt t="22827" x="4886325" y="3228975"/>
          <p14:tracePt t="22836" x="4894263" y="3189288"/>
          <p14:tracePt t="22842" x="4894263" y="3165475"/>
          <p14:tracePt t="22849" x="4902200" y="3117850"/>
          <p14:tracePt t="22856" x="4910138" y="3062288"/>
          <p14:tracePt t="22864" x="4918075" y="3006725"/>
          <p14:tracePt t="22872" x="4918075" y="2951163"/>
          <p14:tracePt t="22879" x="4918075" y="2909888"/>
          <p14:tracePt t="22887" x="4918075" y="2878138"/>
          <p14:tracePt t="22894" x="4918075" y="2838450"/>
          <p14:tracePt t="22903" x="4918075" y="2814638"/>
          <p14:tracePt t="22909" x="4918075" y="2798763"/>
          <p14:tracePt t="22924" x="4918075" y="2782888"/>
          <p14:tracePt t="22931" x="4918075" y="2774950"/>
          <p14:tracePt t="22962" x="4918075" y="2767013"/>
          <p14:tracePt t="23082" x="4918075" y="2774950"/>
          <p14:tracePt t="23097" x="4918075" y="2782888"/>
          <p14:tracePt t="23120" x="4918075" y="2790825"/>
          <p14:tracePt t="23135" x="4910138" y="2790825"/>
          <p14:tracePt t="23360" x="4910138" y="2798763"/>
          <p14:tracePt t="23368" x="4910138" y="2806700"/>
          <p14:tracePt t="23374" x="4910138" y="2822575"/>
          <p14:tracePt t="23381" x="4910138" y="2838450"/>
          <p14:tracePt t="23389" x="4910138" y="2846388"/>
          <p14:tracePt t="23396" x="4910138" y="2870200"/>
          <p14:tracePt t="23408" x="4910138" y="2894013"/>
          <p14:tracePt t="23412" x="4910138" y="2919413"/>
          <p14:tracePt t="23420" x="4910138" y="2959100"/>
          <p14:tracePt t="23427" x="4910138" y="2990850"/>
          <p14:tracePt t="23435" x="4910138" y="3006725"/>
          <p14:tracePt t="23441" x="4910138" y="3022600"/>
          <p14:tracePt t="23450" x="4918075" y="3046413"/>
          <p14:tracePt t="23457" x="4918075" y="3070225"/>
          <p14:tracePt t="23466" x="4918075" y="3094038"/>
          <p14:tracePt t="23472" x="4918075" y="3109913"/>
          <p14:tracePt t="23479" x="4918075" y="3125788"/>
          <p14:tracePt t="23487" x="4918075" y="3141663"/>
          <p14:tracePt t="23495" x="4918075" y="3157538"/>
          <p14:tracePt t="23509" x="4918075" y="3165475"/>
          <p14:tracePt t="23570" x="4918075" y="3173413"/>
          <p14:tracePt t="23689" x="4918075" y="3189288"/>
          <p14:tracePt t="23696" x="4918075" y="3221038"/>
          <p14:tracePt t="23704" x="4918075" y="3262313"/>
          <p14:tracePt t="23712" x="4918075" y="3309938"/>
          <p14:tracePt t="23719" x="4918075" y="3357563"/>
          <p14:tracePt t="23727" x="4918075" y="3436938"/>
          <p14:tracePt t="23734" x="4926013" y="3516313"/>
          <p14:tracePt t="23742" x="4933950" y="3605213"/>
          <p14:tracePt t="23750" x="4951413" y="3692525"/>
          <p14:tracePt t="23757" x="4967288" y="3779838"/>
          <p14:tracePt t="23764" x="4975225" y="3835400"/>
          <p14:tracePt t="23772" x="4991100" y="3898900"/>
          <p14:tracePt t="23779" x="5006975" y="3930650"/>
          <p14:tracePt t="23786" x="5022850" y="3971925"/>
          <p14:tracePt t="23794" x="5030788" y="3995738"/>
          <p14:tracePt t="23802" x="5038725" y="4019550"/>
          <p14:tracePt t="23809" x="5046663" y="4043363"/>
          <p14:tracePt t="23818" x="5054600" y="4067175"/>
          <p14:tracePt t="23824" x="5054600" y="4083050"/>
          <p14:tracePt t="23832" x="5062538" y="4098925"/>
          <p14:tracePt t="23839" x="5070475" y="4130675"/>
          <p14:tracePt t="23847" x="5078413" y="4154488"/>
          <p14:tracePt t="23854" x="5086350" y="4178300"/>
          <p14:tracePt t="23862" x="5086350" y="4202113"/>
          <p14:tracePt t="23869" x="5086350" y="4225925"/>
          <p14:tracePt t="23886" x="5086350" y="4265613"/>
          <p14:tracePt t="23891" x="5086350" y="4298950"/>
          <p14:tracePt t="23900" x="5086350" y="4330700"/>
          <p14:tracePt t="23906" x="5086350" y="4362450"/>
          <p14:tracePt t="23914" x="5094288" y="4418013"/>
          <p14:tracePt t="23922" x="5094288" y="4457700"/>
          <p14:tracePt t="23929" x="5094288" y="4489450"/>
          <p14:tracePt t="23936" x="5094288" y="4521200"/>
          <p14:tracePt t="23944" x="5094288" y="4568825"/>
          <p14:tracePt t="23952" x="5094288" y="4608513"/>
          <p14:tracePt t="23959" x="5094288" y="4641850"/>
          <p14:tracePt t="23968" x="5102225" y="4681538"/>
          <p14:tracePt t="23974" x="5102225" y="4705350"/>
          <p14:tracePt t="23982" x="5102225" y="4729163"/>
          <p14:tracePt t="23989" x="5102225" y="4745038"/>
          <p14:tracePt t="23997" x="5102225" y="4768850"/>
          <p14:tracePt t="24004" x="5102225" y="4784725"/>
          <p14:tracePt t="24012" x="5102225" y="4792663"/>
          <p14:tracePt t="24019" x="5102225" y="4816475"/>
          <p14:tracePt t="24028" x="5102225" y="4832350"/>
          <p14:tracePt t="24035" x="5102225" y="4840288"/>
          <p14:tracePt t="24043" x="5102225" y="4848225"/>
          <p14:tracePt t="24056" x="5102225" y="4864100"/>
          <p14:tracePt t="24058" x="5094288" y="4872038"/>
          <p14:tracePt t="24064" x="5094288" y="4879975"/>
          <p14:tracePt t="24072" x="5094288" y="4887913"/>
          <p14:tracePt t="24086" x="5086350" y="4903788"/>
          <p14:tracePt t="24094" x="5078413" y="4903788"/>
          <p14:tracePt t="24102" x="5078413" y="4911725"/>
          <p14:tracePt t="24109" x="5078413" y="4919663"/>
          <p14:tracePt t="24117" x="5070475" y="4927600"/>
          <p14:tracePt t="24124" x="5070475" y="4935538"/>
          <p14:tracePt t="24133" x="5062538" y="4935538"/>
          <p14:tracePt t="24154" x="5054600" y="4935538"/>
          <p14:tracePt t="24185" x="5046663" y="4927600"/>
          <p14:tracePt t="24191" x="5046663" y="4911725"/>
          <p14:tracePt t="24201" x="5038725" y="4903788"/>
          <p14:tracePt t="24206" x="5030788" y="4879975"/>
          <p14:tracePt t="24215" x="5022850" y="4848225"/>
          <p14:tracePt t="24222" x="5006975" y="4816475"/>
          <p14:tracePt t="24229" x="4991100" y="4776788"/>
          <p14:tracePt t="24236" x="4975225" y="4752975"/>
          <p14:tracePt t="24244" x="4959350" y="4721225"/>
          <p14:tracePt t="24252" x="4943475" y="4705350"/>
          <p14:tracePt t="24259" x="4943475" y="4697413"/>
          <p14:tracePt t="24268" x="4933950" y="4689475"/>
          <p14:tracePt t="24327" x="4926013" y="4689475"/>
          <p14:tracePt t="24334" x="4926013" y="4697413"/>
          <p14:tracePt t="24343" x="4918075" y="4697413"/>
          <p14:tracePt t="24350" x="4918075" y="4713288"/>
          <p14:tracePt t="24364" x="4918075" y="4721225"/>
          <p14:tracePt t="24379" x="4918075" y="4729163"/>
          <p14:tracePt t="24387" x="4910138" y="4729163"/>
          <p14:tracePt t="24394" x="4910138" y="4737100"/>
          <p14:tracePt t="24403" x="4910138" y="4745038"/>
          <p14:tracePt t="24416" x="4910138" y="4752975"/>
          <p14:tracePt t="24424" x="4910138" y="4760913"/>
          <p14:tracePt t="24439" x="4910138" y="4776788"/>
          <p14:tracePt t="24447" x="4910138" y="4784725"/>
          <p14:tracePt t="24454" x="4910138" y="4792663"/>
          <p14:tracePt t="24462" x="4910138" y="4808538"/>
          <p14:tracePt t="24469" x="4910138" y="4824413"/>
          <p14:tracePt t="24476" x="4910138" y="4848225"/>
          <p14:tracePt t="24484" x="4910138" y="4856163"/>
          <p14:tracePt t="24491" x="4918075" y="4879975"/>
          <p14:tracePt t="24500" x="4918075" y="4895850"/>
          <p14:tracePt t="24507" x="4918075" y="4911725"/>
          <p14:tracePt t="24514" x="4918075" y="4935538"/>
          <p14:tracePt t="24522" x="4926013" y="4951413"/>
          <p14:tracePt t="24529" x="4926013" y="4967288"/>
          <p14:tracePt t="24537" x="4926013" y="4992688"/>
          <p14:tracePt t="24544" x="4926013" y="5016500"/>
          <p14:tracePt t="24552" x="4926013" y="5032375"/>
          <p14:tracePt t="24560" x="4926013" y="5056188"/>
          <p14:tracePt t="24567" x="4926013" y="5072063"/>
          <p14:tracePt t="24574" x="4926013" y="5080000"/>
          <p14:tracePt t="24582" x="4926013" y="5103813"/>
          <p14:tracePt t="24589" x="4926013" y="5111750"/>
          <p14:tracePt t="24597" x="4926013" y="5127625"/>
          <p14:tracePt t="24605" x="4926013" y="5135563"/>
          <p14:tracePt t="24613" x="4926013" y="5151438"/>
          <p14:tracePt t="24627" x="4926013" y="5159375"/>
          <p14:tracePt t="24635" x="4926013" y="5175250"/>
          <p14:tracePt t="24651" x="4926013" y="5183188"/>
          <p14:tracePt t="24664" x="4926013" y="5191125"/>
          <p14:tracePt t="24679" x="4926013" y="5199063"/>
          <p14:tracePt t="24687" x="4926013" y="5207000"/>
          <p14:tracePt t="24701" x="4926013" y="5214938"/>
          <p14:tracePt t="24716" x="4926013" y="5222875"/>
          <p14:tracePt t="24732" x="4926013" y="5230813"/>
          <p14:tracePt t="24740" x="4926013" y="5238750"/>
          <p14:tracePt t="24777" x="4926013" y="5246688"/>
          <p14:tracePt t="25317" x="4926013" y="5238750"/>
          <p14:tracePt t="25325" x="4926013" y="5230813"/>
          <p14:tracePt t="25333" x="4926013" y="5222875"/>
          <p14:tracePt t="25341" x="4926013" y="5214938"/>
          <p14:tracePt t="25348" x="4926013" y="5199063"/>
          <p14:tracePt t="25354" x="4926013" y="5191125"/>
          <p14:tracePt t="25363" x="4926013" y="5183188"/>
          <p14:tracePt t="25370" x="4926013" y="5167313"/>
          <p14:tracePt t="25376" x="4926013" y="5151438"/>
          <p14:tracePt t="25387" x="4926013" y="5135563"/>
          <p14:tracePt t="25392" x="4926013" y="5111750"/>
          <p14:tracePt t="25404" x="4926013" y="5095875"/>
          <p14:tracePt t="25407" x="4926013" y="5072063"/>
          <p14:tracePt t="25419" x="4926013" y="5048250"/>
          <p14:tracePt t="25422" x="4926013" y="5024438"/>
          <p14:tracePt t="25431" x="4926013" y="5000625"/>
          <p14:tracePt t="25437" x="4926013" y="4967288"/>
          <p14:tracePt t="25446" x="4926013" y="4935538"/>
          <p14:tracePt t="25453" x="4926013" y="4887913"/>
          <p14:tracePt t="25459" x="4933950" y="4856163"/>
          <p14:tracePt t="25471" x="4943475" y="4816475"/>
          <p14:tracePt t="25474" x="4951413" y="4768850"/>
          <p14:tracePt t="25486" x="4951413" y="4713288"/>
          <p14:tracePt t="25489" x="4959350" y="4657725"/>
          <p14:tracePt t="25497" x="4959350" y="4616450"/>
          <p14:tracePt t="25506" x="4967288" y="4560888"/>
          <p14:tracePt t="25512" x="4967288" y="4521200"/>
          <p14:tracePt t="25519" x="4967288" y="4481513"/>
          <p14:tracePt t="25527" x="4967288" y="4457700"/>
          <p14:tracePt t="25534" x="4967288" y="4425950"/>
          <p14:tracePt t="25542" x="4967288" y="4410075"/>
          <p14:tracePt t="25550" x="4967288" y="4402138"/>
          <p14:tracePt t="25556" x="4967288" y="4394200"/>
          <p14:tracePt t="25759" x="4967288" y="4386263"/>
          <p14:tracePt t="25767" x="4967288" y="4370388"/>
          <p14:tracePt t="25774" x="4967288" y="4306888"/>
          <p14:tracePt t="25782" x="4967288" y="4249738"/>
          <p14:tracePt t="25789" x="4975225" y="4186238"/>
          <p14:tracePt t="25796" x="4975225" y="4083050"/>
          <p14:tracePt t="25804" x="4975225" y="3987800"/>
          <p14:tracePt t="25813" x="4975225" y="3883025"/>
          <p14:tracePt t="25820" x="4975225" y="3811588"/>
          <p14:tracePt t="25828" x="4975225" y="3716338"/>
          <p14:tracePt t="25835" x="4975225" y="3629025"/>
          <p14:tracePt t="25841" x="4975225" y="3540125"/>
          <p14:tracePt t="25850" x="4975225" y="3460750"/>
          <p14:tracePt t="25857" x="4975225" y="3405188"/>
          <p14:tracePt t="25865" x="4975225" y="3341688"/>
          <p14:tracePt t="25871" x="4975225" y="3309938"/>
          <p14:tracePt t="25884" x="4975225" y="3262313"/>
          <p14:tracePt t="25887" x="4975225" y="3221038"/>
          <p14:tracePt t="25894" x="4975225" y="3189288"/>
          <p14:tracePt t="25902" x="4975225" y="3165475"/>
          <p14:tracePt t="25909" x="4975225" y="3125788"/>
          <p14:tracePt t="25917" x="4975225" y="3078163"/>
          <p14:tracePt t="25924" x="4975225" y="3054350"/>
          <p14:tracePt t="25931" x="4975225" y="3022600"/>
          <p14:tracePt t="25939" x="4975225" y="2990850"/>
          <p14:tracePt t="25947" x="4975225" y="2967038"/>
          <p14:tracePt t="25954" x="4983163" y="2943225"/>
          <p14:tracePt t="25961" x="4983163" y="2935288"/>
          <p14:tracePt t="25969" x="4983163" y="2909888"/>
          <p14:tracePt t="25977" x="4983163" y="2901950"/>
          <p14:tracePt t="25992" x="4983163" y="2886075"/>
          <p14:tracePt t="26000" x="4991100" y="2886075"/>
          <p14:tracePt t="26007" x="4991100" y="2862263"/>
          <p14:tracePt t="26015" x="4991100" y="2838450"/>
          <p14:tracePt t="26022" x="4991100" y="2798763"/>
          <p14:tracePt t="26029" x="4991100" y="2767013"/>
          <p14:tracePt t="26037" x="4991100" y="2711450"/>
          <p14:tracePt t="26044" x="4991100" y="2663825"/>
          <p14:tracePt t="26052" x="4991100" y="2592388"/>
          <p14:tracePt t="26059" x="4991100" y="2543175"/>
          <p14:tracePt t="26067" x="4991100" y="2479675"/>
          <p14:tracePt t="26074" x="4983163" y="2424113"/>
          <p14:tracePt t="26081" x="4975225" y="2384425"/>
          <p14:tracePt t="26089" x="4975225" y="2368550"/>
          <p14:tracePt t="26097" x="4967288" y="2328863"/>
          <p14:tracePt t="26105" x="4959350" y="2305050"/>
          <p14:tracePt t="26112" x="4951413" y="2281238"/>
          <p14:tracePt t="26119" x="4943475" y="2265363"/>
          <p14:tracePt t="26127" x="4943475" y="2249488"/>
          <p14:tracePt t="26134" x="4933950" y="2241550"/>
          <p14:tracePt t="26142" x="4933950" y="2233613"/>
          <p14:tracePt t="26150" x="4933950" y="2208213"/>
          <p14:tracePt t="26165" x="4926013" y="2200275"/>
          <p14:tracePt t="26172" x="4926013" y="2192338"/>
          <p14:tracePt t="26179" x="4926013" y="2184400"/>
          <p14:tracePt t="26186" x="4926013" y="2176463"/>
          <p14:tracePt t="26201" x="4918075" y="2160588"/>
          <p14:tracePt t="26217" x="4918075" y="2152650"/>
          <p14:tracePt t="26239" x="4918075" y="2144713"/>
          <p14:tracePt t="26262" x="4918075" y="2136775"/>
          <p14:tracePt t="26269" x="4910138" y="2128838"/>
          <p14:tracePt t="26277" x="4910138" y="2120900"/>
          <p14:tracePt t="26284" x="4910138" y="2105025"/>
          <p14:tracePt t="26293" x="4910138" y="2081213"/>
          <p14:tracePt t="26300" x="4910138" y="2065338"/>
          <p14:tracePt t="26307" x="4910138" y="2041525"/>
          <p14:tracePt t="26315" x="4910138" y="2025650"/>
          <p14:tracePt t="26322" x="4910138" y="2009775"/>
          <p14:tracePt t="26329" x="4910138" y="1985963"/>
          <p14:tracePt t="26337" x="4910138" y="1970088"/>
          <p14:tracePt t="26351" x="4910138" y="1962150"/>
          <p14:tracePt t="26427" x="4910138" y="1978025"/>
          <p14:tracePt t="26435" x="4910138" y="2001838"/>
          <p14:tracePt t="26442" x="4902200" y="2025650"/>
          <p14:tracePt t="26450" x="4902200" y="2041525"/>
          <p14:tracePt t="26458" x="4902200" y="2073275"/>
          <p14:tracePt t="26465" x="4902200" y="2097088"/>
          <p14:tracePt t="26472" x="4902200" y="2136775"/>
          <p14:tracePt t="26479" x="4902200" y="2192338"/>
          <p14:tracePt t="26487" x="4902200" y="2233613"/>
          <p14:tracePt t="26495" x="4902200" y="2265363"/>
          <p14:tracePt t="26501" x="4902200" y="2297113"/>
          <p14:tracePt t="26509" x="4910138" y="2368550"/>
          <p14:tracePt t="26517" x="4910138" y="2408238"/>
          <p14:tracePt t="26524" x="4910138" y="2447925"/>
          <p14:tracePt t="26533" x="4910138" y="2503488"/>
          <p14:tracePt t="26539" x="4910138" y="2559050"/>
          <p14:tracePt t="26548" x="4910138" y="2616200"/>
          <p14:tracePt t="26554" x="4910138" y="2647950"/>
          <p14:tracePt t="26562" x="4910138" y="2687638"/>
          <p14:tracePt t="26569" x="4910138" y="2711450"/>
          <p14:tracePt t="26577" x="4910138" y="2751138"/>
          <p14:tracePt t="26584" x="4910138" y="2782888"/>
          <p14:tracePt t="26592" x="4910138" y="2822575"/>
          <p14:tracePt t="26600" x="4910138" y="2854325"/>
          <p14:tracePt t="26607" x="4910138" y="2878138"/>
          <p14:tracePt t="26615" x="4910138" y="2909888"/>
          <p14:tracePt t="26622" x="4910138" y="2935288"/>
          <p14:tracePt t="26629" x="4910138" y="2951163"/>
          <p14:tracePt t="26637" x="4910138" y="2974975"/>
          <p14:tracePt t="26645" x="4910138" y="2998788"/>
          <p14:tracePt t="26653" x="4910138" y="3022600"/>
          <p14:tracePt t="26659" x="4910138" y="3046413"/>
          <p14:tracePt t="26667" x="4910138" y="3078163"/>
          <p14:tracePt t="26674" x="4910138" y="3101975"/>
          <p14:tracePt t="26683" x="4910138" y="3133725"/>
          <p14:tracePt t="26689" x="4910138" y="3165475"/>
          <p14:tracePt t="26698" x="4910138" y="3197225"/>
          <p14:tracePt t="26704" x="4910138" y="3236913"/>
          <p14:tracePt t="26712" x="4910138" y="3262313"/>
          <p14:tracePt t="26719" x="4910138" y="3278188"/>
          <p14:tracePt t="26727" x="4910138" y="3286125"/>
          <p14:tracePt t="26734" x="4910138" y="3294063"/>
          <p14:tracePt t="26742" x="4910138" y="3309938"/>
          <p14:tracePt t="26750" x="4910138" y="3325813"/>
          <p14:tracePt t="26756" x="4910138" y="3333750"/>
          <p14:tracePt t="26764" x="4910138" y="3349625"/>
          <p14:tracePt t="26771" x="4910138" y="3365500"/>
          <p14:tracePt t="26782" x="4910138" y="3373438"/>
          <p14:tracePt t="26787" x="4910138" y="3389313"/>
          <p14:tracePt t="26794" x="4910138" y="3413125"/>
          <p14:tracePt t="26802" x="4910138" y="3436938"/>
          <p14:tracePt t="26809" x="4910138" y="3460750"/>
          <p14:tracePt t="26817" x="4910138" y="3476625"/>
          <p14:tracePt t="26824" x="4910138" y="3492500"/>
          <p14:tracePt t="26833" x="4910138" y="3508375"/>
          <p14:tracePt t="26840" x="4910138" y="3516313"/>
          <p14:tracePt t="26848" x="4910138" y="3540125"/>
          <p14:tracePt t="26854" x="4910138" y="3548063"/>
          <p14:tracePt t="26862" x="4910138" y="3563938"/>
          <p14:tracePt t="26877" x="4910138" y="3579813"/>
          <p14:tracePt t="26892" x="4910138" y="3595688"/>
          <p14:tracePt t="26907" x="4910138" y="3605213"/>
          <p14:tracePt t="26922" x="4910138" y="3613150"/>
          <p14:tracePt t="26931" x="4910138" y="3621088"/>
          <p14:tracePt t="26937" x="4910138" y="3629025"/>
          <p14:tracePt t="26944" x="4910138" y="3636963"/>
          <p14:tracePt t="26959" x="4910138" y="3652838"/>
          <p14:tracePt t="26967" x="4910138" y="3660775"/>
          <p14:tracePt t="26982" x="4910138" y="3668713"/>
          <p14:tracePt t="26989" x="4910138" y="3676650"/>
          <p14:tracePt t="26998" x="4910138" y="3684588"/>
          <p14:tracePt t="27012" x="4910138" y="3692525"/>
          <p14:tracePt t="27028" x="4910138" y="3700463"/>
          <p14:tracePt t="27072" x="4910138" y="3708400"/>
          <p14:tracePt t="27207" x="4910138" y="3716338"/>
          <p14:tracePt t="27223" x="4910138" y="3724275"/>
          <p14:tracePt t="27234" x="4910138" y="3732213"/>
          <p14:tracePt t="27259" x="4910138" y="3740150"/>
          <p14:tracePt t="27304" x="4910138" y="3748088"/>
          <p14:tracePt t="27484" x="4910138" y="3779838"/>
          <p14:tracePt t="27493" x="4910138" y="3803650"/>
          <p14:tracePt t="27500" x="4910138" y="3843338"/>
          <p14:tracePt t="27508" x="4910138" y="3875088"/>
          <p14:tracePt t="27518" x="4910138" y="3930650"/>
          <p14:tracePt t="27523" x="4910138" y="3995738"/>
          <p14:tracePt t="27530" x="4910138" y="4051300"/>
          <p14:tracePt t="27538" x="4910138" y="4114800"/>
          <p14:tracePt t="27544" x="4910138" y="4162425"/>
          <p14:tracePt t="27552" x="4910138" y="4194175"/>
          <p14:tracePt t="27559" x="4910138" y="4233863"/>
          <p14:tracePt t="27566" x="4910138" y="4265613"/>
          <p14:tracePt t="27577" x="4910138" y="4314825"/>
          <p14:tracePt t="27583" x="4910138" y="4354513"/>
          <p14:tracePt t="27592" x="4918075" y="4410075"/>
          <p14:tracePt t="27599" x="4933950" y="4457700"/>
          <p14:tracePt t="27604" x="4951413" y="4513263"/>
          <p14:tracePt t="27611" x="4967288" y="4568825"/>
          <p14:tracePt t="27621" x="4991100" y="4633913"/>
          <p14:tracePt t="27628" x="5006975" y="4681538"/>
          <p14:tracePt t="27634" x="5022850" y="4721225"/>
          <p14:tracePt t="27643" x="5030788" y="4745038"/>
          <p14:tracePt t="27651" x="5038725" y="4752975"/>
          <p14:tracePt t="27656" x="5038725" y="4760913"/>
          <p14:tracePt t="27717" x="5038725" y="4768850"/>
          <p14:tracePt t="27829" x="5038725" y="4776788"/>
          <p14:tracePt t="27837" x="5038725" y="4784725"/>
          <p14:tracePt t="27844" x="5038725" y="4792663"/>
          <p14:tracePt t="27852" x="5038725" y="4800600"/>
          <p14:tracePt t="27859" x="5030788" y="4816475"/>
          <p14:tracePt t="27866" x="5030788" y="4824413"/>
          <p14:tracePt t="27899" x="5022850" y="4824413"/>
          <p14:tracePt t="28025" x="5022850" y="4816475"/>
          <p14:tracePt t="28033" x="5022850" y="4808538"/>
          <p14:tracePt t="28039" x="5022850" y="4800600"/>
          <p14:tracePt t="28051" x="5022850" y="4784725"/>
          <p14:tracePt t="28062" x="5022850" y="4776788"/>
          <p14:tracePt t="28069" x="5022850" y="4768850"/>
          <p14:tracePt t="28115" x="5022850" y="4760913"/>
          <p14:tracePt t="28220" x="5022850" y="4752975"/>
          <p14:tracePt t="28234" x="5014913" y="4745038"/>
          <p14:tracePt t="28249" x="5006975" y="4737100"/>
          <p14:tracePt t="28257" x="4999038" y="4729163"/>
          <p14:tracePt t="28265" x="4999038" y="4721225"/>
          <p14:tracePt t="28272" x="4991100" y="4721225"/>
          <p14:tracePt t="28280" x="4991100" y="4713288"/>
          <p14:tracePt t="28295" x="4983163" y="4705350"/>
          <p14:tracePt t="28301" x="4983163" y="4697413"/>
          <p14:tracePt t="28317" x="4975225" y="4697413"/>
          <p14:tracePt t="28325" x="4967288" y="4697413"/>
          <p14:tracePt t="28332" x="4967288" y="4689475"/>
          <p14:tracePt t="28339" x="4959350" y="4689475"/>
          <p14:tracePt t="28354" x="4951413" y="4681538"/>
          <p14:tracePt t="28362" x="4943475" y="4681538"/>
          <p14:tracePt t="28369" x="4933950" y="4681538"/>
          <p14:tracePt t="28377" x="4926013" y="4673600"/>
          <p14:tracePt t="28392" x="4918075" y="4673600"/>
          <p14:tracePt t="28407" x="4910138" y="4673600"/>
          <p14:tracePt t="28437" x="4902200" y="4673600"/>
          <p14:tracePt t="28451" x="4894263" y="4673600"/>
          <p14:tracePt t="28474" x="4886325" y="4673600"/>
          <p14:tracePt t="28497" x="4878388" y="4673600"/>
          <p14:tracePt t="28609" x="4878388" y="4665663"/>
          <p14:tracePt t="28624" x="4878388" y="4657725"/>
          <p14:tracePt t="28632" x="4878388" y="4641850"/>
          <p14:tracePt t="28639" x="4878388" y="4624388"/>
          <p14:tracePt t="28647" x="4878388" y="4608513"/>
          <p14:tracePt t="28654" x="4878388" y="4584700"/>
          <p14:tracePt t="28663" x="4878388" y="4552950"/>
          <p14:tracePt t="28669" x="4878388" y="4513263"/>
          <p14:tracePt t="28677" x="4878388" y="4457700"/>
          <p14:tracePt t="28684" x="4894263" y="4394200"/>
          <p14:tracePt t="28692" x="4910138" y="4322763"/>
          <p14:tracePt t="28699" x="4918075" y="4265613"/>
          <p14:tracePt t="28707" x="4943475" y="4178300"/>
          <p14:tracePt t="28716" x="4967288" y="4083050"/>
          <p14:tracePt t="28722" x="4991100" y="3979863"/>
          <p14:tracePt t="28730" x="5006975" y="3914775"/>
          <p14:tracePt t="28737" x="5014913" y="3819525"/>
          <p14:tracePt t="28744" x="5030788" y="3732213"/>
          <p14:tracePt t="28751" x="5046663" y="3652838"/>
          <p14:tracePt t="28759" x="5054600" y="3595688"/>
          <p14:tracePt t="28767" x="5070475" y="3532188"/>
          <p14:tracePt t="28774" x="5078413" y="3484563"/>
          <p14:tracePt t="28781" x="5078413" y="3452813"/>
          <p14:tracePt t="28789" x="5086350" y="3436938"/>
          <p14:tracePt t="28796" x="5086350" y="3421063"/>
          <p14:tracePt t="28804" x="5086350" y="3413125"/>
          <p14:tracePt t="28819" x="5086350" y="3405188"/>
          <p14:tracePt t="28827" x="5094288" y="3405188"/>
          <p14:tracePt t="29029" x="5094288" y="3421063"/>
          <p14:tracePt t="29038" x="5094288" y="3444875"/>
          <p14:tracePt t="29048" x="5086350" y="3468688"/>
          <p14:tracePt t="29052" x="5078413" y="3492500"/>
          <p14:tracePt t="29060" x="5062538" y="3556000"/>
          <p14:tracePt t="29067" x="5054600" y="3613150"/>
          <p14:tracePt t="29074" x="5046663" y="3676650"/>
          <p14:tracePt t="29082" x="5030788" y="3740150"/>
          <p14:tracePt t="29092" x="5014913" y="3819525"/>
          <p14:tracePt t="29098" x="5006975" y="3890963"/>
          <p14:tracePt t="29106" x="4999038" y="3956050"/>
          <p14:tracePt t="29114" x="4991100" y="3995738"/>
          <p14:tracePt t="29119" x="4983163" y="4035425"/>
          <p14:tracePt t="29127" x="4983163" y="4059238"/>
          <p14:tracePt t="29134" x="4983163" y="4083050"/>
          <p14:tracePt t="29143" x="4983163" y="4090988"/>
          <p14:tracePt t="29157" x="4983163" y="4098925"/>
          <p14:tracePt t="29254" x="4983163" y="4106863"/>
          <p14:tracePt t="29299" x="4983163" y="4114800"/>
          <p14:tracePt t="29322" x="4983163" y="4122738"/>
          <p14:tracePt t="29336" x="4983163" y="4130675"/>
          <p14:tracePt t="29345" x="4983163" y="4138613"/>
          <p14:tracePt t="29352" x="4983163" y="4146550"/>
          <p14:tracePt t="29359" x="4983163" y="4154488"/>
          <p14:tracePt t="29367" x="4983163" y="4178300"/>
          <p14:tracePt t="29374" x="4983163" y="4202113"/>
          <p14:tracePt t="29382" x="4983163" y="4225925"/>
          <p14:tracePt t="29389" x="4983163" y="4257675"/>
          <p14:tracePt t="29397" x="4983163" y="4291013"/>
          <p14:tracePt t="29404" x="4983163" y="4306888"/>
          <p14:tracePt t="29413" x="4983163" y="4346575"/>
          <p14:tracePt t="29419" x="4983163" y="4394200"/>
          <p14:tracePt t="29427" x="4983163" y="4425950"/>
          <p14:tracePt t="29435" x="4983163" y="4465638"/>
          <p14:tracePt t="29442" x="4983163" y="4497388"/>
          <p14:tracePt t="29449" x="4983163" y="4537075"/>
          <p14:tracePt t="29457" x="4983163" y="4568825"/>
          <p14:tracePt t="29466" x="4983163" y="4600575"/>
          <p14:tracePt t="29472" x="4983163" y="4633913"/>
          <p14:tracePt t="29479" x="4983163" y="4673600"/>
          <p14:tracePt t="29487" x="4983163" y="4705350"/>
          <p14:tracePt t="29496" x="4983163" y="4745038"/>
          <p14:tracePt t="29502" x="4983163" y="4776788"/>
          <p14:tracePt t="29509" x="4983163" y="4792663"/>
          <p14:tracePt t="29517" x="4983163" y="4808538"/>
          <p14:tracePt t="29524" x="4983163" y="4824413"/>
          <p14:tracePt t="29532" x="4983163" y="4832350"/>
          <p14:tracePt t="29539" x="4983163" y="4848225"/>
          <p14:tracePt t="29554" x="4983163" y="4856163"/>
          <p14:tracePt t="29622" x="4983163" y="4864100"/>
          <p14:tracePt t="30927" x="4983163" y="4895850"/>
          <p14:tracePt t="30936" x="4991100" y="4943475"/>
          <p14:tracePt t="30942" x="4991100" y="4951413"/>
          <p14:tracePt t="30949" x="4999038" y="4992688"/>
          <p14:tracePt t="30957" x="5014913" y="5048250"/>
          <p14:tracePt t="30965" x="5022850" y="5095875"/>
          <p14:tracePt t="30973" x="5030788" y="5135563"/>
          <p14:tracePt t="30981" x="5038725" y="5183188"/>
          <p14:tracePt t="30986" x="5046663" y="5214938"/>
          <p14:tracePt t="30994" x="5054600" y="5254625"/>
          <p14:tracePt t="31004" x="5062538" y="5278438"/>
          <p14:tracePt t="31010" x="5062538" y="5302250"/>
          <p14:tracePt t="31017" x="5062538" y="5327650"/>
          <p14:tracePt t="31025" x="5070475" y="5343525"/>
          <p14:tracePt t="31032" x="5078413" y="5367338"/>
          <p14:tracePt t="31039" x="5078413" y="5383213"/>
          <p14:tracePt t="31047" x="5086350" y="5407025"/>
          <p14:tracePt t="31054" x="5086350" y="5430838"/>
          <p14:tracePt t="31063" x="5094288" y="5454650"/>
          <p14:tracePt t="31069" x="5094288" y="5470525"/>
          <p14:tracePt t="31078" x="5102225" y="5478463"/>
          <p14:tracePt t="31084" x="5102225" y="5486400"/>
          <p14:tracePt t="31092" x="5102225" y="5494338"/>
          <p14:tracePt t="31099" x="5102225" y="5502275"/>
          <p14:tracePt t="31107" x="5102225" y="5510213"/>
          <p14:tracePt t="31850" x="5102225" y="5502275"/>
          <p14:tracePt t="31858" x="5102225" y="5486400"/>
          <p14:tracePt t="31864" x="5102225" y="5462588"/>
          <p14:tracePt t="31873" x="5094288" y="5438775"/>
          <p14:tracePt t="31880" x="5086350" y="5391150"/>
          <p14:tracePt t="31888" x="5078413" y="5343525"/>
          <p14:tracePt t="31894" x="5070475" y="5302250"/>
          <p14:tracePt t="31904" x="5062538" y="5254625"/>
          <p14:tracePt t="31912" x="5046663" y="5207000"/>
          <p14:tracePt t="31919" x="5038725" y="5151438"/>
          <p14:tracePt t="31925" x="5022850" y="5127625"/>
          <p14:tracePt t="31933" x="5014913" y="5087938"/>
          <p14:tracePt t="31939" x="5006975" y="5048250"/>
          <p14:tracePt t="31947" x="5006975" y="5016500"/>
          <p14:tracePt t="31954" x="5006975" y="4984750"/>
          <p14:tracePt t="31964" x="5006975" y="4935538"/>
          <p14:tracePt t="31969" x="5006975" y="4903788"/>
          <p14:tracePt t="31981" x="5006975" y="4887913"/>
          <p14:tracePt t="31984" x="5006975" y="4872038"/>
          <p14:tracePt t="31994" x="5006975" y="4864100"/>
          <p14:tracePt t="31999" x="5006975" y="4856163"/>
          <p14:tracePt t="32008" x="5006975" y="4848225"/>
          <p14:tracePt t="41016" x="5006975" y="4840288"/>
          <p14:tracePt t="41031" x="5014913" y="4840288"/>
          <p14:tracePt t="41061" x="5014913" y="4832350"/>
          <p14:tracePt t="41210" x="5022850" y="4832350"/>
          <p14:tracePt t="41218" x="5022850" y="4824413"/>
          <p14:tracePt t="41226" x="5030788" y="4824413"/>
          <p14:tracePt t="41240" x="5038725" y="4824413"/>
          <p14:tracePt t="41279" x="5046663" y="4816475"/>
          <p14:tracePt t="41300" x="5046663" y="4808538"/>
          <p14:tracePt t="41330" x="5046663" y="4800600"/>
          <p14:tracePt t="41353" x="5054600" y="4792663"/>
          <p14:tracePt t="41368" x="5054600" y="4784725"/>
          <p14:tracePt t="41375" x="5054600" y="4776788"/>
          <p14:tracePt t="41391" x="5054600" y="4768850"/>
          <p14:tracePt t="41412" x="5054600" y="4760913"/>
          <p14:tracePt t="41450" x="5054600" y="4752975"/>
          <p14:tracePt t="41623" x="5054600" y="4745038"/>
          <p14:tracePt t="41698" x="5054600" y="4737100"/>
          <p14:tracePt t="41886" x="5054600" y="4729163"/>
          <p14:tracePt t="42530" x="5054600" y="4721225"/>
          <p14:tracePt t="42538" x="5054600" y="4713288"/>
          <p14:tracePt t="42561" x="5054600" y="4705350"/>
          <p14:tracePt t="42853" x="5054600" y="4697413"/>
          <p14:tracePt t="42870" x="5054600" y="4689475"/>
          <p14:tracePt t="42876" x="5062538" y="4681538"/>
          <p14:tracePt t="42887" x="5086350" y="4657725"/>
          <p14:tracePt t="42890" x="5094288" y="4649788"/>
          <p14:tracePt t="42898" x="5110163" y="4633913"/>
          <p14:tracePt t="42906" x="5126038" y="4624388"/>
          <p14:tracePt t="42914" x="5133975" y="4608513"/>
          <p14:tracePt t="42922" x="5149850" y="4600575"/>
          <p14:tracePt t="42929" x="5157788" y="4592638"/>
          <p14:tracePt t="42936" x="5173663" y="4576763"/>
          <p14:tracePt t="42953" x="5181600" y="4568825"/>
          <p14:tracePt t="42958" x="5189538" y="4560888"/>
          <p14:tracePt t="42965" x="5197475" y="4545013"/>
          <p14:tracePt t="42972" x="5205413" y="4545013"/>
          <p14:tracePt t="42981" x="5213350" y="4529138"/>
          <p14:tracePt t="42989" x="5221288" y="4529138"/>
          <p14:tracePt t="42996" x="5221288" y="4521200"/>
          <p14:tracePt t="43010" x="5237163" y="4513263"/>
          <p14:tracePt t="43018" x="5237163" y="4505325"/>
          <p14:tracePt t="43025" x="5253038" y="4497388"/>
          <p14:tracePt t="43033" x="5253038" y="4481513"/>
          <p14:tracePt t="43040" x="5260975" y="4481513"/>
          <p14:tracePt t="43048" x="5260975" y="4465638"/>
          <p14:tracePt t="43055" x="5268913" y="4465638"/>
          <p14:tracePt t="43063" x="5276850" y="4457700"/>
          <p14:tracePt t="43070" x="5284788" y="4457700"/>
          <p14:tracePt t="43078" x="5284788" y="4449763"/>
          <p14:tracePt t="43108" x="5292725" y="4441825"/>
          <p14:tracePt t="43115" x="5292725" y="4433888"/>
          <p14:tracePt t="43122" x="5300663" y="4433888"/>
          <p14:tracePt t="43153" x="5310188" y="4433888"/>
          <p14:tracePt t="43160" x="5310188" y="4425950"/>
          <p14:tracePt t="43933" x="5318125" y="4425950"/>
          <p14:tracePt t="43940" x="5318125" y="4418013"/>
          <p14:tracePt t="43955" x="5318125" y="4410075"/>
          <p14:tracePt t="43966" x="5326063" y="4410075"/>
          <p14:tracePt t="43971" x="5326063" y="4402138"/>
          <p14:tracePt t="43993" x="5326063" y="4394200"/>
          <p14:tracePt t="44001" x="5334000" y="4394200"/>
          <p14:tracePt t="44030" x="5341938" y="4394200"/>
          <p14:tracePt t="44052" x="5357813" y="4394200"/>
          <p14:tracePt t="44060" x="5389563" y="4394200"/>
          <p14:tracePt t="44068" x="5421313" y="4394200"/>
          <p14:tracePt t="44075" x="5468938" y="4402138"/>
          <p14:tracePt t="44083" x="5524500" y="4410075"/>
          <p14:tracePt t="44090" x="5580063" y="4418013"/>
          <p14:tracePt t="44097" x="5635625" y="4418013"/>
          <p14:tracePt t="44105" x="5676900" y="4425950"/>
          <p14:tracePt t="44112" x="5740400" y="4433888"/>
          <p14:tracePt t="44120" x="5795963" y="4441825"/>
          <p14:tracePt t="44127" x="5843588" y="4449763"/>
          <p14:tracePt t="44135" x="5875338" y="4449763"/>
          <p14:tracePt t="44142" x="5922963" y="4457700"/>
          <p14:tracePt t="44150" x="5946775" y="4457700"/>
          <p14:tracePt t="44157" x="5962650" y="4465638"/>
          <p14:tracePt t="44172" x="5970588" y="4465638"/>
          <p14:tracePt t="44180" x="5978525" y="4465638"/>
          <p14:tracePt t="44968" x="5978525" y="4457700"/>
          <p14:tracePt t="44975" x="5978525" y="4441825"/>
          <p14:tracePt t="44983" x="5978525" y="4433888"/>
          <p14:tracePt t="44992" x="5978525" y="4425950"/>
          <p14:tracePt t="44998" x="5978525" y="4410075"/>
          <p14:tracePt t="45012" x="5978525" y="4402138"/>
          <p14:tracePt t="45020" x="5978525" y="4394200"/>
          <p14:tracePt t="45268" x="5970588" y="4386263"/>
          <p14:tracePt t="45286" x="5938838" y="4370388"/>
          <p14:tracePt t="45290" x="5922963" y="4362450"/>
          <p14:tracePt t="45301" x="5875338" y="4346575"/>
          <p14:tracePt t="45305" x="5827713" y="4338638"/>
          <p14:tracePt t="45313" x="5780088" y="4322763"/>
          <p14:tracePt t="45320" x="5692775" y="4298950"/>
          <p14:tracePt t="45327" x="5595938" y="4281488"/>
          <p14:tracePt t="45335" x="5500688" y="4241800"/>
          <p14:tracePt t="45342" x="5405438" y="4225925"/>
          <p14:tracePt t="45351" x="5292725" y="4186238"/>
          <p14:tracePt t="45358" x="5181600" y="4170363"/>
          <p14:tracePt t="45366" x="5062538" y="4130675"/>
          <p14:tracePt t="45372" x="4975225" y="4114800"/>
          <p14:tracePt t="45380" x="4878388" y="4090988"/>
          <p14:tracePt t="45387" x="4767263" y="4067175"/>
          <p14:tracePt t="45395" x="4672013" y="4043363"/>
          <p14:tracePt t="45402" x="4592638" y="4019550"/>
          <p14:tracePt t="45410" x="4519613" y="4011613"/>
          <p14:tracePt t="45418" x="4440238" y="3995738"/>
          <p14:tracePt t="45425" x="4400550" y="3987800"/>
          <p14:tracePt t="45433" x="4352925" y="3979863"/>
          <p14:tracePt t="45440" x="4321175" y="3971925"/>
          <p14:tracePt t="45447" x="4297363" y="3971925"/>
          <p14:tracePt t="45455" x="4281488" y="3971925"/>
          <p14:tracePt t="45462" x="4257675" y="3971925"/>
          <p14:tracePt t="45470" x="4241800" y="3971925"/>
          <p14:tracePt t="45477" x="4233863" y="3971925"/>
          <p14:tracePt t="45485" x="4225925" y="3971925"/>
          <p14:tracePt t="45492" x="4217988" y="3971925"/>
          <p14:tracePt t="45507" x="4210050" y="3971925"/>
          <p14:tracePt t="45522" x="4200525" y="3971925"/>
          <p14:tracePt t="46798" x="4200525" y="3963988"/>
          <p14:tracePt t="46805" x="4200525" y="3956050"/>
          <p14:tracePt t="46820" x="4200525" y="3948113"/>
          <p14:tracePt t="47113" x="4192588" y="3938588"/>
          <p14:tracePt t="47122" x="4184650" y="3938588"/>
          <p14:tracePt t="47129" x="4168775" y="3922713"/>
          <p14:tracePt t="47135" x="4144963" y="3906838"/>
          <p14:tracePt t="47142" x="4129088" y="3890963"/>
          <p14:tracePt t="47150" x="4105275" y="3875088"/>
          <p14:tracePt t="47158" x="4073525" y="3859213"/>
          <p14:tracePt t="47167" x="4033838" y="3835400"/>
          <p14:tracePt t="47172" x="3986213" y="3811588"/>
          <p14:tracePt t="47181" x="3946525" y="3795713"/>
          <p14:tracePt t="47188" x="3914775" y="3787775"/>
          <p14:tracePt t="47195" x="3859213" y="3756025"/>
          <p14:tracePt t="47203" x="3802063" y="3740150"/>
          <p14:tracePt t="47210" x="3754438" y="3740150"/>
          <p14:tracePt t="47217" x="3730625" y="3724275"/>
          <p14:tracePt t="47225" x="3714750" y="3716338"/>
          <p14:tracePt t="47233" x="3690938" y="3708400"/>
          <p14:tracePt t="47240" x="3667125" y="3708400"/>
          <p14:tracePt t="47248" x="3651250" y="3708400"/>
          <p14:tracePt t="47255" x="3643313" y="3708400"/>
          <p14:tracePt t="47262" x="3635375" y="3708400"/>
          <p14:tracePt t="47270" x="3627438" y="3700463"/>
          <p14:tracePt t="47285" x="3619500" y="3700463"/>
          <p14:tracePt t="47292" x="3611563" y="3700463"/>
          <p14:tracePt t="49085" x="3603625" y="3700463"/>
          <p14:tracePt t="49092" x="3563938" y="3668713"/>
          <p14:tracePt t="49101" x="3492500" y="3621088"/>
          <p14:tracePt t="49107" x="3435350" y="3595688"/>
          <p14:tracePt t="49115" x="3379788" y="3563938"/>
          <p14:tracePt t="49122" x="3308350" y="3524250"/>
          <p14:tracePt t="49131" x="3228975" y="3476625"/>
          <p14:tracePt t="49137" x="3149600" y="3421063"/>
          <p14:tracePt t="49146" x="3076575" y="3389313"/>
          <p14:tracePt t="49155" x="3005138" y="3349625"/>
          <p14:tracePt t="49162" x="2949575" y="3317875"/>
          <p14:tracePt t="49168" x="2894013" y="3294063"/>
          <p14:tracePt t="49177" x="2846388" y="3270250"/>
          <p14:tracePt t="49184" x="2806700" y="3244850"/>
          <p14:tracePt t="49191" x="2767013" y="3221038"/>
          <p14:tracePt t="49201" x="2733675" y="3205163"/>
          <p14:tracePt t="49205" x="2717800" y="3197225"/>
          <p14:tracePt t="49214" x="2701925" y="3181350"/>
          <p14:tracePt t="49220" x="2686050" y="3181350"/>
          <p14:tracePt t="49232" x="2670175" y="3173413"/>
          <p14:tracePt t="49235" x="2646363" y="3157538"/>
          <p14:tracePt t="49243" x="2606675" y="3141663"/>
          <p14:tracePt t="49250" x="2574925" y="3141663"/>
          <p14:tracePt t="49259" x="2535238" y="3117850"/>
          <p14:tracePt t="49266" x="2495550" y="3101975"/>
          <p14:tracePt t="49274" x="2471738" y="3078163"/>
          <p14:tracePt t="49282" x="2432050" y="3070225"/>
          <p14:tracePt t="49289" x="2400300" y="3054350"/>
          <p14:tracePt t="49299" x="2374900" y="3046413"/>
          <p14:tracePt t="49303" x="2359025" y="3030538"/>
          <p14:tracePt t="49311" x="2335213" y="3022600"/>
          <p14:tracePt t="49318" x="2319338" y="3014663"/>
          <p14:tracePt t="49325" x="2311400" y="3006725"/>
          <p14:tracePt t="49332" x="2295525" y="2998788"/>
          <p14:tracePt t="49341" x="2287588" y="2990850"/>
          <p14:tracePt t="49348" x="2279650" y="2990850"/>
          <p14:tracePt t="49355" x="2263775" y="2982913"/>
          <p14:tracePt t="49364" x="2255838" y="2974975"/>
          <p14:tracePt t="49370" x="2239963" y="2959100"/>
          <p14:tracePt t="49379" x="2232025" y="2951163"/>
          <p14:tracePt t="49385" x="2224088" y="2943225"/>
          <p14:tracePt t="49392" x="2208213" y="2935288"/>
          <p14:tracePt t="49400" x="2200275" y="2927350"/>
          <p14:tracePt t="49407" x="2192338" y="2919413"/>
          <p14:tracePt t="49415" x="2184400" y="2901950"/>
          <p14:tracePt t="49423" x="2168525" y="2894013"/>
          <p14:tracePt t="49431" x="2168525" y="2878138"/>
          <p14:tracePt t="49438" x="2152650" y="2878138"/>
          <p14:tracePt t="49446" x="2152650" y="2862263"/>
          <p14:tracePt t="49452" x="2136775" y="2854325"/>
          <p14:tracePt t="49460" x="2128838" y="2846388"/>
          <p14:tracePt t="49468" x="2112963" y="2838450"/>
          <p14:tracePt t="49475" x="2112963" y="2822575"/>
          <p14:tracePt t="49482" x="2105025" y="2822575"/>
          <p14:tracePt t="49490" x="2097088" y="2822575"/>
          <p14:tracePt t="49498" x="2089150" y="2814638"/>
          <p14:tracePt t="49520" x="2081213" y="2814638"/>
          <p14:tracePt t="49542" x="2073275" y="2814638"/>
          <p14:tracePt t="49550" x="2065338" y="2814638"/>
          <p14:tracePt t="49558" x="2057400" y="2814638"/>
          <p14:tracePt t="49566" x="2041525" y="2814638"/>
          <p14:tracePt t="49572" x="2033588" y="2814638"/>
          <p14:tracePt t="49584" x="2025650" y="2814638"/>
          <p14:tracePt t="49588" x="2017713" y="2814638"/>
          <p14:tracePt t="49904" x="2017713" y="2806700"/>
          <p14:tracePt t="49910" x="2017713" y="2790825"/>
          <p14:tracePt t="49917" x="2017713" y="2774950"/>
          <p14:tracePt t="49925" x="2017713" y="2759075"/>
          <p14:tracePt t="49934" x="2017713" y="2743200"/>
          <p14:tracePt t="49942" x="2017713" y="2735263"/>
          <p14:tracePt t="49949" x="2017713" y="2719388"/>
          <p14:tracePt t="49966" x="2017713" y="2711450"/>
          <p14:tracePt t="49981" x="2017713" y="2703513"/>
          <p14:tracePt t="49994" x="2017713" y="2695575"/>
          <p14:tracePt t="50128" x="2008188" y="2695575"/>
          <p14:tracePt t="50136" x="2000250" y="2695575"/>
          <p14:tracePt t="50143" x="2000250" y="2703513"/>
          <p14:tracePt t="50150" x="1992313" y="2703513"/>
          <p14:tracePt t="50165" x="1976438" y="2711450"/>
          <p14:tracePt t="50188" x="1968500" y="2719388"/>
          <p14:tracePt t="50210" x="1960563" y="2719388"/>
          <p14:tracePt t="50218" x="1960563" y="2727325"/>
          <p14:tracePt t="58105" x="1968500" y="2846388"/>
          <p14:tracePt t="58108" x="1968500" y="2894013"/>
          <p14:tracePt t="58115" x="1968500" y="2927350"/>
          <p14:tracePt t="58124" x="1952625" y="2951163"/>
          <p14:tracePt t="58131" x="1944688" y="2982913"/>
          <p14:tracePt t="58142" x="1944688" y="3006725"/>
          <p14:tracePt t="58146" x="1936750" y="3038475"/>
          <p14:tracePt t="58153" x="1928813" y="3070225"/>
          <p14:tracePt t="58160" x="1920875" y="3094038"/>
          <p14:tracePt t="58168" x="1920875" y="3109913"/>
          <p14:tracePt t="58176" x="1912938" y="3117850"/>
          <p14:tracePt t="58184" x="1912938" y="3125788"/>
          <p14:tracePt t="58191" x="1905000" y="3149600"/>
          <p14:tracePt t="58206" x="1905000" y="3157538"/>
          <p14:tracePt t="58213" x="1905000" y="3165475"/>
          <p14:tracePt t="58222" x="1905000" y="3173413"/>
          <p14:tracePt t="58236" x="1905000" y="3181350"/>
          <p14:tracePt t="58243" x="1905000" y="3189288"/>
          <p14:tracePt t="58258" x="1905000" y="3205163"/>
          <p14:tracePt t="58266" x="1905000" y="3213100"/>
          <p14:tracePt t="58274" x="1905000" y="3221038"/>
          <p14:tracePt t="58281" x="1905000" y="3236913"/>
          <p14:tracePt t="58289" x="1905000" y="3252788"/>
          <p14:tracePt t="58296" x="1905000" y="3270250"/>
          <p14:tracePt t="58303" x="1905000" y="3286125"/>
          <p14:tracePt t="58311" x="1905000" y="3302000"/>
          <p14:tracePt t="58318" x="1905000" y="3317875"/>
          <p14:tracePt t="58326" x="1905000" y="3341688"/>
          <p14:tracePt t="58334" x="1905000" y="3365500"/>
          <p14:tracePt t="58341" x="1905000" y="3389313"/>
          <p14:tracePt t="58348" x="1905000" y="3413125"/>
          <p14:tracePt t="58355" x="1905000" y="3436938"/>
          <p14:tracePt t="58363" x="1905000" y="3452813"/>
          <p14:tracePt t="58372" x="1905000" y="3476625"/>
          <p14:tracePt t="58378" x="1905000" y="3500438"/>
          <p14:tracePt t="58386" x="1912938" y="3540125"/>
          <p14:tracePt t="58393" x="1912938" y="3556000"/>
          <p14:tracePt t="58400" x="1920875" y="3579813"/>
          <p14:tracePt t="58408" x="1920875" y="3587750"/>
          <p14:tracePt t="58416" x="1920875" y="3613150"/>
          <p14:tracePt t="58424" x="1928813" y="3629025"/>
          <p14:tracePt t="58430" x="1928813" y="3652838"/>
          <p14:tracePt t="58439" x="1936750" y="3668713"/>
          <p14:tracePt t="58446" x="1936750" y="3684588"/>
          <p14:tracePt t="58453" x="1944688" y="3700463"/>
          <p14:tracePt t="58461" x="1944688" y="3724275"/>
          <p14:tracePt t="58468" x="1952625" y="3740150"/>
          <p14:tracePt t="58476" x="1952625" y="3756025"/>
          <p14:tracePt t="58483" x="1960563" y="3763963"/>
          <p14:tracePt t="58491" x="1960563" y="3779838"/>
          <p14:tracePt t="58498" x="1968500" y="3795713"/>
          <p14:tracePt t="58507" x="1968500" y="3811588"/>
          <p14:tracePt t="58513" x="1968500" y="3827463"/>
          <p14:tracePt t="58522" x="1984375" y="3843338"/>
          <p14:tracePt t="58528" x="1984375" y="3851275"/>
          <p14:tracePt t="58536" x="1984375" y="3867150"/>
          <p14:tracePt t="58543" x="1984375" y="3883025"/>
          <p14:tracePt t="58551" x="1984375" y="3890963"/>
          <p14:tracePt t="58558" x="1992313" y="3906838"/>
          <p14:tracePt t="58566" x="1992313" y="3922713"/>
          <p14:tracePt t="58575" x="2000250" y="3938588"/>
          <p14:tracePt t="58580" x="2000250" y="3948113"/>
          <p14:tracePt t="58588" x="2008188" y="3971925"/>
          <p14:tracePt t="58596" x="2017713" y="4019550"/>
          <p14:tracePt t="58604" x="2017713" y="4035425"/>
          <p14:tracePt t="58611" x="2017713" y="4067175"/>
          <p14:tracePt t="58618" x="2033588" y="4090988"/>
          <p14:tracePt t="58626" x="2041525" y="4114800"/>
          <p14:tracePt t="58633" x="2041525" y="4130675"/>
          <p14:tracePt t="58641" x="2049463" y="4154488"/>
          <p14:tracePt t="58648" x="2057400" y="4170363"/>
          <p14:tracePt t="58656" x="2065338" y="4186238"/>
          <p14:tracePt t="58663" x="2065338" y="4194175"/>
          <p14:tracePt t="58672" x="2065338" y="4217988"/>
          <p14:tracePt t="58678" x="2073275" y="4241800"/>
          <p14:tracePt t="58686" x="2081213" y="4265613"/>
          <p14:tracePt t="58693" x="2089150" y="4281488"/>
          <p14:tracePt t="58701" x="2089150" y="4306888"/>
          <p14:tracePt t="58708" x="2089150" y="4322763"/>
          <p14:tracePt t="58716" x="2089150" y="4346575"/>
          <p14:tracePt t="58724" x="2089150" y="4362450"/>
          <p14:tracePt t="58731" x="2097088" y="4378325"/>
          <p14:tracePt t="58738" x="2097088" y="4394200"/>
          <p14:tracePt t="58746" x="2097088" y="4410075"/>
          <p14:tracePt t="58761" x="2097088" y="4418013"/>
          <p14:tracePt t="58776" x="2097088" y="4425950"/>
          <p14:tracePt t="58978" x="2097088" y="4433888"/>
          <p14:tracePt t="58994" x="2097088" y="4441825"/>
          <p14:tracePt t="59002" x="2097088" y="4449763"/>
          <p14:tracePt t="59008" x="2097088" y="4457700"/>
          <p14:tracePt t="59016" x="2097088" y="4473575"/>
          <p14:tracePt t="59023" x="2097088" y="4481513"/>
          <p14:tracePt t="59031" x="2097088" y="4489450"/>
          <p14:tracePt t="59040" x="2097088" y="4505325"/>
          <p14:tracePt t="59046" x="2097088" y="4521200"/>
          <p14:tracePt t="59054" x="2097088" y="4545013"/>
          <p14:tracePt t="59060" x="2097088" y="4568825"/>
          <p14:tracePt t="59070" x="2097088" y="4584700"/>
          <p14:tracePt t="59077" x="2081213" y="4616450"/>
          <p14:tracePt t="59083" x="2073275" y="4633913"/>
          <p14:tracePt t="59091" x="2065338" y="4673600"/>
          <p14:tracePt t="59098" x="2057400" y="4713288"/>
          <p14:tracePt t="59106" x="2057400" y="4745038"/>
          <p14:tracePt t="59113" x="2041525" y="4816475"/>
          <p14:tracePt t="59122" x="2041525" y="4864100"/>
          <p14:tracePt t="59128" x="2041525" y="4903788"/>
          <p14:tracePt t="59136" x="2041525" y="4927600"/>
          <p14:tracePt t="59143" x="2041525" y="4959350"/>
          <p14:tracePt t="59152" x="2041525" y="5008563"/>
          <p14:tracePt t="59158" x="2041525" y="5048250"/>
          <p14:tracePt t="59166" x="2041525" y="5103813"/>
          <p14:tracePt t="59173" x="2041525" y="5143500"/>
          <p14:tracePt t="59181" x="2041525" y="5199063"/>
          <p14:tracePt t="59188" x="2041525" y="5254625"/>
          <p14:tracePt t="59196" x="2041525" y="5286375"/>
          <p14:tracePt t="59205" x="2041525" y="5327650"/>
          <p14:tracePt t="59210" x="2041525" y="5359400"/>
          <p14:tracePt t="59219" x="2041525" y="5407025"/>
          <p14:tracePt t="59226" x="2041525" y="5422900"/>
          <p14:tracePt t="59233" x="2041525" y="5454650"/>
          <p14:tracePt t="59240" x="2041525" y="5478463"/>
          <p14:tracePt t="59248" x="2041525" y="5502275"/>
          <p14:tracePt t="59256" x="2025650" y="5541963"/>
          <p14:tracePt t="59263" x="2017713" y="5565775"/>
          <p14:tracePt t="59272" x="2008188" y="5589588"/>
          <p14:tracePt t="59278" x="2008188" y="5605463"/>
          <p14:tracePt t="59286" x="1992313" y="5621338"/>
          <p14:tracePt t="59293" x="1984375" y="5637213"/>
          <p14:tracePt t="59300" x="1984375" y="5662613"/>
          <p14:tracePt t="59308" x="1984375" y="5678488"/>
          <p14:tracePt t="59316" x="1976438" y="5694363"/>
          <p14:tracePt t="59323" x="1976438" y="5710238"/>
          <p14:tracePt t="59330" x="1976438" y="5718175"/>
          <p14:tracePt t="59338" x="1976438" y="5726113"/>
          <p14:tracePt t="59354" x="1976438" y="5734050"/>
          <p14:tracePt t="59360" x="1976438" y="5741988"/>
          <p14:tracePt t="59376" x="1976438" y="5749925"/>
          <p14:tracePt t="59391" x="1976438" y="5757863"/>
          <p14:tracePt t="59437" x="1984375" y="5765800"/>
          <p14:tracePt t="59443" x="1984375" y="5773738"/>
          <p14:tracePt t="59466" x="1984375" y="5781675"/>
          <p14:tracePt t="59473" x="1992313" y="5781675"/>
          <p14:tracePt t="59587" x="1992313" y="5773738"/>
          <p14:tracePt t="59593" x="1992313" y="5765800"/>
          <p14:tracePt t="59600" x="1992313" y="5749925"/>
          <p14:tracePt t="59608" x="1992313" y="5741988"/>
          <p14:tracePt t="59615" x="2000250" y="5726113"/>
          <p14:tracePt t="59623" x="2008188" y="5718175"/>
          <p14:tracePt t="59630" x="2017713" y="5702300"/>
          <p14:tracePt t="59640" x="2025650" y="5686425"/>
          <p14:tracePt t="59646" x="2033588" y="5678488"/>
          <p14:tracePt t="59656" x="2041525" y="5670550"/>
          <p14:tracePt t="59661" x="2041525" y="5662613"/>
          <p14:tracePt t="59670" x="2049463" y="5662613"/>
          <p14:tracePt t="59676" x="2049463" y="5653088"/>
          <p14:tracePt t="59684" x="2057400" y="5653088"/>
          <p14:tracePt t="59693" x="2057400" y="5645150"/>
          <p14:tracePt t="59698" x="2065338" y="5645150"/>
          <p14:tracePt t="59706" x="2065338" y="5637213"/>
          <p14:tracePt t="59715" x="2065338" y="5629275"/>
          <p14:tracePt t="59723" x="2073275" y="5621338"/>
          <p14:tracePt t="59833" x="2073275" y="5613400"/>
          <p14:tracePt t="59848" x="2073275" y="5597525"/>
          <p14:tracePt t="59856" x="2073275" y="5581650"/>
          <p14:tracePt t="59865" x="2073275" y="5557838"/>
          <p14:tracePt t="59874" x="2081213" y="5541963"/>
          <p14:tracePt t="59878" x="2081213" y="5510213"/>
          <p14:tracePt t="59889" x="2081213" y="5494338"/>
          <p14:tracePt t="59893" x="2081213" y="5462588"/>
          <p14:tracePt t="59900" x="2081213" y="5438775"/>
          <p14:tracePt t="59910" x="2089150" y="5414963"/>
          <p14:tracePt t="59916" x="2089150" y="5399088"/>
          <p14:tracePt t="59925" x="2089150" y="5375275"/>
          <p14:tracePt t="59933" x="2097088" y="5351463"/>
          <p14:tracePt t="59941" x="2097088" y="5335588"/>
          <p14:tracePt t="59946" x="2105025" y="5310188"/>
          <p14:tracePt t="59957" x="2105025" y="5294313"/>
          <p14:tracePt t="59961" x="2120900" y="5270500"/>
          <p14:tracePt t="59971" x="2128838" y="5254625"/>
          <p14:tracePt t="59976" x="2136775" y="5230813"/>
          <p14:tracePt t="59985" x="2144713" y="5214938"/>
          <p14:tracePt t="59991" x="2152650" y="5207000"/>
          <p14:tracePt t="59998" x="2176463" y="5151438"/>
          <p14:tracePt t="60008" x="2208213" y="5127625"/>
          <p14:tracePt t="60013" x="2232025" y="5080000"/>
          <p14:tracePt t="60024" x="2263775" y="5040313"/>
          <p14:tracePt t="60028" x="2295525" y="4992688"/>
          <p14:tracePt t="60040" x="2319338" y="4951413"/>
          <p14:tracePt t="60043" x="2335213" y="4927600"/>
          <p14:tracePt t="60051" x="2343150" y="4903788"/>
          <p14:tracePt t="60058" x="2359025" y="4872038"/>
          <p14:tracePt t="60066" x="2359025" y="4848225"/>
          <p14:tracePt t="60073" x="2366963" y="4832350"/>
          <p14:tracePt t="60082" x="2366963" y="4816475"/>
          <p14:tracePt t="60091" x="2374900" y="4792663"/>
          <p14:tracePt t="60095" x="2374900" y="4784725"/>
          <p14:tracePt t="60111" x="2374900" y="4776788"/>
          <p14:tracePt t="60119" x="2374900" y="4768850"/>
          <p14:tracePt t="60261" x="2384425" y="4768850"/>
          <p14:tracePt t="60268" x="2392363" y="4768850"/>
          <p14:tracePt t="60278" x="2400300" y="4768850"/>
          <p14:tracePt t="60283" x="2416175" y="4768850"/>
          <p14:tracePt t="60290" x="2424113" y="4768850"/>
          <p14:tracePt t="60298" x="2439988" y="4768850"/>
          <p14:tracePt t="60306" x="2455863" y="4768850"/>
          <p14:tracePt t="60313" x="2471738" y="4768850"/>
          <p14:tracePt t="60322" x="2495550" y="4768850"/>
          <p14:tracePt t="60328" x="2511425" y="4768850"/>
          <p14:tracePt t="60337" x="2535238" y="4768850"/>
          <p14:tracePt t="60343" x="2543175" y="4760913"/>
          <p14:tracePt t="60351" x="2559050" y="4760913"/>
          <p14:tracePt t="60358" x="2566988" y="4760913"/>
          <p14:tracePt t="60381" x="2574925" y="4760913"/>
          <p14:tracePt t="60448" x="2559050" y="4760913"/>
          <p14:tracePt t="60457" x="2535238" y="4760913"/>
          <p14:tracePt t="60463" x="2503488" y="4760913"/>
          <p14:tracePt t="60470" x="2463800" y="4776788"/>
          <p14:tracePt t="60478" x="2384425" y="4808538"/>
          <p14:tracePt t="60487" x="2295525" y="4840288"/>
          <p14:tracePt t="60493" x="2184400" y="4911725"/>
          <p14:tracePt t="60501" x="2057400" y="4967288"/>
          <p14:tracePt t="60508" x="1889125" y="5064125"/>
          <p14:tracePt t="60515" x="1722438" y="5151438"/>
          <p14:tracePt t="60523" x="1562100" y="5230813"/>
          <p14:tracePt t="60530" x="1458913" y="5278438"/>
          <p14:tracePt t="60538" x="1355725" y="5335588"/>
          <p14:tracePt t="60546" x="1258888" y="5375275"/>
          <p14:tracePt t="60554" x="1179513" y="5399088"/>
          <p14:tracePt t="60561" x="1123950" y="5430838"/>
          <p14:tracePt t="60568" x="1092200" y="5438775"/>
          <p14:tracePt t="60576" x="1084263" y="5438775"/>
          <p14:tracePt t="60583" x="1068388" y="5446713"/>
          <p14:tracePt t="60592" x="1068388" y="5454650"/>
          <p14:tracePt t="60719" x="1068388" y="5438775"/>
          <p14:tracePt t="60726" x="1076325" y="5422900"/>
          <p14:tracePt t="60733" x="1084263" y="5399088"/>
          <p14:tracePt t="60740" x="1092200" y="5359400"/>
          <p14:tracePt t="60748" x="1092200" y="5335588"/>
          <p14:tracePt t="60755" x="1092200" y="5294313"/>
          <p14:tracePt t="60763" x="1108075" y="5230813"/>
          <p14:tracePt t="60772" x="1108075" y="5183188"/>
          <p14:tracePt t="60778" x="1108075" y="5135563"/>
          <p14:tracePt t="60787" x="1108075" y="5087938"/>
          <p14:tracePt t="60793" x="1108075" y="5048250"/>
          <p14:tracePt t="60801" x="1108075" y="5000625"/>
          <p14:tracePt t="60808" x="1108075" y="4967288"/>
          <p14:tracePt t="60816" x="1100138" y="4943475"/>
          <p14:tracePt t="60824" x="1092200" y="4935538"/>
          <p14:tracePt t="60831" x="1084263" y="4903788"/>
          <p14:tracePt t="60839" x="1084263" y="4895850"/>
          <p14:tracePt t="60846" x="1076325" y="4887913"/>
          <p14:tracePt t="60853" x="1068388" y="4879975"/>
          <p14:tracePt t="60869" x="1068388" y="4872038"/>
          <p14:tracePt t="60891" x="1068388" y="4864100"/>
          <p14:tracePt t="60973" x="1076325" y="4864100"/>
          <p14:tracePt t="60980" x="1100138" y="4872038"/>
          <p14:tracePt t="60989" x="1123950" y="4879975"/>
          <p14:tracePt t="60995" x="1155700" y="4887913"/>
          <p14:tracePt t="61003" x="1187450" y="4903788"/>
          <p14:tracePt t="61011" x="1227138" y="4919663"/>
          <p14:tracePt t="61020" x="1266825" y="4927600"/>
          <p14:tracePt t="61028" x="1339850" y="4951413"/>
          <p14:tracePt t="61033" x="1403350" y="4967288"/>
          <p14:tracePt t="61040" x="1482725" y="4984750"/>
          <p14:tracePt t="61048" x="1570038" y="5000625"/>
          <p14:tracePt t="61056" x="1651000" y="5024438"/>
          <p14:tracePt t="61064" x="1746250" y="5040313"/>
          <p14:tracePt t="61072" x="1825625" y="5048250"/>
          <p14:tracePt t="61078" x="1920875" y="5064125"/>
          <p14:tracePt t="61087" x="2017713" y="5072063"/>
          <p14:tracePt t="61093" x="2105025" y="5080000"/>
          <p14:tracePt t="61101" x="2200275" y="5080000"/>
          <p14:tracePt t="61108" x="2279650" y="5080000"/>
          <p14:tracePt t="61115" x="2335213" y="5080000"/>
          <p14:tracePt t="61123" x="2400300" y="5080000"/>
          <p14:tracePt t="61131" x="2463800" y="5080000"/>
          <p14:tracePt t="61139" x="2511425" y="5080000"/>
          <p14:tracePt t="61146" x="2551113" y="5080000"/>
          <p14:tracePt t="61154" x="2582863" y="5080000"/>
          <p14:tracePt t="61161" x="2622550" y="5072063"/>
          <p14:tracePt t="61170" x="2638425" y="5072063"/>
          <p14:tracePt t="61176" x="2638425" y="5064125"/>
          <p14:tracePt t="61183" x="2646363" y="5064125"/>
          <p14:tracePt t="61190" x="2654300" y="5056188"/>
          <p14:tracePt t="61215" x="2654300" y="5048250"/>
          <p14:tracePt t="61296" x="2654300" y="5040313"/>
          <p14:tracePt t="61304" x="2646363" y="5032375"/>
          <p14:tracePt t="61310" x="2630488" y="5016500"/>
          <p14:tracePt t="61318" x="2598738" y="5008563"/>
          <p14:tracePt t="61326" x="2543175" y="5000625"/>
          <p14:tracePt t="61333" x="2495550" y="5000625"/>
          <p14:tracePt t="61341" x="2424113" y="4992688"/>
          <p14:tracePt t="61348" x="2327275" y="4992688"/>
          <p14:tracePt t="61356" x="2224088" y="4992688"/>
          <p14:tracePt t="61363" x="2097088" y="4992688"/>
          <p14:tracePt t="61372" x="1936750" y="4992688"/>
          <p14:tracePt t="61378" x="1785938" y="4992688"/>
          <p14:tracePt t="61387" x="1609725" y="4992688"/>
          <p14:tracePt t="61393" x="1506538" y="4992688"/>
          <p14:tracePt t="61400" x="1379538" y="4992688"/>
          <p14:tracePt t="61408" x="1258888" y="4992688"/>
          <p14:tracePt t="61416" x="1155700" y="4992688"/>
          <p14:tracePt t="61423" x="1084263" y="5000625"/>
          <p14:tracePt t="61431" x="1036638" y="5000625"/>
          <p14:tracePt t="61438" x="1012825" y="5000625"/>
          <p14:tracePt t="61446" x="1004888" y="5000625"/>
          <p14:tracePt t="61454" x="996950" y="5000625"/>
          <p14:tracePt t="61738" x="1004888" y="5000625"/>
          <p14:tracePt t="61746" x="1012825" y="5000625"/>
          <p14:tracePt t="61755" x="1028700" y="5000625"/>
          <p14:tracePt t="61762" x="1044575" y="5000625"/>
          <p14:tracePt t="61771" x="1076325" y="5000625"/>
          <p14:tracePt t="61779" x="1116013" y="5000625"/>
          <p14:tracePt t="61783" x="1171575" y="5000625"/>
          <p14:tracePt t="61790" x="1266825" y="5000625"/>
          <p14:tracePt t="61799" x="1371600" y="5000625"/>
          <p14:tracePt t="61806" x="1506538" y="5000625"/>
          <p14:tracePt t="61813" x="1633538" y="5000625"/>
          <p14:tracePt t="61821" x="1730375" y="5000625"/>
          <p14:tracePt t="61828" x="1857375" y="5000625"/>
          <p14:tracePt t="61836" x="1960563" y="5000625"/>
          <p14:tracePt t="61843" x="2073275" y="4992688"/>
          <p14:tracePt t="61850" x="2144713" y="4976813"/>
          <p14:tracePt t="61858" x="2192338" y="4967288"/>
          <p14:tracePt t="61866" x="2224088" y="4951413"/>
          <p14:tracePt t="61873" x="2247900" y="4943475"/>
          <p14:tracePt t="61881" x="2271713" y="4935538"/>
          <p14:tracePt t="61888" x="2271713" y="4927600"/>
          <p14:tracePt t="61896" x="2279650" y="4927600"/>
          <p14:tracePt t="61904" x="2279650" y="4919663"/>
          <p14:tracePt t="62557" x="0" y="0"/>
        </p14:tracePtLst>
      </p14:laserTraceLst>
    </p:ext>
    <p:ext uri="{E180D4A7-C9FB-4DFB-919C-405C955672EB}">
      <p14:showEvtLst xmlns:p14="http://schemas.microsoft.com/office/powerpoint/2010/main">
        <p14:playEvt time="33" objId="5"/>
        <p14:stopEvt time="69704" objId="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C21AC3-8581-4BA1-B8EF-613BBA0A64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DC14789-DF0F-4B8F-B26E-27656ED25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63" y="-1"/>
            <a:ext cx="9183326" cy="6858002"/>
          </a:xfrm>
          <a:prstGeom prst="rect">
            <a:avLst/>
          </a:prstGeom>
        </p:spPr>
      </p:pic>
      <p:pic>
        <p:nvPicPr>
          <p:cNvPr id="5" name="mm3s9">
            <a:hlinkClick r:id="" action="ppaction://media"/>
            <a:extLst>
              <a:ext uri="{FF2B5EF4-FFF2-40B4-BE49-F238E27FC236}">
                <a16:creationId xmlns:a16="http://schemas.microsoft.com/office/drawing/2014/main" id="{2664DB62-74C9-4E95-A112-EA8C6F5897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520" y="566131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0" name="Freihand 69">
                <a:extLst>
                  <a:ext uri="{FF2B5EF4-FFF2-40B4-BE49-F238E27FC236}">
                    <a16:creationId xmlns:a16="http://schemas.microsoft.com/office/drawing/2014/main" id="{A6CC69CB-D65D-43BB-A2CA-F2C49DFC947A}"/>
                  </a:ext>
                </a:extLst>
              </p14:cNvPr>
              <p14:cNvContentPartPr/>
              <p14:nvPr/>
            </p14:nvContentPartPr>
            <p14:xfrm>
              <a:off x="6390812" y="3428009"/>
              <a:ext cx="2049840" cy="1564560"/>
            </p14:xfrm>
          </p:contentPart>
        </mc:Choice>
        <mc:Fallback xmlns="">
          <p:pic>
            <p:nvPicPr>
              <p:cNvPr id="70" name="Freihand 69">
                <a:extLst>
                  <a:ext uri="{FF2B5EF4-FFF2-40B4-BE49-F238E27FC236}">
                    <a16:creationId xmlns:a16="http://schemas.microsoft.com/office/drawing/2014/main" id="{A6CC69CB-D65D-43BB-A2CA-F2C49DFC947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82170" y="3419369"/>
                <a:ext cx="2067483" cy="1582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77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772"/>
    </mc:Choice>
    <mc:Fallback xmlns="">
      <p:transition spd="slow" advTm="154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8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641" x="4592638" y="2249488"/>
          <p14:tracePt t="31647" x="4584700" y="2249488"/>
          <p14:tracePt t="31655" x="4584700" y="2241550"/>
          <p14:tracePt t="31669" x="4567238" y="2241550"/>
          <p14:tracePt t="31684" x="4551363" y="2233613"/>
          <p14:tracePt t="31695" x="4543425" y="2233613"/>
          <p14:tracePt t="31699" x="4535488" y="2233613"/>
          <p14:tracePt t="31707" x="4511675" y="2224088"/>
          <p14:tracePt t="31714" x="4503738" y="2224088"/>
          <p14:tracePt t="31722" x="4479925" y="2216150"/>
          <p14:tracePt t="31729" x="4471988" y="2216150"/>
          <p14:tracePt t="31737" x="4456113" y="2216150"/>
          <p14:tracePt t="31744" x="4448175" y="2216150"/>
          <p14:tracePt t="31752" x="4432300" y="2216150"/>
          <p14:tracePt t="31759" x="4416425" y="2216150"/>
          <p14:tracePt t="31775" x="4408488" y="2216150"/>
          <p14:tracePt t="31782" x="4400550" y="2216150"/>
          <p14:tracePt t="31790" x="4376738" y="2216150"/>
          <p14:tracePt t="31797" x="4337050" y="2216150"/>
          <p14:tracePt t="31804" x="4321175" y="2216150"/>
          <p14:tracePt t="31812" x="4297363" y="2216150"/>
          <p14:tracePt t="31820" x="4265613" y="2216150"/>
          <p14:tracePt t="31827" x="4233863" y="2216150"/>
          <p14:tracePt t="31834" x="4210050" y="2216150"/>
          <p14:tracePt t="31843" x="4176713" y="2216150"/>
          <p14:tracePt t="31849" x="4160838" y="2216150"/>
          <p14:tracePt t="31857" x="4129088" y="2216150"/>
          <p14:tracePt t="31864" x="4121150" y="2216150"/>
          <p14:tracePt t="31874" x="4105275" y="2216150"/>
          <p14:tracePt t="31879" x="4081463" y="2216150"/>
          <p14:tracePt t="31887" x="4073525" y="2224088"/>
          <p14:tracePt t="31902" x="4065588" y="2224088"/>
          <p14:tracePt t="31909" x="4065588" y="2233613"/>
          <p14:tracePt t="31917" x="4065588" y="2241550"/>
          <p14:tracePt t="31932" x="4065588" y="2249488"/>
          <p14:tracePt t="31940" x="4057650" y="2249488"/>
          <p14:tracePt t="31947" x="4057650" y="2257425"/>
          <p14:tracePt t="31955" x="4057650" y="2265363"/>
          <p14:tracePt t="31962" x="4057650" y="2273300"/>
          <p14:tracePt t="31969" x="4057650" y="2289175"/>
          <p14:tracePt t="31977" x="4057650" y="2297113"/>
          <p14:tracePt t="31984" x="4057650" y="2305050"/>
          <p14:tracePt t="31992" x="4057650" y="2312988"/>
          <p14:tracePt t="31999" x="4057650" y="2328863"/>
          <p14:tracePt t="32008" x="4057650" y="2336800"/>
          <p14:tracePt t="32026" x="4057650" y="2360613"/>
          <p14:tracePt t="32029" x="4065588" y="2368550"/>
          <p14:tracePt t="32045" x="4065588" y="2384425"/>
          <p14:tracePt t="32052" x="4081463" y="2384425"/>
          <p14:tracePt t="32059" x="4081463" y="2392363"/>
          <p14:tracePt t="32067" x="4089400" y="2392363"/>
          <p14:tracePt t="32082" x="4097338" y="2392363"/>
          <p14:tracePt t="32090" x="4105275" y="2392363"/>
          <p14:tracePt t="32097" x="4113213" y="2392363"/>
          <p14:tracePt t="32104" x="4129088" y="2392363"/>
          <p14:tracePt t="32119" x="4137025" y="2392363"/>
          <p14:tracePt t="32126" x="4144963" y="2392363"/>
          <p14:tracePt t="32142" x="4152900" y="2392363"/>
          <p14:tracePt t="32149" x="4160838" y="2392363"/>
          <p14:tracePt t="32156" x="4168775" y="2392363"/>
          <p14:tracePt t="32164" x="4176713" y="2392363"/>
          <p14:tracePt t="32172" x="4200525" y="2392363"/>
          <p14:tracePt t="32179" x="4217988" y="2392363"/>
          <p14:tracePt t="32187" x="4249738" y="2392363"/>
          <p14:tracePt t="32194" x="4305300" y="2392363"/>
          <p14:tracePt t="32202" x="4337050" y="2392363"/>
          <p14:tracePt t="32209" x="4400550" y="2392363"/>
          <p14:tracePt t="32217" x="4456113" y="2392363"/>
          <p14:tracePt t="32225" x="4519613" y="2392363"/>
          <p14:tracePt t="32231" x="4584700" y="2392363"/>
          <p14:tracePt t="32240" x="4624388" y="2392363"/>
          <p14:tracePt t="32247" x="4695825" y="2400300"/>
          <p14:tracePt t="32254" x="4759325" y="2408238"/>
          <p14:tracePt t="32262" x="4822825" y="2424113"/>
          <p14:tracePt t="32269" x="4878388" y="2424113"/>
          <p14:tracePt t="32276" x="4926013" y="2424113"/>
          <p14:tracePt t="32284" x="4975225" y="2424113"/>
          <p14:tracePt t="32292" x="5014913" y="2424113"/>
          <p14:tracePt t="32299" x="5062538" y="2424113"/>
          <p14:tracePt t="32307" x="5102225" y="2424113"/>
          <p14:tracePt t="32314" x="5157788" y="2424113"/>
          <p14:tracePt t="32324" x="5181600" y="2424113"/>
          <p14:tracePt t="32329" x="5221288" y="2424113"/>
          <p14:tracePt t="32337" x="5268913" y="2408238"/>
          <p14:tracePt t="32344" x="5300663" y="2400300"/>
          <p14:tracePt t="32352" x="5349875" y="2384425"/>
          <p14:tracePt t="32359" x="5397500" y="2376488"/>
          <p14:tracePt t="32366" x="5453063" y="2352675"/>
          <p14:tracePt t="32375" x="5484813" y="2344738"/>
          <p14:tracePt t="32382" x="5500688" y="2336800"/>
          <p14:tracePt t="32390" x="5516563" y="2328863"/>
          <p14:tracePt t="32397" x="5516563" y="2320925"/>
          <p14:tracePt t="32404" x="5524500" y="2320925"/>
          <p14:tracePt t="32412" x="5532438" y="2320925"/>
          <p14:tracePt t="32600" x="5540375" y="2320925"/>
          <p14:tracePt t="32606" x="5556250" y="2320925"/>
          <p14:tracePt t="32614" x="5564188" y="2320925"/>
          <p14:tracePt t="32624" x="5580063" y="2320925"/>
          <p14:tracePt t="32629" x="5603875" y="2320925"/>
          <p14:tracePt t="32637" x="5627688" y="2320925"/>
          <p14:tracePt t="32644" x="5659438" y="2320925"/>
          <p14:tracePt t="32651" x="5700713" y="2328863"/>
          <p14:tracePt t="32659" x="5740400" y="2336800"/>
          <p14:tracePt t="32666" x="5788025" y="2336800"/>
          <p14:tracePt t="32674" x="5819775" y="2344738"/>
          <p14:tracePt t="32682" x="5859463" y="2344738"/>
          <p14:tracePt t="32690" x="5907088" y="2344738"/>
          <p14:tracePt t="32697" x="5930900" y="2344738"/>
          <p14:tracePt t="32705" x="5962650" y="2344738"/>
          <p14:tracePt t="32712" x="6002338" y="2344738"/>
          <p14:tracePt t="32719" x="6026150" y="2344738"/>
          <p14:tracePt t="32727" x="6059488" y="2344738"/>
          <p14:tracePt t="32734" x="6083300" y="2344738"/>
          <p14:tracePt t="32742" x="6107113" y="2344738"/>
          <p14:tracePt t="32749" x="6130925" y="2344738"/>
          <p14:tracePt t="32757" x="6138863" y="2344738"/>
          <p14:tracePt t="32764" x="6154738" y="2344738"/>
          <p14:tracePt t="32774" x="6162675" y="2344738"/>
          <p14:tracePt t="32779" x="6170613" y="2344738"/>
          <p14:tracePt t="32787" x="6178550" y="2344738"/>
          <p14:tracePt t="32794" x="6186488" y="2344738"/>
          <p14:tracePt t="32801" x="6194425" y="2344738"/>
          <p14:tracePt t="32809" x="6210300" y="2344738"/>
          <p14:tracePt t="32817" x="6218238" y="2344738"/>
          <p14:tracePt t="32832" x="6226175" y="2344738"/>
          <p14:tracePt t="32840" x="6242050" y="2344738"/>
          <p14:tracePt t="32847" x="6249988" y="2352675"/>
          <p14:tracePt t="32854" x="6265863" y="2352675"/>
          <p14:tracePt t="32862" x="6321425" y="2360613"/>
          <p14:tracePt t="32869" x="6337300" y="2368550"/>
          <p14:tracePt t="32878" x="6361113" y="2368550"/>
          <p14:tracePt t="32885" x="6376988" y="2376488"/>
          <p14:tracePt t="32892" x="6392863" y="2384425"/>
          <p14:tracePt t="32899" x="6418263" y="2384425"/>
          <p14:tracePt t="32908" x="6434138" y="2392363"/>
          <p14:tracePt t="32922" x="6442075" y="2392363"/>
          <p14:tracePt t="33785" x="6450013" y="2392363"/>
          <p14:tracePt t="33800" x="6450013" y="2384425"/>
          <p14:tracePt t="34114" x="6457950" y="2376488"/>
          <p14:tracePt t="34144" x="6465888" y="2376488"/>
          <p14:tracePt t="34161" x="6465888" y="2368550"/>
          <p14:tracePt t="34191" x="6465888" y="2360613"/>
          <p14:tracePt t="41214" x="6273800" y="2640013"/>
          <p14:tracePt t="41217" x="6242050" y="2703513"/>
          <p14:tracePt t="41218" x="6194425" y="2759075"/>
          <p14:tracePt t="41226" x="6162675" y="2838450"/>
          <p14:tracePt t="41234" x="6138863" y="2894013"/>
          <p14:tracePt t="41240" x="6115050" y="2974975"/>
          <p14:tracePt t="41250" x="6083300" y="3038475"/>
          <p14:tracePt t="41255" x="6067425" y="3086100"/>
          <p14:tracePt t="41263" x="6059488" y="3133725"/>
          <p14:tracePt t="41271" x="6043613" y="3181350"/>
          <p14:tracePt t="41279" x="6026150" y="3213100"/>
          <p14:tracePt t="41286" x="6018213" y="3236913"/>
          <p14:tracePt t="41295" x="6010275" y="3262313"/>
          <p14:tracePt t="41300" x="6010275" y="3286125"/>
          <p14:tracePt t="41307" x="5994400" y="3325813"/>
          <p14:tracePt t="41316" x="5970588" y="3365500"/>
          <p14:tracePt t="41323" x="5954713" y="3397250"/>
          <p14:tracePt t="41334" x="5930900" y="3452813"/>
          <p14:tracePt t="41337" x="5907088" y="3492500"/>
          <p14:tracePt t="41346" x="5875338" y="3548063"/>
          <p14:tracePt t="41353" x="5851525" y="3605213"/>
          <p14:tracePt t="41360" x="5827713" y="3652838"/>
          <p14:tracePt t="41368" x="5795963" y="3700463"/>
          <p14:tracePt t="41375" x="5748338" y="3763963"/>
          <p14:tracePt t="41382" x="5724525" y="3795713"/>
          <p14:tracePt t="41390" x="5692775" y="3835400"/>
          <p14:tracePt t="41399" x="5659438" y="3867150"/>
          <p14:tracePt t="41405" x="5635625" y="3890963"/>
          <p14:tracePt t="41413" x="5611813" y="3922713"/>
          <p14:tracePt t="41422" x="5595938" y="3948113"/>
          <p14:tracePt t="41427" x="5572125" y="3987800"/>
          <p14:tracePt t="41435" x="5540375" y="4027488"/>
          <p14:tracePt t="41443" x="5516563" y="4059238"/>
          <p14:tracePt t="41451" x="5484813" y="4106863"/>
          <p14:tracePt t="41458" x="5445125" y="4170363"/>
          <p14:tracePt t="41466" x="5405438" y="4225925"/>
          <p14:tracePt t="41473" x="5349875" y="4291013"/>
          <p14:tracePt t="41480" x="5310188" y="4346575"/>
          <p14:tracePt t="41487" x="5268913" y="4386263"/>
          <p14:tracePt t="41495" x="5229225" y="4425950"/>
          <p14:tracePt t="41502" x="5181600" y="4465638"/>
          <p14:tracePt t="41510" x="5141913" y="4513263"/>
          <p14:tracePt t="41518" x="5094288" y="4552950"/>
          <p14:tracePt t="41525" x="5062538" y="4584700"/>
          <p14:tracePt t="41532" x="5030788" y="4608513"/>
          <p14:tracePt t="41540" x="5014913" y="4616450"/>
          <p14:tracePt t="41548" x="4999038" y="4624388"/>
          <p14:tracePt t="41555" x="4967288" y="4649788"/>
          <p14:tracePt t="41562" x="4933950" y="4665663"/>
          <p14:tracePt t="41570" x="4918075" y="4665663"/>
          <p14:tracePt t="41577" x="4894263" y="4673600"/>
          <p14:tracePt t="41585" x="4878388" y="4681538"/>
          <p14:tracePt t="41593" x="4862513" y="4689475"/>
          <p14:tracePt t="41600" x="4838700" y="4689475"/>
          <p14:tracePt t="41608" x="4814888" y="4705350"/>
          <p14:tracePt t="41616" x="4791075" y="4713288"/>
          <p14:tracePt t="41622" x="4767263" y="4729163"/>
          <p14:tracePt t="41631" x="4735513" y="4745038"/>
          <p14:tracePt t="41637" x="4703763" y="4760913"/>
          <p14:tracePt t="41645" x="4672013" y="4776788"/>
          <p14:tracePt t="41652" x="4648200" y="4792663"/>
          <p14:tracePt t="41660" x="4616450" y="4808538"/>
          <p14:tracePt t="41669" x="4576763" y="4824413"/>
          <p14:tracePt t="41675" x="4543425" y="4840288"/>
          <p14:tracePt t="41683" x="4503738" y="4856163"/>
          <p14:tracePt t="41690" x="4456113" y="4872038"/>
          <p14:tracePt t="41699" x="4408488" y="4895850"/>
          <p14:tracePt t="41705" x="4376738" y="4919663"/>
          <p14:tracePt t="41712" x="4344988" y="4943475"/>
          <p14:tracePt t="41720" x="4305300" y="4959350"/>
          <p14:tracePt t="41728" x="4281488" y="4984750"/>
          <p14:tracePt t="41735" x="4241800" y="5008563"/>
          <p14:tracePt t="41742" x="4217988" y="5016500"/>
          <p14:tracePt t="41751" x="4176713" y="5032375"/>
          <p14:tracePt t="41758" x="4160838" y="5048250"/>
          <p14:tracePt t="41766" x="4137025" y="5056188"/>
          <p14:tracePt t="41772" x="4105275" y="5064125"/>
          <p14:tracePt t="41780" x="4065588" y="5080000"/>
          <p14:tracePt t="41788" x="4033838" y="5095875"/>
          <p14:tracePt t="41795" x="3986213" y="5111750"/>
          <p14:tracePt t="41802" x="3946525" y="5127625"/>
          <p14:tracePt t="41810" x="3914775" y="5135563"/>
          <p14:tracePt t="41818" x="3851275" y="5151438"/>
          <p14:tracePt t="41826" x="3794125" y="5167313"/>
          <p14:tracePt t="41833" x="3722688" y="5175250"/>
          <p14:tracePt t="41840" x="3659188" y="5175250"/>
          <p14:tracePt t="41848" x="3587750" y="5183188"/>
          <p14:tracePt t="41855" x="3524250" y="5191125"/>
          <p14:tracePt t="41862" x="3476625" y="5199063"/>
          <p14:tracePt t="41870" x="3419475" y="5207000"/>
          <p14:tracePt t="41878" x="3363913" y="5214938"/>
          <p14:tracePt t="41885" x="3324225" y="5214938"/>
          <p14:tracePt t="41892" x="3284538" y="5214938"/>
          <p14:tracePt t="41900" x="3244850" y="5214938"/>
          <p14:tracePt t="41908" x="3205163" y="5214938"/>
          <p14:tracePt t="41916" x="3173413" y="5214938"/>
          <p14:tracePt t="41922" x="3165475" y="5214938"/>
          <p14:tracePt t="41930" x="3141663" y="5214938"/>
          <p14:tracePt t="41937" x="3109913" y="5214938"/>
          <p14:tracePt t="41945" x="3076575" y="5214938"/>
          <p14:tracePt t="41952" x="3036888" y="5214938"/>
          <p14:tracePt t="41960" x="3005138" y="5214938"/>
          <p14:tracePt t="41967" x="2973388" y="5214938"/>
          <p14:tracePt t="41975" x="2949575" y="5214938"/>
          <p14:tracePt t="41982" x="2917825" y="5214938"/>
          <p14:tracePt t="41990" x="2878138" y="5214938"/>
          <p14:tracePt t="41999" x="2830513" y="5214938"/>
          <p14:tracePt t="42017" x="2767013" y="5214938"/>
          <p14:tracePt t="42020" x="2733675" y="5214938"/>
          <p14:tracePt t="42028" x="2701925" y="5214938"/>
          <p14:tracePt t="42035" x="2662238" y="5222875"/>
          <p14:tracePt t="42042" x="2638425" y="5222875"/>
          <p14:tracePt t="42050" x="2614613" y="5222875"/>
          <p14:tracePt t="42057" x="2582863" y="5222875"/>
          <p14:tracePt t="42066" x="2559050" y="5222875"/>
          <p14:tracePt t="42072" x="2543175" y="5230813"/>
          <p14:tracePt t="42081" x="2527300" y="5230813"/>
          <p14:tracePt t="42087" x="2495550" y="5246688"/>
          <p14:tracePt t="42095" x="2471738" y="5254625"/>
          <p14:tracePt t="42103" x="2455863" y="5254625"/>
          <p14:tracePt t="42110" x="2439988" y="5262563"/>
          <p14:tracePt t="42117" x="2424113" y="5270500"/>
          <p14:tracePt t="42125" x="2408238" y="5278438"/>
          <p14:tracePt t="42134" x="2392363" y="5278438"/>
          <p14:tracePt t="42141" x="2374900" y="5286375"/>
          <p14:tracePt t="42148" x="2359025" y="5294313"/>
          <p14:tracePt t="42155" x="2335213" y="5302250"/>
          <p14:tracePt t="42162" x="2319338" y="5310188"/>
          <p14:tracePt t="42170" x="2295525" y="5327650"/>
          <p14:tracePt t="42178" x="2287588" y="5335588"/>
          <p14:tracePt t="42185" x="2271713" y="5343525"/>
          <p14:tracePt t="42193" x="2239963" y="5359400"/>
          <p14:tracePt t="42200" x="2224088" y="5367338"/>
          <p14:tracePt t="42207" x="2192338" y="5391150"/>
          <p14:tracePt t="42215" x="2160588" y="5399088"/>
          <p14:tracePt t="42222" x="2136775" y="5422900"/>
          <p14:tracePt t="42231" x="2105025" y="5438775"/>
          <p14:tracePt t="42238" x="2073275" y="5462588"/>
          <p14:tracePt t="42245" x="2049463" y="5478463"/>
          <p14:tracePt t="42252" x="2041525" y="5494338"/>
          <p14:tracePt t="42260" x="2017713" y="5510213"/>
          <p14:tracePt t="42267" x="1992313" y="5534025"/>
          <p14:tracePt t="42275" x="1976438" y="5557838"/>
          <p14:tracePt t="42283" x="1960563" y="5573713"/>
          <p14:tracePt t="42290" x="1936750" y="5597525"/>
          <p14:tracePt t="42298" x="1928813" y="5605463"/>
          <p14:tracePt t="42305" x="1912938" y="5621338"/>
          <p14:tracePt t="42312" x="1912938" y="5637213"/>
          <p14:tracePt t="42320" x="1897063" y="5653088"/>
          <p14:tracePt t="42328" x="1889125" y="5670550"/>
          <p14:tracePt t="42335" x="1881188" y="5686425"/>
          <p14:tracePt t="42342" x="1873250" y="5694363"/>
          <p14:tracePt t="42350" x="1865313" y="5718175"/>
          <p14:tracePt t="42357" x="1865313" y="5734050"/>
          <p14:tracePt t="42364" x="1857375" y="5741988"/>
          <p14:tracePt t="42372" x="1849438" y="5749925"/>
          <p14:tracePt t="42381" x="1849438" y="5773738"/>
          <p14:tracePt t="42388" x="1849438" y="5789613"/>
          <p14:tracePt t="42395" x="1841500" y="5813425"/>
          <p14:tracePt t="42403" x="1841500" y="5837238"/>
          <p14:tracePt t="42410" x="1833563" y="5853113"/>
          <p14:tracePt t="42417" x="1833563" y="5861050"/>
          <p14:tracePt t="42425" x="1833563" y="5868988"/>
          <p14:tracePt t="42440" x="1833563" y="5884863"/>
          <p14:tracePt t="42462" x="1833563" y="5892800"/>
          <p14:tracePt t="42485" x="1833563" y="5900738"/>
          <p14:tracePt t="42492" x="1825625" y="5900738"/>
          <p14:tracePt t="42522" x="1825625" y="5908675"/>
          <p14:tracePt t="42530" x="1825625" y="5916613"/>
          <p14:tracePt t="44008" x="1833563" y="5916613"/>
          <p14:tracePt t="48700" x="1968500" y="5383213"/>
          <p14:tracePt t="48703" x="1992313" y="5302250"/>
          <p14:tracePt t="48703" x="2008188" y="5238750"/>
          <p14:tracePt t="48713" x="2025650" y="5167313"/>
          <p14:tracePt t="48718" x="2049463" y="5095875"/>
          <p14:tracePt t="48728" x="2065338" y="5040313"/>
          <p14:tracePt t="48733" x="2089150" y="4984750"/>
          <p14:tracePt t="48742" x="2105025" y="4927600"/>
          <p14:tracePt t="48749" x="2128838" y="4872038"/>
          <p14:tracePt t="48755" x="2144713" y="4808538"/>
          <p14:tracePt t="48762" x="2160588" y="4752975"/>
          <p14:tracePt t="48771" x="2176463" y="4705350"/>
          <p14:tracePt t="48780" x="2200275" y="4665663"/>
          <p14:tracePt t="48787" x="2224088" y="4624388"/>
          <p14:tracePt t="48795" x="2239963" y="4600575"/>
          <p14:tracePt t="48800" x="2255838" y="4576763"/>
          <p14:tracePt t="48810" x="2279650" y="4545013"/>
          <p14:tracePt t="48816" x="2287588" y="4537075"/>
          <p14:tracePt t="48824" x="2319338" y="4505325"/>
          <p14:tracePt t="48830" x="2327275" y="4481513"/>
          <p14:tracePt t="48839" x="2343150" y="4465638"/>
          <p14:tracePt t="48847" x="2359025" y="4449763"/>
          <p14:tracePt t="48853" x="2374900" y="4425950"/>
          <p14:tracePt t="48861" x="2392363" y="4410075"/>
          <p14:tracePt t="48868" x="2408238" y="4394200"/>
          <p14:tracePt t="48877" x="2424113" y="4370388"/>
          <p14:tracePt t="48883" x="2432050" y="4354513"/>
          <p14:tracePt t="48891" x="2447925" y="4338638"/>
          <p14:tracePt t="48898" x="2463800" y="4330700"/>
          <p14:tracePt t="48905" x="2471738" y="4314825"/>
          <p14:tracePt t="48913" x="2479675" y="4314825"/>
          <p14:tracePt t="48922" x="2479675" y="4306888"/>
          <p14:tracePt t="48928" x="2495550" y="4298950"/>
          <p14:tracePt t="48935" x="2495550" y="4291013"/>
          <p14:tracePt t="48944" x="2511425" y="4281488"/>
          <p14:tracePt t="48959" x="2519363" y="4281488"/>
          <p14:tracePt t="48965" x="2519363" y="4273550"/>
          <p14:tracePt t="48980" x="2527300" y="4273550"/>
          <p14:tracePt t="50263" x="2535238" y="4273550"/>
          <p14:tracePt t="50279" x="2543175" y="4273550"/>
          <p14:tracePt t="50285" x="2543175" y="4265613"/>
          <p14:tracePt t="50300" x="2551113" y="4265613"/>
          <p14:tracePt t="50310" x="2551113" y="4257675"/>
          <p14:tracePt t="50316" x="2559050" y="4257675"/>
          <p14:tracePt t="50428" x="2559050" y="4249738"/>
          <p14:tracePt t="50436" x="2566988" y="4249738"/>
          <p14:tracePt t="50444" x="2574925" y="4241800"/>
          <p14:tracePt t="50462" x="2582863" y="4241800"/>
          <p14:tracePt t="50548" x="2582863" y="4233863"/>
          <p14:tracePt t="50555" x="2590800" y="4233863"/>
          <p14:tracePt t="50736" x="2598738" y="4233863"/>
          <p14:tracePt t="50744" x="2606675" y="4217988"/>
          <p14:tracePt t="50750" x="2622550" y="4217988"/>
          <p14:tracePt t="50762" x="2622550" y="4210050"/>
          <p14:tracePt t="50767" x="2630488" y="4210050"/>
          <p14:tracePt t="50803" x="2638425" y="4210050"/>
          <p14:tracePt t="50811" x="2638425" y="4202113"/>
          <p14:tracePt t="51350" x="2638425" y="4210050"/>
          <p14:tracePt t="51375" x="2638425" y="4217988"/>
          <p14:tracePt t="51389" x="2638425" y="4225925"/>
          <p14:tracePt t="51395" x="2638425" y="4233863"/>
          <p14:tracePt t="54273" x="2527300" y="4170363"/>
          <p14:tracePt t="54276" x="2471738" y="4130675"/>
          <p14:tracePt t="54284" x="2447925" y="4106863"/>
          <p14:tracePt t="54291" x="2408238" y="4083050"/>
          <p14:tracePt t="54299" x="2392363" y="4067175"/>
          <p14:tracePt t="54306" x="2359025" y="4043363"/>
          <p14:tracePt t="54314" x="2343150" y="4043363"/>
          <p14:tracePt t="54326" x="2327275" y="4027488"/>
          <p14:tracePt t="54328" x="2319338" y="4027488"/>
          <p14:tracePt t="54336" x="2319338" y="4019550"/>
          <p14:tracePt t="54343" x="2311400" y="4011613"/>
          <p14:tracePt t="54546" x="2303463" y="4011613"/>
          <p14:tracePt t="54552" x="2295525" y="4011613"/>
          <p14:tracePt t="54562" x="2279650" y="4011613"/>
          <p14:tracePt t="54568" x="2263775" y="4011613"/>
          <p14:tracePt t="54575" x="2239963" y="4011613"/>
          <p14:tracePt t="54584" x="2224088" y="4003675"/>
          <p14:tracePt t="54591" x="2200275" y="4003675"/>
          <p14:tracePt t="54599" x="2168525" y="3995738"/>
          <p14:tracePt t="54607" x="2120900" y="3987800"/>
          <p14:tracePt t="54612" x="2073275" y="3979863"/>
          <p14:tracePt t="54625" x="2065338" y="3979863"/>
          <p14:tracePt t="54628" x="2025650" y="3979863"/>
          <p14:tracePt t="54635" x="1976438" y="3971925"/>
          <p14:tracePt t="54643" x="1960563" y="3971925"/>
          <p14:tracePt t="54650" x="1952625" y="3971925"/>
          <p14:tracePt t="54658" x="1944688" y="3971925"/>
          <p14:tracePt t="54665" x="1936750" y="3971925"/>
          <p14:tracePt t="54681" x="1928813" y="3971925"/>
          <p14:tracePt t="54710" x="1920875" y="3971925"/>
          <p14:tracePt t="54757" x="1912938" y="3971925"/>
          <p14:tracePt t="54778" x="1912938" y="3963988"/>
          <p14:tracePt t="54860" x="1905000" y="3963988"/>
          <p14:tracePt t="54868" x="1905000" y="3956050"/>
          <p14:tracePt t="54875" x="1897063" y="3956050"/>
          <p14:tracePt t="54898" x="1889125" y="3956050"/>
          <p14:tracePt t="54906" x="1881188" y="3956050"/>
          <p14:tracePt t="54936" x="1881188" y="3948113"/>
          <p14:tracePt t="55236" x="0" y="0"/>
        </p14:tracePtLst>
        <p14:tracePtLst>
          <p14:tracePt t="55852" x="1292225" y="4186238"/>
          <p14:tracePt t="55866" x="1284288" y="4186238"/>
          <p14:tracePt t="55880" x="1274763" y="4186238"/>
          <p14:tracePt t="55891" x="1266825" y="4186238"/>
          <p14:tracePt t="55908" x="1258888" y="4186238"/>
          <p14:tracePt t="55921" x="1250950" y="4186238"/>
          <p14:tracePt t="55926" x="1243013" y="4186238"/>
          <p14:tracePt t="55941" x="1235075" y="4194175"/>
          <p14:tracePt t="55957" x="1227138" y="4194175"/>
          <p14:tracePt t="55963" x="1227138" y="4202113"/>
          <p14:tracePt t="55978" x="1211263" y="4202113"/>
          <p14:tracePt t="55987" x="1211263" y="4210050"/>
          <p14:tracePt t="55993" x="1203325" y="4210050"/>
          <p14:tracePt t="56008" x="1195388" y="4217988"/>
          <p14:tracePt t="56015" x="1187450" y="4217988"/>
          <p14:tracePt t="56023" x="1179513" y="4225925"/>
          <p14:tracePt t="56030" x="1179513" y="4233863"/>
          <p14:tracePt t="56039" x="1171575" y="4233863"/>
          <p14:tracePt t="56046" x="1171575" y="4241800"/>
          <p14:tracePt t="56054" x="1155700" y="4249738"/>
          <p14:tracePt t="56060" x="1155700" y="4257675"/>
          <p14:tracePt t="56068" x="1139825" y="4265613"/>
          <p14:tracePt t="56075" x="1131888" y="4273550"/>
          <p14:tracePt t="56083" x="1116013" y="4291013"/>
          <p14:tracePt t="56090" x="1100138" y="4298950"/>
          <p14:tracePt t="56098" x="1092200" y="4314825"/>
          <p14:tracePt t="56105" x="1084263" y="4322763"/>
          <p14:tracePt t="56113" x="1060450" y="4338638"/>
          <p14:tracePt t="56121" x="1036638" y="4362450"/>
          <p14:tracePt t="56128" x="1020763" y="4370388"/>
          <p14:tracePt t="56137" x="996950" y="4402138"/>
          <p14:tracePt t="56143" x="981075" y="4418013"/>
          <p14:tracePt t="56150" x="973138" y="4425950"/>
          <p14:tracePt t="56158" x="957263" y="4449763"/>
          <p14:tracePt t="56165" x="941388" y="4457700"/>
          <p14:tracePt t="56173" x="933450" y="4473575"/>
          <p14:tracePt t="56180" x="917575" y="4489450"/>
          <p14:tracePt t="56189" x="917575" y="4497388"/>
          <p14:tracePt t="56195" x="908050" y="4505325"/>
          <p14:tracePt t="56203" x="900113" y="4513263"/>
          <p14:tracePt t="56211" x="892175" y="4529138"/>
          <p14:tracePt t="56218" x="892175" y="4545013"/>
          <p14:tracePt t="56225" x="884238" y="4552950"/>
          <p14:tracePt t="56240" x="884238" y="4568825"/>
          <p14:tracePt t="56248" x="884238" y="4576763"/>
          <p14:tracePt t="56255" x="884238" y="4592638"/>
          <p14:tracePt t="56263" x="884238" y="4600575"/>
          <p14:tracePt t="56270" x="876300" y="4616450"/>
          <p14:tracePt t="56278" x="876300" y="4633913"/>
          <p14:tracePt t="56287" x="876300" y="4649788"/>
          <p14:tracePt t="56292" x="876300" y="4665663"/>
          <p14:tracePt t="56300" x="876300" y="4673600"/>
          <p14:tracePt t="56308" x="868363" y="4689475"/>
          <p14:tracePt t="56316" x="868363" y="4705350"/>
          <p14:tracePt t="56323" x="868363" y="4713288"/>
          <p14:tracePt t="56331" x="868363" y="4729163"/>
          <p14:tracePt t="56339" x="868363" y="4752975"/>
          <p14:tracePt t="56346" x="868363" y="4776788"/>
          <p14:tracePt t="56354" x="868363" y="4816475"/>
          <p14:tracePt t="56361" x="868363" y="4832350"/>
          <p14:tracePt t="56368" x="868363" y="4856163"/>
          <p14:tracePt t="56375" x="868363" y="4879975"/>
          <p14:tracePt t="56382" x="868363" y="4903788"/>
          <p14:tracePt t="56390" x="868363" y="4935538"/>
          <p14:tracePt t="56398" x="868363" y="4976813"/>
          <p14:tracePt t="56405" x="868363" y="4992688"/>
          <p14:tracePt t="56413" x="860425" y="5024438"/>
          <p14:tracePt t="56420" x="860425" y="5111750"/>
          <p14:tracePt t="56428" x="860425" y="5167313"/>
          <p14:tracePt t="56437" x="860425" y="5230813"/>
          <p14:tracePt t="56443" x="860425" y="5286375"/>
          <p14:tracePt t="56450" x="860425" y="5327650"/>
          <p14:tracePt t="56458" x="860425" y="5383213"/>
          <p14:tracePt t="56466" x="860425" y="5422900"/>
          <p14:tracePt t="56473" x="860425" y="5470525"/>
          <p14:tracePt t="56481" x="860425" y="5510213"/>
          <p14:tracePt t="56489" x="860425" y="5565775"/>
          <p14:tracePt t="56495" x="860425" y="5597525"/>
          <p14:tracePt t="56504" x="860425" y="5629275"/>
          <p14:tracePt t="56511" x="860425" y="5653088"/>
          <p14:tracePt t="56519" x="860425" y="5686425"/>
          <p14:tracePt t="56525" x="860425" y="5718175"/>
          <p14:tracePt t="56533" x="860425" y="5757863"/>
          <p14:tracePt t="56540" x="860425" y="5797550"/>
          <p14:tracePt t="56548" x="860425" y="5837238"/>
          <p14:tracePt t="56555" x="860425" y="5884863"/>
          <p14:tracePt t="56563" x="860425" y="5924550"/>
          <p14:tracePt t="56571" x="860425" y="5956300"/>
          <p14:tracePt t="56578" x="860425" y="6005513"/>
          <p14:tracePt t="56587" x="868363" y="6045200"/>
          <p14:tracePt t="56593" x="868363" y="6092825"/>
          <p14:tracePt t="56601" x="868363" y="6132513"/>
          <p14:tracePt t="56608" x="868363" y="6164263"/>
          <p14:tracePt t="56616" x="868363" y="6211888"/>
          <p14:tracePt t="56623" x="868363" y="6235700"/>
          <p14:tracePt t="56631" x="868363" y="6259513"/>
          <p14:tracePt t="56639" x="868363" y="6283325"/>
          <p14:tracePt t="56645" x="868363" y="6307138"/>
          <p14:tracePt t="56655" x="868363" y="6315075"/>
          <p14:tracePt t="56660" x="868363" y="6338888"/>
          <p14:tracePt t="56669" x="868363" y="6348413"/>
          <p14:tracePt t="56675" x="868363" y="6356350"/>
          <p14:tracePt t="56690" x="876300" y="6364288"/>
          <p14:tracePt t="56721" x="876300" y="6372225"/>
          <p14:tracePt t="56751" x="876300" y="6380163"/>
          <p14:tracePt t="56758" x="876300" y="6364288"/>
          <p14:tracePt t="56765" x="876300" y="6307138"/>
          <p14:tracePt t="56773" x="868363" y="6235700"/>
          <p14:tracePt t="56781" x="860425" y="6180138"/>
          <p14:tracePt t="56788" x="852488" y="6116638"/>
          <p14:tracePt t="56797" x="844550" y="6021388"/>
          <p14:tracePt t="56803" x="836613" y="5932488"/>
          <p14:tracePt t="56810" x="828675" y="5837238"/>
          <p14:tracePt t="56818" x="812800" y="5749925"/>
          <p14:tracePt t="56825" x="812800" y="5662613"/>
          <p14:tracePt t="56833" x="812800" y="5613400"/>
          <p14:tracePt t="56840" x="804863" y="5534025"/>
          <p14:tracePt t="56848" x="804863" y="5462588"/>
          <p14:tracePt t="56855" x="804863" y="5407025"/>
          <p14:tracePt t="56862" x="804863" y="5343525"/>
          <p14:tracePt t="56871" x="804863" y="5302250"/>
          <p14:tracePt t="56878" x="804863" y="5254625"/>
          <p14:tracePt t="56886" x="804863" y="5191125"/>
          <p14:tracePt t="56893" x="804863" y="5151438"/>
          <p14:tracePt t="56900" x="804863" y="5087938"/>
          <p14:tracePt t="56908" x="804863" y="5024438"/>
          <p14:tracePt t="56916" x="804863" y="4959350"/>
          <p14:tracePt t="56923" x="796925" y="4895850"/>
          <p14:tracePt t="56930" x="788988" y="4840288"/>
          <p14:tracePt t="56938" x="781050" y="4776788"/>
          <p14:tracePt t="56945" x="773113" y="4729163"/>
          <p14:tracePt t="56953" x="773113" y="4689475"/>
          <p14:tracePt t="56960" x="765175" y="4641850"/>
          <p14:tracePt t="56971" x="757238" y="4592638"/>
          <p14:tracePt t="56975" x="757238" y="4552950"/>
          <p14:tracePt t="56983" x="757238" y="4537075"/>
          <p14:tracePt t="56991" x="757238" y="4505325"/>
          <p14:tracePt t="56997" x="757238" y="4481513"/>
          <p14:tracePt t="57022" x="749300" y="4418013"/>
          <p14:tracePt t="57028" x="749300" y="4394200"/>
          <p14:tracePt t="57037" x="741363" y="4370388"/>
          <p14:tracePt t="57043" x="741363" y="4346575"/>
          <p14:tracePt t="57050" x="741363" y="4338638"/>
          <p14:tracePt t="57058" x="741363" y="4322763"/>
          <p14:tracePt t="57066" x="741363" y="4314825"/>
          <p14:tracePt t="57072" x="733425" y="4298950"/>
          <p14:tracePt t="57088" x="733425" y="4291013"/>
          <p14:tracePt t="57103" x="733425" y="4281488"/>
          <p14:tracePt t="57133" x="733425" y="4273550"/>
          <p14:tracePt t="57173" x="733425" y="4265613"/>
          <p14:tracePt t="57193" x="733425" y="4257675"/>
          <p14:tracePt t="57201" x="725488" y="4257675"/>
          <p14:tracePt t="57448" x="733425" y="4257675"/>
          <p14:tracePt t="58124" x="733425" y="4265613"/>
          <p14:tracePt t="58131" x="741363" y="4281488"/>
          <p14:tracePt t="58138" x="741363" y="4298950"/>
          <p14:tracePt t="58147" x="741363" y="4306888"/>
          <p14:tracePt t="58155" x="749300" y="4314825"/>
          <p14:tracePt t="58162" x="749300" y="4330700"/>
          <p14:tracePt t="58171" x="749300" y="4338638"/>
          <p14:tracePt t="58191" x="749300" y="4346575"/>
          <p14:tracePt t="58199" x="757238" y="4346575"/>
          <p14:tracePt t="58206" x="757238" y="4354513"/>
          <p14:tracePt t="58237" x="757238" y="4362450"/>
          <p14:tracePt t="58258" x="757238" y="4370388"/>
          <p14:tracePt t="58265" x="757238" y="4378325"/>
          <p14:tracePt t="58273" x="757238" y="4386263"/>
          <p14:tracePt t="58287" x="757238" y="4394200"/>
          <p14:tracePt t="58296" x="765175" y="4402138"/>
          <p14:tracePt t="58303" x="765175" y="4410075"/>
          <p14:tracePt t="58310" x="765175" y="4418013"/>
          <p14:tracePt t="58326" x="773113" y="4425950"/>
          <p14:tracePt t="58340" x="773113" y="4433888"/>
          <p14:tracePt t="58348" x="773113" y="4441825"/>
          <p14:tracePt t="58355" x="773113" y="4457700"/>
          <p14:tracePt t="58363" x="773113" y="4465638"/>
          <p14:tracePt t="58371" x="773113" y="4473575"/>
          <p14:tracePt t="58377" x="773113" y="4481513"/>
          <p14:tracePt t="58386" x="773113" y="4497388"/>
          <p14:tracePt t="58392" x="773113" y="4505325"/>
          <p14:tracePt t="58401" x="781050" y="4529138"/>
          <p14:tracePt t="58408" x="781050" y="4537075"/>
          <p14:tracePt t="58415" x="788988" y="4552950"/>
          <p14:tracePt t="58423" x="796925" y="4576763"/>
          <p14:tracePt t="58430" x="796925" y="4584700"/>
          <p14:tracePt t="58438" x="812800" y="4600575"/>
          <p14:tracePt t="58445" x="812800" y="4616450"/>
          <p14:tracePt t="58453" x="828675" y="4641850"/>
          <p14:tracePt t="58461" x="836613" y="4649788"/>
          <p14:tracePt t="58469" x="836613" y="4665663"/>
          <p14:tracePt t="58475" x="836613" y="4681538"/>
          <p14:tracePt t="58483" x="844550" y="4689475"/>
          <p14:tracePt t="58490" x="860425" y="4705350"/>
          <p14:tracePt t="58498" x="860425" y="4721225"/>
          <p14:tracePt t="58505" x="860425" y="4737100"/>
          <p14:tracePt t="58513" x="868363" y="4745038"/>
          <p14:tracePt t="58520" x="876300" y="4760913"/>
          <p14:tracePt t="58528" x="884238" y="4784725"/>
          <p14:tracePt t="58536" x="892175" y="4800600"/>
          <p14:tracePt t="58542" x="900113" y="4816475"/>
          <p14:tracePt t="58552" x="900113" y="4824413"/>
          <p14:tracePt t="58558" x="900113" y="4848225"/>
          <p14:tracePt t="58566" x="908050" y="4872038"/>
          <p14:tracePt t="58580" x="917575" y="4879975"/>
          <p14:tracePt t="58596" x="917575" y="4887913"/>
          <p14:tracePt t="58610" x="917575" y="4895850"/>
          <p14:tracePt t="58619" x="917575" y="4903788"/>
          <p14:tracePt t="58632" x="917575" y="4911725"/>
          <p14:tracePt t="58648" x="917575" y="4927600"/>
          <p14:tracePt t="58665" x="917575" y="4935538"/>
          <p14:tracePt t="58674" x="917575" y="4951413"/>
          <p14:tracePt t="58685" x="917575" y="4959350"/>
          <p14:tracePt t="58693" x="917575" y="4976813"/>
          <p14:tracePt t="58708" x="917575" y="4984750"/>
          <p14:tracePt t="58715" x="917575" y="4992688"/>
          <p14:tracePt t="58723" x="917575" y="5000625"/>
          <p14:tracePt t="58738" x="917575" y="5008563"/>
          <p14:tracePt t="58756" x="917575" y="5016500"/>
          <p14:tracePt t="58768" x="917575" y="5032375"/>
          <p14:tracePt t="58782" x="917575" y="5040313"/>
          <p14:tracePt t="58790" x="917575" y="5048250"/>
          <p14:tracePt t="58798" x="917575" y="5056188"/>
          <p14:tracePt t="58805" x="917575" y="5072063"/>
          <p14:tracePt t="58820" x="917575" y="5080000"/>
          <p14:tracePt t="58852" x="917575" y="5087938"/>
          <p14:tracePt t="60808" x="917575" y="5080000"/>
          <p14:tracePt t="60823" x="925513" y="5080000"/>
          <p14:tracePt t="60832" x="925513" y="5072063"/>
          <p14:tracePt t="61108" x="925513" y="5064125"/>
          <p14:tracePt t="61117" x="933450" y="5064125"/>
          <p14:tracePt t="61122" x="941388" y="5048250"/>
          <p14:tracePt t="61139" x="941388" y="5040313"/>
          <p14:tracePt t="61146" x="949325" y="5040313"/>
          <p14:tracePt t="61156" x="949325" y="5032375"/>
          <p14:tracePt t="61172" x="949325" y="5016500"/>
          <p14:tracePt t="61176" x="949325" y="5000625"/>
          <p14:tracePt t="61186" x="957263" y="4992688"/>
          <p14:tracePt t="61190" x="965200" y="4984750"/>
          <p14:tracePt t="61198" x="965200" y="4967288"/>
          <p14:tracePt t="61205" x="965200" y="4959350"/>
          <p14:tracePt t="61213" x="973138" y="4951413"/>
          <p14:tracePt t="61220" x="981075" y="4935538"/>
          <p14:tracePt t="61228" x="981075" y="4911725"/>
          <p14:tracePt t="61235" x="989013" y="4895850"/>
          <p14:tracePt t="61244" x="996950" y="4872038"/>
          <p14:tracePt t="61252" x="1004888" y="4848225"/>
          <p14:tracePt t="61258" x="1012825" y="4808538"/>
          <p14:tracePt t="61266" x="1012825" y="4792663"/>
          <p14:tracePt t="61273" x="1028700" y="4752975"/>
          <p14:tracePt t="61281" x="1044575" y="4713288"/>
          <p14:tracePt t="61288" x="1052513" y="4681538"/>
          <p14:tracePt t="61295" x="1068388" y="4633913"/>
          <p14:tracePt t="61302" x="1084263" y="4592638"/>
          <p14:tracePt t="61311" x="1100138" y="4545013"/>
          <p14:tracePt t="61318" x="1100138" y="4505325"/>
          <p14:tracePt t="61326" x="1116013" y="4473575"/>
          <p14:tracePt t="61333" x="1123950" y="4441825"/>
          <p14:tracePt t="61340" x="1131888" y="4402138"/>
          <p14:tracePt t="61349" x="1139825" y="4386263"/>
          <p14:tracePt t="61355" x="1139825" y="4370388"/>
          <p14:tracePt t="61363" x="1147763" y="4354513"/>
          <p14:tracePt t="61371" x="1155700" y="4354513"/>
          <p14:tracePt t="61378" x="1155700" y="4346575"/>
          <p14:tracePt t="61558" x="1155700" y="4354513"/>
          <p14:tracePt t="61565" x="1155700" y="4362450"/>
          <p14:tracePt t="61836" x="1187450" y="4362450"/>
          <p14:tracePt t="61842" x="1235075" y="4362450"/>
          <p14:tracePt t="61850" x="1323975" y="4362450"/>
          <p14:tracePt t="61857" x="1371600" y="4362450"/>
          <p14:tracePt t="61865" x="1482725" y="4362450"/>
          <p14:tracePt t="61874" x="1698625" y="4354513"/>
          <p14:tracePt t="61881" x="1912938" y="4338638"/>
          <p14:tracePt t="61888" x="2176463" y="4338638"/>
          <p14:tracePt t="61897" x="2503488" y="4338638"/>
          <p14:tracePt t="61904" x="2854325" y="4322763"/>
          <p14:tracePt t="61910" x="3117850" y="4314825"/>
          <p14:tracePt t="61918" x="3492500" y="4265613"/>
          <p14:tracePt t="61925" x="3843338" y="4249738"/>
          <p14:tracePt t="61933" x="4192588" y="4210050"/>
          <p14:tracePt t="61940" x="4503738" y="4178300"/>
          <p14:tracePt t="61949" x="4767263" y="4178300"/>
          <p14:tracePt t="61955" x="5006975" y="4162425"/>
          <p14:tracePt t="61963" x="5126038" y="4162425"/>
          <p14:tracePt t="61971" x="5253038" y="4162425"/>
          <p14:tracePt t="61978" x="5357813" y="4162425"/>
          <p14:tracePt t="61985" x="5437188" y="4162425"/>
          <p14:tracePt t="61993" x="5484813" y="4162425"/>
          <p14:tracePt t="62000" x="5532438" y="4162425"/>
          <p14:tracePt t="62017" x="5588000" y="4162425"/>
          <p14:tracePt t="62023" x="5595938" y="4162425"/>
          <p14:tracePt t="62032" x="5611813" y="4162425"/>
          <p14:tracePt t="62038" x="5619750" y="4162425"/>
          <p14:tracePt t="62053" x="5627688" y="4162425"/>
          <p14:tracePt t="62060" x="5635625" y="4154488"/>
          <p14:tracePt t="62068" x="5643563" y="4154488"/>
          <p14:tracePt t="62076" x="5651500" y="4154488"/>
          <p14:tracePt t="62084" x="5676900" y="4154488"/>
          <p14:tracePt t="62090" x="5692775" y="4146550"/>
          <p14:tracePt t="62099" x="5724525" y="4146550"/>
          <p14:tracePt t="62106" x="5772150" y="4146550"/>
          <p14:tracePt t="62113" x="5819775" y="4146550"/>
          <p14:tracePt t="62121" x="5875338" y="4146550"/>
          <p14:tracePt t="62127" x="5915025" y="4146550"/>
          <p14:tracePt t="62135" x="5962650" y="4146550"/>
          <p14:tracePt t="62143" x="6026150" y="4146550"/>
          <p14:tracePt t="62151" x="6091238" y="4146550"/>
          <p14:tracePt t="62158" x="6146800" y="4146550"/>
          <p14:tracePt t="62166" x="6218238" y="4146550"/>
          <p14:tracePt t="62172" x="6273800" y="4146550"/>
          <p14:tracePt t="62181" x="6313488" y="4146550"/>
          <p14:tracePt t="62188" x="6384925" y="4146550"/>
          <p14:tracePt t="62195" x="6442075" y="4146550"/>
          <p14:tracePt t="62203" x="6505575" y="4146550"/>
          <p14:tracePt t="62210" x="6561138" y="4146550"/>
          <p14:tracePt t="62218" x="6624638" y="4162425"/>
          <p14:tracePt t="62225" x="6680200" y="4170363"/>
          <p14:tracePt t="62235" x="6727825" y="4186238"/>
          <p14:tracePt t="62242" x="6792913" y="4202113"/>
          <p14:tracePt t="62251" x="6856413" y="4210050"/>
          <p14:tracePt t="62256" x="6911975" y="4217988"/>
          <p14:tracePt t="62263" x="6959600" y="4217988"/>
          <p14:tracePt t="62270" x="7015163" y="4225925"/>
          <p14:tracePt t="62278" x="7046913" y="4225925"/>
          <p14:tracePt t="62285" x="7078663" y="4225925"/>
          <p14:tracePt t="62293" x="7094538" y="4217988"/>
          <p14:tracePt t="62300" x="7118350" y="4217988"/>
          <p14:tracePt t="62308" x="7135813" y="4202113"/>
          <p14:tracePt t="62316" x="7143750" y="4186238"/>
          <p14:tracePt t="62323" x="7159625" y="4178300"/>
          <p14:tracePt t="62332" x="7167563" y="4162425"/>
          <p14:tracePt t="62339" x="7175500" y="4154488"/>
          <p14:tracePt t="62345" x="7175500" y="4146550"/>
          <p14:tracePt t="62353" x="7183438" y="4138613"/>
          <p14:tracePt t="62360" x="7183438" y="4130675"/>
          <p14:tracePt t="62368" x="7191375" y="4130675"/>
          <p14:tracePt t="62376" x="7199313" y="4122738"/>
          <p14:tracePt t="62548" x="7207250" y="4138613"/>
          <p14:tracePt t="62555" x="7207250" y="4162425"/>
          <p14:tracePt t="62566" x="7215188" y="4202113"/>
          <p14:tracePt t="62571" x="7215188" y="4233863"/>
          <p14:tracePt t="62579" x="7215188" y="4298950"/>
          <p14:tracePt t="62586" x="7215188" y="4354513"/>
          <p14:tracePt t="62594" x="7215188" y="4410075"/>
          <p14:tracePt t="62602" x="7215188" y="4457700"/>
          <p14:tracePt t="62611" x="7215188" y="4481513"/>
          <p14:tracePt t="62617" x="7215188" y="4513263"/>
          <p14:tracePt t="62624" x="7215188" y="4529138"/>
          <p14:tracePt t="62635" x="7215188" y="4537075"/>
          <p14:tracePt t="62639" x="7215188" y="4545013"/>
          <p14:tracePt t="62721" x="7223125" y="4537075"/>
          <p14:tracePt t="62729" x="7223125" y="4529138"/>
          <p14:tracePt t="62744" x="7223125" y="4513263"/>
          <p14:tracePt t="62751" x="7239000" y="4497388"/>
          <p14:tracePt t="62758" x="7246938" y="4489450"/>
          <p14:tracePt t="62769" x="7246938" y="4473575"/>
          <p14:tracePt t="62774" x="7254875" y="4449763"/>
          <p14:tracePt t="62784" x="7254875" y="4425950"/>
          <p14:tracePt t="62788" x="7270750" y="4402138"/>
          <p14:tracePt t="62796" x="7278688" y="4378325"/>
          <p14:tracePt t="62802" x="7286625" y="4354513"/>
          <p14:tracePt t="62810" x="7294563" y="4338638"/>
          <p14:tracePt t="62817" x="7302500" y="4314825"/>
          <p14:tracePt t="62827" x="7302500" y="4298950"/>
          <p14:tracePt t="62834" x="7310438" y="4281488"/>
          <p14:tracePt t="62840" x="7318375" y="4273550"/>
          <p14:tracePt t="62850" x="7318375" y="4265613"/>
          <p14:tracePt t="62856" x="7318375" y="4257675"/>
          <p14:tracePt t="62871" x="7318375" y="4249738"/>
          <p14:tracePt t="62983" x="7318375" y="4257675"/>
          <p14:tracePt t="62992" x="7318375" y="4265613"/>
          <p14:tracePt t="62998" x="7318375" y="4273550"/>
          <p14:tracePt t="63016" x="7318375" y="4291013"/>
          <p14:tracePt t="63020" x="7310438" y="4291013"/>
          <p14:tracePt t="63028" x="7310438" y="4306888"/>
          <p14:tracePt t="63035" x="7302500" y="4306888"/>
          <p14:tracePt t="63208" x="7302500" y="4314825"/>
          <p14:tracePt t="63223" x="7310438" y="4330700"/>
          <p14:tracePt t="63231" x="7326313" y="4338638"/>
          <p14:tracePt t="63238" x="7342188" y="4354513"/>
          <p14:tracePt t="63245" x="7366000" y="4370388"/>
          <p14:tracePt t="63253" x="7397750" y="4386263"/>
          <p14:tracePt t="63260" x="7429500" y="4402138"/>
          <p14:tracePt t="63268" x="7469188" y="4425950"/>
          <p14:tracePt t="63275" x="7526338" y="4441825"/>
          <p14:tracePt t="63284" x="7558088" y="4457700"/>
          <p14:tracePt t="63290" x="7605713" y="4473575"/>
          <p14:tracePt t="63297" x="7621588" y="4481513"/>
          <p14:tracePt t="63305" x="7645400" y="4481513"/>
          <p14:tracePt t="63314" x="7669213" y="4481513"/>
          <p14:tracePt t="63320" x="7693025" y="4489450"/>
          <p14:tracePt t="63328" x="7700963" y="4489450"/>
          <p14:tracePt t="63440" x="7700963" y="4497388"/>
          <p14:tracePt t="63455" x="7700963" y="4505325"/>
          <p14:tracePt t="63467" x="7700963" y="4513263"/>
          <p14:tracePt t="63471" x="7700963" y="4521200"/>
          <p14:tracePt t="63478" x="7700963" y="4537075"/>
          <p14:tracePt t="63485" x="7700963" y="4545013"/>
          <p14:tracePt t="63493" x="7693025" y="4576763"/>
          <p14:tracePt t="63500" x="7685088" y="4584700"/>
          <p14:tracePt t="63508" x="7669213" y="4608513"/>
          <p14:tracePt t="63516" x="7669213" y="4624388"/>
          <p14:tracePt t="63523" x="7653338" y="4649788"/>
          <p14:tracePt t="63531" x="7637463" y="4681538"/>
          <p14:tracePt t="63538" x="7629525" y="4705350"/>
          <p14:tracePt t="63546" x="7621588" y="4721225"/>
          <p14:tracePt t="63553" x="7613650" y="4737100"/>
          <p14:tracePt t="63561" x="7605713" y="4760913"/>
          <p14:tracePt t="63568" x="7597775" y="4776788"/>
          <p14:tracePt t="63576" x="7589838" y="4784725"/>
          <p14:tracePt t="63583" x="7589838" y="4800600"/>
          <p14:tracePt t="63590" x="7581900" y="4808538"/>
          <p14:tracePt t="63598" x="7573963" y="4816475"/>
          <p14:tracePt t="63605" x="7573963" y="4832350"/>
          <p14:tracePt t="63614" x="7573963" y="4840288"/>
          <p14:tracePt t="63620" x="7573963" y="4848225"/>
          <p14:tracePt t="63628" x="7573963" y="4864100"/>
          <p14:tracePt t="63635" x="7566025" y="4864100"/>
          <p14:tracePt t="63642" x="7566025" y="4872038"/>
          <p14:tracePt t="63815" x="7566025" y="4864100"/>
          <p14:tracePt t="63822" x="7566025" y="4856163"/>
          <p14:tracePt t="63838" x="7566025" y="4848225"/>
          <p14:tracePt t="63845" x="7566025" y="4840288"/>
          <p14:tracePt t="63854" x="7566025" y="4816475"/>
          <p14:tracePt t="63861" x="7573963" y="4808538"/>
          <p14:tracePt t="63869" x="7573963" y="4792663"/>
          <p14:tracePt t="63876" x="7581900" y="4784725"/>
          <p14:tracePt t="63883" x="7581900" y="4776788"/>
          <p14:tracePt t="63890" x="7581900" y="4768850"/>
          <p14:tracePt t="63905" x="7581900" y="4760913"/>
          <p14:tracePt t="64296" x="7581900" y="4752975"/>
          <p14:tracePt t="64311" x="7589838" y="4752975"/>
          <p14:tracePt t="64329" x="7589838" y="4745038"/>
          <p14:tracePt t="67678" x="7589838" y="4737100"/>
          <p14:tracePt t="67701" x="7589838" y="4729163"/>
          <p14:tracePt t="67708" x="7589838" y="4721225"/>
          <p14:tracePt t="67717" x="7597775" y="4713288"/>
          <p14:tracePt t="67724" x="7597775" y="4705350"/>
          <p14:tracePt t="67739" x="7605713" y="4697413"/>
          <p14:tracePt t="67768" x="7605713" y="4689475"/>
          <p14:tracePt t="68098" x="7605713" y="4697413"/>
          <p14:tracePt t="68107" x="7597775" y="4697413"/>
          <p14:tracePt t="68121" x="7597775" y="4705350"/>
          <p14:tracePt t="68203" x="7589838" y="4705350"/>
          <p14:tracePt t="68218" x="7581900" y="4697413"/>
          <p14:tracePt t="68233" x="7573963" y="4689475"/>
          <p14:tracePt t="68241" x="7566025" y="4689475"/>
          <p14:tracePt t="68255" x="7558088" y="4689475"/>
          <p14:tracePt t="68646" x="7526338" y="4689475"/>
          <p14:tracePt t="68653" x="7493000" y="4689475"/>
          <p14:tracePt t="68661" x="7453313" y="4689475"/>
          <p14:tracePt t="68667" x="7389813" y="4689475"/>
          <p14:tracePt t="68676" x="7302500" y="4689475"/>
          <p14:tracePt t="68683" x="7231063" y="4689475"/>
          <p14:tracePt t="68690" x="7126288" y="4705350"/>
          <p14:tracePt t="68698" x="7046913" y="4713288"/>
          <p14:tracePt t="68707" x="6951663" y="4729163"/>
          <p14:tracePt t="68713" x="6856413" y="4737100"/>
          <p14:tracePt t="68721" x="6759575" y="4745038"/>
          <p14:tracePt t="68729" x="6656388" y="4760913"/>
          <p14:tracePt t="68735" x="6553200" y="4760913"/>
          <p14:tracePt t="68746" x="6481763" y="4768850"/>
          <p14:tracePt t="68750" x="6402388" y="4784725"/>
          <p14:tracePt t="68758" x="6313488" y="4800600"/>
          <p14:tracePt t="68765" x="6249988" y="4816475"/>
          <p14:tracePt t="68773" x="6178550" y="4832350"/>
          <p14:tracePt t="68780" x="6107113" y="4840288"/>
          <p14:tracePt t="68790" x="6034088" y="4840288"/>
          <p14:tracePt t="68798" x="5962650" y="4840288"/>
          <p14:tracePt t="68803" x="5899150" y="4840288"/>
          <p14:tracePt t="68812" x="5835650" y="4840288"/>
          <p14:tracePt t="68818" x="5780088" y="4840288"/>
          <p14:tracePt t="68827" x="5708650" y="4840288"/>
          <p14:tracePt t="68832" x="5651500" y="4840288"/>
          <p14:tracePt t="68841" x="5572125" y="4824413"/>
          <p14:tracePt t="68848" x="5508625" y="4824413"/>
          <p14:tracePt t="68855" x="5445125" y="4816475"/>
          <p14:tracePt t="68863" x="5381625" y="4816475"/>
          <p14:tracePt t="68871" x="5292725" y="4816475"/>
          <p14:tracePt t="68878" x="5197475" y="4816475"/>
          <p14:tracePt t="68885" x="5118100" y="4816475"/>
          <p14:tracePt t="68893" x="5054600" y="4816475"/>
          <p14:tracePt t="68900" x="4967288" y="4816475"/>
          <p14:tracePt t="68908" x="4902200" y="4816475"/>
          <p14:tracePt t="68915" x="4822825" y="4816475"/>
          <p14:tracePt t="68923" x="4735513" y="4816475"/>
          <p14:tracePt t="68930" x="4664075" y="4816475"/>
          <p14:tracePt t="68938" x="4592638" y="4808538"/>
          <p14:tracePt t="68945" x="4527550" y="4808538"/>
          <p14:tracePt t="68953" x="4456113" y="4800600"/>
          <p14:tracePt t="68961" x="4400550" y="4784725"/>
          <p14:tracePt t="68968" x="4344988" y="4776788"/>
          <p14:tracePt t="68977" x="4297363" y="4768850"/>
          <p14:tracePt t="68983" x="4241800" y="4752975"/>
          <p14:tracePt t="68990" x="4200525" y="4745038"/>
          <p14:tracePt t="68998" x="4176713" y="4745038"/>
          <p14:tracePt t="69005" x="4137025" y="4737100"/>
          <p14:tracePt t="69013" x="4089400" y="4729163"/>
          <p14:tracePt t="69020" x="4057650" y="4729163"/>
          <p14:tracePt t="69028" x="4010025" y="4721225"/>
          <p14:tracePt t="69035" x="3970338" y="4721225"/>
          <p14:tracePt t="69044" x="3914775" y="4721225"/>
          <p14:tracePt t="69050" x="3898900" y="4721225"/>
          <p14:tracePt t="69059" x="3851275" y="4721225"/>
          <p14:tracePt t="69065" x="3794125" y="4721225"/>
          <p14:tracePt t="69073" x="3738563" y="4721225"/>
          <p14:tracePt t="69081" x="3690938" y="4721225"/>
          <p14:tracePt t="69088" x="3627438" y="4721225"/>
          <p14:tracePt t="69095" x="3579813" y="4721225"/>
          <p14:tracePt t="69103" x="3540125" y="4721225"/>
          <p14:tracePt t="69111" x="3476625" y="4721225"/>
          <p14:tracePt t="69118" x="3411538" y="4721225"/>
          <p14:tracePt t="69127" x="3332163" y="4721225"/>
          <p14:tracePt t="69132" x="3268663" y="4721225"/>
          <p14:tracePt t="69141" x="3189288" y="4721225"/>
          <p14:tracePt t="69148" x="3100388" y="4721225"/>
          <p14:tracePt t="69155" x="3036888" y="4721225"/>
          <p14:tracePt t="69163" x="2941638" y="4721225"/>
          <p14:tracePt t="69171" x="2846388" y="4721225"/>
          <p14:tracePt t="69179" x="2751138" y="4721225"/>
          <p14:tracePt t="69186" x="2654300" y="4721225"/>
          <p14:tracePt t="69194" x="2566988" y="4721225"/>
          <p14:tracePt t="69200" x="2471738" y="4721225"/>
          <p14:tracePt t="69209" x="2392363" y="4721225"/>
          <p14:tracePt t="69215" x="2311400" y="4721225"/>
          <p14:tracePt t="69223" x="2224088" y="4721225"/>
          <p14:tracePt t="69230" x="2152650" y="4713288"/>
          <p14:tracePt t="69238" x="2081213" y="4705350"/>
          <p14:tracePt t="69245" x="2025650" y="4689475"/>
          <p14:tracePt t="69253" x="1984375" y="4681538"/>
          <p14:tracePt t="69261" x="1936750" y="4673600"/>
          <p14:tracePt t="69268" x="1920875" y="4665663"/>
          <p14:tracePt t="69276" x="1897063" y="4657725"/>
          <p14:tracePt t="69282" x="1881188" y="4649788"/>
          <p14:tracePt t="69290" x="1873250" y="4633913"/>
          <p14:tracePt t="69298" x="1865313" y="4624388"/>
          <p14:tracePt t="69305" x="1857375" y="4608513"/>
          <p14:tracePt t="69312" x="1849438" y="4608513"/>
          <p14:tracePt t="69320" x="1849438" y="4592638"/>
          <p14:tracePt t="69328" x="1841500" y="4584700"/>
          <p14:tracePt t="69335" x="1833563" y="4560888"/>
          <p14:tracePt t="69343" x="1833563" y="4552950"/>
          <p14:tracePt t="69350" x="1833563" y="4537075"/>
          <p14:tracePt t="69359" x="1833563" y="4521200"/>
          <p14:tracePt t="69366" x="1825625" y="4505325"/>
          <p14:tracePt t="69373" x="1825625" y="4481513"/>
          <p14:tracePt t="69381" x="1825625" y="4457700"/>
          <p14:tracePt t="69388" x="1825625" y="4441825"/>
          <p14:tracePt t="69395" x="1825625" y="4425950"/>
          <p14:tracePt t="69404" x="1825625" y="4402138"/>
          <p14:tracePt t="69413" x="1825625" y="4378325"/>
          <p14:tracePt t="69419" x="1825625" y="4354513"/>
          <p14:tracePt t="69427" x="1825625" y="4338638"/>
          <p14:tracePt t="69432" x="1833563" y="4322763"/>
          <p14:tracePt t="69441" x="1849438" y="4291013"/>
          <p14:tracePt t="69448" x="1849438" y="4273550"/>
          <p14:tracePt t="69455" x="1849438" y="4265613"/>
          <p14:tracePt t="69463" x="1849438" y="4257675"/>
          <p14:tracePt t="69470" x="1857375" y="4249738"/>
          <p14:tracePt t="69485" x="1857375" y="4241800"/>
          <p14:tracePt t="69494" x="1865313" y="4241800"/>
          <p14:tracePt t="69500" x="1865313" y="4233863"/>
          <p14:tracePt t="69515" x="1873250" y="4233863"/>
          <p14:tracePt t="69523" x="1873250" y="4225925"/>
          <p14:tracePt t="69680" x="1881188" y="4225925"/>
          <p14:tracePt t="69688" x="1881188" y="4217988"/>
          <p14:tracePt t="69695" x="1889125" y="4217988"/>
          <p14:tracePt t="69898" x="1897063" y="4217988"/>
          <p14:tracePt t="69905" x="1905000" y="4217988"/>
          <p14:tracePt t="69922" x="1912938" y="4217988"/>
          <p14:tracePt t="70198" x="1912938" y="4225925"/>
          <p14:tracePt t="70214" x="1920875" y="4225925"/>
          <p14:tracePt t="70222" x="1920875" y="4233863"/>
          <p14:tracePt t="70229" x="1920875" y="4241800"/>
          <p14:tracePt t="70265" x="1928813" y="4249738"/>
          <p14:tracePt t="70282" x="1928813" y="4257675"/>
          <p14:tracePt t="70295" x="1928813" y="4265613"/>
          <p14:tracePt t="70304" x="1928813" y="4273550"/>
          <p14:tracePt t="70312" x="1928813" y="4281488"/>
          <p14:tracePt t="70318" x="1928813" y="4298950"/>
          <p14:tracePt t="70328" x="1928813" y="4306888"/>
          <p14:tracePt t="70333" x="1928813" y="4322763"/>
          <p14:tracePt t="70346" x="1928813" y="4330700"/>
          <p14:tracePt t="70348" x="1928813" y="4346575"/>
          <p14:tracePt t="70355" x="1928813" y="4362450"/>
          <p14:tracePt t="70364" x="1928813" y="4370388"/>
          <p14:tracePt t="70371" x="1928813" y="4386263"/>
          <p14:tracePt t="70378" x="1928813" y="4394200"/>
          <p14:tracePt t="70393" x="1928813" y="4410075"/>
          <p14:tracePt t="70400" x="1928813" y="4418013"/>
          <p14:tracePt t="70415" x="1920875" y="4433888"/>
          <p14:tracePt t="70430" x="1920875" y="4441825"/>
          <p14:tracePt t="70446" x="1912938" y="4449763"/>
          <p14:tracePt t="70453" x="1912938" y="4457700"/>
          <p14:tracePt t="70467" x="1912938" y="4465638"/>
          <p14:tracePt t="70492" x="1912938" y="4473575"/>
          <p14:tracePt t="70520" x="1912938" y="4481513"/>
          <p14:tracePt t="70550" x="1912938" y="4489450"/>
          <p14:tracePt t="70596" x="1912938" y="4497388"/>
          <p14:tracePt t="70633" x="1912938" y="4505325"/>
          <p14:tracePt t="71046" x="1912938" y="4473575"/>
          <p14:tracePt t="71055" x="1912938" y="4425950"/>
          <p14:tracePt t="71061" x="1912938" y="4394200"/>
          <p14:tracePt t="71069" x="1912938" y="4338638"/>
          <p14:tracePt t="71077" x="1912938" y="4291013"/>
          <p14:tracePt t="71084" x="1912938" y="4233863"/>
          <p14:tracePt t="71092" x="1912938" y="4194175"/>
          <p14:tracePt t="71099" x="1912938" y="4170363"/>
          <p14:tracePt t="71111" x="1912938" y="4146550"/>
          <p14:tracePt t="71113" x="1912938" y="4122738"/>
          <p14:tracePt t="71122" x="1912938" y="4106863"/>
          <p14:tracePt t="71128" x="1912938" y="4098925"/>
          <p14:tracePt t="71135" x="1912938" y="4090988"/>
          <p14:tracePt t="71143" x="1912938" y="4083050"/>
          <p14:tracePt t="71511" x="1912938" y="4075113"/>
          <p14:tracePt t="71528" x="1912938" y="4067175"/>
          <p14:tracePt t="71930" x="1912938" y="4059238"/>
          <p14:tracePt t="71938" x="1912938" y="4051300"/>
          <p14:tracePt t="71947" x="1928813" y="4043363"/>
          <p14:tracePt t="71953" x="1944688" y="4027488"/>
          <p14:tracePt t="71960" x="1952625" y="4011613"/>
          <p14:tracePt t="71969" x="1976438" y="3987800"/>
          <p14:tracePt t="71977" x="1984375" y="3971925"/>
          <p14:tracePt t="71983" x="2000250" y="3963988"/>
          <p14:tracePt t="71991" x="2017713" y="3938588"/>
          <p14:tracePt t="71998" x="2033588" y="3922713"/>
          <p14:tracePt t="72006" x="2049463" y="3914775"/>
          <p14:tracePt t="72026" x="2057400" y="3898900"/>
          <p14:tracePt t="72029" x="2065338" y="3890963"/>
          <p14:tracePt t="72283" x="2065338" y="3898900"/>
          <p14:tracePt t="72292" x="2073275" y="3914775"/>
          <p14:tracePt t="72297" x="2081213" y="3930650"/>
          <p14:tracePt t="72306" x="2081213" y="3938588"/>
          <p14:tracePt t="72315" x="2081213" y="3963988"/>
          <p14:tracePt t="72321" x="2089150" y="3979863"/>
          <p14:tracePt t="72328" x="2097088" y="3995738"/>
          <p14:tracePt t="72335" x="2097088" y="4003675"/>
          <p14:tracePt t="72343" x="2105025" y="4019550"/>
          <p14:tracePt t="72350" x="2105025" y="4035425"/>
          <p14:tracePt t="72359" x="2112963" y="4035425"/>
          <p14:tracePt t="72365" x="2112963" y="4051300"/>
          <p14:tracePt t="72381" x="2120900" y="4059238"/>
          <p14:tracePt t="72396" x="2120900" y="4067175"/>
          <p14:tracePt t="72417" x="2120900" y="4075113"/>
          <p14:tracePt t="72425" x="2120900" y="4083050"/>
          <p14:tracePt t="72440" x="2120900" y="4090988"/>
          <p14:tracePt t="72462" x="2120900" y="4098925"/>
          <p14:tracePt t="72485" x="2120900" y="4106863"/>
          <p14:tracePt t="72524" x="2120900" y="4114800"/>
          <p14:tracePt t="72546" x="2120900" y="4122738"/>
          <p14:tracePt t="72583" x="2120900" y="4130675"/>
          <p14:tracePt t="72608" x="2112963" y="4130675"/>
          <p14:tracePt t="72620" x="2105025" y="4138613"/>
          <p14:tracePt t="72628" x="2097088" y="4138613"/>
          <p14:tracePt t="72643" x="2089150" y="4138613"/>
          <p14:tracePt t="72658" x="2081213" y="4138613"/>
          <p14:tracePt t="72665" x="2081213" y="4146550"/>
          <p14:tracePt t="72673" x="2073275" y="4146550"/>
          <p14:tracePt t="72688" x="2057400" y="4146550"/>
          <p14:tracePt t="72703" x="2041525" y="4146550"/>
          <p14:tracePt t="72710" x="2017713" y="4146550"/>
          <p14:tracePt t="72718" x="2008188" y="4146550"/>
          <p14:tracePt t="72726" x="1992313" y="4138613"/>
          <p14:tracePt t="72733" x="1984375" y="4130675"/>
          <p14:tracePt t="72742" x="1976438" y="4130675"/>
          <p14:tracePt t="72748" x="1968500" y="4130675"/>
          <p14:tracePt t="72763" x="1968500" y="4122738"/>
          <p14:tracePt t="72770" x="1960563" y="4122738"/>
          <p14:tracePt t="72785" x="1960563" y="4114800"/>
          <p14:tracePt t="72792" x="1960563" y="4106863"/>
          <p14:tracePt t="72800" x="1952625" y="4098925"/>
          <p14:tracePt t="72808" x="1952625" y="4083050"/>
          <p14:tracePt t="72815" x="1944688" y="4075113"/>
          <p14:tracePt t="72823" x="1944688" y="4059238"/>
          <p14:tracePt t="72830" x="1944688" y="4035425"/>
          <p14:tracePt t="72839" x="1944688" y="4027488"/>
          <p14:tracePt t="72845" x="1944688" y="4011613"/>
          <p14:tracePt t="72853" x="1944688" y="4003675"/>
          <p14:tracePt t="72860" x="1944688" y="3987800"/>
          <p14:tracePt t="72876" x="1944688" y="3979863"/>
          <p14:tracePt t="72883" x="1944688" y="3971925"/>
          <p14:tracePt t="72892" x="1952625" y="3971925"/>
          <p14:tracePt t="73656" x="0" y="0"/>
        </p14:tracePtLst>
        <p14:tracePtLst>
          <p14:tracePt t="77407" x="1682750" y="5924550"/>
          <p14:tracePt t="77863" x="1690688" y="5924550"/>
          <p14:tracePt t="77878" x="1698625" y="5924550"/>
          <p14:tracePt t="77888" x="1714500" y="5924550"/>
          <p14:tracePt t="77905" x="1722438" y="5924550"/>
          <p14:tracePt t="77908" x="1746250" y="5924550"/>
          <p14:tracePt t="77916" x="1754188" y="5924550"/>
          <p14:tracePt t="77923" x="1778000" y="5924550"/>
          <p14:tracePt t="77932" x="1793875" y="5924550"/>
          <p14:tracePt t="77941" x="1809750" y="5924550"/>
          <p14:tracePt t="77945" x="1833563" y="5924550"/>
          <p14:tracePt t="77954" x="1849438" y="5924550"/>
          <p14:tracePt t="77970" x="1857375" y="5916613"/>
          <p14:tracePt t="78080" x="1865313" y="5916613"/>
          <p14:tracePt t="78104" x="1873250" y="5916613"/>
          <p14:tracePt t="78110" x="1881188" y="5916613"/>
          <p14:tracePt t="78120" x="1889125" y="5932488"/>
          <p14:tracePt t="78134" x="1905000" y="5940425"/>
          <p14:tracePt t="78141" x="1912938" y="5948363"/>
          <p14:tracePt t="78149" x="1920875" y="5956300"/>
          <p14:tracePt t="78156" x="1928813" y="5964238"/>
          <p14:tracePt t="78164" x="1936750" y="5964238"/>
          <p14:tracePt t="78172" x="1944688" y="5972175"/>
          <p14:tracePt t="78178" x="1960563" y="5980113"/>
          <p14:tracePt t="78185" x="1968500" y="5988050"/>
          <p14:tracePt t="78192" x="1976438" y="5988050"/>
          <p14:tracePt t="78202" x="1984375" y="5988050"/>
          <p14:tracePt t="78207" x="1992313" y="5995988"/>
          <p14:tracePt t="78223" x="2000250" y="5995988"/>
          <p14:tracePt t="78238" x="2008188" y="5995988"/>
          <p14:tracePt t="78463" x="2017713" y="5995988"/>
          <p14:tracePt t="78471" x="2025650" y="5995988"/>
          <p14:tracePt t="78479" x="2041525" y="5995988"/>
          <p14:tracePt t="78485" x="2057400" y="5995988"/>
          <p14:tracePt t="78494" x="2081213" y="5995988"/>
          <p14:tracePt t="78502" x="2105025" y="5995988"/>
          <p14:tracePt t="78507" x="2136775" y="5995988"/>
          <p14:tracePt t="78516" x="2168525" y="5995988"/>
          <p14:tracePt t="78523" x="2192338" y="5995988"/>
          <p14:tracePt t="78531" x="2232025" y="6005513"/>
          <p14:tracePt t="78539" x="2247900" y="6005513"/>
          <p14:tracePt t="78547" x="2287588" y="6005513"/>
          <p14:tracePt t="78554" x="2327275" y="6005513"/>
          <p14:tracePt t="78562" x="2374900" y="6005513"/>
          <p14:tracePt t="78573" x="2424113" y="6013450"/>
          <p14:tracePt t="78576" x="2455863" y="6013450"/>
          <p14:tracePt t="78584" x="2503488" y="6013450"/>
          <p14:tracePt t="78591" x="2551113" y="6021388"/>
          <p14:tracePt t="78599" x="2614613" y="6021388"/>
          <p14:tracePt t="78607" x="2678113" y="6021388"/>
          <p14:tracePt t="78614" x="2741613" y="6029325"/>
          <p14:tracePt t="78621" x="2886075" y="6029325"/>
          <p14:tracePt t="78629" x="2957513" y="6037263"/>
          <p14:tracePt t="78636" x="3060700" y="6037263"/>
          <p14:tracePt t="78643" x="3165475" y="6045200"/>
          <p14:tracePt t="78656" x="3284538" y="6053138"/>
          <p14:tracePt t="78658" x="3395663" y="6061075"/>
          <p14:tracePt t="78667" x="3516313" y="6061075"/>
          <p14:tracePt t="78674" x="3595688" y="6061075"/>
          <p14:tracePt t="78682" x="3706813" y="6061075"/>
          <p14:tracePt t="78689" x="3786188" y="6053138"/>
          <p14:tracePt t="78696" x="3867150" y="6045200"/>
          <p14:tracePt t="78706" x="3954463" y="6021388"/>
          <p14:tracePt t="78711" x="4010025" y="6013450"/>
          <p14:tracePt t="78722" x="4065588" y="5995988"/>
          <p14:tracePt t="78725" x="4097338" y="5980113"/>
          <p14:tracePt t="78736" x="4121150" y="5972175"/>
          <p14:tracePt t="78740" x="4144963" y="5964238"/>
          <p14:tracePt t="78751" x="4176713" y="5956300"/>
          <p14:tracePt t="78756" x="4184650" y="5956300"/>
          <p14:tracePt t="78764" x="4192588" y="5956300"/>
          <p14:tracePt t="78773" x="4210050" y="5956300"/>
          <p14:tracePt t="78778" x="4217988" y="5956300"/>
          <p14:tracePt t="78789" x="4225925" y="5956300"/>
          <p14:tracePt t="78793" x="4233863" y="5948363"/>
          <p14:tracePt t="78804" x="4241800" y="5948363"/>
          <p14:tracePt t="78809" x="4249738" y="5948363"/>
          <p14:tracePt t="78823" x="4257675" y="5948363"/>
          <p14:tracePt t="78831" x="4265613" y="5940425"/>
          <p14:tracePt t="78838" x="4273550" y="5940425"/>
          <p14:tracePt t="78847" x="4281488" y="5940425"/>
          <p14:tracePt t="78862" x="4297363" y="5940425"/>
          <p14:tracePt t="78870" x="4313238" y="5940425"/>
          <p14:tracePt t="78875" x="4321175" y="5940425"/>
          <p14:tracePt t="78883" x="4329113" y="5940425"/>
          <p14:tracePt t="78890" x="4344988" y="5932488"/>
          <p14:tracePt t="78898" x="4360863" y="5932488"/>
          <p14:tracePt t="78905" x="4368800" y="5932488"/>
          <p14:tracePt t="78913" x="4392613" y="5932488"/>
          <p14:tracePt t="78920" x="4400550" y="5932488"/>
          <p14:tracePt t="78928" x="4416425" y="5932488"/>
          <p14:tracePt t="78936" x="4440238" y="5932488"/>
          <p14:tracePt t="78942" x="4464050" y="5932488"/>
          <p14:tracePt t="78952" x="4479925" y="5932488"/>
          <p14:tracePt t="78958" x="4495800" y="5932488"/>
          <p14:tracePt t="78965" x="4519613" y="5932488"/>
          <p14:tracePt t="78973" x="4551363" y="5932488"/>
          <p14:tracePt t="78980" x="4576763" y="5932488"/>
          <p14:tracePt t="78988" x="4592638" y="5940425"/>
          <p14:tracePt t="78995" x="4608513" y="5940425"/>
          <p14:tracePt t="79003" x="4624388" y="5940425"/>
          <p14:tracePt t="79021" x="4640263" y="5940425"/>
          <p14:tracePt t="79033" x="4648200" y="5940425"/>
          <p14:tracePt t="79175" x="4640263" y="5940425"/>
          <p14:tracePt t="79186" x="4632325" y="5940425"/>
          <p14:tracePt t="79190" x="4616450" y="5940425"/>
          <p14:tracePt t="79200" x="4600575" y="5940425"/>
          <p14:tracePt t="79206" x="4592638" y="5932488"/>
          <p14:tracePt t="79213" x="4576763" y="5932488"/>
          <p14:tracePt t="79223" x="4551363" y="5932488"/>
          <p14:tracePt t="79228" x="4535488" y="5932488"/>
          <p14:tracePt t="79236" x="4519613" y="5932488"/>
          <p14:tracePt t="79242" x="4495800" y="5932488"/>
          <p14:tracePt t="79252" x="4471988" y="5924550"/>
          <p14:tracePt t="79258" x="4448175" y="5924550"/>
          <p14:tracePt t="79267" x="4416425" y="5924550"/>
          <p14:tracePt t="79273" x="4392613" y="5916613"/>
          <p14:tracePt t="79282" x="4368800" y="5916613"/>
          <p14:tracePt t="79289" x="4344988" y="5916613"/>
          <p14:tracePt t="79295" x="4321175" y="5908675"/>
          <p14:tracePt t="79307" x="4297363" y="5900738"/>
          <p14:tracePt t="79310" x="4265613" y="5900738"/>
          <p14:tracePt t="79317" x="4241800" y="5900738"/>
          <p14:tracePt t="79325" x="4225925" y="5900738"/>
          <p14:tracePt t="79337" x="4200525" y="5900738"/>
          <p14:tracePt t="79340" x="4160838" y="5900738"/>
          <p14:tracePt t="79348" x="4144963" y="5900738"/>
          <p14:tracePt t="79355" x="4121150" y="5900738"/>
          <p14:tracePt t="79364" x="4105275" y="5900738"/>
          <p14:tracePt t="79371" x="4081463" y="5900738"/>
          <p14:tracePt t="79379" x="4049713" y="5908675"/>
          <p14:tracePt t="79388" x="4033838" y="5916613"/>
          <p14:tracePt t="79394" x="4010025" y="5916613"/>
          <p14:tracePt t="79403" x="3978275" y="5932488"/>
          <p14:tracePt t="79408" x="3954463" y="5940425"/>
          <p14:tracePt t="79417" x="3930650" y="5956300"/>
          <p14:tracePt t="79423" x="3906838" y="5956300"/>
          <p14:tracePt t="79432" x="3883025" y="5964238"/>
          <p14:tracePt t="79438" x="3867150" y="5964238"/>
          <p14:tracePt t="79447" x="3851275" y="5964238"/>
          <p14:tracePt t="79455" x="3825875" y="5972175"/>
          <p14:tracePt t="79462" x="3802063" y="5972175"/>
          <p14:tracePt t="79468" x="3778250" y="5972175"/>
          <p14:tracePt t="79475" x="3770313" y="5972175"/>
          <p14:tracePt t="79487" x="3746500" y="5972175"/>
          <p14:tracePt t="79490" x="3730625" y="5972175"/>
          <p14:tracePt t="79498" x="3714750" y="5972175"/>
          <p14:tracePt t="79508" x="3690938" y="5972175"/>
          <p14:tracePt t="79513" x="3675063" y="5972175"/>
          <p14:tracePt t="79523" x="3659188" y="5972175"/>
          <p14:tracePt t="79528" x="3643313" y="5964238"/>
          <p14:tracePt t="79536" x="3627438" y="5964238"/>
          <p14:tracePt t="79544" x="3611563" y="5964238"/>
          <p14:tracePt t="79553" x="3595688" y="5956300"/>
          <p14:tracePt t="79560" x="3579813" y="5956300"/>
          <p14:tracePt t="79566" x="3563938" y="5956300"/>
          <p14:tracePt t="79573" x="3540125" y="5956300"/>
          <p14:tracePt t="79580" x="3524250" y="5948363"/>
          <p14:tracePt t="79588" x="3492500" y="5948363"/>
          <p14:tracePt t="79595" x="3476625" y="5948363"/>
          <p14:tracePt t="79603" x="3451225" y="5948363"/>
          <p14:tracePt t="79610" x="3427413" y="5948363"/>
          <p14:tracePt t="79617" x="3403600" y="5948363"/>
          <p14:tracePt t="79625" x="3379788" y="5948363"/>
          <p14:tracePt t="79633" x="3355975" y="5948363"/>
          <p14:tracePt t="79640" x="3332163" y="5948363"/>
          <p14:tracePt t="79648" x="3308350" y="5948363"/>
          <p14:tracePt t="79655" x="3284538" y="5948363"/>
          <p14:tracePt t="79663" x="3260725" y="5948363"/>
          <p14:tracePt t="79671" x="3236913" y="5948363"/>
          <p14:tracePt t="79678" x="3213100" y="5948363"/>
          <p14:tracePt t="79686" x="3197225" y="5948363"/>
          <p14:tracePt t="79693" x="3181350" y="5948363"/>
          <p14:tracePt t="79701" x="3173413" y="5948363"/>
          <p14:tracePt t="79708" x="3165475" y="5948363"/>
          <p14:tracePt t="79716" x="3149600" y="5948363"/>
          <p14:tracePt t="79730" x="3141663" y="5948363"/>
          <p14:tracePt t="79738" x="3133725" y="5948363"/>
          <p14:tracePt t="79745" x="3125788" y="5948363"/>
          <p14:tracePt t="79753" x="3117850" y="5948363"/>
          <p14:tracePt t="79768" x="3109913" y="5948363"/>
          <p14:tracePt t="79790" x="3100388" y="5948363"/>
          <p14:tracePt t="79828" x="3092450" y="5948363"/>
          <p14:tracePt t="79940" x="3092450" y="5940425"/>
          <p14:tracePt t="79948" x="3100388" y="5932488"/>
          <p14:tracePt t="79955" x="3109913" y="5932488"/>
          <p14:tracePt t="79962" x="3117850" y="5932488"/>
          <p14:tracePt t="79970" x="3125788" y="5924550"/>
          <p14:tracePt t="79986" x="3133725" y="5924550"/>
          <p14:tracePt t="79993" x="3141663" y="5916613"/>
          <p14:tracePt t="80000" x="3149600" y="5916613"/>
          <p14:tracePt t="80019" x="3157538" y="5916613"/>
          <p14:tracePt t="80023" x="3165475" y="5916613"/>
          <p14:tracePt t="80053" x="3173413" y="5916613"/>
          <p14:tracePt t="80068" x="3181350" y="5916613"/>
          <p14:tracePt t="80090" x="3189288" y="5916613"/>
          <p14:tracePt t="80098" x="3197225" y="5916613"/>
          <p14:tracePt t="80113" x="3221038" y="5916613"/>
          <p14:tracePt t="80120" x="3244850" y="5932488"/>
          <p14:tracePt t="80128" x="3260725" y="5932488"/>
          <p14:tracePt t="80136" x="3284538" y="5940425"/>
          <p14:tracePt t="80143" x="3300413" y="5940425"/>
          <p14:tracePt t="80150" x="3324225" y="5940425"/>
          <p14:tracePt t="80157" x="3348038" y="5948363"/>
          <p14:tracePt t="80166" x="3363913" y="5948363"/>
          <p14:tracePt t="80173" x="3387725" y="5948363"/>
          <p14:tracePt t="80181" x="3403600" y="5948363"/>
          <p14:tracePt t="80188" x="3419475" y="5948363"/>
          <p14:tracePt t="80195" x="3443288" y="5956300"/>
          <p14:tracePt t="80203" x="3467100" y="5956300"/>
          <p14:tracePt t="80210" x="3508375" y="5956300"/>
          <p14:tracePt t="80217" x="3556000" y="5956300"/>
          <p14:tracePt t="80225" x="3603625" y="5956300"/>
          <p14:tracePt t="80234" x="3667125" y="5956300"/>
          <p14:tracePt t="80241" x="3722688" y="5956300"/>
          <p14:tracePt t="80248" x="3770313" y="5948363"/>
          <p14:tracePt t="80255" x="3825875" y="5932488"/>
          <p14:tracePt t="80262" x="3890963" y="5924550"/>
          <p14:tracePt t="80270" x="3946525" y="5916613"/>
          <p14:tracePt t="80278" x="3994150" y="5908675"/>
          <p14:tracePt t="80285" x="4025900" y="5900738"/>
          <p14:tracePt t="80292" x="4057650" y="5900738"/>
          <p14:tracePt t="80301" x="4089400" y="5900738"/>
          <p14:tracePt t="80307" x="4113213" y="5900738"/>
          <p14:tracePt t="80317" x="4129088" y="5900738"/>
          <p14:tracePt t="80323" x="4144963" y="5900738"/>
          <p14:tracePt t="80330" x="4168775" y="5900738"/>
          <p14:tracePt t="80337" x="4192588" y="5908675"/>
          <p14:tracePt t="80346" x="4200525" y="5908675"/>
          <p14:tracePt t="80353" x="4210050" y="5908675"/>
          <p14:tracePt t="80361" x="4225925" y="5908675"/>
          <p14:tracePt t="80367" x="4241800" y="5908675"/>
          <p14:tracePt t="80376" x="4257675" y="5908675"/>
          <p14:tracePt t="80384" x="4273550" y="5908675"/>
          <p14:tracePt t="80390" x="4289425" y="5908675"/>
          <p14:tracePt t="80398" x="4313238" y="5908675"/>
          <p14:tracePt t="80405" x="4337050" y="5908675"/>
          <p14:tracePt t="80413" x="4368800" y="5908675"/>
          <p14:tracePt t="80420" x="4392613" y="5908675"/>
          <p14:tracePt t="80428" x="4424363" y="5908675"/>
          <p14:tracePt t="80436" x="4440238" y="5908675"/>
          <p14:tracePt t="80443" x="4456113" y="5908675"/>
          <p14:tracePt t="80450" x="4471988" y="5908675"/>
          <p14:tracePt t="80457" x="4487863" y="5908675"/>
          <p14:tracePt t="80466" x="4503738" y="5908675"/>
          <p14:tracePt t="80472" x="4511675" y="5908675"/>
          <p14:tracePt t="80481" x="4519613" y="5908675"/>
          <p14:tracePt t="80488" x="4535488" y="5908675"/>
          <p14:tracePt t="80495" x="4543425" y="5908675"/>
          <p14:tracePt t="80503" x="4551363" y="5908675"/>
          <p14:tracePt t="80518" x="4559300" y="5908675"/>
          <p14:tracePt t="80534" x="4567238" y="5908675"/>
          <p14:tracePt t="80547" x="4576763" y="5908675"/>
          <p14:tracePt t="80556" x="4584700" y="5908675"/>
          <p14:tracePt t="80578" x="4592638" y="5908675"/>
          <p14:tracePt t="80585" x="4600575" y="5908675"/>
          <p14:tracePt t="80601" x="4616450" y="5908675"/>
          <p14:tracePt t="80616" x="4624388" y="5908675"/>
          <p14:tracePt t="80623" x="4632325" y="5908675"/>
          <p14:tracePt t="80630" x="4640263" y="5908675"/>
          <p14:tracePt t="80645" x="4648200" y="5908675"/>
          <p14:tracePt t="80654" x="4656138" y="5908675"/>
          <p14:tracePt t="80661" x="4656138" y="5916613"/>
          <p14:tracePt t="80668" x="4672013" y="5916613"/>
          <p14:tracePt t="80675" x="4679950" y="5916613"/>
          <p14:tracePt t="80684" x="4687888" y="5916613"/>
          <p14:tracePt t="80691" x="4695825" y="5916613"/>
          <p14:tracePt t="80698" x="4703763" y="5916613"/>
          <p14:tracePt t="80706" x="4719638" y="5916613"/>
          <p14:tracePt t="80713" x="4727575" y="5916613"/>
          <p14:tracePt t="80720" x="4735513" y="5916613"/>
          <p14:tracePt t="80728" x="4743450" y="5916613"/>
          <p14:tracePt t="80742" x="4751388" y="5916613"/>
          <p14:tracePt t="80751" x="4759325" y="5908675"/>
          <p14:tracePt t="80758" x="4767263" y="5908675"/>
          <p14:tracePt t="80772" x="4767263" y="5900738"/>
          <p14:tracePt t="80788" x="4775200" y="5900738"/>
          <p14:tracePt t="80960" x="4775200" y="5892800"/>
          <p14:tracePt t="80975" x="4775200" y="5884863"/>
          <p14:tracePt t="80990" x="4775200" y="5876925"/>
          <p14:tracePt t="81440" x="4759325" y="5876925"/>
          <p14:tracePt t="81453" x="4743450" y="5876925"/>
          <p14:tracePt t="81455" x="4719638" y="5876925"/>
          <p14:tracePt t="81464" x="4703763" y="5876925"/>
          <p14:tracePt t="81470" x="4687888" y="5876925"/>
          <p14:tracePt t="81479" x="4672013" y="5876925"/>
          <p14:tracePt t="81487" x="4664075" y="5876925"/>
          <p14:tracePt t="81494" x="4656138" y="5876925"/>
          <p14:tracePt t="81509" x="4648200" y="5876925"/>
          <p14:tracePt t="81643" x="4648200" y="5884863"/>
          <p14:tracePt t="81652" x="4640263" y="5884863"/>
          <p14:tracePt t="81658" x="4624388" y="5884863"/>
          <p14:tracePt t="81670" x="4600575" y="5892800"/>
          <p14:tracePt t="81673" x="4567238" y="5892800"/>
          <p14:tracePt t="81680" x="4535488" y="5900738"/>
          <p14:tracePt t="81689" x="4487863" y="5900738"/>
          <p14:tracePt t="81695" x="4448175" y="5900738"/>
          <p14:tracePt t="81702" x="4384675" y="5900738"/>
          <p14:tracePt t="81713" x="4329113" y="5900738"/>
          <p14:tracePt t="81719" x="4257675" y="5900738"/>
          <p14:tracePt t="81727" x="4168775" y="5900738"/>
          <p14:tracePt t="81734" x="4089400" y="5900738"/>
          <p14:tracePt t="81740" x="4002088" y="5900738"/>
          <p14:tracePt t="81749" x="3914775" y="5900738"/>
          <p14:tracePt t="81755" x="3851275" y="5900738"/>
          <p14:tracePt t="81763" x="3802063" y="5900738"/>
          <p14:tracePt t="81770" x="3762375" y="5900738"/>
          <p14:tracePt t="81777" x="3730625" y="5900738"/>
          <p14:tracePt t="81785" x="3714750" y="5900738"/>
          <p14:tracePt t="81801" x="3706813" y="5900738"/>
          <p14:tracePt t="81808" x="3698875" y="5900738"/>
          <p14:tracePt t="81988" x="3706813" y="5900738"/>
          <p14:tracePt t="81995" x="3706813" y="5908675"/>
          <p14:tracePt t="82070" x="3698875" y="5908675"/>
          <p14:tracePt t="82078" x="3683000" y="5908675"/>
          <p14:tracePt t="82088" x="3659188" y="5900738"/>
          <p14:tracePt t="82093" x="3643313" y="5900738"/>
          <p14:tracePt t="82100" x="3619500" y="5892800"/>
          <p14:tracePt t="82107" x="3571875" y="5884863"/>
          <p14:tracePt t="82115" x="3540125" y="5884863"/>
          <p14:tracePt t="82124" x="3500438" y="5884863"/>
          <p14:tracePt t="82133" x="3476625" y="5884863"/>
          <p14:tracePt t="82138" x="3459163" y="5884863"/>
          <p14:tracePt t="82146" x="3435350" y="5884863"/>
          <p14:tracePt t="82153" x="3419475" y="5884863"/>
          <p14:tracePt t="82228" x="3427413" y="5892800"/>
          <p14:tracePt t="82235" x="3443288" y="5892800"/>
          <p14:tracePt t="82243" x="3459163" y="5892800"/>
          <p14:tracePt t="82251" x="3476625" y="5892800"/>
          <p14:tracePt t="82258" x="3508375" y="5900738"/>
          <p14:tracePt t="82265" x="3556000" y="5900738"/>
          <p14:tracePt t="82272" x="3587750" y="5900738"/>
          <p14:tracePt t="82281" x="3643313" y="5900738"/>
          <p14:tracePt t="82288" x="3675063" y="5900738"/>
          <p14:tracePt t="82295" x="3714750" y="5900738"/>
          <p14:tracePt t="82303" x="3738563" y="5900738"/>
          <p14:tracePt t="82310" x="3770313" y="5900738"/>
          <p14:tracePt t="82318" x="3786188" y="5900738"/>
          <p14:tracePt t="82325" x="3802063" y="5900738"/>
          <p14:tracePt t="82535" x="3810000" y="5900738"/>
          <p14:tracePt t="82542" x="3817938" y="5908675"/>
          <p14:tracePt t="82552" x="3843338" y="5908675"/>
          <p14:tracePt t="82558" x="3883025" y="5916613"/>
          <p14:tracePt t="82568" x="3914775" y="5916613"/>
          <p14:tracePt t="82573" x="3962400" y="5916613"/>
          <p14:tracePt t="82585" x="4010025" y="5916613"/>
          <p14:tracePt t="82588" x="4073525" y="5916613"/>
          <p14:tracePt t="82595" x="4152900" y="5916613"/>
          <p14:tracePt t="82602" x="4217988" y="5916613"/>
          <p14:tracePt t="82610" x="4289425" y="5908675"/>
          <p14:tracePt t="82618" x="4344988" y="5900738"/>
          <p14:tracePt t="82626" x="4392613" y="5884863"/>
          <p14:tracePt t="82635" x="4448175" y="5876925"/>
          <p14:tracePt t="82640" x="4495800" y="5861050"/>
          <p14:tracePt t="82652" x="4535488" y="5853113"/>
          <p14:tracePt t="82656" x="4567238" y="5837238"/>
          <p14:tracePt t="82664" x="4600575" y="5829300"/>
          <p14:tracePt t="82670" x="4608513" y="5829300"/>
          <p14:tracePt t="82679" x="4624388" y="5829300"/>
          <p14:tracePt t="82686" x="4648200" y="5821363"/>
          <p14:tracePt t="82933" x="4648200" y="5829300"/>
          <p14:tracePt t="82943" x="4648200" y="5837238"/>
          <p14:tracePt t="82956" x="4648200" y="5845175"/>
          <p14:tracePt t="82965" x="4648200" y="5853113"/>
          <p14:tracePt t="82970" x="4648200" y="5861050"/>
          <p14:tracePt t="82985" x="4648200" y="5876925"/>
          <p14:tracePt t="83003" x="4648200" y="5884863"/>
          <p14:tracePt t="83023" x="4648200" y="5892800"/>
          <p14:tracePt t="83353" x="4648200" y="5900738"/>
          <p14:tracePt t="83362" x="4648200" y="5908675"/>
          <p14:tracePt t="83369" x="4656138" y="5916613"/>
          <p14:tracePt t="83376" x="4656138" y="5924550"/>
          <p14:tracePt t="83384" x="4656138" y="5932488"/>
          <p14:tracePt t="83391" x="4664075" y="5948363"/>
          <p14:tracePt t="83398" x="4672013" y="5956300"/>
          <p14:tracePt t="83405" x="4679950" y="5972175"/>
          <p14:tracePt t="83415" x="4679950" y="5988050"/>
          <p14:tracePt t="83421" x="4687888" y="6005513"/>
          <p14:tracePt t="83428" x="4687888" y="6013450"/>
          <p14:tracePt t="83435" x="4695825" y="6021388"/>
          <p14:tracePt t="83443" x="4695825" y="6029325"/>
          <p14:tracePt t="83450" x="4703763" y="6037263"/>
          <p14:tracePt t="83458" x="4703763" y="6045200"/>
          <p14:tracePt t="83467" x="4711700" y="6053138"/>
          <p14:tracePt t="83473" x="4711700" y="6061075"/>
          <p14:tracePt t="83488" x="4719638" y="6061075"/>
          <p14:tracePt t="83495" x="4719638" y="6069013"/>
          <p14:tracePt t="85116" x="4719638" y="6061075"/>
          <p14:tracePt t="85236" x="4711700" y="6053138"/>
          <p14:tracePt t="85242" x="4695825" y="6045200"/>
          <p14:tracePt t="85252" x="4664075" y="6037263"/>
          <p14:tracePt t="85258" x="4608513" y="6021388"/>
          <p14:tracePt t="85265" x="4527550" y="6005513"/>
          <p14:tracePt t="85272" x="4424363" y="5980113"/>
          <p14:tracePt t="85284" x="4289425" y="5964238"/>
          <p14:tracePt t="85288" x="4144963" y="5940425"/>
          <p14:tracePt t="85296" x="4041775" y="5932488"/>
          <p14:tracePt t="85302" x="3890963" y="5924550"/>
          <p14:tracePt t="85312" x="3738563" y="5924550"/>
          <p14:tracePt t="85318" x="3563938" y="5924550"/>
          <p14:tracePt t="85327" x="3411538" y="5924550"/>
          <p14:tracePt t="85333" x="3284538" y="5924550"/>
          <p14:tracePt t="85340" x="3165475" y="5924550"/>
          <p14:tracePt t="85348" x="3068638" y="5924550"/>
          <p14:tracePt t="85355" x="3013075" y="5924550"/>
          <p14:tracePt t="85362" x="2965450" y="5924550"/>
          <p14:tracePt t="85370" x="2917825" y="5924550"/>
          <p14:tracePt t="85380" x="2886075" y="5924550"/>
          <p14:tracePt t="85385" x="2870200" y="5924550"/>
          <p14:tracePt t="85393" x="2862263" y="5924550"/>
          <p14:tracePt t="85460" x="2854325" y="5924550"/>
          <p14:tracePt t="85468" x="2846388" y="5924550"/>
          <p14:tracePt t="85475" x="2838450" y="5924550"/>
          <p14:tracePt t="85482" x="2822575" y="5924550"/>
          <p14:tracePt t="85490" x="2814638" y="5924550"/>
          <p14:tracePt t="85498" x="2790825" y="5924550"/>
          <p14:tracePt t="85505" x="2767013" y="5924550"/>
          <p14:tracePt t="85513" x="2751138" y="5924550"/>
          <p14:tracePt t="85520" x="2717800" y="5924550"/>
          <p14:tracePt t="85529" x="2693988" y="5924550"/>
          <p14:tracePt t="85535" x="2670175" y="5924550"/>
          <p14:tracePt t="85543" x="2630488" y="5924550"/>
          <p14:tracePt t="85550" x="2582863" y="5916613"/>
          <p14:tracePt t="85558" x="2535238" y="5908675"/>
          <p14:tracePt t="85565" x="2463800" y="5900738"/>
          <p14:tracePt t="85573" x="2439988" y="5900738"/>
          <p14:tracePt t="85581" x="2408238" y="5900738"/>
          <p14:tracePt t="85588" x="2366963" y="5900738"/>
          <p14:tracePt t="85596" x="2351088" y="5900738"/>
          <p14:tracePt t="85603" x="2327275" y="5900738"/>
          <p14:tracePt t="85610" x="2303463" y="5900738"/>
          <p14:tracePt t="85618" x="2279650" y="5900738"/>
          <p14:tracePt t="85626" x="2255838" y="5900738"/>
          <p14:tracePt t="85632" x="2239963" y="5900738"/>
          <p14:tracePt t="85641" x="2216150" y="5900738"/>
          <p14:tracePt t="85648" x="2200275" y="5892800"/>
          <p14:tracePt t="85656" x="2176463" y="5892800"/>
          <p14:tracePt t="85663" x="2160588" y="5892800"/>
          <p14:tracePt t="85671" x="2144713" y="5892800"/>
          <p14:tracePt t="85679" x="2120900" y="5892800"/>
          <p14:tracePt t="85685" x="2105025" y="5884863"/>
          <p14:tracePt t="85692" x="2081213" y="5884863"/>
          <p14:tracePt t="85701" x="2057400" y="5884863"/>
          <p14:tracePt t="85707" x="2033588" y="5876925"/>
          <p14:tracePt t="85715" x="2017713" y="5876925"/>
          <p14:tracePt t="85722" x="1992313" y="5868988"/>
          <p14:tracePt t="85732" x="1984375" y="5868988"/>
          <p14:tracePt t="85738" x="1976438" y="5868988"/>
          <p14:tracePt t="85746" x="1952625" y="5868988"/>
          <p14:tracePt t="85753" x="1936750" y="5868988"/>
          <p14:tracePt t="85761" x="1905000" y="5868988"/>
          <p14:tracePt t="85768" x="1889125" y="5868988"/>
          <p14:tracePt t="85776" x="1873250" y="5868988"/>
          <p14:tracePt t="85783" x="1857375" y="5868988"/>
          <p14:tracePt t="85790" x="1849438" y="5868988"/>
          <p14:tracePt t="85798" x="1833563" y="5868988"/>
          <p14:tracePt t="85813" x="1825625" y="5868988"/>
          <p14:tracePt t="85963" x="1817688" y="5868988"/>
          <p14:tracePt t="86098" x="0" y="0"/>
        </p14:tracePtLst>
        <p14:tracePtLst>
          <p14:tracePt t="86489" x="1817688" y="5868988"/>
          <p14:tracePt t="86654" x="0" y="0"/>
        </p14:tracePtLst>
        <p14:tracePtLst>
          <p14:tracePt t="86909" x="1770063" y="5861050"/>
          <p14:tracePt t="87045" x="0" y="0"/>
        </p14:tracePtLst>
        <p14:tracePtLst>
          <p14:tracePt t="121478" x="1219200" y="5988050"/>
          <p14:tracePt t="121485" x="1211263" y="5988050"/>
          <p14:tracePt t="121506" x="1203325" y="5988050"/>
          <p14:tracePt t="121522" x="1203325" y="5980113"/>
          <p14:tracePt t="121552" x="1203325" y="5972175"/>
          <p14:tracePt t="121559" x="1211263" y="5972175"/>
          <p14:tracePt t="121576" x="1211263" y="5964238"/>
          <p14:tracePt t="121583" x="1219200" y="5964238"/>
          <p14:tracePt t="121590" x="1227138" y="5956300"/>
          <p14:tracePt t="121604" x="1235075" y="5956300"/>
          <p14:tracePt t="121612" x="1250950" y="5948363"/>
          <p14:tracePt t="121627" x="1266825" y="5940425"/>
          <p14:tracePt t="121635" x="1292225" y="5924550"/>
          <p14:tracePt t="121642" x="1300163" y="5924550"/>
          <p14:tracePt t="121650" x="1316038" y="5924550"/>
          <p14:tracePt t="121657" x="1323975" y="5924550"/>
          <p14:tracePt t="121664" x="1339850" y="5924550"/>
          <p14:tracePt t="121672" x="1347788" y="5916613"/>
          <p14:tracePt t="121679" x="1355725" y="5916613"/>
          <p14:tracePt t="121687" x="1371600" y="5916613"/>
          <p14:tracePt t="121695" x="1379538" y="5916613"/>
          <p14:tracePt t="121702" x="1403350" y="5916613"/>
          <p14:tracePt t="121709" x="1427163" y="5916613"/>
          <p14:tracePt t="121718" x="1458913" y="5916613"/>
          <p14:tracePt t="121724" x="1482725" y="5916613"/>
          <p14:tracePt t="121734" x="1514475" y="5916613"/>
          <p14:tracePt t="121740" x="1546225" y="5916613"/>
          <p14:tracePt t="121747" x="1593850" y="5916613"/>
          <p14:tracePt t="121754" x="1641475" y="5916613"/>
          <p14:tracePt t="121762" x="1698625" y="5916613"/>
          <p14:tracePt t="121769" x="1746250" y="5916613"/>
          <p14:tracePt t="121777" x="1793875" y="5916613"/>
          <p14:tracePt t="121785" x="1825625" y="5916613"/>
          <p14:tracePt t="121792" x="1865313" y="5916613"/>
          <p14:tracePt t="121800" x="1912938" y="5916613"/>
          <p14:tracePt t="121807" x="1952625" y="5924550"/>
          <p14:tracePt t="121814" x="1992313" y="5924550"/>
          <p14:tracePt t="121822" x="2025650" y="5932488"/>
          <p14:tracePt t="121829" x="2041525" y="5932488"/>
          <p14:tracePt t="121837" x="2073275" y="5932488"/>
          <p14:tracePt t="121844" x="2097088" y="5932488"/>
          <p14:tracePt t="121852" x="2120900" y="5932488"/>
          <p14:tracePt t="121859" x="2152650" y="5932488"/>
          <p14:tracePt t="121867" x="2176463" y="5932488"/>
          <p14:tracePt t="121876" x="2200275" y="5932488"/>
          <p14:tracePt t="121883" x="2232025" y="5932488"/>
          <p14:tracePt t="121889" x="2255838" y="5932488"/>
          <p14:tracePt t="121897" x="2287588" y="5940425"/>
          <p14:tracePt t="121904" x="2319338" y="5940425"/>
          <p14:tracePt t="121912" x="2351088" y="5940425"/>
          <p14:tracePt t="121919" x="2400300" y="5940425"/>
          <p14:tracePt t="121927" x="2439988" y="5948363"/>
          <p14:tracePt t="121935" x="2471738" y="5948363"/>
          <p14:tracePt t="121942" x="2511425" y="5948363"/>
          <p14:tracePt t="121952" x="2543175" y="5948363"/>
          <p14:tracePt t="121957" x="2582863" y="5956300"/>
          <p14:tracePt t="121964" x="2630488" y="5956300"/>
          <p14:tracePt t="121972" x="2662238" y="5956300"/>
          <p14:tracePt t="121979" x="2701925" y="5956300"/>
          <p14:tracePt t="121988" x="2759075" y="5956300"/>
          <p14:tracePt t="121994" x="2790825" y="5956300"/>
          <p14:tracePt t="122002" x="2846388" y="5956300"/>
          <p14:tracePt t="122009" x="2886075" y="5956300"/>
          <p14:tracePt t="122018" x="2941638" y="5956300"/>
          <p14:tracePt t="122024" x="2997200" y="5956300"/>
          <p14:tracePt t="122033" x="3052763" y="5956300"/>
          <p14:tracePt t="122039" x="3100388" y="5956300"/>
          <p14:tracePt t="122047" x="3141663" y="5956300"/>
          <p14:tracePt t="122055" x="3189288" y="5956300"/>
          <p14:tracePt t="122062" x="3252788" y="5956300"/>
          <p14:tracePt t="122069" x="3308350" y="5964238"/>
          <p14:tracePt t="122085" x="3435350" y="5980113"/>
          <p14:tracePt t="122092" x="3500438" y="5988050"/>
          <p14:tracePt t="122100" x="3571875" y="5988050"/>
          <p14:tracePt t="122107" x="3611563" y="5988050"/>
          <p14:tracePt t="122115" x="3667125" y="5988050"/>
          <p14:tracePt t="122124" x="3722688" y="5988050"/>
          <p14:tracePt t="122129" x="3762375" y="5988050"/>
          <p14:tracePt t="122136" x="3794125" y="5995988"/>
          <p14:tracePt t="122144" x="3825875" y="5995988"/>
          <p14:tracePt t="122152" x="3851275" y="5995988"/>
          <p14:tracePt t="122159" x="3875088" y="5995988"/>
          <p14:tracePt t="122167" x="3898900" y="5995988"/>
          <p14:tracePt t="122174" x="3922713" y="5995988"/>
          <p14:tracePt t="122183" x="3938588" y="5995988"/>
          <p14:tracePt t="122189" x="3954463" y="5995988"/>
          <p14:tracePt t="122197" x="3978275" y="5995988"/>
          <p14:tracePt t="122205" x="3994150" y="5995988"/>
          <p14:tracePt t="122212" x="4010025" y="5995988"/>
          <p14:tracePt t="122219" x="4025900" y="5995988"/>
          <p14:tracePt t="122226" x="4041775" y="5995988"/>
          <p14:tracePt t="122235" x="4065588" y="5995988"/>
          <p14:tracePt t="122242" x="4081463" y="5995988"/>
          <p14:tracePt t="122249" x="4105275" y="5995988"/>
          <p14:tracePt t="122257" x="4129088" y="5995988"/>
          <p14:tracePt t="122266" x="4152900" y="5995988"/>
          <p14:tracePt t="122272" x="4184650" y="5995988"/>
          <p14:tracePt t="122280" x="4210050" y="5995988"/>
          <p14:tracePt t="122287" x="4233863" y="5995988"/>
          <p14:tracePt t="122295" x="4257675" y="5995988"/>
          <p14:tracePt t="122302" x="4281488" y="5995988"/>
          <p14:tracePt t="122309" x="4305300" y="5995988"/>
          <p14:tracePt t="122325" x="4313238" y="5995988"/>
          <p14:tracePt t="122333" x="4321175" y="5995988"/>
          <p14:tracePt t="122354" x="4329113" y="5988050"/>
          <p14:tracePt t="122362" x="4329113" y="5980113"/>
          <p14:tracePt t="122378" x="4329113" y="5972175"/>
          <p14:tracePt t="122392" x="4329113" y="5964238"/>
          <p14:tracePt t="122408" x="4329113" y="5956300"/>
          <p14:tracePt t="122420" x="4329113" y="5948363"/>
          <p14:tracePt t="122423" x="4329113" y="5940425"/>
          <p14:tracePt t="122437" x="4329113" y="5924550"/>
          <p14:tracePt t="122452" x="4329113" y="5916613"/>
          <p14:tracePt t="122459" x="4329113" y="5908675"/>
          <p14:tracePt t="122467" x="4321175" y="5900738"/>
          <p14:tracePt t="122483" x="4321175" y="5892800"/>
          <p14:tracePt t="122497" x="4321175" y="5884863"/>
          <p14:tracePt t="122504" x="4313238" y="5876925"/>
          <p14:tracePt t="122512" x="4313238" y="5868988"/>
          <p14:tracePt t="122519" x="4313238" y="5861050"/>
          <p14:tracePt t="122526" x="4305300" y="5861050"/>
          <p14:tracePt t="122534" x="4297363" y="5853113"/>
          <p14:tracePt t="122542" x="4297363" y="5845175"/>
          <p14:tracePt t="122557" x="4289425" y="5837238"/>
          <p14:tracePt t="122579" x="4289425" y="5829300"/>
          <p14:tracePt t="122610" x="4281488" y="5829300"/>
          <p14:tracePt t="122617" x="4281488" y="5821363"/>
          <p14:tracePt t="122632" x="4281488" y="5813425"/>
          <p14:tracePt t="122640" x="4281488" y="5805488"/>
          <p14:tracePt t="122647" x="4273550" y="5805488"/>
          <p14:tracePt t="122654" x="4265613" y="5797550"/>
          <p14:tracePt t="122662" x="4265613" y="5789613"/>
          <p14:tracePt t="122671" x="4265613" y="5781675"/>
          <p14:tracePt t="122678" x="4265613" y="5773738"/>
          <p14:tracePt t="122686" x="4257675" y="5773738"/>
          <p14:tracePt t="122692" x="4257675" y="5757863"/>
          <p14:tracePt t="122701" x="4249738" y="5741988"/>
          <p14:tracePt t="122716" x="4241800" y="5726113"/>
          <p14:tracePt t="122722" x="4241800" y="5718175"/>
          <p14:tracePt t="122729" x="4241800" y="5710238"/>
          <p14:tracePt t="122737" x="4233863" y="5702300"/>
          <p14:tracePt t="122752" x="4225925" y="5686425"/>
          <p14:tracePt t="122760" x="4225925" y="5678488"/>
          <p14:tracePt t="122767" x="4217988" y="5670550"/>
          <p14:tracePt t="122774" x="4200525" y="5645150"/>
          <p14:tracePt t="122789" x="4192588" y="5637213"/>
          <p14:tracePt t="122804" x="4184650" y="5637213"/>
          <p14:tracePt t="122812" x="4184650" y="5629275"/>
          <p14:tracePt t="122827" x="4176713" y="5629275"/>
          <p14:tracePt t="122834" x="4168775" y="5629275"/>
          <p14:tracePt t="122859" x="4160838" y="5621338"/>
          <p14:tracePt t="122879" x="4152900" y="5621338"/>
          <p14:tracePt t="122903" x="4144963" y="5621338"/>
          <p14:tracePt t="122909" x="4137025" y="5621338"/>
          <p14:tracePt t="122933" x="4129088" y="5621338"/>
          <p14:tracePt t="122954" x="4121150" y="5621338"/>
          <p14:tracePt t="123067" x="4121150" y="5629275"/>
          <p14:tracePt t="123112" x="4113213" y="5629275"/>
          <p14:tracePt t="123419" x="4113213" y="5637213"/>
          <p14:tracePt t="123426" x="4105275" y="5662613"/>
          <p14:tracePt t="123437" x="4105275" y="5686425"/>
          <p14:tracePt t="123442" x="4097338" y="5710238"/>
          <p14:tracePt t="123450" x="4089400" y="5726113"/>
          <p14:tracePt t="123458" x="4081463" y="5749925"/>
          <p14:tracePt t="123466" x="4073525" y="5765800"/>
          <p14:tracePt t="123473" x="4065588" y="5781675"/>
          <p14:tracePt t="123481" x="4057650" y="5797550"/>
          <p14:tracePt t="123486" x="4049713" y="5813425"/>
          <p14:tracePt t="123495" x="4041775" y="5821363"/>
          <p14:tracePt t="123502" x="4033838" y="5829300"/>
          <p14:tracePt t="123509" x="4025900" y="5837238"/>
          <p14:tracePt t="123517" x="4002088" y="5845175"/>
          <p14:tracePt t="123524" x="3986213" y="5861050"/>
          <p14:tracePt t="123533" x="3954463" y="5861050"/>
          <p14:tracePt t="123539" x="3930650" y="5868988"/>
          <p14:tracePt t="123548" x="3898900" y="5876925"/>
          <p14:tracePt t="123555" x="3867150" y="5884863"/>
          <p14:tracePt t="123562" x="3833813" y="5884863"/>
          <p14:tracePt t="123569" x="3794125" y="5892800"/>
          <p14:tracePt t="123577" x="3746500" y="5900738"/>
          <p14:tracePt t="123584" x="3690938" y="5908675"/>
          <p14:tracePt t="123592" x="3643313" y="5908675"/>
          <p14:tracePt t="123600" x="3587750" y="5916613"/>
          <p14:tracePt t="123607" x="3524250" y="5916613"/>
          <p14:tracePt t="123615" x="3451225" y="5924550"/>
          <p14:tracePt t="123623" x="3371850" y="5924550"/>
          <p14:tracePt t="123629" x="3292475" y="5924550"/>
          <p14:tracePt t="123638" x="3213100" y="5924550"/>
          <p14:tracePt t="123644" x="3149600" y="5924550"/>
          <p14:tracePt t="123652" x="3084513" y="5932488"/>
          <p14:tracePt t="123660" x="2989263" y="5932488"/>
          <p14:tracePt t="123667" x="2901950" y="5932488"/>
          <p14:tracePt t="123675" x="2846388" y="5932488"/>
          <p14:tracePt t="123690" x="2741613" y="5948363"/>
          <p14:tracePt t="123698" x="2662238" y="5956300"/>
          <p14:tracePt t="123704" x="2622550" y="5964238"/>
          <p14:tracePt t="123712" x="2566988" y="5964238"/>
          <p14:tracePt t="123719" x="2519363" y="5972175"/>
          <p14:tracePt t="123727" x="2479675" y="5972175"/>
          <p14:tracePt t="123734" x="2424113" y="5972175"/>
          <p14:tracePt t="123742" x="2384425" y="5972175"/>
          <p14:tracePt t="123750" x="2335213" y="5972175"/>
          <p14:tracePt t="123756" x="2295525" y="5972175"/>
          <p14:tracePt t="123765" x="2247900" y="5972175"/>
          <p14:tracePt t="123772" x="2208213" y="5972175"/>
          <p14:tracePt t="123779" x="2160588" y="5972175"/>
          <p14:tracePt t="123786" x="2120900" y="5972175"/>
          <p14:tracePt t="123795" x="2081213" y="5972175"/>
          <p14:tracePt t="123802" x="2008188" y="5972175"/>
          <p14:tracePt t="123810" x="1960563" y="5972175"/>
          <p14:tracePt t="123817" x="1897063" y="5972175"/>
          <p14:tracePt t="123824" x="1841500" y="5972175"/>
          <p14:tracePt t="123833" x="1778000" y="5972175"/>
          <p14:tracePt t="123839" x="1730375" y="5972175"/>
          <p14:tracePt t="123848" x="1690688" y="5964238"/>
          <p14:tracePt t="123854" x="1633538" y="5956300"/>
          <p14:tracePt t="123862" x="1585913" y="5948363"/>
          <p14:tracePt t="123869" x="1554163" y="5940425"/>
          <p14:tracePt t="123877" x="1522413" y="5940425"/>
          <p14:tracePt t="123884" x="1482725" y="5932488"/>
          <p14:tracePt t="123892" x="1474788" y="5932488"/>
          <p14:tracePt t="123899" x="1450975" y="5924550"/>
          <p14:tracePt t="123907" x="1427163" y="5916613"/>
          <p14:tracePt t="123914" x="1411288" y="5916613"/>
          <p14:tracePt t="123922" x="1387475" y="5908675"/>
          <p14:tracePt t="123930" x="1363663" y="5900738"/>
          <p14:tracePt t="123937" x="1339850" y="5892800"/>
          <p14:tracePt t="123944" x="1316038" y="5884863"/>
          <p14:tracePt t="123952" x="1308100" y="5884863"/>
          <p14:tracePt t="123960" x="1292225" y="5884863"/>
          <p14:tracePt t="123967" x="1266825" y="5884863"/>
          <p14:tracePt t="123974" x="1258888" y="5876925"/>
          <p14:tracePt t="123983" x="1250950" y="5876925"/>
          <p14:tracePt t="123989" x="1243013" y="5876925"/>
          <p14:tracePt t="124237" x="1266825" y="5876925"/>
          <p14:tracePt t="124244" x="1308100" y="5884863"/>
          <p14:tracePt t="124254" x="1331913" y="5884863"/>
          <p14:tracePt t="124259" x="1395413" y="5892800"/>
          <p14:tracePt t="124267" x="1466850" y="5900738"/>
          <p14:tracePt t="124274" x="1562100" y="5908675"/>
          <p14:tracePt t="124282" x="1698625" y="5916613"/>
          <p14:tracePt t="124291" x="1833563" y="5924550"/>
          <p14:tracePt t="124299" x="1984375" y="5924550"/>
          <p14:tracePt t="124306" x="2184400" y="5924550"/>
          <p14:tracePt t="124313" x="2359025" y="5924550"/>
          <p14:tracePt t="124319" x="2535238" y="5924550"/>
          <p14:tracePt t="124327" x="2709863" y="5924550"/>
          <p14:tracePt t="124334" x="2798763" y="5908675"/>
          <p14:tracePt t="124342" x="2917825" y="5884863"/>
          <p14:tracePt t="124349" x="3005138" y="5868988"/>
          <p14:tracePt t="124358" x="3060700" y="5853113"/>
          <p14:tracePt t="124364" x="3092450" y="5837238"/>
          <p14:tracePt t="124372" x="3117850" y="5829300"/>
          <p14:tracePt t="124380" x="3125788" y="5829300"/>
          <p14:tracePt t="124394" x="3133725" y="5829300"/>
          <p14:tracePt t="125684" x="3141663" y="5829300"/>
          <p14:tracePt t="126045" x="3149600" y="5829300"/>
          <p14:tracePt t="126187" x="3157538" y="5829300"/>
          <p14:tracePt t="126203" x="3165475" y="5829300"/>
          <p14:tracePt t="126209" x="3173413" y="5829300"/>
          <p14:tracePt t="126218" x="3181350" y="5821363"/>
          <p14:tracePt t="126235" x="3197225" y="5821363"/>
          <p14:tracePt t="126241" x="3205163" y="5821363"/>
          <p14:tracePt t="126249" x="3221038" y="5821363"/>
          <p14:tracePt t="126254" x="3228975" y="5821363"/>
          <p14:tracePt t="126266" x="3236913" y="5829300"/>
          <p14:tracePt t="126270" x="3244850" y="5829300"/>
          <p14:tracePt t="126281" x="3268663" y="5837238"/>
          <p14:tracePt t="126284" x="3284538" y="5845175"/>
          <p14:tracePt t="126293" x="3292475" y="5845175"/>
          <p14:tracePt t="126299" x="3308350" y="5853113"/>
          <p14:tracePt t="126307" x="3332163" y="5861050"/>
          <p14:tracePt t="126316" x="3355975" y="5868988"/>
          <p14:tracePt t="126322" x="3371850" y="5868988"/>
          <p14:tracePt t="126333" x="3395663" y="5876925"/>
          <p14:tracePt t="126337" x="3419475" y="5876925"/>
          <p14:tracePt t="126348" x="3443288" y="5884863"/>
          <p14:tracePt t="126354" x="3467100" y="5892800"/>
          <p14:tracePt t="126359" x="3492500" y="5892800"/>
          <p14:tracePt t="126367" x="3516313" y="5892800"/>
          <p14:tracePt t="126374" x="3548063" y="5892800"/>
          <p14:tracePt t="126382" x="3579813" y="5892800"/>
          <p14:tracePt t="126389" x="3603625" y="5892800"/>
          <p14:tracePt t="126397" x="3619500" y="5892800"/>
          <p14:tracePt t="126404" x="3643313" y="5892800"/>
          <p14:tracePt t="126413" x="3651250" y="5892800"/>
          <p14:tracePt t="126419" x="3659188" y="5892800"/>
          <p14:tracePt t="126427" x="3675063" y="5892800"/>
          <p14:tracePt t="126434" x="3683000" y="5892800"/>
          <p14:tracePt t="126442" x="3690938" y="5892800"/>
          <p14:tracePt t="126449" x="3698875" y="5892800"/>
          <p14:tracePt t="126464" x="3706813" y="5892800"/>
          <p14:tracePt t="126532" x="3714750" y="5892800"/>
          <p14:tracePt t="126539" x="3714750" y="5884863"/>
          <p14:tracePt t="126547" x="3730625" y="5884863"/>
          <p14:tracePt t="126554" x="3738563" y="5884863"/>
          <p14:tracePt t="126562" x="3746500" y="5884863"/>
          <p14:tracePt t="126569" x="3746500" y="5876925"/>
          <p14:tracePt t="126576" x="3754438" y="5876925"/>
          <p14:tracePt t="126599" x="3754438" y="5868988"/>
          <p14:tracePt t="126607" x="3762375" y="5868988"/>
          <p14:tracePt t="126848" x="0" y="0"/>
        </p14:tracePtLst>
        <p14:tracePtLst>
          <p14:tracePt t="132992" x="1762125" y="5932488"/>
          <p14:tracePt t="133065" x="1770063" y="5932488"/>
          <p14:tracePt t="133076" x="1785938" y="5924550"/>
          <p14:tracePt t="133080" x="1801813" y="5924550"/>
          <p14:tracePt t="133088" x="1817688" y="5916613"/>
          <p14:tracePt t="133095" x="1841500" y="5908675"/>
          <p14:tracePt t="133103" x="1857375" y="5908675"/>
          <p14:tracePt t="133110" x="1881188" y="5900738"/>
          <p14:tracePt t="133117" x="1897063" y="5900738"/>
          <p14:tracePt t="133125" x="1912938" y="5900738"/>
          <p14:tracePt t="133133" x="1928813" y="5900738"/>
          <p14:tracePt t="133142" x="1944688" y="5900738"/>
          <p14:tracePt t="133147" x="1968500" y="5900738"/>
          <p14:tracePt t="133154" x="1984375" y="5900738"/>
          <p14:tracePt t="133163" x="2008188" y="5900738"/>
          <p14:tracePt t="133170" x="2033588" y="5900738"/>
          <p14:tracePt t="133177" x="2065338" y="5900738"/>
          <p14:tracePt t="133184" x="2081213" y="5900738"/>
          <p14:tracePt t="133192" x="2112963" y="5900738"/>
          <p14:tracePt t="133200" x="2136775" y="5908675"/>
          <p14:tracePt t="133207" x="2160588" y="5908675"/>
          <p14:tracePt t="133215" x="2184400" y="5908675"/>
          <p14:tracePt t="133223" x="2208213" y="5908675"/>
          <p14:tracePt t="133230" x="2224088" y="5908675"/>
          <p14:tracePt t="133237" x="2232025" y="5908675"/>
          <p14:tracePt t="133244" x="2239963" y="5908675"/>
          <p14:tracePt t="133252" x="2247900" y="5908675"/>
          <p14:tracePt t="133259" x="2247900" y="5916613"/>
          <p14:tracePt t="133267" x="2255838" y="5916613"/>
          <p14:tracePt t="133320" x="2263775" y="5916613"/>
          <p14:tracePt t="133327" x="2271713" y="5916613"/>
          <p14:tracePt t="133343" x="2279650" y="5916613"/>
          <p14:tracePt t="133358" x="2295525" y="5916613"/>
          <p14:tracePt t="133365" x="2311400" y="5916613"/>
          <p14:tracePt t="133374" x="2335213" y="5916613"/>
          <p14:tracePt t="133380" x="2351088" y="5916613"/>
          <p14:tracePt t="133388" x="2384425" y="5916613"/>
          <p14:tracePt t="133395" x="2400300" y="5916613"/>
          <p14:tracePt t="133403" x="2424113" y="5916613"/>
          <p14:tracePt t="133410" x="2463800" y="5916613"/>
          <p14:tracePt t="133417" x="2495550" y="5908675"/>
          <p14:tracePt t="133425" x="2551113" y="5900738"/>
          <p14:tracePt t="133432" x="2598738" y="5900738"/>
          <p14:tracePt t="133440" x="2646363" y="5892800"/>
          <p14:tracePt t="133448" x="2693988" y="5884863"/>
          <p14:tracePt t="133455" x="2725738" y="5884863"/>
          <p14:tracePt t="133462" x="2774950" y="5876925"/>
          <p14:tracePt t="133470" x="2806700" y="5876925"/>
          <p14:tracePt t="133477" x="2846388" y="5876925"/>
          <p14:tracePt t="133484" x="2870200" y="5876925"/>
          <p14:tracePt t="133492" x="2901950" y="5876925"/>
          <p14:tracePt t="133500" x="2933700" y="5876925"/>
          <p14:tracePt t="133509" x="2973388" y="5876925"/>
          <p14:tracePt t="133516" x="3013075" y="5868988"/>
          <p14:tracePt t="133527" x="3060700" y="5868988"/>
          <p14:tracePt t="133530" x="3092450" y="5868988"/>
          <p14:tracePt t="133537" x="3125788" y="5868988"/>
          <p14:tracePt t="133545" x="3157538" y="5868988"/>
          <p14:tracePt t="133552" x="3181350" y="5868988"/>
          <p14:tracePt t="133560" x="3205163" y="5868988"/>
          <p14:tracePt t="133567" x="3228975" y="5868988"/>
          <p14:tracePt t="133576" x="3252788" y="5868988"/>
          <p14:tracePt t="133582" x="3276600" y="5868988"/>
          <p14:tracePt t="133590" x="3300413" y="5868988"/>
          <p14:tracePt t="133597" x="3324225" y="5868988"/>
          <p14:tracePt t="133605" x="3340100" y="5868988"/>
          <p14:tracePt t="133612" x="3363913" y="5868988"/>
          <p14:tracePt t="133620" x="3379788" y="5868988"/>
          <p14:tracePt t="133627" x="3411538" y="5868988"/>
          <p14:tracePt t="133635" x="3435350" y="5868988"/>
          <p14:tracePt t="133642" x="3467100" y="5868988"/>
          <p14:tracePt t="133649" x="3500438" y="5868988"/>
          <p14:tracePt t="133658" x="3532188" y="5868988"/>
          <p14:tracePt t="133665" x="3556000" y="5868988"/>
          <p14:tracePt t="133674" x="3587750" y="5868988"/>
          <p14:tracePt t="133680" x="3627438" y="5868988"/>
          <p14:tracePt t="133687" x="3659188" y="5868988"/>
          <p14:tracePt t="133695" x="3690938" y="5861050"/>
          <p14:tracePt t="133702" x="3722688" y="5861050"/>
          <p14:tracePt t="133709" x="3746500" y="5861050"/>
          <p14:tracePt t="133717" x="3778250" y="5861050"/>
          <p14:tracePt t="133725" x="3802063" y="5861050"/>
          <p14:tracePt t="133732" x="3833813" y="5861050"/>
          <p14:tracePt t="133740" x="3883025" y="5861050"/>
          <p14:tracePt t="133748" x="3914775" y="5861050"/>
          <p14:tracePt t="133756" x="3946525" y="5868988"/>
          <p14:tracePt t="133762" x="3994150" y="5868988"/>
          <p14:tracePt t="133770" x="4025900" y="5868988"/>
          <p14:tracePt t="133777" x="4057650" y="5868988"/>
          <p14:tracePt t="133784" x="4089400" y="5868988"/>
          <p14:tracePt t="133792" x="4121150" y="5868988"/>
          <p14:tracePt t="133799" x="4152900" y="5868988"/>
          <p14:tracePt t="133808" x="4184650" y="5868988"/>
          <p14:tracePt t="133815" x="4217988" y="5868988"/>
          <p14:tracePt t="133823" x="4257675" y="5868988"/>
          <p14:tracePt t="133830" x="4281488" y="5868988"/>
          <p14:tracePt t="133837" x="4313238" y="5868988"/>
          <p14:tracePt t="133845" x="4337050" y="5868988"/>
          <p14:tracePt t="133852" x="4368800" y="5868988"/>
          <p14:tracePt t="133860" x="4400550" y="5868988"/>
          <p14:tracePt t="133867" x="4424363" y="5868988"/>
          <p14:tracePt t="133875" x="4464050" y="5868988"/>
          <p14:tracePt t="133882" x="4479925" y="5868988"/>
          <p14:tracePt t="133890" x="4495800" y="5868988"/>
          <p14:tracePt t="133897" x="4519613" y="5861050"/>
          <p14:tracePt t="133904" x="4543425" y="5845175"/>
          <p14:tracePt t="133912" x="4584700" y="5837238"/>
          <p14:tracePt t="133920" x="4608513" y="5829300"/>
          <p14:tracePt t="133927" x="4632325" y="5821363"/>
          <p14:tracePt t="133935" x="4648200" y="5813425"/>
          <p14:tracePt t="133942" x="4672013" y="5805488"/>
          <p14:tracePt t="133950" x="4679950" y="5805488"/>
          <p14:tracePt t="133957" x="4687888" y="5797550"/>
          <p14:tracePt t="133964" x="4695825" y="5797550"/>
          <p14:tracePt t="133973" x="4703763" y="5797550"/>
          <p14:tracePt t="133979" x="4711700" y="5797550"/>
          <p14:tracePt t="133987" x="4719638" y="5797550"/>
          <p14:tracePt t="134002" x="4735513" y="5797550"/>
          <p14:tracePt t="134017" x="4743450" y="5797550"/>
          <p14:tracePt t="134047" x="4751388" y="5797550"/>
          <p14:tracePt t="134077" x="4767263" y="5797550"/>
          <p14:tracePt t="134084" x="4767263" y="5813425"/>
          <p14:tracePt t="134092" x="4783138" y="5821363"/>
          <p14:tracePt t="134099" x="4799013" y="5837238"/>
          <p14:tracePt t="134108" x="4806950" y="5845175"/>
          <p14:tracePt t="134114" x="4830763" y="5861050"/>
          <p14:tracePt t="134124" x="4846638" y="5876925"/>
          <p14:tracePt t="134129" x="4870450" y="5884863"/>
          <p14:tracePt t="134137" x="4886325" y="5900738"/>
          <p14:tracePt t="134145" x="4910138" y="5908675"/>
          <p14:tracePt t="134152" x="4926013" y="5916613"/>
          <p14:tracePt t="134160" x="4943475" y="5924550"/>
          <p14:tracePt t="134167" x="4951413" y="5924550"/>
          <p14:tracePt t="134175" x="4967288" y="5924550"/>
          <p14:tracePt t="134182" x="4975225" y="5932488"/>
          <p14:tracePt t="134191" x="4983163" y="5932488"/>
          <p14:tracePt t="134197" x="4991100" y="5932488"/>
          <p14:tracePt t="134213" x="5006975" y="5932488"/>
          <p14:tracePt t="134227" x="5014913" y="5932488"/>
          <p14:tracePt t="134235" x="5030788" y="5932488"/>
          <p14:tracePt t="134249" x="5038725" y="5932488"/>
          <p14:tracePt t="134259" x="5046663" y="5932488"/>
          <p14:tracePt t="134266" x="5062538" y="5932488"/>
          <p14:tracePt t="134274" x="5070475" y="5932488"/>
          <p14:tracePt t="134287" x="5078413" y="5932488"/>
          <p14:tracePt t="134295" x="5094288" y="5932488"/>
          <p14:tracePt t="134325" x="5102225" y="5932488"/>
          <p14:tracePt t="134377" x="5086350" y="5940425"/>
          <p14:tracePt t="134384" x="5078413" y="5940425"/>
          <p14:tracePt t="134392" x="5054600" y="5948363"/>
          <p14:tracePt t="134400" x="5030788" y="5956300"/>
          <p14:tracePt t="134408" x="4991100" y="5964238"/>
          <p14:tracePt t="134414" x="4975225" y="5972175"/>
          <p14:tracePt t="134423" x="4959350" y="5972175"/>
          <p14:tracePt t="134429" x="4933950" y="5980113"/>
          <p14:tracePt t="134437" x="4894263" y="5988050"/>
          <p14:tracePt t="134444" x="4854575" y="5995988"/>
          <p14:tracePt t="134452" x="4822825" y="5995988"/>
          <p14:tracePt t="134460" x="4775200" y="6005513"/>
          <p14:tracePt t="134467" x="4727575" y="6013450"/>
          <p14:tracePt t="134474" x="4703763" y="6013450"/>
          <p14:tracePt t="134482" x="4664075" y="6021388"/>
          <p14:tracePt t="134490" x="4624388" y="6029325"/>
          <p14:tracePt t="134497" x="4600575" y="6029325"/>
          <p14:tracePt t="134505" x="4576763" y="6029325"/>
          <p14:tracePt t="134512" x="4535488" y="6037263"/>
          <p14:tracePt t="134519" x="4503738" y="6045200"/>
          <p14:tracePt t="134528" x="4487863" y="6045200"/>
          <p14:tracePt t="134536" x="4464050" y="6045200"/>
          <p14:tracePt t="134542" x="4448175" y="6053138"/>
          <p14:tracePt t="134550" x="4424363" y="6053138"/>
          <p14:tracePt t="134557" x="4392613" y="6053138"/>
          <p14:tracePt t="134565" x="4368800" y="6061075"/>
          <p14:tracePt t="134573" x="4329113" y="6061075"/>
          <p14:tracePt t="134580" x="4297363" y="6061075"/>
          <p14:tracePt t="134587" x="4265613" y="6061075"/>
          <p14:tracePt t="134594" x="4225925" y="6061075"/>
          <p14:tracePt t="134602" x="4176713" y="6061075"/>
          <p14:tracePt t="134609" x="4137025" y="6061075"/>
          <p14:tracePt t="134617" x="4073525" y="6061075"/>
          <p14:tracePt t="134624" x="4025900" y="6061075"/>
          <p14:tracePt t="134632" x="3978275" y="6061075"/>
          <p14:tracePt t="134640" x="3930650" y="6061075"/>
          <p14:tracePt t="134647" x="3890963" y="6061075"/>
          <p14:tracePt t="134655" x="3833813" y="6061075"/>
          <p14:tracePt t="134662" x="3794125" y="6061075"/>
          <p14:tracePt t="134669" x="3746500" y="6061075"/>
          <p14:tracePt t="134677" x="3706813" y="6061075"/>
          <p14:tracePt t="134685" x="3683000" y="6061075"/>
          <p14:tracePt t="134692" x="3635375" y="6061075"/>
          <p14:tracePt t="134699" x="3595688" y="6061075"/>
          <p14:tracePt t="134707" x="3556000" y="6061075"/>
          <p14:tracePt t="134715" x="3524250" y="6061075"/>
          <p14:tracePt t="134723" x="3443288" y="6076950"/>
          <p14:tracePt t="134729" x="3403600" y="6076950"/>
          <p14:tracePt t="134738" x="3371850" y="6076950"/>
          <p14:tracePt t="134744" x="3348038" y="6076950"/>
          <p14:tracePt t="134752" x="3324225" y="6076950"/>
          <p14:tracePt t="134760" x="3292475" y="6076950"/>
          <p14:tracePt t="134767" x="3260725" y="6076950"/>
          <p14:tracePt t="134775" x="3221038" y="6076950"/>
          <p14:tracePt t="134782" x="3181350" y="6076950"/>
          <p14:tracePt t="134790" x="3149600" y="6076950"/>
          <p14:tracePt t="134797" x="3109913" y="6076950"/>
          <p14:tracePt t="134805" x="3052763" y="6069013"/>
          <p14:tracePt t="134813" x="3013075" y="6061075"/>
          <p14:tracePt t="134820" x="2965450" y="6061075"/>
          <p14:tracePt t="134827" x="2925763" y="6053138"/>
          <p14:tracePt t="134835" x="2878138" y="6053138"/>
          <p14:tracePt t="134843" x="2854325" y="6053138"/>
          <p14:tracePt t="134850" x="2822575" y="6053138"/>
          <p14:tracePt t="134858" x="2790825" y="6053138"/>
          <p14:tracePt t="134864" x="2759075" y="6053138"/>
          <p14:tracePt t="134872" x="2725738" y="6053138"/>
          <p14:tracePt t="134880" x="2686050" y="6053138"/>
          <p14:tracePt t="134888" x="2662238" y="6053138"/>
          <p14:tracePt t="134895" x="2638425" y="6053138"/>
          <p14:tracePt t="134902" x="2606675" y="6053138"/>
          <p14:tracePt t="134910" x="2574925" y="6053138"/>
          <p14:tracePt t="134917" x="2535238" y="6053138"/>
          <p14:tracePt t="134925" x="2503488" y="6053138"/>
          <p14:tracePt t="134932" x="2471738" y="6061075"/>
          <p14:tracePt t="134940" x="2439988" y="6061075"/>
          <p14:tracePt t="134947" x="2400300" y="6061075"/>
          <p14:tracePt t="134956" x="2366963" y="6061075"/>
          <p14:tracePt t="134963" x="2343150" y="6061075"/>
          <p14:tracePt t="134970" x="2311400" y="6069013"/>
          <p14:tracePt t="134977" x="2271713" y="6069013"/>
          <p14:tracePt t="134985" x="2232025" y="6069013"/>
          <p14:tracePt t="134992" x="2200275" y="6069013"/>
          <p14:tracePt t="134999" x="2168525" y="6069013"/>
          <p14:tracePt t="135024" x="2089150" y="6069013"/>
          <p14:tracePt t="135029" x="2073275" y="6069013"/>
          <p14:tracePt t="135038" x="2057400" y="6069013"/>
          <p14:tracePt t="135045" x="2033588" y="6061075"/>
          <p14:tracePt t="135053" x="2017713" y="6053138"/>
          <p14:tracePt t="135060" x="1984375" y="6053138"/>
          <p14:tracePt t="135067" x="1960563" y="6045200"/>
          <p14:tracePt t="135074" x="1944688" y="6037263"/>
          <p14:tracePt t="135082" x="1920875" y="6037263"/>
          <p14:tracePt t="135091" x="1905000" y="6029325"/>
          <p14:tracePt t="135097" x="1881188" y="6029325"/>
          <p14:tracePt t="135105" x="1857375" y="6029325"/>
          <p14:tracePt t="135112" x="1841500" y="6021388"/>
          <p14:tracePt t="135120" x="1833563" y="6021388"/>
          <p14:tracePt t="135127" x="1825625" y="6021388"/>
          <p14:tracePt t="135134" x="1801813" y="6013450"/>
          <p14:tracePt t="135142" x="1793875" y="6013450"/>
          <p14:tracePt t="135150" x="1778000" y="6005513"/>
          <p14:tracePt t="135157" x="1770063" y="6005513"/>
          <p14:tracePt t="135165" x="1746250" y="6005513"/>
          <p14:tracePt t="135172" x="1722438" y="6005513"/>
          <p14:tracePt t="135180" x="1706563" y="5995988"/>
          <p14:tracePt t="135188" x="1674813" y="5995988"/>
          <p14:tracePt t="135194" x="1651000" y="5995988"/>
          <p14:tracePt t="135202" x="1617663" y="5995988"/>
          <p14:tracePt t="135210" x="1577975" y="5988050"/>
          <p14:tracePt t="135217" x="1546225" y="5988050"/>
          <p14:tracePt t="135224" x="1498600" y="5988050"/>
          <p14:tracePt t="135232" x="1466850" y="5988050"/>
          <p14:tracePt t="135241" x="1419225" y="5980113"/>
          <p14:tracePt t="135248" x="1387475" y="5980113"/>
          <p14:tracePt t="135260" x="1355725" y="5980113"/>
          <p14:tracePt t="135263" x="1331913" y="5980113"/>
          <p14:tracePt t="135270" x="1300163" y="5980113"/>
          <p14:tracePt t="135284" x="1292225" y="5980113"/>
          <p14:tracePt t="135307" x="1284288" y="5980113"/>
          <p14:tracePt t="135322" x="1274763" y="5980113"/>
          <p14:tracePt t="135338" x="1266825" y="5972175"/>
          <p14:tracePt t="135353" x="1250950" y="5972175"/>
          <p14:tracePt t="135367" x="1250950" y="5964238"/>
          <p14:tracePt t="135374" x="1243013" y="5964238"/>
          <p14:tracePt t="135421" x="1235075" y="5964238"/>
          <p14:tracePt t="135548" x="0" y="0"/>
        </p14:tracePtLst>
        <p14:tracePtLst>
          <p14:tracePt t="147408" x="1936750" y="5072063"/>
          <p14:tracePt t="147458" x="1944688" y="5072063"/>
          <p14:tracePt t="147466" x="1952625" y="5072063"/>
          <p14:tracePt t="147474" x="1960563" y="5072063"/>
          <p14:tracePt t="147481" x="1968500" y="5072063"/>
          <p14:tracePt t="147489" x="1992313" y="5072063"/>
          <p14:tracePt t="147497" x="2008188" y="5072063"/>
          <p14:tracePt t="147503" x="2033588" y="5080000"/>
          <p14:tracePt t="147512" x="2073275" y="5087938"/>
          <p14:tracePt t="147520" x="2128838" y="5095875"/>
          <p14:tracePt t="147527" x="2168525" y="5103813"/>
          <p14:tracePt t="147533" x="2224088" y="5111750"/>
          <p14:tracePt t="147541" x="2287588" y="5127625"/>
          <p14:tracePt t="147548" x="2335213" y="5135563"/>
          <p14:tracePt t="147557" x="2400300" y="5151438"/>
          <p14:tracePt t="147565" x="2471738" y="5167313"/>
          <p14:tracePt t="147572" x="2511425" y="5183188"/>
          <p14:tracePt t="147581" x="2598738" y="5199063"/>
          <p14:tracePt t="147587" x="2654300" y="5207000"/>
          <p14:tracePt t="147596" x="2741613" y="5222875"/>
          <p14:tracePt t="147601" x="2814638" y="5230813"/>
          <p14:tracePt t="147610" x="2901950" y="5238750"/>
          <p14:tracePt t="147616" x="2973388" y="5238750"/>
          <p14:tracePt t="147625" x="3060700" y="5238750"/>
          <p14:tracePt t="147631" x="3133725" y="5238750"/>
          <p14:tracePt t="147639" x="3197225" y="5238750"/>
          <p14:tracePt t="147647" x="3252788" y="5238750"/>
          <p14:tracePt t="147653" x="3292475" y="5238750"/>
          <p14:tracePt t="147661" x="3332163" y="5238750"/>
          <p14:tracePt t="147670" x="3371850" y="5238750"/>
          <p14:tracePt t="147675" x="3427413" y="5238750"/>
          <p14:tracePt t="147683" x="3467100" y="5238750"/>
          <p14:tracePt t="147691" x="3492500" y="5238750"/>
          <p14:tracePt t="147698" x="3532188" y="5238750"/>
          <p14:tracePt t="147706" x="3579813" y="5238750"/>
          <p14:tracePt t="147714" x="3595688" y="5238750"/>
          <p14:tracePt t="147721" x="3643313" y="5238750"/>
          <p14:tracePt t="147728" x="3683000" y="5238750"/>
          <p14:tracePt t="147736" x="3730625" y="5238750"/>
          <p14:tracePt t="147744" x="3754438" y="5238750"/>
          <p14:tracePt t="147750" x="3794125" y="5246688"/>
          <p14:tracePt t="147758" x="3851275" y="5246688"/>
          <p14:tracePt t="147766" x="3883025" y="5246688"/>
          <p14:tracePt t="147773" x="3922713" y="5246688"/>
          <p14:tracePt t="147781" x="3970338" y="5246688"/>
          <p14:tracePt t="147788" x="4041775" y="5246688"/>
          <p14:tracePt t="147796" x="4097338" y="5246688"/>
          <p14:tracePt t="147804" x="4137025" y="5246688"/>
          <p14:tracePt t="147812" x="4192588" y="5246688"/>
          <p14:tracePt t="147818" x="4249738" y="5246688"/>
          <p14:tracePt t="147826" x="4297363" y="5246688"/>
          <p14:tracePt t="147833" x="4344988" y="5246688"/>
          <p14:tracePt t="147841" x="4400550" y="5246688"/>
          <p14:tracePt t="147848" x="4432300" y="5246688"/>
          <p14:tracePt t="147856" x="4479925" y="5246688"/>
          <p14:tracePt t="147864" x="4535488" y="5246688"/>
          <p14:tracePt t="147871" x="4584700" y="5246688"/>
          <p14:tracePt t="147879" x="4648200" y="5246688"/>
          <p14:tracePt t="147885" x="4695825" y="5246688"/>
          <p14:tracePt t="147895" x="4767263" y="5246688"/>
          <p14:tracePt t="147901" x="4814888" y="5246688"/>
          <p14:tracePt t="147908" x="4870450" y="5246688"/>
          <p14:tracePt t="147916" x="4943475" y="5246688"/>
          <p14:tracePt t="147923" x="4999038" y="5246688"/>
          <p14:tracePt t="147930" x="5070475" y="5246688"/>
          <p14:tracePt t="147938" x="5126038" y="5246688"/>
          <p14:tracePt t="147946" x="5181600" y="5246688"/>
          <p14:tracePt t="147953" x="5221288" y="5246688"/>
          <p14:tracePt t="147962" x="5245100" y="5246688"/>
          <p14:tracePt t="147968" x="5268913" y="5246688"/>
          <p14:tracePt t="147976" x="5300663" y="5246688"/>
          <p14:tracePt t="147983" x="5326063" y="5246688"/>
          <p14:tracePt t="147991" x="5341938" y="5246688"/>
          <p14:tracePt t="147999" x="5365750" y="5246688"/>
          <p14:tracePt t="148014" x="5405438" y="5246688"/>
          <p14:tracePt t="148021" x="5429250" y="5246688"/>
          <p14:tracePt t="148029" x="5453063" y="5246688"/>
          <p14:tracePt t="148036" x="5468938" y="5246688"/>
          <p14:tracePt t="148045" x="5476875" y="5246688"/>
          <p14:tracePt t="148051" x="5484813" y="5246688"/>
          <p14:tracePt t="148058" x="5492750" y="5246688"/>
          <p14:tracePt t="148141" x="5476875" y="5246688"/>
          <p14:tracePt t="148148" x="5461000" y="5246688"/>
          <p14:tracePt t="148155" x="5413375" y="5246688"/>
          <p14:tracePt t="148163" x="5349875" y="5246688"/>
          <p14:tracePt t="148171" x="5284788" y="5246688"/>
          <p14:tracePt t="148179" x="5213350" y="5246688"/>
          <p14:tracePt t="148186" x="5118100" y="5246688"/>
          <p14:tracePt t="148195" x="5022850" y="5238750"/>
          <p14:tracePt t="148201" x="4926013" y="5230813"/>
          <p14:tracePt t="148208" x="4830763" y="5230813"/>
          <p14:tracePt t="148216" x="4743450" y="5230813"/>
          <p14:tracePt t="148223" x="4672013" y="5230813"/>
          <p14:tracePt t="148230" x="4616450" y="5230813"/>
          <p14:tracePt t="148238" x="4551363" y="5230813"/>
          <p14:tracePt t="148248" x="4487863" y="5238750"/>
          <p14:tracePt t="148253" x="4440238" y="5246688"/>
          <p14:tracePt t="148261" x="4392613" y="5254625"/>
          <p14:tracePt t="148268" x="4360863" y="5254625"/>
          <p14:tracePt t="148276" x="4313238" y="5262563"/>
          <p14:tracePt t="148283" x="4289425" y="5262563"/>
          <p14:tracePt t="148291" x="4249738" y="5270500"/>
          <p14:tracePt t="148298" x="4217988" y="5270500"/>
          <p14:tracePt t="148306" x="4160838" y="5278438"/>
          <p14:tracePt t="148313" x="4121150" y="5286375"/>
          <p14:tracePt t="148321" x="4073525" y="5302250"/>
          <p14:tracePt t="148329" x="4010025" y="5310188"/>
          <p14:tracePt t="148336" x="3986213" y="5319713"/>
          <p14:tracePt t="148345" x="3938588" y="5327650"/>
          <p14:tracePt t="148351" x="3914775" y="5335588"/>
          <p14:tracePt t="148358" x="3867150" y="5343525"/>
          <p14:tracePt t="148374" x="3794125" y="5367338"/>
          <p14:tracePt t="148380" x="3754438" y="5375275"/>
          <p14:tracePt t="148388" x="3706813" y="5383213"/>
          <p14:tracePt t="148396" x="3667125" y="5383213"/>
          <p14:tracePt t="148404" x="3619500" y="5391150"/>
          <p14:tracePt t="148411" x="3556000" y="5391150"/>
          <p14:tracePt t="148419" x="3508375" y="5399088"/>
          <p14:tracePt t="148427" x="3467100" y="5407025"/>
          <p14:tracePt t="148433" x="3419475" y="5407025"/>
          <p14:tracePt t="148441" x="3387725" y="5414963"/>
          <p14:tracePt t="148448" x="3363913" y="5414963"/>
          <p14:tracePt t="148455" x="3340100" y="5414963"/>
          <p14:tracePt t="148463" x="3316288" y="5414963"/>
          <p14:tracePt t="148471" x="3284538" y="5414963"/>
          <p14:tracePt t="148479" x="3252788" y="5414963"/>
          <p14:tracePt t="148486" x="3221038" y="5414963"/>
          <p14:tracePt t="148494" x="3189288" y="5414963"/>
          <p14:tracePt t="148501" x="3149600" y="5414963"/>
          <p14:tracePt t="148508" x="3117850" y="5414963"/>
          <p14:tracePt t="148516" x="3084513" y="5414963"/>
          <p14:tracePt t="148523" x="3052763" y="5414963"/>
          <p14:tracePt t="148530" x="3021013" y="5414963"/>
          <p14:tracePt t="148538" x="2973388" y="5414963"/>
          <p14:tracePt t="148547" x="2965450" y="5414963"/>
          <p14:tracePt t="148584" x="2965450" y="5407025"/>
          <p14:tracePt t="148591" x="2981325" y="5407025"/>
          <p14:tracePt t="148598" x="2989263" y="5399088"/>
          <p14:tracePt t="148606" x="2997200" y="5391150"/>
          <p14:tracePt t="148613" x="3013075" y="5391150"/>
          <p14:tracePt t="148621" x="3021013" y="5383213"/>
          <p14:tracePt t="148630" x="3028950" y="5375275"/>
          <p14:tracePt t="148636" x="3036888" y="5375275"/>
          <p14:tracePt t="148644" x="3044825" y="5375275"/>
          <p14:tracePt t="148651" x="3060700" y="5367338"/>
          <p14:tracePt t="148666" x="3084513" y="5359400"/>
          <p14:tracePt t="148673" x="3109913" y="5351463"/>
          <p14:tracePt t="148681" x="3117850" y="5351463"/>
          <p14:tracePt t="148688" x="3133725" y="5351463"/>
          <p14:tracePt t="148696" x="3149600" y="5351463"/>
          <p14:tracePt t="148704" x="3157538" y="5351463"/>
          <p14:tracePt t="148710" x="3157538" y="5343525"/>
          <p14:tracePt t="148718" x="3173413" y="5343525"/>
          <p14:tracePt t="148726" x="3181350" y="5343525"/>
          <p14:tracePt t="148733" x="3205163" y="5343525"/>
          <p14:tracePt t="148740" x="3221038" y="5343525"/>
          <p14:tracePt t="148748" x="3252788" y="5343525"/>
          <p14:tracePt t="148756" x="3276600" y="5343525"/>
          <p14:tracePt t="148763" x="3308350" y="5343525"/>
          <p14:tracePt t="148771" x="3348038" y="5343525"/>
          <p14:tracePt t="148780" x="3387725" y="5343525"/>
          <p14:tracePt t="148786" x="3443288" y="5343525"/>
          <p14:tracePt t="148795" x="3484563" y="5343525"/>
          <p14:tracePt t="148801" x="3540125" y="5343525"/>
          <p14:tracePt t="148809" x="3595688" y="5343525"/>
          <p14:tracePt t="148816" x="3627438" y="5343525"/>
          <p14:tracePt t="148823" x="3690938" y="5351463"/>
          <p14:tracePt t="148831" x="3746500" y="5351463"/>
          <p14:tracePt t="148838" x="3810000" y="5351463"/>
          <p14:tracePt t="148846" x="3859213" y="5351463"/>
          <p14:tracePt t="148853" x="3938588" y="5351463"/>
          <p14:tracePt t="148862" x="4010025" y="5351463"/>
          <p14:tracePt t="148868" x="4089400" y="5359400"/>
          <p14:tracePt t="148878" x="4137025" y="5359400"/>
          <p14:tracePt t="148884" x="4200525" y="5359400"/>
          <p14:tracePt t="148891" x="4289425" y="5359400"/>
          <p14:tracePt t="148898" x="4360863" y="5359400"/>
          <p14:tracePt t="148906" x="4448175" y="5359400"/>
          <p14:tracePt t="148913" x="4519613" y="5359400"/>
          <p14:tracePt t="148921" x="4600575" y="5359400"/>
          <p14:tracePt t="148929" x="4648200" y="5359400"/>
          <p14:tracePt t="148936" x="4711700" y="5359400"/>
          <p14:tracePt t="148945" x="4822825" y="5351463"/>
          <p14:tracePt t="148951" x="4862513" y="5343525"/>
          <p14:tracePt t="148958" x="4902200" y="5343525"/>
          <p14:tracePt t="148966" x="4933950" y="5343525"/>
          <p14:tracePt t="148973" x="4959350" y="5343525"/>
          <p14:tracePt t="148981" x="4975225" y="5335588"/>
          <p14:tracePt t="148988" x="4999038" y="5335588"/>
          <p14:tracePt t="149013" x="5014913" y="5335588"/>
          <p14:tracePt t="149019" x="5022850" y="5335588"/>
          <p14:tracePt t="149041" x="5030788" y="5335588"/>
          <p14:tracePt t="149048" x="5038725" y="5335588"/>
          <p14:tracePt t="149056" x="5046663" y="5335588"/>
          <p14:tracePt t="149063" x="5062538" y="5335588"/>
          <p14:tracePt t="149071" x="5086350" y="5335588"/>
          <p14:tracePt t="149079" x="5110163" y="5335588"/>
          <p14:tracePt t="149086" x="5118100" y="5335588"/>
          <p14:tracePt t="149094" x="5133975" y="5335588"/>
          <p14:tracePt t="149101" x="5149850" y="5335588"/>
          <p14:tracePt t="149108" x="5157788" y="5335588"/>
          <p14:tracePt t="149116" x="5165725" y="5335588"/>
          <p14:tracePt t="149131" x="5173663" y="5335588"/>
          <p14:tracePt t="149162" x="5173663" y="5327650"/>
          <p14:tracePt t="149170" x="5165725" y="5327650"/>
          <p14:tracePt t="149182" x="5133975" y="5319713"/>
          <p14:tracePt t="149184" x="5094288" y="5310188"/>
          <p14:tracePt t="149191" x="5030788" y="5302250"/>
          <p14:tracePt t="149198" x="4991100" y="5302250"/>
          <p14:tracePt t="149206" x="4910138" y="5294313"/>
          <p14:tracePt t="149213" x="4830763" y="5294313"/>
          <p14:tracePt t="149221" x="4735513" y="5294313"/>
          <p14:tracePt t="149229" x="4616450" y="5294313"/>
          <p14:tracePt t="149236" x="4511675" y="5294313"/>
          <p14:tracePt t="149244" x="4384675" y="5294313"/>
          <p14:tracePt t="149252" x="4289425" y="5294313"/>
          <p14:tracePt t="149259" x="4168775" y="5294313"/>
          <p14:tracePt t="149266" x="4041775" y="5294313"/>
          <p14:tracePt t="149273" x="3930650" y="5294313"/>
          <p14:tracePt t="149281" x="3810000" y="5294313"/>
          <p14:tracePt t="149288" x="3706813" y="5294313"/>
          <p14:tracePt t="149296" x="3619500" y="5294313"/>
          <p14:tracePt t="149303" x="3556000" y="5294313"/>
          <p14:tracePt t="149312" x="3492500" y="5286375"/>
          <p14:tracePt t="149319" x="3419475" y="5278438"/>
          <p14:tracePt t="149328" x="3379788" y="5270500"/>
          <p14:tracePt t="149333" x="3340100" y="5262563"/>
          <p14:tracePt t="149341" x="3300413" y="5254625"/>
          <p14:tracePt t="149348" x="3268663" y="5246688"/>
          <p14:tracePt t="149358" x="3244850" y="5246688"/>
          <p14:tracePt t="149363" x="3205163" y="5230813"/>
          <p14:tracePt t="149370" x="3181350" y="5222875"/>
          <p14:tracePt t="149379" x="3149600" y="5214938"/>
          <p14:tracePt t="149386" x="3117850" y="5214938"/>
          <p14:tracePt t="149395" x="3092450" y="5207000"/>
          <p14:tracePt t="149401" x="3068638" y="5207000"/>
          <p14:tracePt t="149409" x="3044825" y="5207000"/>
          <p14:tracePt t="149416" x="3036888" y="5207000"/>
          <p14:tracePt t="149423" x="3021013" y="5207000"/>
          <p14:tracePt t="149431" x="3013075" y="5207000"/>
          <p14:tracePt t="149438" x="2989263" y="5207000"/>
          <p14:tracePt t="149446" x="2973388" y="5207000"/>
          <p14:tracePt t="149453" x="2957513" y="5207000"/>
          <p14:tracePt t="149462" x="2949575" y="5207000"/>
          <p14:tracePt t="149468" x="2941638" y="5207000"/>
          <p14:tracePt t="149477" x="2925763" y="5207000"/>
          <p14:tracePt t="149483" x="2909888" y="5207000"/>
          <p14:tracePt t="149491" x="2886075" y="5207000"/>
          <p14:tracePt t="149498" x="2870200" y="5207000"/>
          <p14:tracePt t="149506" x="2846388" y="5207000"/>
          <p14:tracePt t="149513" x="2830513" y="5207000"/>
          <p14:tracePt t="149521" x="2822575" y="5207000"/>
          <p14:tracePt t="149529" x="2806700" y="5207000"/>
          <p14:tracePt t="149536" x="2790825" y="5207000"/>
          <p14:tracePt t="149545" x="2774950" y="5207000"/>
          <p14:tracePt t="149551" x="2767013" y="5207000"/>
          <p14:tracePt t="149560" x="2759075" y="5207000"/>
          <p14:tracePt t="149573" x="2751138" y="5207000"/>
          <p14:tracePt t="149581" x="2741613" y="5207000"/>
          <p14:tracePt t="149603" x="2733675" y="5207000"/>
          <p14:tracePt t="149618" x="2725738" y="5207000"/>
          <p14:tracePt t="149799" x="0" y="0"/>
        </p14:tracePtLst>
        <p14:tracePtLst>
          <p14:tracePt t="153204" x="7820025" y="3995738"/>
          <p14:tracePt t="153384" x="7820025" y="4003675"/>
          <p14:tracePt t="153398" x="7820025" y="4011613"/>
          <p14:tracePt t="153406" x="7820025" y="4019550"/>
          <p14:tracePt t="153422" x="7820025" y="4027488"/>
          <p14:tracePt t="153428" x="7820025" y="4035425"/>
          <p14:tracePt t="153452" x="7820025" y="4043363"/>
          <p14:tracePt t="153685" x="7820025" y="4051300"/>
          <p14:tracePt t="153698" x="7820025" y="4067175"/>
          <p14:tracePt t="153706" x="7827963" y="4083050"/>
          <p14:tracePt t="153714" x="7827963" y="4098925"/>
          <p14:tracePt t="153721" x="7827963" y="4114800"/>
          <p14:tracePt t="153728" x="7827963" y="4130675"/>
          <p14:tracePt t="153735" x="7827963" y="4138613"/>
          <p14:tracePt t="153743" x="7835900" y="4162425"/>
          <p14:tracePt t="153750" x="7835900" y="4170363"/>
          <p14:tracePt t="153759" x="7835900" y="4178300"/>
          <p14:tracePt t="153766" x="7835900" y="4186238"/>
          <p14:tracePt t="153865" x="0" y="0"/>
        </p14:tracePtLst>
      </p14:laserTraceLst>
    </p:ext>
    <p:ext uri="{E180D4A7-C9FB-4DFB-919C-405C955672EB}">
      <p14:showEvtLst xmlns:p14="http://schemas.microsoft.com/office/powerpoint/2010/main">
        <p14:playEvt time="23" objId="5"/>
        <p14:stopEvt time="152016" objId="5"/>
      </p14:showEvtLst>
    </p:ext>
  </p:extLst>
</p:sld>
</file>

<file path=ppt/theme/theme1.xml><?xml version="1.0" encoding="utf-8"?>
<a:theme xmlns:a="http://schemas.openxmlformats.org/drawingml/2006/main" name="powerpointvorlage">
  <a:themeElements>
    <a:clrScheme name="powerpointvorlag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ointvorla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owerpointvorl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</Words>
  <Application>Microsoft Office PowerPoint</Application>
  <PresentationFormat>Bildschirmpräsentation (4:3)</PresentationFormat>
  <Paragraphs>5</Paragraphs>
  <Slides>13</Slides>
  <Notes>0</Notes>
  <HiddenSlides>0</HiddenSlides>
  <MMClips>13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宋体</vt:lpstr>
      <vt:lpstr>Arial</vt:lpstr>
      <vt:lpstr>Wingdings</vt:lpstr>
      <vt:lpstr>powerpointvorlage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Dr. Ingo Sass</dc:creator>
  <cp:lastModifiedBy>Bai-Xiang Xu</cp:lastModifiedBy>
  <cp:revision>1784</cp:revision>
  <dcterms:created xsi:type="dcterms:W3CDTF">2005-10-14T14:03:22Z</dcterms:created>
  <dcterms:modified xsi:type="dcterms:W3CDTF">2020-12-01T09:31:01Z</dcterms:modified>
</cp:coreProperties>
</file>