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8"/>
  </p:notesMasterIdLst>
  <p:handoutMasterIdLst>
    <p:handoutMasterId r:id="rId9"/>
  </p:handoutMasterIdLst>
  <p:sldIdLst>
    <p:sldId id="262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2:46.6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10752,'0'0'128,"0"0"0,0 0 0,0 0 0,0 0 21,4 2 64,7 3-112,0 1 0,-1 1 0,0-1-1,-1 2 1,0-1 0,0 1-1,0 1 1,1 2-101,59 80 754,-68-89-735,20 20 563,-21-22-558,1 0 0,0 1 0,-1-1 0,1 0 0,0 0 0,-1 1 0,1-1 1,0 0-1,-1 0 0,1 0 0,0 0 0,-1 0 0,1 0 0,0 0 0,0 0 0,-1 0 0,1 0 1,0 0-1,-1-1 0,1 1 0,0 0 0,0-1-24,2-1 63,0-1 0,0 1 0,-1-1 0,1 0 0,-1 0 0,0 0 0,1-1 0,-1 1 0,-1-1 0,2-1-63,16-25-99,-4 8 160,35-41 5,-48 60-66,1 0 0,0 0 0,0 0 0,0 1 0,1-1 0,-1 1 0,0 0 0,1 0 0,0 0 0,-1 1 1,1-1-1,0 1 0,0 0 0,0 0 0,0 0 0,4 0 0,-6 1 0,0 0 0,0 1 0,0-1 0,0 1 0,0 0 0,0-1 0,-1 1 0,1 0 0,0 0 0,0 0 0,0 0 0,-1 1 0,1-1 0,-1 0 0,1 1 0,-1-1 0,1 1 0,-1-1 0,0 1 0,0 0 0,21 36 0,-21-35 0,27 75 149,-27-77-42,2 0-98,0-1 0,0 1 1,0 0-1,0 0 0,0 0 1,-1 0-1,1 0 0,0 1 1,-1-1-1,1 1 1,0 0-1,-1 0 0,0 0 1,1 0-1,0 1-9,34 40-23,-31-35 34,4 5 0,-3-4 5,-1 0 1,2-1 0,-1 1 0,1-2-1,1 1 1,-1-1 0,9 6-17,-15-13 13,0 0 1,0 1 0,0-1-1,0 0 1,0 0 0,-1 0-1,1 0 1,0-1 0,0 1-1,0 0 1,0-1 0,0 1-1,-1-1 1,1 0 0,0 0-1,-1 0 1,1 1 0,0-1-1,-1-1 1,1 1 0,-1 0-1,1 0 1,-1-1 0,0 1-1,0 0 1,1-1-1,-1 1 1,0-1 0,0 0-14,32-48 137,-23 31-112,-1-1 0,-1-1 1,-1 1-1,-1-2-25,9-22 6,-15 44-6,1 0 0,-1 0 0,1 0 0,-1 0 0,1 0 0,-1 1 0,1-1 0,-1 0 0,1 0 0,-1 0 0,1 1 0,-1-1 0,0 0 0,1 0 0,-1 1 0,1-1 0,-1 0 0,0 1 0,1-1 0,-1 1 0,0-1 0,0 0 0,1 1 0,-1-1 0,0 1 0,0-1 0,1 1 0,-1-1 0,0 1 0,0-1 0,0 1 0,0-1 0,0 1 0,0-1 0,16 31 0,-10-21 0,4 10 3,-7-15 10,-1 1 0,1 0 0,1-1 0,-1 0 0,1 0 0,0 0-1,0 0 1,2 1-13,-5-5 18,1 0 0,-1 0 0,1 0 0,-1 0 0,1 0 0,0 0 0,-1-1 1,1 1-1,0-1 0,-1 1 0,1-1 0,0 0 0,0 0 0,-1 0 0,1 0 0,0 0 0,0 0 0,-1 0 0,1-1 0,0 1 0,-1 0 0,1-1 0,0 1 0,-1-1 0,1 0 0,0 0-18,17-11-877,-6 0-3429,9-21-1088,2-24 2548,-19 43 2105,13-32-774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4:49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 7552,'0'0'128,"0"0"21,0 25 363,1 125 509,1-105-1088,-1-1-1,-3 1 0,-1 0 0,-2-1 1,-6 15 67,8-46-6080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4:49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9984,'0'0'128,"0"0"0,0 0 0,0 0 0,0 0 0,0 0 0,30-6 256,19 2-284,93-9-1331,16 7 1231,-157 6-2560,-1 0-2453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8T09:46:09.6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57 108,'-1'2,"-1"1,1-1,0 1,-1-1,1 0,-1 1,0-1,0 0,0 0,0 0,0 0,0-1,-1 1,1-1,-1 1,-20 19,22-16,0-1,0 0,1 0,0 1,0-1,0 0,0 1,1-1,-1 0,1 1,0-1,0 0,1 0,-1 0,1 0,0 0,0 0,2 2,8 22,-11-24,6 16,-2 0,0 1,-1 0,-1 0,0 10,0-11,3-23,4-31,-7 12,1 0,1 1,0-1,2 1,0 1,1-1,10-16,-15 30,0-1,-1-1,0 1,0 0,-1 0,0-1,0 1,-1-1,-1-7,0 7,1 0,1-1,-1 1,2 0,-1 0,1 0,1-2,-2 9,0 0,1 0,-1 0,1 0,-1 0,1 0,0 0,-1 0,1 1,0-1,0 1,1-1,-1 1,0 0,0 0,1 0,-1 0,0 0,1 0,-1 1,1-1,-1 1,1 0,1 0,69 0,-52 1,7 0,-5 1,1-1,-1-2,0 0,0-2,9-1,-13-1</inkml:trace>
  <inkml:trace contextRef="#ctx0" brushRef="#br0" timeOffset="4506.889">266 131,'21'69,"-17"7,-3-50,0-1,2 1,5 19,-3-14,-5-30,1 0,-1 0,0 0,0-1,1 1,-1 0,0 0,0 0,0 0,0 0,0-1,0 1,0 0,0 0,0 0,-1 0,1 0,0 0,0-1,-1 1,1 0,-1 0,1-1,-1 1,1 0,-1 0,1-1,-1 1,0 0,0-2,0 0,0 0,0 0,0 0,0-1,1 1,-1 0,0 0,1 0,-1-1,1 1,-1 0,1-1,0 1,-1-1,1 1,0 0,0-1,0 1,0-1,-2-30,2 25,1 0,-1 0,2 0,-1 1,1-1,0 0,0 1,1-1,-1 1,2 0,-1-1,4-3,4-4,0 0,2 1,-1 0,3 0,37-39,-42 39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00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1 526 5504,'61'-110'105,"-40"76"-35,-2 0-1,-1-2 1,-1 0 0,9-36-70,-8-7-5,-13 50 14,2 0-1,0 1 1,5-8-9,16 72 256,-21-26-196,0 1 0,1-1 0,0-1 0,8 8-60,-13-14 33,0-1 0,0 1 0,1-1 0,-1 0 0,1 0 0,-1 0 0,1 0 0,0-1 0,0 1 0,0-1 0,0 0 0,0 0 0,0-1 0,0 1 0,0-1 0,1 0-33,-3 0 26,0-1 0,0 0-1,0 1 1,0-1 0,-1 0-1,1 0 1,0 0 0,-1-1-1,1 1 1,0 0 0,-1-1-1,1 1 1,-1-1 0,0 1-1,0-1 1,1 0 0,-1 1 0,0-1-1,0 0 1,-1 0 0,1 0-1,0 0 1,-1 0 0,1-1-26,12-47-2814,-11 33 489,1 0 938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03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0 3200,'0'0'0,"0"0"0,-10 12 0,5-2 0,1-1-128,2 1 0,-1 0-1664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04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199 99 6784,'0'0'128,"0"0"42,0 0 172,-18-34 938,12 20-937,5 9-137,-1 0 0,-1 0 0,1 1 0,0-1 0,-1 0 0,0 1 0,0-1 0,-1 1 0,-2-3-206,5 7 7,0 0 1,0-1-1,0 1 1,-1 0-1,1 0 1,0 0-1,0 0 1,0 0-1,0 0 1,0 0-1,0 0 1,0 1-1,-1-1 1,1 0-1,0 1 1,0-1-1,0 1 1,0-1-1,0 1 1,0-1-1,1 1 1,-1 0-1,0-1 0,0 1 1,0 0-1,0 0 1,1 0-1,-1 0 1,0 0-8,-24 30 96,22-26-68,-7 10-10,0 1 0,1 0 0,1 1 0,0-1 0,2 2 0,0-1 0,1 1 0,0 0 0,1 0-18,-2 22-4,1 0 0,1 1 0,3 23 4,7-32 81,-6-31-74,0-1-1,1 1 1,-1 0-1,1-1 1,-1 1-1,1 0 0,-1-1 1,1 1-1,0-1 1,-1 1-1,1-1 1,0 1-1,-1-1 1,1 1-1,0-1 1,0 0-1,-1 1 1,1-1-1,0 0 1,0 0-1,0 1 1,-1-1-1,1 0-6,3-1 19,-1 1-1,1-1 1,-1 0-1,1 0 1,-1-1 0,0 1-1,0 0 1,0-1-1,0 0 1,0 0 0,0 0-1,0 0 1,0 0-1,2-3-18,8-7 26,-1-1-1,0 0 0,-1-1 1,0 0-1,-1-1 0,0 0 1,-2-1-1,0 0 0,3-8-25,-5 10 40,-1-1-1,0 1 1,-1 0-1,-1-1 0,0 0 1,-1 0-1,-1 0 0,0 0 1,-1 0-1,-1 0 1,-1-8-40,-5 89 0,8-44 44,0-1 0,2 0 0,0 0 0,2 0 0,6 18-44,-9-31-171,1 0 0,0 0 0,1-1 0,0 1 0,0-1 0,1 0 0,0 0-1,0 0 1,0-1 0,1 1 0,0-1 0,0-1 0,1 1 0,0-1-1,0 0 1,3 1 171,5 2-6826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00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0 168 4992,'11'-5'0,"18"-10"0,13-9 0,-6 5 0,-6-3 0,2 0 0,-3 1 0,-7 6 0,-3 2 0,-5 7 0,-3 0 0,-11 6 0,0 0-3328</inkml:trace>
  <inkml:trace contextRef="#ctx0" brushRef="#br0" timeOffset="373.564">223 159 6272,'0'0'128,"-3"3"21,-13 17 3,2 1-1,0 0 1,1 1-1,1 1 0,1 0 1,1 0-1,1 1 1,1 0-1,1 1 1,0 10-152,5-16 60,2 0 1,0 0 0,1 0 0,1 0-1,1-1 1,0 1 0,1-1-1,2 1 1,-1-1 0,2-1 0,1 1-1,0-1 1,8 13-61,-14-28 56,-1 0 0,0-1 1,1 1-1,-1 0 0,1 0 0,0-1 0,-1 1 1,1-1-1,0 1 0,0-1 0,0 0 0,0 1 0,0-1 1,0 0-1,0-1 0,1 1 0,-1 0 0,0-1 1,0 1-1,1-1 0,-1 1 0,0-1 0,1 0 0,-1 0 1,1 0-1,-1-1 0,0 1 0,0 0 0,1-1 1,-1 0-1,0 1 0,0-1 0,1 0 0,-1 0 0,0 0 1,0 0-1,0-1 0,0 1 0,-1-1 0,1 1 1,0-1-1,0 0-56,9-7-354,-1-1-1,1 0 1,-2-1 0,0 0 0,0-1 0,3-5 354,3-6-6144</inkml:trace>
  <inkml:trace contextRef="#ctx0" brushRef="#br0" timeOffset="928.146">464 708 4224,'5'5'253,"-3"-2"63,1 0 0,-1 0 0,1 0 0,-1-1 0,1 1-1,0-1 1,0 0 0,0 0 0,0 0 0,0 0 0,1 0-316,-2-2 69,0 0 0,0 0 0,0-1 0,0 1 0,0-1 0,0 1 0,-1-1 0,1 0 1,0 1-1,0-1 0,-1 0 0,1 0 0,0 0 0,-1 0 0,1-1 0,-1 1 0,0 0 0,1-1 0,-1 1 1,0 0-1,0-1 0,1-1-69,13-14 206,0-1 1,-2-1-1,0 0 0,4-10-206,-11 19 110,-1-1 0,0 1 0,0-1-1,-2 0 1,1 0 0,-1 0 0,-1 0-1,0-1 1,1-11-110,-3 21 7,0 0 0,0 0 0,0 0-1,0-1 1,0 1 0,-1 0 0,1 0 0,-1 0 0,1 0-1,-1 0 1,0 0 0,1 0 0,-1 0 0,0 0 0,-1 0-1,1 1 1,0-1 0,0 0 0,-1 1 0,1-1 0,-1 1 0,1-1-1,-1 1 1,0-1 0,1 1 0,-1 0 0,0 0 0,0 0-1,0 0 1,0 0 0,0 1 0,0-1 0,0 1 0,0-1-1,0 1 1,-1 0 0,1 0 0,0-1 0,0 1 0,0 1 0,0-1-1,0 0 1,0 1 0,-1-1 0,1 1 0,0-1 0,0 1-1,0 0 1,1 0 0,-1 0 0,0 0 0,0 0 0,0 1-7,-11 6-678,1 0 0,1 1 0,0 0 0,0 1 0,1 1 0,0-1 0,0 1 0,1 1 0,-1 3 678,10-15-5418</inkml:trace>
  <inkml:trace contextRef="#ctx0" brushRef="#br0" timeOffset="2014.709">428 610 2816,'-2'14'-23,"1"0"0,1 0 0,1 0-1,0 0 1,0-1 0,1 1 0,1 0 0,1-1 0,0 0 0,0 0 0,1 0 0,6 9 23,-11-21-1387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2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0 6272,'0'0'128,"0"0"0,0 0 0,0 0 0,0 0 0,0 0 0,0 0 0,0 0 0,0 0 21,0 0 64,0 0-63,0 0-22,0 0 21,0 0 64,0 0-63,0 0-22,0 0 0,0 0 0,0 0 0,-4 3 0,-4 2-48,-1 0 0,1 1 0,0 0 0,1 0 0,-1 1 0,-1 2-80,7-7 17,0 0 0,0 1 1,1-1-1,-1 1 0,1-1 1,-1 1-1,1 0 0,0 0 1,0-1-1,0 1 0,0 0 1,1 0-1,-1 0 0,1 0 1,-1 0-1,1 0 0,0 0 1,0 0-1,1 0 0,-1 0 1,1 0-1,-1 0 0,1-1 1,0 1-18,0 1 92,0 0 1,0-1 0,0 1 0,1 0 0,-1-1-1,1 0 1,0 1 0,0-1 0,0 0 0,3 3-93,-3-5 52,0 0 0,0 0 0,0-1 0,0 1 1,1 0-1,-1-1 0,0 0 0,0 1 1,1-1-1,-1 0 0,0 0 0,0 0 0,1 0 1,-1-1-1,0 1 0,0-1 0,0 1 0,0-1 1,1 0-53,1 0 52,-1 0 0,1 0 1,-1-1-1,1 1 0,-1-1 0,0 0 1,0 0-1,0 0 0,0 0 1,0-1-1,0 1 0,0-1 0,-1 1 1,1-1-1,-1 0 0,0 0 1,0 0-1,0-1 0,1-2-52,0-1 50,0 0-1,-1 0 0,0 1 0,0-1 1,-1-1-1,1 1 0,-2 0 1,1 0-1,-1 0 0,0 0 1,-1-4-50,1 10-6,0 1 0,-1-1 0,1 0 1,0 1-1,-1-1 0,1 0 0,0 1 1,-1-1-1,1 1 0,-1-1 1,1 0-1,-1 1 0,1-1 0,-1 1 1,0 0-1,1-1 0,-1 1 0,0-1 1,1 1-1,-1 0 0,0 0 1,1-1-1,-1 1 0,0 0 0,1 0 1,-1 0-1,0 0 0,0 0 0,1 0 1,-1 0-1,0 0 0,1 0 1,-1 0-1,0 0 0,0 0 0,1 0 1,-1 1 5,-22 4-2370,3 4-6035,10-4 6848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26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0 5760,'0'0'128,"0"0"0,0 0 0,0 0 0,0 0 21,0 0 64,0 0-63,-10 14 319,5-6-414,1-1-1,0 1 0,0 1 1,1-1-1,0 0 1,0 1-1,1 0 0,0-1 1,1 1-1,0 0 0,0 0 1,1 0-1,0 0 1,1 0-1,0 0 0,0 0 1,1-1-1,0 1 1,0 0-1,3 5-54,-3-11 23,1 0 0,-1 0 0,0 0 0,1 0 0,0-1 0,0 1 0,0-1 0,0 0 0,0 1 0,0-1 0,0-1 0,1 1 0,-1 0 0,1-1 0,-1 0 0,1 0 0,-1 0 0,1 0-1,0-1 1,0 1 0,1-1-23,-2 1 64,0-1-1,0 0 1,0 0-1,0 0 1,1 0-1,-1 0 1,0-1-1,0 1 1,0-1-1,0 0 0,0 0 1,0 0-1,0 0 1,0 0-1,0-1 1,-1 1-1,1-1 1,0 0-1,-1 0 1,1 0-1,-1 0 0,0 0 1,0-1-1,1 0-63,-1-1 45,0 0 0,1-1-1,-1 1 1,-1-1 0,1 0-1,-1 0 1,1 1 0,-2-1-1,1 0 1,0 0 0,-1 0-1,0 0 1,0 0 0,0 0-1,-1 0 1,0 0 0,0 0-1,0 0 1,0 1 0,-1-1-1,0 0 1,0 1 0,0-1-1,-1 1 1,1 0 0,-1 0-1,0 0 1,0 0 0,0 0-1,-1 0 1,1 1 0,-2-1-45,-6-8 0,0 1 0,-2 6-22,-7-1-862,13 5-2669,7 1-1332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5:52.7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3968,'-1'4'164,"0"1"0,0-1 0,0 1 0,0-1 0,-1 0-1,0 0 1,0 0 0,0 0 0,0 0 0,0 0 0,-1 0 0,0-1 0,0 1 0,-1 0-164,-19 31 1054,22-34-947,1 1-1,-4 7-84,1 5-22,3 2 0,3-3 0,4-3 0,1-3 21,-6-6 86,25-3 149,-14 1-226,-9 1-15,-1-1 0,1 1 0,0-1 0,-1 0 0,1 0 0,-1 0 0,1 0 0,-1 0 0,0-1 0,0 0 0,1 0 1,-1 0-1,0 0 0,0 0 0,1-1-15,1-2 0,1 1 0,-1-1 0,0 0 0,0 0 0,0-1 0,3-4 0,3-4 0,3-5 21,-13 16 86,-2 2-1,-1-8-84,1 8-20,0-1 1,0 1 0,0 0-1,0 0 1,0 0 0,0 0-1,0 0 1,0 0-1,0 0 1,0 0 0,-1 1-1,1-1 1,0 0 0,0 1-1,-1-1 1,1 1 0,-1-1-1,1 1 1,0 0 0,-1-1-1,-1 1-2,-28-2 70,28 2-67,-61 0-601,62 0-2388,2 0-214,0 0 1536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06.669"/>
    </inkml:context>
    <inkml:brush xml:id="br0">
      <inkml:brushProperty name="width" value="0.1" units="cm"/>
      <inkml:brushProperty name="height" value="0.1" units="cm"/>
      <inkml:brushProperty name="color" value="#0B1F81"/>
    </inkml:brush>
  </inkml:definitions>
  <inkml:trace contextRef="#ctx0" brushRef="#br0">92 102 7040,'0'0'128,"0"0"21,0 0 107,0 0 64,0 0-128,0 0 21,0 0-42,0 0 64,0 0 21,0 0 0,0 0 0,0 0-22,0 0-84,5 0-1,250-36 2283,-184 36-2296,-50 1-80,0-1 1,1-1 0,-1-1 0,9-2-57,-15 1 64,-1 1 0,1 0 0,0 1 0,10 1-64,-23 0 128,-2 0 21,0 0 64,0 0-63,0 0-22,0 0 0,-4 1-22,-38 9-32,20-4-1,0-1 1,0-2-1,-1 0 1,1-1-1,-1-1 1,1-2-1,-1 0 1,-17-3-74,31 3 0,-29 2 0,0-2 0,-1-2 0,2-1 0,-9-4 0,15 3-1828,0 1 1,0 2-1,-14 1 1828,38-6-6010,4-13 6048,2 18-658,-1-18-873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20:19:50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2586 549 2048,'0'0'128,"0"0"0,0 0 21,0 29 747,6 23-404,-4-42-403,-1 0-1,0 0 1,-1 0 0,1 0 0,-2 0-1,0 6-88,-3 5 164,2 1-1,0 0 1,1 3-164,1-25-3072</inkml:trace>
  <inkml:trace contextRef="#ctx0" brushRef="#br0" timeOffset="902.758">2612 1097 1792,'-1'297'4821,"-1"6"-3008,3-292-1791,1-4-321,-2-5-1173,0-2-490,0 0-1089</inkml:trace>
  <inkml:trace contextRef="#ctx0" brushRef="#br0" timeOffset="1704.347">2603 1975 3712,'0'0'128,"16"29"256,-16-28-370,3 5 56,0-1 1,-1 1 0,1 0-1,-1 0 1,-1 0 0,1 0 0,-1 0-1,0 0 1,0 1 0,-1-1-1,0 0 1,0 0 0,0 1 0,-1-1-1,0 0 1,0 0 0,-1 1-71,-1 2-2176,3-9 192</inkml:trace>
  <inkml:trace contextRef="#ctx0" brushRef="#br0" timeOffset="3655.915">2663 3885 5248,'0'0'128,"0"0"21,0 0 86,0 0 21,0 0 0,0 0 0,0 0-22,0 0-63,-8 24 448,-7 9 152,11-23-684,-1-1 0,1 1 1,1-1-1,0 1 0,0 0 0,1 0 0,0 1 0,1-1 0,0 0 0,1 6-87,0-8-192,0-6-362,0-2-492,0 0-1599,0 0 21,0 0 1387</inkml:trace>
  <inkml:trace contextRef="#ctx0" brushRef="#br0" timeOffset="4257.233">2666 4166 7808,'-1'1'15,"0"-1"1,1 1-1,-1 0 1,0-1-1,1 1 1,-1 0-1,1 0 1,-1-1-1,1 1 1,-1 0-1,1 0 1,0 0-1,-1 0 1,1 0 0,0 0-1,0 0 1,0-1-1,-1 1 1,1 0-1,0 0 1,0 0-1,0 0 1,1 0-1,-1 0 1,0 0-1,0 0 1,0 0-1,1 0 1,-1 0-16,6 52 152,-2-20-8,1 99-453,6 1 0,25 117 309,-28-190-3243,-5-32 214</inkml:trace>
  <inkml:trace contextRef="#ctx0" brushRef="#br0" timeOffset="2691.473">2623 2366 2304,'0'0'128,"0"0"21,0 0 86,0 0 0,0 0-65,-3 25 1622,-5 30-652,4-34-588,1 1-1,0 0 1,2 1-552,1 42 18,0 65 220,11 75-238,-5-118 14,-4 1-1,-5 11-13,1-6-6,7 70 6,0-120-258,3 46 407,-8-81-580,0 0 0,-1 0 0,0 0 0,0 0-1,-1 0 1,0-1 0,0 1 0,0 0 0,-3 3 431,4-9-1344,1-2-256</inkml:trace>
  <inkml:trace contextRef="#ctx0" brushRef="#br0" timeOffset="13428.945">1467 2461 2560,'0'0'128,"0"0"0,0 0 0,0 0 0,0 0 21,-4 34 1238,1 100 21,2-125-1416,3 31 58,-3-35 10,4 3 86,3 12 96,-5-19-988,-1-1-534,0 0-1536</inkml:trace>
  <inkml:trace contextRef="#ctx0" brushRef="#br0" timeOffset="15684.569">1553 2450 2176,'0'0'41,"-1"1"0,1-1 0,0 0 0,-1 1 0,1-1 0,0 0 0,-1 1 0,1-1 0,0 1 0,-1-1 0,1 0 0,0 1 0,0-1-1,-1 1 1,1-1 0,0 1 0,0-1 0,0 1 0,0-1 0,0 1 0,-1-1 0,1 1 0,0-1 0,0 1 0,0-1 0,0 1 0,1-1 0,-1 1 0,0-1 0,0 1 0,0-1 0,0 1 0,0-1 0,1 1-41,17 7 921,44-3 55,-42-4-682,15 1 122,1-2 1,22-3-417,22 0 447,28 5 249,-55 1-481,-1-3 0,1-2 1,-1-2-1,3-3-215,17-3 312,0 4 0,67 3-312,23-2 251,-130 3-238,4 0 45,0-1-1,16-5-57,-4 0 132,1 2 1,15 2-133,32-4 119,-66 7-80,0 0 1,0 2-1,7 2-39,-10 0 35,0-2-1,0-1 0,0-1 1,6-2-35,-28 1 35,0-1 25,33 2-27,-26 1-33,48-3 167,-30-1-78,34 0-25,-1-3 0,31-9-64,-32 7 0,-50 8 0,-2 1 0,-2 1 0,1 1 0,0-1 0,0-1 0,3 2 0,-2 2 0,-2-1 0,-4 6 0,-1 3 0,-1 2 0,-2 1 0,0-10 45,0 0 0,-1 0 1,0 0-1,0 0 1,0 0-1,0 0 1,-2 3-46,1-3-178,1 0 0,0-1 1,0 1-1,0 0 1,0 0-1,1 0 1,0 0-1,0 0 1,0 0 177,0-3-6400</inkml:trace>
  <inkml:trace contextRef="#ctx0" brushRef="#br0" timeOffset="40671.128">1463 2691 1920,'0'0'128,"0"0"0,0 0 21,32 6 1110,-8-3-891,-1-1-1,1-1 1,-1-1 0,1-1-1,-1-1 1,1-1-368,12-1 226,-5 3 75,0 1 0,0 2 0,0 1-1,10 4-300,24 1 1506,-60-7-1314,10 1-114,0 0 0,1 0 0,-1-2-1,1 0 1,-1 0 0,5-2-78,-7 1 64,0 0 1,0 1-1,0 0 1,0 1-1,11 2-64,-12-1 74,1-1 0,0 0 0,-1 0 0,11-2-74,51 3 387,-18 2-151,-1-2 1,34-5-237,8 1 146,-75 2-124,-6-1 42,0 1-1,0 1 1,0 0 0,0 1 0,0 1 0,7 3-64,-11-4 56,0-1 0,-1 0-1,1 0 1,0-1 0,0 0 0,0-1 0,0-1-1,5-1-55,46-3 173,-26 4 2,-1-2 1,1-1-1,-1-2 0,16-6-175,21-4 173,-18 8 182,1 3-1,44 1-354,34-3 337,-102 3-257,-1-1 0,5-3-80,-18 3 50,1 2 1,-1 0-1,1 1 0,0 0 0,0 2 0,0 0 1,18 3-51,-24 3-3,-7-4 9,15-7 140,-20 5-39,-1 1 21,0 0 0,0 0 0,0 0 0,0 0 0,0 0-43,0 0-768,0 0-2431,0 0-492,0-1-494,-4-6 2398,0-1 358</inkml:trace>
  <inkml:trace contextRef="#ctx0" brushRef="#br0" timeOffset="43249.445">208 2762 128</inkml:trace>
  <inkml:trace contextRef="#ctx0" brushRef="#br0" timeOffset="44198.778">1 875 4480,'0'0'384,"0"0"0,0 0 21,0 0 86,2 9 597,8 17-947,-2 0 0,-1 0 0,-1 1 0,-1 0 0,-1 0 1,-2 0-1,0 0 0,-2 1 0,-1-1 0,-1 0 0,-2 1 0,0-2 0,-4 9-141,4-6 19,1 1-1,1-1 1,1 1-1,2-1 1,1 1-1,1-1 1,8 29-19,2 36 41,-10-40 7,-2 1-1,-3 0 1,-4 20-48,1-13 46,2 0 0,4 28-46,6 27-320,-6 1 0,-5 1 320,2 29-694,7 1 1,13 71 693,-14-146-1520,-4 0-1,-6 43 1521,1-31-1716,4 56 1716,6-95-133,2-1-1,11 39 134,-8-41 11,-2 0 0,-2 0-1,-1 9-10,-4 34 292,-4-1-1,-4 1 1,-13 54-292,11-88-1920</inkml:trace>
  <inkml:trace contextRef="#ctx0" brushRef="#br0" timeOffset="45138.71">787 840 1408,'65'0'0,"47"-1"0,1 5 0,111 18 0,-171-13 0,1-3 0,0-2 0,0-2 0,0-3 0,0-2 0,0-2 0,0-3 0,25-8 0,9-3 576,0 4 0,89-4-576,-140 15-128,0-1 0,29-9 128,-15 1-1280</inkml:trace>
  <inkml:trace contextRef="#ctx0" brushRef="#br0" timeOffset="47060.545">5484 858 4096,'4'47'43,"0"-7"-1,-1 1 1,-2-1 0,-2 1-1,-2-1 1,-3 16-43,-64 449 384,17-163-263,-2 12 35,46-255-120,4 2-1,4-1 1,6 14-36,1-73 0,2-1 0,2 0 0,1-1 0,2 0 0,2-1 0,16 30 0,0 3 0,1 16 0,-24-62 0,-1 1 0,-1 0 0,-1 0 0,-2 0 0,1 14 0,-5 25 23,-5 33-23,2-57 17,2-1 0,2 0-1,1 1 1,2-1 0,4 19-17,6-4 88,-4-15 537,-1 0-1,-3 0 1,0 9-625,1 227 3205,-5-89-7426,-1-165 2933,0-9-1933</inkml:trace>
  <inkml:trace contextRef="#ctx0" brushRef="#br0" timeOffset="48026.018">402 4339 6400,'3'2'32,"0"0"0,0 0 0,0-1 0,0 0 0,1 0-1,-1 0 1,1 0 0,-1 0 0,0-1 0,1 1 0,-1-1 0,1 0 0,-1 0 0,1 0 0,-1-1 0,3 0-32,59-15 825,-47 10-668,72-21 83,2 3 0,0 5 0,1 4 0,30 1-240,23 6 131,1 7-1,35 8-130,-111-1 46,1 3 0,-1 4 0,-1 2 0,-1 4 0,46 18-46,-53-12 0,142 50 0,-156-60 0,0-3 0,2-2 0,18 1 0,-11-6 0,1-2 0,0-3 0,51-6 0,171-35 0,-189 27 7,-1 5 0,1 3 0,74 6-7,15 0 98,49-13-98,-119 7-13,-52 4-48,1 3-1,-1 2 1,4 4 61,172 31-153,-118-18-606,0-4-1,4-5 760,-3-11-842,1-6-1,107-19 843,-91 9-277,-70 11 64,1 2-1,0 3 1,0 3 0,31 7 213,-45-3-2987</inkml:trace>
  <inkml:trace contextRef="#ctx0" brushRef="#br0" timeOffset="57059.584">2718 672 1408,'0'0'384,"12"14"1109,-5-8-1433,0-1 0,0 0 1,1 0-1,0 0 0,-1-1 0,1 0 0,1-1 0,-1 1 0,1-2 0,-1 1 0,1-1 1,0 0-1,0-1 0,2 0-60,27 2 476,1-2 1,32-4-477,-2 1 168,-48 3-141,1 1 0,0 1 0,-1 1 0,0 1-27,-4 0 24,0-2 1,1 0 0,-1-1-1,1 0 1,0-2 0,10-1-25,20-1 24,1 1 0,-1 3 1,25 4-25,-15-1 27,0-2 1,8-3-28,354-28 0,-196-1-1717,-86 9 426,-84 13-181</inkml:trace>
  <inkml:trace contextRef="#ctx0" brushRef="#br0" timeOffset="57645.414">5398 775 2432,'0'0'0,"-12"8"0,12-8 0,0 0 128,0 0 0,0 0 0,0 0 0,0 0-128,0 0 128,0 0-2048</inkml:trace>
  <inkml:trace contextRef="#ctx0" brushRef="#br0" timeOffset="58210.901">4610 783 4864,'52'4'0,"1"-1"0,-1-3 1,52-6-1,-25 1 20,-32 2 140,-19 0 112,1 2 0,0 0 0,0 2 0,-1 1 0,1 2 0,27 6-272,-53-9 16,0 0 0,-1 0 0,1 0 0,0 0 0,-1 0 1,1 1-1,-1-1 0,1 1 0,-1-1 0,0 1 0,1 0 0,-1 0 0,0 0 0,0 1 0,-1-1 0,1 0 0,0 1 0,0 1-16,0 2 45,0-1 0,0 1 0,-1 0 0,0 0-1,0 0 1,0 0 0,-1 2-45,1-1-89,-1-1 0,1 1 0,0-1-1,1 0 1,-1 1 0,1-1 0,2 4 89,-4-9-39,0-1 0,0 1 0,0-1 0,0 0 0,0 1 0,0-1 0,0 0 0,1 1 0,-1-1 0,0 0 0,0 1 1,0-1-1,0 0 0,0 1 0,1-1 0,-1 0 0,0 0 0,0 1 0,1-1 0,-1 0 0,0 0 0,0 1 0,1-1 0,-1 0 0,0 0 0,1 0 0,-1 0 0,0 1 1,1-1-1,-1 0 0,0 0 0,1 0 0,-1 0 0,0 0 0,1 0 0,-1 0 0,0 0 0,1 0 0,-1 0 0,0 0 0,1 0 0,-1 0 0,0 0 0,1 0 0,-1 0 1,0 0-1,1-1 0,-1 1 0,0 0 0,1 0 0,-1 0 0,0 0 0,1-1 0,-1 1 0,0 0 0,0 0 0,1-1 0,-1 1 0,0 0 0,0-1 0,0 1 0,0 0 1,1-1 38,5-7-2667</inkml:trace>
  <inkml:trace contextRef="#ctx0" brushRef="#br0" timeOffset="66687.308">2463 3359 3840,'166'-24'1571,"-65"10"-689,11-6-882,-48 6 137,48-12 187,0 4 0,2 6 0,37 2-324,-116 13 119,112-4 1213,138 13-1332,-212-6-896,-72-2-768,-1 0-2453</inkml:trace>
  <inkml:trace contextRef="#ctx0" brushRef="#br0" timeOffset="67357.841">3921 2989 4992,'0'0'0,"0"11"128,1 9-128,2 3 128,0 6 256,-2 6 0,3 6-256,0 2 0,3 5 0,-3-1 0,-1 1-128,-1-2 0,2-4-256,0-6 0,0 0-3840</inkml:trace>
  <inkml:trace contextRef="#ctx0" brushRef="#br0" timeOffset="68174.654">2699 3169 3584,'0'0'0,"-10"16"512,6-5 0,0 0 0,-7 6 128,-4 2-256,-2 0 0,-5 1 256,-3 1 0,-5 2-768,2 3 128,-1-1-5376</inkml:trace>
  <inkml:trace contextRef="#ctx0" brushRef="#br0" timeOffset="68830.52">3995 3109 3968,'0'0'0,"-12"9"128,-7 3-128,2 12 128,-2 10-128,-3-5 128,-3 4-128,-6-4 0,1 1-2816</inkml:trace>
  <inkml:trace contextRef="#ctx0" brushRef="#br0" timeOffset="69663.48">3239 3399 6528,'0'0'128,"0"0"0,0 0 0,-21 3 0,13 0-118,1 0 1,-1 1 0,1 0-1,-1 0 1,1 0 0,0 1-1,1 0 1,-1 1 0,1 0-1,0 0 1,0 0 0,1 0-1,0 1 1,0 0 0,1 0-1,0 1 1,0-1 0,-1 4-11,-1 2 19,1 0 0,0 0 0,1 1 1,0 0-1,1-1 0,1 1 0,0 0 0,1 0 1,1 0-1,0 10-19,0-22 10,0 0 1,0 0-1,0 0 0,1-1 1,-1 1-1,1 0 1,-1 0-1,1 0 0,-1 0 1,1-1-1,0 1 1,0 0-1,0-1 1,0 1-1,0 0 0,0-1 1,0 1-1,1-1 1,-1 0-1,0 1 0,2 0-10,-1-2 28,0 1-1,-1 0 0,1-1 0,0 0 1,0 1-1,-1-1 0,1 0 1,0 0-1,0 0 0,0 0 0,-1 0 1,1-1-1,0 1 0,0 0 0,-1-1 1,1 0-1,0 1 0,1-2-27,4-1 90,0-1-1,1 0 1,-2-1-1,1 0 0,0 0 1,-1 0-1,0-1 1,0 0-1,0-2-89,5-8 119,0 0-1,-1-1 1,-1 0-1,-1-1 1,0 0-1,-1 0 1,-1-1 0,-1 0-1,1-7-118,-5 8 549,-1 47-95,4-11-536,1 1 0,1-1 0,0-1 1,1 1-1,1-1 0,1 0 0,1-1 0,0 0 1,1 0-1,0-1 0,2-1 0,6 7 82,6-2-4352,4-11-1194</inkml:trace>
  <inkml:trace contextRef="#ctx0" brushRef="#br0" timeOffset="71954.773">947 3129 2048,'0'0'0,"0"0"128,-18 16 512,6 1 0,-4 9-128,0 2 0,-2 3-128,-5 5 128,-2 3-384,-6 2 0,0 3 0,-4-2 128,-1-2-256,3-4 128,2-5-256,6-3 128,-2 1-4096</inkml:trace>
  <inkml:trace contextRef="#ctx0" brushRef="#br0" timeOffset="72316.146">1147 3359 4352,'-26'30'0,"-1"0"0,-2-2 0,-1-1 0,-15 10 0,9-8 0,1 1 0,2 2 0,-3 6 0,-2 11-569,1 2 0,3 2 0,-17 37 569,39-66-1493</inkml:trace>
  <inkml:trace contextRef="#ctx0" brushRef="#br0" timeOffset="74191.971">4493 1207 3072,'0'0'0,"-7"26"0,3-11 0,-3 2 0,-4 5 128,-3 4-128,-2 5 0,-6 0 0,-2 4 0,1-1 0,-1-2 0,1 0-1920</inkml:trace>
  <inkml:trace contextRef="#ctx0" brushRef="#br0" timeOffset="74648.492">4750 1225 2944,'0'0'0,"-20"19"128,7-5 0,-1 5-128,-4 5 128,-3 5 0,-5 1 128,-4 7-256,5 3 0,1 6 0,1-2 0,-1 0-2304</inkml:trace>
  <inkml:trace contextRef="#ctx0" brushRef="#br0" timeOffset="-119791.51">3743 92 2688,'-1'2'180,"1"0"1,-1-1-1,0 1 1,1 0 0,-1 0-1,1 0 1,-1 0-1,1 0 1,0 0-1,0 0 1,0 0-1,0 0 1,0 0-1,0 0 1,0 0-1,1 0 1,-1 0-1,1 0 1,0 0-1,-1 0 1,1 0-1,0-1 1,0 1-1,0 0 1,0 0-1,1 0-180,8 24 320,0 35 29,-3 1 1,-3-1-1,-2 12-349,3 59 232,-3-41-296,-2-90-896,0-1-704,0 0-2453</inkml:trace>
  <inkml:trace contextRef="#ctx0" brushRef="#br0" timeOffset="-119381.262">3795 142 5760,'0'0'0,"-9"12"0,0-1 0,-3 3 0,-6 2 128,0 1-128,-1 0 128,-1 2-128,1-2 0,1 2 0,6-4 0,1-4-128,3-2 128,2-1-1664,6-8 128,0 0 0</inkml:trace>
  <inkml:trace contextRef="#ctx0" brushRef="#br0" timeOffset="-119128.292">3801 124 7680,'0'0'0,"15"18"-128,-1-10 128,0-2 0,1 1 0,0-3-128,0 0 128,0 3-1024,-2-3 128,-1 0-2816</inkml:trace>
  <inkml:trace contextRef="#ctx0" brushRef="#br0" timeOffset="-118677.204">4124 123 5760,'14'9'232,"-1"0"0,0 1 0,0 1 0,-1 0 0,-1 1 0,0 0 0,7 10-232,-14-17 141,-1 1 0,0 0 0,0-1 0,0 1 0,-1 0 1,1 0-1,-2 0 0,1 1 0,-1-1 0,1 0 0,-2 1 0,1-1 0,-1 1 0,0-1 0,0 1 0,-1-1 0,0 0 0,0 1 0,0-1 0,-1 0 0,0 1-141,1-4 36,-1 1 0,1-1 0,-1 0 0,1 0-1,-1 0 1,0 0 0,0 0 0,-1 0 0,1-1 0,0 1-1,-1-1 1,0 1 0,1-1 0,-1 0 0,0 0 0,0 0-1,-1 0-35,2-1 24,0-1 0,0 1 0,0 0 0,0-1 0,0 1 0,0-1 0,0 0 0,-1 1 0,1-1 0,0 0 0,0 0 0,0-1 0,0 1 0,0 0 0,-1-1 0,1 1 0,0-1 0,0 0 0,0 0 0,0 1 0,0-1 0,1-1 0,-1 1-1,0 0 1,0 0 0,1-1 0,-1 1 0,1-1-24,-7-5 58,1-1 0,0 0-1,1 0 1,-1-1 0,2 0-1,-1 0 1,1 0 0,1-1 0,0 1-1,0-1 1,0-5-58,2 8 32,0 0-1,1 0 1,0 0 0,1 0-1,-1 0 1,1-1 0,1 1-1,-1 0 1,1 0 0,1 0 0,-1 0-1,1 0 1,1 0 0,-1 1-1,1-1 1,0 0 0,1-1-32,5-6-64,-1 1 0,2 0 0,0 0 0,0 1 0,1 0 0,1 1 0,0 0 0,3-1 64,-8 6-86,1 1 1,-1 1 0,1 0-1,0 0 1,0 0 0,0 1-1,0 0 1,1 1 0,-1 0-1,1 0 1,0 0 0,-1 1-1,1 1 1,0 0 0,8 0 85,-12 1-750,0 0 1,-1 0 0,1 0-1,0 1 1,0 0 0,-1-1-1,1 2 1,0-1 749,15 9-4885</inkml:trace>
  <inkml:trace contextRef="#ctx0" brushRef="#br0" timeOffset="-118148.551">4358 314 1920,'4'3'55,"-1"0"1,0 0-1,0 1 1,-1 0-1,1-1 0,-1 1 1,1 0-1,-1 0 1,-1 0-1,1 1 0,0-1 1,-1 0-1,0 1 1,0-1-1,0 1 0,-1-1-55,7 20 821,-5-16-332,1 0 0,0 0 1,1 1-1,0-2 0,0 1 1,1-1-1,2 4-489,-6-10 77,1 1 0,-1-1 1,1 1-1,0-1 0,-1 0 0,1 0 0,0 1 1,0-1-1,0 0 0,-1-1 0,1 1 0,0 0 1,0 0-1,0-1 0,1 1 0,-1-1 0,0 0 1,0 0-1,0 0 0,0 0 0,0 0 0,0 0 1,0 0-1,0-1 0,0 1 0,0-1 0,1 1 1,-2-1-1,1 0 0,0 0 0,0 0 0,0 0 1,1-1-78,5-3 98,0-1 0,0 1 0,0-2 0,0 1 0,-1-1 0,0 0 0,-1-1 0,0 0 0,3-4-98,-6 8 70,0-1 0,0 0 0,0 0-1,0 0 1,-1 0 0,0 0 0,0 0 0,-1 0-1,1-1 1,-1 1 0,0-1 0,0 1 0,-1-1 0,0 1-1,0-1 1,0 0 0,-1-3-70,0 7-11,0-1 0,0 1 0,0 0 0,-1-1 0,1 1 0,-1 0 0,1 0 0,-1 0-1,1 0 1,-1 0 0,0 0 0,0 1 0,0-1 0,0 0 0,-1 1 0,1 0 0,0-1 0,0 1 0,-1 0 0,1 0 0,-1 1 0,1-1 0,-1 0 0,1 1 0,-1-1-1,-1 1 12,-8-1-1316,0 0 0,0 1 0,0 0-1,0 1 1,-2 0 1316,-10 2-3136</inkml:trace>
  <inkml:trace contextRef="#ctx0" brushRef="#br0" timeOffset="-115369.817">1685 135 4096,'0'0'0,"3"19"0,-3-8 0,1 2 0,-1 4 128,-1 4-128,-5 10 128,2 5 0,3 5 0,1 11-128,-3 1 128,-1 2-128,0-4 0,2-1 0,0-7 0,2-7-128,0-9 0,0 2-2816</inkml:trace>
  <inkml:trace contextRef="#ctx0" brushRef="#br0" timeOffset="-114636.938">1689 50 5504,'-9'16'149,"-1"0"0,0-1 1,-2 0-1,1-1 0,-2-1 1,-11 11-150,19-20 194,2 1 0,-1-1 0,1 1 0,-1 0 0,1 0 1,0 0-1,1 0 0,0 0 0,-1 1 0,1 1-194,1-5 213,1-2-63,0 0-22,0 0 21,0 0 86,0 0 42,0 0 43,0 0-128,0 0 21,8 5-127,0 0-1,1 0 0,-1-1 1,1 0-1,-1 0 0,1-1 1,0-1-1,0 1 0,1-1 1,-1-1-1,7 1-85,-8-3 116,0 1-1,0-1 1,0-1-1,0 0 1,-1 0-1,1 0 1,0-1-1,-1 0 1,0-1 0,1 1-1,-1-1 1,2-3-116,-8 6 128,-2-1-101,-1-1 0,0 0 1,0 1-1,0-1 0,0 1 1,-1-1-1,1 1 0,-1 0 1,-1-1-28,-3-3 10,-59-54-7434,39 37 3712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20:32:19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139 447 9216,'16'45'89,"-10"-32"-30,-1 0 0,-1 1 0,0-1 0,-1 1 0,-1 1-59,2 13 215,-2 0 0,-1 0 0,-1 0 0,-1 0 0,-2 0 0,-1-1 0,-1 1 1,-1-1-1,-1 0 0,-2 0 0,-1-1 0,-7 15-215,16-38 28,0-1 1,-1 0-1,1 1 1,0-1-1,-1 0 0,1 0 1,-1 0-1,0 0 1,0 0-1,0 0 0,0 0 1,0 0-1,0-1 1,0 1-1,-1-1 1,1 0-1,0 1 0,-1-1 1,1 0-1,-1-1 1,1 1-1,-1 0 0,0-1-28,0 0 31,1-1 0,-1 1-1,1-1 1,-1 0-1,1 0 1,0 0-1,0 0 1,-1-1-1,1 1 1,0 0-1,0-1 1,0 0 0,0 1-1,1-1 1,-1 0-1,0 0 1,1 0-1,-1 0 1,1 0-1,0 0 1,0-1-1,0 1 1,0 0 0,0-1-31,-5-11 95,1 1 0,0-1 0,2 0 0,-1 0 0,2-1 0,0 1 1,0-12-96,1-104 180,2 117-152,-1 4-20,1-35 17,2-1 1,2 1-1,3-5-25,-6 39 21,0 0 1,0 0-1,1 0 1,0 1-1,1-1 1,0 1-1,1 0 0,-1 0 1,2 1-1,-1-1 1,1 1-1,1 0 1,0 0-1,0 1 0,0 0 1,5-3-22,-8 8 45,1-1 0,0 1 0,-1 1 0,1-1 1,0 1-1,0-1 0,0 1 0,0 1 0,1-1 0,-1 1 1,0 0-1,0 0 0,0 0 0,0 1 0,0 0 0,0 0 0,0 0 1,2 1-46,28 3-1430,2-8-3841,-28 1-894</inkml:trace>
  <inkml:trace contextRef="#ctx0" brushRef="#br0" timeOffset="473.139">232 842 2816,'7'12'213,"-5"-5"280,0-1 0,1 1 0,0-1 0,0 1 0,0-1 0,1 0 0,0 0 0,0 0-1,1-1 1,0 1 0,0-1 0,0 0 0,0-1 0,2 2-493,-3-4 55,-1 0 1,1 0-1,-1 0 1,1-1-1,0 1 0,0-1 1,0 0-1,0 0 1,0 0-1,0-1 0,0 1 1,0-1-1,0 0 1,0 0-1,0-1 0,0 1 1,0-1-1,0 0 1,0 0-1,-1 0 0,1-1 1,0 1-1,0-1 1,-1 0-1,1 0 0,2-2-55,4-3 98,-1 1 0,-1-2 0,1 1 0,-1-1 0,0-1 0,-1 0 0,0 0 0,-1 0 1,5-8-99,-8 13 57,0-1 1,-1 0-1,1 0 1,-1 0-1,0 0 1,-1 0-1,1 0 1,-1-1-1,0 1 1,0 0-1,0-1 1,-1 1 0,0-1-1,0 1 1,-1-1-1,1 1 1,-1 0-1,0-1 1,-1 1-1,1 0 1,-2-3-58,1 5 17,0 0 1,-1 0 0,1-1-1,-1 2 1,0-1-1,0 0 1,0 1-1,0-1 1,-1 1 0,1 0-1,-1 0 1,1 0-1,-1 0 1,0 1-1,1 0 1,-1-1 0,0 1-1,0 1 1,0-1-1,0 0 1,0 1-1,0 0 1,0 0 0,0 0-1,0 1 1,0-1-1,0 1 1,-1 0-18,-16 3-1072,-1 1-1,1 0 1,0 2 0,-9 4 1072,18-6-6592</inkml:trace>
  <inkml:trace contextRef="#ctx0" brushRef="#br0" timeOffset="1641.262">855 686 8064,'-8'6'-304,"0"0"-1,0-1 1,-1 0 0,0-1 0,0 0-1,0-1 1,-1 0 0,1 0 0,-1-1-1,1 0 1,-8 1 304,-24 5 1256,40-7-1240,0 0 1,0 0-1,0 0 0,1 0 0,-1 0 0,0 0 0,1 0 1,-1 0-1,1 0 0,-1 1 0,1-1 0,-1 0 1,1 0-1,0 0 0,0 1 0,-1-1 0,1 0 1,0 0-1,0 1 0,0-1 0,0 0 0,1 0 1,-1 1-1,0-1 0,0 0 0,1 0 0,-1 0 0,1 1 1,-1-1-1,1 0 0,0 0-16,17 52 283,-15-46-236,5 15 568,1-1 0,1 0 0,0 0 0,2-1 1,0 0-1,9 9-615,-20-29 21,-1 1 1,0 0-1,1-1 1,-1 1 0,1-1-1,-1 1 1,1 0-1,0-1 1,-1 1 0,1-1-1,0 1 1,-1-1-1,1 0 1,0 1-1,-1-1 1,1 0 0,0 1-1,0-1 1,0 0-1,-1 0 1,1 0 0,0 0-1,0 0 1,0 0-1,-1 0 1,1 0-1,0 0 1,0 0 0,0 0-1,-1 0 1,1 0-1,0-1 1,0 1-22,1-1 36,-1-1 1,1 1-1,-1-1 0,0 0 1,0 1-1,1-1 1,-1 0-1,0 0 0,0 1 1,0-1-1,-1 0 0,1 0 1,0-1-37,12-65 578,-12 66-549,4-55 310,-3-1 0,-2 0 1,-3-13-340,-23-172 262,-30-125 634,56 368-892,0-1 0,1 0 1,-1 0-1,0 1 0,0-1 1,1 0-1,-1 1 1,0-1-1,1 1 0,-1-1 1,1 0-1,-1 1 0,1-1 1,-1 1-1,1-1 0,-1 1 1,1-1-1,-1 1 1,1 0-1,-1-1 0,1 1 1,0 0-1,-1-1 0,1 1 1,0 0-1,-1 0 1,1 0-1,0-1 0,0 1 1,-1 0-1,1 0 0,0 0-4,33-5-22,-23 4 33,69-11 21,1 3 0,0 4 0,0 3 0,65 8-32,74 9 0,172-13 0,-362-3-1714,-1-2 0,1-1 0,23-7 1714,-34 6-6506</inkml:trace>
  <inkml:trace contextRef="#ctx0" brushRef="#br0" timeOffset="2228.34">973 319 6912,'34'2'3722,"2"4"-2670,4 0-941,50-3 403,59-7-514,-46-4-2818,-80 6-3603</inkml:trace>
  <inkml:trace contextRef="#ctx0" brushRef="#br0" timeOffset="2572.716">1154 348 6784,'0'12'-128,"-8"43"2655,-14 47-2527,9-49 1350,3 1-1,2 3-1349,8-28 283,-1-4-839,-1-9-4099,2-16 5</inkml:trace>
  <inkml:trace contextRef="#ctx0" brushRef="#br0" timeOffset="2909.009">1289 397 9856,'-1'0'0,"0"1"0,0-1 0,0 0 0,1 1 1,-1 0-1,0-1 0,0 1 0,1-1 0,-1 1 0,1 0 1,-1 0-1,0-1 0,1 1 0,-1 0 0,1 0 0,0 0 1,-1 0-1,1-1 0,-1 1 0,1 0 0,0 0 0,0 0 1,0 0-1,0 0 0,0 0 0,0 0 0,0 0 0,0 0 1,0 0-1,0 0 0,0 0 0,0 0 0,1-1 1,-1 1-1,0 0 0,1 0 0,-1 3 15,-9 156 1615,0 5-3025,9-156-5389</inkml:trace>
  <inkml:trace contextRef="#ctx0" brushRef="#br0" timeOffset="3695.707">1910 516 9344,'0'0'128,"-13"-18"533,12 17-579,-2-7 330,0 1-1,-1 0 1,1 0 0,-2 0-1,1 0 1,-1 1 0,-5-5-412,8 9 19,0 0 0,0 0 0,-1 1-1,1-1 1,-1 1 0,1 0 0,-1 0 0,1 0 0,-1 0 0,0 0 0,0 1 0,1-1 0,-1 1 0,0-1 0,0 1 0,0 0 0,0 0-1,1 1 1,-1-1 0,0 0 0,0 1 0,1 0 0,-1 0 0,0 0 0,1 0 0,-2 0-19,-15 8 7,0 2-1,0 0 1,1 0 0,0 2-1,1 0 1,0 1 0,1 1-1,1 0 1,0 1 0,1 1-1,1 0 1,1 1 0,0 0-1,2 1 1,0 1 0,-1 2-7,9-17 6,0 0 0,1 1 1,-1-1-1,1 0 0,0 1 0,0-1 1,1 1-1,0-1 0,0 1 1,0 2-7,0-7 8,1 1 1,-1 0-1,0-1 1,1 1-1,0-1 1,-1 1 0,1-1-1,0 1 1,0-1-1,0 1 1,0-1-1,0 0 1,0 1-1,0-1 1,0 0 0,1 0-1,-1 0 1,0 0-1,1 0 1,-1 0-1,1 0 1,-1 0 0,1-1-1,-1 1 1,1-1-1,0 1 1,-1-1-1,1 1 1,0-1-1,-1 0 1,1 0 0,0 0-1,-1 0 1,1 0-1,1 0-8,14-2 1,1 0 1,-1-1-1,1-1 0,-1-1 1,0 0-1,0-1 0,-1-1 0,0 0 1,0-1-1,-1-1 0,0-1 0,0 0 1,-1-1-1,-1 0 0,1-1 0,-2 0 1,2-4-2,-10 10 0,-1-1 0,0 1 0,0-1 0,-1 0 0,0 0 0,0 0 0,-1 0 0,1 0 0,-2 0 0,1-1 0,-1 1 0,0 0 0,0 0 0,-1-1 0,0 1 0,-1 0 0,1 0 0,-1 0 0,-1 0 0,1 0 0,-17 48 149,18-29-62,0 0-1,0 0 1,1 0 0,1-1 0,0 1 0,0 0-1,1 0 1,1 0 0,0-1 0,0 1-1,1-1 1,1 0 0,5 10-87,-5-12-124,1 0 1,0 0-1,0 0 0,1-1 0,0 0 1,0 0-1,4 2 124,-6-5-538,1 0 0,0-1-1,0 0 1,1 0 0,-1-1 0,1 1 0,0-1-1,0-1 1,0 1 0,4 0 538,23 4-6165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20:32:1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0 8192,'1'3'38,"0"0"1,1 0-1,-1 0 0,-1 1 1,1-1-1,0 0 1,-1 0-1,0 0 0,1 1 1,-2 2-39,-9 51 832,1 0 1,4 0 0,1 22-833,-1 2 168,-31 251 529,11-126-6087,25-193 1721,0-1 1813</inkml:trace>
  <inkml:trace contextRef="#ctx0" brushRef="#br0" timeOffset="616.568">423 174 5504,'0'0'149,"-32"18"1366,-21 21 285,-26 14-1800,18-13 1095,-14 15-1095,58-42 161,0 2 0,1 0 0,1 1 0,1 0 0,0 1 0,-4 8-161,17-24 48,0 0 0,0 1 1,0-1-1,0 1 0,0-1 0,0 1 1,0-1-1,1 1 0,-1 0 0,1-1 1,-1 1-1,1 0 0,-1 0 0,1-1 0,0 1 1,0 0-1,0 0 0,0-1 0,0 1 1,0 0-1,1 0 0,-1-1 0,1 1 1,-1 0-1,1-1 0,-1 1 0,1 0 0,0-1 1,0 1-1,0-1 0,0 1 0,0-1 1,0 0-1,0 1 0,0-1 0,1 0 1,-1 0-1,0 0 0,1 0 0,-1 0 1,1 0-1,-1 0 0,1 0 0,0-1 0,1 2-48,11 3 133,1 0-1,-1-1 0,1-1 0,0 0 0,8 0-132,8 2 70,12 7 332,0 2 0,32 15-402,-12-4-1434,0-4-4421,-61-20 1077,-2-1 3007</inkml:trace>
  <inkml:trace contextRef="#ctx0" brushRef="#br0" timeOffset="979.626">508 417 7040,'0'0'384,"13"10"1642,-5-6-1784,0 1 1,0-2-1,0 1 0,1-1 0,0 0 0,0-1 0,0 0 0,0 0 0,0-1 0,0 0 0,0-1 0,0 0 1,0 0-1,6-2-242,24-3-222,1-2 0,33-10 222,-22 5-855,-33 7-1257,-1 1-4245</inkml:trace>
  <inkml:trace contextRef="#ctx0" brushRef="#br0" timeOffset="1233.474">664 467 6528,'0'0'0,"5"12"0,-4-3 128,2 2 0,-3 3 128,0 6 384,0 0 0,-3 1-128,3 3 128,0 2-640,0 2 128,3-2-128,-3-2 128,3-3-128,-3-4 0,2-2-640,-2-2 0,0-1-5248</inkml:trace>
  <inkml:trace contextRef="#ctx0" brushRef="#br0" timeOffset="1528.152">472 888 9088,'276'-41'3178,"-241"38"-3113,6-1-476,-15-1-4853,-16 3 784</inkml:trace>
  <inkml:trace contextRef="#ctx0" brushRef="#br0" timeOffset="2029.087">1115 68 8320,'1'2'44,"1"0"0,1 0 0,-1 1 0,0-1 1,0 0-1,1-1 0,-1 1 0,1 0 0,0-1 0,-1 1 1,1-1-1,0 0 0,0 0 0,0 0 0,0 0 1,0-1-1,0 1 0,0-1 0,0 0 0,0 0 0,0 0 1,0 0-1,0 0 0,0-1 0,0 1 0,0-1 0,0 0 1,0 0-1,0 0 0,1 0-44,11-3 467,155-22 2176,-58 10-2654,0-5-4029,-90 19-1912,-22 2 4352</inkml:trace>
  <inkml:trace contextRef="#ctx0" brushRef="#br0" timeOffset="2407.319">1198 281 11648,'0'0'-256,"37"9"-512,-14-6 1033,-1-1 0,1-1 0,-1-1 0,1-1 1,-1-1-1,0-1 0,8-3-265,58-4 682,-37 9-387,-26 1-69,0 0 0,21-5-226,-37 4-511,-6 0-2114,-3 1-4692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19.0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 3584,'0'0'149,"-1"4"129,-3 40 1331,2 0 1,1 0 0,4 15-1610,-1 26 653,4 18-739,0-20 2839,-5-86-2717,1 0 1,-1 0 0,0 0-1,1 1 1,0-1 0,0 0-1,0 1 1,0-1 0,0 1-1,0-1 1,0 1 0,2-1-37,3-5 72,113-163 184,-119 171-256,-1 0 0,0 0 0,0 0 0,0 0 0,1 0 0,-1 0 0,0 0 0,0-1 0,0 1 0,1 0 0,-1 0 0,0 0 0,0 0 0,1 0 0,-1 0 0,0 0 0,0 0 0,0 0 0,1 1 0,-1-1 0,0 0 0,0 0 0,0 0 0,1 0 0,-1 0 0,0 0 0,0 0 0,0 0 0,1 1 0,-1-1 0,0 0 0,0 0 0,0 0 0,0 0 0,0 0 0,1 1 0,-1-1 0,0 0 0,0 0 0,0 0 0,0 1 0,0-1 0,0 0 0,0 0 0,0 0 0,0 1 0,0-1 0,0 0 0,0 0 0,0 1 0,0-1 0,0 0 0,0 0 0,0 0 0,0 1 0,0-1 0,0 0 0,0 0 0,0 1 0,2 14 0,-2-14 0,2 28 0,-1 0 0,-1 0 0,-2 0 0,-3 12 0,6-33 600,3-9-251,12-22-161,16-34-173,1-6-15,-33 63 0,0 0 0,0 0 0,0-1 0,0 1 0,1 0 0,-1-1 0,0 1 0,0 0 0,0-1 0,1 1 0,-1 0 0,0 0 0,0-1 0,1 1 0,-1 0 0,0 0 0,0 0 0,1-1 0,-1 1 0,0 0 0,1 0 0,-1 0 0,0 0 0,1 0 0,-1 0 0,0 0 0,1 0 0,-1 0 0,0 0 0,1 0 0,-1 0 0,0 0 0,1 0 0,-1 0 0,0 0 0,1 0 0,-1 0 0,0 0 0,1 0 0,-1 0 0,0 0 0,1 1 0,-1-1 0,0 0 0,0 0 0,1 0 0,-1 1 0,0-1 0,0 0 0,1 0 0,-1 1 0,0-1 0,0 0 0,0 1 0,1-1 0,-1 0 0,0 1 0,0-1 0,0 0 0,10 20 0,-10-18 0,64 156 21,-64-157 86,22-36 127,14-37 150,17-50-384,-47 111-106,-6 11 101,0-1-1,0 1 1,0-1 0,0 1 0,0 0 0,1-1 0,-1 1 0,0-1 0,0 1 0,1 0 0,-1-1 0,0 1 0,0 0 0,1 0 0,-1-1 0,0 1 0,1 0 0,-1-1 0,0 1 0,1 0 0,-1 0 0,0 0 0,1 0 0,-1-1 0,1 1 0,-1 0 0,0 0 0,1 0 0,-1 0 0,1 0-1,-1 0 1,1 0 0,-1 0 0,0 0 0,1 0 0,-1 0 0,1 0 0,-1 0 0,1 0 0,-1 1 0,0-1 0,1 0 0,-1 0 0,0 0 0,1 1 0,-1-1 0,0 0 0,1 1 5,8 12-21,-8-12 6,4 9 1,0 1 0,-1 0 0,0-1 0,-1 1 0,0 1 0,1 7 14,9 33-22,-13-51 25,0 0 0,0 0 0,0 0 0,0-1 0,0 1 0,0 0 0,1 0 0,-1-1 1,0 1-1,0 0 0,1-1 0,-1 1 0,0 0 0,1-1 0,-1 1 0,1 0 0,-1-1 1,1 1-1,-1-1 0,1 1 0,0-1 0,-1 1 0,1-1 0,-1 1 0,1-1 0,0 1 1,0-1-1,-1 0 0,1 0 0,0 1 0,0-1 0,-1 0 0,1 0 0,0 0 0,0 0 1,-1 0-1,1 0 0,0 0 0,0 0 0,-1 0 0,1 0 0,0 0 0,0 0 0,-1-1 1,1 1-1,0 0 0,0 0 0,-1-1 0,1 1 0,0-1 0,-1 1 0,1-1 0,0 1 1,-1-1-1,1 1 0,-1-1 0,1 1 0,-1-1 0,1 0 0,-1 0-3,25-35 219,-1-17 16,-24 53-235,1-1 0,-1 1 0,0 0 0,0-1 0,0 1 0,1 0 0,-1 0 0,0-1 0,0 1 0,0 0 0,1 0 0,-1-1 0,0 1 0,1 0 0,-1 0 0,0 0 0,0-1 0,1 1 0,-1 0 0,0 0 0,1 0 0,-1 0 0,0 0 0,1 0 0,-1 0 0,0 0 0,1 0 0,-1 0 0,0 0 0,1 0 0,-1 0 0,0 0 0,1 0 0,-1 0 0,0 0 0,1 0 0,-1 1 0,0-1 0,1 0 0,-1 0 0,0 0 0,1 0 0,-1 1 0,0-1 0,0 0 0,1 0 0,-1 1 0,0-1 0,0 0 0,0 0 0,1 1 0,-1-1 0,0 0 0,0 1 0,0-1 0,0 0 0,9 19 0,-8-18 0,60 134 21,-61-134-10,1 0 1,-1-1 0,0 1-1,0 0 1,1-1-1,-1 1 1,1 0-1,-1-1 1,0 1-1,1-1 1,-1 1-1,1-1 1,0 1 0,-1-1-1,1 0 1,-1 1-1,1-1 1,-1 1-1,1-1 1,0 0-1,-1 0 1,1 1 0,0-1-1,-1 0 1,1 0-1,0 0 1,0 0-1,-1 0 1,1 0-12,22-10 29,17-30-846,-37 37 609,65-86-7195,-28 35 598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09.123"/>
    </inkml:context>
    <inkml:brush xml:id="br0">
      <inkml:brushProperty name="width" value="0.1" units="cm"/>
      <inkml:brushProperty name="height" value="0.1" units="cm"/>
      <inkml:brushProperty name="color" value="#0B1F81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58 7168,'0'0'277,"0"0"64,0 0-63,0 0-1,0 0 86,0 0-1,0 0-63,34 5 1322,1-4-1352,-1-1-1,1-2 0,-1-1 1,0-2-1,2-1-268,12-2 236,0 2 0,8 2-236,42-1 661,85-18-661,-114 21-1493,-69 2-6635</inkml:trace>
  <inkml:trace contextRef="#ctx0" brushRef="#br1" timeOffset="13386.972">929 157 8448,'6'1'27,"-1"-1"1,0 1-1,0 0 0,1 1 1,-1-1-1,0 1 1,0 0-1,0 0 1,-1 1-1,1-1 0,0 1 1,-1 0-1,0 1 1,3 1-28,5 11 338,0-1 1,1 0 0,1-1-1,0-1 1,1 0 0,0-1-1,1-1 1,2 1-339,-16-11 37,-1-1 0,1 1 1,-1-1-1,1 0 0,-1 1 0,1-1 1,-1 0-1,1 0 0,0 0 0,-1 0 1,1-1-1,-1 1 0,1 0 0,-1-1 1,1 1-1,-1-1 0,1 1 0,-1-1 1,1 0-1,-1 1 0,0-1 0,1 0 1,-1 0-1,0 0 0,0 0 1,0 0-1,0 0 0,1-1 0,-2 1 1,1 0-1,0-1 0,0 1 0,0 0 1,0-1-38,34-61 226,-27 47-98,-7 13-130,18-32 98,-18 33-92,0 1-1,-1-1 1,2 0-1,-1 1 1,0-1-1,0 1 1,0-1-1,1 1 0,-1-1 1,1 1-1,-1 0 1,1 0-1,0 0 1,-1 0-1,1 0 1,2-1-4,-2 3 0,1 0 0,-1-1 0,1 1 0,-1 1 0,1-1 0,-1 0 0,1 1 0,-1-1 0,0 1 0,0-1 0,0 1 0,0 0 0,0 0 0,0 0 0,0 0 0,-1 1 0,1-1 0,31 47 0,-27-40 0,17 34 4,-18-32 91,1 1 0,0-2 0,0 1 0,5 4-95,-10-14 12,0 0 0,0-1 0,0 1 0,0-1 0,0 1 0,0-1 0,0 1 0,0-1 0,0 1 0,0-1 0,0 0 0,0 0 0,0 1 0,0-1 0,0 0 0,0 0 0,0 0 0,0 0 0,0 0 0,0-1 0,1 1 0,-1 0 0,0 0 0,0-1 0,0 1 0,0-1 0,0 1 0,0-1 0,0 1 0,-1-1 0,1 1 0,0-1 0,0 0 0,0 0 0,0 1 0,0-2-12,33-33 163,-28 29-118,13-16 51,-1-1 0,-2-1 0,0-1 0,12-25-96,-28 50 0,1-1 0,-1 1 0,0 0 0,1 0 0,-1 0 0,0 0 0,0 0 0,1 0 0,-1-1 0,0 1 0,1 0 0,-1 0 0,0 0 0,1 0 0,-1 0 0,0 0 0,1 0 0,-1 0 0,0 0 0,1 1 0,-1-1 0,0 0 0,0 0 0,1 0 0,-1 0 0,0 0 0,1 0 0,-1 1 0,0-1 0,0 0 0,1 0 0,-1 0 0,0 1 0,0-1 0,0 0 0,1 0 0,-1 1 0,0-1 0,0 0 0,0 1 0,0-1 0,0 0 0,1 0 0,-1 1 0,0-1 0,0 0 0,0 1 0,0-1 0,0 0 0,0 1 0,0-1 0,0 0 0,8 18 0,-5-7 58,-3-9-43,-1 0-1,2-1 1,-1 1 0,0 0 0,0-1 0,0 1 0,1-1 0,-1 1 0,1-1 0,-1 1 0,1-1 0,0 1 0,-1-1-1,1 1 1,0-1 0,0 0 0,0 1 0,0-1 0,0 0 0,1 0 0,-1 0 0,0 0 0,0 0 0,1 0 0,-1 0-1,1 0 1,-1 0 0,0-1 0,2 1-15,13 0 26,-15-1-33,1-3 18,0 0 0,1 0 0,0 0-1,0 0 1,0 1 0,0-1 0,0 1 0,0-1 0,0 1 0,1 0 0,0 1 0,2-2-11,-6 3 0,1-1 0,-1 1 0,1 0 0,0-1 0,-1 1 0,1 0 0,0 0 0,-1-1 0,1 1 0,0 0 0,0 0 0,-1 0 0,1 0 0,0 0 0,-1 0 0,1 0 0,0 0 0,0 0 0,-1 1 0,1-1 0,0 0 0,-1 0 0,1 1 0,0-1 0,-1 0 0,1 1 0,-1-1 0,1 0 0,0 1 0,-1-1 0,1 1 0,-1-1 0,1 1 0,-1-1 0,0 1 0,1 0 0,-1-1 0,1 1 0,-1 0 0,0-1 0,0 1 0,1 0 0,-1-1 0,0 1 0,11 14-23,-8-10 38,0 0 0,0-1 1,1 1-1,-1-1 1,1 0-1,0 0 0,0-1 1,4 3-16,-6-5 8,0 0 0,0 0 0,1-1 0,-1 1 0,0-1 0,1 1 0,-1-1 0,1 0 0,-1 0 0,0 0 0,1 0 0,-1 0 0,1-1 0,-1 1 1,0-1-1,1 1 0,-1-1 0,0 0 0,0 0 0,0 0 0,1 0 0,0-1-8,27-13 78,-1-2 0,0-1 1,23-19-79,-52 36-1,1 0 1,0 1 0,0-1 0,0 1 0,0-1 0,0 1 0,0 0 0,0-1 0,0 1 0,0 0 0,0 0 0,0-1 0,0 1 0,0 0 0,0 0 0,0 0 0,0 0 0,0 0 0,0 1 0,0-1 0,0 0 0,0 0 0,0 1 0,0-1 0,0 1 0,0-1 0,0 1-1,-1-1 1,1 1 0,0-1 0,0 1 0,0 0 0,-1-1 0,1 1 0,0 0 0,-1 0 0,1 0 0,0-1 0,0 2 0,26 48 13,-7-13 232,-19-36-231,1 0 1,-1 0 0,1 0 0,0 0 0,0 0 0,-1-1 0,1 1 0,0 0-1,0-1 1,0 1 0,0-1 0,0 0 0,0 0 0,0 0 0,0 0 0,0 0 0,0 0-1,0 0 1,0-1 0,-1 1 0,1-1 0,0 1 0,0-1 0,0 0 0,0 0-1,-1 0 1,1 0 0,0 0 0,-1 0 0,1 0-15,0-1 3,0 1 0,0 0 0,1 0 0,-1 0 1,0 0-1,1 0 0,-1 0 0,1 0 0,-1 1 0,1 0 0,-1-1 0,1 1 1,-1 0-1,1 0 0,-1 0 0,1 1 0,0-1 0,-1 0 0,1 1 0,-1 0 1,1 0-5,7 8 1,0 0 0,0 2 0,-1-1 0,-1 1 0,1 0 0,-2 1 0,0-1 0,0 2 0,-1-1 0,0 1 0,12 21 0,-15-28 2,1 0-3,0 1 1,-1-1-1,2 0 1,-1 0-1,1-1 0,4 5 1,-8-9 1,0-1 0,0 1-1,0 0 1,0-1-1,0 1 1,0-1-1,0 1 1,0-1-1,0 1 1,0-1-1,1 0 1,-1 0-1,0 1 1,0-1-1,0 0 1,1 0-1,-1 0 1,0 0 0,0-1-1,0 1 1,1 0-1,-1 0 1,0-1-1,0 1 1,0 0-1,0-1 1,0 0-1,0 1 1,0-1-1,0 1 1,0-1-1,0 0 1,0 0 0,0 0-1,0 1 1,-1-1-1,1 0 1,0 0-1,-1 0 1,1 0-1,0 0 1,-1 0-1,1-1 1,-1 1-1,9-14-58,-1-1 1,0 0 0,-1-1-1,-1 0 1,3-13 57,-3 9-971,1 0 0,2 0 0,6-12 971,39-48-9865,-5 8 7570,-29 39 1122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07.889"/>
    </inkml:context>
    <inkml:brush xml:id="br0">
      <inkml:brushProperty name="width" value="0.1" units="cm"/>
      <inkml:brushProperty name="height" value="0.1" units="cm"/>
      <inkml:brushProperty name="color" value="#0B1F81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 1 5376,'0'0'128,"0"0"0,0 0 0,0 0 0,0 0 0,0 0 85,0 0 342,0 0 42,0 0-149,0 0 0,11 5 107,5 4-425,-1-1-1,1-1 1,1 0 0,0-1 0,-1-1 0,2-1 0,-1 0-1,0-2 1,1 1 0,15-2-130,26-1 220,0-3 1,35-6-221,-23 2 202,-62 6 1,31 1-8448,-40 0 6666</inkml:trace>
  <inkml:trace contextRef="#ctx0" brushRef="#br0" timeOffset="4984.977">55 86 1280,'0'0'256,"0"0"64,0 0 277,0 0 86,0 0-214,0 0-42,0 0-214,0 0 1,0 0-65,0 0 0,0 0 107,0 0 171,0 0 277,0 0 21,0 0-170,0 0-65,0 0-63,0 0 21,0 0-149,0 0-43,0 0 0,4 2-22,22 6-46,-10-2-50,0 0 0,0-1 0,1-1 0,0 0 0,0-1 0,0-1 1,1-1-1,-1 0 0,0-1 0,1-1 0,14-3-138,65-6 491,-84 8-395,1 1 0,0 1 0,-1 1 0,6 0-96,-21-2 106,-9-3-104,-1 0 0,0 0 0,0 1-1,0 1 1,-1 0 0,1 0 0,0 1 0,-1 1-1,1 0 1,-1 1 0,0 0-2,-24 0 2,-13 6-2,40-5 0,1 0 0,-1-1 0,1 0 0,-1-1 0,0 0 0,1 0 0,-1-1 0,-5-1 0,1-1 0,0-1 0,-9 0 21,22 4 86,-2-1-1,-86-18 172,115 23-278,1-2 0,-1 0 0,1-2 0,0-1 0,14 0 0,-1 2 0,4 2 0,-18-3 0,-14-1 0,-1 0 0,0 1 0,0 0 0,0 1 0,0 0 0,4 2 0,14 1 0,-25-3 0,-1-1 0,1 0 0,-1 0 0,1 0 0,-1 0 0,1 0 0,-1-1 0,1 1 0,-1-1 0,4-1 0,10-2 0,-6 1 0,0-1 0,2 1 0,1 3 0,-5-1-256,-8 0-1024,-1 1-1174,0 0-3668</inkml:trace>
  <inkml:trace contextRef="#ctx0" brushRef="#br1" timeOffset="12898.252">849 233 1792,'-1'-1'91,"0"1"-1,1-1 1,-1 1 0,1-1 0,-1 1 0,1-1-1,-1 0 1,1 1 0,-1-1 0,1 1-1,-1-1 1,1 0 0,0 0 0,-1 1-1,1-1 1,0 0 0,0 0 0,0 1-1,0-1 1,-1 0 0,1 0 0,0 1-1,0-1 1,0 0 0,1 0 0,-1 0-1,0 1 1,0-1 0,0 0 0,0 0 0,1 1-1,-1-1 1,0 0 0,1 1 0,-1-1-1,1 0 1,-1 1 0,1-1 0,-1 1-1,1-1 1,-1 0 0,1 1 0,-1-1-1,1 1 1,0 0 0,-1-1 0,1 1-1,0-1 1,-1 1 0,1 0 0,0 0 0,0-1-1,-1 1 1,1 0 0,0 0-91,0 0 37,0 0 0,0 0-1,0 0 1,1 0 0,-1 0 0,0 0 0,0 0 0,0 1 0,0-1 0,0 0 0,0 1-1,0-1 1,0 1 0,-1-1 0,1 1 0,0-1 0,0 1 0,0 0 0,0-1 0,-1 1-1,1 0 1,0 0-37,21 21 350,-16-17-210,56 61 646,-34-34 199,34 27-985,-61-59 38,0 1 1,0 0-1,0-1 1,1 1-1,-1 0 0,0-1 1,0 1-1,1-1 1,-1 0-1,0 1 1,1-1-1,-1 0 1,1 0-1,-1 0 1,0 0-1,1 0 0,-1 0 1,1-1-1,-1 1 1,0 0-1,1-1 1,-1 1-1,0-1 1,1 1-1,-1-1 0,0 1 1,0-1-1,0 0 1,0 0-1,1 0 1,-1 0-1,0 0 1,0 0-1,-1 0 1,1 0-1,0 0 0,0 0 1,0 0-1,0-1-38,7-11 75,1 1 0,-2-1-1,7-13-74,-1 2 90,28-52 379,-41 75-468,0 1-1,1-1 1,-1 1-1,0-1 1,1 1-1,-1 0 1,0-1-1,1 1 1,-1 0-1,1-1 1,-1 1-1,0 0 1,1-1-1,-1 1 1,1 0-1,-1 0 1,1 0-1,-1-1 1,1 1-1,-1 0 1,1 0-1,-1 0 1,1 0-1,-1 0 1,1 0-1,-1 0 1,1 0-1,-1 0 1,1 0-1,-1 0 1,1 0-1,-1 1 1,1-1-1,-1 0 1,1 0-1,-1 0 1,1 1-1,-1-1 1,1 0-1,-1 1 1,0-1-1,1 0 1,-1 1-1,0-1 1,1 0-1,-1 1 1,0-1-1,15 19-4,-14-17 6,19 29 28,-12-17 131,2 0-1,-1 0 1,10 8-161,-18-21 10,0-1 0,0 1 1,0 0-1,0-1 0,1 1 0,-1 0 1,0-1-1,0 1 0,1-1 1,-1 0-1,0 0 0,1 1 1,-1-1-1,1 0 0,-1 0 1,0 0-1,1 0 0,-1-1 0,0 1 1,1 0-1,-1 0 0,0-1 1,1 1-1,-1-1 0,0 1 1,0-1-1,1 0 0,-1 1 1,0-1-1,0 0 0,0 0 1,0 0-1,0 0 0,0 0 0,0 0-10,34-37 251,-33 35-222,9-14 73,-9 13-71,1-1 0,0 1 1,0 0-1,1-1 0,-1 2 1,1-1-1,0 0 0,0 1 1,0-1-32,-3 4 0,-1 0 0,1 0 0,-1-1 0,1 1 0,0 0 0,-1 0 0,1 0 0,0 0 0,-1 0 0,1 0 0,-1 0 0,1 0 0,0 0 0,-1 0 0,1 1 0,-1-1 0,1 0 0,0 0 0,-1 0 0,1 1 0,-1-1 0,1 0 0,-1 1 0,1-1 0,-1 1 0,1-1 0,-1 0 0,1 1 0,-1-1 0,1 1 0,-1-1 0,0 1 0,1-1 0,-1 1 0,0 0 0,0-1 0,1 1 0,-1-1 0,0 1 0,0 0 0,0-1 0,0 1 0,24 59 71,-21-49-38,1 0-1,0-1 1,0 0 0,1 1-1,3 2-32,-7-12 10,0 0 0,-1 0-1,1-1 1,0 1-1,0 0 1,0-1 0,0 1-1,0 0 1,0-1 0,0 0-1,0 1 1,0-1 0,0 1-1,0-1 1,0 0-1,0 0 1,0 0 0,0 0-1,0 0 1,1 0 0,-1 0-1,0 0 1,0 0 0,0 0-1,0-1 1,0 1 0,0 0-1,0-1 1,0 1-1,0-1 1,0 1 0,0-1-1,0 1 1,0-1 0,0 0-1,0 1 1,-1-1 0,1 0-10,40-35 211,-32 27-149,46-45 88,-46 47-150,7 4 0,0 11 0,6 20 260,-13-15-136,-8-13-115,0 1 1,0-1 0,0 0 0,0 0 0,0 0 0,0 0 0,0 0 0,-1 0 0,1 0 0,0-1 0,0 1 0,0 0-1,0 0 1,0-1 0,0 1 0,0 0 0,-1-1 0,1 1 0,0-1 0,0 1 0,0-1 0,-1 0 0,1 1-1,0-1 1,-1 0 0,1 1 0,-1-1 0,1-1-10,0 2 0,71-75 363,-72 74-363,0 1 0,0-1 0,1 1 0,-1-1 0,1 1 0,-1 0 0,0-1 0,1 1 0,-1-1 0,1 1 0,-1 0 0,1 0 0,-1-1 0,1 1 0,-1 0 0,1 0 0,-1-1 0,1 1 0,0 0 0,-1 0 0,1 0 0,-1 0 0,1 0 0,-1 0 0,1 0 0,0 0 0,-1 0 0,1 0 0,-1 0 0,1 1 0,-1-1 0,1 0 0,-1 0 0,1 0 0,0 1 0,-1-1 0,0 0 0,1 1 0,-1-1 0,1 0 0,-1 1 0,1-1 0,-1 1 0,0-1 0,1 0 0,-1 1 0,0-1 0,1 1 0,-1-1 0,0 1 0,0 0 0,1-1 0,-1 1 0,0-1 0,0 1 0,0-1 0,0 1 0,0-1 0,0 1 0,20 52-7,-17-42 29,0-1 1,1 0 0,0-1 0,0 1-1,5 5-22,-8-14 9,1 0-1,-1 0 1,1 0 0,-1 0-1,1-1 1,-1 1 0,1-1-1,0 1 1,-1-1 0,1 0-1,0 1 1,-1-1 0,1 0-1,0 0 1,-1 0 0,1 0-1,0-1 1,-1 1 0,1 0-1,0-1 1,-1 1 0,1-1-1,-1 1 1,1-1 0,-1 0-1,1 0 1,-1 0-1,1 0 1,-1 0-9,47-26 131,-48 26-129,28-20-704,-1-2 0,-2 0 0,18-21 702,-31 31-1755,10-10-6778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36.410"/>
    </inkml:context>
    <inkml:brush xml:id="br0">
      <inkml:brushProperty name="width" value="0.1" units="cm"/>
      <inkml:brushProperty name="height" value="0.1" units="cm"/>
      <inkml:brushProperty name="color" value="#0B1F81"/>
    </inkml:brush>
  </inkml:definitions>
  <inkml:trace contextRef="#ctx0" brushRef="#br0">0 113 3328,'3'2'171,"6"2"76,0 0 0,0-1 0,1 0 1,-1-1-1,1 0 0,0 0 0,-1-1 1,1 0-1,2-1-247,100-3 1365,-38-1-518,50-1 541,59-12-1388,-80 5 447,-1 5 0,65 5-447,562 15 1536,-618-15-1372,-10 0 184,45 8-348,110 7 768,165-17-768,210-49 402,-310 19-270,-81 23-85,-68 5 12,-56 4-37,61 8-22,-176-6 0,20 3 92,24 2-2872,-60-12-4173,2 0 4754,-4 3 471</inkml:trace>
  <inkml:trace contextRef="#ctx0" brushRef="#br0" timeOffset="1559.204">165 193 4224,'46'24'2517,"-11"-13"-2142,1-1 0,0-2 0,0-2 0,1-1-1,0-2 1,0-1 0,24-3-375,102-8 555,165-7 59,-237 16-516,0 4 0,52 10-98,43 24 308,-129-24-150,1-2-1,0-3 1,0-2 0,21-2-158,36 0 365,33 8-365,-43-3 382,78-3-382,-107-6 228,14 5-228,-39-1 137,-1-3 0,1-2 1,42-6-138,123-12 154,17-2-52,231-43 154,-392 56-262,34 2 6,41-3 27,-85 1 32,-29 2-77,0 1 0,0 2 0,1 1 0,-1 1 0,0 2 0,1 2 0,-1 1 0,28 7 18,-60-11-1600,-1-1-768,0 0-1899,0 0-874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56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87 7552,'12'5'266,"1"-2"1,0 0 0,-1 0-1,1-1 1,0 0 0,0-1-1,0-1 1,1 0 0,-1-1-1,3-1-266,43-13 443,38-17-443,-52 16 372,1 2-1,0 2 1,17-1-372,-62 12 128,-25 3 149,-151 44 320,96-25-167,-59 24-430,113-37 82,9-3-39,-1-1 0,1-1-1,-1-1 1,0 0 0,0-2-1,0 0 1,-3 0-43,18 0 64,13 0-1856,-2 0-6229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3:58.0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1166 4608,'0'0'-85,"0"0"213,0 0 213,0 0 43,0 0 21,0 0 64,0 0-42,10-22 448,43-106 750,-38 86-1449,2 2 1,2 0-1,5-7-176,4 2 50,1 0 0,3 2 0,31-34-50,-62 76 3,1-1-1,-1 1 1,0-1 0,0 1 0,1-1 0,-1 1-1,1 0 1,-1 0 0,1 0 0,0 0 0,-1 0-1,1 0 1,0 0 0,0 0 0,-1 1 0,1-1 0,0 1-1,0-1 1,0 1 0,0 0 0,0 0 0,0-1-1,0 1 1,0 1 0,0-1 0,0 0 0,-1 0-1,1 1 1,2 0-3,1 2 23,0 0-1,-1 1 1,1 0-1,-1 0 1,1 0-1,-1 0 1,-1 1-1,4 4-22,29 28 151,-35-36-146,1 1 0,0-1 0,0 0 0,0 0 0,0 0 0,0 0 0,0 0 0,0-1 0,0 1 0,0 0 0,0-1 0,1 0 0,-1 1 0,0-1 0,0 0 0,0 0 0,1-1 0,-1 1 0,0 0 0,1-1-5,5-1 20,0 0 1,0-1 0,0-1-1,0 1 1,0-1 0,-1 0-1,0-1 1,0 0 0,0 0-1,0 0 1,-1-1-1,0 0 1,0-1 0,-1 1-1,5-7-20,13-29-2470,-7-4-3348,-11 28 4453</inkml:trace>
  <inkml:trace contextRef="#ctx0" brushRef="#br0" timeOffset="34259.254">843 181 7424,'0'0'128,"0"0"0,0 0 21,0 0 64,0 0-42,0 0 42,0 0-63,0 0-1,0 0 86,5 5 42,18 15-32,-2 1-1,-1 1 1,0 1-1,-2 1 1,-1 0-1,0 2 1,-2 0-1,-1 0 1,-2 1-1,0 1 1,-2 0-1,0 1 1,3 26-245,-10-42 74,8 49 816,1 35-890,-10-80 104,-1 1-1,-1-1 0,-1 1 1,-1-1-1,0 0 1,-1 0-1,-1 0 1,-1 1-104,2-10 54,0 0 0,0-1 0,-1 0 1,0 0-1,0 0 0,-1 0 0,0-1 1,0 1-1,-6 4-54,9-9 19,1 0 1,-1-1 0,0 1-1,0-1 1,0 0-1,0 0 1,0 1-1,0-1 1,0 0 0,0-1-1,0 1 1,0 0-1,-1-1 1,1 1-1,0-1 1,-1 1 0,1-1-1,0 0 1,-1 0-1,1 0 1,0-1-1,0 1 1,-1 0 0,1-1-1,0 0 1,0 1-1,-1-1 1,1 0-1,0 0 1,0 0 0,0 0-1,0-1 1,0 1-1,0 0 1,0-2-20,-7-5 24,0-1 1,1-1-1,0 1 0,1-1 1,0-1-1,0 1 1,0-4-25,-40-87 71,28 59-78,2 4 7,1 0 0,-7-31 0,19 55 0,1-1 0,0 0 0,1 0 0,1 0 0,0 0 0,1-1 0,1 1 0,0 0 0,1-2 0,2-2 0,5-38 0,3 0 0,2 0 0,6-8 0,-18 59-15,1 0 0,0 1 0,0 0 0,0 0 1,0-1-1,1 2 0,0-1 0,0 0 1,0 1-1,0 0 0,1 0 0,0 0 0,0 0 1,0 1-1,0 0 0,0 0 0,1 0 0,-1 1 1,1 0-1,0 0 0,0 0 0,-1 1 1,1 0-1,0 0 0,1 0 0,2 1 15,-1-1-14,1 2 1,-1-1-1,0 1 0,1 1 0,-1 0 0,0 0 0,1 0 0,-1 1 1,-1 0-1,1 1 0,0-1 0,-1 2 0,0-1 0,0 1 0,0 0 1,0 0-1,-1 1 0,0 0 0,0 0 0,2 4 14,-6-9-203,-1 0-1,0 0 0,0 0 1,0 0-1,0 1 1,0-1-1,0 0 1,-1 0-1,1 1 0,0-1 1,-1 0-1,1 1 1,-1-1-1,1 0 1,-1 1-1,1-1 0,-1 1 1,0-1-1,0 2 204,1 2-4132,-1-4-2694</inkml:trace>
  <inkml:trace contextRef="#ctx0" brushRef="#br0" timeOffset="35044.619">1280 772 9984,'-7'17'256,"2"3"-145,2 0 1,0 0-1,1 1 1,1-1-1,2 20-111,-1-21 83,0-7 2,1-1 0,1 0 0,-1 0 0,2 0 0,-1 0 0,2-1 0,-1 1 0,2-1 0,-1 0 0,2 2-85,-4-9 36,-1 0 1,1 0 0,0 0-1,0 0 1,0 0 0,0-1-1,0 1 1,0-1 0,1 1-1,-1-1 1,1 0 0,0 0-1,0 0 1,0-1 0,0 1-1,0-1 1,0 1 0,0-1-1,0 0 1,0 0 0,1 0-1,-1-1 1,0 1 0,1-1-1,-1 0 1,1 0 0,-1 0-1,0 0 1,1 0 0,-1-1-1,0 0 1,1 0 0,-1 0-1,0 0 1,0 0-37,5-2 66,-1 0-1,0 0 1,-1-1 0,1 1-1,0-2 1,-1 1 0,0-1-1,0 0 1,-1 0 0,1-1-1,-1 1 1,0-1 0,0 0-1,0-3-65,-2 4 32,-1 0-1,0 1 1,0-1-1,-1 0 0,1 0 1,-1 0-1,0-1 0,-1 1 1,1 0-1,-1 0 1,0 0-1,0-1 0,-1 1 1,0 0-1,0 0 1,0 0-1,0 0 0,-1 0 1,0 0-1,0 0 1,-1-2-32,-1-2 20,-1-1 1,0 1 0,-1 0 0,0 0 0,0 1-1,-1 0 1,0 0 0,-1 0 0,1 1 0,-1 0 0,-1 1-1,-5-4-20,10 7-4,-1 1 0,0-1 0,0 1 0,0 0 0,0 1 0,0-1 0,-1 1 0,1 0 0,0 0 0,-1 0 0,1 1 0,0 0 0,-1 0 0,1 0 0,-1 1 0,1 0 0,0 0 0,0 0 0,-1 1 0,1-1 0,0 1 0,0 1 0,0-1 0,1 1 0,-1 0 4,-9 5-159,2 1 0,-1 1 0,1 0 0,0 1 159,-24 29-5081,27-29-999</inkml:trace>
  <inkml:trace contextRef="#ctx0" brushRef="#br0" timeOffset="36193.418">1660 528 8192,'0'0'0,"0"0"128,0 0 128,0 0 128,-3 10 0,1 2 0,-2 5-128,-4 10 128,-4 7-384,0-1 128,0 7-512,-1-10 128,1 2-6656</inkml:trace>
  <inkml:trace contextRef="#ctx0" brushRef="#br0" timeOffset="37051.753">2144 83 10240,'0'0'128,"0"0"21,0 0 86,-10-38 1813,8 35-2016,0-1 0,-1 1 0,1 0 0,0 0 0,-1 1 0,0-1 0,0 0 0,1 1 0,-1 0 0,-1 0 0,1 0 0,0 0 0,-1 0 0,1 0 0,-1 1 0,1 0 0,-1-1 0,1 1 0,-1 1 0,0-1 0,0 1 0,0-1 0,1 1 0,-1 0 0,0 0 0,0 1 0,0-1 0,1 1 0,-1 0 0,0 0 0,1 0 0,-1 0 0,1 1 0,-1-1 0,1 1 0,0 0 0,-1 0 0,1 0 0,0 1 0,-2 1-32,-8 11 0,1 1 0,0 1 0,1-1 0,1 2 0,1-1 0,0 1 0,1 1 0,1 0 0,1 2 0,-10 32 0,3 0 0,-4 40 0,16-83 3,-1 1 1,2 0 0,-1 0-1,2 0 1,0 8-4,-1-18 8,0 0-1,0 1 0,0-1 0,0 0 1,0 1-1,1-1 0,-1 0 1,0 1-1,1-1 0,-1 0 1,1 0-1,0 1 0,-1-1 1,1 0-1,0 0 0,0 0 0,-1 0 1,1 0-1,0 0 0,0 0 1,0 0-1,0 0 0,1 0 1,-1-1-1,0 1 0,0 0 0,0-1 1,0 1-1,1-1 0,-1 1 1,0-1-1,1 0 0,-1 1 1,0-1-1,1 0 0,-1 0 1,0 0-1,1 0 0,-1 0 0,0 0 1,1-1-1,-1 1 0,0 0 1,1-1-1,-1 1 0,0-1 1,0 1-1,1-1 0,-1 1 1,0-1-8,7-4 20,0 0 1,0 0 0,-1 0-1,0-1 1,0 0-1,-1-1 1,1 1 0,-1-1-1,-1 0 1,1-1 0,-1 1-1,0-2-20,10-17 79,0-2 0,9-26-79,-13 25 69,-2-1 1,-1 0-1,0-6-69,8-31 155,-14 62-177,4 41-84,1 94 106,-5-78 0,1 1 0,9 38 0,-11-87-110,-1-1 0,1 1 0,0 0 1,0-1-1,1 1 0,-1-1 1,1 1-1,-1-1 0,1 0 0,0 1 1,1-1-1,-1 0 0,0 0 1,1-1-1,0 1 0,-1 0 0,1-1 1,0 0-1,0 0 0,1 0 1,-1 0-1,0 0 0,1 0 0,-1-1 1,1 0-1,-1 0 0,1 0 1,0 0-1,-1 0 0,1-1 1,0 1-1,0-1 0,0 0 0,-1 0 1,4-1 109,30 1-7680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7T19:44:48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0 110 7040,'0'0'149,"0"0"86,0 0 106,0 0 363,0 0 128,0 0-128,0 0-43,0 0-298,0 0-43,0 0-128,0 0 21,0 0-42,6-4 42,44-32 193,32-30-406,-81 65 0,0 1 0,-1 0 0,1-1 0,-1 1 0,1 0 0,-1-1 0,1 1 0,0 0 0,-1 0 0,1 0 0,0 0 0,-1 0 0,1 0 0,0 0 0,-1 0 0,1 0 0,-1 0 0,1 0 0,0 0 0,-1 0 0,1 0 0,0 0 0,-1 1 0,1-1 0,-1 0 0,1 1 0,0-1 0,-1 0 0,1 1 0,-1-1 0,1 0 0,-1 1 0,0-1 0,1 1 0,0 0 0,13 18 0,-12-16 0,1 0 9,1 1 1,-1 0 0,1-1 0,0 0 0,0 0-1,1 0 1,-1 0 0,1-1 0,-1 0-1,1 0 1,0 0 0,0 0 0,0-1-1,0 1 1,0-1 0,0-1 0,0 1 0,0-1-1,0 0 1,0 0 0,0 0 0,1-1-1,-1 0 1,4-1-10,-7 2-100,0 0 1,0-1-1,0 1 0,0-1 0,0 0 0,0 0 0,0 0 1,0 0-1,0 0 0,-1 0 0,1 0 0,0 0 0,-1-1 1,1 1-1,-1-1 0,1 1 0,-1-1 0,2-1 100,2-4-1531,7-5-4847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customXml" Target="../ink/ink6.xml"/><Relationship Id="rId1" Type="http://schemas.microsoft.com/office/2007/relationships/media" Target="../media/media2.mp3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customXml" Target="../ink/ink3.xml"/><Relationship Id="rId4" Type="http://schemas.openxmlformats.org/officeDocument/2006/relationships/image" Target="../media/image3.emf"/><Relationship Id="rId9" Type="http://schemas.openxmlformats.org/officeDocument/2006/relationships/image" Target="../media/image5.png"/><Relationship Id="rId14" Type="http://schemas.openxmlformats.org/officeDocument/2006/relationships/customXml" Target="../ink/ink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customXml" Target="../ink/ink10.xml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customXml" Target="../ink/ink12.xml"/><Relationship Id="rId1" Type="http://schemas.microsoft.com/office/2007/relationships/media" Target="../media/media3.mp3"/><Relationship Id="rId6" Type="http://schemas.openxmlformats.org/officeDocument/2006/relationships/customXml" Target="../ink/ink7.xml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customXml" Target="../ink/ink9.xml"/><Relationship Id="rId4" Type="http://schemas.openxmlformats.org/officeDocument/2006/relationships/image" Target="../media/image4.emf"/><Relationship Id="rId9" Type="http://schemas.openxmlformats.org/officeDocument/2006/relationships/image" Target="../media/image12.png"/><Relationship Id="rId14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customXml" Target="../ink/ink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13.xml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customXml" Target="../ink/ink15.xml"/><Relationship Id="rId4" Type="http://schemas.openxmlformats.org/officeDocument/2006/relationships/image" Target="../media/image11.e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7.xml"/><Relationship Id="rId5" Type="http://schemas.openxmlformats.org/officeDocument/2006/relationships/image" Target="../media/image2.png"/><Relationship Id="rId4" Type="http://schemas.openxmlformats.org/officeDocument/2006/relationships/image" Target="../media/image12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customXml" Target="../ink/ink2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19.xml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customXml" Target="../ink/ink21.xml"/><Relationship Id="rId4" Type="http://schemas.openxmlformats.org/officeDocument/2006/relationships/image" Target="../media/image13.e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3D2A1C4-C7EE-4301-9A05-30F0F19B8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00"/>
            <a:ext cx="9144000" cy="6865800"/>
          </a:xfrm>
          <a:prstGeom prst="rect">
            <a:avLst/>
          </a:prstGeom>
        </p:spPr>
      </p:pic>
      <p:pic>
        <p:nvPicPr>
          <p:cNvPr id="6" name="mm3p3s1">
            <a:hlinkClick r:id="" action="ppaction://media"/>
            <a:extLst>
              <a:ext uri="{FF2B5EF4-FFF2-40B4-BE49-F238E27FC236}">
                <a16:creationId xmlns:a16="http://schemas.microsoft.com/office/drawing/2014/main" id="{97297611-FFB5-4CA9-8B03-231FD389E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12"/>
    </mc:Choice>
    <mc:Fallback xmlns="">
      <p:transition spd="slow" advTm="14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98" x="4017963" y="2878138"/>
          <p14:tracePt t="11447" x="4033838" y="2878138"/>
          <p14:tracePt t="11454" x="4041775" y="2878138"/>
          <p14:tracePt t="11462" x="4057650" y="2878138"/>
          <p14:tracePt t="11470" x="4081463" y="2878138"/>
          <p14:tracePt t="11477" x="4097338" y="2878138"/>
          <p14:tracePt t="11486" x="4121150" y="2878138"/>
          <p14:tracePt t="11492" x="4144963" y="2878138"/>
          <p14:tracePt t="11500" x="4168775" y="2870200"/>
          <p14:tracePt t="11507" x="4184650" y="2862263"/>
          <p14:tracePt t="11516" x="4210050" y="2854325"/>
          <p14:tracePt t="11523" x="4225925" y="2838450"/>
          <p14:tracePt t="11530" x="4249738" y="2822575"/>
          <p14:tracePt t="11537" x="4273550" y="2806700"/>
          <p14:tracePt t="11545" x="4281488" y="2790825"/>
          <p14:tracePt t="11552" x="4289425" y="2782888"/>
          <p14:tracePt t="11571" x="4289425" y="2774950"/>
          <p14:tracePt t="11575" x="4297363" y="2774950"/>
          <p14:tracePt t="11590" x="4297363" y="2767013"/>
          <p14:tracePt t="11637" x="4297363" y="2759075"/>
          <p14:tracePt t="11642" x="4297363" y="2751138"/>
          <p14:tracePt t="11672" x="4297363" y="2743200"/>
          <p14:tracePt t="11688" x="4289425" y="2743200"/>
          <p14:tracePt t="11710" x="4281488" y="2743200"/>
          <p14:tracePt t="11777" x="4273550" y="2743200"/>
          <p14:tracePt t="11822" x="4265613" y="2743200"/>
          <p14:tracePt t="11844" x="4257675" y="2743200"/>
          <p14:tracePt t="11852" x="4233863" y="2743200"/>
          <p14:tracePt t="11860" x="4217988" y="2743200"/>
          <p14:tracePt t="11868" x="4210050" y="2743200"/>
          <p14:tracePt t="11875" x="4192588" y="2743200"/>
          <p14:tracePt t="11882" x="4184650" y="2743200"/>
          <p14:tracePt t="11892" x="4168775" y="2743200"/>
          <p14:tracePt t="11897" x="4160838" y="2743200"/>
          <p14:tracePt t="11904" x="4152900" y="2743200"/>
          <p14:tracePt t="11927" x="4144963" y="2743200"/>
          <p14:tracePt t="12242" x="4137025" y="2743200"/>
          <p14:tracePt t="12250" x="4121150" y="2743200"/>
          <p14:tracePt t="12265" x="4105275" y="2743200"/>
          <p14:tracePt t="12281" x="4097338" y="2751138"/>
          <p14:tracePt t="12287" x="4089400" y="2751138"/>
          <p14:tracePt t="12333" x="4081463" y="2751138"/>
          <p14:tracePt t="12347" x="4073525" y="2759075"/>
          <p14:tracePt t="12362" x="4065588" y="2759075"/>
          <p14:tracePt t="12377" x="4057650" y="2767013"/>
          <p14:tracePt t="12392" x="4049713" y="2767013"/>
          <p14:tracePt t="12400" x="4041775" y="2767013"/>
          <p14:tracePt t="12414" x="4033838" y="2767013"/>
          <p14:tracePt t="12422" x="4025900" y="2767013"/>
          <p14:tracePt t="12430" x="4017963" y="2767013"/>
          <p14:tracePt t="12437" x="4002088" y="2774950"/>
          <p14:tracePt t="12445" x="3994150" y="2774950"/>
          <p14:tracePt t="12460" x="3978275" y="2774950"/>
          <p14:tracePt t="12475" x="3970338" y="2774950"/>
          <p14:tracePt t="12483" x="3954463" y="2774950"/>
          <p14:tracePt t="12490" x="3946525" y="2774950"/>
          <p14:tracePt t="12505" x="3938588" y="2774950"/>
          <p14:tracePt t="12513" x="3930650" y="2774950"/>
          <p14:tracePt t="12527" x="3922713" y="2774950"/>
          <p14:tracePt t="12542" x="3914775" y="2767013"/>
          <p14:tracePt t="12782" x="3906838" y="2767013"/>
          <p14:tracePt t="12789" x="3898900" y="2774950"/>
          <p14:tracePt t="12797" x="3890963" y="2782888"/>
          <p14:tracePt t="12805" x="3875088" y="2782888"/>
          <p14:tracePt t="12812" x="3851275" y="2798763"/>
          <p14:tracePt t="12820" x="3825875" y="2814638"/>
          <p14:tracePt t="12829" x="3778250" y="2830513"/>
          <p14:tracePt t="12835" x="3722688" y="2854325"/>
          <p14:tracePt t="12844" x="3667125" y="2878138"/>
          <p14:tracePt t="12850" x="3587750" y="2894013"/>
          <p14:tracePt t="12857" x="3524250" y="2927350"/>
          <p14:tracePt t="12866" x="3467100" y="2959100"/>
          <p14:tracePt t="12872" x="3387725" y="3014663"/>
          <p14:tracePt t="12880" x="3308350" y="3062288"/>
          <p14:tracePt t="12887" x="3213100" y="3125788"/>
          <p14:tracePt t="12894" x="3125788" y="3213100"/>
          <p14:tracePt t="12902" x="3021013" y="3317875"/>
          <p14:tracePt t="12910" x="2949575" y="3373438"/>
          <p14:tracePt t="12917" x="2870200" y="3444875"/>
          <p14:tracePt t="12924" x="2814638" y="3500438"/>
          <p14:tracePt t="12933" x="2741613" y="3548063"/>
          <p14:tracePt t="12940" x="2686050" y="3587750"/>
          <p14:tracePt t="12947" x="2646363" y="3613150"/>
          <p14:tracePt t="12967" x="2582863" y="3636963"/>
          <p14:tracePt t="12970" x="2566988" y="3644900"/>
          <p14:tracePt t="12978" x="2551113" y="3644900"/>
          <p14:tracePt t="12984" x="2535238" y="3644900"/>
          <p14:tracePt t="12992" x="2519363" y="3644900"/>
          <p14:tracePt t="13000" x="2495550" y="3644900"/>
          <p14:tracePt t="13007" x="2479675" y="3644900"/>
          <p14:tracePt t="13016" x="2455863" y="3644900"/>
          <p14:tracePt t="13022" x="2424113" y="3644900"/>
          <p14:tracePt t="13030" x="2408238" y="3644900"/>
          <p14:tracePt t="13037" x="2384425" y="3652838"/>
          <p14:tracePt t="13045" x="2359025" y="3660775"/>
          <p14:tracePt t="13053" x="2335213" y="3676650"/>
          <p14:tracePt t="13060" x="2295525" y="3684588"/>
          <p14:tracePt t="13067" x="2263775" y="3700463"/>
          <p14:tracePt t="13076" x="2232025" y="3716338"/>
          <p14:tracePt t="13082" x="2192338" y="3732213"/>
          <p14:tracePt t="13092" x="2152650" y="3763963"/>
          <p14:tracePt t="13097" x="2136775" y="3763963"/>
          <p14:tracePt t="13105" x="2089150" y="3787775"/>
          <p14:tracePt t="13112" x="2057400" y="3819525"/>
          <p14:tracePt t="13120" x="2000250" y="3851275"/>
          <p14:tracePt t="13127" x="1968500" y="3875088"/>
          <p14:tracePt t="13135" x="1944688" y="3883025"/>
          <p14:tracePt t="13142" x="1881188" y="3930650"/>
          <p14:tracePt t="13150" x="1873250" y="3938588"/>
          <p14:tracePt t="13157" x="1865313" y="3956050"/>
          <p14:tracePt t="13168" x="1857375" y="3971925"/>
          <p14:tracePt t="13172" x="1849438" y="3979863"/>
          <p14:tracePt t="13180" x="1849438" y="3987800"/>
          <p14:tracePt t="13187" x="1841500" y="4011613"/>
          <p14:tracePt t="13195" x="1833563" y="4027488"/>
          <p14:tracePt t="13203" x="1833563" y="4051300"/>
          <p14:tracePt t="13210" x="1833563" y="4075113"/>
          <p14:tracePt t="13217" x="1825625" y="4098925"/>
          <p14:tracePt t="13225" x="1817688" y="4154488"/>
          <p14:tracePt t="13232" x="1809750" y="4194175"/>
          <p14:tracePt t="13240" x="1801813" y="4233863"/>
          <p14:tracePt t="13248" x="1801813" y="4273550"/>
          <p14:tracePt t="13255" x="1793875" y="4322763"/>
          <p14:tracePt t="13263" x="1793875" y="4346575"/>
          <p14:tracePt t="13270" x="1793875" y="4370388"/>
          <p14:tracePt t="13277" x="1793875" y="4378325"/>
          <p14:tracePt t="13285" x="1793875" y="4386263"/>
          <p14:tracePt t="13292" x="1793875" y="4402138"/>
          <p14:tracePt t="13300" x="1793875" y="4410075"/>
          <p14:tracePt t="13315" x="1801813" y="4410075"/>
          <p14:tracePt t="13330" x="1809750" y="4410075"/>
          <p14:tracePt t="13337" x="1817688" y="4410075"/>
          <p14:tracePt t="13354" x="1825625" y="4410075"/>
          <p14:tracePt t="13374" x="1833563" y="4410075"/>
          <p14:tracePt t="13419" x="1841500" y="4410075"/>
          <p14:tracePt t="13922" x="1849438" y="4410075"/>
          <p14:tracePt t="13930" x="1857375" y="4410075"/>
          <p14:tracePt t="13937" x="1881188" y="4410075"/>
          <p14:tracePt t="13944" x="1936750" y="4410075"/>
          <p14:tracePt t="13969" x="2208213" y="4378325"/>
          <p14:tracePt t="13975" x="2319338" y="4362450"/>
          <p14:tracePt t="13982" x="2503488" y="4346575"/>
          <p14:tracePt t="13990" x="2725738" y="4330700"/>
          <p14:tracePt t="13998" x="2941638" y="4330700"/>
          <p14:tracePt t="14005" x="3181350" y="4330700"/>
          <p14:tracePt t="14014" x="3379788" y="4330700"/>
          <p14:tracePt t="14020" x="3571875" y="4330700"/>
          <p14:tracePt t="14027" x="3722688" y="4330700"/>
          <p14:tracePt t="14034" x="3810000" y="4330700"/>
          <p14:tracePt t="14043" x="3883025" y="4338638"/>
          <p14:tracePt t="14051" x="3914775" y="4346575"/>
          <p14:tracePt t="14058" x="3930650" y="4354513"/>
          <p14:tracePt t="14066" x="3938588" y="4354513"/>
          <p14:tracePt t="14192" x="3938588" y="4362450"/>
          <p14:tracePt t="14199" x="3946525" y="4370388"/>
          <p14:tracePt t="14207" x="3946525" y="4378325"/>
          <p14:tracePt t="14217" x="3962400" y="4378325"/>
          <p14:tracePt t="14222" x="3970338" y="4386263"/>
          <p14:tracePt t="14231" x="3978275" y="4402138"/>
          <p14:tracePt t="14237" x="4002088" y="4402138"/>
          <p14:tracePt t="14248" x="4017963" y="4410075"/>
          <p14:tracePt t="14252" x="4025900" y="4418013"/>
          <p14:tracePt t="14261" x="4033838" y="4418013"/>
          <p14:tracePt t="14268" x="4057650" y="4418013"/>
          <p14:tracePt t="14283" x="4065588" y="4418013"/>
          <p14:tracePt t="14289" x="4073525" y="4418013"/>
          <p14:tracePt t="14492" x="4081463" y="4418013"/>
          <p14:tracePt t="14499" x="4089400" y="4418013"/>
          <p14:tracePt t="14507" x="4105275" y="4418013"/>
          <p14:tracePt t="14515" x="4121150" y="4418013"/>
          <p14:tracePt t="14522" x="4144963" y="4418013"/>
          <p14:tracePt t="14530" x="4192588" y="4418013"/>
          <p14:tracePt t="14537" x="4257675" y="4418013"/>
          <p14:tracePt t="14546" x="4384675" y="4418013"/>
          <p14:tracePt t="14552" x="4535488" y="4418013"/>
          <p14:tracePt t="14560" x="4672013" y="4418013"/>
          <p14:tracePt t="14567" x="4926013" y="4418013"/>
          <p14:tracePt t="14575" x="5189538" y="4418013"/>
          <p14:tracePt t="14583" x="5468938" y="4418013"/>
          <p14:tracePt t="14590" x="5756275" y="4418013"/>
          <p14:tracePt t="14597" x="6059488" y="4418013"/>
          <p14:tracePt t="14605" x="6337300" y="4418013"/>
          <p14:tracePt t="14612" x="6489700" y="4418013"/>
          <p14:tracePt t="14621" x="6688138" y="4418013"/>
          <p14:tracePt t="14627" x="6800850" y="4418013"/>
          <p14:tracePt t="14635" x="6896100" y="4418013"/>
          <p14:tracePt t="14642" x="6959600" y="4425950"/>
          <p14:tracePt t="14650" x="7007225" y="4433888"/>
          <p14:tracePt t="14657" x="7046913" y="4457700"/>
          <p14:tracePt t="14665" x="7070725" y="4465638"/>
          <p14:tracePt t="14672" x="7086600" y="4465638"/>
          <p14:tracePt t="14680" x="7086600" y="4473575"/>
          <p14:tracePt t="14852" x="7094538" y="4481513"/>
          <p14:tracePt t="14853" x="7102475" y="4481513"/>
          <p14:tracePt t="14862" x="7126288" y="4497388"/>
          <p14:tracePt t="14868" x="7159625" y="4513263"/>
          <p14:tracePt t="14883" x="7215188" y="4513263"/>
          <p14:tracePt t="14890" x="7270750" y="4513263"/>
          <p14:tracePt t="14897" x="7302500" y="4513263"/>
          <p14:tracePt t="14905" x="7326313" y="4521200"/>
          <p14:tracePt t="14912" x="7350125" y="4529138"/>
          <p14:tracePt t="14921" x="7366000" y="4537075"/>
          <p14:tracePt t="14927" x="7373938" y="4537075"/>
          <p14:tracePt t="14935" x="7381875" y="4537075"/>
          <p14:tracePt t="20990" x="0" y="0"/>
        </p14:tracePtLst>
        <p14:tracePtLst>
          <p14:tracePt t="30500" x="1770063" y="4249738"/>
          <p14:tracePt t="30640" x="1770063" y="4257675"/>
          <p14:tracePt t="30656" x="1770063" y="4265613"/>
          <p14:tracePt t="30664" x="1770063" y="4273550"/>
          <p14:tracePt t="30671" x="1762125" y="4273550"/>
          <p14:tracePt t="30680" x="1762125" y="4281488"/>
          <p14:tracePt t="30687" x="1762125" y="4291013"/>
          <p14:tracePt t="30694" x="1762125" y="4298950"/>
          <p14:tracePt t="30701" x="1754188" y="4314825"/>
          <p14:tracePt t="30708" x="1754188" y="4338638"/>
          <p14:tracePt t="30717" x="1754188" y="4354513"/>
          <p14:tracePt t="30724" x="1762125" y="4370388"/>
          <p14:tracePt t="30733" x="1762125" y="4394200"/>
          <p14:tracePt t="30738" x="1762125" y="4418013"/>
          <p14:tracePt t="30746" x="1762125" y="4425950"/>
          <p14:tracePt t="30754" x="1762125" y="4441825"/>
          <p14:tracePt t="30761" x="1762125" y="4465638"/>
          <p14:tracePt t="30769" x="1762125" y="4481513"/>
          <p14:tracePt t="30777" x="1762125" y="4489450"/>
          <p14:tracePt t="30784" x="1762125" y="4497388"/>
          <p14:tracePt t="30792" x="1762125" y="4505325"/>
          <p14:tracePt t="30800" x="1762125" y="4521200"/>
          <p14:tracePt t="30806" x="1762125" y="4529138"/>
          <p14:tracePt t="30814" x="1762125" y="4552950"/>
          <p14:tracePt t="30821" x="1762125" y="4560888"/>
          <p14:tracePt t="30829" x="1754188" y="4576763"/>
          <p14:tracePt t="30837" x="1738313" y="4592638"/>
          <p14:tracePt t="30844" x="1730375" y="4616450"/>
          <p14:tracePt t="30852" x="1722438" y="4657725"/>
          <p14:tracePt t="30860" x="1714500" y="4681538"/>
          <p14:tracePt t="30866" x="1698625" y="4713288"/>
          <p14:tracePt t="30873" x="1690688" y="4737100"/>
          <p14:tracePt t="30882" x="1682750" y="4768850"/>
          <p14:tracePt t="30889" x="1682750" y="4776788"/>
          <p14:tracePt t="30897" x="1674813" y="4800600"/>
          <p14:tracePt t="30904" x="1666875" y="4824413"/>
          <p14:tracePt t="30911" x="1658938" y="4840288"/>
          <p14:tracePt t="30921" x="1658938" y="4856163"/>
          <p14:tracePt t="30927" x="1658938" y="4879975"/>
          <p14:tracePt t="30934" x="1658938" y="4887913"/>
          <p14:tracePt t="30941" x="1658938" y="4911725"/>
          <p14:tracePt t="30949" x="1658938" y="4927600"/>
          <p14:tracePt t="30956" x="1658938" y="4951413"/>
          <p14:tracePt t="30971" x="1658938" y="4992688"/>
          <p14:tracePt t="30978" x="1651000" y="5016500"/>
          <p14:tracePt t="30988" x="1651000" y="5032375"/>
          <p14:tracePt t="30993" x="1641475" y="5048250"/>
          <p14:tracePt t="31004" x="1641475" y="5056188"/>
          <p14:tracePt t="31008" x="1641475" y="5072063"/>
          <p14:tracePt t="31017" x="1641475" y="5080000"/>
          <p14:tracePt t="31025" x="1633538" y="5080000"/>
          <p14:tracePt t="31032" x="1633538" y="5087938"/>
          <p14:tracePt t="31039" x="1625600" y="5087938"/>
          <p14:tracePt t="31048" x="1625600" y="5095875"/>
          <p14:tracePt t="31054" x="1625600" y="5103813"/>
          <p14:tracePt t="31068" x="1625600" y="5111750"/>
          <p14:tracePt t="31087" x="1617663" y="5119688"/>
          <p14:tracePt t="31101" x="1617663" y="5127625"/>
          <p14:tracePt t="31114" x="1617663" y="5135563"/>
          <p14:tracePt t="31195" x="1601788" y="5111750"/>
          <p14:tracePt t="31203" x="1593850" y="5095875"/>
          <p14:tracePt t="31211" x="1585913" y="5080000"/>
          <p14:tracePt t="31218" x="1577975" y="5056188"/>
          <p14:tracePt t="31225" x="1562100" y="5024438"/>
          <p14:tracePt t="31234" x="1554163" y="5000625"/>
          <p14:tracePt t="31240" x="1546225" y="4984750"/>
          <p14:tracePt t="31248" x="1546225" y="4976813"/>
          <p14:tracePt t="31256" x="1530350" y="4951413"/>
          <p14:tracePt t="31264" x="1530350" y="4943475"/>
          <p14:tracePt t="31278" x="1530350" y="4927600"/>
          <p14:tracePt t="31285" x="1522413" y="4927600"/>
          <p14:tracePt t="31293" x="1522413" y="4919663"/>
          <p14:tracePt t="31375" x="1522413" y="4927600"/>
          <p14:tracePt t="31384" x="1514475" y="4935538"/>
          <p14:tracePt t="31390" x="1514475" y="4967288"/>
          <p14:tracePt t="31398" x="1514475" y="4992688"/>
          <p14:tracePt t="31406" x="1506538" y="5016500"/>
          <p14:tracePt t="31413" x="1498600" y="5032375"/>
          <p14:tracePt t="31420" x="1490663" y="5048250"/>
          <p14:tracePt t="31428" x="1482725" y="5056188"/>
          <p14:tracePt t="31436" x="1482725" y="5064125"/>
          <p14:tracePt t="31503" x="1482725" y="5056188"/>
          <p14:tracePt t="31510" x="1482725" y="5024438"/>
          <p14:tracePt t="31518" x="1482725" y="4976813"/>
          <p14:tracePt t="31526" x="1482725" y="4911725"/>
          <p14:tracePt t="31534" x="1482725" y="4848225"/>
          <p14:tracePt t="31541" x="1482725" y="4776788"/>
          <p14:tracePt t="31551" x="1482725" y="4721225"/>
          <p14:tracePt t="31556" x="1482725" y="4681538"/>
          <p14:tracePt t="31564" x="1490663" y="4641850"/>
          <p14:tracePt t="31570" x="1498600" y="4600575"/>
          <p14:tracePt t="31578" x="1498600" y="4576763"/>
          <p14:tracePt t="31586" x="1498600" y="4560888"/>
          <p14:tracePt t="31608" x="1506538" y="4560888"/>
          <p14:tracePt t="31698" x="1506538" y="4568825"/>
          <p14:tracePt t="31706" x="1514475" y="4592638"/>
          <p14:tracePt t="31714" x="1514475" y="4616450"/>
          <p14:tracePt t="31721" x="1514475" y="4657725"/>
          <p14:tracePt t="31728" x="1514475" y="4697413"/>
          <p14:tracePt t="31735" x="1514475" y="4737100"/>
          <p14:tracePt t="31743" x="1514475" y="4776788"/>
          <p14:tracePt t="31751" x="1514475" y="4840288"/>
          <p14:tracePt t="31758" x="1514475" y="4895850"/>
          <p14:tracePt t="31766" x="1514475" y="4959350"/>
          <p14:tracePt t="31773" x="1514475" y="4992688"/>
          <p14:tracePt t="31781" x="1514475" y="5040313"/>
          <p14:tracePt t="31788" x="1514475" y="5087938"/>
          <p14:tracePt t="31795" x="1514475" y="5135563"/>
          <p14:tracePt t="31803" x="1514475" y="5175250"/>
          <p14:tracePt t="31811" x="1514475" y="5230813"/>
          <p14:tracePt t="31819" x="1514475" y="5286375"/>
          <p14:tracePt t="31825" x="1514475" y="5343525"/>
          <p14:tracePt t="31834" x="1514475" y="5383213"/>
          <p14:tracePt t="31841" x="1514475" y="5446713"/>
          <p14:tracePt t="31848" x="1514475" y="5510213"/>
          <p14:tracePt t="31856" x="1514475" y="5573713"/>
          <p14:tracePt t="31864" x="1514475" y="5629275"/>
          <p14:tracePt t="31870" x="1522413" y="5694363"/>
          <p14:tracePt t="31878" x="1522413" y="5726113"/>
          <p14:tracePt t="31885" x="1530350" y="5773738"/>
          <p14:tracePt t="31893" x="1538288" y="5813425"/>
          <p14:tracePt t="31901" x="1546225" y="5853113"/>
          <p14:tracePt t="31908" x="1554163" y="5884863"/>
          <p14:tracePt t="31916" x="1562100" y="5892800"/>
          <p14:tracePt t="31923" x="1562100" y="5916613"/>
          <p14:tracePt t="31931" x="1570038" y="5940425"/>
          <p14:tracePt t="31938" x="1577975" y="5948363"/>
          <p14:tracePt t="31946" x="1577975" y="5956300"/>
          <p14:tracePt t="31954" x="1577975" y="5964238"/>
          <p14:tracePt t="31967" x="1585913" y="5972175"/>
          <p14:tracePt t="31969" x="1593850" y="5972175"/>
          <p14:tracePt t="32036" x="1601788" y="5972175"/>
          <p14:tracePt t="32043" x="1601788" y="5980113"/>
          <p14:tracePt t="32051" x="1609725" y="5980113"/>
          <p14:tracePt t="32058" x="1617663" y="5988050"/>
          <p14:tracePt t="32066" x="1625600" y="6005513"/>
          <p14:tracePt t="32073" x="1633538" y="6013450"/>
          <p14:tracePt t="32081" x="1651000" y="6029325"/>
          <p14:tracePt t="32088" x="1666875" y="6053138"/>
          <p14:tracePt t="32096" x="1682750" y="6061075"/>
          <p14:tracePt t="32103" x="1682750" y="6076950"/>
          <p14:tracePt t="32110" x="1706563" y="6092825"/>
          <p14:tracePt t="32118" x="1706563" y="6100763"/>
          <p14:tracePt t="32125" x="1722438" y="6132513"/>
          <p14:tracePt t="32134" x="1730375" y="6132513"/>
          <p14:tracePt t="32140" x="1730375" y="6140450"/>
          <p14:tracePt t="32148" x="1730375" y="6156325"/>
          <p14:tracePt t="32156" x="1738313" y="6172200"/>
          <p14:tracePt t="32164" x="1746250" y="6196013"/>
          <p14:tracePt t="32171" x="1746250" y="6211888"/>
          <p14:tracePt t="32178" x="1762125" y="6243638"/>
          <p14:tracePt t="32186" x="1762125" y="6283325"/>
          <p14:tracePt t="32193" x="1770063" y="6299200"/>
          <p14:tracePt t="32202" x="1770063" y="6315075"/>
          <p14:tracePt t="32216" x="1770063" y="6323013"/>
          <p14:tracePt t="32305" x="1770063" y="6307138"/>
          <p14:tracePt t="32316" x="1770063" y="6283325"/>
          <p14:tracePt t="32320" x="1770063" y="6243638"/>
          <p14:tracePt t="32328" x="1778000" y="6188075"/>
          <p14:tracePt t="32336" x="1785938" y="6124575"/>
          <p14:tracePt t="32343" x="1793875" y="6037263"/>
          <p14:tracePt t="32351" x="1809750" y="5940425"/>
          <p14:tracePt t="32358" x="1817688" y="5861050"/>
          <p14:tracePt t="32366" x="1825625" y="5749925"/>
          <p14:tracePt t="32373" x="1825625" y="5621338"/>
          <p14:tracePt t="32381" x="1825625" y="5486400"/>
          <p14:tracePt t="32390" x="1825625" y="5375275"/>
          <p14:tracePt t="32395" x="1825625" y="5238750"/>
          <p14:tracePt t="32403" x="1825625" y="5143500"/>
          <p14:tracePt t="32410" x="1817688" y="5080000"/>
          <p14:tracePt t="32418" x="1793875" y="4992688"/>
          <p14:tracePt t="32426" x="1785938" y="4927600"/>
          <p14:tracePt t="32434" x="1770063" y="4864100"/>
          <p14:tracePt t="32440" x="1762125" y="4808538"/>
          <p14:tracePt t="32448" x="1754188" y="4752975"/>
          <p14:tracePt t="32456" x="1754188" y="4729163"/>
          <p14:tracePt t="32465" x="1738313" y="4681538"/>
          <p14:tracePt t="32471" x="1730375" y="4657725"/>
          <p14:tracePt t="32478" x="1722438" y="4641850"/>
          <p14:tracePt t="32485" x="1722438" y="4633913"/>
          <p14:tracePt t="32493" x="1714500" y="4616450"/>
          <p14:tracePt t="32501" x="1706563" y="4600575"/>
          <p14:tracePt t="32508" x="1698625" y="4584700"/>
          <p14:tracePt t="32516" x="1690688" y="4576763"/>
          <p14:tracePt t="32523" x="1682750" y="4552950"/>
          <p14:tracePt t="32531" x="1674813" y="4537075"/>
          <p14:tracePt t="32538" x="1666875" y="4529138"/>
          <p14:tracePt t="32546" x="1651000" y="4521200"/>
          <p14:tracePt t="32553" x="1633538" y="4513263"/>
          <p14:tracePt t="32561" x="1625600" y="4513263"/>
          <p14:tracePt t="32568" x="1609725" y="4497388"/>
          <p14:tracePt t="32577" x="1593850" y="4481513"/>
          <p14:tracePt t="32584" x="1562100" y="4457700"/>
          <p14:tracePt t="32591" x="1546225" y="4441825"/>
          <p14:tracePt t="32600" x="1514475" y="4410075"/>
          <p14:tracePt t="32605" x="1498600" y="4386263"/>
          <p14:tracePt t="32613" x="1482725" y="4370388"/>
          <p14:tracePt t="32621" x="1474788" y="4346575"/>
          <p14:tracePt t="32628" x="1466850" y="4314825"/>
          <p14:tracePt t="32635" x="1466850" y="4291013"/>
          <p14:tracePt t="32643" x="1458913" y="4273550"/>
          <p14:tracePt t="32652" x="1458913" y="4257675"/>
          <p14:tracePt t="32658" x="1458913" y="4241800"/>
          <p14:tracePt t="32666" x="1458913" y="4225925"/>
          <p14:tracePt t="32673" x="1458913" y="4210050"/>
          <p14:tracePt t="32688" x="1458913" y="4202113"/>
          <p14:tracePt t="32748" x="1482725" y="4202113"/>
          <p14:tracePt t="32755" x="1514475" y="4202113"/>
          <p14:tracePt t="32764" x="1546225" y="4202113"/>
          <p14:tracePt t="32770" x="1593850" y="4210050"/>
          <p14:tracePt t="32778" x="1658938" y="4217988"/>
          <p14:tracePt t="32785" x="1714500" y="4225925"/>
          <p14:tracePt t="32793" x="1785938" y="4233863"/>
          <p14:tracePt t="32801" x="1841500" y="4241800"/>
          <p14:tracePt t="32808" x="1905000" y="4241800"/>
          <p14:tracePt t="32816" x="1960563" y="4241800"/>
          <p14:tracePt t="32823" x="2017713" y="4241800"/>
          <p14:tracePt t="32831" x="2033588" y="4249738"/>
          <p14:tracePt t="32838" x="2057400" y="4249738"/>
          <p14:tracePt t="32845" x="2065338" y="4249738"/>
          <p14:tracePt t="32996" x="2057400" y="4249738"/>
          <p14:tracePt t="33010" x="2049463" y="4249738"/>
          <p14:tracePt t="33025" x="2041525" y="4249738"/>
          <p14:tracePt t="33049" x="2041525" y="4257675"/>
          <p14:tracePt t="33064" x="2033588" y="4257675"/>
          <p14:tracePt t="35436" x="2017713" y="4378325"/>
          <p14:tracePt t="35437" x="1976438" y="4600575"/>
          <p14:tracePt t="35440" x="1968500" y="4641850"/>
          <p14:tracePt t="35441" x="1960563" y="4681538"/>
          <p14:tracePt t="35450" x="1952625" y="4713288"/>
          <p14:tracePt t="35457" x="1944688" y="4745038"/>
          <p14:tracePt t="35465" x="1944688" y="4776788"/>
          <p14:tracePt t="35472" x="1944688" y="4808538"/>
          <p14:tracePt t="35481" x="1936750" y="4840288"/>
          <p14:tracePt t="35486" x="1936750" y="4864100"/>
          <p14:tracePt t="35495" x="1928813" y="4895850"/>
          <p14:tracePt t="35501" x="1920875" y="4919663"/>
          <p14:tracePt t="35510" x="1920875" y="4951413"/>
          <p14:tracePt t="35517" x="1920875" y="4976813"/>
          <p14:tracePt t="35524" x="1912938" y="5008563"/>
          <p14:tracePt t="35531" x="1912938" y="5032375"/>
          <p14:tracePt t="35541" x="1912938" y="5080000"/>
          <p14:tracePt t="35546" x="1905000" y="5111750"/>
          <p14:tracePt t="35553" x="1905000" y="5143500"/>
          <p14:tracePt t="35564" x="1897063" y="5183188"/>
          <p14:tracePt t="35568" x="1897063" y="5214938"/>
          <p14:tracePt t="35577" x="1897063" y="5246688"/>
          <p14:tracePt t="35584" x="1897063" y="5286375"/>
          <p14:tracePt t="35592" x="1889125" y="5327650"/>
          <p14:tracePt t="35600" x="1889125" y="5375275"/>
          <p14:tracePt t="35607" x="1881188" y="5430838"/>
          <p14:tracePt t="35615" x="1873250" y="5470525"/>
          <p14:tracePt t="35621" x="1865313" y="5510213"/>
          <p14:tracePt t="35630" x="1849438" y="5549900"/>
          <p14:tracePt t="35638" x="1849438" y="5573713"/>
          <p14:tracePt t="35645" x="1833563" y="5589588"/>
          <p14:tracePt t="35651" x="1825625" y="5605463"/>
          <p14:tracePt t="35659" x="1825625" y="5621338"/>
          <p14:tracePt t="35667" x="1825625" y="5629275"/>
          <p14:tracePt t="35673" x="1817688" y="5637213"/>
          <p14:tracePt t="35684" x="1817688" y="5645150"/>
          <p14:tracePt t="35728" x="1809750" y="5645150"/>
          <p14:tracePt t="35785" x="1801813" y="5629275"/>
          <p14:tracePt t="35798" x="1793875" y="5629275"/>
          <p14:tracePt t="35802" x="1785938" y="5613400"/>
          <p14:tracePt t="35809" x="1778000" y="5597525"/>
          <p14:tracePt t="35816" x="1770063" y="5589588"/>
          <p14:tracePt t="35823" x="1770063" y="5581650"/>
          <p14:tracePt t="35831" x="1762125" y="5573713"/>
          <p14:tracePt t="35847" x="1762125" y="5557838"/>
          <p14:tracePt t="35853" x="1746250" y="5557838"/>
          <p14:tracePt t="35861" x="1746250" y="5549900"/>
          <p14:tracePt t="35869" x="1746250" y="5541963"/>
          <p14:tracePt t="35876" x="1730375" y="5534025"/>
          <p14:tracePt t="35892" x="1730375" y="5518150"/>
          <p14:tracePt t="35907" x="1722438" y="5510213"/>
          <p14:tracePt t="35932" x="1722438" y="5502275"/>
          <p14:tracePt t="35947" x="1722438" y="5494338"/>
          <p14:tracePt t="35966" x="1722438" y="5478463"/>
          <p14:tracePt t="35973" x="1722438" y="5470525"/>
          <p14:tracePt t="35981" x="1722438" y="5462588"/>
          <p14:tracePt t="36071" x="1722438" y="5470525"/>
          <p14:tracePt t="36085" x="1722438" y="5486400"/>
          <p14:tracePt t="36094" x="1730375" y="5510213"/>
          <p14:tracePt t="36100" x="1730375" y="5526088"/>
          <p14:tracePt t="36108" x="1738313" y="5549900"/>
          <p14:tracePt t="36116" x="1738313" y="5573713"/>
          <p14:tracePt t="36123" x="1738313" y="5589588"/>
          <p14:tracePt t="36131" x="1738313" y="5597525"/>
          <p14:tracePt t="36138" x="1738313" y="5605463"/>
          <p14:tracePt t="36147" x="1738313" y="5621338"/>
          <p14:tracePt t="36154" x="1738313" y="5629275"/>
          <p14:tracePt t="36162" x="1738313" y="5637213"/>
          <p14:tracePt t="36168" x="1738313" y="5645150"/>
          <p14:tracePt t="36198" x="1738313" y="5653088"/>
          <p14:tracePt t="36258" x="1738313" y="5645150"/>
          <p14:tracePt t="36265" x="1738313" y="5629275"/>
          <p14:tracePt t="36273" x="1738313" y="5597525"/>
          <p14:tracePt t="36281" x="1738313" y="5573713"/>
          <p14:tracePt t="36288" x="1746250" y="5549900"/>
          <p14:tracePt t="36297" x="1746250" y="5518150"/>
          <p14:tracePt t="36303" x="1746250" y="5494338"/>
          <p14:tracePt t="36311" x="1746250" y="5462588"/>
          <p14:tracePt t="36318" x="1754188" y="5430838"/>
          <p14:tracePt t="36326" x="1754188" y="5422900"/>
          <p14:tracePt t="36333" x="1754188" y="5407025"/>
          <p14:tracePt t="36341" x="1762125" y="5399088"/>
          <p14:tracePt t="36348" x="1762125" y="5383213"/>
          <p14:tracePt t="36355" x="1762125" y="5367338"/>
          <p14:tracePt t="36364" x="1762125" y="5359400"/>
          <p14:tracePt t="36370" x="1762125" y="5351463"/>
          <p14:tracePt t="36379" x="1762125" y="5335588"/>
          <p14:tracePt t="36401" x="1762125" y="5327650"/>
          <p14:tracePt t="36483" x="1762125" y="5343525"/>
          <p14:tracePt t="36490" x="1730375" y="5383213"/>
          <p14:tracePt t="36498" x="1714500" y="5414963"/>
          <p14:tracePt t="36505" x="1690688" y="5454650"/>
          <p14:tracePt t="36514" x="1658938" y="5502275"/>
          <p14:tracePt t="36521" x="1625600" y="5549900"/>
          <p14:tracePt t="36528" x="1577975" y="5597525"/>
          <p14:tracePt t="36536" x="1562100" y="5629275"/>
          <p14:tracePt t="36544" x="1546225" y="5645150"/>
          <p14:tracePt t="36551" x="1530350" y="5662613"/>
          <p14:tracePt t="36558" x="1522413" y="5670550"/>
          <p14:tracePt t="36596" x="1514475" y="5670550"/>
          <p14:tracePt t="36618" x="1506538" y="5653088"/>
          <p14:tracePt t="36626" x="1498600" y="5637213"/>
          <p14:tracePt t="36633" x="1490663" y="5613400"/>
          <p14:tracePt t="36641" x="1474788" y="5573713"/>
          <p14:tracePt t="36648" x="1458913" y="5541963"/>
          <p14:tracePt t="36655" x="1443038" y="5502275"/>
          <p14:tracePt t="36664" x="1443038" y="5478463"/>
          <p14:tracePt t="36670" x="1427163" y="5446713"/>
          <p14:tracePt t="36679" x="1411288" y="5407025"/>
          <p14:tracePt t="36686" x="1395413" y="5383213"/>
          <p14:tracePt t="36694" x="1387475" y="5367338"/>
          <p14:tracePt t="36701" x="1371600" y="5343525"/>
          <p14:tracePt t="36708" x="1363663" y="5343525"/>
          <p14:tracePt t="36716" x="1355725" y="5335588"/>
          <p14:tracePt t="36723" x="1339850" y="5327650"/>
          <p14:tracePt t="36731" x="1331913" y="5327650"/>
          <p14:tracePt t="36738" x="1323975" y="5327650"/>
          <p14:tracePt t="36783" x="1316038" y="5327650"/>
          <p14:tracePt t="36798" x="1300163" y="5335588"/>
          <p14:tracePt t="36805" x="1284288" y="5343525"/>
          <p14:tracePt t="36814" x="1266825" y="5359400"/>
          <p14:tracePt t="36821" x="1250950" y="5375275"/>
          <p14:tracePt t="36829" x="1219200" y="5399088"/>
          <p14:tracePt t="36836" x="1187450" y="5430838"/>
          <p14:tracePt t="36844" x="1171575" y="5462588"/>
          <p14:tracePt t="36850" x="1139825" y="5486400"/>
          <p14:tracePt t="36859" x="1116013" y="5526088"/>
          <p14:tracePt t="36866" x="1108075" y="5541963"/>
          <p14:tracePt t="36874" x="1092200" y="5573713"/>
          <p14:tracePt t="36880" x="1084263" y="5581650"/>
          <p14:tracePt t="36888" x="1084263" y="5597525"/>
          <p14:tracePt t="36897" x="1076325" y="5605463"/>
          <p14:tracePt t="37016" x="1092200" y="5605463"/>
          <p14:tracePt t="37023" x="1100138" y="5597525"/>
          <p14:tracePt t="37031" x="1108075" y="5597525"/>
          <p14:tracePt t="37046" x="1116013" y="5589588"/>
          <p14:tracePt t="37061" x="1123950" y="5589588"/>
          <p14:tracePt t="37068" x="1131888" y="5589588"/>
          <p14:tracePt t="37077" x="1139825" y="5581650"/>
          <p14:tracePt t="37098" x="1147763" y="5581650"/>
          <p14:tracePt t="37114" x="1163638" y="5573713"/>
          <p14:tracePt t="37130" x="1187450" y="5573713"/>
          <p14:tracePt t="37136" x="1203325" y="5573713"/>
          <p14:tracePt t="37146" x="1235075" y="5557838"/>
          <p14:tracePt t="37151" x="1284288" y="5549900"/>
          <p14:tracePt t="37158" x="1331913" y="5534025"/>
          <p14:tracePt t="37165" x="1371600" y="5526088"/>
          <p14:tracePt t="37174" x="1443038" y="5502275"/>
          <p14:tracePt t="37180" x="1482725" y="5494338"/>
          <p14:tracePt t="37188" x="1530350" y="5486400"/>
          <p14:tracePt t="37196" x="1593850" y="5470525"/>
          <p14:tracePt t="37203" x="1651000" y="5454650"/>
          <p14:tracePt t="37211" x="1706563" y="5446713"/>
          <p14:tracePt t="37218" x="1738313" y="5438775"/>
          <p14:tracePt t="37227" x="1778000" y="5430838"/>
          <p14:tracePt t="37233" x="1809750" y="5430838"/>
          <p14:tracePt t="37241" x="1825625" y="5430838"/>
          <p14:tracePt t="37248" x="1849438" y="5430838"/>
          <p14:tracePt t="37256" x="1857375" y="5430838"/>
          <p14:tracePt t="37263" x="1889125" y="5430838"/>
          <p14:tracePt t="37270" x="1920875" y="5430838"/>
          <p14:tracePt t="37279" x="1968500" y="5430838"/>
          <p14:tracePt t="37286" x="2000250" y="5438775"/>
          <p14:tracePt t="37294" x="2041525" y="5438775"/>
          <p14:tracePt t="37300" x="2097088" y="5446713"/>
          <p14:tracePt t="37308" x="2152650" y="5446713"/>
          <p14:tracePt t="37316" x="2200275" y="5454650"/>
          <p14:tracePt t="37324" x="2271713" y="5462588"/>
          <p14:tracePt t="37331" x="2335213" y="5462588"/>
          <p14:tracePt t="37338" x="2432050" y="5462588"/>
          <p14:tracePt t="37346" x="2495550" y="5470525"/>
          <p14:tracePt t="37353" x="2598738" y="5470525"/>
          <p14:tracePt t="37361" x="2717800" y="5470525"/>
          <p14:tracePt t="37368" x="2830513" y="5470525"/>
          <p14:tracePt t="37376" x="2949575" y="5470525"/>
          <p14:tracePt t="37383" x="3068638" y="5470525"/>
          <p14:tracePt t="37390" x="3149600" y="5462588"/>
          <p14:tracePt t="37398" x="3260725" y="5430838"/>
          <p14:tracePt t="37405" x="3363913" y="5414963"/>
          <p14:tracePt t="37414" x="3459163" y="5383213"/>
          <p14:tracePt t="37421" x="3548063" y="5351463"/>
          <p14:tracePt t="37429" x="3651250" y="5327650"/>
          <p14:tracePt t="37436" x="3738563" y="5302250"/>
          <p14:tracePt t="37443" x="3817938" y="5278438"/>
          <p14:tracePt t="37451" x="3890963" y="5246688"/>
          <p14:tracePt t="37458" x="3970338" y="5222875"/>
          <p14:tracePt t="37465" x="4033838" y="5191125"/>
          <p14:tracePt t="37473" x="4089400" y="5167313"/>
          <p14:tracePt t="37480" x="4137025" y="5143500"/>
          <p14:tracePt t="37488" x="4160838" y="5135563"/>
          <p14:tracePt t="37496" x="4176713" y="5127625"/>
          <p14:tracePt t="37503" x="4184650" y="5119688"/>
          <p14:tracePt t="37510" x="4192588" y="5119688"/>
          <p14:tracePt t="37586" x="4184650" y="5119688"/>
          <p14:tracePt t="37608" x="4176713" y="5119688"/>
          <p14:tracePt t="37624" x="4168775" y="5127625"/>
          <p14:tracePt t="37638" x="4160838" y="5135563"/>
          <p14:tracePt t="37646" x="4152900" y="5135563"/>
          <p14:tracePt t="37668" x="4152900" y="5143500"/>
          <p14:tracePt t="37803" x="4152900" y="5151438"/>
          <p14:tracePt t="37826" x="4152900" y="5159375"/>
          <p14:tracePt t="37840" x="4152900" y="5167313"/>
          <p14:tracePt t="37856" x="4152900" y="5175250"/>
          <p14:tracePt t="37863" x="4152900" y="5183188"/>
          <p14:tracePt t="37908" x="4152900" y="5191125"/>
          <p14:tracePt t="37916" x="4160838" y="5191125"/>
          <p14:tracePt t="37924" x="4160838" y="5199063"/>
          <p14:tracePt t="37930" x="4168775" y="5199063"/>
          <p14:tracePt t="37946" x="4176713" y="5199063"/>
          <p14:tracePt t="37961" x="4184650" y="5199063"/>
          <p14:tracePt t="37968" x="4192588" y="5199063"/>
          <p14:tracePt t="38035" x="4192588" y="5207000"/>
          <p14:tracePt t="38043" x="4184650" y="5214938"/>
          <p14:tracePt t="38050" x="4168775" y="5238750"/>
          <p14:tracePt t="38058" x="4152900" y="5270500"/>
          <p14:tracePt t="38066" x="4113213" y="5310188"/>
          <p14:tracePt t="38074" x="4089400" y="5351463"/>
          <p14:tracePt t="38080" x="4049713" y="5399088"/>
          <p14:tracePt t="38088" x="4002088" y="5454650"/>
          <p14:tracePt t="38096" x="3970338" y="5510213"/>
          <p14:tracePt t="38104" x="3922713" y="5573713"/>
          <p14:tracePt t="38111" x="3883025" y="5629275"/>
          <p14:tracePt t="38118" x="3851275" y="5686425"/>
          <p14:tracePt t="38126" x="3817938" y="5726113"/>
          <p14:tracePt t="38133" x="3802063" y="5749925"/>
          <p14:tracePt t="38140" x="3794125" y="5773738"/>
          <p14:tracePt t="38148" x="3794125" y="5789613"/>
          <p14:tracePt t="38155" x="3794125" y="5797550"/>
          <p14:tracePt t="38245" x="3810000" y="5797550"/>
          <p14:tracePt t="38253" x="3817938" y="5789613"/>
          <p14:tracePt t="38263" x="3833813" y="5773738"/>
          <p14:tracePt t="38268" x="3851275" y="5765800"/>
          <p14:tracePt t="38276" x="3867150" y="5749925"/>
          <p14:tracePt t="38283" x="3875088" y="5741988"/>
          <p14:tracePt t="38291" x="3890963" y="5734050"/>
          <p14:tracePt t="38298" x="3898900" y="5726113"/>
          <p14:tracePt t="38305" x="3914775" y="5710238"/>
          <p14:tracePt t="38313" x="3922713" y="5702300"/>
          <p14:tracePt t="38320" x="3938588" y="5678488"/>
          <p14:tracePt t="38329" x="3954463" y="5670550"/>
          <p14:tracePt t="38335" x="3954463" y="5662613"/>
          <p14:tracePt t="38343" x="3978275" y="5637213"/>
          <p14:tracePt t="38351" x="3986213" y="5621338"/>
          <p14:tracePt t="38358" x="4010025" y="5597525"/>
          <p14:tracePt t="38365" x="4025900" y="5565775"/>
          <p14:tracePt t="38374" x="4049713" y="5541963"/>
          <p14:tracePt t="38381" x="4065588" y="5510213"/>
          <p14:tracePt t="38388" x="4113213" y="5462588"/>
          <p14:tracePt t="38396" x="4137025" y="5446713"/>
          <p14:tracePt t="38404" x="4168775" y="5414963"/>
          <p14:tracePt t="38411" x="4192588" y="5383213"/>
          <p14:tracePt t="38418" x="4225925" y="5359400"/>
          <p14:tracePt t="38426" x="4257675" y="5327650"/>
          <p14:tracePt t="38434" x="4273550" y="5310188"/>
          <p14:tracePt t="38440" x="4281488" y="5302250"/>
          <p14:tracePt t="38448" x="4289425" y="5286375"/>
          <p14:tracePt t="38456" x="4297363" y="5278438"/>
          <p14:tracePt t="38463" x="4297363" y="5270500"/>
          <p14:tracePt t="38471" x="4305300" y="5270500"/>
          <p14:tracePt t="38479" x="4305300" y="5262563"/>
          <p14:tracePt t="38485" x="4313238" y="5262563"/>
          <p14:tracePt t="38500" x="4313238" y="5254625"/>
          <p14:tracePt t="38590" x="4321175" y="5254625"/>
          <p14:tracePt t="38598" x="4321175" y="5246688"/>
          <p14:tracePt t="38606" x="4329113" y="5246688"/>
          <p14:tracePt t="38621" x="4337050" y="5238750"/>
          <p14:tracePt t="38629" x="4344988" y="5230813"/>
          <p14:tracePt t="38636" x="4352925" y="5222875"/>
          <p14:tracePt t="38644" x="4360863" y="5214938"/>
          <p14:tracePt t="38650" x="4384675" y="5199063"/>
          <p14:tracePt t="38666" x="4392613" y="5183188"/>
          <p14:tracePt t="38673" x="4400550" y="5183188"/>
          <p14:tracePt t="38680" x="4408488" y="5167313"/>
          <p14:tracePt t="38688" x="4416425" y="5167313"/>
          <p14:tracePt t="38696" x="4424363" y="5159375"/>
          <p14:tracePt t="38704" x="4432300" y="5151438"/>
          <p14:tracePt t="38711" x="4440238" y="5151438"/>
          <p14:tracePt t="38718" x="4440238" y="5143500"/>
          <p14:tracePt t="38726" x="4448175" y="5143500"/>
          <p14:tracePt t="38733" x="4448175" y="5135563"/>
          <p14:tracePt t="38740" x="4456113" y="5135563"/>
          <p14:tracePt t="38755" x="4456113" y="5127625"/>
          <p14:tracePt t="38763" x="4464050" y="5119688"/>
          <p14:tracePt t="38853" x="4448175" y="5127625"/>
          <p14:tracePt t="38862" x="4432300" y="5151438"/>
          <p14:tracePt t="38868" x="4416425" y="5167313"/>
          <p14:tracePt t="38876" x="4376738" y="5207000"/>
          <p14:tracePt t="38883" x="4344988" y="5246688"/>
          <p14:tracePt t="38891" x="4281488" y="5302250"/>
          <p14:tracePt t="38898" x="4225925" y="5359400"/>
          <p14:tracePt t="38906" x="4168775" y="5414963"/>
          <p14:tracePt t="38913" x="4129088" y="5454650"/>
          <p14:tracePt t="38922" x="4081463" y="5494338"/>
          <p14:tracePt t="38929" x="4033838" y="5541963"/>
          <p14:tracePt t="38936" x="3986213" y="5581650"/>
          <p14:tracePt t="38944" x="3954463" y="5629275"/>
          <p14:tracePt t="38950" x="3914775" y="5670550"/>
          <p14:tracePt t="38962" x="3898900" y="5710238"/>
          <p14:tracePt t="38966" x="3890963" y="5718175"/>
          <p14:tracePt t="38973" x="3875088" y="5741988"/>
          <p14:tracePt t="38980" x="3859213" y="5773738"/>
          <p14:tracePt t="38988" x="3833813" y="5805488"/>
          <p14:tracePt t="38996" x="3825875" y="5837238"/>
          <p14:tracePt t="39003" x="3802063" y="5868988"/>
          <p14:tracePt t="39011" x="3786188" y="5908675"/>
          <p14:tracePt t="39018" x="3770313" y="5932488"/>
          <p14:tracePt t="39026" x="3770313" y="5956300"/>
          <p14:tracePt t="39033" x="3762375" y="5972175"/>
          <p14:tracePt t="39042" x="3746500" y="6005513"/>
          <p14:tracePt t="39048" x="3738563" y="6029325"/>
          <p14:tracePt t="39055" x="3730625" y="6053138"/>
          <p14:tracePt t="39063" x="3722688" y="6061075"/>
          <p14:tracePt t="39071" x="3722688" y="6076950"/>
          <p14:tracePt t="39079" x="3714750" y="6100763"/>
          <p14:tracePt t="39086" x="3714750" y="6108700"/>
          <p14:tracePt t="39094" x="3714750" y="6124575"/>
          <p14:tracePt t="39100" x="3714750" y="6132513"/>
          <p14:tracePt t="39109" x="3714750" y="6148388"/>
          <p14:tracePt t="39116" x="3714750" y="6156325"/>
          <p14:tracePt t="39130" x="3706813" y="6164263"/>
          <p14:tracePt t="39145" x="3706813" y="6172200"/>
          <p14:tracePt t="39183" x="3706813" y="6180138"/>
          <p14:tracePt t="39258" x="3706813" y="6156325"/>
          <p14:tracePt t="39265" x="3714750" y="6140450"/>
          <p14:tracePt t="39274" x="3722688" y="6116638"/>
          <p14:tracePt t="39281" x="3738563" y="6100763"/>
          <p14:tracePt t="39288" x="3762375" y="6069013"/>
          <p14:tracePt t="39296" x="3786188" y="6053138"/>
          <p14:tracePt t="39303" x="3825875" y="6013450"/>
          <p14:tracePt t="39311" x="3851275" y="5980113"/>
          <p14:tracePt t="39318" x="3890963" y="5956300"/>
          <p14:tracePt t="39325" x="3938588" y="5916613"/>
          <p14:tracePt t="39333" x="3970338" y="5884863"/>
          <p14:tracePt t="39341" x="4025900" y="5837238"/>
          <p14:tracePt t="39348" x="4073525" y="5781675"/>
          <p14:tracePt t="39356" x="4144963" y="5726113"/>
          <p14:tracePt t="39363" x="4210050" y="5662613"/>
          <p14:tracePt t="39370" x="4273550" y="5605463"/>
          <p14:tracePt t="39378" x="4329113" y="5549900"/>
          <p14:tracePt t="39386" x="4360863" y="5510213"/>
          <p14:tracePt t="39394" x="4424363" y="5446713"/>
          <p14:tracePt t="39401" x="4479925" y="5383213"/>
          <p14:tracePt t="39408" x="4527550" y="5319713"/>
          <p14:tracePt t="39416" x="4567238" y="5262563"/>
          <p14:tracePt t="39423" x="4608513" y="5214938"/>
          <p14:tracePt t="39431" x="4640263" y="5167313"/>
          <p14:tracePt t="39438" x="4664075" y="5143500"/>
          <p14:tracePt t="39446" x="4695825" y="5103813"/>
          <p14:tracePt t="39456" x="4703763" y="5064125"/>
          <p14:tracePt t="39462" x="4727575" y="5048250"/>
          <p14:tracePt t="39468" x="4735513" y="5024438"/>
          <p14:tracePt t="39476" x="4751388" y="5000625"/>
          <p14:tracePt t="39483" x="4767263" y="4967288"/>
          <p14:tracePt t="39491" x="4775200" y="4959350"/>
          <p14:tracePt t="39498" x="4775200" y="4935538"/>
          <p14:tracePt t="39505" x="4783138" y="4919663"/>
          <p14:tracePt t="39513" x="4791075" y="4911725"/>
          <p14:tracePt t="39520" x="4791075" y="4903788"/>
          <p14:tracePt t="39528" x="4799013" y="4895850"/>
          <p14:tracePt t="39536" x="4799013" y="4887913"/>
          <p14:tracePt t="39544" x="4806950" y="4879975"/>
          <p14:tracePt t="39551" x="4806950" y="4872038"/>
          <p14:tracePt t="39575" x="4806950" y="4864100"/>
          <p14:tracePt t="39588" x="4806950" y="4856163"/>
          <p14:tracePt t="39595" x="4814888" y="4856163"/>
          <p14:tracePt t="39611" x="4814888" y="4848225"/>
          <p14:tracePt t="39640" x="4806950" y="4856163"/>
          <p14:tracePt t="39648" x="4791075" y="4872038"/>
          <p14:tracePt t="39656" x="4767263" y="4895850"/>
          <p14:tracePt t="39663" x="4727575" y="4935538"/>
          <p14:tracePt t="39670" x="4687888" y="4984750"/>
          <p14:tracePt t="39678" x="4616450" y="5064125"/>
          <p14:tracePt t="39685" x="4559300" y="5135563"/>
          <p14:tracePt t="39694" x="4495800" y="5214938"/>
          <p14:tracePt t="39701" x="4440238" y="5270500"/>
          <p14:tracePt t="39708" x="4384675" y="5351463"/>
          <p14:tracePt t="39716" x="4337050" y="5414963"/>
          <p14:tracePt t="39724" x="4281488" y="5478463"/>
          <p14:tracePt t="39730" x="4241800" y="5526088"/>
          <p14:tracePt t="39738" x="4192588" y="5589588"/>
          <p14:tracePt t="39746" x="4168775" y="5629275"/>
          <p14:tracePt t="39754" x="4144963" y="5653088"/>
          <p14:tracePt t="39762" x="4105275" y="5694363"/>
          <p14:tracePt t="39768" x="4089400" y="5718175"/>
          <p14:tracePt t="39775" x="4073525" y="5734050"/>
          <p14:tracePt t="39783" x="4065588" y="5749925"/>
          <p14:tracePt t="39792" x="4049713" y="5757863"/>
          <p14:tracePt t="39798" x="4041775" y="5781675"/>
          <p14:tracePt t="39805" x="4041775" y="5789613"/>
          <p14:tracePt t="39813" x="4025900" y="5805488"/>
          <p14:tracePt t="39820" x="4017963" y="5821363"/>
          <p14:tracePt t="39829" x="4010025" y="5829300"/>
          <p14:tracePt t="39836" x="4010025" y="5837238"/>
          <p14:tracePt t="39844" x="4002088" y="5845175"/>
          <p14:tracePt t="39851" x="4002088" y="5853113"/>
          <p14:tracePt t="39866" x="4002088" y="5861050"/>
          <p14:tracePt t="39873" x="3994150" y="5861050"/>
          <p14:tracePt t="39955" x="4002088" y="5861050"/>
          <p14:tracePt t="39970" x="4010025" y="5853113"/>
          <p14:tracePt t="39978" x="4025900" y="5845175"/>
          <p14:tracePt t="39986" x="4033838" y="5821363"/>
          <p14:tracePt t="39994" x="4049713" y="5797550"/>
          <p14:tracePt t="40001" x="4081463" y="5757863"/>
          <p14:tracePt t="40008" x="4089400" y="5741988"/>
          <p14:tracePt t="40015" x="4113213" y="5710238"/>
          <p14:tracePt t="40024" x="4144963" y="5662613"/>
          <p14:tracePt t="40030" x="4168775" y="5621338"/>
          <p14:tracePt t="40038" x="4192588" y="5589588"/>
          <p14:tracePt t="40045" x="4217988" y="5565775"/>
          <p14:tracePt t="40053" x="4225925" y="5541963"/>
          <p14:tracePt t="40061" x="4241800" y="5510213"/>
          <p14:tracePt t="40068" x="4241800" y="5502275"/>
          <p14:tracePt t="40076" x="4249738" y="5494338"/>
          <p14:tracePt t="40085" x="4257675" y="5478463"/>
          <p14:tracePt t="40092" x="4257675" y="5462588"/>
          <p14:tracePt t="40098" x="4257675" y="5446713"/>
          <p14:tracePt t="40107" x="4257675" y="5438775"/>
          <p14:tracePt t="40114" x="4257675" y="5430838"/>
          <p14:tracePt t="40121" x="4257675" y="5422900"/>
          <p14:tracePt t="40128" x="4257675" y="5414963"/>
          <p14:tracePt t="40137" x="4273550" y="5391150"/>
          <p14:tracePt t="40144" x="4289425" y="5383213"/>
          <p14:tracePt t="40151" x="4305300" y="5367338"/>
          <p14:tracePt t="40158" x="4329113" y="5351463"/>
          <p14:tracePt t="40166" x="4360863" y="5335588"/>
          <p14:tracePt t="40174" x="4376738" y="5335588"/>
          <p14:tracePt t="40181" x="4400550" y="5310188"/>
          <p14:tracePt t="40189" x="4432300" y="5302250"/>
          <p14:tracePt t="40196" x="4440238" y="5294313"/>
          <p14:tracePt t="40203" x="4448175" y="5286375"/>
          <p14:tracePt t="40211" x="4456113" y="5286375"/>
          <p14:tracePt t="40271" x="4464050" y="5286375"/>
          <p14:tracePt t="40278" x="4471988" y="5278438"/>
          <p14:tracePt t="40286" x="4471988" y="5270500"/>
          <p14:tracePt t="40294" x="4495800" y="5270500"/>
          <p14:tracePt t="40301" x="4503738" y="5270500"/>
          <p14:tracePt t="40308" x="4519613" y="5262563"/>
          <p14:tracePt t="40316" x="4535488" y="5254625"/>
          <p14:tracePt t="40324" x="4559300" y="5254625"/>
          <p14:tracePt t="40331" x="4592638" y="5254625"/>
          <p14:tracePt t="40338" x="4616450" y="5246688"/>
          <p14:tracePt t="40346" x="4640263" y="5238750"/>
          <p14:tracePt t="40353" x="4672013" y="5222875"/>
          <p14:tracePt t="40361" x="4719638" y="5207000"/>
          <p14:tracePt t="40368" x="4759325" y="5199063"/>
          <p14:tracePt t="40377" x="4783138" y="5191125"/>
          <p14:tracePt t="40384" x="4799013" y="5183188"/>
          <p14:tracePt t="40391" x="4814888" y="5175250"/>
          <p14:tracePt t="40398" x="4830763" y="5167313"/>
          <p14:tracePt t="40405" x="4854575" y="5159375"/>
          <p14:tracePt t="40413" x="4870450" y="5151438"/>
          <p14:tracePt t="40420" x="4894263" y="5151438"/>
          <p14:tracePt t="40428" x="4910138" y="5143500"/>
          <p14:tracePt t="40436" x="4933950" y="5143500"/>
          <p14:tracePt t="40444" x="4959350" y="5135563"/>
          <p14:tracePt t="40450" x="4991100" y="5135563"/>
          <p14:tracePt t="40459" x="5006975" y="5135563"/>
          <p14:tracePt t="40466" x="5030788" y="5127625"/>
          <p14:tracePt t="40474" x="5054600" y="5127625"/>
          <p14:tracePt t="40480" x="5086350" y="5127625"/>
          <p14:tracePt t="40488" x="5094288" y="5127625"/>
          <p14:tracePt t="40518" x="5102225" y="5127625"/>
          <p14:tracePt t="40526" x="5110163" y="5127625"/>
          <p14:tracePt t="40534" x="5118100" y="5127625"/>
          <p14:tracePt t="40541" x="5133975" y="5127625"/>
          <p14:tracePt t="40548" x="5149850" y="5127625"/>
          <p14:tracePt t="40556" x="5173663" y="5135563"/>
          <p14:tracePt t="40563" x="5205413" y="5135563"/>
          <p14:tracePt t="40572" x="5229225" y="5135563"/>
          <p14:tracePt t="40581" x="5253038" y="5135563"/>
          <p14:tracePt t="40589" x="5276850" y="5135563"/>
          <p14:tracePt t="40595" x="5292725" y="5135563"/>
          <p14:tracePt t="40601" x="5300663" y="5135563"/>
          <p14:tracePt t="40609" x="5310188" y="5135563"/>
          <p14:tracePt t="40615" x="5326063" y="5135563"/>
          <p14:tracePt t="40626" x="5341938" y="5135563"/>
          <p14:tracePt t="40630" x="5349875" y="5135563"/>
          <p14:tracePt t="40638" x="5357813" y="5143500"/>
          <p14:tracePt t="40645" x="5373688" y="5143500"/>
          <p14:tracePt t="40653" x="5389563" y="5143500"/>
          <p14:tracePt t="40661" x="5405438" y="5143500"/>
          <p14:tracePt t="40668" x="5429250" y="5143500"/>
          <p14:tracePt t="40676" x="5445125" y="5143500"/>
          <p14:tracePt t="40683" x="5461000" y="5143500"/>
          <p14:tracePt t="40690" x="5476875" y="5143500"/>
          <p14:tracePt t="40699" x="5492750" y="5143500"/>
          <p14:tracePt t="40708" x="5508625" y="5143500"/>
          <p14:tracePt t="40721" x="5516563" y="5143500"/>
          <p14:tracePt t="40744" x="5524500" y="5143500"/>
          <p14:tracePt t="40840" x="5516563" y="5143500"/>
          <p14:tracePt t="40856" x="5508625" y="5143500"/>
          <p14:tracePt t="40871" x="5500688" y="5143500"/>
          <p14:tracePt t="40878" x="5492750" y="5143500"/>
          <p14:tracePt t="40894" x="5484813" y="5143500"/>
          <p14:tracePt t="40909" x="5476875" y="5143500"/>
          <p14:tracePt t="40925" x="5468938" y="5143500"/>
          <p14:tracePt t="40930" x="5461000" y="5143500"/>
          <p14:tracePt t="40938" x="5461000" y="5135563"/>
          <p14:tracePt t="40960" x="5453063" y="5135563"/>
          <p14:tracePt t="40961" x="5445125" y="5135563"/>
          <p14:tracePt t="40968" x="5437188" y="5135563"/>
          <p14:tracePt t="40976" x="5429250" y="5135563"/>
          <p14:tracePt t="40983" x="5421313" y="5135563"/>
          <p14:tracePt t="40998" x="5405438" y="5135563"/>
          <p14:tracePt t="41006" x="5397500" y="5127625"/>
          <p14:tracePt t="41013" x="5389563" y="5127625"/>
          <p14:tracePt t="41021" x="5381625" y="5127625"/>
          <p14:tracePt t="41028" x="5373688" y="5127625"/>
          <p14:tracePt t="41036" x="5357813" y="5127625"/>
          <p14:tracePt t="41044" x="5341938" y="5127625"/>
          <p14:tracePt t="41051" x="5326063" y="5127625"/>
          <p14:tracePt t="41058" x="5326063" y="5119688"/>
          <p14:tracePt t="41066" x="5318125" y="5119688"/>
          <p14:tracePt t="41074" x="5300663" y="5119688"/>
          <p14:tracePt t="41080" x="5284788" y="5111750"/>
          <p14:tracePt t="41088" x="5268913" y="5111750"/>
          <p14:tracePt t="41096" x="5260975" y="5111750"/>
          <p14:tracePt t="41103" x="5237163" y="5111750"/>
          <p14:tracePt t="41110" x="5205413" y="5103813"/>
          <p14:tracePt t="41118" x="5189538" y="5103813"/>
          <p14:tracePt t="41126" x="5173663" y="5095875"/>
          <p14:tracePt t="41133" x="5157788" y="5095875"/>
          <p14:tracePt t="41141" x="5141913" y="5087938"/>
          <p14:tracePt t="41148" x="5126038" y="5087938"/>
          <p14:tracePt t="41156" x="5118100" y="5087938"/>
          <p14:tracePt t="41163" x="5102225" y="5080000"/>
          <p14:tracePt t="41170" x="5094288" y="5072063"/>
          <p14:tracePt t="41178" x="5070475" y="5072063"/>
          <p14:tracePt t="41186" x="5062538" y="5064125"/>
          <p14:tracePt t="41194" x="5054600" y="5064125"/>
          <p14:tracePt t="41200" x="5046663" y="5064125"/>
          <p14:tracePt t="41209" x="5038725" y="5056188"/>
          <p14:tracePt t="41216" x="5022850" y="5056188"/>
          <p14:tracePt t="41224" x="5006975" y="5056188"/>
          <p14:tracePt t="41230" x="4991100" y="5056188"/>
          <p14:tracePt t="41238" x="4967288" y="5048250"/>
          <p14:tracePt t="41246" x="4951413" y="5048250"/>
          <p14:tracePt t="41254" x="4926013" y="5048250"/>
          <p14:tracePt t="41261" x="4902200" y="5048250"/>
          <p14:tracePt t="41268" x="4886325" y="5048250"/>
          <p14:tracePt t="41276" x="4862513" y="5048250"/>
          <p14:tracePt t="41284" x="4822825" y="5048250"/>
          <p14:tracePt t="41290" x="4806950" y="5048250"/>
          <p14:tracePt t="41298" x="4791075" y="5048250"/>
          <p14:tracePt t="41306" x="4775200" y="5048250"/>
          <p14:tracePt t="41313" x="4767263" y="5048250"/>
          <p14:tracePt t="41321" x="4759325" y="5048250"/>
          <p14:tracePt t="41328" x="4743450" y="5048250"/>
          <p14:tracePt t="41336" x="4735513" y="5048250"/>
          <p14:tracePt t="41343" x="4727575" y="5040313"/>
          <p14:tracePt t="41351" x="4711700" y="5032375"/>
          <p14:tracePt t="41358" x="4687888" y="5032375"/>
          <p14:tracePt t="41366" x="4656138" y="5024438"/>
          <p14:tracePt t="41374" x="4640263" y="5024438"/>
          <p14:tracePt t="41380" x="4616450" y="5016500"/>
          <p14:tracePt t="41388" x="4600575" y="5008563"/>
          <p14:tracePt t="41396" x="4592638" y="5008563"/>
          <p14:tracePt t="41403" x="4567238" y="4992688"/>
          <p14:tracePt t="41410" x="4559300" y="4984750"/>
          <p14:tracePt t="41420" x="4551363" y="4984750"/>
          <p14:tracePt t="41426" x="4535488" y="4976813"/>
          <p14:tracePt t="41433" x="4527550" y="4976813"/>
          <p14:tracePt t="41441" x="4503738" y="4967288"/>
          <p14:tracePt t="41448" x="4495800" y="4967288"/>
          <p14:tracePt t="41457" x="4471988" y="4959350"/>
          <p14:tracePt t="41463" x="4448175" y="4959350"/>
          <p14:tracePt t="41470" x="4424363" y="4959350"/>
          <p14:tracePt t="41478" x="4408488" y="4959350"/>
          <p14:tracePt t="41486" x="4376738" y="4959350"/>
          <p14:tracePt t="41494" x="4360863" y="4959350"/>
          <p14:tracePt t="41501" x="4337050" y="4959350"/>
          <p14:tracePt t="41509" x="4313238" y="4959350"/>
          <p14:tracePt t="41515" x="4281488" y="4951413"/>
          <p14:tracePt t="41523" x="4273550" y="4943475"/>
          <p14:tracePt t="41531" x="4257675" y="4943475"/>
          <p14:tracePt t="41546" x="4249738" y="4943475"/>
          <p14:tracePt t="41553" x="4233863" y="4943475"/>
          <p14:tracePt t="41560" x="4217988" y="4943475"/>
          <p14:tracePt t="41569" x="4210050" y="4943475"/>
          <p14:tracePt t="41576" x="4192588" y="4943475"/>
          <p14:tracePt t="41583" x="4192588" y="4935538"/>
          <p14:tracePt t="41590" x="4184650" y="4935538"/>
          <p14:tracePt t="41598" x="4176713" y="4935538"/>
          <p14:tracePt t="41613" x="4160838" y="4935538"/>
          <p14:tracePt t="41620" x="4160838" y="4927600"/>
          <p14:tracePt t="41628" x="4152900" y="4927600"/>
          <p14:tracePt t="41644" x="4144963" y="4927600"/>
          <p14:tracePt t="41658" x="4129088" y="4927600"/>
          <p14:tracePt t="41665" x="4121150" y="4927600"/>
          <p14:tracePt t="41673" x="4105275" y="4927600"/>
          <p14:tracePt t="41681" x="4097338" y="4927600"/>
          <p14:tracePt t="41697" x="4089400" y="4927600"/>
          <p14:tracePt t="41710" x="4073525" y="4927600"/>
          <p14:tracePt t="41726" x="4065588" y="4927600"/>
          <p14:tracePt t="41748" x="4057650" y="4927600"/>
          <p14:tracePt t="41913" x="4081463" y="4927600"/>
          <p14:tracePt t="41920" x="4113213" y="4927600"/>
          <p14:tracePt t="41928" x="4137025" y="4927600"/>
          <p14:tracePt t="41937" x="4200525" y="4927600"/>
          <p14:tracePt t="41943" x="4249738" y="4927600"/>
          <p14:tracePt t="41950" x="4297363" y="4927600"/>
          <p14:tracePt t="41976" x="4448175" y="4927600"/>
          <p14:tracePt t="41980" x="4479925" y="4927600"/>
          <p14:tracePt t="41988" x="4519613" y="4927600"/>
          <p14:tracePt t="41995" x="4543425" y="4927600"/>
          <p14:tracePt t="42003" x="4576763" y="4927600"/>
          <p14:tracePt t="42010" x="4624388" y="4927600"/>
          <p14:tracePt t="42020" x="4640263" y="4927600"/>
          <p14:tracePt t="42027" x="4672013" y="4927600"/>
          <p14:tracePt t="42034" x="4695825" y="4927600"/>
          <p14:tracePt t="42041" x="4727575" y="4927600"/>
          <p14:tracePt t="42048" x="4759325" y="4927600"/>
          <p14:tracePt t="42056" x="4775200" y="4927600"/>
          <p14:tracePt t="42063" x="4806950" y="4927600"/>
          <p14:tracePt t="42070" x="4830763" y="4927600"/>
          <p14:tracePt t="42078" x="4862513" y="4927600"/>
          <p14:tracePt t="42086" x="4886325" y="4927600"/>
          <p14:tracePt t="42093" x="4918075" y="4927600"/>
          <p14:tracePt t="42100" x="4933950" y="4927600"/>
          <p14:tracePt t="42109" x="4959350" y="4927600"/>
          <p14:tracePt t="42115" x="4983163" y="4927600"/>
          <p14:tracePt t="42125" x="5014913" y="4927600"/>
          <p14:tracePt t="42131" x="5022850" y="4927600"/>
          <p14:tracePt t="42333" x="5006975" y="4927600"/>
          <p14:tracePt t="42342" x="4983163" y="4927600"/>
          <p14:tracePt t="42348" x="4959350" y="4927600"/>
          <p14:tracePt t="42356" x="4910138" y="4927600"/>
          <p14:tracePt t="42363" x="4854575" y="4927600"/>
          <p14:tracePt t="42370" x="4791075" y="4935538"/>
          <p14:tracePt t="42378" x="4751388" y="4935538"/>
          <p14:tracePt t="42385" x="4687888" y="4935538"/>
          <p14:tracePt t="42393" x="4632325" y="4943475"/>
          <p14:tracePt t="42400" x="4576763" y="4951413"/>
          <p14:tracePt t="42409" x="4543425" y="4951413"/>
          <p14:tracePt t="42416" x="4519613" y="4951413"/>
          <p14:tracePt t="42424" x="4503738" y="4951413"/>
          <p14:tracePt t="42431" x="4479925" y="4951413"/>
          <p14:tracePt t="42443" x="4464050" y="4959350"/>
          <p14:tracePt t="42449" x="4464050" y="4967288"/>
          <p14:tracePt t="42453" x="4448175" y="4967288"/>
          <p14:tracePt t="42492" x="4440238" y="4967288"/>
          <p14:tracePt t="42625" x="4440238" y="4959350"/>
          <p14:tracePt t="42723" x="4440238" y="4967288"/>
          <p14:tracePt t="42730" x="4424363" y="4984750"/>
          <p14:tracePt t="42739" x="4424363" y="5000625"/>
          <p14:tracePt t="42746" x="4408488" y="5024438"/>
          <p14:tracePt t="42753" x="4384675" y="5048250"/>
          <p14:tracePt t="42761" x="4368800" y="5080000"/>
          <p14:tracePt t="42768" x="4329113" y="5119688"/>
          <p14:tracePt t="42776" x="4297363" y="5167313"/>
          <p14:tracePt t="42783" x="4257675" y="5199063"/>
          <p14:tracePt t="42791" x="4217988" y="5254625"/>
          <p14:tracePt t="42798" x="4184650" y="5278438"/>
          <p14:tracePt t="42806" x="4152900" y="5319713"/>
          <p14:tracePt t="42813" x="4129088" y="5351463"/>
          <p14:tracePt t="42820" x="4065588" y="5407025"/>
          <p14:tracePt t="42828" x="4049713" y="5422900"/>
          <p14:tracePt t="42836" x="4033838" y="5438775"/>
          <p14:tracePt t="42843" x="4025900" y="5446713"/>
          <p14:tracePt t="42851" x="4017963" y="5454650"/>
          <p14:tracePt t="42860" x="4002088" y="5462588"/>
          <p14:tracePt t="42874" x="3994150" y="5470525"/>
          <p14:tracePt t="42896" x="3986213" y="5470525"/>
          <p14:tracePt t="42903" x="3986213" y="5478463"/>
          <p14:tracePt t="42910" x="3978275" y="5478463"/>
          <p14:tracePt t="42918" x="3978275" y="5486400"/>
          <p14:tracePt t="42978" x="3970338" y="5486400"/>
          <p14:tracePt t="43030" x="3970338" y="5478463"/>
          <p14:tracePt t="43038" x="3986213" y="5462588"/>
          <p14:tracePt t="43047" x="4010025" y="5438775"/>
          <p14:tracePt t="43053" x="4017963" y="5414963"/>
          <p14:tracePt t="43060" x="4049713" y="5399088"/>
          <p14:tracePt t="43068" x="4073525" y="5367338"/>
          <p14:tracePt t="43076" x="4105275" y="5343525"/>
          <p14:tracePt t="43083" x="4144963" y="5310188"/>
          <p14:tracePt t="43091" x="4192588" y="5278438"/>
          <p14:tracePt t="43098" x="4233863" y="5238750"/>
          <p14:tracePt t="43105" x="4257675" y="5222875"/>
          <p14:tracePt t="43113" x="4289425" y="5199063"/>
          <p14:tracePt t="43120" x="4321175" y="5167313"/>
          <p14:tracePt t="43128" x="4360863" y="5135563"/>
          <p14:tracePt t="43136" x="4392613" y="5103813"/>
          <p14:tracePt t="43143" x="4416425" y="5095875"/>
          <p14:tracePt t="43150" x="4448175" y="5064125"/>
          <p14:tracePt t="43159" x="4448175" y="5056188"/>
          <p14:tracePt t="43166" x="4456113" y="5056188"/>
          <p14:tracePt t="43180" x="4464050" y="5048250"/>
          <p14:tracePt t="43196" x="4471988" y="5040313"/>
          <p14:tracePt t="43211" x="4479925" y="5032375"/>
          <p14:tracePt t="43218" x="4479925" y="5024438"/>
          <p14:tracePt t="43234" x="4479925" y="5016500"/>
          <p14:tracePt t="43353" x="4471988" y="5016500"/>
          <p14:tracePt t="43361" x="4456113" y="5016500"/>
          <p14:tracePt t="43368" x="4432300" y="5016500"/>
          <p14:tracePt t="43376" x="4416425" y="5016500"/>
          <p14:tracePt t="43383" x="4384675" y="5016500"/>
          <p14:tracePt t="43392" x="4344988" y="5016500"/>
          <p14:tracePt t="43398" x="4297363" y="5016500"/>
          <p14:tracePt t="43405" x="4257675" y="5024438"/>
          <p14:tracePt t="43413" x="4217988" y="5024438"/>
          <p14:tracePt t="43421" x="4192588" y="5024438"/>
          <p14:tracePt t="43428" x="4168775" y="5024438"/>
          <p14:tracePt t="43436" x="4152900" y="5024438"/>
          <p14:tracePt t="43443" x="4144963" y="5024438"/>
          <p14:tracePt t="43451" x="4137025" y="5024438"/>
          <p14:tracePt t="43458" x="4129088" y="5024438"/>
          <p14:tracePt t="43466" x="4129088" y="5016500"/>
          <p14:tracePt t="43474" x="4121150" y="5016500"/>
          <p14:tracePt t="43481" x="4113213" y="5008563"/>
          <p14:tracePt t="43496" x="4105275" y="5000625"/>
          <p14:tracePt t="43503" x="4105275" y="4992688"/>
          <p14:tracePt t="43513" x="4097338" y="4976813"/>
          <p14:tracePt t="43518" x="4081463" y="4959350"/>
          <p14:tracePt t="43533" x="4065588" y="4943475"/>
          <p14:tracePt t="43541" x="4049713" y="4927600"/>
          <p14:tracePt t="43548" x="4017963" y="4911725"/>
          <p14:tracePt t="43556" x="3994150" y="4903788"/>
          <p14:tracePt t="43563" x="3978275" y="4895850"/>
          <p14:tracePt t="43571" x="3962400" y="4895850"/>
          <p14:tracePt t="43578" x="3954463" y="4895850"/>
          <p14:tracePt t="43585" x="3938588" y="4895850"/>
          <p14:tracePt t="43593" x="3930650" y="4887913"/>
          <p14:tracePt t="43601" x="3922713" y="4887913"/>
          <p14:tracePt t="43610" x="3914775" y="4887913"/>
          <p14:tracePt t="43624" x="3906838" y="4887913"/>
          <p14:tracePt t="43630" x="3898900" y="4887913"/>
          <p14:tracePt t="43646" x="3890963" y="4887913"/>
          <p14:tracePt t="43661" x="3875088" y="4887913"/>
          <p14:tracePt t="43675" x="3867150" y="4887913"/>
          <p14:tracePt t="43684" x="3867150" y="4895850"/>
          <p14:tracePt t="43773" x="3875088" y="4903788"/>
          <p14:tracePt t="43782" x="3883025" y="4903788"/>
          <p14:tracePt t="43789" x="3890963" y="4903788"/>
          <p14:tracePt t="43795" x="3898900" y="4903788"/>
          <p14:tracePt t="43804" x="3914775" y="4903788"/>
          <p14:tracePt t="43811" x="3930650" y="4903788"/>
          <p14:tracePt t="43818" x="3954463" y="4903788"/>
          <p14:tracePt t="43826" x="3970338" y="4903788"/>
          <p14:tracePt t="43833" x="3994150" y="4903788"/>
          <p14:tracePt t="43842" x="4025900" y="4903788"/>
          <p14:tracePt t="43848" x="4041775" y="4911725"/>
          <p14:tracePt t="43857" x="4081463" y="4911725"/>
          <p14:tracePt t="43863" x="4160838" y="4911725"/>
          <p14:tracePt t="43872" x="4200525" y="4911725"/>
          <p14:tracePt t="43878" x="4241800" y="4911725"/>
          <p14:tracePt t="43886" x="4265613" y="4911725"/>
          <p14:tracePt t="43893" x="4297363" y="4911725"/>
          <p14:tracePt t="43901" x="4344988" y="4911725"/>
          <p14:tracePt t="43908" x="4376738" y="4911725"/>
          <p14:tracePt t="43916" x="4408488" y="4911725"/>
          <p14:tracePt t="43924" x="4440238" y="4911725"/>
          <p14:tracePt t="43930" x="4464050" y="4911725"/>
          <p14:tracePt t="43938" x="4479925" y="4911725"/>
          <p14:tracePt t="43946" x="4495800" y="4911725"/>
          <p14:tracePt t="43957" x="4519613" y="4911725"/>
          <p14:tracePt t="43961" x="4543425" y="4911725"/>
          <p14:tracePt t="43968" x="4567238" y="4911725"/>
          <p14:tracePt t="43975" x="4592638" y="4911725"/>
          <p14:tracePt t="43983" x="4608513" y="4911725"/>
          <p14:tracePt t="43991" x="4632325" y="4919663"/>
          <p14:tracePt t="43998" x="4648200" y="4919663"/>
          <p14:tracePt t="44006" x="4664075" y="4919663"/>
          <p14:tracePt t="44014" x="4679950" y="4919663"/>
          <p14:tracePt t="44021" x="4695825" y="4927600"/>
          <p14:tracePt t="44028" x="4719638" y="4927600"/>
          <p14:tracePt t="44036" x="4743450" y="4927600"/>
          <p14:tracePt t="44043" x="4759325" y="4927600"/>
          <p14:tracePt t="44051" x="4783138" y="4927600"/>
          <p14:tracePt t="44058" x="4806950" y="4927600"/>
          <p14:tracePt t="44065" x="4830763" y="4927600"/>
          <p14:tracePt t="44074" x="4862513" y="4927600"/>
          <p14:tracePt t="44081" x="4886325" y="4927600"/>
          <p14:tracePt t="44088" x="4918075" y="4927600"/>
          <p14:tracePt t="44095" x="4943475" y="4927600"/>
          <p14:tracePt t="44103" x="4959350" y="4927600"/>
          <p14:tracePt t="44110" x="4983163" y="4927600"/>
          <p14:tracePt t="44118" x="4991100" y="4927600"/>
          <p14:tracePt t="44125" x="5014913" y="4927600"/>
          <p14:tracePt t="44133" x="5030788" y="4927600"/>
          <p14:tracePt t="44141" x="5046663" y="4927600"/>
          <p14:tracePt t="44148" x="5070475" y="4935538"/>
          <p14:tracePt t="44156" x="5094288" y="4935538"/>
          <p14:tracePt t="44163" x="5118100" y="4935538"/>
          <p14:tracePt t="44171" x="5141913" y="4935538"/>
          <p14:tracePt t="44178" x="5165725" y="4935538"/>
          <p14:tracePt t="44185" x="5189538" y="4935538"/>
          <p14:tracePt t="44193" x="5221288" y="4935538"/>
          <p14:tracePt t="44200" x="5260975" y="4935538"/>
          <p14:tracePt t="44208" x="5284788" y="4935538"/>
          <p14:tracePt t="44215" x="5310188" y="4943475"/>
          <p14:tracePt t="44224" x="5334000" y="4943475"/>
          <p14:tracePt t="44231" x="5357813" y="4943475"/>
          <p14:tracePt t="44239" x="5373688" y="4951413"/>
          <p14:tracePt t="44245" x="5397500" y="4951413"/>
          <p14:tracePt t="44253" x="5405438" y="4951413"/>
          <p14:tracePt t="44260" x="5421313" y="4951413"/>
          <p14:tracePt t="44268" x="5437188" y="4951413"/>
          <p14:tracePt t="44275" x="5468938" y="4951413"/>
          <p14:tracePt t="44284" x="5492750" y="4951413"/>
          <p14:tracePt t="44291" x="5516563" y="4951413"/>
          <p14:tracePt t="44298" x="5540375" y="4951413"/>
          <p14:tracePt t="44306" x="5564188" y="4951413"/>
          <p14:tracePt t="44313" x="5580063" y="4951413"/>
          <p14:tracePt t="44321" x="5595938" y="4951413"/>
          <p14:tracePt t="44328" x="5611813" y="4951413"/>
          <p14:tracePt t="44336" x="5627688" y="4951413"/>
          <p14:tracePt t="44343" x="5643563" y="4959350"/>
          <p14:tracePt t="44351" x="5651500" y="4959350"/>
          <p14:tracePt t="44358" x="5651500" y="4967288"/>
          <p14:tracePt t="44366" x="5667375" y="4967288"/>
          <p14:tracePt t="44374" x="5676900" y="4967288"/>
          <p14:tracePt t="44381" x="5684838" y="4967288"/>
          <p14:tracePt t="44389" x="5692775" y="4967288"/>
          <p14:tracePt t="44404" x="5708650" y="4976813"/>
          <p14:tracePt t="44410" x="5716588" y="4976813"/>
          <p14:tracePt t="44426" x="5724525" y="4976813"/>
          <p14:tracePt t="44433" x="5732463" y="4976813"/>
          <p14:tracePt t="44441" x="5732463" y="4984750"/>
          <p14:tracePt t="44469" x="5740400" y="4984750"/>
          <p14:tracePt t="44515" x="5716588" y="4984750"/>
          <p14:tracePt t="44524" x="5676900" y="4984750"/>
          <p14:tracePt t="44531" x="5643563" y="4984750"/>
          <p14:tracePt t="44539" x="5580063" y="4984750"/>
          <p14:tracePt t="44546" x="5468938" y="4984750"/>
          <p14:tracePt t="44554" x="5349875" y="4984750"/>
          <p14:tracePt t="44560" x="5221288" y="5000625"/>
          <p14:tracePt t="44568" x="5062538" y="5008563"/>
          <p14:tracePt t="44576" x="4975225" y="5024438"/>
          <p14:tracePt t="44583" x="4886325" y="5040313"/>
          <p14:tracePt t="44592" x="4799013" y="5056188"/>
          <p14:tracePt t="44598" x="4743450" y="5064125"/>
          <p14:tracePt t="44607" x="4711700" y="5072063"/>
          <p14:tracePt t="44614" x="4695825" y="5072063"/>
          <p14:tracePt t="44621" x="4687888" y="5072063"/>
          <p14:tracePt t="44628" x="4679950" y="5072063"/>
          <p14:tracePt t="44643" x="4672013" y="5072063"/>
          <p14:tracePt t="44651" x="4664075" y="5072063"/>
          <p14:tracePt t="44658" x="4648200" y="5064125"/>
          <p14:tracePt t="44666" x="4648200" y="5056188"/>
          <p14:tracePt t="44674" x="4640263" y="5056188"/>
          <p14:tracePt t="44681" x="4616450" y="5056188"/>
          <p14:tracePt t="44689" x="4608513" y="5056188"/>
          <p14:tracePt t="44696" x="4584700" y="5048250"/>
          <p14:tracePt t="44704" x="4567238" y="5048250"/>
          <p14:tracePt t="44710" x="4551363" y="5048250"/>
          <p14:tracePt t="44718" x="4535488" y="5040313"/>
          <p14:tracePt t="44726" x="4519613" y="5040313"/>
          <p14:tracePt t="44733" x="4511675" y="5040313"/>
          <p14:tracePt t="44742" x="4503738" y="5040313"/>
          <p14:tracePt t="44748" x="4495800" y="5032375"/>
          <p14:tracePt t="44756" x="4479925" y="5032375"/>
          <p14:tracePt t="44764" x="4464050" y="5032375"/>
          <p14:tracePt t="44771" x="4448175" y="5032375"/>
          <p14:tracePt t="44778" x="4424363" y="5032375"/>
          <p14:tracePt t="44785" x="4408488" y="5032375"/>
          <p14:tracePt t="44794" x="4392613" y="5024438"/>
          <p14:tracePt t="44800" x="4360863" y="5024438"/>
          <p14:tracePt t="44808" x="4337050" y="5024438"/>
          <p14:tracePt t="44815" x="4281488" y="5024438"/>
          <p14:tracePt t="44824" x="4273550" y="5024438"/>
          <p14:tracePt t="44830" x="4265613" y="5024438"/>
          <p14:tracePt t="44838" x="4257675" y="5024438"/>
          <p14:tracePt t="44846" x="4249738" y="5024438"/>
          <p14:tracePt t="44861" x="4233863" y="5024438"/>
          <p14:tracePt t="44876" x="4225925" y="5024438"/>
          <p14:tracePt t="44891" x="4217988" y="5024438"/>
          <p14:tracePt t="44898" x="4210050" y="5024438"/>
          <p14:tracePt t="44913" x="4200525" y="5016500"/>
          <p14:tracePt t="44928" x="4192588" y="5016500"/>
          <p14:tracePt t="44943" x="4176713" y="5016500"/>
          <p14:tracePt t="44956" x="4168775" y="5016500"/>
          <p14:tracePt t="44967" x="4152900" y="5016500"/>
          <p14:tracePt t="44991" x="4144963" y="5016500"/>
          <p14:tracePt t="45042" x="4137025" y="5016500"/>
          <p14:tracePt t="45063" x="4137025" y="5008563"/>
          <p14:tracePt t="45078" x="4137025" y="4992688"/>
          <p14:tracePt t="45093" x="4144963" y="4984750"/>
          <p14:tracePt t="45101" x="4152900" y="4984750"/>
          <p14:tracePt t="45108" x="4160838" y="4976813"/>
          <p14:tracePt t="45116" x="4168775" y="4967288"/>
          <p14:tracePt t="45124" x="4176713" y="4959350"/>
          <p14:tracePt t="45146" x="4184650" y="4951413"/>
          <p14:tracePt t="45160" x="4192588" y="4951413"/>
          <p14:tracePt t="45168" x="4192588" y="4943475"/>
          <p14:tracePt t="45183" x="4200525" y="4935538"/>
          <p14:tracePt t="45190" x="4210050" y="4935538"/>
          <p14:tracePt t="45200" x="4210050" y="4927600"/>
          <p14:tracePt t="45206" x="4217988" y="4927600"/>
          <p14:tracePt t="45214" x="4225925" y="4919663"/>
          <p14:tracePt t="45220" x="4233863" y="4911725"/>
          <p14:tracePt t="45236" x="4241800" y="4903788"/>
          <p14:tracePt t="45244" x="4241800" y="4895850"/>
          <p14:tracePt t="45250" x="4249738" y="4887913"/>
          <p14:tracePt t="45273" x="4249738" y="4879975"/>
          <p14:tracePt t="45281" x="4257675" y="4879975"/>
          <p14:tracePt t="45289" x="4257675" y="4872038"/>
          <p14:tracePt t="45296" x="4257675" y="4864100"/>
          <p14:tracePt t="45303" x="4265613" y="4864100"/>
          <p14:tracePt t="45393" x="4273550" y="4864100"/>
          <p14:tracePt t="45401" x="4289425" y="4864100"/>
          <p14:tracePt t="45408" x="4297363" y="4872038"/>
          <p14:tracePt t="45415" x="4305300" y="4879975"/>
          <p14:tracePt t="45424" x="4329113" y="4887913"/>
          <p14:tracePt t="45430" x="4352925" y="4903788"/>
          <p14:tracePt t="45441" x="4376738" y="4911725"/>
          <p14:tracePt t="45447" x="4416425" y="4935538"/>
          <p14:tracePt t="45453" x="4448175" y="4943475"/>
          <p14:tracePt t="45461" x="4495800" y="4959350"/>
          <p14:tracePt t="45468" x="4519613" y="4976813"/>
          <p14:tracePt t="45476" x="4543425" y="4976813"/>
          <p14:tracePt t="45483" x="4567238" y="4984750"/>
          <p14:tracePt t="45491" x="4576763" y="4992688"/>
          <p14:tracePt t="45498" x="4600575" y="4992688"/>
          <p14:tracePt t="45506" x="4608513" y="5000625"/>
          <p14:tracePt t="45515" x="4624388" y="5008563"/>
          <p14:tracePt t="45521" x="4640263" y="5008563"/>
          <p14:tracePt t="45528" x="4648200" y="5016500"/>
          <p14:tracePt t="45536" x="4656138" y="5016500"/>
          <p14:tracePt t="45545" x="4664075" y="5024438"/>
          <p14:tracePt t="45551" x="4672013" y="5032375"/>
          <p14:tracePt t="45558" x="4687888" y="5040313"/>
          <p14:tracePt t="45565" x="4703763" y="5048250"/>
          <p14:tracePt t="45574" x="4719638" y="5048250"/>
          <p14:tracePt t="45581" x="4735513" y="5056188"/>
          <p14:tracePt t="45589" x="4751388" y="5056188"/>
          <p14:tracePt t="45596" x="4767263" y="5064125"/>
          <p14:tracePt t="45604" x="4775200" y="5064125"/>
          <p14:tracePt t="45610" x="4791075" y="5064125"/>
          <p14:tracePt t="45618" x="4806950" y="5072063"/>
          <p14:tracePt t="45626" x="4822825" y="5072063"/>
          <p14:tracePt t="45633" x="4822825" y="5080000"/>
          <p14:tracePt t="45641" x="4830763" y="5080000"/>
          <p14:tracePt t="45648" x="4854575" y="5087938"/>
          <p14:tracePt t="45656" x="4862513" y="5087938"/>
          <p14:tracePt t="45664" x="4878388" y="5095875"/>
          <p14:tracePt t="45671" x="4902200" y="5095875"/>
          <p14:tracePt t="45678" x="4918075" y="5095875"/>
          <p14:tracePt t="45687" x="4933950" y="5095875"/>
          <p14:tracePt t="45693" x="4951413" y="5103813"/>
          <p14:tracePt t="45700" x="4951413" y="5111750"/>
          <p14:tracePt t="45708" x="4959350" y="5111750"/>
          <p14:tracePt t="45715" x="4967288" y="5111750"/>
          <p14:tracePt t="45723" x="4975225" y="5119688"/>
          <p14:tracePt t="45739" x="4991100" y="5127625"/>
          <p14:tracePt t="45746" x="4999038" y="5127625"/>
          <p14:tracePt t="45753" x="5006975" y="5127625"/>
          <p14:tracePt t="45761" x="5014913" y="5127625"/>
          <p14:tracePt t="45768" x="5022850" y="5127625"/>
          <p14:tracePt t="45776" x="5030788" y="5127625"/>
          <p14:tracePt t="45783" x="5038725" y="5127625"/>
          <p14:tracePt t="45798" x="5046663" y="5135563"/>
          <p14:tracePt t="45806" x="5054600" y="5135563"/>
          <p14:tracePt t="45821" x="5062538" y="5135563"/>
          <p14:tracePt t="45836" x="5070475" y="5135563"/>
          <p14:tracePt t="45851" x="5078413" y="5135563"/>
          <p14:tracePt t="45858" x="5094288" y="5135563"/>
          <p14:tracePt t="45865" x="5102225" y="5135563"/>
          <p14:tracePt t="45873" x="5110163" y="5135563"/>
          <p14:tracePt t="45881" x="5118100" y="5135563"/>
          <p14:tracePt t="48328" x="0" y="0"/>
        </p14:tracePtLst>
        <p14:tracePtLst>
          <p14:tracePt t="50877" x="1538288" y="4083050"/>
          <p14:tracePt t="50913" x="1538288" y="4090988"/>
          <p14:tracePt t="50929" x="1546225" y="4090988"/>
          <p14:tracePt t="50980" x="1554163" y="4090988"/>
          <p14:tracePt t="50989" x="1562100" y="4090988"/>
          <p14:tracePt t="51003" x="1577975" y="4090988"/>
          <p14:tracePt t="51014" x="1585913" y="4090988"/>
          <p14:tracePt t="51019" x="1593850" y="4090988"/>
          <p14:tracePt t="51027" x="1609725" y="4090988"/>
          <p14:tracePt t="51041" x="1617663" y="4090988"/>
          <p14:tracePt t="51058" x="1625600" y="4090988"/>
          <p14:tracePt t="51236" x="1666875" y="4106863"/>
          <p14:tracePt t="51243" x="1722438" y="4122738"/>
          <p14:tracePt t="51251" x="1825625" y="4146550"/>
          <p14:tracePt t="51258" x="1944688" y="4154488"/>
          <p14:tracePt t="51267" x="2081213" y="4178300"/>
          <p14:tracePt t="51274" x="2232025" y="4178300"/>
          <p14:tracePt t="51281" x="2392363" y="4186238"/>
          <p14:tracePt t="51288" x="2543175" y="4186238"/>
          <p14:tracePt t="51295" x="2638425" y="4194175"/>
          <p14:tracePt t="51303" x="2759075" y="4202113"/>
          <p14:tracePt t="51311" x="2878138" y="4210050"/>
          <p14:tracePt t="51319" x="2989263" y="4225925"/>
          <p14:tracePt t="51326" x="3109913" y="4233863"/>
          <p14:tracePt t="51335" x="3221038" y="4241800"/>
          <p14:tracePt t="51340" x="3340100" y="4249738"/>
          <p14:tracePt t="51349" x="3411538" y="4257675"/>
          <p14:tracePt t="51356" x="3500438" y="4265613"/>
          <p14:tracePt t="51364" x="3595688" y="4265613"/>
          <p14:tracePt t="51370" x="3690938" y="4265613"/>
          <p14:tracePt t="51378" x="3778250" y="4265613"/>
          <p14:tracePt t="51386" x="3859213" y="4265613"/>
          <p14:tracePt t="51393" x="3914775" y="4265613"/>
          <p14:tracePt t="51401" x="3954463" y="4265613"/>
          <p14:tracePt t="51408" x="4002088" y="4265613"/>
          <p14:tracePt t="51416" x="4033838" y="4265613"/>
          <p14:tracePt t="51423" x="4065588" y="4265613"/>
          <p14:tracePt t="51431" x="4081463" y="4265613"/>
          <p14:tracePt t="51438" x="4097338" y="4273550"/>
          <p14:tracePt t="51445" x="4113213" y="4273550"/>
          <p14:tracePt t="51453" x="4121150" y="4273550"/>
          <p14:tracePt t="51461" x="4137025" y="4273550"/>
          <p14:tracePt t="51468" x="4144963" y="4273550"/>
          <p14:tracePt t="51477" x="4160838" y="4273550"/>
          <p14:tracePt t="51491" x="4168775" y="4273550"/>
          <p14:tracePt t="51499" x="4176713" y="4273550"/>
          <p14:tracePt t="51506" x="4184650" y="4273550"/>
          <p14:tracePt t="51521" x="4192588" y="4273550"/>
          <p14:tracePt t="51543" x="4200525" y="4273550"/>
          <p14:tracePt t="51552" x="4217988" y="4273550"/>
          <p14:tracePt t="51558" x="4225925" y="4273550"/>
          <p14:tracePt t="51565" x="4249738" y="4281488"/>
          <p14:tracePt t="51573" x="4273550" y="4281488"/>
          <p14:tracePt t="51581" x="4297363" y="4281488"/>
          <p14:tracePt t="51588" x="4313238" y="4281488"/>
          <p14:tracePt t="51596" x="4329113" y="4281488"/>
          <p14:tracePt t="51603" x="4337050" y="4281488"/>
          <p14:tracePt t="51619" x="4352925" y="4281488"/>
          <p14:tracePt t="51634" x="4360863" y="4281488"/>
          <p14:tracePt t="51648" x="4368800" y="4281488"/>
          <p14:tracePt t="51665" x="4384675" y="4291013"/>
          <p14:tracePt t="51670" x="4400550" y="4291013"/>
          <p14:tracePt t="51681" x="4408488" y="4291013"/>
          <p14:tracePt t="51687" x="4424363" y="4291013"/>
          <p14:tracePt t="51693" x="4432300" y="4291013"/>
          <p14:tracePt t="51708" x="4440238" y="4291013"/>
          <p14:tracePt t="51738" x="4448175" y="4291013"/>
          <p14:tracePt t="51865" x="4456113" y="4291013"/>
          <p14:tracePt t="52000" x="4464050" y="4291013"/>
          <p14:tracePt t="52008" x="4471988" y="4291013"/>
          <p14:tracePt t="52016" x="4487863" y="4291013"/>
          <p14:tracePt t="52023" x="4495800" y="4291013"/>
          <p14:tracePt t="52031" x="4511675" y="4291013"/>
          <p14:tracePt t="52038" x="4535488" y="4291013"/>
          <p14:tracePt t="52046" x="4559300" y="4291013"/>
          <p14:tracePt t="52053" x="4584700" y="4281488"/>
          <p14:tracePt t="52060" x="4600575" y="4281488"/>
          <p14:tracePt t="52068" x="4616450" y="4273550"/>
          <p14:tracePt t="52077" x="4624388" y="4265613"/>
          <p14:tracePt t="52083" x="4632325" y="4265613"/>
          <p14:tracePt t="52091" x="4640263" y="4265613"/>
          <p14:tracePt t="52624" x="0" y="0"/>
        </p14:tracePtLst>
        <p14:tracePtLst>
          <p14:tracePt t="57382" x="4640263" y="4265613"/>
          <p14:tracePt t="57603" x="4648200" y="4265613"/>
          <p14:tracePt t="57613" x="4695825" y="4257675"/>
          <p14:tracePt t="57618" x="4767263" y="4257675"/>
          <p14:tracePt t="57628" x="4830763" y="4257675"/>
          <p14:tracePt t="57635" x="4894263" y="4257675"/>
          <p14:tracePt t="57641" x="4991100" y="4249738"/>
          <p14:tracePt t="57648" x="5070475" y="4249738"/>
          <p14:tracePt t="57656" x="5141913" y="4249738"/>
          <p14:tracePt t="57664" x="5205413" y="4249738"/>
          <p14:tracePt t="57672" x="5253038" y="4249738"/>
          <p14:tracePt t="57679" x="5292725" y="4249738"/>
          <p14:tracePt t="57687" x="5318125" y="4249738"/>
          <p14:tracePt t="57694" x="5334000" y="4249738"/>
          <p14:tracePt t="57702" x="5349875" y="4249738"/>
          <p14:tracePt t="57711" x="5357813" y="4249738"/>
          <p14:tracePt t="57828" x="5357813" y="4241800"/>
          <p14:tracePt t="57844" x="5357813" y="4233863"/>
          <p14:tracePt t="57851" x="5357813" y="4225925"/>
          <p14:tracePt t="57868" x="5341938" y="4217988"/>
          <p14:tracePt t="57875" x="5334000" y="4210050"/>
          <p14:tracePt t="57882" x="5310188" y="4202113"/>
          <p14:tracePt t="57889" x="5284788" y="4186238"/>
          <p14:tracePt t="57897" x="5237163" y="4170363"/>
          <p14:tracePt t="57904" x="5197475" y="4154488"/>
          <p14:tracePt t="57911" x="5165725" y="4138613"/>
          <p14:tracePt t="57919" x="5118100" y="4114800"/>
          <p14:tracePt t="57926" x="5062538" y="4098925"/>
          <p14:tracePt t="57935" x="5022850" y="4083050"/>
          <p14:tracePt t="57941" x="4991100" y="4075113"/>
          <p14:tracePt t="57962" x="4951413" y="4067175"/>
          <p14:tracePt t="57964" x="4933950" y="4059238"/>
          <p14:tracePt t="57972" x="4926013" y="4059238"/>
          <p14:tracePt t="57979" x="4926013" y="4051300"/>
          <p14:tracePt t="57986" x="4918075" y="4051300"/>
          <p14:tracePt t="58106" x="4933950" y="4051300"/>
          <p14:tracePt t="58113" x="4975225" y="4051300"/>
          <p14:tracePt t="58123" x="5006975" y="4051300"/>
          <p14:tracePt t="58129" x="5062538" y="4051300"/>
          <p14:tracePt t="58136" x="5126038" y="4051300"/>
          <p14:tracePt t="58143" x="5213350" y="4059238"/>
          <p14:tracePt t="58151" x="5284788" y="4075113"/>
          <p14:tracePt t="58159" x="5365750" y="4083050"/>
          <p14:tracePt t="58166" x="5437188" y="4090988"/>
          <p14:tracePt t="58174" x="5500688" y="4098925"/>
          <p14:tracePt t="58181" x="5580063" y="4114800"/>
          <p14:tracePt t="58188" x="5643563" y="4122738"/>
          <p14:tracePt t="58198" x="5700713" y="4138613"/>
          <p14:tracePt t="58205" x="5748338" y="4146550"/>
          <p14:tracePt t="58212" x="5780088" y="4154488"/>
          <p14:tracePt t="58219" x="5788025" y="4154488"/>
          <p14:tracePt t="58227" x="5803900" y="4154488"/>
          <p14:tracePt t="58242" x="5803900" y="4162425"/>
          <p14:tracePt t="58257" x="5811838" y="4162425"/>
          <p14:tracePt t="58391" x="5788025" y="4162425"/>
          <p14:tracePt t="58398" x="5764213" y="4154488"/>
          <p14:tracePt t="58406" x="5740400" y="4154488"/>
          <p14:tracePt t="58413" x="5708650" y="4154488"/>
          <p14:tracePt t="58421" x="5676900" y="4154488"/>
          <p14:tracePt t="58429" x="5651500" y="4146550"/>
          <p14:tracePt t="58436" x="5627688" y="4146550"/>
          <p14:tracePt t="58444" x="5603875" y="4138613"/>
          <p14:tracePt t="58451" x="5580063" y="4138613"/>
          <p14:tracePt t="58458" x="5556250" y="4138613"/>
          <p14:tracePt t="58466" x="5532438" y="4138613"/>
          <p14:tracePt t="58476" x="5516563" y="4138613"/>
          <p14:tracePt t="58482" x="5492750" y="4138613"/>
          <p14:tracePt t="58489" x="5484813" y="4138613"/>
          <p14:tracePt t="58497" x="5476875" y="4138613"/>
          <p14:tracePt t="58504" x="5453063" y="4130675"/>
          <p14:tracePt t="58519" x="5445125" y="4130675"/>
          <p14:tracePt t="58549" x="5437188" y="4130675"/>
          <p14:tracePt t="58557" x="0" y="0"/>
        </p14:tracePtLst>
        <p14:tracePtLst>
          <p14:tracePt t="59180" x="2374900" y="4043363"/>
          <p14:tracePt t="59238" x="2384425" y="4043363"/>
          <p14:tracePt t="59246" x="2400300" y="4043363"/>
          <p14:tracePt t="59254" x="2416175" y="4059238"/>
          <p14:tracePt t="59261" x="2455863" y="4067175"/>
          <p14:tracePt t="59269" x="2479675" y="4075113"/>
          <p14:tracePt t="59276" x="2511425" y="4090988"/>
          <p14:tracePt t="59284" x="2566988" y="4106863"/>
          <p14:tracePt t="59292" x="2622550" y="4122738"/>
          <p14:tracePt t="59299" x="2701925" y="4146550"/>
          <p14:tracePt t="59306" x="2759075" y="4162425"/>
          <p14:tracePt t="59313" x="2838450" y="4178300"/>
          <p14:tracePt t="59321" x="2901950" y="4194175"/>
          <p14:tracePt t="59329" x="2941638" y="4202113"/>
          <p14:tracePt t="59336" x="3013075" y="4210050"/>
          <p14:tracePt t="59344" x="3060700" y="4210050"/>
          <p14:tracePt t="59351" x="3109913" y="4217988"/>
          <p14:tracePt t="59358" x="3133725" y="4217988"/>
          <p14:tracePt t="59366" x="3149600" y="4217988"/>
          <p14:tracePt t="59375" x="3157538" y="4217988"/>
          <p14:tracePt t="59389" x="3165475" y="4217988"/>
          <p14:tracePt t="59493" x="3165475" y="4225925"/>
          <p14:tracePt t="59501" x="3189288" y="4233863"/>
          <p14:tracePt t="59508" x="3213100" y="4233863"/>
          <p14:tracePt t="59516" x="3228975" y="4233863"/>
          <p14:tracePt t="59524" x="3244850" y="4233863"/>
          <p14:tracePt t="59531" x="3260725" y="4233863"/>
          <p14:tracePt t="59546" x="3268663" y="4233863"/>
          <p14:tracePt t="59592" x="3260725" y="4233863"/>
          <p14:tracePt t="59598" x="3213100" y="4233863"/>
          <p14:tracePt t="59606" x="3165475" y="4225925"/>
          <p14:tracePt t="59614" x="3117850" y="4217988"/>
          <p14:tracePt t="59621" x="3060700" y="4202113"/>
          <p14:tracePt t="59629" x="3013075" y="4194175"/>
          <p14:tracePt t="59636" x="2941638" y="4194175"/>
          <p14:tracePt t="59644" x="2894013" y="4194175"/>
          <p14:tracePt t="59652" x="2838450" y="4194175"/>
          <p14:tracePt t="59658" x="2759075" y="4170363"/>
          <p14:tracePt t="59666" x="2701925" y="4162425"/>
          <p14:tracePt t="59675" x="2654300" y="4154488"/>
          <p14:tracePt t="59681" x="2598738" y="4138613"/>
          <p14:tracePt t="59689" x="2559050" y="4138613"/>
          <p14:tracePt t="59696" x="2535238" y="4122738"/>
          <p14:tracePt t="59704" x="2527300" y="4114800"/>
          <p14:tracePt t="59711" x="2511425" y="4114800"/>
          <p14:tracePt t="59728" x="2503488" y="4114800"/>
          <p14:tracePt t="59824" x="0" y="0"/>
        </p14:tracePtLst>
        <p14:tracePtLst>
          <p14:tracePt t="73581" x="6943725" y="4370388"/>
          <p14:tracePt t="73707" x="6943725" y="4378325"/>
          <p14:tracePt t="73716" x="6943725" y="4386263"/>
          <p14:tracePt t="73723" x="6951663" y="4394200"/>
          <p14:tracePt t="73731" x="6967538" y="4410075"/>
          <p14:tracePt t="73737" x="6975475" y="4418013"/>
          <p14:tracePt t="73748" x="6983413" y="4441825"/>
          <p14:tracePt t="73752" x="6991350" y="4449763"/>
          <p14:tracePt t="73761" x="7007225" y="4465638"/>
          <p14:tracePt t="73768" x="7023100" y="4481513"/>
          <p14:tracePt t="73775" x="7054850" y="4505325"/>
          <p14:tracePt t="73784" x="7070725" y="4521200"/>
          <p14:tracePt t="73790" x="7086600" y="4552950"/>
          <p14:tracePt t="73798" x="7102475" y="4568825"/>
          <p14:tracePt t="73805" x="7126288" y="4592638"/>
          <p14:tracePt t="73814" x="7135813" y="4616450"/>
          <p14:tracePt t="73820" x="7151688" y="4641850"/>
          <p14:tracePt t="73828" x="7183438" y="4673600"/>
          <p14:tracePt t="73835" x="7199313" y="4689475"/>
          <p14:tracePt t="73842" x="7207250" y="4705350"/>
          <p14:tracePt t="73850" x="7223125" y="4729163"/>
          <p14:tracePt t="73857" x="7231063" y="4768850"/>
          <p14:tracePt t="73867" x="7254875" y="4816475"/>
          <p14:tracePt t="73872" x="7254875" y="4840288"/>
          <p14:tracePt t="73882" x="7254875" y="4864100"/>
          <p14:tracePt t="73887" x="7254875" y="4887913"/>
          <p14:tracePt t="73896" x="7254875" y="4919663"/>
          <p14:tracePt t="73902" x="7254875" y="4943475"/>
          <p14:tracePt t="73911" x="7239000" y="4967288"/>
          <p14:tracePt t="73918" x="7223125" y="4984750"/>
          <p14:tracePt t="73926" x="7207250" y="5008563"/>
          <p14:tracePt t="73933" x="7191375" y="5024438"/>
          <p14:tracePt t="73939" x="7159625" y="5048250"/>
          <p14:tracePt t="73948" x="7135813" y="5056188"/>
          <p14:tracePt t="73954" x="7102475" y="5072063"/>
          <p14:tracePt t="73966" x="7054850" y="5080000"/>
          <p14:tracePt t="73969" x="6999288" y="5095875"/>
          <p14:tracePt t="73978" x="6967538" y="5103813"/>
          <p14:tracePt t="73985" x="6911975" y="5111750"/>
          <p14:tracePt t="73992" x="6840538" y="5119688"/>
          <p14:tracePt t="74000" x="6777038" y="5119688"/>
          <p14:tracePt t="74007" x="6704013" y="5127625"/>
          <p14:tracePt t="74016" x="6648450" y="5127625"/>
          <p14:tracePt t="74022" x="6584950" y="5135563"/>
          <p14:tracePt t="74030" x="6553200" y="5135563"/>
          <p14:tracePt t="74037" x="6513513" y="5135563"/>
          <p14:tracePt t="74045" x="6473825" y="5143500"/>
          <p14:tracePt t="74053" x="6450013" y="5143500"/>
          <p14:tracePt t="74060" x="6426200" y="5151438"/>
          <p14:tracePt t="74068" x="6418263" y="5151438"/>
          <p14:tracePt t="74076" x="6392863" y="5151438"/>
          <p14:tracePt t="74085" x="6384925" y="5151438"/>
          <p14:tracePt t="74090" x="6376988" y="5159375"/>
          <p14:tracePt t="74098" x="6369050" y="5167313"/>
          <p14:tracePt t="74105" x="6361113" y="5167313"/>
          <p14:tracePt t="74120" x="6345238" y="5175250"/>
          <p14:tracePt t="74127" x="6345238" y="5183188"/>
          <p14:tracePt t="74134" x="6337300" y="5191125"/>
          <p14:tracePt t="74150" x="6329363" y="5199063"/>
          <p14:tracePt t="74157" x="6321425" y="5199063"/>
          <p14:tracePt t="74172" x="6321425" y="5207000"/>
          <p14:tracePt t="74202" x="6321425" y="5214938"/>
          <p14:tracePt t="74210" x="6329363" y="5222875"/>
          <p14:tracePt t="74217" x="6345238" y="5238750"/>
          <p14:tracePt t="74225" x="6384925" y="5246688"/>
          <p14:tracePt t="74232" x="6442075" y="5262563"/>
          <p14:tracePt t="74240" x="6497638" y="5278438"/>
          <p14:tracePt t="74248" x="6584950" y="5286375"/>
          <p14:tracePt t="74255" x="6680200" y="5294313"/>
          <p14:tracePt t="74263" x="6784975" y="5302250"/>
          <p14:tracePt t="74270" x="6872288" y="5319713"/>
          <p14:tracePt t="74277" x="6967538" y="5327650"/>
          <p14:tracePt t="74285" x="7062788" y="5327650"/>
          <p14:tracePt t="74292" x="7126288" y="5327650"/>
          <p14:tracePt t="74300" x="7191375" y="5335588"/>
          <p14:tracePt t="74307" x="7239000" y="5335588"/>
          <p14:tracePt t="74323" x="7246938" y="5335588"/>
          <p14:tracePt t="74352" x="7239000" y="5343525"/>
          <p14:tracePt t="74360" x="7223125" y="5343525"/>
          <p14:tracePt t="74367" x="7207250" y="5351463"/>
          <p14:tracePt t="74374" x="7183438" y="5351463"/>
          <p14:tracePt t="74383" x="7159625" y="5351463"/>
          <p14:tracePt t="74389" x="7102475" y="5343525"/>
          <p14:tracePt t="74398" x="7046913" y="5335588"/>
          <p14:tracePt t="74404" x="6975475" y="5335588"/>
          <p14:tracePt t="74412" x="6880225" y="5335588"/>
          <p14:tracePt t="74419" x="6816725" y="5335588"/>
          <p14:tracePt t="74427" x="6719888" y="5335588"/>
          <p14:tracePt t="74435" x="6624638" y="5335588"/>
          <p14:tracePt t="74443" x="6529388" y="5335588"/>
          <p14:tracePt t="74450" x="6465888" y="5335588"/>
          <p14:tracePt t="74457" x="6369050" y="5335588"/>
          <p14:tracePt t="74465" x="6297613" y="5335588"/>
          <p14:tracePt t="74472" x="6218238" y="5343525"/>
          <p14:tracePt t="74480" x="6162675" y="5343525"/>
          <p14:tracePt t="74487" x="6122988" y="5351463"/>
          <p14:tracePt t="74496" x="6099175" y="5359400"/>
          <p14:tracePt t="74502" x="6083300" y="5359400"/>
          <p14:tracePt t="74510" x="6051550" y="5359400"/>
          <p14:tracePt t="74525" x="6043613" y="5367338"/>
          <p14:tracePt t="74539" x="6034088" y="5367338"/>
          <p14:tracePt t="74569" x="6026150" y="5375275"/>
          <p14:tracePt t="74607" x="6026150" y="5383213"/>
          <p14:tracePt t="74616" x="6018213" y="5383213"/>
          <p14:tracePt t="74637" x="6018213" y="5391150"/>
          <p14:tracePt t="74652" x="6018213" y="5407025"/>
          <p14:tracePt t="74660" x="6026150" y="5414963"/>
          <p14:tracePt t="74669" x="6051550" y="5430838"/>
          <p14:tracePt t="74675" x="6107113" y="5446713"/>
          <p14:tracePt t="74682" x="6178550" y="5470525"/>
          <p14:tracePt t="74689" x="6249988" y="5494338"/>
          <p14:tracePt t="74698" x="6337300" y="5510213"/>
          <p14:tracePt t="74707" x="6418263" y="5526088"/>
          <p14:tracePt t="74714" x="6481763" y="5534025"/>
          <p14:tracePt t="74720" x="6569075" y="5557838"/>
          <p14:tracePt t="74727" x="6664325" y="5573713"/>
          <p14:tracePt t="74735" x="6759575" y="5589588"/>
          <p14:tracePt t="74743" x="6864350" y="5613400"/>
          <p14:tracePt t="74750" x="6951663" y="5637213"/>
          <p14:tracePt t="74757" x="7031038" y="5653088"/>
          <p14:tracePt t="74766" x="7102475" y="5678488"/>
          <p14:tracePt t="74772" x="7183438" y="5694363"/>
          <p14:tracePt t="74780" x="7246938" y="5718175"/>
          <p14:tracePt t="74787" x="7302500" y="5726113"/>
          <p14:tracePt t="74796" x="7373938" y="5757863"/>
          <p14:tracePt t="74803" x="7421563" y="5773738"/>
          <p14:tracePt t="74810" x="7461250" y="5789613"/>
          <p14:tracePt t="74819" x="7485063" y="5797550"/>
          <p14:tracePt t="74827" x="7526338" y="5813425"/>
          <p14:tracePt t="74834" x="7558088" y="5829300"/>
          <p14:tracePt t="74840" x="7581900" y="5829300"/>
          <p14:tracePt t="74848" x="7605713" y="5837238"/>
          <p14:tracePt t="74856" x="7621588" y="5845175"/>
          <p14:tracePt t="74863" x="7629525" y="5845175"/>
          <p14:tracePt t="74870" x="7645400" y="5853113"/>
          <p14:tracePt t="74877" x="7653338" y="5853113"/>
          <p14:tracePt t="74907" x="7661275" y="5853113"/>
          <p14:tracePt t="75012" x="7669213" y="5853113"/>
          <p14:tracePt t="75027" x="7669213" y="5845175"/>
          <p14:tracePt t="75035" x="7669213" y="5837238"/>
          <p14:tracePt t="75043" x="7669213" y="5829300"/>
          <p14:tracePt t="75049" x="7669213" y="5821363"/>
          <p14:tracePt t="75057" x="7669213" y="5813425"/>
          <p14:tracePt t="75065" x="7669213" y="5797550"/>
          <p14:tracePt t="75072" x="7669213" y="5781675"/>
          <p14:tracePt t="75081" x="7669213" y="5765800"/>
          <p14:tracePt t="75087" x="7661275" y="5741988"/>
          <p14:tracePt t="75099" x="7653338" y="5718175"/>
          <p14:tracePt t="75104" x="7645400" y="5694363"/>
          <p14:tracePt t="75110" x="7645400" y="5670550"/>
          <p14:tracePt t="75117" x="7629525" y="5637213"/>
          <p14:tracePt t="75125" x="7621588" y="5589588"/>
          <p14:tracePt t="75132" x="7613650" y="5573713"/>
          <p14:tracePt t="75140" x="7605713" y="5549900"/>
          <p14:tracePt t="75148" x="7597775" y="5534025"/>
          <p14:tracePt t="75154" x="7597775" y="5526088"/>
          <p14:tracePt t="75162" x="7597775" y="5510213"/>
          <p14:tracePt t="75170" x="7597775" y="5502275"/>
          <p14:tracePt t="75178" x="7589838" y="5494338"/>
          <p14:tracePt t="75185" x="7589838" y="5486400"/>
          <p14:tracePt t="75199" x="7589838" y="5478463"/>
          <p14:tracePt t="75215" x="7589838" y="5470525"/>
          <p14:tracePt t="75507" x="7581900" y="5470525"/>
          <p14:tracePt t="75515" x="7534275" y="5454650"/>
          <p14:tracePt t="75524" x="7477125" y="5454650"/>
          <p14:tracePt t="75531" x="7413625" y="5454650"/>
          <p14:tracePt t="75537" x="7318375" y="5454650"/>
          <p14:tracePt t="75549" x="7239000" y="5438775"/>
          <p14:tracePt t="75553" x="7175500" y="5430838"/>
          <p14:tracePt t="75560" x="7102475" y="5422900"/>
          <p14:tracePt t="75567" x="7038975" y="5414963"/>
          <p14:tracePt t="75576" x="6975475" y="5414963"/>
          <p14:tracePt t="75583" x="6911975" y="5414963"/>
          <p14:tracePt t="75590" x="6864350" y="5414963"/>
          <p14:tracePt t="75600" x="6832600" y="5414963"/>
          <p14:tracePt t="75606" x="6800850" y="5414963"/>
          <p14:tracePt t="75613" x="6769100" y="5414963"/>
          <p14:tracePt t="75620" x="6735763" y="5422900"/>
          <p14:tracePt t="75627" x="6711950" y="5430838"/>
          <p14:tracePt t="75634" x="6696075" y="5446713"/>
          <p14:tracePt t="75642" x="6680200" y="5446713"/>
          <p14:tracePt t="75652" x="6664325" y="5446713"/>
          <p14:tracePt t="75657" x="6656388" y="5446713"/>
          <p14:tracePt t="75665" x="6648450" y="5454650"/>
          <p14:tracePt t="75674" x="6640513" y="5454650"/>
          <p14:tracePt t="75681" x="6624638" y="5462588"/>
          <p14:tracePt t="75688" x="6616700" y="5462588"/>
          <p14:tracePt t="75696" x="6608763" y="5462588"/>
          <p14:tracePt t="75704" x="6584950" y="5462588"/>
          <p14:tracePt t="75710" x="6569075" y="5470525"/>
          <p14:tracePt t="75717" x="6561138" y="5470525"/>
          <p14:tracePt t="75724" x="6553200" y="5470525"/>
          <p14:tracePt t="75732" x="6537325" y="5470525"/>
          <p14:tracePt t="75740" x="6521450" y="5470525"/>
          <p14:tracePt t="75748" x="6513513" y="5470525"/>
          <p14:tracePt t="75755" x="6489700" y="5470525"/>
          <p14:tracePt t="75762" x="6465888" y="5470525"/>
          <p14:tracePt t="75770" x="6450013" y="5470525"/>
          <p14:tracePt t="75778" x="6434138" y="5470525"/>
          <p14:tracePt t="75785" x="6410325" y="5470525"/>
          <p14:tracePt t="75792" x="6384925" y="5462588"/>
          <p14:tracePt t="75799" x="6369050" y="5454650"/>
          <p14:tracePt t="75807" x="6345238" y="5446713"/>
          <p14:tracePt t="75815" x="6321425" y="5446713"/>
          <p14:tracePt t="75822" x="6305550" y="5446713"/>
          <p14:tracePt t="75830" x="6297613" y="5446713"/>
          <p14:tracePt t="75837" x="6281738" y="5446713"/>
          <p14:tracePt t="75845" x="6257925" y="5446713"/>
          <p14:tracePt t="75852" x="6242050" y="5446713"/>
          <p14:tracePt t="75860" x="6226175" y="5446713"/>
          <p14:tracePt t="75867" x="6218238" y="5446713"/>
          <p14:tracePt t="75875" x="6210300" y="5446713"/>
          <p14:tracePt t="75882" x="6194425" y="5438775"/>
          <p14:tracePt t="75890" x="6186488" y="5438775"/>
          <p14:tracePt t="75898" x="6178550" y="5438775"/>
          <p14:tracePt t="75905" x="6162675" y="5438775"/>
          <p14:tracePt t="75912" x="6154738" y="5438775"/>
          <p14:tracePt t="75928" x="6138863" y="5438775"/>
          <p14:tracePt t="75935" x="6138863" y="5430838"/>
          <p14:tracePt t="75942" x="6130925" y="5430838"/>
          <p14:tracePt t="75959" x="6122988" y="5430838"/>
          <p14:tracePt t="75965" x="6115050" y="5422900"/>
          <p14:tracePt t="75973" x="6107113" y="5422900"/>
          <p14:tracePt t="75980" x="6107113" y="5414963"/>
          <p14:tracePt t="75987" x="6099175" y="5407025"/>
          <p14:tracePt t="75996" x="6099175" y="5399088"/>
          <p14:tracePt t="76002" x="6091238" y="5391150"/>
          <p14:tracePt t="76010" x="6091238" y="5383213"/>
          <p14:tracePt t="76024" x="6091238" y="5375275"/>
          <p14:tracePt t="76032" x="6083300" y="5375275"/>
          <p14:tracePt t="76040" x="6083300" y="5359400"/>
          <p14:tracePt t="76055" x="6083300" y="5351463"/>
          <p14:tracePt t="76070" x="6083300" y="5343525"/>
          <p14:tracePt t="76085" x="6075363" y="5335588"/>
          <p14:tracePt t="76092" x="6075363" y="5327650"/>
          <p14:tracePt t="76107" x="6075363" y="5319713"/>
          <p14:tracePt t="76115" x="6067425" y="5302250"/>
          <p14:tracePt t="76123" x="6059488" y="5302250"/>
          <p14:tracePt t="76130" x="6059488" y="5286375"/>
          <p14:tracePt t="76137" x="6043613" y="5286375"/>
          <p14:tracePt t="76148" x="6043613" y="5278438"/>
          <p14:tracePt t="76161" x="6034088" y="5262563"/>
          <p14:tracePt t="76174" x="6034088" y="5254625"/>
          <p14:tracePt t="76182" x="6026150" y="5246688"/>
          <p14:tracePt t="76190" x="6018213" y="5238750"/>
          <p14:tracePt t="76198" x="6018213" y="5230813"/>
          <p14:tracePt t="76212" x="6018213" y="5222875"/>
          <p14:tracePt t="76220" x="6018213" y="5214938"/>
          <p14:tracePt t="76227" x="6018213" y="5207000"/>
          <p14:tracePt t="76377" x="6026150" y="5214938"/>
          <p14:tracePt t="76390" x="6059488" y="5222875"/>
          <p14:tracePt t="76392" x="6115050" y="5238750"/>
          <p14:tracePt t="76399" x="6170613" y="5246688"/>
          <p14:tracePt t="76407" x="6210300" y="5254625"/>
          <p14:tracePt t="76415" x="6273800" y="5262563"/>
          <p14:tracePt t="76423" x="6337300" y="5262563"/>
          <p14:tracePt t="76433" x="6410325" y="5262563"/>
          <p14:tracePt t="76437" x="6481763" y="5262563"/>
          <p14:tracePt t="76445" x="6545263" y="5262563"/>
          <p14:tracePt t="76452" x="6616700" y="5262563"/>
          <p14:tracePt t="76460" x="6648450" y="5262563"/>
          <p14:tracePt t="76467" x="6688138" y="5262563"/>
          <p14:tracePt t="76474" x="6727825" y="5262563"/>
          <p14:tracePt t="76482" x="6751638" y="5262563"/>
          <p14:tracePt t="76490" x="6777038" y="5262563"/>
          <p14:tracePt t="76498" x="6800850" y="5262563"/>
          <p14:tracePt t="76505" x="6808788" y="5262563"/>
          <p14:tracePt t="76514" x="6816725" y="5262563"/>
          <p14:tracePt t="76520" x="6832600" y="5262563"/>
          <p14:tracePt t="76528" x="6840538" y="5262563"/>
          <p14:tracePt t="76535" x="6856413" y="5262563"/>
          <p14:tracePt t="76550" x="6872288" y="5262563"/>
          <p14:tracePt t="76557" x="6880225" y="5262563"/>
          <p14:tracePt t="76573" x="6888163" y="5262563"/>
          <p14:tracePt t="76610" x="6896100" y="5262563"/>
          <p14:tracePt t="76684" x="6888163" y="5262563"/>
          <p14:tracePt t="76692" x="6864350" y="5254625"/>
          <p14:tracePt t="76700" x="6832600" y="5254625"/>
          <p14:tracePt t="76707" x="6769100" y="5246688"/>
          <p14:tracePt t="76715" x="6711950" y="5246688"/>
          <p14:tracePt t="76722" x="6648450" y="5246688"/>
          <p14:tracePt t="76730" x="6577013" y="5246688"/>
          <p14:tracePt t="76737" x="6489700" y="5246688"/>
          <p14:tracePt t="76745" x="6418263" y="5246688"/>
          <p14:tracePt t="76752" x="6345238" y="5246688"/>
          <p14:tracePt t="76760" x="6289675" y="5246688"/>
          <p14:tracePt t="76767" x="6226175" y="5246688"/>
          <p14:tracePt t="76774" x="6178550" y="5246688"/>
          <p14:tracePt t="76782" x="6154738" y="5246688"/>
          <p14:tracePt t="76790" x="6122988" y="5246688"/>
          <p14:tracePt t="76798" x="6115050" y="5246688"/>
          <p14:tracePt t="76962" x="6130925" y="5246688"/>
          <p14:tracePt t="76970" x="6162675" y="5254625"/>
          <p14:tracePt t="76977" x="6202363" y="5270500"/>
          <p14:tracePt t="76985" x="6249988" y="5278438"/>
          <p14:tracePt t="76993" x="6281738" y="5278438"/>
          <p14:tracePt t="77000" x="6345238" y="5278438"/>
          <p14:tracePt t="77008" x="6418263" y="5286375"/>
          <p14:tracePt t="77015" x="6505575" y="5286375"/>
          <p14:tracePt t="77023" x="6600825" y="5286375"/>
          <p14:tracePt t="77030" x="6696075" y="5286375"/>
          <p14:tracePt t="77037" x="6792913" y="5294313"/>
          <p14:tracePt t="77045" x="6888163" y="5294313"/>
          <p14:tracePt t="77052" x="6959600" y="5294313"/>
          <p14:tracePt t="77061" x="7046913" y="5294313"/>
          <p14:tracePt t="77067" x="7118350" y="5294313"/>
          <p14:tracePt t="77075" x="7183438" y="5294313"/>
          <p14:tracePt t="77082" x="7215188" y="5294313"/>
          <p14:tracePt t="77089" x="7246938" y="5294313"/>
          <p14:tracePt t="77097" x="7270750" y="5294313"/>
          <p14:tracePt t="77104" x="7278688" y="5294313"/>
          <p14:tracePt t="77119" x="7286625" y="5294313"/>
          <p14:tracePt t="77142" x="7294563" y="5294313"/>
          <p14:tracePt t="77150" x="7294563" y="5286375"/>
          <p14:tracePt t="77165" x="7294563" y="5270500"/>
          <p14:tracePt t="77173" x="7294563" y="5254625"/>
          <p14:tracePt t="77180" x="7294563" y="5238750"/>
          <p14:tracePt t="77187" x="7302500" y="5214938"/>
          <p14:tracePt t="77194" x="7302500" y="5191125"/>
          <p14:tracePt t="77202" x="7302500" y="5183188"/>
          <p14:tracePt t="77210" x="7294563" y="5167313"/>
          <p14:tracePt t="77217" x="7278688" y="5143500"/>
          <p14:tracePt t="77229" x="7254875" y="5111750"/>
          <p14:tracePt t="77234" x="7231063" y="5095875"/>
          <p14:tracePt t="77240" x="7191375" y="5072063"/>
          <p14:tracePt t="77248" x="7167563" y="5048250"/>
          <p14:tracePt t="77255" x="7143750" y="5040313"/>
          <p14:tracePt t="77263" x="7118350" y="5040313"/>
          <p14:tracePt t="77270" x="7102475" y="5024438"/>
          <p14:tracePt t="77285" x="7094538" y="5016500"/>
          <p14:tracePt t="77293" x="7086600" y="5016500"/>
          <p14:tracePt t="77300" x="7086600" y="5008563"/>
          <p14:tracePt t="77307" x="7086600" y="5000625"/>
          <p14:tracePt t="77314" x="7078663" y="5000625"/>
          <p14:tracePt t="77325" x="7078663" y="4992688"/>
          <p14:tracePt t="77338" x="7078663" y="4984750"/>
          <p14:tracePt t="77352" x="7078663" y="4976813"/>
          <p14:tracePt t="77360" x="7078663" y="4967288"/>
          <p14:tracePt t="77375" x="7078663" y="4959350"/>
          <p14:tracePt t="77392" x="7078663" y="4951413"/>
          <p14:tracePt t="77405" x="7078663" y="4943475"/>
          <p14:tracePt t="77427" x="7078663" y="4935538"/>
          <p14:tracePt t="77480" x="7078663" y="4927600"/>
          <p14:tracePt t="77532" x="7094538" y="4927600"/>
          <p14:tracePt t="77540" x="7110413" y="4927600"/>
          <p14:tracePt t="77548" x="7143750" y="4927600"/>
          <p14:tracePt t="77555" x="7183438" y="4927600"/>
          <p14:tracePt t="77563" x="7215188" y="4935538"/>
          <p14:tracePt t="77569" x="7254875" y="4943475"/>
          <p14:tracePt t="77580" x="7294563" y="4951413"/>
          <p14:tracePt t="77584" x="7334250" y="4959350"/>
          <p14:tracePt t="77592" x="7381875" y="4976813"/>
          <p14:tracePt t="77600" x="7445375" y="4984750"/>
          <p14:tracePt t="77607" x="7510463" y="5000625"/>
          <p14:tracePt t="77615" x="7566025" y="5008563"/>
          <p14:tracePt t="77622" x="7605713" y="5008563"/>
          <p14:tracePt t="77630" x="7637463" y="5016500"/>
          <p14:tracePt t="77637" x="7669213" y="5024438"/>
          <p14:tracePt t="77646" x="7693025" y="5024438"/>
          <p14:tracePt t="77652" x="7716838" y="5032375"/>
          <p14:tracePt t="77660" x="7724775" y="5032375"/>
          <p14:tracePt t="77667" x="7732713" y="5032375"/>
          <p14:tracePt t="77679" x="7732713" y="5040313"/>
          <p14:tracePt t="77684" x="7740650" y="5040313"/>
          <p14:tracePt t="77728" x="7748588" y="5040313"/>
          <p14:tracePt t="77802" x="7748588" y="5032375"/>
          <p14:tracePt t="77810" x="7716838" y="5024438"/>
          <p14:tracePt t="77817" x="7708900" y="5016500"/>
          <p14:tracePt t="77825" x="7669213" y="5008563"/>
          <p14:tracePt t="77832" x="7621588" y="5000625"/>
          <p14:tracePt t="77842" x="7581900" y="4992688"/>
          <p14:tracePt t="77847" x="7510463" y="4984750"/>
          <p14:tracePt t="77855" x="7445375" y="4976813"/>
          <p14:tracePt t="77863" x="7373938" y="4967288"/>
          <p14:tracePt t="77870" x="7286625" y="4959350"/>
          <p14:tracePt t="77883" x="7191375" y="4959350"/>
          <p14:tracePt t="77890" x="7102475" y="4951413"/>
          <p14:tracePt t="77893" x="7054850" y="4951413"/>
          <p14:tracePt t="77901" x="6967538" y="4951413"/>
          <p14:tracePt t="77907" x="6911975" y="4951413"/>
          <p14:tracePt t="77915" x="6872288" y="4951413"/>
          <p14:tracePt t="77924" x="6832600" y="4951413"/>
          <p14:tracePt t="77931" x="6808788" y="4951413"/>
          <p14:tracePt t="77945" x="6800850" y="4951413"/>
          <p14:tracePt t="77982" x="6800850" y="4943475"/>
          <p14:tracePt t="78162" x="6832600" y="4943475"/>
          <p14:tracePt t="78169" x="6872288" y="4951413"/>
          <p14:tracePt t="78178" x="6927850" y="4967288"/>
          <p14:tracePt t="78185" x="6991350" y="4984750"/>
          <p14:tracePt t="78195" x="7078663" y="5008563"/>
          <p14:tracePt t="78200" x="7159625" y="5016500"/>
          <p14:tracePt t="78207" x="7254875" y="5032375"/>
          <p14:tracePt t="78215" x="7326313" y="5040313"/>
          <p14:tracePt t="78223" x="7437438" y="5048250"/>
          <p14:tracePt t="78230" x="7542213" y="5056188"/>
          <p14:tracePt t="78237" x="7637463" y="5064125"/>
          <p14:tracePt t="78245" x="7724775" y="5080000"/>
          <p14:tracePt t="78252" x="7804150" y="5080000"/>
          <p14:tracePt t="78260" x="7877175" y="5087938"/>
          <p14:tracePt t="78267" x="7940675" y="5095875"/>
          <p14:tracePt t="78275" x="8012113" y="5103813"/>
          <p14:tracePt t="78282" x="8059738" y="5111750"/>
          <p14:tracePt t="78290" x="8099425" y="5119688"/>
          <p14:tracePt t="78297" x="8131175" y="5127625"/>
          <p14:tracePt t="78305" x="8170863" y="5135563"/>
          <p14:tracePt t="78313" x="8202613" y="5143500"/>
          <p14:tracePt t="78320" x="8226425" y="5143500"/>
          <p14:tracePt t="78328" x="8259763" y="5143500"/>
          <p14:tracePt t="78335" x="8283575" y="5143500"/>
          <p14:tracePt t="78343" x="8315325" y="5143500"/>
          <p14:tracePt t="78349" x="8331200" y="5143500"/>
          <p14:tracePt t="78357" x="8355013" y="5143500"/>
          <p14:tracePt t="78364" x="8370888" y="5143500"/>
          <p14:tracePt t="78372" x="8378825" y="5143500"/>
          <p14:tracePt t="78462" x="8347075" y="5135563"/>
          <p14:tracePt t="78472" x="8299450" y="5119688"/>
          <p14:tracePt t="78477" x="8259763" y="5111750"/>
          <p14:tracePt t="78485" x="8186738" y="5095875"/>
          <p14:tracePt t="78493" x="8107363" y="5087938"/>
          <p14:tracePt t="78500" x="8020050" y="5080000"/>
          <p14:tracePt t="78507" x="7924800" y="5072063"/>
          <p14:tracePt t="78515" x="7804150" y="5064125"/>
          <p14:tracePt t="78522" x="7693025" y="5056188"/>
          <p14:tracePt t="78530" x="7613650" y="5048250"/>
          <p14:tracePt t="78537" x="7502525" y="5048250"/>
          <p14:tracePt t="78546" x="7413625" y="5048250"/>
          <p14:tracePt t="78552" x="7326313" y="5040313"/>
          <p14:tracePt t="78560" x="7254875" y="5040313"/>
          <p14:tracePt t="78567" x="7207250" y="5040313"/>
          <p14:tracePt t="78575" x="7175500" y="5032375"/>
          <p14:tracePt t="78582" x="7159625" y="5032375"/>
          <p14:tracePt t="78590" x="7143750" y="5024438"/>
          <p14:tracePt t="78597" x="7126288" y="5016500"/>
          <p14:tracePt t="78605" x="7110413" y="5016500"/>
          <p14:tracePt t="78612" x="7102475" y="5016500"/>
          <p14:tracePt t="78620" x="7086600" y="5016500"/>
          <p14:tracePt t="78628" x="7070725" y="5008563"/>
          <p14:tracePt t="78635" x="7062788" y="5008563"/>
          <p14:tracePt t="78643" x="7038975" y="5000625"/>
          <p14:tracePt t="78650" x="7031038" y="5000625"/>
          <p14:tracePt t="78657" x="7007225" y="5000625"/>
          <p14:tracePt t="78665" x="6983413" y="5000625"/>
          <p14:tracePt t="78673" x="6959600" y="5000625"/>
          <p14:tracePt t="78680" x="6935788" y="5000625"/>
          <p14:tracePt t="78688" x="6919913" y="4992688"/>
          <p14:tracePt t="78695" x="6896100" y="4992688"/>
          <p14:tracePt t="78702" x="6872288" y="4992688"/>
          <p14:tracePt t="78710" x="6856413" y="4992688"/>
          <p14:tracePt t="78717" x="6848475" y="4992688"/>
          <p14:tracePt t="78912" x="6872288" y="4992688"/>
          <p14:tracePt t="78920" x="6888163" y="5000625"/>
          <p14:tracePt t="78928" x="6911975" y="5000625"/>
          <p14:tracePt t="78935" x="6951663" y="5008563"/>
          <p14:tracePt t="78943" x="6983413" y="5016500"/>
          <p14:tracePt t="78952" x="7031038" y="5016500"/>
          <p14:tracePt t="78962" x="7078663" y="5024438"/>
          <p14:tracePt t="78964" x="7135813" y="5032375"/>
          <p14:tracePt t="78972" x="7175500" y="5040313"/>
          <p14:tracePt t="78980" x="7239000" y="5056188"/>
          <p14:tracePt t="78987" x="7286625" y="5056188"/>
          <p14:tracePt t="78995" x="7318375" y="5064125"/>
          <p14:tracePt t="79002" x="7342188" y="5072063"/>
          <p14:tracePt t="79012" x="7366000" y="5072063"/>
          <p14:tracePt t="79017" x="7389813" y="5080000"/>
          <p14:tracePt t="79026" x="7429500" y="5087938"/>
          <p14:tracePt t="79033" x="7445375" y="5087938"/>
          <p14:tracePt t="79039" x="7477125" y="5087938"/>
          <p14:tracePt t="79047" x="7502525" y="5095875"/>
          <p14:tracePt t="79055" x="7518400" y="5103813"/>
          <p14:tracePt t="79063" x="7534275" y="5111750"/>
          <p14:tracePt t="79070" x="7558088" y="5111750"/>
          <p14:tracePt t="79077" x="7597775" y="5119688"/>
          <p14:tracePt t="79085" x="7621588" y="5119688"/>
          <p14:tracePt t="79093" x="7645400" y="5127625"/>
          <p14:tracePt t="79100" x="7677150" y="5127625"/>
          <p14:tracePt t="79107" x="7693025" y="5135563"/>
          <p14:tracePt t="79114" x="7716838" y="5135563"/>
          <p14:tracePt t="79126" x="7740650" y="5143500"/>
          <p14:tracePt t="79132" x="7772400" y="5143500"/>
          <p14:tracePt t="79138" x="7812088" y="5143500"/>
          <p14:tracePt t="79145" x="7835900" y="5151438"/>
          <p14:tracePt t="79152" x="7869238" y="5151438"/>
          <p14:tracePt t="79160" x="7893050" y="5159375"/>
          <p14:tracePt t="79167" x="7948613" y="5167313"/>
          <p14:tracePt t="79175" x="7988300" y="5167313"/>
          <p14:tracePt t="79182" x="8035925" y="5175250"/>
          <p14:tracePt t="79190" x="8091488" y="5175250"/>
          <p14:tracePt t="79197" x="8139113" y="5183188"/>
          <p14:tracePt t="79204" x="8218488" y="5183188"/>
          <p14:tracePt t="79212" x="8235950" y="5183188"/>
          <p14:tracePt t="79220" x="8243888" y="5183188"/>
          <p14:tracePt t="79227" x="8251825" y="5183188"/>
          <p14:tracePt t="83332" x="0" y="0"/>
        </p14:tracePtLst>
        <p14:tracePtLst>
          <p14:tracePt t="97883" x="5540375" y="4138613"/>
          <p14:tracePt t="98076" x="5532438" y="4138613"/>
          <p14:tracePt t="98085" x="5516563" y="4146550"/>
          <p14:tracePt t="98092" x="5500688" y="4162425"/>
          <p14:tracePt t="98099" x="5484813" y="4170363"/>
          <p14:tracePt t="98108" x="5461000" y="4178300"/>
          <p14:tracePt t="98116" x="5437188" y="4202113"/>
          <p14:tracePt t="98122" x="5413375" y="4210050"/>
          <p14:tracePt t="98131" x="5381625" y="4233863"/>
          <p14:tracePt t="98137" x="5341938" y="4265613"/>
          <p14:tracePt t="98146" x="5310188" y="4298950"/>
          <p14:tracePt t="98152" x="5268913" y="4322763"/>
          <p14:tracePt t="98162" x="5229225" y="4346575"/>
          <p14:tracePt t="98167" x="5197475" y="4386263"/>
          <p14:tracePt t="98176" x="5157788" y="4418013"/>
          <p14:tracePt t="98182" x="5126038" y="4449763"/>
          <p14:tracePt t="98190" x="5086350" y="4481513"/>
          <p14:tracePt t="98198" x="5054600" y="4505325"/>
          <p14:tracePt t="98205" x="5022850" y="4529138"/>
          <p14:tracePt t="98214" x="4991100" y="4552950"/>
          <p14:tracePt t="98219" x="4967288" y="4568825"/>
          <p14:tracePt t="98228" x="4951413" y="4584700"/>
          <p14:tracePt t="98235" x="4943475" y="4584700"/>
          <p14:tracePt t="98242" x="4918075" y="4600575"/>
          <p14:tracePt t="98249" x="4910138" y="4600575"/>
          <p14:tracePt t="98257" x="4902200" y="4600575"/>
          <p14:tracePt t="98265" x="4894263" y="4600575"/>
          <p14:tracePt t="98273" x="4886325" y="4608513"/>
          <p14:tracePt t="98280" x="4878388" y="4608513"/>
          <p14:tracePt t="98286" x="4870450" y="4608513"/>
          <p14:tracePt t="98302" x="4854575" y="4616450"/>
          <p14:tracePt t="98316" x="4846638" y="4624388"/>
          <p14:tracePt t="98324" x="4838700" y="4633913"/>
          <p14:tracePt t="98332" x="4830763" y="4649788"/>
          <p14:tracePt t="98339" x="4822825" y="4657725"/>
          <p14:tracePt t="98346" x="4806950" y="4673600"/>
          <p14:tracePt t="98354" x="4791075" y="4697413"/>
          <p14:tracePt t="98362" x="4775200" y="4721225"/>
          <p14:tracePt t="98369" x="4759325" y="4752975"/>
          <p14:tracePt t="98377" x="4735513" y="4784725"/>
          <p14:tracePt t="98384" x="4719638" y="4816475"/>
          <p14:tracePt t="98393" x="4711700" y="4840288"/>
          <p14:tracePt t="98400" x="4687888" y="4879975"/>
          <p14:tracePt t="98406" x="4664075" y="4911725"/>
          <p14:tracePt t="98414" x="4648200" y="4951413"/>
          <p14:tracePt t="98422" x="4632325" y="4976813"/>
          <p14:tracePt t="98430" x="4600575" y="5016500"/>
          <p14:tracePt t="98437" x="4584700" y="5048250"/>
          <p14:tracePt t="98446" x="4567238" y="5072063"/>
          <p14:tracePt t="98454" x="4535488" y="5111750"/>
          <p14:tracePt t="98460" x="4511675" y="5135563"/>
          <p14:tracePt t="98466" x="4487863" y="5175250"/>
          <p14:tracePt t="98474" x="4471988" y="5207000"/>
          <p14:tracePt t="98482" x="4440238" y="5246688"/>
          <p14:tracePt t="98490" x="4424363" y="5286375"/>
          <p14:tracePt t="98496" x="4416425" y="5302250"/>
          <p14:tracePt t="98504" x="4400550" y="5335588"/>
          <p14:tracePt t="98513" x="4384675" y="5351463"/>
          <p14:tracePt t="98519" x="4376738" y="5383213"/>
          <p14:tracePt t="98527" x="4360863" y="5391150"/>
          <p14:tracePt t="98534" x="4360863" y="5407025"/>
          <p14:tracePt t="98541" x="4352925" y="5422900"/>
          <p14:tracePt t="98549" x="4344988" y="5430838"/>
          <p14:tracePt t="98557" x="4344988" y="5446713"/>
          <p14:tracePt t="98564" x="4337050" y="5478463"/>
          <p14:tracePt t="98572" x="4329113" y="5502275"/>
          <p14:tracePt t="98579" x="4329113" y="5526088"/>
          <p14:tracePt t="98586" x="4329113" y="5549900"/>
          <p14:tracePt t="98595" x="4321175" y="5573713"/>
          <p14:tracePt t="98602" x="4321175" y="5597525"/>
          <p14:tracePt t="98610" x="4321175" y="5621338"/>
          <p14:tracePt t="98617" x="4321175" y="5653088"/>
          <p14:tracePt t="98627" x="4321175" y="5694363"/>
          <p14:tracePt t="98633" x="4321175" y="5718175"/>
          <p14:tracePt t="98643" x="4321175" y="5741988"/>
          <p14:tracePt t="98647" x="4329113" y="5757863"/>
          <p14:tracePt t="98654" x="4329113" y="5773738"/>
          <p14:tracePt t="98662" x="4344988" y="5789613"/>
          <p14:tracePt t="98669" x="4352925" y="5805488"/>
          <p14:tracePt t="98677" x="4360863" y="5829300"/>
          <p14:tracePt t="98684" x="4376738" y="5829300"/>
          <p14:tracePt t="98692" x="4400550" y="5837238"/>
          <p14:tracePt t="98699" x="4432300" y="5837238"/>
          <p14:tracePt t="98706" x="4448175" y="5837238"/>
          <p14:tracePt t="98714" x="4479925" y="5829300"/>
          <p14:tracePt t="98722" x="4527550" y="5813425"/>
          <p14:tracePt t="98730" x="4576763" y="5789613"/>
          <p14:tracePt t="98736" x="4624388" y="5765800"/>
          <p14:tracePt t="98745" x="4679950" y="5734050"/>
          <p14:tracePt t="98752" x="4727575" y="5702300"/>
          <p14:tracePt t="98760" x="4783138" y="5653088"/>
          <p14:tracePt t="98767" x="4830763" y="5613400"/>
          <p14:tracePt t="98775" x="4886325" y="5565775"/>
          <p14:tracePt t="98782" x="4933950" y="5526088"/>
          <p14:tracePt t="98789" x="4975225" y="5478463"/>
          <p14:tracePt t="98797" x="5006975" y="5446713"/>
          <p14:tracePt t="98804" x="5038725" y="5399088"/>
          <p14:tracePt t="98812" x="5070475" y="5351463"/>
          <p14:tracePt t="98819" x="5094288" y="5294313"/>
          <p14:tracePt t="98827" x="5118100" y="5246688"/>
          <p14:tracePt t="98834" x="5126038" y="5214938"/>
          <p14:tracePt t="98843" x="5133975" y="5167313"/>
          <p14:tracePt t="98849" x="5141913" y="5135563"/>
          <p14:tracePt t="98856" x="5141913" y="5103813"/>
          <p14:tracePt t="98864" x="5141913" y="5072063"/>
          <p14:tracePt t="98871" x="5149850" y="5032375"/>
          <p14:tracePt t="98880" x="5149850" y="5000625"/>
          <p14:tracePt t="98886" x="5149850" y="4967288"/>
          <p14:tracePt t="98895" x="5149850" y="4935538"/>
          <p14:tracePt t="98901" x="5149850" y="4919663"/>
          <p14:tracePt t="98910" x="5149850" y="4872038"/>
          <p14:tracePt t="98916" x="5149850" y="4856163"/>
          <p14:tracePt t="98924" x="5149850" y="4848225"/>
          <p14:tracePt t="98932" x="5149850" y="4840288"/>
          <p14:tracePt t="98939" x="5149850" y="4832350"/>
          <p14:tracePt t="98962" x="5157788" y="4816475"/>
          <p14:tracePt t="99187" x="0" y="0"/>
        </p14:tracePtLst>
        <p14:tracePtLst>
          <p14:tracePt t="99893" x="2870200" y="4306888"/>
          <p14:tracePt t="99966" x="2862263" y="4306888"/>
          <p14:tracePt t="99983" x="2846388" y="4314825"/>
          <p14:tracePt t="99989" x="2838450" y="4314825"/>
          <p14:tracePt t="99996" x="2830513" y="4330700"/>
          <p14:tracePt t="100005" x="2814638" y="4330700"/>
          <p14:tracePt t="100013" x="2798763" y="4354513"/>
          <p14:tracePt t="100021" x="2790825" y="4354513"/>
          <p14:tracePt t="100027" x="2759075" y="4378325"/>
          <p14:tracePt t="100036" x="2733675" y="4394200"/>
          <p14:tracePt t="100044" x="2686050" y="4402138"/>
          <p14:tracePt t="100049" x="2662238" y="4418013"/>
          <p14:tracePt t="100060" x="2622550" y="4441825"/>
          <p14:tracePt t="100064" x="2598738" y="4449763"/>
          <p14:tracePt t="100074" x="2582863" y="4457700"/>
          <p14:tracePt t="100081" x="2551113" y="4481513"/>
          <p14:tracePt t="100087" x="2527300" y="4497388"/>
          <p14:tracePt t="100097" x="2511425" y="4513263"/>
          <p14:tracePt t="100102" x="2495550" y="4521200"/>
          <p14:tracePt t="100110" x="2471738" y="4545013"/>
          <p14:tracePt t="100118" x="2463800" y="4568825"/>
          <p14:tracePt t="100126" x="2447925" y="4576763"/>
          <p14:tracePt t="100132" x="2432050" y="4600575"/>
          <p14:tracePt t="100141" x="2416175" y="4624388"/>
          <p14:tracePt t="100147" x="2392363" y="4649788"/>
          <p14:tracePt t="100156" x="2384425" y="4665663"/>
          <p14:tracePt t="100163" x="2359025" y="4697413"/>
          <p14:tracePt t="100170" x="2343150" y="4721225"/>
          <p14:tracePt t="100179" x="2327275" y="4745038"/>
          <p14:tracePt t="100184" x="2279650" y="4816475"/>
          <p14:tracePt t="100194" x="2247900" y="4864100"/>
          <p14:tracePt t="100199" x="2200275" y="4927600"/>
          <p14:tracePt t="100209" x="2168525" y="4992688"/>
          <p14:tracePt t="100216" x="2136775" y="5024438"/>
          <p14:tracePt t="100221" x="2105025" y="5095875"/>
          <p14:tracePt t="100229" x="2073275" y="5135563"/>
          <p14:tracePt t="100237" x="2041525" y="5183188"/>
          <p14:tracePt t="100247" x="2017713" y="5214938"/>
          <p14:tracePt t="100251" x="1992313" y="5254625"/>
          <p14:tracePt t="100261" x="1968500" y="5294313"/>
          <p14:tracePt t="100266" x="1960563" y="5319713"/>
          <p14:tracePt t="100276" x="1944688" y="5343525"/>
          <p14:tracePt t="100282" x="1928813" y="5383213"/>
          <p14:tracePt t="100289" x="1928813" y="5407025"/>
          <p14:tracePt t="100296" x="1928813" y="5430838"/>
          <p14:tracePt t="100306" x="1928813" y="5446713"/>
          <p14:tracePt t="100312" x="1928813" y="5462588"/>
          <p14:tracePt t="100321" x="1928813" y="5470525"/>
          <p14:tracePt t="100328" x="1928813" y="5486400"/>
          <p14:tracePt t="100337" x="1928813" y="5494338"/>
          <p14:tracePt t="100342" x="1936750" y="5502275"/>
          <p14:tracePt t="100349" x="1936750" y="5510213"/>
          <p14:tracePt t="100358" x="1936750" y="5518150"/>
          <p14:tracePt t="100364" x="1944688" y="5526088"/>
          <p14:tracePt t="100382" x="1960563" y="5526088"/>
          <p14:tracePt t="100398" x="1976438" y="5526088"/>
          <p14:tracePt t="100402" x="1984375" y="5526088"/>
          <p14:tracePt t="100410" x="1992313" y="5526088"/>
          <p14:tracePt t="100417" x="2000250" y="5526088"/>
          <p14:tracePt t="100425" x="2008188" y="5526088"/>
          <p14:tracePt t="100431" x="2017713" y="5526088"/>
          <p14:tracePt t="100440" x="2033588" y="5526088"/>
          <p14:tracePt t="100447" x="2057400" y="5526088"/>
          <p14:tracePt t="100456" x="2073275" y="5510213"/>
          <p14:tracePt t="100462" x="2081213" y="5502275"/>
          <p14:tracePt t="100470" x="2105025" y="5494338"/>
          <p14:tracePt t="100479" x="2136775" y="5478463"/>
          <p14:tracePt t="100484" x="2160588" y="5462588"/>
          <p14:tracePt t="100494" x="2176463" y="5446713"/>
          <p14:tracePt t="100499" x="2216150" y="5414963"/>
          <p14:tracePt t="100508" x="2247900" y="5383213"/>
          <p14:tracePt t="100514" x="2287588" y="5351463"/>
          <p14:tracePt t="100522" x="2343150" y="5270500"/>
          <p14:tracePt t="100530" x="2374900" y="5222875"/>
          <p14:tracePt t="100536" x="2400300" y="5191125"/>
          <p14:tracePt t="100545" x="2424113" y="5143500"/>
          <p14:tracePt t="100553" x="2447925" y="5095875"/>
          <p14:tracePt t="100560" x="2471738" y="5040313"/>
          <p14:tracePt t="100566" x="2479675" y="4992688"/>
          <p14:tracePt t="100579" x="2495550" y="4943475"/>
          <p14:tracePt t="100583" x="2503488" y="4903788"/>
          <p14:tracePt t="100589" x="2511425" y="4864100"/>
          <p14:tracePt t="100596" x="2511425" y="4848225"/>
          <p14:tracePt t="100604" x="2511425" y="4832350"/>
          <p14:tracePt t="100619" x="2511425" y="4824413"/>
          <p14:tracePt t="100629" x="2511425" y="4816475"/>
          <p14:tracePt t="100644" x="2511425" y="4808538"/>
          <p14:tracePt t="100724" x="2495550" y="4808538"/>
          <p14:tracePt t="100739" x="2479675" y="4808538"/>
          <p14:tracePt t="100746" x="2471738" y="4808538"/>
          <p14:tracePt t="100755" x="2463800" y="4808538"/>
          <p14:tracePt t="100762" x="2447925" y="4808538"/>
          <p14:tracePt t="100769" x="2432050" y="4816475"/>
          <p14:tracePt t="100777" x="2416175" y="4816475"/>
          <p14:tracePt t="100784" x="2392363" y="4832350"/>
          <p14:tracePt t="100792" x="2384425" y="4840288"/>
          <p14:tracePt t="100799" x="2374900" y="4840288"/>
          <p14:tracePt t="100806" x="2366963" y="4840288"/>
          <p14:tracePt t="100814" x="2359025" y="4856163"/>
          <p14:tracePt t="100822" x="2351088" y="4856163"/>
          <p14:tracePt t="100829" x="2351088" y="4864100"/>
          <p14:tracePt t="100837" x="2343150" y="4864100"/>
          <p14:tracePt t="100845" x="2335213" y="4864100"/>
          <p14:tracePt t="100852" x="2335213" y="4872038"/>
          <p14:tracePt t="100860" x="2327275" y="4879975"/>
          <p14:tracePt t="100882" x="2327275" y="4887913"/>
          <p14:tracePt t="100889" x="2319338" y="4887913"/>
          <p14:tracePt t="100897" x="2319338" y="4895850"/>
          <p14:tracePt t="101549" x="2319338" y="4911725"/>
          <p14:tracePt t="101560" x="2311400" y="4919663"/>
          <p14:tracePt t="101565" x="2311400" y="4927600"/>
          <p14:tracePt t="101571" x="2311400" y="4935538"/>
          <p14:tracePt t="101579" x="2295525" y="4943475"/>
          <p14:tracePt t="101590" x="2295525" y="4959350"/>
          <p14:tracePt t="101595" x="2295525" y="4976813"/>
          <p14:tracePt t="101601" x="2279650" y="4992688"/>
          <p14:tracePt t="101613" x="2279650" y="5016500"/>
          <p14:tracePt t="101617" x="2271713" y="5024438"/>
          <p14:tracePt t="101628" x="2263775" y="5048250"/>
          <p14:tracePt t="101641" x="2263775" y="5056188"/>
          <p14:tracePt t="101655" x="2255838" y="5064125"/>
          <p14:tracePt t="101663" x="2255838" y="5072063"/>
          <p14:tracePt t="101669" x="2247900" y="5072063"/>
          <p14:tracePt t="101677" x="2247900" y="5080000"/>
          <p14:tracePt t="101692" x="2247900" y="5087938"/>
          <p14:tracePt t="101706" x="2247900" y="5095875"/>
          <p14:tracePt t="101731" x="2247900" y="5103813"/>
          <p14:tracePt t="101872" x="0" y="0"/>
        </p14:tracePtLst>
        <p14:tracePtLst>
          <p14:tracePt t="102630" x="7964488" y="4489450"/>
          <p14:tracePt t="102651" x="7964488" y="4497388"/>
          <p14:tracePt t="102666" x="7956550" y="4505325"/>
          <p14:tracePt t="102675" x="7940675" y="4513263"/>
          <p14:tracePt t="102683" x="7932738" y="4521200"/>
          <p14:tracePt t="102690" x="7924800" y="4521200"/>
          <p14:tracePt t="102698" x="7900988" y="4529138"/>
          <p14:tracePt t="102705" x="7869238" y="4537075"/>
          <p14:tracePt t="102712" x="7835900" y="4552950"/>
          <p14:tracePt t="102719" x="7796213" y="4568825"/>
          <p14:tracePt t="102727" x="7756525" y="4576763"/>
          <p14:tracePt t="102734" x="7716838" y="4584700"/>
          <p14:tracePt t="102742" x="7677150" y="4600575"/>
          <p14:tracePt t="102749" x="7613650" y="4624388"/>
          <p14:tracePt t="102756" x="7573963" y="4641850"/>
          <p14:tracePt t="102764" x="7510463" y="4673600"/>
          <p14:tracePt t="102772" x="7461250" y="4697413"/>
          <p14:tracePt t="102779" x="7413625" y="4745038"/>
          <p14:tracePt t="102786" x="7381875" y="4768850"/>
          <p14:tracePt t="102794" x="7326313" y="4808538"/>
          <p14:tracePt t="102802" x="7302500" y="4832350"/>
          <p14:tracePt t="102810" x="7262813" y="4879975"/>
          <p14:tracePt t="102816" x="7223125" y="4919663"/>
          <p14:tracePt t="102825" x="7191375" y="4967288"/>
          <p14:tracePt t="102832" x="7159625" y="5008563"/>
          <p14:tracePt t="102840" x="7126288" y="5048250"/>
          <p14:tracePt t="102846" x="7118350" y="5072063"/>
          <p14:tracePt t="102854" x="7102475" y="5095875"/>
          <p14:tracePt t="102862" x="7086600" y="5135563"/>
          <p14:tracePt t="102869" x="7070725" y="5159375"/>
          <p14:tracePt t="102876" x="7070725" y="5183188"/>
          <p14:tracePt t="102884" x="7070725" y="5207000"/>
          <p14:tracePt t="102892" x="7070725" y="5222875"/>
          <p14:tracePt t="102899" x="7070725" y="5238750"/>
          <p14:tracePt t="102907" x="7070725" y="5262563"/>
          <p14:tracePt t="102914" x="7070725" y="5294313"/>
          <p14:tracePt t="102922" x="7070725" y="5319713"/>
          <p14:tracePt t="102929" x="7070725" y="5343525"/>
          <p14:tracePt t="102937" x="7070725" y="5375275"/>
          <p14:tracePt t="102944" x="7070725" y="5391150"/>
          <p14:tracePt t="102959" x="7070725" y="5414963"/>
          <p14:tracePt t="102960" x="7070725" y="5438775"/>
          <p14:tracePt t="102966" x="7078663" y="5438775"/>
          <p14:tracePt t="102974" x="7078663" y="5446713"/>
          <p14:tracePt t="102989" x="7086600" y="5446713"/>
          <p14:tracePt t="103004" x="7094538" y="5446713"/>
          <p14:tracePt t="103012" x="7102475" y="5446713"/>
          <p14:tracePt t="103019" x="7110413" y="5446713"/>
          <p14:tracePt t="103027" x="7126288" y="5446713"/>
          <p14:tracePt t="103034" x="7151688" y="5430838"/>
          <p14:tracePt t="103044" x="7191375" y="5407025"/>
          <p14:tracePt t="103049" x="7231063" y="5383213"/>
          <p14:tracePt t="103057" x="7270750" y="5343525"/>
          <p14:tracePt t="103064" x="7318375" y="5302250"/>
          <p14:tracePt t="103073" x="7358063" y="5262563"/>
          <p14:tracePt t="103079" x="7405688" y="5214938"/>
          <p14:tracePt t="103086" x="7453313" y="5143500"/>
          <p14:tracePt t="103094" x="7510463" y="5087938"/>
          <p14:tracePt t="103102" x="7534275" y="5056188"/>
          <p14:tracePt t="103109" x="7566025" y="5008563"/>
          <p14:tracePt t="103117" x="7605713" y="4959350"/>
          <p14:tracePt t="103125" x="7629525" y="4919663"/>
          <p14:tracePt t="103132" x="7645400" y="4895850"/>
          <p14:tracePt t="103139" x="7669213" y="4856163"/>
          <p14:tracePt t="103146" x="7677150" y="4840288"/>
          <p14:tracePt t="103154" x="7677150" y="4832350"/>
          <p14:tracePt t="103162" x="7677150" y="4824413"/>
          <p14:tracePt t="103169" x="7685088" y="4824413"/>
          <p14:tracePt t="103176" x="7685088" y="4816475"/>
          <p14:tracePt t="103619" x="7693025" y="4808538"/>
          <p14:tracePt t="103626" x="7693025" y="4800600"/>
          <p14:tracePt t="103634" x="7700963" y="4784725"/>
          <p14:tracePt t="103642" x="7716838" y="4768850"/>
          <p14:tracePt t="103649" x="7732713" y="4745038"/>
          <p14:tracePt t="103658" x="7748588" y="4721225"/>
          <p14:tracePt t="103664" x="7772400" y="4681538"/>
          <p14:tracePt t="103673" x="7796213" y="4641850"/>
          <p14:tracePt t="103679" x="7820025" y="4600575"/>
          <p14:tracePt t="103686" x="7851775" y="4560888"/>
          <p14:tracePt t="103694" x="7877175" y="4529138"/>
          <p14:tracePt t="103702" x="7908925" y="4497388"/>
          <p14:tracePt t="103709" x="7924800" y="4465638"/>
          <p14:tracePt t="103716" x="7940675" y="4449763"/>
          <p14:tracePt t="103726" x="7948613" y="4433888"/>
          <p14:tracePt t="103732" x="7956550" y="4433888"/>
          <p14:tracePt t="103739" x="7956550" y="4425950"/>
          <p14:tracePt t="103889" x="0" y="0"/>
        </p14:tracePtLst>
      </p14:laserTraceLst>
    </p:ext>
    <p:ext uri="{E180D4A7-C9FB-4DFB-919C-405C955672EB}">
      <p14:showEvtLst xmlns:p14="http://schemas.microsoft.com/office/powerpoint/2010/main">
        <p14:playEvt time="220" objId="6"/>
        <p14:stopEvt time="145130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4C2E0-3E1F-4546-B52B-8B8A73F0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54EF47-2C05-4C84-8C8C-E2E88108D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p3s2">
            <a:hlinkClick r:id="" action="ppaction://media"/>
            <a:extLst>
              <a:ext uri="{FF2B5EF4-FFF2-40B4-BE49-F238E27FC236}">
                <a16:creationId xmlns:a16="http://schemas.microsoft.com/office/drawing/2014/main" id="{CEDEABC0-7EED-4B94-9886-89FA663D22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805330"/>
            <a:ext cx="609600" cy="60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853ADA63-1744-42D1-801A-CB5DD5AF17BB}"/>
                  </a:ext>
                </a:extLst>
              </p14:cNvPr>
              <p14:cNvContentPartPr/>
              <p14:nvPr/>
            </p14:nvContentPartPr>
            <p14:xfrm>
              <a:off x="1995572" y="2979449"/>
              <a:ext cx="355320" cy="1087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853ADA63-1744-42D1-801A-CB5DD5AF17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7572" y="2961809"/>
                <a:ext cx="3909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DA1F674F-BA32-4EC8-BD69-D52E808560BC}"/>
                  </a:ext>
                </a:extLst>
              </p14:cNvPr>
              <p14:cNvContentPartPr/>
              <p14:nvPr/>
            </p14:nvContentPartPr>
            <p14:xfrm>
              <a:off x="2475812" y="2758409"/>
              <a:ext cx="224640" cy="370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DA1F674F-BA32-4EC8-BD69-D52E808560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8172" y="2740409"/>
                <a:ext cx="2602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566C0115-6379-4D10-82B8-01C852C1019B}"/>
                  </a:ext>
                </a:extLst>
              </p14:cNvPr>
              <p14:cNvContentPartPr/>
              <p14:nvPr/>
            </p14:nvContentPartPr>
            <p14:xfrm>
              <a:off x="2850212" y="2756609"/>
              <a:ext cx="321480" cy="1720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566C0115-6379-4D10-82B8-01C852C101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2212" y="2738969"/>
                <a:ext cx="35712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41B7F2C-67B3-4DA6-8048-A165E7375C2E}"/>
                  </a:ext>
                </a:extLst>
              </p14:cNvPr>
              <p14:cNvContentPartPr/>
              <p14:nvPr/>
            </p14:nvContentPartPr>
            <p14:xfrm>
              <a:off x="4704212" y="2756249"/>
              <a:ext cx="914040" cy="1681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41B7F2C-67B3-4DA6-8048-A165E7375C2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86572" y="2738287"/>
                <a:ext cx="949680" cy="203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0360A94F-F449-4B83-9DF4-866F9099F3BE}"/>
                  </a:ext>
                </a:extLst>
              </p14:cNvPr>
              <p14:cNvContentPartPr/>
              <p14:nvPr/>
            </p14:nvContentPartPr>
            <p14:xfrm>
              <a:off x="3546452" y="2750489"/>
              <a:ext cx="767880" cy="1440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0360A94F-F449-4B83-9DF4-866F9099F3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28812" y="2732805"/>
                <a:ext cx="803520" cy="179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8ED59808-D63D-452E-BD17-1936CC100D14}"/>
                  </a:ext>
                </a:extLst>
              </p14:cNvPr>
              <p14:cNvContentPartPr/>
              <p14:nvPr/>
            </p14:nvContentPartPr>
            <p14:xfrm>
              <a:off x="1018172" y="4043609"/>
              <a:ext cx="1603440" cy="13968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8ED59808-D63D-452E-BD17-1936CC100D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0172" y="4025969"/>
                <a:ext cx="1639080" cy="1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28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45"/>
    </mc:Choice>
    <mc:Fallback xmlns="">
      <p:transition spd="slow" advTm="15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26" x="6832600" y="4919663"/>
          <p14:tracePt t="6063" x="6824663" y="4919663"/>
          <p14:tracePt t="6071" x="6824663" y="4927600"/>
          <p14:tracePt t="6079" x="6816725" y="4927600"/>
          <p14:tracePt t="6086" x="6808788" y="4935538"/>
          <p14:tracePt t="6093" x="6800850" y="4943475"/>
          <p14:tracePt t="6108" x="6792913" y="4951413"/>
          <p14:tracePt t="6132" x="6784975" y="4959350"/>
          <p14:tracePt t="6147" x="6784975" y="4967288"/>
          <p14:tracePt t="6153" x="6777038" y="4967288"/>
          <p14:tracePt t="6161" x="6777038" y="4976813"/>
          <p14:tracePt t="7024" x="0" y="0"/>
        </p14:tracePtLst>
        <p14:tracePtLst>
          <p14:tracePt t="7242" x="6777038" y="4967288"/>
          <p14:tracePt t="7362" x="0" y="0"/>
        </p14:tracePtLst>
        <p14:tracePtLst>
          <p14:tracePt t="9043" x="5994400" y="1108075"/>
          <p14:tracePt t="9057" x="6002338" y="1108075"/>
          <p14:tracePt t="9064" x="6010275" y="1123950"/>
          <p14:tracePt t="9079" x="6010275" y="1131888"/>
          <p14:tracePt t="9086" x="6026150" y="1147763"/>
          <p14:tracePt t="9095" x="6034088" y="1163638"/>
          <p14:tracePt t="9101" x="6051550" y="1179513"/>
          <p14:tracePt t="9109" x="6075363" y="1179513"/>
          <p14:tracePt t="9117" x="6091238" y="1187450"/>
          <p14:tracePt t="9124" x="6107113" y="1195388"/>
          <p14:tracePt t="9131" x="6122988" y="1195388"/>
          <p14:tracePt t="9138" x="6146800" y="1195388"/>
          <p14:tracePt t="9146" x="6170613" y="1195388"/>
          <p14:tracePt t="9153" x="6194425" y="1187450"/>
          <p14:tracePt t="9163" x="6249988" y="1163638"/>
          <p14:tracePt t="9169" x="6297613" y="1131888"/>
          <p14:tracePt t="9178" x="6353175" y="1084263"/>
          <p14:tracePt t="9186" x="6402388" y="1036638"/>
          <p14:tracePt t="9196" x="6426200" y="989013"/>
          <p14:tracePt t="9198" x="6442075" y="949325"/>
          <p14:tracePt t="9207" x="6442075" y="925513"/>
          <p14:tracePt t="9216" x="6450013" y="885825"/>
          <p14:tracePt t="9222" x="6457950" y="844550"/>
          <p14:tracePt t="9231" x="6457950" y="812800"/>
          <p14:tracePt t="9236" x="6457950" y="788988"/>
          <p14:tracePt t="9245" x="6457950" y="773113"/>
          <p14:tracePt t="9251" x="6442075" y="757238"/>
          <p14:tracePt t="9258" x="6442075" y="741363"/>
          <p14:tracePt t="9266" x="6434138" y="733425"/>
          <p14:tracePt t="9275" x="6434138" y="725488"/>
          <p14:tracePt t="9283" x="6434138" y="717550"/>
          <p14:tracePt t="9288" x="6434138" y="709613"/>
          <p14:tracePt t="9297" x="6426200" y="709613"/>
          <p14:tracePt t="9303" x="6426200" y="701675"/>
          <p14:tracePt t="9318" x="6418263" y="685800"/>
          <p14:tracePt t="9326" x="6410325" y="685800"/>
          <p14:tracePt t="9333" x="6402388" y="669925"/>
          <p14:tracePt t="9341" x="6392863" y="661988"/>
          <p14:tracePt t="9348" x="6384925" y="654050"/>
          <p14:tracePt t="9355" x="6369050" y="638175"/>
          <p14:tracePt t="9364" x="6361113" y="638175"/>
          <p14:tracePt t="9370" x="6337300" y="622300"/>
          <p14:tracePt t="9379" x="6321425" y="622300"/>
          <p14:tracePt t="9388" x="6313488" y="614363"/>
          <p14:tracePt t="9393" x="6297613" y="606425"/>
          <p14:tracePt t="9401" x="6273800" y="598488"/>
          <p14:tracePt t="9408" x="6257925" y="598488"/>
          <p14:tracePt t="9417" x="6249988" y="598488"/>
          <p14:tracePt t="9425" x="6226175" y="598488"/>
          <p14:tracePt t="9435" x="6202363" y="590550"/>
          <p14:tracePt t="9439" x="6178550" y="590550"/>
          <p14:tracePt t="9447" x="6162675" y="590550"/>
          <p14:tracePt t="9453" x="6146800" y="590550"/>
          <p14:tracePt t="9461" x="6107113" y="598488"/>
          <p14:tracePt t="9469" x="6091238" y="606425"/>
          <p14:tracePt t="9476" x="6067425" y="622300"/>
          <p14:tracePt t="9483" x="6051550" y="622300"/>
          <p14:tracePt t="9491" x="6034088" y="630238"/>
          <p14:tracePt t="9498" x="6018213" y="638175"/>
          <p14:tracePt t="9506" x="6002338" y="646113"/>
          <p14:tracePt t="9514" x="5994400" y="646113"/>
          <p14:tracePt t="9521" x="5970588" y="646113"/>
          <p14:tracePt t="9529" x="5962650" y="646113"/>
          <p14:tracePt t="9536" x="5954713" y="646113"/>
          <p14:tracePt t="9544" x="5946775" y="654050"/>
          <p14:tracePt t="9551" x="5938838" y="654050"/>
          <p14:tracePt t="9558" x="5938838" y="661988"/>
          <p14:tracePt t="9566" x="5930900" y="661988"/>
          <p14:tracePt t="9573" x="5922963" y="661988"/>
          <p14:tracePt t="9581" x="5922963" y="669925"/>
          <p14:tracePt t="9589" x="5915025" y="685800"/>
          <p14:tracePt t="9596" x="5907088" y="693738"/>
          <p14:tracePt t="9603" x="5899150" y="709613"/>
          <p14:tracePt t="9611" x="5891213" y="741363"/>
          <p14:tracePt t="9619" x="5883275" y="773113"/>
          <p14:tracePt t="9626" x="5875338" y="804863"/>
          <p14:tracePt t="9633" x="5867400" y="844550"/>
          <p14:tracePt t="9641" x="5859463" y="893763"/>
          <p14:tracePt t="9648" x="5859463" y="917575"/>
          <p14:tracePt t="9656" x="5851525" y="965200"/>
          <p14:tracePt t="9664" x="5843588" y="1012825"/>
          <p14:tracePt t="9671" x="5843588" y="1052513"/>
          <p14:tracePt t="9679" x="5835650" y="1100138"/>
          <p14:tracePt t="9686" x="5835650" y="1139825"/>
          <p14:tracePt t="9694" x="5835650" y="1163638"/>
          <p14:tracePt t="9701" x="5835650" y="1187450"/>
          <p14:tracePt t="9708" x="5835650" y="1212850"/>
          <p14:tracePt t="9716" x="5835650" y="1244600"/>
          <p14:tracePt t="9723" x="5835650" y="1268413"/>
          <p14:tracePt t="9731" x="5835650" y="1292225"/>
          <p14:tracePt t="9738" x="5835650" y="1316038"/>
          <p14:tracePt t="9746" x="5835650" y="1323975"/>
          <p14:tracePt t="9753" x="5843588" y="1331913"/>
          <p14:tracePt t="9761" x="5859463" y="1347788"/>
          <p14:tracePt t="9776" x="5875338" y="1355725"/>
          <p14:tracePt t="9783" x="5891213" y="1355725"/>
          <p14:tracePt t="9791" x="5907088" y="1363663"/>
          <p14:tracePt t="9798" x="5915025" y="1363663"/>
          <p14:tracePt t="9805" x="5922963" y="1371600"/>
          <p14:tracePt t="9814" x="5938838" y="1371600"/>
          <p14:tracePt t="9829" x="5954713" y="1371600"/>
          <p14:tracePt t="9836" x="5986463" y="1371600"/>
          <p14:tracePt t="9844" x="5994400" y="1371600"/>
          <p14:tracePt t="9852" x="6010275" y="1371600"/>
          <p14:tracePt t="9918" x="6018213" y="1371600"/>
          <p14:tracePt t="9933" x="6026150" y="1371600"/>
          <p14:tracePt t="9948" x="6034088" y="1371600"/>
          <p14:tracePt t="9956" x="6034088" y="1363663"/>
          <p14:tracePt t="10743" x="6043613" y="1355725"/>
          <p14:tracePt t="10751" x="6051550" y="1347788"/>
          <p14:tracePt t="10758" x="6051550" y="1323975"/>
          <p14:tracePt t="10765" x="6067425" y="1300163"/>
          <p14:tracePt t="10773" x="6075363" y="1252538"/>
          <p14:tracePt t="10781" x="6075363" y="1212850"/>
          <p14:tracePt t="10789" x="6091238" y="1171575"/>
          <p14:tracePt t="10796" x="6099175" y="1147763"/>
          <p14:tracePt t="10803" x="6107113" y="1123950"/>
          <p14:tracePt t="10811" x="6107113" y="1116013"/>
          <p14:tracePt t="10818" x="6107113" y="1108075"/>
          <p14:tracePt t="10827" x="6107113" y="1100138"/>
          <p14:tracePt t="10945" x="6107113" y="1108075"/>
          <p14:tracePt t="10953" x="6107113" y="1116013"/>
          <p14:tracePt t="10968" x="6107113" y="1131888"/>
          <p14:tracePt t="10976" x="6107113" y="1139825"/>
          <p14:tracePt t="10983" x="6107113" y="1147763"/>
          <p14:tracePt t="10991" x="6107113" y="1163638"/>
          <p14:tracePt t="11006" x="6107113" y="1171575"/>
          <p14:tracePt t="11013" x="6122988" y="1187450"/>
          <p14:tracePt t="11021" x="6130925" y="1187450"/>
          <p14:tracePt t="11029" x="6146800" y="1195388"/>
          <p14:tracePt t="11036" x="6162675" y="1204913"/>
          <p14:tracePt t="11043" x="6178550" y="1204913"/>
          <p14:tracePt t="11051" x="6186488" y="1204913"/>
          <p14:tracePt t="11066" x="6194425" y="1204913"/>
          <p14:tracePt t="11155" x="6186488" y="1204913"/>
          <p14:tracePt t="11163" x="6178550" y="1204913"/>
          <p14:tracePt t="11171" x="6170613" y="1204913"/>
          <p14:tracePt t="11179" x="6154738" y="1204913"/>
          <p14:tracePt t="11186" x="6138863" y="1204913"/>
          <p14:tracePt t="11195" x="6122988" y="1204913"/>
          <p14:tracePt t="11212" x="6091238" y="1204913"/>
          <p14:tracePt t="11216" x="6059488" y="1204913"/>
          <p14:tracePt t="11223" x="6043613" y="1204913"/>
          <p14:tracePt t="11254" x="6034088" y="1204913"/>
          <p14:tracePt t="11336" x="6051550" y="1204913"/>
          <p14:tracePt t="11351" x="6059488" y="1204913"/>
          <p14:tracePt t="11359" x="6067425" y="1204913"/>
          <p14:tracePt t="11366" x="6083300" y="1204913"/>
          <p14:tracePt t="11373" x="6099175" y="1195388"/>
          <p14:tracePt t="11381" x="6107113" y="1195388"/>
          <p14:tracePt t="11500" x="6099175" y="1195388"/>
          <p14:tracePt t="11515" x="6091238" y="1195388"/>
          <p14:tracePt t="11523" x="6083300" y="1195388"/>
          <p14:tracePt t="11538" x="6075363" y="1195388"/>
          <p14:tracePt t="11546" x="6067425" y="1195388"/>
          <p14:tracePt t="11606" x="6059488" y="1195388"/>
          <p14:tracePt t="12033" x="6059488" y="1276350"/>
          <p14:tracePt t="12041" x="6059488" y="1379538"/>
          <p14:tracePt t="12048" x="6075363" y="1490663"/>
          <p14:tracePt t="12056" x="6107113" y="1643063"/>
          <p14:tracePt t="12063" x="6130925" y="1890713"/>
          <p14:tracePt t="12071" x="6202363" y="2168525"/>
          <p14:tracePt t="12079" x="6257925" y="2463800"/>
          <p14:tracePt t="12086" x="6345238" y="2647950"/>
          <p14:tracePt t="12094" x="6481763" y="2959100"/>
          <p14:tracePt t="12101" x="6632575" y="3221038"/>
          <p14:tracePt t="12109" x="6769100" y="3413125"/>
          <p14:tracePt t="12116" x="6880225" y="3548063"/>
          <p14:tracePt t="12123" x="6983413" y="3652838"/>
          <p14:tracePt t="12131" x="7054850" y="3708400"/>
          <p14:tracePt t="12138" x="7102475" y="3740150"/>
          <p14:tracePt t="12146" x="7126288" y="3748088"/>
          <p14:tracePt t="12153" x="7135813" y="3756025"/>
          <p14:tracePt t="12195" x="7135813" y="3763963"/>
          <p14:tracePt t="12198" x="7135813" y="3771900"/>
          <p14:tracePt t="12206" x="7126288" y="3779838"/>
          <p14:tracePt t="12214" x="7118350" y="3787775"/>
          <p14:tracePt t="12221" x="7118350" y="3811588"/>
          <p14:tracePt t="12230" x="7102475" y="3835400"/>
          <p14:tracePt t="12238" x="7086600" y="3859213"/>
          <p14:tracePt t="12245" x="7062788" y="3883025"/>
          <p14:tracePt t="12251" x="7046913" y="3930650"/>
          <p14:tracePt t="12259" x="7015163" y="3979863"/>
          <p14:tracePt t="12266" x="6983413" y="4019550"/>
          <p14:tracePt t="12274" x="6967538" y="4043363"/>
          <p14:tracePt t="12281" x="6943725" y="4075113"/>
          <p14:tracePt t="12289" x="6927850" y="4098925"/>
          <p14:tracePt t="12296" x="6919913" y="4114800"/>
          <p14:tracePt t="12303" x="6904038" y="4138613"/>
          <p14:tracePt t="12311" x="6896100" y="4146550"/>
          <p14:tracePt t="12319" x="6888163" y="4162425"/>
          <p14:tracePt t="12333" x="6880225" y="4170363"/>
          <p14:tracePt t="12341" x="6872288" y="4186238"/>
          <p14:tracePt t="12348" x="6872288" y="4194175"/>
          <p14:tracePt t="12356" x="6856413" y="4210050"/>
          <p14:tracePt t="12363" x="6848475" y="4225925"/>
          <p14:tracePt t="12371" x="6832600" y="4249738"/>
          <p14:tracePt t="12379" x="6808788" y="4291013"/>
          <p14:tracePt t="12388" x="6784975" y="4338638"/>
          <p14:tracePt t="12393" x="6769100" y="4410075"/>
          <p14:tracePt t="12401" x="6743700" y="4489450"/>
          <p14:tracePt t="12408" x="6727825" y="4560888"/>
          <p14:tracePt t="12416" x="6719888" y="4624388"/>
          <p14:tracePt t="12423" x="6711950" y="4673600"/>
          <p14:tracePt t="12431" x="6704013" y="4721225"/>
          <p14:tracePt t="12438" x="6704013" y="4760913"/>
          <p14:tracePt t="12445" x="6704013" y="4792663"/>
          <p14:tracePt t="12453" x="6704013" y="4824413"/>
          <p14:tracePt t="12461" x="6704013" y="4848225"/>
          <p14:tracePt t="12468" x="6704013" y="4856163"/>
          <p14:tracePt t="12478" x="6704013" y="4864100"/>
          <p14:tracePt t="12483" x="6719888" y="4872038"/>
          <p14:tracePt t="12491" x="6727825" y="4872038"/>
          <p14:tracePt t="12498" x="6735763" y="4872038"/>
          <p14:tracePt t="12513" x="6743700" y="4872038"/>
          <p14:tracePt t="12551" x="6751638" y="4872038"/>
          <p14:tracePt t="12573" x="6769100" y="4856163"/>
          <p14:tracePt t="12581" x="6777038" y="4848225"/>
          <p14:tracePt t="12589" x="6784975" y="4832350"/>
          <p14:tracePt t="12595" x="6808788" y="4808538"/>
          <p14:tracePt t="12605" x="6824663" y="4800600"/>
          <p14:tracePt t="12611" x="6840538" y="4776788"/>
          <p14:tracePt t="12618" x="6856413" y="4760913"/>
          <p14:tracePt t="12626" x="6872288" y="4752975"/>
          <p14:tracePt t="12633" x="6888163" y="4729163"/>
          <p14:tracePt t="12641" x="6904038" y="4721225"/>
          <p14:tracePt t="12648" x="6919913" y="4705350"/>
          <p14:tracePt t="12656" x="6943725" y="4689475"/>
          <p14:tracePt t="12663" x="6959600" y="4681538"/>
          <p14:tracePt t="12673" x="6975475" y="4665663"/>
          <p14:tracePt t="12681" x="6991350" y="4657725"/>
          <p14:tracePt t="12686" x="7038975" y="4649788"/>
          <p14:tracePt t="12694" x="7070725" y="4641850"/>
          <p14:tracePt t="12700" x="7102475" y="4641850"/>
          <p14:tracePt t="12708" x="7135813" y="4633913"/>
          <p14:tracePt t="12716" x="7183438" y="4624388"/>
          <p14:tracePt t="12723" x="7207250" y="4616450"/>
          <p14:tracePt t="12730" x="7254875" y="4600575"/>
          <p14:tracePt t="12739" x="7278688" y="4592638"/>
          <p14:tracePt t="12746" x="7294563" y="4584700"/>
          <p14:tracePt t="12753" x="7310438" y="4576763"/>
          <p14:tracePt t="12821" x="7302500" y="4576763"/>
          <p14:tracePt t="12828" x="7294563" y="4592638"/>
          <p14:tracePt t="12836" x="7262813" y="4616450"/>
          <p14:tracePt t="12844" x="7239000" y="4649788"/>
          <p14:tracePt t="12851" x="7199313" y="4689475"/>
          <p14:tracePt t="12858" x="7159625" y="4729163"/>
          <p14:tracePt t="12866" x="7126288" y="4752975"/>
          <p14:tracePt t="12874" x="7086600" y="4792663"/>
          <p14:tracePt t="12881" x="7038975" y="4832350"/>
          <p14:tracePt t="12890" x="6991350" y="4872038"/>
          <p14:tracePt t="12895" x="6943725" y="4903788"/>
          <p14:tracePt t="12903" x="6896100" y="4943475"/>
          <p14:tracePt t="12911" x="6864350" y="4967288"/>
          <p14:tracePt t="12919" x="6832600" y="5000625"/>
          <p14:tracePt t="12930" x="6824663" y="5000625"/>
          <p14:tracePt t="12934" x="6792913" y="5024438"/>
          <p14:tracePt t="12941" x="6784975" y="5040313"/>
          <p14:tracePt t="12949" x="6777038" y="5040313"/>
          <p14:tracePt t="13083" x="6792913" y="5040313"/>
          <p14:tracePt t="13091" x="6808788" y="5032375"/>
          <p14:tracePt t="13099" x="6824663" y="5024438"/>
          <p14:tracePt t="13106" x="6840538" y="5008563"/>
          <p14:tracePt t="13113" x="6856413" y="4992688"/>
          <p14:tracePt t="13121" x="6880225" y="4976813"/>
          <p14:tracePt t="13128" x="6904038" y="4943475"/>
          <p14:tracePt t="13137" x="6919913" y="4919663"/>
          <p14:tracePt t="13144" x="6943725" y="4895850"/>
          <p14:tracePt t="13151" x="6959600" y="4879975"/>
          <p14:tracePt t="13159" x="6967538" y="4872038"/>
          <p14:tracePt t="13176" x="6983413" y="4848225"/>
          <p14:tracePt t="13181" x="6983413" y="4840288"/>
          <p14:tracePt t="13188" x="6983413" y="4824413"/>
          <p14:tracePt t="13195" x="6991350" y="4816475"/>
          <p14:tracePt t="13203" x="6991350" y="4808538"/>
          <p14:tracePt t="13212" x="6991350" y="4800600"/>
          <p14:tracePt t="13226" x="6991350" y="4792663"/>
          <p14:tracePt t="13241" x="6991350" y="4784725"/>
          <p14:tracePt t="13249" x="6983413" y="4784725"/>
          <p14:tracePt t="13256" x="6983413" y="4776788"/>
          <p14:tracePt t="13263" x="6975475" y="4776788"/>
          <p14:tracePt t="13278" x="6967538" y="4776788"/>
          <p14:tracePt t="13286" x="6959600" y="4776788"/>
          <p14:tracePt t="13301" x="6951663" y="4776788"/>
          <p14:tracePt t="13310" x="6943725" y="4784725"/>
          <p14:tracePt t="13353" x="6943725" y="4792663"/>
          <p14:tracePt t="13541" x="6959600" y="4792663"/>
          <p14:tracePt t="13548" x="6983413" y="4776788"/>
          <p14:tracePt t="13556" x="7007225" y="4760913"/>
          <p14:tracePt t="13563" x="7038975" y="4737100"/>
          <p14:tracePt t="13571" x="7078663" y="4697413"/>
          <p14:tracePt t="13578" x="7118350" y="4657725"/>
          <p14:tracePt t="13586" x="7143750" y="4624388"/>
          <p14:tracePt t="13594" x="7159625" y="4592638"/>
          <p14:tracePt t="13601" x="7191375" y="4560888"/>
          <p14:tracePt t="13610" x="7199313" y="4537075"/>
          <p14:tracePt t="13616" x="7207250" y="4529138"/>
          <p14:tracePt t="13623" x="7215188" y="4521200"/>
          <p14:tracePt t="13645" x="7215188" y="4513263"/>
          <p14:tracePt t="13765" x="7215188" y="4521200"/>
          <p14:tracePt t="13773" x="7215188" y="4529138"/>
          <p14:tracePt t="13781" x="7215188" y="4537075"/>
          <p14:tracePt t="13795" x="7215188" y="4545013"/>
          <p14:tracePt t="13807" x="7207250" y="4552950"/>
          <p14:tracePt t="13815" x="7199313" y="4560888"/>
          <p14:tracePt t="13818" x="7191375" y="4576763"/>
          <p14:tracePt t="13827" x="7183438" y="4584700"/>
          <p14:tracePt t="13833" x="7175500" y="4600575"/>
          <p14:tracePt t="13841" x="7159625" y="4624388"/>
          <p14:tracePt t="13848" x="7143750" y="4649788"/>
          <p14:tracePt t="13857" x="7126288" y="4665663"/>
          <p14:tracePt t="13863" x="7102475" y="4689475"/>
          <p14:tracePt t="13871" x="7086600" y="4705350"/>
          <p14:tracePt t="13878" x="7062788" y="4737100"/>
          <p14:tracePt t="13886" x="7046913" y="4752975"/>
          <p14:tracePt t="13893" x="7031038" y="4768850"/>
          <p14:tracePt t="13901" x="7015163" y="4784725"/>
          <p14:tracePt t="13909" x="6999288" y="4792663"/>
          <p14:tracePt t="13916" x="6991350" y="4800600"/>
          <p14:tracePt t="13927" x="6983413" y="4808538"/>
          <p14:tracePt t="13932" x="6975475" y="4816475"/>
          <p14:tracePt t="13945" x="6967538" y="4824413"/>
          <p14:tracePt t="13954" x="6967538" y="4832350"/>
          <p14:tracePt t="13968" x="6959600" y="4840288"/>
          <p14:tracePt t="13977" x="6951663" y="4848225"/>
          <p14:tracePt t="13983" x="6935788" y="4856163"/>
          <p14:tracePt t="13991" x="6935788" y="4864100"/>
          <p14:tracePt t="13998" x="6919913" y="4879975"/>
          <p14:tracePt t="14013" x="6911975" y="4879975"/>
          <p14:tracePt t="14021" x="6911975" y="4887913"/>
          <p14:tracePt t="14148" x="6911975" y="4879975"/>
          <p14:tracePt t="14156" x="6911975" y="4864100"/>
          <p14:tracePt t="14163" x="6927850" y="4856163"/>
          <p14:tracePt t="14171" x="6935788" y="4848225"/>
          <p14:tracePt t="14178" x="6951663" y="4824413"/>
          <p14:tracePt t="14198" x="6991350" y="4784725"/>
          <p14:tracePt t="14201" x="7007225" y="4760913"/>
          <p14:tracePt t="14209" x="7023100" y="4752975"/>
          <p14:tracePt t="14216" x="7038975" y="4737100"/>
          <p14:tracePt t="14225" x="7054850" y="4729163"/>
          <p14:tracePt t="14231" x="7062788" y="4721225"/>
          <p14:tracePt t="14239" x="7078663" y="4705350"/>
          <p14:tracePt t="14246" x="7086600" y="4697413"/>
          <p14:tracePt t="14254" x="7094538" y="4689475"/>
          <p14:tracePt t="14269" x="7102475" y="4689475"/>
          <p14:tracePt t="14276" x="7102475" y="4681538"/>
          <p14:tracePt t="14283" x="7118350" y="4673600"/>
          <p14:tracePt t="14291" x="7126288" y="4673600"/>
          <p14:tracePt t="14298" x="7143750" y="4673600"/>
          <p14:tracePt t="14307" x="7159625" y="4665663"/>
          <p14:tracePt t="14313" x="7191375" y="4649788"/>
          <p14:tracePt t="14321" x="7207250" y="4649788"/>
          <p14:tracePt t="14328" x="7223125" y="4633913"/>
          <p14:tracePt t="14336" x="7231063" y="4624388"/>
          <p14:tracePt t="14344" x="7239000" y="4624388"/>
          <p14:tracePt t="14351" x="7239000" y="4616450"/>
          <p14:tracePt t="14359" x="7246938" y="4616450"/>
          <p14:tracePt t="14366" x="7254875" y="4616450"/>
          <p14:tracePt t="14456" x="7262813" y="4616450"/>
          <p14:tracePt t="14471" x="7270750" y="4616450"/>
          <p14:tracePt t="14478" x="7278688" y="4616450"/>
          <p14:tracePt t="14486" x="7286625" y="4616450"/>
          <p14:tracePt t="14493" x="7302500" y="4616450"/>
          <p14:tracePt t="14501" x="7318375" y="4616450"/>
          <p14:tracePt t="14509" x="7326313" y="4616450"/>
          <p14:tracePt t="14519" x="7350125" y="4616450"/>
          <p14:tracePt t="14525" x="7366000" y="4616450"/>
          <p14:tracePt t="14531" x="7389813" y="4616450"/>
          <p14:tracePt t="14539" x="7397750" y="4608513"/>
          <p14:tracePt t="14561" x="7397750" y="4600575"/>
          <p14:tracePt t="14688" x="7397750" y="4592638"/>
          <p14:tracePt t="14718" x="7405688" y="4584700"/>
          <p14:tracePt t="14786" x="0" y="0"/>
        </p14:tracePtLst>
        <p14:tracePtLst>
          <p14:tracePt t="15027" x="7429500" y="4537075"/>
          <p14:tracePt t="15154" x="0" y="0"/>
        </p14:tracePtLst>
        <p14:tracePtLst>
          <p14:tracePt t="15259" x="7429500" y="4537075"/>
          <p14:tracePt t="15416" x="0" y="0"/>
        </p14:tracePtLst>
        <p14:tracePtLst>
          <p14:tracePt t="16731" x="7493000" y="4513263"/>
          <p14:tracePt t="16879" x="0" y="0"/>
        </p14:tracePtLst>
        <p14:tracePtLst>
          <p14:tracePt t="16961" x="7493000" y="4513263"/>
          <p14:tracePt t="17479" x="0" y="0"/>
        </p14:tracePtLst>
        <p14:tracePtLst>
          <p14:tracePt t="18335" x="6759575" y="4959350"/>
          <p14:tracePt t="18454" x="0" y="0"/>
        </p14:tracePtLst>
        <p14:tracePtLst>
          <p14:tracePt t="18559" x="6759575" y="4959350"/>
          <p14:tracePt t="18739" x="0" y="0"/>
        </p14:tracePtLst>
        <p14:tracePtLst>
          <p14:tracePt t="25257" x="6792913" y="4951413"/>
          <p14:tracePt t="26013" x="6800850" y="4951413"/>
          <p14:tracePt t="26021" x="6808788" y="4951413"/>
          <p14:tracePt t="26029" x="6816725" y="4951413"/>
          <p14:tracePt t="26045" x="6824663" y="4951413"/>
          <p14:tracePt t="26068" x="6832600" y="4951413"/>
          <p14:tracePt t="26083" x="6840538" y="4951413"/>
          <p14:tracePt t="26104" x="6848475" y="4951413"/>
          <p14:tracePt t="26119" x="6856413" y="4951413"/>
          <p14:tracePt t="26126" x="6864350" y="4951413"/>
          <p14:tracePt t="26141" x="6872288" y="4951413"/>
          <p14:tracePt t="26149" x="6880225" y="4951413"/>
          <p14:tracePt t="26164" x="6896100" y="4951413"/>
          <p14:tracePt t="26170" x="6904038" y="4951413"/>
          <p14:tracePt t="26178" x="6911975" y="4951413"/>
          <p14:tracePt t="26200" x="6927850" y="4959350"/>
          <p14:tracePt t="26201" x="6935788" y="4959350"/>
          <p14:tracePt t="26208" x="6951663" y="4959350"/>
          <p14:tracePt t="26216" x="6959600" y="4959350"/>
          <p14:tracePt t="26223" x="6967538" y="4959350"/>
          <p14:tracePt t="26231" x="6975475" y="4959350"/>
          <p14:tracePt t="26253" x="6983413" y="4959350"/>
          <p14:tracePt t="26291" x="6991350" y="4959350"/>
          <p14:tracePt t="26301" x="6999288" y="4959350"/>
          <p14:tracePt t="26316" x="7007225" y="4959350"/>
          <p14:tracePt t="26329" x="7015163" y="4959350"/>
          <p14:tracePt t="26344" x="7023100" y="4959350"/>
          <p14:tracePt t="26351" x="7031038" y="4959350"/>
          <p14:tracePt t="26358" x="7038975" y="4959350"/>
          <p14:tracePt t="26373" x="7046913" y="4959350"/>
          <p14:tracePt t="26382" x="7054850" y="4959350"/>
          <p14:tracePt t="26403" x="7062788" y="4959350"/>
          <p14:tracePt t="26419" x="7070725" y="4959350"/>
          <p14:tracePt t="26440" x="7078663" y="4959350"/>
          <p14:tracePt t="26441" x="7094538" y="4959350"/>
          <p14:tracePt t="26449" x="7102475" y="4959350"/>
          <p14:tracePt t="26455" x="7110413" y="4959350"/>
          <p14:tracePt t="26463" x="7126288" y="4959350"/>
          <p14:tracePt t="26471" x="7135813" y="4959350"/>
          <p14:tracePt t="26479" x="7143750" y="4959350"/>
          <p14:tracePt t="26486" x="7159625" y="4959350"/>
          <p14:tracePt t="26501" x="7167563" y="4959350"/>
          <p14:tracePt t="26516" x="7175500" y="4959350"/>
          <p14:tracePt t="26523" x="7183438" y="4959350"/>
          <p14:tracePt t="26532" x="7191375" y="4959350"/>
          <p14:tracePt t="26538" x="7207250" y="4959350"/>
          <p14:tracePt t="26547" x="7223125" y="4959350"/>
          <p14:tracePt t="26553" x="7231063" y="4959350"/>
          <p14:tracePt t="26561" x="7239000" y="4959350"/>
          <p14:tracePt t="26568" x="7254875" y="4959350"/>
          <p14:tracePt t="26576" x="7262813" y="4959350"/>
          <p14:tracePt t="26583" x="7270750" y="4959350"/>
          <p14:tracePt t="26591" x="7278688" y="4959350"/>
          <p14:tracePt t="26606" x="7286625" y="4959350"/>
          <p14:tracePt t="26623" x="7302500" y="4959350"/>
          <p14:tracePt t="26635" x="7310438" y="4959350"/>
          <p14:tracePt t="26643" x="7326313" y="4959350"/>
          <p14:tracePt t="26651" x="7334250" y="4959350"/>
          <p14:tracePt t="26658" x="7342188" y="4959350"/>
          <p14:tracePt t="26666" x="7350125" y="4959350"/>
          <p14:tracePt t="26673" x="7358063" y="4959350"/>
          <p14:tracePt t="26681" x="7366000" y="4959350"/>
          <p14:tracePt t="26696" x="7373938" y="4959350"/>
          <p14:tracePt t="26710" x="7373938" y="4951413"/>
          <p14:tracePt t="26718" x="7381875" y="4951413"/>
          <p14:tracePt t="26733" x="7389813" y="4951413"/>
          <p14:tracePt t="26741" x="7397750" y="4951413"/>
          <p14:tracePt t="26756" x="7405688" y="4943475"/>
          <p14:tracePt t="26771" x="7413625" y="4943475"/>
          <p14:tracePt t="26786" x="7421563" y="4943475"/>
          <p14:tracePt t="26793" x="7429500" y="4943475"/>
          <p14:tracePt t="26808" x="7437438" y="4943475"/>
          <p14:tracePt t="26816" x="7445375" y="4935538"/>
          <p14:tracePt t="26831" x="7453313" y="4935538"/>
          <p14:tracePt t="26838" x="7461250" y="4935538"/>
          <p14:tracePt t="26846" x="7477125" y="4935538"/>
          <p14:tracePt t="26861" x="7485063" y="4935538"/>
          <p14:tracePt t="26868" x="7493000" y="4935538"/>
          <p14:tracePt t="26883" x="7510463" y="4935538"/>
          <p14:tracePt t="26891" x="7518400" y="4935538"/>
          <p14:tracePt t="26903" x="7526338" y="4935538"/>
          <p14:tracePt t="26906" x="7534275" y="4935538"/>
          <p14:tracePt t="26914" x="7542213" y="4935538"/>
          <p14:tracePt t="26921" x="7550150" y="4935538"/>
          <p14:tracePt t="26928" x="7566025" y="4935538"/>
          <p14:tracePt t="26936" x="7581900" y="4935538"/>
          <p14:tracePt t="26950" x="7589838" y="4935538"/>
          <p14:tracePt t="26958" x="7605713" y="4935538"/>
          <p14:tracePt t="26973" x="7621588" y="4935538"/>
          <p14:tracePt t="26981" x="7637463" y="4935538"/>
          <p14:tracePt t="26988" x="7653338" y="4935538"/>
          <p14:tracePt t="26996" x="7661275" y="4935538"/>
          <p14:tracePt t="27003" x="7677150" y="4935538"/>
          <p14:tracePt t="27010" x="7685088" y="4935538"/>
          <p14:tracePt t="27018" x="7693025" y="4935538"/>
          <p14:tracePt t="27026" x="7708900" y="4935538"/>
          <p14:tracePt t="27033" x="7716838" y="4935538"/>
          <p14:tracePt t="27041" x="7732713" y="4935538"/>
          <p14:tracePt t="27049" x="7748588" y="4935538"/>
          <p14:tracePt t="27065" x="7756525" y="4935538"/>
          <p14:tracePt t="27071" x="7772400" y="4935538"/>
          <p14:tracePt t="27079" x="7780338" y="4935538"/>
          <p14:tracePt t="27086" x="7788275" y="4935538"/>
          <p14:tracePt t="27093" x="7804150" y="4935538"/>
          <p14:tracePt t="27101" x="7812088" y="4935538"/>
          <p14:tracePt t="27108" x="7820025" y="4935538"/>
          <p14:tracePt t="27116" x="7827963" y="4935538"/>
          <p14:tracePt t="27123" x="7835900" y="4935538"/>
          <p14:tracePt t="27131" x="7843838" y="4935538"/>
          <p14:tracePt t="27138" x="7851775" y="4935538"/>
          <p14:tracePt t="27146" x="7869238" y="4935538"/>
          <p14:tracePt t="27153" x="7877175" y="4935538"/>
          <p14:tracePt t="27161" x="7885113" y="4935538"/>
          <p14:tracePt t="27168" x="7893050" y="4935538"/>
          <p14:tracePt t="27199" x="7916863" y="4935538"/>
          <p14:tracePt t="27205" x="7924800" y="4935538"/>
          <p14:tracePt t="27213" x="7932738" y="4935538"/>
          <p14:tracePt t="27228" x="7940675" y="4935538"/>
          <p14:tracePt t="27258" x="7948613" y="4935538"/>
          <p14:tracePt t="27311" x="7956550" y="4935538"/>
          <p14:tracePt t="27340" x="7972425" y="4935538"/>
          <p14:tracePt t="28488" x="7948613" y="4927600"/>
          <p14:tracePt t="28496" x="7924800" y="4919663"/>
          <p14:tracePt t="28503" x="7893050" y="4919663"/>
          <p14:tracePt t="28513" x="7859713" y="4919663"/>
          <p14:tracePt t="28518" x="7820025" y="4911725"/>
          <p14:tracePt t="28526" x="7780338" y="4911725"/>
          <p14:tracePt t="28533" x="7716838" y="4911725"/>
          <p14:tracePt t="28541" x="7653338" y="4911725"/>
          <p14:tracePt t="28548" x="7573963" y="4911725"/>
          <p14:tracePt t="28556" x="7502525" y="4911725"/>
          <p14:tracePt t="28564" x="7429500" y="4911725"/>
          <p14:tracePt t="28571" x="7334250" y="4911725"/>
          <p14:tracePt t="28578" x="7262813" y="4911725"/>
          <p14:tracePt t="28585" x="7167563" y="4911725"/>
          <p14:tracePt t="28594" x="7078663" y="4911725"/>
          <p14:tracePt t="28601" x="6991350" y="4911725"/>
          <p14:tracePt t="28608" x="6919913" y="4911725"/>
          <p14:tracePt t="28616" x="6856413" y="4903788"/>
          <p14:tracePt t="28623" x="6792913" y="4903788"/>
          <p14:tracePt t="28634" x="6735763" y="4903788"/>
          <p14:tracePt t="28639" x="6696075" y="4903788"/>
          <p14:tracePt t="28647" x="6648450" y="4903788"/>
          <p14:tracePt t="28653" x="6624638" y="4903788"/>
          <p14:tracePt t="28661" x="6600825" y="4903788"/>
          <p14:tracePt t="28668" x="6584950" y="4903788"/>
          <p14:tracePt t="28676" x="6561138" y="4903788"/>
          <p14:tracePt t="28683" x="6553200" y="4903788"/>
          <p14:tracePt t="28691" x="6537325" y="4903788"/>
          <p14:tracePt t="28698" x="6521450" y="4911725"/>
          <p14:tracePt t="28706" x="6513513" y="4911725"/>
          <p14:tracePt t="28715" x="6505575" y="4911725"/>
          <p14:tracePt t="28721" x="6481763" y="4911725"/>
          <p14:tracePt t="28728" x="6465888" y="4911725"/>
          <p14:tracePt t="28735" x="6450013" y="4919663"/>
          <p14:tracePt t="28743" x="6434138" y="4927600"/>
          <p14:tracePt t="28751" x="6410325" y="4935538"/>
          <p14:tracePt t="28758" x="6384925" y="4935538"/>
          <p14:tracePt t="28766" x="6361113" y="4943475"/>
          <p14:tracePt t="28773" x="6337300" y="4951413"/>
          <p14:tracePt t="28781" x="6297613" y="4959350"/>
          <p14:tracePt t="28788" x="6273800" y="4959350"/>
          <p14:tracePt t="28796" x="6257925" y="4959350"/>
          <p14:tracePt t="28803" x="6226175" y="4959350"/>
          <p14:tracePt t="28812" x="6210300" y="4959350"/>
          <p14:tracePt t="28818" x="6186488" y="4959350"/>
          <p14:tracePt t="28826" x="6170613" y="4959350"/>
          <p14:tracePt t="28833" x="6146800" y="4959350"/>
          <p14:tracePt t="28840" x="6122988" y="4959350"/>
          <p14:tracePt t="28848" x="6107113" y="4967288"/>
          <p14:tracePt t="28856" x="6083300" y="4976813"/>
          <p14:tracePt t="28864" x="6067425" y="4976813"/>
          <p14:tracePt t="28871" x="6034088" y="4984750"/>
          <p14:tracePt t="28878" x="6026150" y="4984750"/>
          <p14:tracePt t="28886" x="6018213" y="4984750"/>
          <p14:tracePt t="28893" x="6002338" y="4984750"/>
          <p14:tracePt t="28909" x="5994400" y="4984750"/>
          <p14:tracePt t="28915" x="5994400" y="4992688"/>
          <p14:tracePt t="28923" x="5986463" y="4992688"/>
          <p14:tracePt t="28941" x="5978525" y="4992688"/>
          <p14:tracePt t="29118" x="5986463" y="4992688"/>
          <p14:tracePt t="29126" x="6002338" y="4992688"/>
          <p14:tracePt t="29133" x="6018213" y="4992688"/>
          <p14:tracePt t="29143" x="6051550" y="4992688"/>
          <p14:tracePt t="29148" x="6107113" y="4992688"/>
          <p14:tracePt t="29156" x="6162675" y="4992688"/>
          <p14:tracePt t="29164" x="6226175" y="5000625"/>
          <p14:tracePt t="29171" x="6297613" y="5000625"/>
          <p14:tracePt t="29179" x="6369050" y="5008563"/>
          <p14:tracePt t="29187" x="6450013" y="5008563"/>
          <p14:tracePt t="29198" x="6545263" y="5008563"/>
          <p14:tracePt t="29201" x="6632575" y="5008563"/>
          <p14:tracePt t="29208" x="6711950" y="5008563"/>
          <p14:tracePt t="29216" x="6769100" y="5008563"/>
          <p14:tracePt t="29223" x="6800850" y="5008563"/>
          <p14:tracePt t="29233" x="6832600" y="5008563"/>
          <p14:tracePt t="29239" x="6856413" y="5008563"/>
          <p14:tracePt t="29246" x="6864350" y="5008563"/>
          <p14:tracePt t="29254" x="6872288" y="5008563"/>
          <p14:tracePt t="29261" x="6880225" y="5000625"/>
          <p14:tracePt t="29268" x="6880225" y="4992688"/>
          <p14:tracePt t="29283" x="6888163" y="4992688"/>
          <p14:tracePt t="29306" x="6896100" y="4984750"/>
          <p14:tracePt t="29314" x="6904038" y="4984750"/>
          <p14:tracePt t="29336" x="6911975" y="4984750"/>
          <p14:tracePt t="29344" x="6911975" y="4976813"/>
          <p14:tracePt t="29351" x="6919913" y="4976813"/>
          <p14:tracePt t="29358" x="6927850" y="4976813"/>
          <p14:tracePt t="29367" x="6935788" y="4976813"/>
          <p14:tracePt t="29381" x="6943725" y="4976813"/>
          <p14:tracePt t="29388" x="6951663" y="4976813"/>
          <p14:tracePt t="29397" x="6967538" y="4976813"/>
          <p14:tracePt t="29404" x="6983413" y="4976813"/>
          <p14:tracePt t="29411" x="7007225" y="4976813"/>
          <p14:tracePt t="29418" x="7023100" y="4976813"/>
          <p14:tracePt t="29425" x="7046913" y="4976813"/>
          <p14:tracePt t="29433" x="7070725" y="4976813"/>
          <p14:tracePt t="29442" x="7102475" y="4976813"/>
          <p14:tracePt t="29448" x="7143750" y="4976813"/>
          <p14:tracePt t="29456" x="7175500" y="4976813"/>
          <p14:tracePt t="29464" x="7199313" y="4976813"/>
          <p14:tracePt t="29471" x="7239000" y="4976813"/>
          <p14:tracePt t="29480" x="7246938" y="4976813"/>
          <p14:tracePt t="29486" x="7254875" y="4976813"/>
          <p14:tracePt t="29613" x="7254875" y="4967288"/>
          <p14:tracePt t="29621" x="7246938" y="4959350"/>
          <p14:tracePt t="29628" x="7223125" y="4959350"/>
          <p14:tracePt t="29636" x="7207250" y="4951413"/>
          <p14:tracePt t="29644" x="7167563" y="4943475"/>
          <p14:tracePt t="29651" x="7110413" y="4935538"/>
          <p14:tracePt t="29658" x="7054850" y="4927600"/>
          <p14:tracePt t="29666" x="7015163" y="4927600"/>
          <p14:tracePt t="29673" x="6959600" y="4927600"/>
          <p14:tracePt t="29681" x="6904038" y="4927600"/>
          <p14:tracePt t="29688" x="6832600" y="4927600"/>
          <p14:tracePt t="29697" x="6769100" y="4927600"/>
          <p14:tracePt t="29703" x="6688138" y="4927600"/>
          <p14:tracePt t="29711" x="6624638" y="4927600"/>
          <p14:tracePt t="29718" x="6577013" y="4927600"/>
          <p14:tracePt t="29726" x="6513513" y="4927600"/>
          <p14:tracePt t="29733" x="6473825" y="4927600"/>
          <p14:tracePt t="29740" x="6442075" y="4927600"/>
          <p14:tracePt t="29750" x="6418263" y="4935538"/>
          <p14:tracePt t="29758" x="6402388" y="4935538"/>
          <p14:tracePt t="29765" x="6392863" y="4935538"/>
          <p14:tracePt t="29890" x="6410325" y="4935538"/>
          <p14:tracePt t="29898" x="6426200" y="4935538"/>
          <p14:tracePt t="29906" x="6450013" y="4943475"/>
          <p14:tracePt t="29914" x="6465888" y="4951413"/>
          <p14:tracePt t="29921" x="6505575" y="4951413"/>
          <p14:tracePt t="29929" x="6561138" y="4951413"/>
          <p14:tracePt t="29936" x="6624638" y="4959350"/>
          <p14:tracePt t="29943" x="6696075" y="4959350"/>
          <p14:tracePt t="29951" x="6777038" y="4959350"/>
          <p14:tracePt t="29958" x="6872288" y="4959350"/>
          <p14:tracePt t="29965" x="6935788" y="4959350"/>
          <p14:tracePt t="29973" x="7031038" y="4959350"/>
          <p14:tracePt t="29981" x="7110413" y="4959350"/>
          <p14:tracePt t="29988" x="7199313" y="4959350"/>
          <p14:tracePt t="29997" x="7270750" y="4959350"/>
          <p14:tracePt t="30003" x="7334250" y="4959350"/>
          <p14:tracePt t="30011" x="7381875" y="4959350"/>
          <p14:tracePt t="30018" x="7405688" y="4959350"/>
          <p14:tracePt t="30027" x="7421563" y="4959350"/>
          <p14:tracePt t="30034" x="7429500" y="4959350"/>
          <p14:tracePt t="30041" x="7437438" y="4959350"/>
          <p14:tracePt t="30093" x="7445375" y="4959350"/>
          <p14:tracePt t="30108" x="7437438" y="4959350"/>
          <p14:tracePt t="30116" x="7413625" y="4951413"/>
          <p14:tracePt t="30123" x="7389813" y="4943475"/>
          <p14:tracePt t="30130" x="7342188" y="4935538"/>
          <p14:tracePt t="30138" x="7286625" y="4927600"/>
          <p14:tracePt t="30146" x="7215188" y="4927600"/>
          <p14:tracePt t="30153" x="7143750" y="4927600"/>
          <p14:tracePt t="30160" x="7046913" y="4927600"/>
          <p14:tracePt t="30168" x="6959600" y="4927600"/>
          <p14:tracePt t="30176" x="6856413" y="4927600"/>
          <p14:tracePt t="30183" x="6735763" y="4927600"/>
          <p14:tracePt t="30196" x="6640513" y="4927600"/>
          <p14:tracePt t="30198" x="6561138" y="4927600"/>
          <p14:tracePt t="30206" x="6473825" y="4927600"/>
          <p14:tracePt t="30214" x="6434138" y="4927600"/>
          <p14:tracePt t="30221" x="6376988" y="4927600"/>
          <p14:tracePt t="30229" x="6329363" y="4927600"/>
          <p14:tracePt t="30236" x="6305550" y="4927600"/>
          <p14:tracePt t="30243" x="6281738" y="4927600"/>
          <p14:tracePt t="30252" x="6265863" y="4927600"/>
          <p14:tracePt t="30258" x="6265863" y="4935538"/>
          <p14:tracePt t="30266" x="6257925" y="4935538"/>
          <p14:tracePt t="30387" x="6281738" y="4935538"/>
          <p14:tracePt t="30393" x="6297613" y="4935538"/>
          <p14:tracePt t="30401" x="6329363" y="4935538"/>
          <p14:tracePt t="30409" x="6376988" y="4935538"/>
          <p14:tracePt t="30416" x="6418263" y="4935538"/>
          <p14:tracePt t="30423" x="6481763" y="4935538"/>
          <p14:tracePt t="30431" x="6561138" y="4935538"/>
          <p14:tracePt t="30438" x="6640513" y="4935538"/>
          <p14:tracePt t="30446" x="6727825" y="4935538"/>
          <p14:tracePt t="30455" x="6832600" y="4935538"/>
          <p14:tracePt t="30461" x="6919913" y="4935538"/>
          <p14:tracePt t="30468" x="7031038" y="4935538"/>
          <p14:tracePt t="30477" x="7151688" y="4935538"/>
          <p14:tracePt t="30483" x="7262813" y="4935538"/>
          <p14:tracePt t="30491" x="7373938" y="4927600"/>
          <p14:tracePt t="30499" x="7469188" y="4927600"/>
          <p14:tracePt t="30506" x="7566025" y="4911725"/>
          <p14:tracePt t="30514" x="7629525" y="4911725"/>
          <p14:tracePt t="30521" x="7693025" y="4903788"/>
          <p14:tracePt t="30529" x="7756525" y="4895850"/>
          <p14:tracePt t="30536" x="7788275" y="4895850"/>
          <p14:tracePt t="30544" x="7812088" y="4895850"/>
          <p14:tracePt t="30551" x="7820025" y="4895850"/>
          <p14:tracePt t="30581" x="7820025" y="4887913"/>
          <p14:tracePt t="30611" x="7796213" y="4887913"/>
          <p14:tracePt t="30618" x="7788275" y="4879975"/>
          <p14:tracePt t="30627" x="7764463" y="4879975"/>
          <p14:tracePt t="30633" x="7732713" y="4879975"/>
          <p14:tracePt t="30640" x="7669213" y="4879975"/>
          <p14:tracePt t="30648" x="7613650" y="4879975"/>
          <p14:tracePt t="30656" x="7566025" y="4879975"/>
          <p14:tracePt t="30663" x="7469188" y="4879975"/>
          <p14:tracePt t="30671" x="7373938" y="4879975"/>
          <p14:tracePt t="30679" x="7254875" y="4879975"/>
          <p14:tracePt t="30686" x="7143750" y="4879975"/>
          <p14:tracePt t="30693" x="6991350" y="4879975"/>
          <p14:tracePt t="30701" x="6864350" y="4879975"/>
          <p14:tracePt t="30708" x="6769100" y="4879975"/>
          <p14:tracePt t="30717" x="6640513" y="4879975"/>
          <p14:tracePt t="30726" x="6545263" y="4879975"/>
          <p14:tracePt t="30734" x="6457950" y="4879975"/>
          <p14:tracePt t="30739" x="6384925" y="4879975"/>
          <p14:tracePt t="30749" x="6329363" y="4887913"/>
          <p14:tracePt t="30753" x="6297613" y="4895850"/>
          <p14:tracePt t="30762" x="6281738" y="4903788"/>
          <p14:tracePt t="30768" x="6257925" y="4911725"/>
          <p14:tracePt t="30784" x="6249988" y="4911725"/>
          <p14:tracePt t="30865" x="6249988" y="4919663"/>
          <p14:tracePt t="30873" x="6273800" y="4927600"/>
          <p14:tracePt t="30881" x="6313488" y="4935538"/>
          <p14:tracePt t="30888" x="6353175" y="4935538"/>
          <p14:tracePt t="30897" x="6418263" y="4935538"/>
          <p14:tracePt t="30904" x="6497638" y="4935538"/>
          <p14:tracePt t="30911" x="6553200" y="4935538"/>
          <p14:tracePt t="30918" x="6648450" y="4935538"/>
          <p14:tracePt t="30926" x="6769100" y="4935538"/>
          <p14:tracePt t="30935" x="6872288" y="4935538"/>
          <p14:tracePt t="30941" x="6999288" y="4935538"/>
          <p14:tracePt t="30948" x="7118350" y="4935538"/>
          <p14:tracePt t="30956" x="7215188" y="4927600"/>
          <p14:tracePt t="30963" x="7334250" y="4919663"/>
          <p14:tracePt t="30972" x="7437438" y="4919663"/>
          <p14:tracePt t="30979" x="7542213" y="4919663"/>
          <p14:tracePt t="30986" x="7637463" y="4919663"/>
          <p14:tracePt t="30994" x="7724775" y="4919663"/>
          <p14:tracePt t="31000" x="7788275" y="4919663"/>
          <p14:tracePt t="31009" x="7820025" y="4919663"/>
          <p14:tracePt t="31016" x="7851775" y="4919663"/>
          <p14:tracePt t="31023" x="7869238" y="4919663"/>
          <p14:tracePt t="31031" x="7877175" y="4919663"/>
          <p14:tracePt t="31046" x="7885113" y="4919663"/>
          <p14:tracePt t="31098" x="7877175" y="4911725"/>
          <p14:tracePt t="31107" x="7851775" y="4911725"/>
          <p14:tracePt t="31113" x="7820025" y="4911725"/>
          <p14:tracePt t="31122" x="7740650" y="4903788"/>
          <p14:tracePt t="31129" x="7645400" y="4879975"/>
          <p14:tracePt t="31138" x="7518400" y="4872038"/>
          <p14:tracePt t="31148" x="7366000" y="4872038"/>
          <p14:tracePt t="31153" x="7207250" y="4872038"/>
          <p14:tracePt t="31159" x="7102475" y="4872038"/>
          <p14:tracePt t="31166" x="6959600" y="4872038"/>
          <p14:tracePt t="31173" x="6840538" y="4887913"/>
          <p14:tracePt t="31181" x="6743700" y="4887913"/>
          <p14:tracePt t="31196" x="6592888" y="4887913"/>
          <p14:tracePt t="31203" x="6545263" y="4887913"/>
          <p14:tracePt t="31211" x="6489700" y="4887913"/>
          <p14:tracePt t="31218" x="6457950" y="4887913"/>
          <p14:tracePt t="31226" x="6426200" y="4887913"/>
          <p14:tracePt t="31234" x="6402388" y="4887913"/>
          <p14:tracePt t="31241" x="6384925" y="4887913"/>
          <p14:tracePt t="31248" x="6369050" y="4887913"/>
          <p14:tracePt t="31264" x="6361113" y="4887913"/>
          <p14:tracePt t="31270" x="6345238" y="4887913"/>
          <p14:tracePt t="31286" x="6337300" y="4895850"/>
          <p14:tracePt t="31293" x="6329363" y="4895850"/>
          <p14:tracePt t="31323" x="6321425" y="4895850"/>
          <p14:tracePt t="31413" x="6321425" y="4903788"/>
          <p14:tracePt t="31420" x="6329363" y="4911725"/>
          <p14:tracePt t="31429" x="6337300" y="4911725"/>
          <p14:tracePt t="31436" x="6353175" y="4911725"/>
          <p14:tracePt t="31443" x="6369050" y="4919663"/>
          <p14:tracePt t="31451" x="6392863" y="4935538"/>
          <p14:tracePt t="31459" x="6442075" y="4951413"/>
          <p14:tracePt t="31467" x="6497638" y="4951413"/>
          <p14:tracePt t="31473" x="6561138" y="4967288"/>
          <p14:tracePt t="31481" x="6624638" y="4967288"/>
          <p14:tracePt t="31488" x="6711950" y="4976813"/>
          <p14:tracePt t="31496" x="6800850" y="4976813"/>
          <p14:tracePt t="31503" x="6848475" y="4976813"/>
          <p14:tracePt t="31511" x="6935788" y="4976813"/>
          <p14:tracePt t="31518" x="6999288" y="4976813"/>
          <p14:tracePt t="31526" x="7062788" y="4976813"/>
          <p14:tracePt t="31533" x="7118350" y="4976813"/>
          <p14:tracePt t="31542" x="7151688" y="4976813"/>
          <p14:tracePt t="31548" x="7175500" y="4976813"/>
          <p14:tracePt t="31556" x="7191375" y="4976813"/>
          <p14:tracePt t="31563" x="7199313" y="4976813"/>
          <p14:tracePt t="31571" x="7207250" y="4976813"/>
          <p14:tracePt t="31601" x="7215188" y="4976813"/>
          <p14:tracePt t="32403" x="7223125" y="4976813"/>
          <p14:tracePt t="32411" x="7231063" y="4976813"/>
          <p14:tracePt t="32418" x="7246938" y="4976813"/>
          <p14:tracePt t="32433" x="7262813" y="4976813"/>
          <p14:tracePt t="32442" x="7278688" y="4976813"/>
          <p14:tracePt t="32448" x="7286625" y="4976813"/>
          <p14:tracePt t="32455" x="7294563" y="4976813"/>
          <p14:tracePt t="32464" x="7302500" y="4976813"/>
          <p14:tracePt t="32470" x="7310438" y="4976813"/>
          <p14:tracePt t="32478" x="7318375" y="4976813"/>
          <p14:tracePt t="32486" x="7334250" y="4976813"/>
          <p14:tracePt t="32493" x="7350125" y="4976813"/>
          <p14:tracePt t="32501" x="7366000" y="4976813"/>
          <p14:tracePt t="32509" x="7373938" y="4976813"/>
          <p14:tracePt t="32516" x="7389813" y="4976813"/>
          <p14:tracePt t="32523" x="7405688" y="4976813"/>
          <p14:tracePt t="32531" x="7421563" y="4976813"/>
          <p14:tracePt t="32539" x="7445375" y="4976813"/>
          <p14:tracePt t="32546" x="7453313" y="4976813"/>
          <p14:tracePt t="33168" x="7453313" y="4967288"/>
          <p14:tracePt t="33183" x="7453313" y="4959350"/>
          <p14:tracePt t="33198" x="7453313" y="4951413"/>
          <p14:tracePt t="33213" x="7453313" y="4943475"/>
          <p14:tracePt t="33438" x="7445375" y="4943475"/>
          <p14:tracePt t="33445" x="7437438" y="4943475"/>
          <p14:tracePt t="33453" x="7429500" y="4943475"/>
          <p14:tracePt t="33461" x="7421563" y="4935538"/>
          <p14:tracePt t="33468" x="7413625" y="4935538"/>
          <p14:tracePt t="33476" x="7397750" y="4935538"/>
          <p14:tracePt t="33483" x="7389813" y="4935538"/>
          <p14:tracePt t="33491" x="7381875" y="4935538"/>
          <p14:tracePt t="33498" x="7373938" y="4935538"/>
          <p14:tracePt t="33514" x="7366000" y="4935538"/>
          <p14:tracePt t="33588" x="7358063" y="4935538"/>
          <p14:tracePt t="33596" x="7350125" y="4935538"/>
          <p14:tracePt t="33603" x="7342188" y="4935538"/>
          <p14:tracePt t="33618" x="7334250" y="4935538"/>
          <p14:tracePt t="33627" x="7326313" y="4935538"/>
          <p14:tracePt t="33633" x="7318375" y="4935538"/>
          <p14:tracePt t="33641" x="7310438" y="4935538"/>
          <p14:tracePt t="33648" x="7302500" y="4935538"/>
          <p14:tracePt t="33656" x="7294563" y="4943475"/>
          <p14:tracePt t="33671" x="7286625" y="4943475"/>
          <p14:tracePt t="33678" x="7278688" y="4943475"/>
          <p14:tracePt t="33686" x="7270750" y="4943475"/>
          <p14:tracePt t="33694" x="7254875" y="4943475"/>
          <p14:tracePt t="33701" x="7246938" y="4943475"/>
          <p14:tracePt t="33709" x="7231063" y="4951413"/>
          <p14:tracePt t="33717" x="7223125" y="4951413"/>
          <p14:tracePt t="33724" x="7207250" y="4951413"/>
          <p14:tracePt t="33732" x="7191375" y="4951413"/>
          <p14:tracePt t="33738" x="7175500" y="4951413"/>
          <p14:tracePt t="33746" x="7167563" y="4951413"/>
          <p14:tracePt t="33753" x="7143750" y="4951413"/>
          <p14:tracePt t="33760" x="7126288" y="4959350"/>
          <p14:tracePt t="33776" x="7118350" y="4967288"/>
          <p14:tracePt t="33783" x="7110413" y="4967288"/>
          <p14:tracePt t="33791" x="7102475" y="4967288"/>
          <p14:tracePt t="33798" x="7094538" y="4967288"/>
          <p14:tracePt t="33807" x="7086600" y="4967288"/>
          <p14:tracePt t="33813" x="7078663" y="4967288"/>
          <p14:tracePt t="33828" x="7078663" y="4976813"/>
          <p14:tracePt t="33836" x="7070725" y="4976813"/>
          <p14:tracePt t="34315" x="7062788" y="4976813"/>
          <p14:tracePt t="34331" x="7046913" y="4976813"/>
          <p14:tracePt t="34346" x="7038975" y="4976813"/>
          <p14:tracePt t="34353" x="7031038" y="4976813"/>
          <p14:tracePt t="34361" x="7023100" y="4976813"/>
          <p14:tracePt t="34368" x="7015163" y="4976813"/>
          <p14:tracePt t="34376" x="7007225" y="4976813"/>
          <p14:tracePt t="34383" x="6999288" y="4976813"/>
          <p14:tracePt t="34391" x="6983413" y="4976813"/>
          <p14:tracePt t="34398" x="6975475" y="4976813"/>
          <p14:tracePt t="34406" x="6959600" y="4976813"/>
          <p14:tracePt t="34413" x="6951663" y="4976813"/>
          <p14:tracePt t="34421" x="6935788" y="4976813"/>
          <p14:tracePt t="34436" x="6927850" y="4976813"/>
          <p14:tracePt t="34451" x="6919913" y="4976813"/>
          <p14:tracePt t="34458" x="6911975" y="4976813"/>
          <p14:tracePt t="34466" x="6911975" y="4984750"/>
          <p14:tracePt t="34496" x="6904038" y="4984750"/>
          <p14:tracePt t="34527" x="6896100" y="4984750"/>
          <p14:tracePt t="34533" x="6888163" y="4984750"/>
          <p14:tracePt t="34541" x="6880225" y="4984750"/>
          <p14:tracePt t="34548" x="6872288" y="4992688"/>
          <p14:tracePt t="34923" x="6888163" y="4992688"/>
          <p14:tracePt t="34933" x="6896100" y="4992688"/>
          <p14:tracePt t="34939" x="6911975" y="4992688"/>
          <p14:tracePt t="34946" x="6927850" y="4992688"/>
          <p14:tracePt t="34954" x="6935788" y="4992688"/>
          <p14:tracePt t="34961" x="6959600" y="4992688"/>
          <p14:tracePt t="34968" x="6983413" y="4992688"/>
          <p14:tracePt t="34976" x="7015163" y="4992688"/>
          <p14:tracePt t="34983" x="7038975" y="4992688"/>
          <p14:tracePt t="34991" x="7070725" y="4992688"/>
          <p14:tracePt t="34998" x="7094538" y="4992688"/>
          <p14:tracePt t="35006" x="7126288" y="4992688"/>
          <p14:tracePt t="35013" x="7151688" y="4992688"/>
          <p14:tracePt t="35021" x="7167563" y="4992688"/>
          <p14:tracePt t="35028" x="7199313" y="4984750"/>
          <p14:tracePt t="35036" x="7223125" y="4976813"/>
          <p14:tracePt t="35043" x="7239000" y="4967288"/>
          <p14:tracePt t="35051" x="7254875" y="4951413"/>
          <p14:tracePt t="35059" x="7270750" y="4951413"/>
          <p14:tracePt t="35066" x="7286625" y="4935538"/>
          <p14:tracePt t="35081" x="7294563" y="4927600"/>
          <p14:tracePt t="35089" x="7302500" y="4927600"/>
          <p14:tracePt t="35096" x="7302500" y="4919663"/>
          <p14:tracePt t="35104" x="7310438" y="4919663"/>
          <p14:tracePt t="35155" x="7326313" y="4919663"/>
          <p14:tracePt t="35163" x="7334250" y="4919663"/>
          <p14:tracePt t="35170" x="7342188" y="4919663"/>
          <p14:tracePt t="35178" x="7358063" y="4919663"/>
          <p14:tracePt t="35192" x="7373938" y="4919663"/>
          <p14:tracePt t="35193" x="7389813" y="4919663"/>
          <p14:tracePt t="35200" x="7421563" y="4919663"/>
          <p14:tracePt t="35209" x="7453313" y="4927600"/>
          <p14:tracePt t="35216" x="7477125" y="4927600"/>
          <p14:tracePt t="35223" x="7510463" y="4935538"/>
          <p14:tracePt t="35231" x="7550150" y="4943475"/>
          <p14:tracePt t="35238" x="7573963" y="4951413"/>
          <p14:tracePt t="35245" x="7581900" y="4951413"/>
          <p14:tracePt t="35253" x="7589838" y="4951413"/>
          <p14:tracePt t="35260" x="7597775" y="4951413"/>
          <p14:tracePt t="35629" x="0" y="0"/>
        </p14:tracePtLst>
        <p14:tracePtLst>
          <p14:tracePt t="35967" x="7597775" y="4951413"/>
          <p14:tracePt t="36109" x="0" y="0"/>
        </p14:tracePtLst>
        <p14:tracePtLst>
          <p14:tracePt t="36245" x="7597775" y="4951413"/>
          <p14:tracePt t="36529" x="0" y="0"/>
        </p14:tracePtLst>
        <p14:tracePtLst>
          <p14:tracePt t="39222" x="6759575" y="4346575"/>
          <p14:tracePt t="39379" x="0" y="0"/>
        </p14:tracePtLst>
        <p14:tracePtLst>
          <p14:tracePt t="39506" x="6759575" y="4346575"/>
          <p14:tracePt t="39844" x="0" y="0"/>
        </p14:tracePtLst>
        <p14:tracePtLst>
          <p14:tracePt t="40527" x="6759575" y="4346575"/>
          <p14:tracePt t="43176" x="0" y="0"/>
        </p14:tracePtLst>
        <p14:tracePtLst>
          <p14:tracePt t="44083" x="7429500" y="4895850"/>
          <p14:tracePt t="44194" x="0" y="0"/>
        </p14:tracePtLst>
        <p14:tracePtLst>
          <p14:tracePt t="44510" x="7429500" y="4935538"/>
          <p14:tracePt t="44659" x="0" y="0"/>
        </p14:tracePtLst>
        <p14:tracePtLst>
          <p14:tracePt t="59960" x="2886075" y="2901950"/>
          <p14:tracePt t="60319" x="2886075" y="2894013"/>
          <p14:tracePt t="60326" x="2886075" y="2886075"/>
          <p14:tracePt t="60336" x="2878138" y="2886075"/>
          <p14:tracePt t="60349" x="2870200" y="2886075"/>
          <p14:tracePt t="60356" x="2870200" y="2878138"/>
          <p14:tracePt t="60379" x="2862263" y="2878138"/>
          <p14:tracePt t="60416" x="2854325" y="2878138"/>
          <p14:tracePt t="60439" x="2846388" y="2878138"/>
          <p14:tracePt t="60462" x="2838450" y="2878138"/>
          <p14:tracePt t="60499" x="2830513" y="2878138"/>
          <p14:tracePt t="60514" x="2822575" y="2878138"/>
          <p14:tracePt t="60649" x="2830513" y="2878138"/>
          <p14:tracePt t="60664" x="2838450" y="2878138"/>
          <p14:tracePt t="60679" x="2846388" y="2878138"/>
          <p14:tracePt t="60687" x="2854325" y="2878138"/>
          <p14:tracePt t="60702" x="2862263" y="2878138"/>
          <p14:tracePt t="60716" x="2878138" y="2878138"/>
          <p14:tracePt t="60732" x="2886075" y="2878138"/>
          <p14:tracePt t="60739" x="2901950" y="2878138"/>
          <p14:tracePt t="60746" x="2917825" y="2878138"/>
          <p14:tracePt t="60755" x="2933700" y="2878138"/>
          <p14:tracePt t="60762" x="2949575" y="2886075"/>
          <p14:tracePt t="60768" x="2957513" y="2886075"/>
          <p14:tracePt t="60776" x="2973388" y="2886075"/>
          <p14:tracePt t="60784" x="2997200" y="2886075"/>
          <p14:tracePt t="60791" x="3005138" y="2886075"/>
          <p14:tracePt t="60799" x="3021013" y="2886075"/>
          <p14:tracePt t="60806" x="3028950" y="2886075"/>
          <p14:tracePt t="60814" x="3052763" y="2886075"/>
          <p14:tracePt t="60822" x="3060700" y="2886075"/>
          <p14:tracePt t="60837" x="3068638" y="2886075"/>
          <p14:tracePt t="60844" x="3076575" y="2886075"/>
          <p14:tracePt t="60852" x="3084513" y="2886075"/>
          <p14:tracePt t="60874" x="3092450" y="2886075"/>
          <p14:tracePt t="60912" x="3100388" y="2886075"/>
          <p14:tracePt t="60919" x="3109913" y="2886075"/>
          <p14:tracePt t="60926" x="3117850" y="2886075"/>
          <p14:tracePt t="60934" x="3117850" y="2878138"/>
          <p14:tracePt t="60942" x="3133725" y="2878138"/>
          <p14:tracePt t="60949" x="3149600" y="2870200"/>
          <p14:tracePt t="60956" x="3157538" y="2862263"/>
          <p14:tracePt t="60964" x="3181350" y="2862263"/>
          <p14:tracePt t="60972" x="3197225" y="2862263"/>
          <p14:tracePt t="60980" x="3205163" y="2862263"/>
          <p14:tracePt t="60994" x="3213100" y="2862263"/>
          <p14:tracePt t="61008" x="3221038" y="2862263"/>
          <p14:tracePt t="62239" x="3221038" y="2870200"/>
          <p14:tracePt t="62248" x="3213100" y="2878138"/>
          <p14:tracePt t="62264" x="3205163" y="2886075"/>
          <p14:tracePt t="62276" x="3197225" y="2886075"/>
          <p14:tracePt t="62284" x="3197225" y="2894013"/>
          <p14:tracePt t="62306" x="3189288" y="2894013"/>
          <p14:tracePt t="62314" x="3189288" y="2901950"/>
          <p14:tracePt t="62501" x="3189288" y="2909888"/>
          <p14:tracePt t="62517" x="3181350" y="2909888"/>
          <p14:tracePt t="62539" x="3181350" y="2919413"/>
          <p14:tracePt t="62546" x="3173413" y="2919413"/>
          <p14:tracePt t="62757" x="0" y="0"/>
        </p14:tracePtLst>
        <p14:tracePtLst>
          <p14:tracePt t="63050" x="2105025" y="3062288"/>
          <p14:tracePt t="63161" x="2120900" y="3062288"/>
          <p14:tracePt t="63169" x="2152650" y="3062288"/>
          <p14:tracePt t="63178" x="2184400" y="3062288"/>
          <p14:tracePt t="63190" x="2224088" y="3062288"/>
          <p14:tracePt t="63192" x="2271713" y="3062288"/>
          <p14:tracePt t="63201" x="2335213" y="3062288"/>
          <p14:tracePt t="63206" x="2408238" y="3062288"/>
          <p14:tracePt t="63217" x="2455863" y="3054350"/>
          <p14:tracePt t="63222" x="2527300" y="3038475"/>
          <p14:tracePt t="63229" x="2551113" y="3022600"/>
          <p14:tracePt t="63236" x="2559050" y="3022600"/>
          <p14:tracePt t="63245" x="2574925" y="3006725"/>
          <p14:tracePt t="63259" x="2574925" y="2998788"/>
          <p14:tracePt t="63266" x="2574925" y="2982913"/>
          <p14:tracePt t="63274" x="2559050" y="2974975"/>
          <p14:tracePt t="63282" x="2543175" y="2967038"/>
          <p14:tracePt t="63289" x="2503488" y="2951163"/>
          <p14:tracePt t="63296" x="2463800" y="2943225"/>
          <p14:tracePt t="63304" x="2424113" y="2935288"/>
          <p14:tracePt t="63312" x="2384425" y="2935288"/>
          <p14:tracePt t="63319" x="2343150" y="2935288"/>
          <p14:tracePt t="63326" x="2295525" y="2935288"/>
          <p14:tracePt t="63335" x="2255838" y="2935288"/>
          <p14:tracePt t="63342" x="2208213" y="2935288"/>
          <p14:tracePt t="63349" x="2168525" y="2935288"/>
          <p14:tracePt t="63357" x="2144713" y="2943225"/>
          <p14:tracePt t="63364" x="2128838" y="2951163"/>
          <p14:tracePt t="63371" x="2112963" y="2959100"/>
          <p14:tracePt t="63387" x="2105025" y="2967038"/>
          <p14:tracePt t="63396" x="2097088" y="2967038"/>
          <p14:tracePt t="63405" x="2089150" y="2974975"/>
          <p14:tracePt t="63417" x="2089150" y="2982913"/>
          <p14:tracePt t="63439" x="2081213" y="2982913"/>
          <p14:tracePt t="63446" x="2081213" y="2990850"/>
          <p14:tracePt t="63469" x="2081213" y="2998788"/>
          <p14:tracePt t="63484" x="2081213" y="3006725"/>
          <p14:tracePt t="63500" x="2089150" y="3014663"/>
          <p14:tracePt t="63507" x="2097088" y="3022600"/>
          <p14:tracePt t="63514" x="2112963" y="3030538"/>
          <p14:tracePt t="63521" x="2136775" y="3046413"/>
          <p14:tracePt t="63528" x="2152650" y="3046413"/>
          <p14:tracePt t="63537" x="2160588" y="3046413"/>
          <p14:tracePt t="63544" x="2176463" y="3046413"/>
          <p14:tracePt t="63552" x="2208213" y="3054350"/>
          <p14:tracePt t="63559" x="2224088" y="3054350"/>
          <p14:tracePt t="63574" x="2232025" y="3054350"/>
          <p14:tracePt t="63679" x="2224088" y="3054350"/>
          <p14:tracePt t="63687" x="2216150" y="3054350"/>
          <p14:tracePt t="63694" x="2208213" y="3054350"/>
          <p14:tracePt t="63702" x="2208213" y="3062288"/>
          <p14:tracePt t="63716" x="2200275" y="3062288"/>
          <p14:tracePt t="63739" x="2192338" y="3062288"/>
          <p14:tracePt t="64376" x="2208213" y="3062288"/>
          <p14:tracePt t="64385" x="2216150" y="3062288"/>
          <p14:tracePt t="64392" x="2232025" y="3062288"/>
          <p14:tracePt t="64616" x="2224088" y="3062288"/>
          <p14:tracePt t="64625" x="2216150" y="3062288"/>
          <p14:tracePt t="64924" x="2208213" y="3062288"/>
          <p14:tracePt t="64983" x="2200275" y="3062288"/>
          <p14:tracePt t="65066" x="2208213" y="3062288"/>
          <p14:tracePt t="65089" x="2216150" y="3062288"/>
          <p14:tracePt t="65096" x="2224088" y="3062288"/>
          <p14:tracePt t="65164" x="2232025" y="3062288"/>
          <p14:tracePt t="65179" x="2247900" y="3062288"/>
          <p14:tracePt t="65187" x="2271713" y="3062288"/>
          <p14:tracePt t="65201" x="2279650" y="3062288"/>
          <p14:tracePt t="65202" x="2303463" y="3062288"/>
          <p14:tracePt t="65209" x="2335213" y="3062288"/>
          <p14:tracePt t="65217" x="2359025" y="3062288"/>
          <p14:tracePt t="65224" x="2400300" y="3054350"/>
          <p14:tracePt t="65231" x="2455863" y="3046413"/>
          <p14:tracePt t="65239" x="2519363" y="3046413"/>
          <p14:tracePt t="65247" x="2582863" y="3038475"/>
          <p14:tracePt t="65254" x="2654300" y="3030538"/>
          <p14:tracePt t="65262" x="2709863" y="3022600"/>
          <p14:tracePt t="65269" x="2790825" y="3022600"/>
          <p14:tracePt t="65276" x="2862263" y="3014663"/>
          <p14:tracePt t="65285" x="2933700" y="3014663"/>
          <p14:tracePt t="65292" x="3013075" y="3014663"/>
          <p14:tracePt t="65299" x="3084513" y="3014663"/>
          <p14:tracePt t="65306" x="3149600" y="3014663"/>
          <p14:tracePt t="65315" x="3205163" y="3014663"/>
          <p14:tracePt t="65321" x="3260725" y="3014663"/>
          <p14:tracePt t="65329" x="3308350" y="3006725"/>
          <p14:tracePt t="65336" x="3355975" y="2998788"/>
          <p14:tracePt t="65344" x="3403600" y="2990850"/>
          <p14:tracePt t="65351" x="3443288" y="2974975"/>
          <p14:tracePt t="65359" x="3484563" y="2974975"/>
          <p14:tracePt t="65367" x="3500438" y="2967038"/>
          <p14:tracePt t="65374" x="3532188" y="2951163"/>
          <p14:tracePt t="65382" x="3571875" y="2943225"/>
          <p14:tracePt t="65389" x="3595688" y="2935288"/>
          <p14:tracePt t="65399" x="3619500" y="2927350"/>
          <p14:tracePt t="65407" x="3643313" y="2919413"/>
          <p14:tracePt t="65412" x="3667125" y="2909888"/>
          <p14:tracePt t="65419" x="3675063" y="2909888"/>
          <p14:tracePt t="65434" x="3683000" y="2909888"/>
          <p14:tracePt t="66184" x="3690938" y="2909888"/>
          <p14:tracePt t="66192" x="3706813" y="2909888"/>
          <p14:tracePt t="66199" x="3730625" y="2919413"/>
          <p14:tracePt t="66206" x="3754438" y="2927350"/>
          <p14:tracePt t="66214" x="3770313" y="2927350"/>
          <p14:tracePt t="66221" x="3802063" y="2935288"/>
          <p14:tracePt t="66229" x="3843338" y="2943225"/>
          <p14:tracePt t="66237" x="3867150" y="2951163"/>
          <p14:tracePt t="66244" x="3883025" y="2951163"/>
          <p14:tracePt t="66251" x="3898900" y="2951163"/>
          <p14:tracePt t="66401" x="3906838" y="2951163"/>
          <p14:tracePt t="66409" x="3906838" y="2943225"/>
          <p14:tracePt t="66417" x="3930650" y="2935288"/>
          <p14:tracePt t="66425" x="3938588" y="2927350"/>
          <p14:tracePt t="66435" x="3954463" y="2909888"/>
          <p14:tracePt t="66439" x="3970338" y="2901950"/>
          <p14:tracePt t="66447" x="3986213" y="2886075"/>
          <p14:tracePt t="66454" x="3994150" y="2878138"/>
          <p14:tracePt t="66461" x="4010025" y="2870200"/>
          <p14:tracePt t="66468" x="4017963" y="2862263"/>
          <p14:tracePt t="66476" x="4025900" y="2862263"/>
          <p14:tracePt t="66484" x="4041775" y="2862263"/>
          <p14:tracePt t="66492" x="4057650" y="2862263"/>
          <p14:tracePt t="66500" x="4073525" y="2862263"/>
          <p14:tracePt t="66507" x="4097338" y="2862263"/>
          <p14:tracePt t="66515" x="4113213" y="2862263"/>
          <p14:tracePt t="66521" x="4137025" y="2862263"/>
          <p14:tracePt t="66529" x="4160838" y="2862263"/>
          <p14:tracePt t="66536" x="4210050" y="2862263"/>
          <p14:tracePt t="66544" x="4273550" y="2870200"/>
          <p14:tracePt t="66551" x="4329113" y="2886075"/>
          <p14:tracePt t="66559" x="4392613" y="2901950"/>
          <p14:tracePt t="66567" x="4456113" y="2919413"/>
          <p14:tracePt t="66574" x="4511675" y="2919413"/>
          <p14:tracePt t="66583" x="4559300" y="2919413"/>
          <p14:tracePt t="66589" x="4624388" y="2935288"/>
          <p14:tracePt t="66597" x="4687888" y="2935288"/>
          <p14:tracePt t="66604" x="4751388" y="2935288"/>
          <p14:tracePt t="66612" x="4806950" y="2935288"/>
          <p14:tracePt t="66619" x="4854575" y="2935288"/>
          <p14:tracePt t="66626" x="4878388" y="2935288"/>
          <p14:tracePt t="66634" x="4910138" y="2935288"/>
          <p14:tracePt t="66642" x="4943475" y="2935288"/>
          <p14:tracePt t="66650" x="4967288" y="2935288"/>
          <p14:tracePt t="66657" x="4983163" y="2935288"/>
          <p14:tracePt t="66672" x="4999038" y="2927350"/>
          <p14:tracePt t="66679" x="5014913" y="2927350"/>
          <p14:tracePt t="66686" x="5022850" y="2927350"/>
          <p14:tracePt t="66694" x="5030788" y="2927350"/>
          <p14:tracePt t="66702" x="5046663" y="2927350"/>
          <p14:tracePt t="66709" x="5062538" y="2927350"/>
          <p14:tracePt t="66717" x="5078413" y="2927350"/>
          <p14:tracePt t="66724" x="5086350" y="2927350"/>
          <p14:tracePt t="66731" x="5110163" y="2927350"/>
          <p14:tracePt t="66739" x="5118100" y="2927350"/>
          <p14:tracePt t="66747" x="5133975" y="2927350"/>
          <p14:tracePt t="66754" x="5149850" y="2919413"/>
          <p14:tracePt t="66762" x="5157788" y="2919413"/>
          <p14:tracePt t="66769" x="5165725" y="2919413"/>
          <p14:tracePt t="66784" x="5173663" y="2919413"/>
          <p14:tracePt t="66792" x="5181600" y="2919413"/>
          <p14:tracePt t="66799" x="5189538" y="2919413"/>
          <p14:tracePt t="66806" x="5197475" y="2919413"/>
          <p14:tracePt t="67661" x="5245100" y="2919413"/>
          <p14:tracePt t="67669" x="5268913" y="2919413"/>
          <p14:tracePt t="67676" x="5300663" y="2919413"/>
          <p14:tracePt t="67684" x="5334000" y="2919413"/>
          <p14:tracePt t="67693" x="5349875" y="2919413"/>
          <p14:tracePt t="67699" x="5373688" y="2919413"/>
          <p14:tracePt t="67714" x="5381625" y="2919413"/>
          <p14:tracePt t="68629" x="5373688" y="2919413"/>
          <p14:tracePt t="68636" x="5349875" y="2901950"/>
          <p14:tracePt t="68647" x="5341938" y="2901950"/>
          <p14:tracePt t="68652" x="5318125" y="2901950"/>
          <p14:tracePt t="68660" x="5284788" y="2901950"/>
          <p14:tracePt t="68668" x="5245100" y="2901950"/>
          <p14:tracePt t="68674" x="5221288" y="2901950"/>
          <p14:tracePt t="68685" x="5197475" y="2901950"/>
          <p14:tracePt t="68689" x="5173663" y="2919413"/>
          <p14:tracePt t="68698" x="5157788" y="2927350"/>
          <p14:tracePt t="68705" x="5141913" y="2935288"/>
          <p14:tracePt t="68715" x="5133975" y="2943225"/>
          <p14:tracePt t="68719" x="5118100" y="2943225"/>
          <p14:tracePt t="68726" x="5110163" y="2959100"/>
          <p14:tracePt t="68734" x="5102225" y="2967038"/>
          <p14:tracePt t="68743" x="5086350" y="2974975"/>
          <p14:tracePt t="68751" x="5086350" y="2982913"/>
          <p14:tracePt t="68756" x="5078413" y="2990850"/>
          <p14:tracePt t="68764" x="5070475" y="2990850"/>
          <p14:tracePt t="68772" x="5070475" y="2998788"/>
          <p14:tracePt t="68780" x="5062538" y="3006725"/>
          <p14:tracePt t="68786" x="5054600" y="3014663"/>
          <p14:tracePt t="68795" x="5046663" y="3022600"/>
          <p14:tracePt t="68803" x="5038725" y="3030538"/>
          <p14:tracePt t="68809" x="5030788" y="3030538"/>
          <p14:tracePt t="68817" x="5022850" y="3038475"/>
          <p14:tracePt t="68825" x="5022850" y="3046413"/>
          <p14:tracePt t="68832" x="5014913" y="3046413"/>
          <p14:tracePt t="68840" x="5006975" y="3046413"/>
          <p14:tracePt t="68849" x="5006975" y="3054350"/>
          <p14:tracePt t="68854" x="4999038" y="3054350"/>
          <p14:tracePt t="68864" x="4991100" y="3054350"/>
          <p14:tracePt t="68869" x="4983163" y="3062288"/>
          <p14:tracePt t="68877" x="4967288" y="3070225"/>
          <p14:tracePt t="68884" x="4951413" y="3070225"/>
          <p14:tracePt t="68891" x="4926013" y="3070225"/>
          <p14:tracePt t="68899" x="4902200" y="3070225"/>
          <p14:tracePt t="68907" x="4862513" y="3070225"/>
          <p14:tracePt t="68915" x="4822825" y="3070225"/>
          <p14:tracePt t="68921" x="4767263" y="3070225"/>
          <p14:tracePt t="68930" x="4711700" y="3062288"/>
          <p14:tracePt t="68936" x="4656138" y="3062288"/>
          <p14:tracePt t="68945" x="4584700" y="3062288"/>
          <p14:tracePt t="68952" x="4511675" y="3054350"/>
          <p14:tracePt t="68959" x="4432300" y="3054350"/>
          <p14:tracePt t="68966" x="4352925" y="3054350"/>
          <p14:tracePt t="68974" x="4273550" y="3054350"/>
          <p14:tracePt t="68982" x="4233863" y="3054350"/>
          <p14:tracePt t="68989" x="4176713" y="3046413"/>
          <p14:tracePt t="68998" x="4121150" y="3046413"/>
          <p14:tracePt t="69004" x="4081463" y="3046413"/>
          <p14:tracePt t="69012" x="4033838" y="3046413"/>
          <p14:tracePt t="69019" x="4010025" y="3046413"/>
          <p14:tracePt t="69026" x="3994150" y="3038475"/>
          <p14:tracePt t="69034" x="3970338" y="3038475"/>
          <p14:tracePt t="69043" x="3954463" y="3030538"/>
          <p14:tracePt t="69049" x="3930650" y="3030538"/>
          <p14:tracePt t="69056" x="3914775" y="3030538"/>
          <p14:tracePt t="69064" x="3890963" y="3030538"/>
          <p14:tracePt t="69073" x="3859213" y="3030538"/>
          <p14:tracePt t="69079" x="3843338" y="3030538"/>
          <p14:tracePt t="69086" x="3817938" y="3030538"/>
          <p14:tracePt t="69094" x="3794125" y="3030538"/>
          <p14:tracePt t="69102" x="3762375" y="3030538"/>
          <p14:tracePt t="69109" x="3738563" y="3030538"/>
          <p14:tracePt t="69116" x="3706813" y="3030538"/>
          <p14:tracePt t="69124" x="3675063" y="3030538"/>
          <p14:tracePt t="69132" x="3651250" y="3030538"/>
          <p14:tracePt t="69139" x="3611563" y="3046413"/>
          <p14:tracePt t="69147" x="3579813" y="3046413"/>
          <p14:tracePt t="69154" x="3532188" y="3054350"/>
          <p14:tracePt t="69161" x="3492500" y="3062288"/>
          <p14:tracePt t="69169" x="3443288" y="3070225"/>
          <p14:tracePt t="69176" x="3411538" y="3078163"/>
          <p14:tracePt t="69198" x="3300413" y="3086100"/>
          <p14:tracePt t="69199" x="3284538" y="3086100"/>
          <p14:tracePt t="69206" x="3276600" y="3086100"/>
          <p14:tracePt t="69215" x="3260725" y="3094038"/>
          <p14:tracePt t="69222" x="3252788" y="3094038"/>
          <p14:tracePt t="69236" x="3244850" y="3094038"/>
          <p14:tracePt t="69244" x="3236913" y="3094038"/>
          <p14:tracePt t="69252" x="3228975" y="3094038"/>
          <p14:tracePt t="69266" x="3213100" y="3094038"/>
          <p14:tracePt t="69274" x="3197225" y="3094038"/>
          <p14:tracePt t="69281" x="3189288" y="3094038"/>
          <p14:tracePt t="69289" x="3173413" y="3094038"/>
          <p14:tracePt t="69298" x="3165475" y="3094038"/>
          <p14:tracePt t="69304" x="3141663" y="3094038"/>
          <p14:tracePt t="69312" x="3125788" y="3086100"/>
          <p14:tracePt t="69319" x="3109913" y="3078163"/>
          <p14:tracePt t="69326" x="3100388" y="3078163"/>
          <p14:tracePt t="69334" x="3084513" y="3070225"/>
          <p14:tracePt t="69341" x="3076575" y="3062288"/>
          <p14:tracePt t="69349" x="3068638" y="3054350"/>
          <p14:tracePt t="69356" x="3052763" y="3046413"/>
          <p14:tracePt t="69364" x="3044825" y="3038475"/>
          <p14:tracePt t="69373" x="3036888" y="3038475"/>
          <p14:tracePt t="69381" x="3028950" y="3030538"/>
          <p14:tracePt t="69396" x="3021013" y="3014663"/>
          <p14:tracePt t="69402" x="3013075" y="3014663"/>
          <p14:tracePt t="69409" x="3013075" y="3006725"/>
          <p14:tracePt t="69424" x="3013075" y="2998788"/>
          <p14:tracePt t="69432" x="3013075" y="2990850"/>
          <p14:tracePt t="69439" x="3005138" y="2990850"/>
          <p14:tracePt t="69448" x="3005138" y="2982913"/>
          <p14:tracePt t="69462" x="3005138" y="2974975"/>
          <p14:tracePt t="69477" x="2997200" y="2967038"/>
          <p14:tracePt t="69671" x="2989263" y="2967038"/>
          <p14:tracePt t="69683" x="2989263" y="2959100"/>
          <p14:tracePt t="69686" x="2981325" y="2959100"/>
          <p14:tracePt t="69694" x="2973388" y="2951163"/>
          <p14:tracePt t="69702" x="2965450" y="2951163"/>
          <p14:tracePt t="69709" x="2949575" y="2951163"/>
          <p14:tracePt t="69716" x="2941638" y="2951163"/>
          <p14:tracePt t="69724" x="2917825" y="2951163"/>
          <p14:tracePt t="69731" x="2909888" y="2951163"/>
          <p14:tracePt t="69739" x="2901950" y="2951163"/>
          <p14:tracePt t="69941" x="2901950" y="2943225"/>
          <p14:tracePt t="69949" x="2909888" y="2943225"/>
          <p14:tracePt t="69957" x="2925763" y="2935288"/>
          <p14:tracePt t="69964" x="2933700" y="2935288"/>
          <p14:tracePt t="69972" x="2949575" y="2935288"/>
          <p14:tracePt t="69979" x="2957513" y="2927350"/>
          <p14:tracePt t="69986" x="2965450" y="2927350"/>
          <p14:tracePt t="69994" x="2981325" y="2927350"/>
          <p14:tracePt t="70009" x="2989263" y="2919413"/>
          <p14:tracePt t="70039" x="2997200" y="2919413"/>
          <p14:tracePt t="70091" x="2989263" y="2909888"/>
          <p14:tracePt t="70099" x="2981325" y="2909888"/>
          <p14:tracePt t="70107" x="2957513" y="2901950"/>
          <p14:tracePt t="70114" x="2949575" y="2901950"/>
          <p14:tracePt t="70122" x="2933700" y="2901950"/>
          <p14:tracePt t="70129" x="2909888" y="2901950"/>
          <p14:tracePt t="70136" x="2886075" y="2901950"/>
          <p14:tracePt t="70144" x="2870200" y="2901950"/>
          <p14:tracePt t="70152" x="2854325" y="2901950"/>
          <p14:tracePt t="70168" x="2846388" y="2901950"/>
          <p14:tracePt t="70301" x="2854325" y="2901950"/>
          <p14:tracePt t="70309" x="2862263" y="2901950"/>
          <p14:tracePt t="70324" x="2870200" y="2901950"/>
          <p14:tracePt t="70331" x="2878138" y="2901950"/>
          <p14:tracePt t="70339" x="2886075" y="2901950"/>
          <p14:tracePt t="70355" x="2894013" y="2901950"/>
          <p14:tracePt t="70369" x="2901950" y="2901950"/>
          <p14:tracePt t="71486" x="2917825" y="2901950"/>
          <p14:tracePt t="71496" x="2933700" y="2901950"/>
          <p14:tracePt t="71509" x="2949575" y="2894013"/>
          <p14:tracePt t="71517" x="2957513" y="2894013"/>
          <p14:tracePt t="71524" x="2973388" y="2894013"/>
          <p14:tracePt t="71532" x="2989263" y="2894013"/>
          <p14:tracePt t="71539" x="2997200" y="2894013"/>
          <p14:tracePt t="71546" x="3021013" y="2894013"/>
          <p14:tracePt t="71554" x="3036888" y="2894013"/>
          <p14:tracePt t="71562" x="3052763" y="2894013"/>
          <p14:tracePt t="71569" x="3068638" y="2894013"/>
          <p14:tracePt t="71576" x="3084513" y="2894013"/>
          <p14:tracePt t="71584" x="3092450" y="2894013"/>
          <p14:tracePt t="71593" x="3109913" y="2894013"/>
          <p14:tracePt t="71599" x="3117850" y="2894013"/>
          <p14:tracePt t="71614" x="3133725" y="2894013"/>
          <p14:tracePt t="71621" x="3141663" y="2894013"/>
          <p14:tracePt t="71629" x="3149600" y="2894013"/>
          <p14:tracePt t="71636" x="3157538" y="2894013"/>
          <p14:tracePt t="71644" x="3181350" y="2894013"/>
          <p14:tracePt t="71652" x="3205163" y="2894013"/>
          <p14:tracePt t="71659" x="3236913" y="2894013"/>
          <p14:tracePt t="71667" x="3284538" y="2894013"/>
          <p14:tracePt t="71674" x="3340100" y="2886075"/>
          <p14:tracePt t="71682" x="3395663" y="2878138"/>
          <p14:tracePt t="71691" x="3435350" y="2870200"/>
          <p14:tracePt t="71699" x="3500438" y="2862263"/>
          <p14:tracePt t="71704" x="3548063" y="2854325"/>
          <p14:tracePt t="71712" x="3603625" y="2846388"/>
          <p14:tracePt t="71720" x="3635375" y="2846388"/>
          <p14:tracePt t="71727" x="3667125" y="2838450"/>
          <p14:tracePt t="71734" x="3714750" y="2838450"/>
          <p14:tracePt t="71743" x="3754438" y="2838450"/>
          <p14:tracePt t="71749" x="3802063" y="2830513"/>
          <p14:tracePt t="71756" x="3833813" y="2830513"/>
          <p14:tracePt t="71764" x="3867150" y="2830513"/>
          <p14:tracePt t="71772" x="3898900" y="2830513"/>
          <p14:tracePt t="71779" x="3922713" y="2830513"/>
          <p14:tracePt t="71786" x="3946525" y="2830513"/>
          <p14:tracePt t="71794" x="3962400" y="2830513"/>
          <p14:tracePt t="71802" x="3986213" y="2830513"/>
          <p14:tracePt t="71809" x="4010025" y="2830513"/>
          <p14:tracePt t="71816" x="4017963" y="2830513"/>
          <p14:tracePt t="71824" x="4025900" y="2830513"/>
          <p14:tracePt t="71832" x="4033838" y="2830513"/>
          <p14:tracePt t="72326" x="4081463" y="2830513"/>
          <p14:tracePt t="72335" x="4121150" y="2846388"/>
          <p14:tracePt t="72343" x="4176713" y="2846388"/>
          <p14:tracePt t="72350" x="4241800" y="2854325"/>
          <p14:tracePt t="72358" x="4297363" y="2854325"/>
          <p14:tracePt t="72364" x="4352925" y="2854325"/>
          <p14:tracePt t="72372" x="4408488" y="2854325"/>
          <p14:tracePt t="72380" x="4464050" y="2846388"/>
          <p14:tracePt t="72388" x="4511675" y="2838450"/>
          <p14:tracePt t="72396" x="4551363" y="2838450"/>
          <p14:tracePt t="72403" x="4608513" y="2830513"/>
          <p14:tracePt t="72410" x="4664075" y="2822575"/>
          <p14:tracePt t="72417" x="4711700" y="2822575"/>
          <p14:tracePt t="72425" x="4775200" y="2822575"/>
          <p14:tracePt t="72433" x="4854575" y="2822575"/>
          <p14:tracePt t="72440" x="4933950" y="2822575"/>
          <p14:tracePt t="72447" x="5014913" y="2822575"/>
          <p14:tracePt t="72454" x="5094288" y="2822575"/>
          <p14:tracePt t="72464" x="5165725" y="2822575"/>
          <p14:tracePt t="72470" x="5245100" y="2822575"/>
          <p14:tracePt t="72477" x="5284788" y="2822575"/>
          <p14:tracePt t="72484" x="5341938" y="2822575"/>
          <p14:tracePt t="72494" x="5389563" y="2830513"/>
          <p14:tracePt t="72500" x="5421313" y="2830513"/>
          <p14:tracePt t="72506" x="5445125" y="2830513"/>
          <p14:tracePt t="72514" x="5468938" y="2838450"/>
          <p14:tracePt t="72523" x="5484813" y="2846388"/>
          <p14:tracePt t="72530" x="5500688" y="2854325"/>
          <p14:tracePt t="72536" x="5508625" y="2854325"/>
          <p14:tracePt t="72545" x="5524500" y="2854325"/>
          <p14:tracePt t="72551" x="5532438" y="2862263"/>
          <p14:tracePt t="72559" x="5556250" y="2862263"/>
          <p14:tracePt t="72577" x="5564188" y="2862263"/>
          <p14:tracePt t="72582" x="5580063" y="2862263"/>
          <p14:tracePt t="72597" x="5588000" y="2862263"/>
          <p14:tracePt t="72605" x="5595938" y="2862263"/>
          <p14:tracePt t="72612" x="5603875" y="2862263"/>
          <p14:tracePt t="72619" x="5603875" y="2870200"/>
          <p14:tracePt t="72627" x="5611813" y="2870200"/>
          <p14:tracePt t="72634" x="5619750" y="2870200"/>
          <p14:tracePt t="72642" x="5627688" y="2870200"/>
          <p14:tracePt t="73009" x="5619750" y="2870200"/>
          <p14:tracePt t="73025" x="5611813" y="2870200"/>
          <p14:tracePt t="73031" x="5595938" y="2870200"/>
          <p14:tracePt t="73046" x="5588000" y="2870200"/>
          <p14:tracePt t="73054" x="5580063" y="2870200"/>
          <p14:tracePt t="73062" x="5572125" y="2870200"/>
          <p14:tracePt t="73069" x="5564188" y="2870200"/>
          <p14:tracePt t="73077" x="5556250" y="2862263"/>
          <p14:tracePt t="73084" x="5548313" y="2862263"/>
          <p14:tracePt t="73091" x="5540375" y="2862263"/>
          <p14:tracePt t="73106" x="5532438" y="2862263"/>
          <p14:tracePt t="73123" x="5524500" y="2862263"/>
          <p14:tracePt t="73136" x="5516563" y="2862263"/>
          <p14:tracePt t="73152" x="5508625" y="2862263"/>
          <p14:tracePt t="73159" x="5500688" y="2862263"/>
          <p14:tracePt t="73166" x="5484813" y="2862263"/>
          <p14:tracePt t="73178" x="5461000" y="2862263"/>
          <p14:tracePt t="73181" x="5437188" y="2862263"/>
          <p14:tracePt t="73189" x="5421313" y="2862263"/>
          <p14:tracePt t="73196" x="5405438" y="2862263"/>
          <p14:tracePt t="73204" x="5397500" y="2862263"/>
          <p14:tracePt t="73212" x="5389563" y="2862263"/>
          <p14:tracePt t="73219" x="5381625" y="2862263"/>
          <p14:tracePt t="73227" x="5373688" y="2862263"/>
          <p14:tracePt t="73234" x="5365750" y="2862263"/>
          <p14:tracePt t="73256" x="5357813" y="2862263"/>
          <p14:tracePt t="73272" x="5349875" y="2862263"/>
          <p14:tracePt t="73279" x="5341938" y="2862263"/>
          <p14:tracePt t="73286" x="5334000" y="2862263"/>
          <p14:tracePt t="73295" x="5318125" y="2862263"/>
          <p14:tracePt t="73309" x="5310188" y="2862263"/>
          <p14:tracePt t="73339" x="5300663" y="2862263"/>
          <p14:tracePt t="73369" x="5292725" y="2862263"/>
          <p14:tracePt t="73384" x="5284788" y="2862263"/>
          <p14:tracePt t="73399" x="5276850" y="2862263"/>
          <p14:tracePt t="73414" x="5268913" y="2862263"/>
          <p14:tracePt t="73428" x="5260975" y="2862263"/>
          <p14:tracePt t="73504" x="5253038" y="2862263"/>
          <p14:tracePt t="73512" x="5253038" y="2854325"/>
          <p14:tracePt t="73519" x="5245100" y="2854325"/>
          <p14:tracePt t="73534" x="5229225" y="2854325"/>
          <p14:tracePt t="73543" x="5213350" y="2854325"/>
          <p14:tracePt t="73549" x="5189538" y="2854325"/>
          <p14:tracePt t="73556" x="5165725" y="2854325"/>
          <p14:tracePt t="73564" x="5157788" y="2846388"/>
          <p14:tracePt t="73572" x="5149850" y="2846388"/>
          <p14:tracePt t="73579" x="5133975" y="2846388"/>
          <p14:tracePt t="73594" x="5126038" y="2846388"/>
          <p14:tracePt t="73609" x="5118100" y="2846388"/>
          <p14:tracePt t="73917" x="5118100" y="2838450"/>
          <p14:tracePt t="73931" x="5118100" y="2830513"/>
          <p14:tracePt t="73941" x="5126038" y="2830513"/>
          <p14:tracePt t="73947" x="5126038" y="2822575"/>
          <p14:tracePt t="73954" x="5141913" y="2822575"/>
          <p14:tracePt t="73963" x="5141913" y="2814638"/>
          <p14:tracePt t="74381" x="5149850" y="2822575"/>
          <p14:tracePt t="74396" x="5157788" y="2822575"/>
          <p14:tracePt t="74404" x="5165725" y="2830513"/>
          <p14:tracePt t="74419" x="5173663" y="2830513"/>
          <p14:tracePt t="74531" x="5181600" y="2830513"/>
          <p14:tracePt t="74539" x="5205413" y="2830513"/>
          <p14:tracePt t="74546" x="5213350" y="2838450"/>
          <p14:tracePt t="74554" x="5229225" y="2838450"/>
          <p14:tracePt t="74561" x="5245100" y="2846388"/>
          <p14:tracePt t="74569" x="5260975" y="2846388"/>
          <p14:tracePt t="74577" x="5268913" y="2846388"/>
          <p14:tracePt t="74592" x="5276850" y="2846388"/>
          <p14:tracePt t="74816" x="5276850" y="2854325"/>
          <p14:tracePt t="74839" x="5276850" y="2862263"/>
          <p14:tracePt t="74846" x="5284788" y="2870200"/>
          <p14:tracePt t="75447" x="0" y="0"/>
        </p14:tracePtLst>
        <p14:tracePtLst>
          <p14:tracePt t="75703" x="5284788" y="2870200"/>
          <p14:tracePt t="75882" x="0" y="0"/>
        </p14:tracePtLst>
        <p14:tracePtLst>
          <p14:tracePt t="76415" x="4097338" y="2901950"/>
          <p14:tracePt t="76579" x="0" y="0"/>
        </p14:tracePtLst>
        <p14:tracePtLst>
          <p14:tracePt t="77331" x="3044825" y="2901950"/>
          <p14:tracePt t="77442" x="0" y="0"/>
        </p14:tracePtLst>
        <p14:tracePtLst>
          <p14:tracePt t="79476" x="2854325" y="2519363"/>
          <p14:tracePt t="79879" x="2854325" y="2511425"/>
          <p14:tracePt t="79886" x="2870200" y="2511425"/>
          <p14:tracePt t="79894" x="2886075" y="2511425"/>
          <p14:tracePt t="79902" x="2901950" y="2511425"/>
          <p14:tracePt t="79909" x="2925763" y="2511425"/>
          <p14:tracePt t="79918" x="2949575" y="2511425"/>
          <p14:tracePt t="79924" x="2973388" y="2503488"/>
          <p14:tracePt t="79933" x="3005138" y="2503488"/>
          <p14:tracePt t="79939" x="3028950" y="2503488"/>
          <p14:tracePt t="79946" x="3060700" y="2495550"/>
          <p14:tracePt t="79955" x="3092450" y="2487613"/>
          <p14:tracePt t="79962" x="3125788" y="2479675"/>
          <p14:tracePt t="79970" x="3149600" y="2471738"/>
          <p14:tracePt t="79972" x="0" y="0"/>
        </p14:tracePtLst>
        <p14:tracePtLst>
          <p14:tracePt t="80631" x="4041775" y="2408238"/>
          <p14:tracePt t="80712" x="0" y="0"/>
        </p14:tracePtLst>
        <p14:tracePtLst>
          <p14:tracePt t="81486" x="5292725" y="2455863"/>
          <p14:tracePt t="81627" x="0" y="0"/>
        </p14:tracePtLst>
        <p14:tracePtLst>
          <p14:tracePt t="83323" x="2846388" y="2751138"/>
          <p14:tracePt t="83435" x="0" y="0"/>
        </p14:tracePtLst>
        <p14:tracePtLst>
          <p14:tracePt t="84816" x="1036638" y="2743200"/>
          <p14:tracePt t="84821" x="1036638" y="2735263"/>
          <p14:tracePt t="85032" x="0" y="0"/>
        </p14:tracePtLst>
        <p14:tracePtLst>
          <p14:tracePt t="85850" x="3962400" y="2727325"/>
          <p14:tracePt t="85969" x="0" y="0"/>
        </p14:tracePtLst>
        <p14:tracePtLst>
          <p14:tracePt t="86968" x="5149850" y="2727325"/>
          <p14:tracePt t="87064" x="0" y="0"/>
        </p14:tracePtLst>
        <p14:tracePtLst>
          <p14:tracePt t="95563" x="1395413" y="2822575"/>
          <p14:tracePt t="95779" x="1403350" y="2822575"/>
          <p14:tracePt t="95787" x="1411288" y="2822575"/>
          <p14:tracePt t="95794" x="1435100" y="2822575"/>
          <p14:tracePt t="95802" x="1458913" y="2822575"/>
          <p14:tracePt t="95810" x="1474788" y="2830513"/>
          <p14:tracePt t="95817" x="1498600" y="2830513"/>
          <p14:tracePt t="95827" x="1514475" y="2830513"/>
          <p14:tracePt t="95833" x="1538288" y="2830513"/>
          <p14:tracePt t="95841" x="1554163" y="2830513"/>
          <p14:tracePt t="95847" x="1570038" y="2830513"/>
          <p14:tracePt t="95854" x="1585913" y="2830513"/>
          <p14:tracePt t="95861" x="1609725" y="2838450"/>
          <p14:tracePt t="95869" x="1633538" y="2838450"/>
          <p14:tracePt t="95877" x="1641475" y="2838450"/>
          <p14:tracePt t="95884" x="1651000" y="2846388"/>
          <p14:tracePt t="95892" x="1666875" y="2846388"/>
          <p14:tracePt t="95899" x="1690688" y="2846388"/>
          <p14:tracePt t="95906" x="1722438" y="2846388"/>
          <p14:tracePt t="95914" x="1746250" y="2846388"/>
          <p14:tracePt t="95924" x="1793875" y="2854325"/>
          <p14:tracePt t="95929" x="1825625" y="2854325"/>
          <p14:tracePt t="95936" x="1857375" y="2854325"/>
          <p14:tracePt t="95944" x="1897063" y="2854325"/>
          <p14:tracePt t="95952" x="1928813" y="2854325"/>
          <p14:tracePt t="95960" x="1960563" y="2854325"/>
          <p14:tracePt t="95966" x="2008188" y="2862263"/>
          <p14:tracePt t="95975" x="2041525" y="2862263"/>
          <p14:tracePt t="95982" x="2065338" y="2870200"/>
          <p14:tracePt t="95993" x="2089150" y="2870200"/>
          <p14:tracePt t="95997" x="2120900" y="2870200"/>
          <p14:tracePt t="96004" x="2144713" y="2870200"/>
          <p14:tracePt t="96012" x="2168525" y="2870200"/>
          <p14:tracePt t="96019" x="2184400" y="2878138"/>
          <p14:tracePt t="96027" x="2208213" y="2878138"/>
          <p14:tracePt t="96034" x="2239963" y="2878138"/>
          <p14:tracePt t="96042" x="2287588" y="2878138"/>
          <p14:tracePt t="96049" x="2327275" y="2878138"/>
          <p14:tracePt t="96056" x="2374900" y="2886075"/>
          <p14:tracePt t="96064" x="2416175" y="2894013"/>
          <p14:tracePt t="96071" x="2439988" y="2894013"/>
          <p14:tracePt t="96079" x="2479675" y="2894013"/>
          <p14:tracePt t="96086" x="2519363" y="2894013"/>
          <p14:tracePt t="96094" x="2574925" y="2894013"/>
          <p14:tracePt t="96101" x="2614613" y="2901950"/>
          <p14:tracePt t="96109" x="2662238" y="2901950"/>
          <p14:tracePt t="96116" x="2693988" y="2901950"/>
          <p14:tracePt t="96125" x="2741613" y="2909888"/>
          <p14:tracePt t="96132" x="2782888" y="2909888"/>
          <p14:tracePt t="96140" x="2822575" y="2909888"/>
          <p14:tracePt t="96147" x="2862263" y="2919413"/>
          <p14:tracePt t="96154" x="2901950" y="2919413"/>
          <p14:tracePt t="96162" x="2925763" y="2919413"/>
          <p14:tracePt t="96169" x="2965450" y="2919413"/>
          <p14:tracePt t="96176" x="2989263" y="2919413"/>
          <p14:tracePt t="96184" x="3021013" y="2927350"/>
          <p14:tracePt t="96192" x="3052763" y="2927350"/>
          <p14:tracePt t="96208" x="3125788" y="2927350"/>
          <p14:tracePt t="96214" x="3149600" y="2935288"/>
          <p14:tracePt t="96223" x="3181350" y="2935288"/>
          <p14:tracePt t="96229" x="3205163" y="2935288"/>
          <p14:tracePt t="96236" x="3228975" y="2935288"/>
          <p14:tracePt t="96244" x="3260725" y="2935288"/>
          <p14:tracePt t="96252" x="3284538" y="2935288"/>
          <p14:tracePt t="96260" x="3308350" y="2935288"/>
          <p14:tracePt t="96266" x="3324225" y="2935288"/>
          <p14:tracePt t="96274" x="3348038" y="2943225"/>
          <p14:tracePt t="96282" x="3371850" y="2943225"/>
          <p14:tracePt t="96289" x="3395663" y="2943225"/>
          <p14:tracePt t="96296" x="3419475" y="2943225"/>
          <p14:tracePt t="96306" x="3443288" y="2943225"/>
          <p14:tracePt t="96313" x="3467100" y="2943225"/>
          <p14:tracePt t="96319" x="3492500" y="2943225"/>
          <p14:tracePt t="96326" x="3516313" y="2943225"/>
          <p14:tracePt t="96335" x="3532188" y="2943225"/>
          <p14:tracePt t="96342" x="3563938" y="2943225"/>
          <p14:tracePt t="96349" x="3579813" y="2943225"/>
          <p14:tracePt t="96356" x="3603625" y="2943225"/>
          <p14:tracePt t="96364" x="3619500" y="2951163"/>
          <p14:tracePt t="96374" x="3643313" y="2951163"/>
          <p14:tracePt t="96379" x="3667125" y="2959100"/>
          <p14:tracePt t="96386" x="3683000" y="2959100"/>
          <p14:tracePt t="96394" x="3714750" y="2967038"/>
          <p14:tracePt t="96402" x="3730625" y="2967038"/>
          <p14:tracePt t="96410" x="3746500" y="2967038"/>
          <p14:tracePt t="96416" x="3778250" y="2967038"/>
          <p14:tracePt t="96424" x="3802063" y="2967038"/>
          <p14:tracePt t="96432" x="3825875" y="2967038"/>
          <p14:tracePt t="96439" x="3859213" y="2967038"/>
          <p14:tracePt t="96447" x="3883025" y="2967038"/>
          <p14:tracePt t="96454" x="3906838" y="2967038"/>
          <p14:tracePt t="96462" x="3922713" y="2967038"/>
          <p14:tracePt t="96469" x="3946525" y="2967038"/>
          <p14:tracePt t="96476" x="3978275" y="2967038"/>
          <p14:tracePt t="96486" x="4017963" y="2967038"/>
          <p14:tracePt t="96492" x="4057650" y="2967038"/>
          <p14:tracePt t="96501" x="4097338" y="2967038"/>
          <p14:tracePt t="96507" x="4144963" y="2967038"/>
          <p14:tracePt t="96514" x="4192588" y="2967038"/>
          <p14:tracePt t="96523" x="4249738" y="2959100"/>
          <p14:tracePt t="96529" x="4289425" y="2951163"/>
          <p14:tracePt t="96536" x="4337050" y="2943225"/>
          <p14:tracePt t="96544" x="4376738" y="2943225"/>
          <p14:tracePt t="96552" x="4416425" y="2935288"/>
          <p14:tracePt t="96561" x="4440238" y="2935288"/>
          <p14:tracePt t="96566" x="4471988" y="2927350"/>
          <p14:tracePt t="96574" x="4503738" y="2927350"/>
          <p14:tracePt t="96582" x="4519613" y="2927350"/>
          <p14:tracePt t="96589" x="4543425" y="2927350"/>
          <p14:tracePt t="96597" x="4567238" y="2927350"/>
          <p14:tracePt t="96604" x="4600575" y="2927350"/>
          <p14:tracePt t="96612" x="4616450" y="2927350"/>
          <p14:tracePt t="96619" x="4640263" y="2927350"/>
          <p14:tracePt t="96626" x="4664075" y="2927350"/>
          <p14:tracePt t="96634" x="4695825" y="2927350"/>
          <p14:tracePt t="96642" x="4719638" y="2927350"/>
          <p14:tracePt t="96649" x="4751388" y="2927350"/>
          <p14:tracePt t="96656" x="4775200" y="2927350"/>
          <p14:tracePt t="96665" x="4806950" y="2927350"/>
          <p14:tracePt t="96673" x="4838700" y="2927350"/>
          <p14:tracePt t="96679" x="4870450" y="2927350"/>
          <p14:tracePt t="96687" x="4902200" y="2927350"/>
          <p14:tracePt t="96694" x="4933950" y="2927350"/>
          <p14:tracePt t="96701" x="4975225" y="2927350"/>
          <p14:tracePt t="96709" x="4999038" y="2927350"/>
          <p14:tracePt t="96716" x="5030788" y="2935288"/>
          <p14:tracePt t="96726" x="5054600" y="2935288"/>
          <p14:tracePt t="96732" x="5078413" y="2935288"/>
          <p14:tracePt t="96739" x="5102225" y="2935288"/>
          <p14:tracePt t="96746" x="5126038" y="2935288"/>
          <p14:tracePt t="96754" x="5141913" y="2943225"/>
          <p14:tracePt t="96762" x="5149850" y="2943225"/>
          <p14:tracePt t="96769" x="5173663" y="2943225"/>
          <p14:tracePt t="96904" x="5165725" y="2943225"/>
          <p14:tracePt t="96911" x="5149850" y="2943225"/>
          <p14:tracePt t="96919" x="5126038" y="2943225"/>
          <p14:tracePt t="96926" x="5094288" y="2943225"/>
          <p14:tracePt t="96935" x="5062538" y="2943225"/>
          <p14:tracePt t="96942" x="4999038" y="2943225"/>
          <p14:tracePt t="96949" x="4943475" y="2943225"/>
          <p14:tracePt t="96957" x="4886325" y="2943225"/>
          <p14:tracePt t="96964" x="4814888" y="2943225"/>
          <p14:tracePt t="96972" x="4743450" y="2943225"/>
          <p14:tracePt t="96979" x="4656138" y="2943225"/>
          <p14:tracePt t="96989" x="4584700" y="2943225"/>
          <p14:tracePt t="96995" x="4495800" y="2943225"/>
          <p14:tracePt t="97002" x="4432300" y="2943225"/>
          <p14:tracePt t="97009" x="4360863" y="2943225"/>
          <p14:tracePt t="97016" x="4273550" y="2943225"/>
          <p14:tracePt t="97024" x="4210050" y="2943225"/>
          <p14:tracePt t="97032" x="4121150" y="2943225"/>
          <p14:tracePt t="97038" x="4073525" y="2943225"/>
          <p14:tracePt t="97046" x="4025900" y="2951163"/>
          <p14:tracePt t="97054" x="4002088" y="2951163"/>
          <p14:tracePt t="97061" x="3986213" y="2959100"/>
          <p14:tracePt t="97069" x="3962400" y="2959100"/>
          <p14:tracePt t="97076" x="3930650" y="2974975"/>
          <p14:tracePt t="97084" x="3898900" y="2974975"/>
          <p14:tracePt t="97092" x="3875088" y="2990850"/>
          <p14:tracePt t="97099" x="3843338" y="2998788"/>
          <p14:tracePt t="97107" x="3825875" y="3006725"/>
          <p14:tracePt t="97115" x="3802063" y="3014663"/>
          <p14:tracePt t="97122" x="3778250" y="3022600"/>
          <p14:tracePt t="97129" x="3746500" y="3038475"/>
          <p14:tracePt t="97137" x="3706813" y="3054350"/>
          <p14:tracePt t="97144" x="3667125" y="3054350"/>
          <p14:tracePt t="97152" x="3627438" y="3062288"/>
          <p14:tracePt t="97159" x="3595688" y="3062288"/>
          <p14:tracePt t="97166" x="3540125" y="3070225"/>
          <p14:tracePt t="97174" x="3435350" y="3078163"/>
          <p14:tracePt t="97182" x="3371850" y="3078163"/>
          <p14:tracePt t="97190" x="3300413" y="3078163"/>
          <p14:tracePt t="97208" x="3197225" y="3078163"/>
          <p14:tracePt t="97211" x="3133725" y="3078163"/>
          <p14:tracePt t="97219" x="3092450" y="3086100"/>
          <p14:tracePt t="97226" x="3036888" y="3086100"/>
          <p14:tracePt t="97233" x="2997200" y="3086100"/>
          <p14:tracePt t="97243" x="2949575" y="3094038"/>
          <p14:tracePt t="97249" x="2925763" y="3094038"/>
          <p14:tracePt t="97257" x="2901950" y="3101975"/>
          <p14:tracePt t="97264" x="2870200" y="3101975"/>
          <p14:tracePt t="97272" x="2838450" y="3101975"/>
          <p14:tracePt t="97279" x="2790825" y="3117850"/>
          <p14:tracePt t="97286" x="2759075" y="3117850"/>
          <p14:tracePt t="97294" x="2709863" y="3117850"/>
          <p14:tracePt t="97301" x="2678113" y="3125788"/>
          <p14:tracePt t="97309" x="2638425" y="3125788"/>
          <p14:tracePt t="97316" x="2590800" y="3141663"/>
          <p14:tracePt t="97324" x="2543175" y="3141663"/>
          <p14:tracePt t="97332" x="2503488" y="3141663"/>
          <p14:tracePt t="97339" x="2455863" y="3149600"/>
          <p14:tracePt t="97347" x="2416175" y="3149600"/>
          <p14:tracePt t="97355" x="2311400" y="3149600"/>
          <p14:tracePt t="97362" x="2224088" y="3149600"/>
          <p14:tracePt t="97369" x="2136775" y="3141663"/>
          <p14:tracePt t="97377" x="2089150" y="3141663"/>
          <p14:tracePt t="97384" x="2008188" y="3133725"/>
          <p14:tracePt t="97392" x="1936750" y="3133725"/>
          <p14:tracePt t="97399" x="1889125" y="3133725"/>
          <p14:tracePt t="97407" x="1849438" y="3133725"/>
          <p14:tracePt t="97414" x="1809750" y="3133725"/>
          <p14:tracePt t="97421" x="1785938" y="3133725"/>
          <p14:tracePt t="97429" x="1778000" y="3133725"/>
          <p14:tracePt t="97436" x="1770063" y="3133725"/>
          <p14:tracePt t="97744" x="1762125" y="3133725"/>
          <p14:tracePt t="97759" x="1738313" y="3125788"/>
          <p14:tracePt t="97766" x="1722438" y="3109913"/>
          <p14:tracePt t="97774" x="1698625" y="3109913"/>
          <p14:tracePt t="97782" x="1674813" y="3109913"/>
          <p14:tracePt t="97789" x="1651000" y="3109913"/>
          <p14:tracePt t="97796" x="1633538" y="3109913"/>
          <p14:tracePt t="97805" x="1609725" y="3109913"/>
          <p14:tracePt t="97812" x="1601788" y="3109913"/>
          <p14:tracePt t="97819" x="1593850" y="3109913"/>
          <p14:tracePt t="97826" x="1585913" y="3109913"/>
          <p14:tracePt t="97834" x="1577975" y="3109913"/>
          <p14:tracePt t="97841" x="1570038" y="3109913"/>
          <p14:tracePt t="97849" x="1554163" y="3101975"/>
          <p14:tracePt t="97857" x="1546225" y="3101975"/>
          <p14:tracePt t="97864" x="1530350" y="3101975"/>
          <p14:tracePt t="97872" x="1514475" y="3094038"/>
          <p14:tracePt t="97879" x="1490663" y="3086100"/>
          <p14:tracePt t="97888" x="1474788" y="3086100"/>
          <p14:tracePt t="97894" x="1466850" y="3086100"/>
          <p14:tracePt t="97909" x="1450975" y="3078163"/>
          <p14:tracePt t="97916" x="1443038" y="3078163"/>
          <p14:tracePt t="97932" x="1435100" y="3078163"/>
          <p14:tracePt t="97955" x="1435100" y="3070225"/>
          <p14:tracePt t="97962" x="1427163" y="3062288"/>
          <p14:tracePt t="97969" x="1419225" y="3062288"/>
          <p14:tracePt t="97977" x="1411288" y="3054350"/>
          <p14:tracePt t="97984" x="1403350" y="3054350"/>
          <p14:tracePt t="97991" x="1387475" y="3038475"/>
          <p14:tracePt t="97999" x="1379538" y="3030538"/>
          <p14:tracePt t="98007" x="1347788" y="3022600"/>
          <p14:tracePt t="98016" x="1323975" y="3006725"/>
          <p14:tracePt t="98021" x="1292225" y="2990850"/>
          <p14:tracePt t="98029" x="1266825" y="2990850"/>
          <p14:tracePt t="98037" x="1243013" y="2982913"/>
          <p14:tracePt t="98044" x="1227138" y="2974975"/>
          <p14:tracePt t="98059" x="1219200" y="2974975"/>
          <p14:tracePt t="98091" x="1211263" y="2974975"/>
          <p14:tracePt t="98119" x="1211263" y="2967038"/>
          <p14:tracePt t="98127" x="1211263" y="2959100"/>
          <p14:tracePt t="98134" x="1203325" y="2959100"/>
          <p14:tracePt t="98142" x="1203325" y="2951163"/>
          <p14:tracePt t="98149" x="1203325" y="2943225"/>
          <p14:tracePt t="98157" x="1195388" y="2927350"/>
          <p14:tracePt t="98164" x="1187450" y="2927350"/>
          <p14:tracePt t="98172" x="1187450" y="2909888"/>
          <p14:tracePt t="98187" x="1179513" y="2894013"/>
          <p14:tracePt t="98207" x="1179513" y="2886075"/>
          <p14:tracePt t="98209" x="1171575" y="2886075"/>
          <p14:tracePt t="98261" x="1171575" y="2878138"/>
          <p14:tracePt t="98276" x="1171575" y="2870200"/>
          <p14:tracePt t="98291" x="1171575" y="2862263"/>
          <p14:tracePt t="98299" x="1171575" y="2854325"/>
          <p14:tracePt t="98315" x="1171575" y="2846388"/>
          <p14:tracePt t="98329" x="1171575" y="2838450"/>
          <p14:tracePt t="98344" x="1171575" y="2830513"/>
          <p14:tracePt t="98479" x="1179513" y="2830513"/>
          <p14:tracePt t="98501" x="1187450" y="2830513"/>
          <p14:tracePt t="98509" x="1195388" y="2830513"/>
          <p14:tracePt t="98516" x="1195388" y="2822575"/>
          <p14:tracePt t="98531" x="1203325" y="2822575"/>
          <p14:tracePt t="98666" x="1211263" y="2822575"/>
          <p14:tracePt t="98719" x="1219200" y="2822575"/>
          <p14:tracePt t="98779" x="1227138" y="2822575"/>
          <p14:tracePt t="99064" x="1227138" y="2814638"/>
          <p14:tracePt t="99259" x="1227138" y="2806700"/>
          <p14:tracePt t="100774" x="1250950" y="2798763"/>
          <p14:tracePt t="100791" x="1266825" y="2790825"/>
          <p14:tracePt t="100806" x="1274763" y="2790825"/>
          <p14:tracePt t="100812" x="1292225" y="2790825"/>
          <p14:tracePt t="100823" x="1300163" y="2790825"/>
          <p14:tracePt t="100827" x="1316038" y="2782888"/>
          <p14:tracePt t="100835" x="1331913" y="2782888"/>
          <p14:tracePt t="100842" x="1339850" y="2782888"/>
          <p14:tracePt t="100856" x="1347788" y="2782888"/>
          <p14:tracePt t="100909" x="1355725" y="2782888"/>
          <p14:tracePt t="100916" x="1363663" y="2782888"/>
          <p14:tracePt t="100924" x="1371600" y="2782888"/>
          <p14:tracePt t="100932" x="1379538" y="2782888"/>
          <p14:tracePt t="100939" x="1395413" y="2782888"/>
          <p14:tracePt t="100946" x="1411288" y="2782888"/>
          <p14:tracePt t="100954" x="1427163" y="2782888"/>
          <p14:tracePt t="100962" x="1443038" y="2782888"/>
          <p14:tracePt t="100970" x="1450975" y="2782888"/>
          <p14:tracePt t="100976" x="1458913" y="2782888"/>
          <p14:tracePt t="104563" x="1474788" y="2782888"/>
          <p14:tracePt t="104565" x="1514475" y="2782888"/>
          <p14:tracePt t="104566" x="1522413" y="2790825"/>
          <p14:tracePt t="104578" x="1530350" y="2790825"/>
          <p14:tracePt t="104601" x="1530350" y="2798763"/>
          <p14:tracePt t="104618" x="1538288" y="2798763"/>
          <p14:tracePt t="104623" x="1546225" y="2798763"/>
          <p14:tracePt t="104629" x="1546225" y="2806700"/>
          <p14:tracePt t="104636" x="1546225" y="2814638"/>
          <p14:tracePt t="104644" x="1554163" y="2814638"/>
          <p14:tracePt t="104652" x="1554163" y="2822575"/>
          <p14:tracePt t="104659" x="1562100" y="2822575"/>
          <p14:tracePt t="104667" x="1570038" y="2822575"/>
          <p14:tracePt t="104674" x="1577975" y="2830513"/>
          <p14:tracePt t="104696" x="1585913" y="2830513"/>
          <p14:tracePt t="104735" x="1585913" y="2838450"/>
          <p14:tracePt t="104742" x="1601788" y="2846388"/>
          <p14:tracePt t="104756" x="1609725" y="2846388"/>
          <p14:tracePt t="104764" x="1609725" y="2854325"/>
          <p14:tracePt t="104771" x="1617663" y="2854325"/>
          <p14:tracePt t="104779" x="1633538" y="2854325"/>
          <p14:tracePt t="104795" x="1651000" y="2862263"/>
          <p14:tracePt t="104802" x="1666875" y="2862263"/>
          <p14:tracePt t="104809" x="1674813" y="2870200"/>
          <p14:tracePt t="104818" x="1682750" y="2870200"/>
          <p14:tracePt t="104824" x="1690688" y="2870200"/>
          <p14:tracePt t="104839" x="1698625" y="2870200"/>
          <p14:tracePt t="104847" x="1706563" y="2878138"/>
          <p14:tracePt t="104854" x="1722438" y="2886075"/>
          <p14:tracePt t="104869" x="1730375" y="2886075"/>
          <p14:tracePt t="104876" x="1746250" y="2886075"/>
          <p14:tracePt t="104885" x="1746250" y="2894013"/>
          <p14:tracePt t="104892" x="1754188" y="2894013"/>
          <p14:tracePt t="104900" x="1770063" y="2894013"/>
          <p14:tracePt t="104906" x="1778000" y="2894013"/>
          <p14:tracePt t="104914" x="1785938" y="2894013"/>
          <p14:tracePt t="104921" x="1793875" y="2894013"/>
          <p14:tracePt t="104929" x="1801813" y="2894013"/>
          <p14:tracePt t="105034" x="1809750" y="2894013"/>
          <p14:tracePt t="105042" x="1809750" y="2901950"/>
          <p14:tracePt t="105049" x="1825625" y="2909888"/>
          <p14:tracePt t="105059" x="1833563" y="2909888"/>
          <p14:tracePt t="105064" x="1841500" y="2927350"/>
          <p14:tracePt t="105072" x="1857375" y="2927350"/>
          <p14:tracePt t="105079" x="1865313" y="2927350"/>
          <p14:tracePt t="105086" x="1873250" y="2935288"/>
          <p14:tracePt t="105094" x="1881188" y="2935288"/>
          <p14:tracePt t="105109" x="1889125" y="2943225"/>
          <p14:tracePt t="105133" x="1897063" y="2943225"/>
          <p14:tracePt t="105139" x="1905000" y="2943225"/>
          <p14:tracePt t="105147" x="1905000" y="2951163"/>
          <p14:tracePt t="105154" x="1912938" y="2951163"/>
          <p14:tracePt t="105162" x="1920875" y="2951163"/>
          <p14:tracePt t="105185" x="1936750" y="2967038"/>
          <p14:tracePt t="105199" x="1944688" y="2967038"/>
          <p14:tracePt t="105215" x="1944688" y="2974975"/>
          <p14:tracePt t="105236" x="1952625" y="2974975"/>
          <p14:tracePt t="105267" x="1960563" y="2974975"/>
          <p14:tracePt t="105274" x="1968500" y="2982913"/>
          <p14:tracePt t="105282" x="1976438" y="2982913"/>
          <p14:tracePt t="105289" x="1984375" y="2990850"/>
          <p14:tracePt t="105304" x="1992313" y="2990850"/>
          <p14:tracePt t="105312" x="1992313" y="2998788"/>
          <p14:tracePt t="105319" x="2008188" y="2998788"/>
          <p14:tracePt t="105327" x="2017713" y="2998788"/>
          <p14:tracePt t="105335" x="2025650" y="3006725"/>
          <p14:tracePt t="105342" x="2049463" y="3014663"/>
          <p14:tracePt t="105350" x="2065338" y="3014663"/>
          <p14:tracePt t="105356" x="2089150" y="3030538"/>
          <p14:tracePt t="105365" x="2105025" y="3038475"/>
          <p14:tracePt t="105372" x="2120900" y="3038475"/>
          <p14:tracePt t="105379" x="2144713" y="3046413"/>
          <p14:tracePt t="105386" x="2160588" y="3062288"/>
          <p14:tracePt t="105394" x="2176463" y="3062288"/>
          <p14:tracePt t="105402" x="2192338" y="3070225"/>
          <p14:tracePt t="105409" x="2200275" y="3070225"/>
          <p14:tracePt t="105417" x="2208213" y="3070225"/>
          <p14:tracePt t="105424" x="2216150" y="3070225"/>
          <p14:tracePt t="105514" x="2224088" y="3070225"/>
          <p14:tracePt t="105529" x="2232025" y="3070225"/>
          <p14:tracePt t="105544" x="2239963" y="3054350"/>
          <p14:tracePt t="105552" x="2247900" y="3046413"/>
          <p14:tracePt t="105559" x="2255838" y="3030538"/>
          <p14:tracePt t="105567" x="2263775" y="3014663"/>
          <p14:tracePt t="105574" x="2271713" y="2990850"/>
          <p14:tracePt t="105582" x="2279650" y="2974975"/>
          <p14:tracePt t="105589" x="2287588" y="2951163"/>
          <p14:tracePt t="105597" x="2295525" y="2927350"/>
          <p14:tracePt t="105604" x="2295525" y="2909888"/>
          <p14:tracePt t="105612" x="2303463" y="2886075"/>
          <p14:tracePt t="105619" x="2311400" y="2878138"/>
          <p14:tracePt t="105627" x="2311400" y="2862263"/>
          <p14:tracePt t="105635" x="2319338" y="2846388"/>
          <p14:tracePt t="105642" x="2319338" y="2830513"/>
          <p14:tracePt t="105650" x="2319338" y="2806700"/>
          <p14:tracePt t="105665" x="2327275" y="2782888"/>
          <p14:tracePt t="105671" x="2327275" y="2774950"/>
          <p14:tracePt t="105680" x="2335213" y="2759075"/>
          <p14:tracePt t="105686" x="2343150" y="2735263"/>
          <p14:tracePt t="105694" x="2343150" y="2703513"/>
          <p14:tracePt t="105702" x="2343150" y="2679700"/>
          <p14:tracePt t="105709" x="2351088" y="2655888"/>
          <p14:tracePt t="105717" x="2359025" y="2640013"/>
          <p14:tracePt t="105724" x="2366963" y="2616200"/>
          <p14:tracePt t="105732" x="2366963" y="2584450"/>
          <p14:tracePt t="105740" x="2374900" y="2559050"/>
          <p14:tracePt t="105748" x="2384425" y="2543175"/>
          <p14:tracePt t="105754" x="2392363" y="2511425"/>
          <p14:tracePt t="105762" x="2392363" y="2487613"/>
          <p14:tracePt t="105769" x="2392363" y="2479675"/>
          <p14:tracePt t="105776" x="2392363" y="2455863"/>
          <p14:tracePt t="105785" x="2392363" y="2439988"/>
          <p14:tracePt t="105792" x="2392363" y="2424113"/>
          <p14:tracePt t="105800" x="2392363" y="2392363"/>
          <p14:tracePt t="105808" x="2392363" y="2368550"/>
          <p14:tracePt t="105815" x="2392363" y="2344738"/>
          <p14:tracePt t="105822" x="2384425" y="2320925"/>
          <p14:tracePt t="105829" x="2374900" y="2305050"/>
          <p14:tracePt t="105837" x="2366963" y="2281238"/>
          <p14:tracePt t="105844" x="2359025" y="2265363"/>
          <p14:tracePt t="105853" x="2351088" y="2241550"/>
          <p14:tracePt t="105859" x="2335213" y="2224088"/>
          <p14:tracePt t="105874" x="2335213" y="2216150"/>
          <p14:tracePt t="105882" x="2327275" y="2216150"/>
          <p14:tracePt t="105889" x="2319338" y="2208213"/>
          <p14:tracePt t="105904" x="2319338" y="2200275"/>
          <p14:tracePt t="105912" x="2311400" y="2200275"/>
          <p14:tracePt t="105927" x="2303463" y="2200275"/>
          <p14:tracePt t="105942" x="2287588" y="2200275"/>
          <p14:tracePt t="105949" x="2279650" y="2200275"/>
          <p14:tracePt t="105957" x="2263775" y="2208213"/>
          <p14:tracePt t="105965" x="2247900" y="2216150"/>
          <p14:tracePt t="105972" x="2239963" y="2216150"/>
          <p14:tracePt t="105980" x="2232025" y="2224088"/>
          <p14:tracePt t="105986" x="2216150" y="2233613"/>
          <p14:tracePt t="105995" x="2216150" y="2241550"/>
          <p14:tracePt t="106002" x="2200275" y="2249488"/>
          <p14:tracePt t="106017" x="2192338" y="2257425"/>
          <p14:tracePt t="106032" x="2184400" y="2265363"/>
          <p14:tracePt t="106039" x="2184400" y="2273300"/>
          <p14:tracePt t="106047" x="2168525" y="2273300"/>
          <p14:tracePt t="106054" x="2168525" y="2281238"/>
          <p14:tracePt t="106062" x="2160588" y="2281238"/>
          <p14:tracePt t="106069" x="2160588" y="2297113"/>
          <p14:tracePt t="106084" x="2144713" y="2305050"/>
          <p14:tracePt t="106092" x="2128838" y="2320925"/>
          <p14:tracePt t="106100" x="2112963" y="2328863"/>
          <p14:tracePt t="106106" x="2097088" y="2336800"/>
          <p14:tracePt t="106115" x="2081213" y="2352675"/>
          <p14:tracePt t="106122" x="2073275" y="2360613"/>
          <p14:tracePt t="106129" x="2065338" y="2368550"/>
          <p14:tracePt t="106136" x="2057400" y="2384425"/>
          <p14:tracePt t="106144" x="2049463" y="2384425"/>
          <p14:tracePt t="106152" x="2041525" y="2400300"/>
          <p14:tracePt t="106159" x="2041525" y="2408238"/>
          <p14:tracePt t="106183" x="2033588" y="2432050"/>
          <p14:tracePt t="106189" x="2025650" y="2447925"/>
          <p14:tracePt t="106197" x="2025650" y="2455863"/>
          <p14:tracePt t="106204" x="2025650" y="2471738"/>
          <p14:tracePt t="106213" x="2025650" y="2479675"/>
          <p14:tracePt t="106219" x="2025650" y="2495550"/>
          <p14:tracePt t="106226" x="2025650" y="2519363"/>
          <p14:tracePt t="106235" x="2025650" y="2535238"/>
          <p14:tracePt t="106241" x="2025650" y="2551113"/>
          <p14:tracePt t="106249" x="2025650" y="2566988"/>
          <p14:tracePt t="106256" x="2025650" y="2584450"/>
          <p14:tracePt t="106264" x="2025650" y="2592388"/>
          <p14:tracePt t="106272" x="2033588" y="2616200"/>
          <p14:tracePt t="106279" x="2041525" y="2632075"/>
          <p14:tracePt t="106286" x="2041525" y="2640013"/>
          <p14:tracePt t="106294" x="2041525" y="2655888"/>
          <p14:tracePt t="106301" x="2057400" y="2679700"/>
          <p14:tracePt t="106309" x="2057400" y="2687638"/>
          <p14:tracePt t="106317" x="2065338" y="2695575"/>
          <p14:tracePt t="106324" x="2073275" y="2719388"/>
          <p14:tracePt t="106332" x="2081213" y="2727325"/>
          <p14:tracePt t="106339" x="2089150" y="2743200"/>
          <p14:tracePt t="106347" x="2097088" y="2751138"/>
          <p14:tracePt t="106354" x="2097088" y="2767013"/>
          <p14:tracePt t="106362" x="2105025" y="2774950"/>
          <p14:tracePt t="106371" x="2105025" y="2782888"/>
          <p14:tracePt t="106376" x="2128838" y="2814638"/>
          <p14:tracePt t="106384" x="2128838" y="2830513"/>
          <p14:tracePt t="106392" x="2136775" y="2838450"/>
          <p14:tracePt t="106400" x="2144713" y="2854325"/>
          <p14:tracePt t="106407" x="2152650" y="2862263"/>
          <p14:tracePt t="106414" x="2160588" y="2870200"/>
          <p14:tracePt t="106422" x="2160588" y="2886075"/>
          <p14:tracePt t="106436" x="2168525" y="2894013"/>
          <p14:tracePt t="106444" x="2176463" y="2901950"/>
          <p14:tracePt t="106452" x="2176463" y="2909888"/>
          <p14:tracePt t="106459" x="2184400" y="2919413"/>
          <p14:tracePt t="106474" x="2184400" y="2935288"/>
          <p14:tracePt t="106482" x="2192338" y="2935288"/>
          <p14:tracePt t="106489" x="2200275" y="2951163"/>
          <p14:tracePt t="106498" x="2208213" y="2959100"/>
          <p14:tracePt t="106511" x="2208213" y="2967038"/>
          <p14:tracePt t="108967" x="2279650" y="2967038"/>
          <p14:tracePt t="108968" x="2392363" y="2951163"/>
          <p14:tracePt t="108973" x="2424113" y="2943225"/>
          <p14:tracePt t="108980" x="2439988" y="2943225"/>
          <p14:tracePt t="108987" x="2455863" y="2935288"/>
          <p14:tracePt t="108999" x="2471738" y="2935288"/>
          <p14:tracePt t="109002" x="2487613" y="2935288"/>
          <p14:tracePt t="109012" x="2503488" y="2927350"/>
          <p14:tracePt t="109018" x="2527300" y="2909888"/>
          <p14:tracePt t="109028" x="2543175" y="2909888"/>
          <p14:tracePt t="109033" x="2551113" y="2901950"/>
          <p14:tracePt t="109039" x="2566988" y="2894013"/>
          <p14:tracePt t="109047" x="2574925" y="2886075"/>
          <p14:tracePt t="109056" x="2582863" y="2878138"/>
          <p14:tracePt t="109066" x="2590800" y="2878138"/>
          <p14:tracePt t="109069" x="2598738" y="2862263"/>
          <p14:tracePt t="109078" x="2606675" y="2862263"/>
          <p14:tracePt t="109085" x="2614613" y="2854325"/>
          <p14:tracePt t="109093" x="2622550" y="2838450"/>
          <p14:tracePt t="109101" x="2630488" y="2830513"/>
          <p14:tracePt t="109107" x="2638425" y="2814638"/>
          <p14:tracePt t="109115" x="2646363" y="2806700"/>
          <p14:tracePt t="109122" x="2654300" y="2790825"/>
          <p14:tracePt t="109131" x="2670175" y="2767013"/>
          <p14:tracePt t="109138" x="2678113" y="2751138"/>
          <p14:tracePt t="109144" x="2693988" y="2735263"/>
          <p14:tracePt t="109151" x="2693988" y="2695575"/>
          <p14:tracePt t="109159" x="2709863" y="2655888"/>
          <p14:tracePt t="109166" x="2717800" y="2624138"/>
          <p14:tracePt t="109174" x="2725738" y="2592388"/>
          <p14:tracePt t="109198" x="2751138" y="2503488"/>
          <p14:tracePt t="109204" x="2759075" y="2487613"/>
          <p14:tracePt t="109212" x="2759075" y="2471738"/>
          <p14:tracePt t="109219" x="2759075" y="2447925"/>
          <p14:tracePt t="109227" x="2767013" y="2439988"/>
          <p14:tracePt t="109234" x="2767013" y="2424113"/>
          <p14:tracePt t="109242" x="2767013" y="2416175"/>
          <p14:tracePt t="109249" x="2767013" y="2408238"/>
          <p14:tracePt t="109257" x="2767013" y="2392363"/>
          <p14:tracePt t="109272" x="2767013" y="2384425"/>
          <p14:tracePt t="109279" x="2767013" y="2376488"/>
          <p14:tracePt t="109295" x="2767013" y="2368550"/>
          <p14:tracePt t="109309" x="2767013" y="2360613"/>
          <p14:tracePt t="109324" x="2767013" y="2352675"/>
          <p14:tracePt t="109332" x="2767013" y="2344738"/>
          <p14:tracePt t="109339" x="2767013" y="2336800"/>
          <p14:tracePt t="109363" x="2767013" y="2328863"/>
          <p14:tracePt t="109399" x="2759075" y="2328863"/>
          <p14:tracePt t="109407" x="2751138" y="2328863"/>
          <p14:tracePt t="109414" x="2741613" y="2328863"/>
          <p14:tracePt t="109422" x="2725738" y="2328863"/>
          <p14:tracePt t="109430" x="2717800" y="2336800"/>
          <p14:tracePt t="109437" x="2701925" y="2344738"/>
          <p14:tracePt t="109445" x="2670175" y="2360613"/>
          <p14:tracePt t="109452" x="2654300" y="2368550"/>
          <p14:tracePt t="109459" x="2638425" y="2384425"/>
          <p14:tracePt t="109466" x="2622550" y="2392363"/>
          <p14:tracePt t="109474" x="2598738" y="2408238"/>
          <p14:tracePt t="109482" x="2590800" y="2408238"/>
          <p14:tracePt t="109489" x="2582863" y="2424113"/>
          <p14:tracePt t="109497" x="2559050" y="2432050"/>
          <p14:tracePt t="109504" x="2551113" y="2447925"/>
          <p14:tracePt t="109513" x="2543175" y="2455863"/>
          <p14:tracePt t="109519" x="2527300" y="2471738"/>
          <p14:tracePt t="109534" x="2511425" y="2487613"/>
          <p14:tracePt t="109542" x="2511425" y="2495550"/>
          <p14:tracePt t="109549" x="2511425" y="2503488"/>
          <p14:tracePt t="109557" x="2503488" y="2503488"/>
          <p14:tracePt t="109565" x="2503488" y="2511425"/>
          <p14:tracePt t="109571" x="2495550" y="2519363"/>
          <p14:tracePt t="109580" x="2487613" y="2535238"/>
          <p14:tracePt t="109595" x="2487613" y="2543175"/>
          <p14:tracePt t="109601" x="2487613" y="2551113"/>
          <p14:tracePt t="109609" x="2487613" y="2559050"/>
          <p14:tracePt t="109617" x="2487613" y="2566988"/>
          <p14:tracePt t="109624" x="2487613" y="2576513"/>
          <p14:tracePt t="109632" x="2487613" y="2584450"/>
          <p14:tracePt t="109641" x="2487613" y="2600325"/>
          <p14:tracePt t="109647" x="2487613" y="2608263"/>
          <p14:tracePt t="109656" x="2487613" y="2616200"/>
          <p14:tracePt t="109663" x="2487613" y="2624138"/>
          <p14:tracePt t="109670" x="2487613" y="2632075"/>
          <p14:tracePt t="109677" x="2487613" y="2640013"/>
          <p14:tracePt t="109692" x="2487613" y="2647950"/>
          <p14:tracePt t="109699" x="2487613" y="2655888"/>
          <p14:tracePt t="109707" x="2495550" y="2663825"/>
          <p14:tracePt t="109715" x="2503488" y="2679700"/>
          <p14:tracePt t="109722" x="2511425" y="2687638"/>
          <p14:tracePt t="109730" x="2527300" y="2695575"/>
          <p14:tracePt t="109737" x="2543175" y="2711450"/>
          <p14:tracePt t="109745" x="2551113" y="2719388"/>
          <p14:tracePt t="109752" x="2566988" y="2727325"/>
          <p14:tracePt t="109759" x="2582863" y="2735263"/>
          <p14:tracePt t="109766" x="2590800" y="2743200"/>
          <p14:tracePt t="109774" x="2606675" y="2743200"/>
          <p14:tracePt t="109782" x="2622550" y="2743200"/>
          <p14:tracePt t="109789" x="2638425" y="2743200"/>
          <p14:tracePt t="109804" x="2654300" y="2751138"/>
          <p14:tracePt t="109811" x="2670175" y="2751138"/>
          <p14:tracePt t="109819" x="2678113" y="2751138"/>
          <p14:tracePt t="109827" x="2701925" y="2759075"/>
          <p14:tracePt t="109834" x="2733675" y="2767013"/>
          <p14:tracePt t="109842" x="2774950" y="2774950"/>
          <p14:tracePt t="109849" x="2806700" y="2790825"/>
          <p14:tracePt t="109857" x="2854325" y="2806700"/>
          <p14:tracePt t="109865" x="2894013" y="2822575"/>
          <p14:tracePt t="109872" x="2925763" y="2838450"/>
          <p14:tracePt t="109880" x="2973388" y="2846388"/>
          <p14:tracePt t="109886" x="3013075" y="2862263"/>
          <p14:tracePt t="109895" x="3060700" y="2886075"/>
          <p14:tracePt t="109902" x="3109913" y="2901950"/>
          <p14:tracePt t="109909" x="3149600" y="2919413"/>
          <p14:tracePt t="109916" x="3173413" y="2927350"/>
          <p14:tracePt t="109924" x="3221038" y="2951163"/>
          <p14:tracePt t="109932" x="3252788" y="2974975"/>
          <p14:tracePt t="109942" x="3324225" y="2998788"/>
          <p14:tracePt t="109949" x="3387725" y="3022600"/>
          <p14:tracePt t="109955" x="3467100" y="3046413"/>
          <p14:tracePt t="109962" x="3556000" y="3062288"/>
          <p14:tracePt t="109969" x="3611563" y="3070225"/>
          <p14:tracePt t="109977" x="3690938" y="3094038"/>
          <p14:tracePt t="109984" x="3762375" y="3101975"/>
          <p14:tracePt t="109992" x="3817938" y="3109913"/>
          <p14:tracePt t="109999" x="3890963" y="3117850"/>
          <p14:tracePt t="110007" x="3962400" y="3117850"/>
          <p14:tracePt t="110015" x="4041775" y="3117850"/>
          <p14:tracePt t="110022" x="4081463" y="3125788"/>
          <p14:tracePt t="110030" x="4137025" y="3125788"/>
          <p14:tracePt t="110036" x="4210050" y="3133725"/>
          <p14:tracePt t="110045" x="4257675" y="3141663"/>
          <p14:tracePt t="110052" x="4313238" y="3157538"/>
          <p14:tracePt t="110059" x="4368800" y="3165475"/>
          <p14:tracePt t="110067" x="4400550" y="3165475"/>
          <p14:tracePt t="110074" x="4456113" y="3165475"/>
          <p14:tracePt t="110082" x="4527550" y="3165475"/>
          <p14:tracePt t="110089" x="4584700" y="3165475"/>
          <p14:tracePt t="110098" x="4648200" y="3165475"/>
          <p14:tracePt t="110104" x="4703763" y="3165475"/>
          <p14:tracePt t="110113" x="4743450" y="3165475"/>
          <p14:tracePt t="110119" x="4806950" y="3149600"/>
          <p14:tracePt t="110128" x="4862513" y="3141663"/>
          <p14:tracePt t="110134" x="4918075" y="3125788"/>
          <p14:tracePt t="110142" x="4975225" y="3109913"/>
          <p14:tracePt t="110149" x="5022850" y="3086100"/>
          <p14:tracePt t="110157" x="5070475" y="3070225"/>
          <p14:tracePt t="110165" x="5094288" y="3054350"/>
          <p14:tracePt t="110172" x="5133975" y="3030538"/>
          <p14:tracePt t="110181" x="5173663" y="3014663"/>
          <p14:tracePt t="110187" x="5181600" y="3006725"/>
          <p14:tracePt t="110195" x="5205413" y="2990850"/>
          <p14:tracePt t="110202" x="5221288" y="2982913"/>
          <p14:tracePt t="110209" x="5237163" y="2974975"/>
          <p14:tracePt t="110217" x="5253038" y="2959100"/>
          <p14:tracePt t="110224" x="5268913" y="2943225"/>
          <p14:tracePt t="110232" x="5276850" y="2927350"/>
          <p14:tracePt t="110240" x="5284788" y="2909888"/>
          <p14:tracePt t="110247" x="5300663" y="2901950"/>
          <p14:tracePt t="110254" x="5318125" y="2878138"/>
          <p14:tracePt t="110262" x="5334000" y="2870200"/>
          <p14:tracePt t="110270" x="5349875" y="2854325"/>
          <p14:tracePt t="110277" x="5365750" y="2830513"/>
          <p14:tracePt t="110284" x="5389563" y="2822575"/>
          <p14:tracePt t="110292" x="5413375" y="2798763"/>
          <p14:tracePt t="110299" x="5429250" y="2790825"/>
          <p14:tracePt t="110307" x="5453063" y="2767013"/>
          <p14:tracePt t="110314" x="5476875" y="2751138"/>
          <p14:tracePt t="110322" x="5484813" y="2743200"/>
          <p14:tracePt t="110331" x="5500688" y="2727325"/>
          <p14:tracePt t="110336" x="5524500" y="2719388"/>
          <p14:tracePt t="110345" x="5548313" y="2695575"/>
          <p14:tracePt t="110352" x="5556250" y="2687638"/>
          <p14:tracePt t="110360" x="5580063" y="2671763"/>
          <p14:tracePt t="110366" x="5603875" y="2655888"/>
          <p14:tracePt t="110374" x="5627688" y="2640013"/>
          <p14:tracePt t="110382" x="5651500" y="2616200"/>
          <p14:tracePt t="110389" x="5667375" y="2592388"/>
          <p14:tracePt t="110400" x="5684838" y="2566988"/>
          <p14:tracePt t="110405" x="5700713" y="2527300"/>
          <p14:tracePt t="110412" x="5700713" y="2511425"/>
          <p14:tracePt t="110419" x="5708650" y="2495550"/>
          <p14:tracePt t="110430" x="5716588" y="2463800"/>
          <p14:tracePt t="110435" x="5716588" y="2447925"/>
          <p14:tracePt t="110442" x="5716588" y="2424113"/>
          <p14:tracePt t="110456" x="5716588" y="2416175"/>
          <p14:tracePt t="110464" x="5716588" y="2408238"/>
          <p14:tracePt t="110481" x="5716588" y="2392363"/>
          <p14:tracePt t="110486" x="5716588" y="2384425"/>
          <p14:tracePt t="110495" x="5708650" y="2376488"/>
          <p14:tracePt t="110502" x="5708650" y="2368550"/>
          <p14:tracePt t="110510" x="5684838" y="2352675"/>
          <p14:tracePt t="110517" x="5659438" y="2344738"/>
          <p14:tracePt t="110524" x="5619750" y="2336800"/>
          <p14:tracePt t="110532" x="5580063" y="2336800"/>
          <p14:tracePt t="110539" x="5532438" y="2328863"/>
          <p14:tracePt t="110547" x="5492750" y="2328863"/>
          <p14:tracePt t="110554" x="5429250" y="2328863"/>
          <p14:tracePt t="110562" x="5373688" y="2328863"/>
          <p14:tracePt t="110569" x="5310188" y="2328863"/>
          <p14:tracePt t="110577" x="5221288" y="2328863"/>
          <p14:tracePt t="110585" x="5141913" y="2328863"/>
          <p14:tracePt t="110594" x="5054600" y="2328863"/>
          <p14:tracePt t="110600" x="4959350" y="2328863"/>
          <p14:tracePt t="110606" x="4894263" y="2328863"/>
          <p14:tracePt t="110614" x="4814888" y="2328863"/>
          <p14:tracePt t="110622" x="4735513" y="2328863"/>
          <p14:tracePt t="110630" x="4664075" y="2336800"/>
          <p14:tracePt t="110639" x="4608513" y="2336800"/>
          <p14:tracePt t="110646" x="4551363" y="2352675"/>
          <p14:tracePt t="110652" x="4511675" y="2352675"/>
          <p14:tracePt t="110660" x="4471988" y="2360613"/>
          <p14:tracePt t="110668" x="4440238" y="2368550"/>
          <p14:tracePt t="110674" x="4392613" y="2368550"/>
          <p14:tracePt t="110682" x="4352925" y="2376488"/>
          <p14:tracePt t="110689" x="4305300" y="2376488"/>
          <p14:tracePt t="110697" x="4241800" y="2376488"/>
          <p14:tracePt t="110705" x="4192588" y="2376488"/>
          <p14:tracePt t="110712" x="4137025" y="2376488"/>
          <p14:tracePt t="110719" x="4057650" y="2376488"/>
          <p14:tracePt t="110728" x="3986213" y="2376488"/>
          <p14:tracePt t="110734" x="3914775" y="2376488"/>
          <p14:tracePt t="110743" x="3851275" y="2376488"/>
          <p14:tracePt t="110749" x="3770313" y="2376488"/>
          <p14:tracePt t="110757" x="3730625" y="2376488"/>
          <p14:tracePt t="110764" x="3690938" y="2376488"/>
          <p14:tracePt t="110772" x="3635375" y="2376488"/>
          <p14:tracePt t="110780" x="3587750" y="2376488"/>
          <p14:tracePt t="110786" x="3548063" y="2376488"/>
          <p14:tracePt t="110794" x="3516313" y="2376488"/>
          <p14:tracePt t="110802" x="3492500" y="2376488"/>
          <p14:tracePt t="110809" x="3459163" y="2376488"/>
          <p14:tracePt t="110818" x="3427413" y="2376488"/>
          <p14:tracePt t="110824" x="3403600" y="2376488"/>
          <p14:tracePt t="110832" x="3371850" y="2376488"/>
          <p14:tracePt t="110839" x="3348038" y="2376488"/>
          <p14:tracePt t="110850" x="3332163" y="2384425"/>
          <p14:tracePt t="110857" x="3292475" y="2400300"/>
          <p14:tracePt t="110863" x="3268663" y="2408238"/>
          <p14:tracePt t="110869" x="3244850" y="2432050"/>
          <p14:tracePt t="110877" x="3228975" y="2439988"/>
          <p14:tracePt t="110884" x="3213100" y="2455863"/>
          <p14:tracePt t="110894" x="3189288" y="2471738"/>
          <p14:tracePt t="110899" x="3181350" y="2479675"/>
          <p14:tracePt t="110906" x="3165475" y="2495550"/>
          <p14:tracePt t="110914" x="3149600" y="2495550"/>
          <p14:tracePt t="110923" x="3141663" y="2511425"/>
          <p14:tracePt t="110931" x="3133725" y="2519363"/>
          <p14:tracePt t="110937" x="3117850" y="2519363"/>
          <p14:tracePt t="110945" x="3100388" y="2535238"/>
          <p14:tracePt t="110952" x="3092450" y="2535238"/>
          <p14:tracePt t="110960" x="3076575" y="2543175"/>
          <p14:tracePt t="110967" x="3060700" y="2551113"/>
          <p14:tracePt t="110974" x="3052763" y="2551113"/>
          <p14:tracePt t="110982" x="3028950" y="2559050"/>
          <p14:tracePt t="110990" x="3021013" y="2566988"/>
          <p14:tracePt t="110997" x="2997200" y="2576513"/>
          <p14:tracePt t="111004" x="2981325" y="2584450"/>
          <p14:tracePt t="111013" x="2957513" y="2592388"/>
          <p14:tracePt t="111019" x="2933700" y="2600325"/>
          <p14:tracePt t="111027" x="2917825" y="2608263"/>
          <p14:tracePt t="111034" x="2886075" y="2624138"/>
          <p14:tracePt t="111041" x="2870200" y="2624138"/>
          <p14:tracePt t="111049" x="2846388" y="2640013"/>
          <p14:tracePt t="111056" x="2830513" y="2647950"/>
          <p14:tracePt t="111064" x="2814638" y="2647950"/>
          <p14:tracePt t="111072" x="2782888" y="2671763"/>
          <p14:tracePt t="111080" x="2774950" y="2679700"/>
          <p14:tracePt t="111087" x="2751138" y="2687638"/>
          <p14:tracePt t="111095" x="2733675" y="2695575"/>
          <p14:tracePt t="111101" x="2725738" y="2703513"/>
          <p14:tracePt t="111110" x="2717800" y="2719388"/>
          <p14:tracePt t="111117" x="2701925" y="2727325"/>
          <p14:tracePt t="111124" x="2693988" y="2743200"/>
          <p14:tracePt t="111132" x="2686050" y="2751138"/>
          <p14:tracePt t="111139" x="2678113" y="2767013"/>
          <p14:tracePt t="111147" x="2678113" y="2782888"/>
          <p14:tracePt t="111154" x="2670175" y="2782888"/>
          <p14:tracePt t="111163" x="2670175" y="2790825"/>
          <p14:tracePt t="111169" x="2670175" y="2798763"/>
          <p14:tracePt t="111177" x="2662238" y="2806700"/>
          <p14:tracePt t="111196" x="2662238" y="2822575"/>
          <p14:tracePt t="111199" x="2662238" y="2830513"/>
          <p14:tracePt t="111206" x="2662238" y="2838450"/>
          <p14:tracePt t="111214" x="2662238" y="2846388"/>
          <p14:tracePt t="111222" x="2662238" y="2854325"/>
          <p14:tracePt t="111230" x="2662238" y="2878138"/>
          <p14:tracePt t="111238" x="2662238" y="2886075"/>
          <p14:tracePt t="111246" x="2678113" y="2894013"/>
          <p14:tracePt t="111252" x="2686050" y="2909888"/>
          <p14:tracePt t="111259" x="2701925" y="2909888"/>
          <p14:tracePt t="111266" x="2717800" y="2927350"/>
          <p14:tracePt t="111274" x="2741613" y="2935288"/>
          <p14:tracePt t="111282" x="2782888" y="2951163"/>
          <p14:tracePt t="111289" x="2822575" y="2967038"/>
          <p14:tracePt t="111297" x="2886075" y="2982913"/>
          <p14:tracePt t="111304" x="2925763" y="2990850"/>
          <p14:tracePt t="111312" x="2981325" y="2998788"/>
          <p14:tracePt t="111319" x="3028950" y="3014663"/>
          <p14:tracePt t="111327" x="3068638" y="3014663"/>
          <p14:tracePt t="111334" x="3100388" y="3014663"/>
          <p14:tracePt t="111341" x="3133725" y="3014663"/>
          <p14:tracePt t="111349" x="3157538" y="3014663"/>
          <p14:tracePt t="111356" x="3189288" y="3014663"/>
          <p14:tracePt t="111364" x="3236913" y="3014663"/>
          <p14:tracePt t="111372" x="3292475" y="3014663"/>
          <p14:tracePt t="111380" x="3332163" y="3014663"/>
          <p14:tracePt t="111387" x="3403600" y="3014663"/>
          <p14:tracePt t="111394" x="3492500" y="3006725"/>
          <p14:tracePt t="111402" x="3556000" y="2990850"/>
          <p14:tracePt t="111410" x="3643313" y="2982913"/>
          <p14:tracePt t="111417" x="3730625" y="2959100"/>
          <p14:tracePt t="111424" x="3817938" y="2951163"/>
          <p14:tracePt t="111431" x="3883025" y="2935288"/>
          <p14:tracePt t="111439" x="3938588" y="2919413"/>
          <p14:tracePt t="111447" x="3986213" y="2909888"/>
          <p14:tracePt t="111454" x="4010025" y="2894013"/>
          <p14:tracePt t="111464" x="4041775" y="2886075"/>
          <p14:tracePt t="111469" x="4065588" y="2886075"/>
          <p14:tracePt t="111477" x="4089400" y="2878138"/>
          <p14:tracePt t="111484" x="4113213" y="2878138"/>
          <p14:tracePt t="111491" x="4137025" y="2878138"/>
          <p14:tracePt t="111499" x="4152900" y="2878138"/>
          <p14:tracePt t="111506" x="4168775" y="2878138"/>
          <p14:tracePt t="111514" x="4200525" y="2870200"/>
          <p14:tracePt t="111522" x="4233863" y="2862263"/>
          <p14:tracePt t="111529" x="4273550" y="2854325"/>
          <p14:tracePt t="111537" x="4305300" y="2846388"/>
          <p14:tracePt t="111544" x="4337050" y="2838450"/>
          <p14:tracePt t="111553" x="4392613" y="2822575"/>
          <p14:tracePt t="111561" x="4440238" y="2814638"/>
          <p14:tracePt t="111567" x="4503738" y="2806700"/>
          <p14:tracePt t="111574" x="4559300" y="2798763"/>
          <p14:tracePt t="111582" x="4616450" y="2782888"/>
          <p14:tracePt t="111589" x="4664075" y="2782888"/>
          <p14:tracePt t="111597" x="4703763" y="2774950"/>
          <p14:tracePt t="111604" x="4735513" y="2774950"/>
          <p14:tracePt t="111612" x="4767263" y="2774950"/>
          <p14:tracePt t="111619" x="4806950" y="2774950"/>
          <p14:tracePt t="111627" x="4822825" y="2774950"/>
          <p14:tracePt t="111634" x="4838700" y="2774950"/>
          <p14:tracePt t="111642" x="4854575" y="2774950"/>
          <p14:tracePt t="111649" x="4862513" y="2774950"/>
          <p14:tracePt t="111658" x="4886325" y="2774950"/>
          <p14:tracePt t="111666" x="4894263" y="2774950"/>
          <p14:tracePt t="111672" x="4918075" y="2774950"/>
          <p14:tracePt t="111679" x="4933950" y="2774950"/>
          <p14:tracePt t="111687" x="4959350" y="2774950"/>
          <p14:tracePt t="111695" x="4983163" y="2774950"/>
          <p14:tracePt t="111702" x="4991100" y="2774950"/>
          <p14:tracePt t="111710" x="5014913" y="2774950"/>
          <p14:tracePt t="111716" x="5046663" y="2767013"/>
          <p14:tracePt t="111724" x="5062538" y="2767013"/>
          <p14:tracePt t="111732" x="5070475" y="2759075"/>
          <p14:tracePt t="111747" x="5078413" y="2759075"/>
          <p14:tracePt t="112264" x="5070475" y="2759075"/>
          <p14:tracePt t="112274" x="4983163" y="2751138"/>
          <p14:tracePt t="112280" x="4886325" y="2735263"/>
          <p14:tracePt t="112288" x="4799013" y="2727325"/>
          <p14:tracePt t="112295" x="4672013" y="2727325"/>
          <p14:tracePt t="112302" x="4519613" y="2727325"/>
          <p14:tracePt t="112311" x="4344988" y="2727325"/>
          <p14:tracePt t="112319" x="4168775" y="2727325"/>
          <p14:tracePt t="112327" x="3962400" y="2743200"/>
          <p14:tracePt t="112332" x="3778250" y="2767013"/>
          <p14:tracePt t="112339" x="3643313" y="2782888"/>
          <p14:tracePt t="112347" x="3492500" y="2814638"/>
          <p14:tracePt t="112355" x="3387725" y="2830513"/>
          <p14:tracePt t="112364" x="3300413" y="2846388"/>
          <p14:tracePt t="112369" x="3236913" y="2862263"/>
          <p14:tracePt t="112377" x="3181350" y="2878138"/>
          <p14:tracePt t="112384" x="3141663" y="2894013"/>
          <p14:tracePt t="112393" x="3117850" y="2901950"/>
          <p14:tracePt t="112399" x="3109913" y="2901950"/>
          <p14:tracePt t="112407" x="3100388" y="2901950"/>
          <p14:tracePt t="112414" x="3076575" y="2901950"/>
          <p14:tracePt t="112423" x="3060700" y="2901950"/>
          <p14:tracePt t="112429" x="3052763" y="2901950"/>
          <p14:tracePt t="112437" x="3028950" y="2909888"/>
          <p14:tracePt t="112446" x="3005138" y="2919413"/>
          <p14:tracePt t="112452" x="2981325" y="2919413"/>
          <p14:tracePt t="112460" x="2949575" y="2927350"/>
          <p14:tracePt t="112467" x="2917825" y="2927350"/>
          <p14:tracePt t="112474" x="2886075" y="2927350"/>
          <p14:tracePt t="112482" x="2846388" y="2927350"/>
          <p14:tracePt t="112489" x="2822575" y="2927350"/>
          <p14:tracePt t="112497" x="2798763" y="2927350"/>
          <p14:tracePt t="112504" x="2759075" y="2927350"/>
          <p14:tracePt t="112512" x="2733675" y="2927350"/>
          <p14:tracePt t="112519" x="2709863" y="2927350"/>
          <p14:tracePt t="112527" x="2686050" y="2927350"/>
          <p14:tracePt t="112534" x="2662238" y="2927350"/>
          <p14:tracePt t="112543" x="2654300" y="2927350"/>
          <p14:tracePt t="112549" x="2646363" y="2935288"/>
          <p14:tracePt t="112557" x="2638425" y="2935288"/>
          <p14:tracePt t="112564" x="2630488" y="2935288"/>
          <p14:tracePt t="112684" x="2622550" y="2935288"/>
          <p14:tracePt t="112693" x="2622550" y="2927350"/>
          <p14:tracePt t="112699" x="2622550" y="2919413"/>
          <p14:tracePt t="112714" x="2622550" y="2909888"/>
          <p14:tracePt t="112722" x="2622550" y="2901950"/>
          <p14:tracePt t="112737" x="2622550" y="2894013"/>
          <p14:tracePt t="112752" x="2622550" y="2886075"/>
          <p14:tracePt t="112767" x="2622550" y="2870200"/>
          <p14:tracePt t="112789" x="2614613" y="2870200"/>
          <p14:tracePt t="112796" x="2614613" y="2862263"/>
          <p14:tracePt t="112819" x="2614613" y="2854325"/>
          <p14:tracePt t="112864" x="2614613" y="2846388"/>
          <p14:tracePt t="113112" x="0" y="0"/>
        </p14:tracePtLst>
        <p14:tracePtLst>
          <p14:tracePt t="113338" x="2614613" y="2846388"/>
          <p14:tracePt t="113487" x="0" y="0"/>
        </p14:tracePtLst>
        <p14:tracePtLst>
          <p14:tracePt t="115993" x="3619500" y="2830513"/>
          <p14:tracePt t="116270" x="0" y="0"/>
        </p14:tracePtLst>
        <p14:tracePtLst>
          <p14:tracePt t="117074" x="4870450" y="2782888"/>
          <p14:tracePt t="117215" x="0" y="0"/>
        </p14:tracePtLst>
        <p14:tracePtLst>
          <p14:tracePt t="120943" x="2057400" y="4298950"/>
          <p14:tracePt t="121069" x="2057400" y="4306888"/>
          <p14:tracePt t="121077" x="2057400" y="4314825"/>
          <p14:tracePt t="121092" x="2065338" y="4322763"/>
          <p14:tracePt t="121099" x="2073275" y="4330700"/>
          <p14:tracePt t="121106" x="2073275" y="4338638"/>
          <p14:tracePt t="121115" x="2073275" y="4346575"/>
          <p14:tracePt t="121123" x="2081213" y="4354513"/>
          <p14:tracePt t="121130" x="2081213" y="4362450"/>
          <p14:tracePt t="121139" x="2081213" y="4378325"/>
          <p14:tracePt t="121145" x="2089150" y="4378325"/>
          <p14:tracePt t="121153" x="2097088" y="4386263"/>
          <p14:tracePt t="121159" x="2112963" y="4402138"/>
          <p14:tracePt t="121168" x="2112963" y="4418013"/>
          <p14:tracePt t="121174" x="2112963" y="4425950"/>
          <p14:tracePt t="121193" x="2120900" y="4457700"/>
          <p14:tracePt t="121197" x="2128838" y="4457700"/>
          <p14:tracePt t="121207" x="2128838" y="4473575"/>
          <p14:tracePt t="121212" x="2128838" y="4489450"/>
          <p14:tracePt t="121220" x="2128838" y="4497388"/>
          <p14:tracePt t="121228" x="2128838" y="4513263"/>
          <p14:tracePt t="121235" x="2128838" y="4521200"/>
          <p14:tracePt t="121243" x="2128838" y="4537075"/>
          <p14:tracePt t="121250" x="2128838" y="4552950"/>
          <p14:tracePt t="121257" x="2128838" y="4568825"/>
          <p14:tracePt t="121265" x="2136775" y="4584700"/>
          <p14:tracePt t="121272" x="2136775" y="4600575"/>
          <p14:tracePt t="121279" x="2144713" y="4616450"/>
          <p14:tracePt t="121289" x="2144713" y="4633913"/>
          <p14:tracePt t="121294" x="2144713" y="4641850"/>
          <p14:tracePt t="121303" x="2152650" y="4649788"/>
          <p14:tracePt t="121309" x="2152650" y="4657725"/>
          <p14:tracePt t="121317" x="2152650" y="4665663"/>
          <p14:tracePt t="121324" x="2152650" y="4673600"/>
          <p14:tracePt t="121332" x="2152650" y="4697413"/>
          <p14:tracePt t="121340" x="2152650" y="4713288"/>
          <p14:tracePt t="121348" x="2160588" y="4729163"/>
          <p14:tracePt t="121355" x="2160588" y="4745038"/>
          <p14:tracePt t="121363" x="2168525" y="4752975"/>
          <p14:tracePt t="121372" x="2168525" y="4768850"/>
          <p14:tracePt t="121377" x="2168525" y="4784725"/>
          <p14:tracePt t="121392" x="2168525" y="4800600"/>
          <p14:tracePt t="121407" x="2168525" y="4808538"/>
          <p14:tracePt t="121414" x="2168525" y="4816475"/>
          <p14:tracePt t="121422" x="2168525" y="4824413"/>
          <p14:tracePt t="121429" x="2168525" y="4832350"/>
          <p14:tracePt t="121438" x="2176463" y="4840288"/>
          <p14:tracePt t="121444" x="2176463" y="4848225"/>
          <p14:tracePt t="121459" x="2176463" y="4856163"/>
          <p14:tracePt t="121549" x="2184400" y="4856163"/>
          <p14:tracePt t="121572" x="2192338" y="4856163"/>
          <p14:tracePt t="121587" x="2200275" y="4856163"/>
          <p14:tracePt t="121609" x="2208213" y="4856163"/>
          <p14:tracePt t="121677" x="2216150" y="4856163"/>
          <p14:tracePt t="121856" x="2216150" y="4848225"/>
          <p14:tracePt t="121864" x="2224088" y="4816475"/>
          <p14:tracePt t="121865" x="0" y="0"/>
        </p14:tracePtLst>
        <p14:tracePtLst>
          <p14:tracePt t="143676" x="2901950" y="2894013"/>
          <p14:tracePt t="143802" x="2909888" y="2894013"/>
          <p14:tracePt t="143810" x="2941638" y="2894013"/>
          <p14:tracePt t="143818" x="2965450" y="2894013"/>
          <p14:tracePt t="143824" x="2997200" y="2894013"/>
          <p14:tracePt t="143833" x="3044825" y="2894013"/>
          <p14:tracePt t="143840" x="3084513" y="2894013"/>
          <p14:tracePt t="143848" x="3117850" y="2894013"/>
          <p14:tracePt t="143856" x="3141663" y="2894013"/>
          <p14:tracePt t="143863" x="3173413" y="2894013"/>
          <p14:tracePt t="143870" x="3189288" y="2894013"/>
          <p14:tracePt t="143878" x="3205163" y="2894013"/>
          <p14:tracePt t="143886" x="3213100" y="2894013"/>
          <p14:tracePt t="143893" x="3228975" y="2894013"/>
          <p14:tracePt t="143901" x="3236913" y="2894013"/>
          <p14:tracePt t="143907" x="3244850" y="2894013"/>
          <p14:tracePt t="143998" x="3236913" y="2894013"/>
          <p14:tracePt t="144012" x="3221038" y="2894013"/>
          <p14:tracePt t="144027" x="3213100" y="2894013"/>
          <p14:tracePt t="144035" x="3205163" y="2894013"/>
          <p14:tracePt t="144042" x="3197225" y="2894013"/>
          <p14:tracePt t="144050" x="3181350" y="2894013"/>
          <p14:tracePt t="144057" x="3173413" y="2894013"/>
          <p14:tracePt t="144065" x="3165475" y="2901950"/>
          <p14:tracePt t="144072" x="3157538" y="2901950"/>
          <p14:tracePt t="144080" x="3141663" y="2901950"/>
          <p14:tracePt t="144087" x="3133725" y="2901950"/>
          <p14:tracePt t="144095" x="3125788" y="2901950"/>
          <p14:tracePt t="144103" x="3117850" y="2901950"/>
          <p14:tracePt t="144117" x="3109913" y="2901950"/>
          <p14:tracePt t="144141" x="3100388" y="2901950"/>
          <p14:tracePt t="144192" x="3092450" y="2901950"/>
          <p14:tracePt t="144200" x="3084513" y="2901950"/>
          <p14:tracePt t="144207" x="3076575" y="2901950"/>
          <p14:tracePt t="144214" x="3068638" y="2901950"/>
          <p14:tracePt t="144222" x="3060700" y="2901950"/>
          <p14:tracePt t="144230" x="3036888" y="2901950"/>
          <p14:tracePt t="144237" x="3021013" y="2901950"/>
          <p14:tracePt t="144245" x="2989263" y="2901950"/>
          <p14:tracePt t="144253" x="2973388" y="2894013"/>
          <p14:tracePt t="144260" x="2949575" y="2894013"/>
          <p14:tracePt t="144267" x="2925763" y="2894013"/>
          <p14:tracePt t="144275" x="2909888" y="2894013"/>
          <p14:tracePt t="144283" x="2894013" y="2894013"/>
          <p14:tracePt t="144297" x="2886075" y="2894013"/>
          <p14:tracePt t="144364" x="2894013" y="2894013"/>
          <p14:tracePt t="144380" x="2917825" y="2901950"/>
          <p14:tracePt t="144387" x="2933700" y="2901950"/>
          <p14:tracePt t="144395" x="2973388" y="2909888"/>
          <p14:tracePt t="144403" x="3028950" y="2909888"/>
          <p14:tracePt t="144410" x="3109913" y="2919413"/>
          <p14:tracePt t="144417" x="3181350" y="2919413"/>
          <p14:tracePt t="144425" x="3284538" y="2919413"/>
          <p14:tracePt t="144433" x="3419475" y="2927350"/>
          <p14:tracePt t="144440" x="3548063" y="2927350"/>
          <p14:tracePt t="144448" x="3722688" y="2927350"/>
          <p14:tracePt t="144455" x="3817938" y="2927350"/>
          <p14:tracePt t="144462" x="3883025" y="2927350"/>
          <p14:tracePt t="144469" x="3954463" y="2927350"/>
          <p14:tracePt t="144477" x="3994150" y="2927350"/>
          <p14:tracePt t="144485" x="4033838" y="2927350"/>
          <p14:tracePt t="144493" x="4065588" y="2927350"/>
          <p14:tracePt t="144500" x="4081463" y="2927350"/>
          <p14:tracePt t="144507" x="4097338" y="2927350"/>
          <p14:tracePt t="144523" x="4105275" y="2927350"/>
          <p14:tracePt t="144545" x="4113213" y="2927350"/>
          <p14:tracePt t="144560" x="4121150" y="2927350"/>
          <p14:tracePt t="144575" x="4129088" y="2927350"/>
          <p14:tracePt t="144606" x="4137025" y="2927350"/>
          <p14:tracePt t="144657" x="4144963" y="2927350"/>
          <p14:tracePt t="144665" x="4152900" y="2927350"/>
          <p14:tracePt t="144680" x="4160838" y="2927350"/>
          <p14:tracePt t="144687" x="4176713" y="2927350"/>
          <p14:tracePt t="144703" x="4192588" y="2927350"/>
          <p14:tracePt t="144725" x="4200525" y="2927350"/>
          <p14:tracePt t="144762" x="4192588" y="2909888"/>
          <p14:tracePt t="144769" x="4184650" y="2909888"/>
          <p14:tracePt t="144785" x="4176713" y="2901950"/>
          <p14:tracePt t="144799" x="4168775" y="2901950"/>
          <p14:tracePt t="144807" x="4160838" y="2894013"/>
          <p14:tracePt t="144817" x="4152900" y="2886075"/>
          <p14:tracePt t="144830" x="4144963" y="2886075"/>
          <p14:tracePt t="144836" x="4137025" y="2886075"/>
          <p14:tracePt t="144845" x="4137025" y="2878138"/>
          <p14:tracePt t="144860" x="4129088" y="2878138"/>
          <p14:tracePt t="144898" x="4144963" y="2878138"/>
          <p14:tracePt t="144904" x="4184650" y="2886075"/>
          <p14:tracePt t="144913" x="4217988" y="2886075"/>
          <p14:tracePt t="144919" x="4249738" y="2894013"/>
          <p14:tracePt t="144927" x="4297363" y="2894013"/>
          <p14:tracePt t="144935" x="4329113" y="2901950"/>
          <p14:tracePt t="144942" x="4352925" y="2901950"/>
          <p14:tracePt t="144950" x="4368800" y="2901950"/>
          <p14:tracePt t="145003" x="4344988" y="2894013"/>
          <p14:tracePt t="145010" x="4321175" y="2886075"/>
          <p14:tracePt t="145020" x="4289425" y="2886075"/>
          <p14:tracePt t="145025" x="4265613" y="2886075"/>
          <p14:tracePt t="145033" x="4249738" y="2886075"/>
          <p14:tracePt t="145039" x="4241800" y="2886075"/>
          <p14:tracePt t="145047" x="4233863" y="2886075"/>
          <p14:tracePt t="145054" x="4225925" y="2886075"/>
          <p14:tracePt t="145107" x="4249738" y="2894013"/>
          <p14:tracePt t="145115" x="4289425" y="2909888"/>
          <p14:tracePt t="145122" x="4305300" y="2909888"/>
          <p14:tracePt t="145129" x="4321175" y="2909888"/>
          <p14:tracePt t="145137" x="4329113" y="2919413"/>
          <p14:tracePt t="145187" x="4321175" y="2919413"/>
          <p14:tracePt t="145189" x="4289425" y="2901950"/>
          <p14:tracePt t="145197" x="4257675" y="2894013"/>
          <p14:tracePt t="145204" x="4233863" y="2886075"/>
          <p14:tracePt t="145212" x="4217988" y="2886075"/>
          <p14:tracePt t="145219" x="4217988" y="2878138"/>
          <p14:tracePt t="145280" x="4225925" y="2878138"/>
          <p14:tracePt t="145287" x="4265613" y="2886075"/>
          <p14:tracePt t="145295" x="4313238" y="2886075"/>
          <p14:tracePt t="145305" x="4376738" y="2894013"/>
          <p14:tracePt t="145310" x="4448175" y="2909888"/>
          <p14:tracePt t="145319" x="4519613" y="2909888"/>
          <p14:tracePt t="145325" x="4600575" y="2919413"/>
          <p14:tracePt t="145333" x="4719638" y="2927350"/>
          <p14:tracePt t="145340" x="4822825" y="2935288"/>
          <p14:tracePt t="145350" x="4933950" y="2935288"/>
          <p14:tracePt t="145358" x="5046663" y="2943225"/>
          <p14:tracePt t="145363" x="5149850" y="2943225"/>
          <p14:tracePt t="145369" x="5245100" y="2943225"/>
          <p14:tracePt t="145377" x="5300663" y="2943225"/>
          <p14:tracePt t="145385" x="5373688" y="2943225"/>
          <p14:tracePt t="145392" x="5413375" y="2943225"/>
          <p14:tracePt t="145399" x="5468938" y="2943225"/>
          <p14:tracePt t="145407" x="5500688" y="2943225"/>
          <p14:tracePt t="145415" x="5524500" y="2935288"/>
          <p14:tracePt t="145422" x="5540375" y="2927350"/>
          <p14:tracePt t="145429" x="5548313" y="2927350"/>
          <p14:tracePt t="145437" x="5556250" y="2927350"/>
          <p14:tracePt t="145444" x="5564188" y="2927350"/>
          <p14:tracePt t="145453" x="5572125" y="2927350"/>
          <p14:tracePt t="145468" x="5580063" y="2919413"/>
          <p14:tracePt t="146067" x="5572125" y="2919413"/>
          <p14:tracePt t="146074" x="5556250" y="2927350"/>
          <p14:tracePt t="146082" x="5516563" y="2935288"/>
          <p14:tracePt t="146089" x="5476875" y="2943225"/>
          <p14:tracePt t="146099" x="5421313" y="2951163"/>
          <p14:tracePt t="146105" x="5357813" y="2959100"/>
          <p14:tracePt t="146112" x="5276850" y="2974975"/>
          <p14:tracePt t="146119" x="5181600" y="2990850"/>
          <p14:tracePt t="146127" x="5118100" y="3006725"/>
          <p14:tracePt t="146137" x="5006975" y="3030538"/>
          <p14:tracePt t="146142" x="4926013" y="3046413"/>
          <p14:tracePt t="146150" x="4838700" y="3070225"/>
          <p14:tracePt t="146157" x="4751388" y="3078163"/>
          <p14:tracePt t="146165" x="4672013" y="3086100"/>
          <p14:tracePt t="146172" x="4600575" y="3086100"/>
          <p14:tracePt t="146183" x="4527550" y="3094038"/>
          <p14:tracePt t="146187" x="4456113" y="3101975"/>
          <p14:tracePt t="146195" x="4416425" y="3101975"/>
          <p14:tracePt t="146202" x="4368800" y="3109913"/>
          <p14:tracePt t="146210" x="4344988" y="3109913"/>
          <p14:tracePt t="146218" x="4313238" y="3109913"/>
          <p14:tracePt t="146224" x="4289425" y="3109913"/>
          <p14:tracePt t="146232" x="4257675" y="3109913"/>
          <p14:tracePt t="146240" x="4225925" y="3109913"/>
          <p14:tracePt t="146249" x="4192588" y="3101975"/>
          <p14:tracePt t="146254" x="4144963" y="3101975"/>
          <p14:tracePt t="146262" x="4113213" y="3094038"/>
          <p14:tracePt t="146270" x="4057650" y="3078163"/>
          <p14:tracePt t="146277" x="4002088" y="3054350"/>
          <p14:tracePt t="146285" x="3954463" y="3046413"/>
          <p14:tracePt t="146292" x="3898900" y="3046413"/>
          <p14:tracePt t="146301" x="3851275" y="3046413"/>
          <p14:tracePt t="146307" x="3802063" y="3046413"/>
          <p14:tracePt t="146315" x="3770313" y="3038475"/>
          <p14:tracePt t="146323" x="3722688" y="3030538"/>
          <p14:tracePt t="146329" x="3690938" y="3022600"/>
          <p14:tracePt t="146337" x="3643313" y="3014663"/>
          <p14:tracePt t="146345" x="3595688" y="3006725"/>
          <p14:tracePt t="146352" x="3532188" y="3006725"/>
          <p14:tracePt t="146361" x="3459163" y="3006725"/>
          <p14:tracePt t="146367" x="3419475" y="2998788"/>
          <p14:tracePt t="146375" x="3355975" y="2990850"/>
          <p14:tracePt t="146382" x="3292475" y="2982913"/>
          <p14:tracePt t="146390" x="3213100" y="2982913"/>
          <p14:tracePt t="146405" x="3157538" y="2982913"/>
          <p14:tracePt t="146407" x="3092450" y="2974975"/>
          <p14:tracePt t="146413" x="3060700" y="2974975"/>
          <p14:tracePt t="146420" x="3021013" y="2967038"/>
          <p14:tracePt t="146427" x="2973388" y="2959100"/>
          <p14:tracePt t="146435" x="2941638" y="2959100"/>
          <p14:tracePt t="146442" x="2894013" y="2951163"/>
          <p14:tracePt t="146450" x="2878138" y="2951163"/>
          <p14:tracePt t="146457" x="2846388" y="2951163"/>
          <p14:tracePt t="146465" x="2822575" y="2951163"/>
          <p14:tracePt t="146472" x="2798763" y="2951163"/>
          <p14:tracePt t="146480" x="2767013" y="2951163"/>
          <p14:tracePt t="146487" x="2751138" y="2943225"/>
          <p14:tracePt t="146495" x="2717800" y="2943225"/>
          <p14:tracePt t="146502" x="2709863" y="2935288"/>
          <p14:tracePt t="146510" x="2693988" y="2935288"/>
          <p14:tracePt t="146525" x="2686050" y="2935288"/>
          <p14:tracePt t="146539" x="2678113" y="2935288"/>
          <p14:tracePt t="146547" x="2670175" y="2935288"/>
          <p14:tracePt t="146562" x="2662238" y="2935288"/>
          <p14:tracePt t="146577" x="2646363" y="2935288"/>
          <p14:tracePt t="146592" x="2638425" y="2935288"/>
          <p14:tracePt t="146607" x="2630488" y="2935288"/>
          <p14:tracePt t="146614" x="2622550" y="2927350"/>
          <p14:tracePt t="146622" x="2614613" y="2927350"/>
          <p14:tracePt t="146630" x="2598738" y="2927350"/>
          <p14:tracePt t="146645" x="2590800" y="2927350"/>
          <p14:tracePt t="146652" x="2582863" y="2927350"/>
          <p14:tracePt t="146660" x="2574925" y="2927350"/>
          <p14:tracePt t="146757" x="2566988" y="2927350"/>
          <p14:tracePt t="146779" x="2566988" y="2919413"/>
          <p14:tracePt t="146794" x="2566988" y="2909888"/>
          <p14:tracePt t="146817" x="2566988" y="2901950"/>
          <p14:tracePt t="146824" x="2566988" y="2894013"/>
          <p14:tracePt t="146848" x="2566988" y="2886075"/>
          <p14:tracePt t="146877" x="2566988" y="2878138"/>
          <p14:tracePt t="146937" x="2566988" y="2870200"/>
          <p14:tracePt t="147207" x="2574925" y="2870200"/>
          <p14:tracePt t="147214" x="2582863" y="2870200"/>
          <p14:tracePt t="147230" x="2598738" y="2870200"/>
          <p14:tracePt t="147237" x="2606675" y="2862263"/>
          <p14:tracePt t="147244" x="2630488" y="2862263"/>
          <p14:tracePt t="147252" x="2646363" y="2862263"/>
          <p14:tracePt t="147260" x="2654300" y="2862263"/>
          <p14:tracePt t="147267" x="2670175" y="2862263"/>
          <p14:tracePt t="147275" x="2693988" y="2862263"/>
          <p14:tracePt t="147282" x="2709863" y="2862263"/>
          <p14:tracePt t="147290" x="2733675" y="2854325"/>
          <p14:tracePt t="147297" x="2751138" y="2854325"/>
          <p14:tracePt t="147305" x="2759075" y="2854325"/>
          <p14:tracePt t="147313" x="2767013" y="2854325"/>
          <p14:tracePt t="147319" x="2774950" y="2854325"/>
          <p14:tracePt t="147334" x="2782888" y="2854325"/>
          <p14:tracePt t="147342" x="2790825" y="2854325"/>
          <p14:tracePt t="147522" x="2798763" y="2854325"/>
          <p14:tracePt t="147530" x="2814638" y="2854325"/>
          <p14:tracePt t="147537" x="2854325" y="2854325"/>
          <p14:tracePt t="147544" x="2909888" y="2854325"/>
          <p14:tracePt t="147552" x="2997200" y="2854325"/>
          <p14:tracePt t="147560" x="3084513" y="2854325"/>
          <p14:tracePt t="147567" x="3205163" y="2854325"/>
          <p14:tracePt t="147574" x="3332163" y="2854325"/>
          <p14:tracePt t="147582" x="3435350" y="2854325"/>
          <p14:tracePt t="147590" x="3556000" y="2854325"/>
          <p14:tracePt t="147597" x="3635375" y="2854325"/>
          <p14:tracePt t="147604" x="3722688" y="2846388"/>
          <p14:tracePt t="147613" x="3770313" y="2838450"/>
          <p14:tracePt t="147619" x="3810000" y="2830513"/>
          <p14:tracePt t="147628" x="3825875" y="2814638"/>
          <p14:tracePt t="147634" x="3843338" y="2814638"/>
          <p14:tracePt t="147642" x="3843338" y="2806700"/>
          <p14:tracePt t="147747" x="3833813" y="2806700"/>
          <p14:tracePt t="147769" x="3825875" y="2806700"/>
          <p14:tracePt t="147777" x="3817938" y="2806700"/>
          <p14:tracePt t="147822" x="3810000" y="2806700"/>
          <p14:tracePt t="147837" x="3802063" y="2806700"/>
          <p14:tracePt t="147852" x="3794125" y="2806700"/>
          <p14:tracePt t="147859" x="3786188" y="2806700"/>
          <p14:tracePt t="147867" x="3778250" y="2806700"/>
          <p14:tracePt t="147875" x="3770313" y="2806700"/>
          <p14:tracePt t="147882" x="3754438" y="2806700"/>
          <p14:tracePt t="147890" x="3746500" y="2806700"/>
          <p14:tracePt t="147897" x="3722688" y="2806700"/>
          <p14:tracePt t="147912" x="3714750" y="2806700"/>
          <p14:tracePt t="147919" x="3698875" y="2806700"/>
          <p14:tracePt t="147934" x="3690938" y="2806700"/>
          <p14:tracePt t="147959" x="3683000" y="2806700"/>
          <p14:tracePt t="147970" x="3675063" y="2806700"/>
          <p14:tracePt t="147987" x="3683000" y="2814638"/>
          <p14:tracePt t="147995" x="3706813" y="2822575"/>
          <p14:tracePt t="148002" x="3730625" y="2822575"/>
          <p14:tracePt t="148011" x="3762375" y="2822575"/>
          <p14:tracePt t="148017" x="3817938" y="2830513"/>
          <p14:tracePt t="148025" x="3875088" y="2830513"/>
          <p14:tracePt t="148032" x="3938588" y="2830513"/>
          <p14:tracePt t="148039" x="4002088" y="2830513"/>
          <p14:tracePt t="148047" x="4073525" y="2830513"/>
          <p14:tracePt t="148055" x="4129088" y="2838450"/>
          <p14:tracePt t="148063" x="4217988" y="2854325"/>
          <p14:tracePt t="148070" x="4313238" y="2862263"/>
          <p14:tracePt t="148077" x="4408488" y="2870200"/>
          <p14:tracePt t="148084" x="4495800" y="2870200"/>
          <p14:tracePt t="148092" x="4576763" y="2878138"/>
          <p14:tracePt t="148100" x="4656138" y="2878138"/>
          <p14:tracePt t="148107" x="4727575" y="2878138"/>
          <p14:tracePt t="148119" x="4751388" y="2878138"/>
          <p14:tracePt t="148122" x="4767263" y="2878138"/>
          <p14:tracePt t="148130" x="4775200" y="2870200"/>
          <p14:tracePt t="148167" x="4775200" y="2862263"/>
          <p14:tracePt t="148354" x="4783138" y="2862263"/>
          <p14:tracePt t="148369" x="4791075" y="2862263"/>
          <p14:tracePt t="148384" x="4799013" y="2862263"/>
          <p14:tracePt t="148403" x="4806950" y="2862263"/>
          <p14:tracePt t="148415" x="4814888" y="2862263"/>
          <p14:tracePt t="148430" x="4822825" y="2862263"/>
          <p14:tracePt t="148460" x="4830763" y="2862263"/>
          <p14:tracePt t="148670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14974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FDF1A-A128-4974-8843-48CA6ED7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A14A16-3437-47D4-9735-1287611A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p3s3">
            <a:hlinkClick r:id="" action="ppaction://media"/>
            <a:extLst>
              <a:ext uri="{FF2B5EF4-FFF2-40B4-BE49-F238E27FC236}">
                <a16:creationId xmlns:a16="http://schemas.microsoft.com/office/drawing/2014/main" id="{175CDA21-B347-4A7D-9ECF-FE74648BC92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C0E2A79-C33A-4A64-AE57-33235104D3E6}"/>
                  </a:ext>
                </a:extLst>
              </p14:cNvPr>
              <p14:cNvContentPartPr/>
              <p14:nvPr/>
            </p14:nvContentPartPr>
            <p14:xfrm>
              <a:off x="1101692" y="3318929"/>
              <a:ext cx="209160" cy="500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C0E2A79-C33A-4A64-AE57-33235104D3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3692" y="3300929"/>
                <a:ext cx="2448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0E59AFD7-798D-47B2-A2E2-E605079D6392}"/>
                  </a:ext>
                </a:extLst>
              </p14:cNvPr>
              <p14:cNvContentPartPr/>
              <p14:nvPr/>
            </p14:nvContentPartPr>
            <p14:xfrm>
              <a:off x="3823292" y="500674"/>
              <a:ext cx="813240" cy="4201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0E59AFD7-798D-47B2-A2E2-E605079D63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05292" y="482674"/>
                <a:ext cx="84888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8B4717A6-F6E2-4E61-B4F7-FB73D9F86FBF}"/>
                  </a:ext>
                </a:extLst>
              </p14:cNvPr>
              <p14:cNvContentPartPr/>
              <p14:nvPr/>
            </p14:nvContentPartPr>
            <p14:xfrm>
              <a:off x="6057812" y="5181569"/>
              <a:ext cx="125640" cy="3960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8B4717A6-F6E2-4E61-B4F7-FB73D9F86F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9812" y="5163929"/>
                <a:ext cx="1612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ED87AF9A-9C55-4996-AEC0-354DC1259F24}"/>
                  </a:ext>
                </a:extLst>
              </p14:cNvPr>
              <p14:cNvContentPartPr/>
              <p14:nvPr/>
            </p14:nvContentPartPr>
            <p14:xfrm>
              <a:off x="6346892" y="4996169"/>
              <a:ext cx="8640" cy="16956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ED87AF9A-9C55-4996-AEC0-354DC1259F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28892" y="4978529"/>
                <a:ext cx="442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A2D0EB24-FE04-4A5C-B730-2280FF922F88}"/>
                  </a:ext>
                </a:extLst>
              </p14:cNvPr>
              <p14:cNvContentPartPr/>
              <p14:nvPr/>
            </p14:nvContentPartPr>
            <p14:xfrm>
              <a:off x="6249692" y="5216849"/>
              <a:ext cx="137160" cy="1080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A2D0EB24-FE04-4A5C-B730-2280FF922F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31692" y="5199209"/>
                <a:ext cx="172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AFA33125-BE2D-4F11-AE46-67D1AF9CFE8C}"/>
                  </a:ext>
                </a:extLst>
              </p14:cNvPr>
              <p14:cNvContentPartPr/>
              <p14:nvPr/>
            </p14:nvContentPartPr>
            <p14:xfrm>
              <a:off x="6246092" y="5271209"/>
              <a:ext cx="179280" cy="16344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AFA33125-BE2D-4F11-AE46-67D1AF9CFE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37452" y="5262569"/>
                <a:ext cx="19692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7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40"/>
    </mc:Choice>
    <mc:Fallback xmlns="">
      <p:transition spd="slow" advTm="16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07" x="2670175" y="2289175"/>
          <p14:tracePt t="5111" x="2670175" y="2416175"/>
          <p14:tracePt t="5121" x="2686050" y="2519363"/>
          <p14:tracePt t="5126" x="2693988" y="2743200"/>
          <p14:tracePt t="5135" x="2693988" y="2959100"/>
          <p14:tracePt t="5142" x="2693988" y="3094038"/>
          <p14:tracePt t="5149" x="2693988" y="3270250"/>
          <p14:tracePt t="5157" x="2693988" y="3397250"/>
          <p14:tracePt t="5164" x="2693988" y="3500438"/>
          <p14:tracePt t="5172" x="2686050" y="3595688"/>
          <p14:tracePt t="5179" x="2678113" y="3692525"/>
          <p14:tracePt t="5188" x="2678113" y="3779838"/>
          <p14:tracePt t="5194" x="2670175" y="3827463"/>
          <p14:tracePt t="5202" x="2662238" y="3890963"/>
          <p14:tracePt t="5209" x="2646363" y="3948113"/>
          <p14:tracePt t="5217" x="2638425" y="4003675"/>
          <p14:tracePt t="5224" x="2630488" y="4067175"/>
          <p14:tracePt t="5232" x="2622550" y="4114800"/>
          <p14:tracePt t="5240" x="2614613" y="4154488"/>
          <p14:tracePt t="5246" x="2606675" y="4210050"/>
          <p14:tracePt t="5254" x="2590800" y="4291013"/>
          <p14:tracePt t="5261" x="2574925" y="4346575"/>
          <p14:tracePt t="5269" x="2566988" y="4394200"/>
          <p14:tracePt t="5277" x="2559050" y="4425950"/>
          <p14:tracePt t="5284" x="2551113" y="4449763"/>
          <p14:tracePt t="5292" x="2535238" y="4481513"/>
          <p14:tracePt t="5299" x="2519363" y="4505325"/>
          <p14:tracePt t="5308" x="2519363" y="4513263"/>
          <p14:tracePt t="5314" x="2519363" y="4521200"/>
          <p14:tracePt t="5322" x="2511425" y="4521200"/>
          <p14:tracePt t="5329" x="2511425" y="4537075"/>
          <p14:tracePt t="5344" x="2503488" y="4545013"/>
          <p14:tracePt t="5359" x="2495550" y="4552950"/>
          <p14:tracePt t="5374" x="2487613" y="4560888"/>
          <p14:tracePt t="5382" x="2479675" y="4568825"/>
          <p14:tracePt t="5390" x="2471738" y="4576763"/>
          <p14:tracePt t="5397" x="2447925" y="4584700"/>
          <p14:tracePt t="5404" x="2432050" y="4600575"/>
          <p14:tracePt t="5412" x="2408238" y="4608513"/>
          <p14:tracePt t="5419" x="2392363" y="4624388"/>
          <p14:tracePt t="5426" x="2366963" y="4633913"/>
          <p14:tracePt t="5434" x="2359025" y="4641850"/>
          <p14:tracePt t="5442" x="2343150" y="4657725"/>
          <p14:tracePt t="5449" x="2327275" y="4657725"/>
          <p14:tracePt t="5457" x="2303463" y="4673600"/>
          <p14:tracePt t="5464" x="2279650" y="4681538"/>
          <p14:tracePt t="5473" x="2255838" y="4681538"/>
          <p14:tracePt t="5479" x="2232025" y="4697413"/>
          <p14:tracePt t="5487" x="2184400" y="4705350"/>
          <p14:tracePt t="5494" x="2160588" y="4721225"/>
          <p14:tracePt t="5502" x="2112963" y="4737100"/>
          <p14:tracePt t="5509" x="2073275" y="4745038"/>
          <p14:tracePt t="5517" x="2041525" y="4752975"/>
          <p14:tracePt t="5524" x="2017713" y="4760913"/>
          <p14:tracePt t="5532" x="1984375" y="4784725"/>
          <p14:tracePt t="5540" x="1960563" y="4784725"/>
          <p14:tracePt t="5546" x="1920875" y="4800600"/>
          <p14:tracePt t="5667" x="1936750" y="4800600"/>
          <p14:tracePt t="5674" x="1944688" y="4792663"/>
          <p14:tracePt t="5682" x="1952625" y="4792663"/>
          <p14:tracePt t="5697" x="1960563" y="4784725"/>
          <p14:tracePt t="5704" x="1968500" y="4784725"/>
          <p14:tracePt t="5712" x="1968500" y="4776788"/>
          <p14:tracePt t="5727" x="1968500" y="4768850"/>
          <p14:tracePt t="5966" x="1968500" y="4776788"/>
          <p14:tracePt t="5981" x="1968500" y="4784725"/>
          <p14:tracePt t="5997" x="1968500" y="4792663"/>
          <p14:tracePt t="6057" x="1960563" y="4792663"/>
          <p14:tracePt t="6836" x="1968500" y="4792663"/>
          <p14:tracePt t="6874" x="1968500" y="4784725"/>
          <p14:tracePt t="6905" x="1968500" y="4776788"/>
          <p14:tracePt t="6914" x="1968500" y="4768850"/>
          <p14:tracePt t="6921" x="1960563" y="4768850"/>
          <p14:tracePt t="6934" x="1960563" y="4760913"/>
          <p14:tracePt t="6988" x="1960563" y="4752975"/>
          <p14:tracePt t="7346" x="1968500" y="4745038"/>
          <p14:tracePt t="7362" x="1968500" y="4737100"/>
          <p14:tracePt t="7370" x="1976438" y="4737100"/>
          <p14:tracePt t="7542" x="1976438" y="4745038"/>
          <p14:tracePt t="7556" x="1976438" y="4752975"/>
          <p14:tracePt t="7572" x="1976438" y="4760913"/>
          <p14:tracePt t="7676" x="1976438" y="4768850"/>
          <p14:tracePt t="7685" x="1976438" y="4776788"/>
          <p14:tracePt t="7722" x="1976438" y="4784725"/>
          <p14:tracePt t="7737" x="1968500" y="4792663"/>
          <p14:tracePt t="7752" x="1968500" y="4800600"/>
          <p14:tracePt t="7759" x="1968500" y="4808538"/>
          <p14:tracePt t="7775" x="1960563" y="4816475"/>
          <p14:tracePt t="7784" x="1960563" y="4824413"/>
          <p14:tracePt t="7789" x="1952625" y="4832350"/>
          <p14:tracePt t="7797" x="1944688" y="4840288"/>
          <p14:tracePt t="7812" x="1944688" y="4848225"/>
          <p14:tracePt t="7824" x="1936750" y="4848225"/>
          <p14:tracePt t="7827" x="1936750" y="4856163"/>
          <p14:tracePt t="7842" x="1936750" y="4864100"/>
          <p14:tracePt t="7857" x="1928813" y="4864100"/>
          <p14:tracePt t="8591" x="1928813" y="4856163"/>
          <p14:tracePt t="8599" x="1928813" y="4848225"/>
          <p14:tracePt t="8607" x="1936750" y="4840288"/>
          <p14:tracePt t="8615" x="1952625" y="4824413"/>
          <p14:tracePt t="8623" x="1960563" y="4816475"/>
          <p14:tracePt t="8629" x="1968500" y="4800600"/>
          <p14:tracePt t="8637" x="1976438" y="4784725"/>
          <p14:tracePt t="8645" x="1992313" y="4776788"/>
          <p14:tracePt t="8653" x="2000250" y="4752975"/>
          <p14:tracePt t="8659" x="2017713" y="4737100"/>
          <p14:tracePt t="8668" x="2057400" y="4689475"/>
          <p14:tracePt t="8674" x="2089150" y="4641850"/>
          <p14:tracePt t="8682" x="2136775" y="4568825"/>
          <p14:tracePt t="8689" x="2176463" y="4497388"/>
          <p14:tracePt t="8697" x="2224088" y="4410075"/>
          <p14:tracePt t="8704" x="2255838" y="4314825"/>
          <p14:tracePt t="8712" x="2295525" y="4225925"/>
          <p14:tracePt t="8719" x="2311400" y="4154488"/>
          <p14:tracePt t="8727" x="2327275" y="4075113"/>
          <p14:tracePt t="8735" x="2335213" y="4011613"/>
          <p14:tracePt t="8742" x="2335213" y="3956050"/>
          <p14:tracePt t="8750" x="2335213" y="3914775"/>
          <p14:tracePt t="8757" x="2335213" y="3875088"/>
          <p14:tracePt t="8764" x="2335213" y="3851275"/>
          <p14:tracePt t="8771" x="2335213" y="3827463"/>
          <p14:tracePt t="8779" x="2335213" y="3819525"/>
          <p14:tracePt t="8790" x="2335213" y="3811588"/>
          <p14:tracePt t="8795" x="2335213" y="3803650"/>
          <p14:tracePt t="8810" x="2335213" y="3795713"/>
          <p14:tracePt t="8847" x="2335213" y="3787775"/>
          <p14:tracePt t="8877" x="2335213" y="3779838"/>
          <p14:tracePt t="8884" x="2335213" y="3763963"/>
          <p14:tracePt t="8892" x="2319338" y="3756025"/>
          <p14:tracePt t="8904" x="2303463" y="3724275"/>
          <p14:tracePt t="8907" x="2263775" y="3692525"/>
          <p14:tracePt t="8914" x="2247900" y="3676650"/>
          <p14:tracePt t="8922" x="2200275" y="3644900"/>
          <p14:tracePt t="8929" x="2128838" y="3605213"/>
          <p14:tracePt t="8937" x="2073275" y="3571875"/>
          <p14:tracePt t="8944" x="2000250" y="3532188"/>
          <p14:tracePt t="8952" x="1952625" y="3492500"/>
          <p14:tracePt t="8959" x="1905000" y="3460750"/>
          <p14:tracePt t="8967" x="1881188" y="3452813"/>
          <p14:tracePt t="8974" x="1849438" y="3429000"/>
          <p14:tracePt t="8981" x="1833563" y="3413125"/>
          <p14:tracePt t="8989" x="1825625" y="3413125"/>
          <p14:tracePt t="8997" x="1817688" y="3405188"/>
          <p14:tracePt t="9004" x="1809750" y="3397250"/>
          <p14:tracePt t="9012" x="1809750" y="3389313"/>
          <p14:tracePt t="9019" x="1801813" y="3389313"/>
          <p14:tracePt t="9027" x="1801813" y="3381375"/>
          <p14:tracePt t="9034" x="1793875" y="3373438"/>
          <p14:tracePt t="9041" x="1785938" y="3365500"/>
          <p14:tracePt t="9050" x="1778000" y="3349625"/>
          <p14:tracePt t="9132" x="1809750" y="3365500"/>
          <p14:tracePt t="9139" x="1857375" y="3389313"/>
          <p14:tracePt t="9147" x="1905000" y="3413125"/>
          <p14:tracePt t="9154" x="1960563" y="3436938"/>
          <p14:tracePt t="9162" x="2000250" y="3452813"/>
          <p14:tracePt t="9171" x="2081213" y="3468688"/>
          <p14:tracePt t="9177" x="2136775" y="3484563"/>
          <p14:tracePt t="9185" x="2208213" y="3500438"/>
          <p14:tracePt t="9192" x="2295525" y="3500438"/>
          <p14:tracePt t="9199" x="2366963" y="3500438"/>
          <p14:tracePt t="9207" x="2455863" y="3500438"/>
          <p14:tracePt t="9215" x="2551113" y="3492500"/>
          <p14:tracePt t="9221" x="2606675" y="3476625"/>
          <p14:tracePt t="9229" x="2686050" y="3460750"/>
          <p14:tracePt t="9237" x="2751138" y="3436938"/>
          <p14:tracePt t="9244" x="2798763" y="3421063"/>
          <p14:tracePt t="9252" x="2830513" y="3397250"/>
          <p14:tracePt t="9259" x="2862263" y="3389313"/>
          <p14:tracePt t="9273" x="2870200" y="3381375"/>
          <p14:tracePt t="9277" x="2886075" y="3373438"/>
          <p14:tracePt t="9281" x="2886075" y="3365500"/>
          <p14:tracePt t="9289" x="2894013" y="3365500"/>
          <p14:tracePt t="9334" x="2894013" y="3357563"/>
          <p14:tracePt t="9349" x="2901950" y="3357563"/>
          <p14:tracePt t="9372" x="2901950" y="3349625"/>
          <p14:tracePt t="9387" x="2901950" y="3341688"/>
          <p14:tracePt t="9394" x="2886075" y="3333750"/>
          <p14:tracePt t="9402" x="2854325" y="3325813"/>
          <p14:tracePt t="9409" x="2798763" y="3325813"/>
          <p14:tracePt t="9418" x="2751138" y="3325813"/>
          <p14:tracePt t="9424" x="2701925" y="3325813"/>
          <p14:tracePt t="9432" x="2638425" y="3325813"/>
          <p14:tracePt t="9439" x="2559050" y="3341688"/>
          <p14:tracePt t="9446" x="2495550" y="3357563"/>
          <p14:tracePt t="9454" x="2424113" y="3389313"/>
          <p14:tracePt t="9462" x="2392363" y="3397250"/>
          <p14:tracePt t="9470" x="2319338" y="3421063"/>
          <p14:tracePt t="9477" x="2263775" y="3452813"/>
          <p14:tracePt t="9485" x="2216150" y="3476625"/>
          <p14:tracePt t="9492" x="2160588" y="3500438"/>
          <p14:tracePt t="9500" x="2136775" y="3508375"/>
          <p14:tracePt t="9507" x="2120900" y="3524250"/>
          <p14:tracePt t="9514" x="2112963" y="3532188"/>
          <p14:tracePt t="9521" x="2105025" y="3540125"/>
          <p14:tracePt t="9537" x="2105025" y="3548063"/>
          <p14:tracePt t="9559" x="2105025" y="3563938"/>
          <p14:tracePt t="9575" x="2105025" y="3571875"/>
          <p14:tracePt t="9581" x="2112963" y="3579813"/>
          <p14:tracePt t="9589" x="2136775" y="3587750"/>
          <p14:tracePt t="9596" x="2152650" y="3595688"/>
          <p14:tracePt t="9604" x="2184400" y="3613150"/>
          <p14:tracePt t="9612" x="2232025" y="3621088"/>
          <p14:tracePt t="9620" x="2295525" y="3636963"/>
          <p14:tracePt t="9627" x="2384425" y="3660775"/>
          <p14:tracePt t="9635" x="2495550" y="3700463"/>
          <p14:tracePt t="9642" x="2630488" y="3748088"/>
          <p14:tracePt t="9650" x="2806700" y="3811588"/>
          <p14:tracePt t="9656" x="2965450" y="3883025"/>
          <p14:tracePt t="9664" x="3149600" y="3938588"/>
          <p14:tracePt t="9672" x="3244850" y="3971925"/>
          <p14:tracePt t="9679" x="3371850" y="4027488"/>
          <p14:tracePt t="9688" x="3459163" y="4067175"/>
          <p14:tracePt t="9694" x="3532188" y="4106863"/>
          <p14:tracePt t="9703" x="3579813" y="4138613"/>
          <p14:tracePt t="9709" x="3619500" y="4178300"/>
          <p14:tracePt t="9717" x="3635375" y="4202113"/>
          <p14:tracePt t="9725" x="3643313" y="4233863"/>
          <p14:tracePt t="9732" x="3651250" y="4265613"/>
          <p14:tracePt t="9739" x="3651250" y="4314825"/>
          <p14:tracePt t="9747" x="3635375" y="4370388"/>
          <p14:tracePt t="9754" x="3563938" y="4489450"/>
          <p14:tracePt t="9763" x="3508375" y="4576763"/>
          <p14:tracePt t="9770" x="3411538" y="4745038"/>
          <p14:tracePt t="9777" x="3268663" y="4976813"/>
          <p14:tracePt t="9784" x="3100388" y="5214938"/>
          <p14:tracePt t="9792" x="2933700" y="5454650"/>
          <p14:tracePt t="9800" x="2767013" y="5694363"/>
          <p14:tracePt t="9807" x="2614613" y="5892800"/>
          <p14:tracePt t="9814" x="2479675" y="6053138"/>
          <p14:tracePt t="9822" x="2408238" y="6148388"/>
          <p14:tracePt t="9829" x="2327275" y="6227763"/>
          <p14:tracePt t="9837" x="2263775" y="6299200"/>
          <p14:tracePt t="9846" x="2200275" y="6364288"/>
          <p14:tracePt t="9852" x="2136775" y="6419850"/>
          <p14:tracePt t="9859" x="2065338" y="6475413"/>
          <p14:tracePt t="9867" x="2041525" y="6491288"/>
          <p14:tracePt t="9876" x="1992313" y="6515100"/>
          <p14:tracePt t="9882" x="1952625" y="6530975"/>
          <p14:tracePt t="9889" x="1936750" y="6530975"/>
          <p14:tracePt t="9902" x="1912938" y="6530975"/>
          <p14:tracePt t="9904" x="1889125" y="6530975"/>
          <p14:tracePt t="9912" x="1873250" y="6538913"/>
          <p14:tracePt t="9920" x="1857375" y="6538913"/>
          <p14:tracePt t="9927" x="1833563" y="6546850"/>
          <p14:tracePt t="9934" x="1817688" y="6546850"/>
          <p14:tracePt t="9942" x="1793875" y="6554788"/>
          <p14:tracePt t="9949" x="1770063" y="6562725"/>
          <p14:tracePt t="9957" x="1738313" y="6570663"/>
          <p14:tracePt t="9964" x="1730375" y="6570663"/>
          <p14:tracePt t="9971" x="1706563" y="6570663"/>
          <p14:tracePt t="9979" x="1674813" y="6578600"/>
          <p14:tracePt t="9987" x="1641475" y="6578600"/>
          <p14:tracePt t="9994" x="1609725" y="6578600"/>
          <p14:tracePt t="10002" x="1585913" y="6578600"/>
          <p14:tracePt t="10009" x="1546225" y="6578600"/>
          <p14:tracePt t="10017" x="1530350" y="6578600"/>
          <p14:tracePt t="10039" x="1530350" y="6570663"/>
          <p14:tracePt t="10054" x="1530350" y="6562725"/>
          <p14:tracePt t="10063" x="1530350" y="6554788"/>
          <p14:tracePt t="10069" x="1530350" y="6546850"/>
          <p14:tracePt t="10077" x="1546225" y="6523038"/>
          <p14:tracePt t="10085" x="1570038" y="6507163"/>
          <p14:tracePt t="10092" x="1601788" y="6483350"/>
          <p14:tracePt t="10100" x="1617663" y="6467475"/>
          <p14:tracePt t="10107" x="1658938" y="6443663"/>
          <p14:tracePt t="10114" x="1690688" y="6427788"/>
          <p14:tracePt t="10122" x="1738313" y="6396038"/>
          <p14:tracePt t="10129" x="1793875" y="6372225"/>
          <p14:tracePt t="10137" x="1865313" y="6348413"/>
          <p14:tracePt t="10144" x="1928813" y="6323013"/>
          <p14:tracePt t="10152" x="2008188" y="6291263"/>
          <p14:tracePt t="10159" x="2073275" y="6275388"/>
          <p14:tracePt t="10167" x="2128838" y="6259513"/>
          <p14:tracePt t="10174" x="2208213" y="6227763"/>
          <p14:tracePt t="10182" x="2271713" y="6219825"/>
          <p14:tracePt t="10189" x="2335213" y="6219825"/>
          <p14:tracePt t="10197" x="2392363" y="6219825"/>
          <p14:tracePt t="10204" x="2455863" y="6219825"/>
          <p14:tracePt t="10211" x="2495550" y="6219825"/>
          <p14:tracePt t="10220" x="2527300" y="6219825"/>
          <p14:tracePt t="10227" x="2559050" y="6235700"/>
          <p14:tracePt t="10234" x="2582863" y="6243638"/>
          <p14:tracePt t="10242" x="2598738" y="6243638"/>
          <p14:tracePt t="10249" x="2606675" y="6251575"/>
          <p14:tracePt t="10257" x="2614613" y="6259513"/>
          <p14:tracePt t="10264" x="2622550" y="6259513"/>
          <p14:tracePt t="10272" x="2630488" y="6267450"/>
          <p14:tracePt t="10280" x="2638425" y="6275388"/>
          <p14:tracePt t="10286" x="2646363" y="6275388"/>
          <p14:tracePt t="10294" x="2662238" y="6283325"/>
          <p14:tracePt t="10302" x="2662238" y="6291263"/>
          <p14:tracePt t="10309" x="2670175" y="6291263"/>
          <p14:tracePt t="10326" x="2670175" y="6299200"/>
          <p14:tracePt t="10332" x="2678113" y="6299200"/>
          <p14:tracePt t="10361" x="2686050" y="6299200"/>
          <p14:tracePt t="10400" x="2693988" y="6299200"/>
          <p14:tracePt t="10407" x="2693988" y="6307138"/>
          <p14:tracePt t="10414" x="2701925" y="6307138"/>
          <p14:tracePt t="10421" x="2709863" y="6307138"/>
          <p14:tracePt t="10429" x="2717800" y="6307138"/>
          <p14:tracePt t="10444" x="2725738" y="6307138"/>
          <p14:tracePt t="10504" x="2733675" y="6307138"/>
          <p14:tracePt t="10528" x="2741613" y="6307138"/>
          <p14:tracePt t="10826" x="2741613" y="6299200"/>
          <p14:tracePt t="10835" x="2751138" y="6283325"/>
          <p14:tracePt t="10842" x="2751138" y="6259513"/>
          <p14:tracePt t="10849" x="2751138" y="6219825"/>
          <p14:tracePt t="10856" x="2717800" y="6148388"/>
          <p14:tracePt t="10865" x="2670175" y="6061075"/>
          <p14:tracePt t="10872" x="2630488" y="5980113"/>
          <p14:tracePt t="10879" x="2582863" y="5892800"/>
          <p14:tracePt t="10902" x="2447925" y="5621338"/>
          <p14:tracePt t="10903" x="2343150" y="5430838"/>
          <p14:tracePt t="10909" x="2279650" y="5270500"/>
          <p14:tracePt t="10917" x="2216150" y="5151438"/>
          <p14:tracePt t="10924" x="2112963" y="4959350"/>
          <p14:tracePt t="10933" x="2033588" y="4816475"/>
          <p14:tracePt t="10939" x="1952625" y="4649788"/>
          <p14:tracePt t="10947" x="1889125" y="4505325"/>
          <p14:tracePt t="10954" x="1825625" y="4386263"/>
          <p14:tracePt t="10962" x="1762125" y="4265613"/>
          <p14:tracePt t="10969" x="1730375" y="4186238"/>
          <p14:tracePt t="10977" x="1690688" y="4083050"/>
          <p14:tracePt t="10984" x="1651000" y="4011613"/>
          <p14:tracePt t="10992" x="1617663" y="3938588"/>
          <p14:tracePt t="11003" x="1601788" y="3890963"/>
          <p14:tracePt t="11007" x="1585913" y="3859213"/>
          <p14:tracePt t="11016" x="1577975" y="3835400"/>
          <p14:tracePt t="11022" x="1570038" y="3819525"/>
          <p14:tracePt t="11029" x="1562100" y="3811588"/>
          <p14:tracePt t="11036" x="1562100" y="3803650"/>
          <p14:tracePt t="11052" x="1562100" y="3795713"/>
          <p14:tracePt t="11059" x="1546225" y="3787775"/>
          <p14:tracePt t="11068" x="1546225" y="3779838"/>
          <p14:tracePt t="11074" x="1538288" y="3779838"/>
          <p14:tracePt t="11083" x="1522413" y="3763963"/>
          <p14:tracePt t="11091" x="1498600" y="3732213"/>
          <p14:tracePt t="11097" x="1466850" y="3708400"/>
          <p14:tracePt t="11104" x="1435100" y="3676650"/>
          <p14:tracePt t="11112" x="1411288" y="3636963"/>
          <p14:tracePt t="11119" x="1379538" y="3613150"/>
          <p14:tracePt t="11127" x="1347788" y="3571875"/>
          <p14:tracePt t="11135" x="1308100" y="3540125"/>
          <p14:tracePt t="11141" x="1284288" y="3508375"/>
          <p14:tracePt t="11149" x="1258888" y="3484563"/>
          <p14:tracePt t="11157" x="1243013" y="3452813"/>
          <p14:tracePt t="11164" x="1243013" y="3436938"/>
          <p14:tracePt t="11172" x="1235075" y="3429000"/>
          <p14:tracePt t="11179" x="1227138" y="3413125"/>
          <p14:tracePt t="11186" x="1227138" y="3397250"/>
          <p14:tracePt t="11194" x="1227138" y="3381375"/>
          <p14:tracePt t="11202" x="1219200" y="3373438"/>
          <p14:tracePt t="11209" x="1219200" y="3365500"/>
          <p14:tracePt t="11218" x="1219200" y="3357563"/>
          <p14:tracePt t="11704" x="1219200" y="3365500"/>
          <p14:tracePt t="11719" x="1227138" y="3373438"/>
          <p14:tracePt t="11727" x="1227138" y="3381375"/>
          <p14:tracePt t="11914" x="1235075" y="3381375"/>
          <p14:tracePt t="11922" x="1243013" y="3373438"/>
          <p14:tracePt t="11929" x="1250950" y="3357563"/>
          <p14:tracePt t="11937" x="1258888" y="3349625"/>
          <p14:tracePt t="11944" x="1274763" y="3333750"/>
          <p14:tracePt t="11952" x="1292225" y="3325813"/>
          <p14:tracePt t="11959" x="1300163" y="3309938"/>
          <p14:tracePt t="11968" x="1308100" y="3294063"/>
          <p14:tracePt t="11974" x="1316038" y="3278188"/>
          <p14:tracePt t="11983" x="1331913" y="3262313"/>
          <p14:tracePt t="11989" x="1347788" y="3236913"/>
          <p14:tracePt t="11997" x="1355725" y="3221038"/>
          <p14:tracePt t="12004" x="1363663" y="3197225"/>
          <p14:tracePt t="12012" x="1371600" y="3181350"/>
          <p14:tracePt t="12019" x="1379538" y="3173413"/>
          <p14:tracePt t="12026" x="1387475" y="3149600"/>
          <p14:tracePt t="12042" x="1387475" y="3141663"/>
          <p14:tracePt t="12057" x="1387475" y="3133725"/>
          <p14:tracePt t="12154" x="1387475" y="3141663"/>
          <p14:tracePt t="12162" x="1387475" y="3149600"/>
          <p14:tracePt t="12169" x="1379538" y="3165475"/>
          <p14:tracePt t="12177" x="1371600" y="3173413"/>
          <p14:tracePt t="12185" x="1363663" y="3189288"/>
          <p14:tracePt t="12192" x="1355725" y="3205163"/>
          <p14:tracePt t="12199" x="1355725" y="3221038"/>
          <p14:tracePt t="12207" x="1355725" y="3228975"/>
          <p14:tracePt t="12215" x="1347788" y="3236913"/>
          <p14:tracePt t="12221" x="1347788" y="3252788"/>
          <p14:tracePt t="12229" x="1347788" y="3262313"/>
          <p14:tracePt t="12236" x="1339850" y="3270250"/>
          <p14:tracePt t="12252" x="1339850" y="3278188"/>
          <p14:tracePt t="12267" x="1339850" y="3286125"/>
          <p14:tracePt t="12274" x="1339850" y="3294063"/>
          <p14:tracePt t="12282" x="1339850" y="3302000"/>
          <p14:tracePt t="12289" x="1339850" y="3309938"/>
          <p14:tracePt t="12297" x="1347788" y="3317875"/>
          <p14:tracePt t="12304" x="1355725" y="3333750"/>
          <p14:tracePt t="12312" x="1363663" y="3349625"/>
          <p14:tracePt t="12319" x="1371600" y="3365500"/>
          <p14:tracePt t="12327" x="1387475" y="3389313"/>
          <p14:tracePt t="12335" x="1419225" y="3429000"/>
          <p14:tracePt t="12342" x="1443038" y="3468688"/>
          <p14:tracePt t="12350" x="1474788" y="3516313"/>
          <p14:tracePt t="12356" x="1506538" y="3563938"/>
          <p14:tracePt t="12365" x="1538288" y="3621088"/>
          <p14:tracePt t="12371" x="1570038" y="3700463"/>
          <p14:tracePt t="12379" x="1609725" y="3779838"/>
          <p14:tracePt t="12386" x="1641475" y="3875088"/>
          <p14:tracePt t="12394" x="1690688" y="3971925"/>
          <p14:tracePt t="12402" x="1722438" y="4059238"/>
          <p14:tracePt t="12409" x="1746250" y="4130675"/>
          <p14:tracePt t="12418" x="1785938" y="4217988"/>
          <p14:tracePt t="12424" x="1809750" y="4281488"/>
          <p14:tracePt t="12432" x="1833563" y="4346575"/>
          <p14:tracePt t="12439" x="1841500" y="4402138"/>
          <p14:tracePt t="12447" x="1857375" y="4473575"/>
          <p14:tracePt t="12454" x="1857375" y="4537075"/>
          <p14:tracePt t="12462" x="1865313" y="4576763"/>
          <p14:tracePt t="12469" x="1865313" y="4624388"/>
          <p14:tracePt t="12477" x="1865313" y="4665663"/>
          <p14:tracePt t="12484" x="1865313" y="4697413"/>
          <p14:tracePt t="12492" x="1865313" y="4729163"/>
          <p14:tracePt t="12500" x="1865313" y="4752975"/>
          <p14:tracePt t="12507" x="1865313" y="4768850"/>
          <p14:tracePt t="12515" x="1865313" y="4792663"/>
          <p14:tracePt t="12522" x="1865313" y="4800600"/>
          <p14:tracePt t="12537" x="1865313" y="4808538"/>
          <p14:tracePt t="12552" x="1865313" y="4816475"/>
          <p14:tracePt t="12589" x="1865313" y="4824413"/>
          <p14:tracePt t="12606" x="1865313" y="4832350"/>
          <p14:tracePt t="12611" x="1873250" y="4840288"/>
          <p14:tracePt t="12619" x="1873250" y="4848225"/>
          <p14:tracePt t="12627" x="1881188" y="4856163"/>
          <p14:tracePt t="12634" x="1889125" y="4872038"/>
          <p14:tracePt t="12641" x="1905000" y="4887913"/>
          <p14:tracePt t="12650" x="1920875" y="4911725"/>
          <p14:tracePt t="12657" x="1936750" y="4919663"/>
          <p14:tracePt t="12664" x="1952625" y="4935538"/>
          <p14:tracePt t="12672" x="1976438" y="4935538"/>
          <p14:tracePt t="12679" x="2000250" y="4943475"/>
          <p14:tracePt t="12687" x="2008188" y="4943475"/>
          <p14:tracePt t="12694" x="2017713" y="4951413"/>
          <p14:tracePt t="12702" x="2025650" y="4951413"/>
          <p14:tracePt t="12709" x="2033588" y="4951413"/>
          <p14:tracePt t="12784" x="2033588" y="4943475"/>
          <p14:tracePt t="12800" x="2033588" y="4927600"/>
          <p14:tracePt t="12815" x="2033588" y="4919663"/>
          <p14:tracePt t="12829" x="2033588" y="4911725"/>
          <p14:tracePt t="12852" x="2033588" y="4903788"/>
          <p14:tracePt t="12862" x="2033588" y="4895850"/>
          <p14:tracePt t="12867" x="2025650" y="4895850"/>
          <p14:tracePt t="12882" x="2025650" y="4887913"/>
          <p14:tracePt t="12904" x="2025650" y="4879975"/>
          <p14:tracePt t="12919" x="2025650" y="4872038"/>
          <p14:tracePt t="12927" x="2025650" y="4864100"/>
          <p14:tracePt t="12957" x="2025650" y="4856163"/>
          <p14:tracePt t="12979" x="2025650" y="4848225"/>
          <p14:tracePt t="12994" x="2025650" y="4840288"/>
          <p14:tracePt t="13002" x="2025650" y="4832350"/>
          <p14:tracePt t="13017" x="2033588" y="4824413"/>
          <p14:tracePt t="13032" x="2033588" y="4816475"/>
          <p14:tracePt t="13039" x="2033588" y="4808538"/>
          <p14:tracePt t="13049" x="2033588" y="4800600"/>
          <p14:tracePt t="13062" x="2033588" y="4792663"/>
          <p14:tracePt t="13077" x="2033588" y="4784725"/>
          <p14:tracePt t="13654" x="2033588" y="4776788"/>
          <p14:tracePt t="14014" x="2041525" y="4776788"/>
          <p14:tracePt t="14021" x="2065338" y="4760913"/>
          <p14:tracePt t="14030" x="2097088" y="4737100"/>
          <p14:tracePt t="14036" x="2136775" y="4697413"/>
          <p14:tracePt t="14044" x="2208213" y="4633913"/>
          <p14:tracePt t="14052" x="2279650" y="4568825"/>
          <p14:tracePt t="14059" x="2374900" y="4457700"/>
          <p14:tracePt t="14067" x="2503488" y="4330700"/>
          <p14:tracePt t="14074" x="2630488" y="4194175"/>
          <p14:tracePt t="14083" x="2774950" y="3995738"/>
          <p14:tracePt t="14089" x="2822575" y="3890963"/>
          <p14:tracePt t="14097" x="2886075" y="3811588"/>
          <p14:tracePt t="14104" x="2997200" y="3700463"/>
          <p14:tracePt t="14112" x="3076575" y="3587750"/>
          <p14:tracePt t="14119" x="3173413" y="3476625"/>
          <p14:tracePt t="14127" x="3205163" y="3429000"/>
          <p14:tracePt t="14134" x="3252788" y="3365500"/>
          <p14:tracePt t="14142" x="3292475" y="3325813"/>
          <p14:tracePt t="14149" x="3324225" y="3278188"/>
          <p14:tracePt t="14157" x="3340100" y="3252788"/>
          <p14:tracePt t="14166" x="3363913" y="3213100"/>
          <p14:tracePt t="14172" x="3387725" y="3181350"/>
          <p14:tracePt t="14180" x="3403600" y="3133725"/>
          <p14:tracePt t="14187" x="3427413" y="3094038"/>
          <p14:tracePt t="14194" x="3435350" y="3046413"/>
          <p14:tracePt t="14202" x="3459163" y="2998788"/>
          <p14:tracePt t="14209" x="3492500" y="2951163"/>
          <p14:tracePt t="14217" x="3508375" y="2909888"/>
          <p14:tracePt t="14225" x="3524250" y="2854325"/>
          <p14:tracePt t="14232" x="3548063" y="2806700"/>
          <p14:tracePt t="14239" x="3563938" y="2751138"/>
          <p14:tracePt t="14247" x="3587750" y="2703513"/>
          <p14:tracePt t="14254" x="3595688" y="2647950"/>
          <p14:tracePt t="14262" x="3603625" y="2616200"/>
          <p14:tracePt t="14269" x="3603625" y="2584450"/>
          <p14:tracePt t="14277" x="3611563" y="2551113"/>
          <p14:tracePt t="14284" x="3611563" y="2535238"/>
          <p14:tracePt t="14292" x="3611563" y="2503488"/>
          <p14:tracePt t="14302" x="3611563" y="2471738"/>
          <p14:tracePt t="14307" x="3619500" y="2439988"/>
          <p14:tracePt t="14316" x="3627438" y="2392363"/>
          <p14:tracePt t="14322" x="3627438" y="2328863"/>
          <p14:tracePt t="14330" x="3635375" y="2273300"/>
          <p14:tracePt t="14337" x="3643313" y="2233613"/>
          <p14:tracePt t="14344" x="3651250" y="2184400"/>
          <p14:tracePt t="14351" x="3651250" y="2144713"/>
          <p14:tracePt t="14359" x="3651250" y="2097088"/>
          <p14:tracePt t="14367" x="3651250" y="2065338"/>
          <p14:tracePt t="14374" x="3659188" y="2017713"/>
          <p14:tracePt t="14382" x="3659188" y="2009775"/>
          <p14:tracePt t="14389" x="3667125" y="1985963"/>
          <p14:tracePt t="14399" x="3667125" y="1954213"/>
          <p14:tracePt t="14404" x="3667125" y="1930400"/>
          <p14:tracePt t="14413" x="3675063" y="1898650"/>
          <p14:tracePt t="14419" x="3675063" y="1873250"/>
          <p14:tracePt t="14427" x="3683000" y="1793875"/>
          <p14:tracePt t="14434" x="3690938" y="1762125"/>
          <p14:tracePt t="14442" x="3706813" y="1714500"/>
          <p14:tracePt t="14449" x="3714750" y="1674813"/>
          <p14:tracePt t="14457" x="3714750" y="1651000"/>
          <p14:tracePt t="14466" x="3722688" y="1619250"/>
          <p14:tracePt t="14472" x="3730625" y="1579563"/>
          <p14:tracePt t="14479" x="3738563" y="1555750"/>
          <p14:tracePt t="14487" x="3738563" y="1538288"/>
          <p14:tracePt t="14494" x="3738563" y="1522413"/>
          <p14:tracePt t="14503" x="3746500" y="1498600"/>
          <p14:tracePt t="14509" x="3754438" y="1474788"/>
          <p14:tracePt t="14517" x="3762375" y="1450975"/>
          <p14:tracePt t="14524" x="3762375" y="1419225"/>
          <p14:tracePt t="14532" x="3770313" y="1403350"/>
          <p14:tracePt t="14540" x="3778250" y="1379538"/>
          <p14:tracePt t="14546" x="3786188" y="1371600"/>
          <p14:tracePt t="14554" x="3786188" y="1355725"/>
          <p14:tracePt t="14563" x="3794125" y="1331913"/>
          <p14:tracePt t="14569" x="3802063" y="1316038"/>
          <p14:tracePt t="14577" x="3802063" y="1300163"/>
          <p14:tracePt t="14584" x="3810000" y="1292225"/>
          <p14:tracePt t="14592" x="3817938" y="1268413"/>
          <p14:tracePt t="14600" x="3825875" y="1252538"/>
          <p14:tracePt t="14607" x="3825875" y="1244600"/>
          <p14:tracePt t="14616" x="3825875" y="1236663"/>
          <p14:tracePt t="14622" x="3833813" y="1220788"/>
          <p14:tracePt t="14630" x="3843338" y="1220788"/>
          <p14:tracePt t="14637" x="3843338" y="1212850"/>
          <p14:tracePt t="14697" x="3851275" y="1204913"/>
          <p14:tracePt t="14704" x="3851275" y="1195388"/>
          <p14:tracePt t="14712" x="3859213" y="1187450"/>
          <p14:tracePt t="14719" x="3867150" y="1179513"/>
          <p14:tracePt t="14726" x="3875088" y="1171575"/>
          <p14:tracePt t="14734" x="3883025" y="1171575"/>
          <p14:tracePt t="14742" x="3890963" y="1163638"/>
          <p14:tracePt t="14757" x="3890963" y="1155700"/>
          <p14:tracePt t="14809" x="3898900" y="1155700"/>
          <p14:tracePt t="14824" x="3898900" y="1147763"/>
          <p14:tracePt t="14832" x="3906838" y="1147763"/>
          <p14:tracePt t="14839" x="3914775" y="1147763"/>
          <p14:tracePt t="14854" x="3914775" y="1139825"/>
          <p14:tracePt t="14862" x="3922713" y="1139825"/>
          <p14:tracePt t="15027" x="3938588" y="1147763"/>
          <p14:tracePt t="15034" x="3946525" y="1179513"/>
          <p14:tracePt t="15043" x="3962400" y="1212850"/>
          <p14:tracePt t="15049" x="3978275" y="1268413"/>
          <p14:tracePt t="15057" x="3986213" y="1323975"/>
          <p14:tracePt t="15065" x="4002088" y="1395413"/>
          <p14:tracePt t="15071" x="4010025" y="1450975"/>
          <p14:tracePt t="15079" x="4025900" y="1514475"/>
          <p14:tracePt t="15087" x="4033838" y="1571625"/>
          <p14:tracePt t="15095" x="4041775" y="1619250"/>
          <p14:tracePt t="15102" x="4049713" y="1651000"/>
          <p14:tracePt t="15109" x="4057650" y="1682750"/>
          <p14:tracePt t="15116" x="4065588" y="1722438"/>
          <p14:tracePt t="15124" x="4065588" y="1738313"/>
          <p14:tracePt t="15132" x="4065588" y="1754188"/>
          <p14:tracePt t="15139" x="4065588" y="1770063"/>
          <p14:tracePt t="15147" x="4065588" y="1778000"/>
          <p14:tracePt t="15177" x="4065588" y="1785938"/>
          <p14:tracePt t="15267" x="4073525" y="1778000"/>
          <p14:tracePt t="15274" x="4081463" y="1770063"/>
          <p14:tracePt t="15282" x="4081463" y="1754188"/>
          <p14:tracePt t="15289" x="4089400" y="1730375"/>
          <p14:tracePt t="15298" x="4097338" y="1714500"/>
          <p14:tracePt t="15304" x="4105275" y="1690688"/>
          <p14:tracePt t="15313" x="4113213" y="1674813"/>
          <p14:tracePt t="15319" x="4129088" y="1651000"/>
          <p14:tracePt t="15327" x="4129088" y="1627188"/>
          <p14:tracePt t="15335" x="4137025" y="1603375"/>
          <p14:tracePt t="15342" x="4137025" y="1595438"/>
          <p14:tracePt t="15350" x="4137025" y="1579563"/>
          <p14:tracePt t="15357" x="4137025" y="1571625"/>
          <p14:tracePt t="15365" x="4137025" y="1563688"/>
          <p14:tracePt t="15372" x="4137025" y="1555750"/>
          <p14:tracePt t="15469" x="4137025" y="1563688"/>
          <p14:tracePt t="15484" x="4137025" y="1571625"/>
          <p14:tracePt t="15492" x="4137025" y="1579563"/>
          <p14:tracePt t="15499" x="4137025" y="1595438"/>
          <p14:tracePt t="15507" x="4129088" y="1611313"/>
          <p14:tracePt t="15515" x="4129088" y="1643063"/>
          <p14:tracePt t="15522" x="4113213" y="1674813"/>
          <p14:tracePt t="15529" x="4105275" y="1682750"/>
          <p14:tracePt t="15537" x="4097338" y="1698625"/>
          <p14:tracePt t="15546" x="4097338" y="1714500"/>
          <p14:tracePt t="15551" x="4097338" y="1722438"/>
          <p14:tracePt t="15626" x="4097338" y="1714500"/>
          <p14:tracePt t="15642" x="4097338" y="1698625"/>
          <p14:tracePt t="15649" x="4097338" y="1690688"/>
          <p14:tracePt t="15657" x="4097338" y="1682750"/>
          <p14:tracePt t="15665" x="4097338" y="1674813"/>
          <p14:tracePt t="15672" x="4097338" y="1651000"/>
          <p14:tracePt t="15680" x="4097338" y="1627188"/>
          <p14:tracePt t="15687" x="4097338" y="1611313"/>
          <p14:tracePt t="15695" x="4097338" y="1595438"/>
          <p14:tracePt t="15702" x="4097338" y="1579563"/>
          <p14:tracePt t="15709" x="4097338" y="1563688"/>
          <p14:tracePt t="15717" x="4097338" y="1555750"/>
          <p14:tracePt t="15724" x="4097338" y="1530350"/>
          <p14:tracePt t="15732" x="4097338" y="1522413"/>
          <p14:tracePt t="15739" x="4097338" y="1514475"/>
          <p14:tracePt t="15747" x="4097338" y="1490663"/>
          <p14:tracePt t="15754" x="4097338" y="1474788"/>
          <p14:tracePt t="15762" x="4097338" y="1450975"/>
          <p14:tracePt t="15770" x="4097338" y="1427163"/>
          <p14:tracePt t="15777" x="4097338" y="1419225"/>
          <p14:tracePt t="15784" x="4097338" y="1395413"/>
          <p14:tracePt t="15792" x="4097338" y="1371600"/>
          <p14:tracePt t="15799" x="4097338" y="1339850"/>
          <p14:tracePt t="15807" x="4097338" y="1316038"/>
          <p14:tracePt t="15815" x="4097338" y="1276350"/>
          <p14:tracePt t="15822" x="4097338" y="1260475"/>
          <p14:tracePt t="15830" x="4097338" y="1236663"/>
          <p14:tracePt t="15846" x="4097338" y="1220788"/>
          <p14:tracePt t="15852" x="4097338" y="1212850"/>
          <p14:tracePt t="15866" x="4097338" y="1204913"/>
          <p14:tracePt t="16077" x="4097338" y="1228725"/>
          <p14:tracePt t="16084" x="4097338" y="1252538"/>
          <p14:tracePt t="16093" x="4097338" y="1276350"/>
          <p14:tracePt t="16099" x="4089400" y="1323975"/>
          <p14:tracePt t="16109" x="4089400" y="1371600"/>
          <p14:tracePt t="16114" x="4089400" y="1419225"/>
          <p14:tracePt t="16122" x="4081463" y="1482725"/>
          <p14:tracePt t="16129" x="4081463" y="1522413"/>
          <p14:tracePt t="16137" x="4081463" y="1555750"/>
          <p14:tracePt t="16146" x="4081463" y="1595438"/>
          <p14:tracePt t="16152" x="4081463" y="1627188"/>
          <p14:tracePt t="16159" x="4073525" y="1635125"/>
          <p14:tracePt t="16167" x="4073525" y="1643063"/>
          <p14:tracePt t="16190" x="4073525" y="1651000"/>
          <p14:tracePt t="16309" x="4073525" y="1643063"/>
          <p14:tracePt t="16324" x="4073525" y="1627188"/>
          <p14:tracePt t="16333" x="4081463" y="1619250"/>
          <p14:tracePt t="16339" x="4081463" y="1611313"/>
          <p14:tracePt t="16347" x="4081463" y="1603375"/>
          <p14:tracePt t="16354" x="4089400" y="1595438"/>
          <p14:tracePt t="16362" x="4089400" y="1587500"/>
          <p14:tracePt t="16377" x="4089400" y="1579563"/>
          <p14:tracePt t="16550" x="0" y="0"/>
        </p14:tracePtLst>
        <p14:tracePtLst>
          <p14:tracePt t="17121" x="4057650" y="1579563"/>
          <p14:tracePt t="17255" x="0" y="0"/>
        </p14:tracePtLst>
        <p14:tracePtLst>
          <p14:tracePt t="17339" x="4057650" y="1587500"/>
          <p14:tracePt t="17510" x="0" y="0"/>
        </p14:tracePtLst>
        <p14:tracePtLst>
          <p14:tracePt t="19618" x="4313238" y="1547813"/>
          <p14:tracePt t="19759" x="4321175" y="1547813"/>
          <p14:tracePt t="19766" x="4344988" y="1547813"/>
          <p14:tracePt t="19777" x="4352925" y="1547813"/>
          <p14:tracePt t="19783" x="4360863" y="1547813"/>
          <p14:tracePt t="19790" x="4376738" y="1538288"/>
          <p14:tracePt t="19797" x="4392613" y="1538288"/>
          <p14:tracePt t="19805" x="4416425" y="1538288"/>
          <p14:tracePt t="19813" x="4432300" y="1538288"/>
          <p14:tracePt t="19819" x="4448175" y="1538288"/>
          <p14:tracePt t="19829" x="4464050" y="1538288"/>
          <p14:tracePt t="19835" x="4479925" y="1538288"/>
          <p14:tracePt t="19843" x="4495800" y="1538288"/>
          <p14:tracePt t="19849" x="4511675" y="1538288"/>
          <p14:tracePt t="19859" x="4527550" y="1538288"/>
          <p14:tracePt t="19873" x="4535488" y="1538288"/>
          <p14:tracePt t="19880" x="4543425" y="1538288"/>
          <p14:tracePt t="19889" x="4551363" y="1538288"/>
          <p14:tracePt t="19905" x="4559300" y="1538288"/>
          <p14:tracePt t="20111" x="4576763" y="1538288"/>
          <p14:tracePt t="20119" x="4600575" y="1522413"/>
          <p14:tracePt t="20127" x="4616450" y="1506538"/>
          <p14:tracePt t="20134" x="4640263" y="1498600"/>
          <p14:tracePt t="20142" x="4679950" y="1474788"/>
          <p14:tracePt t="20149" x="4711700" y="1458913"/>
          <p14:tracePt t="20160" x="4751388" y="1435100"/>
          <p14:tracePt t="20175" x="4814888" y="1411288"/>
          <p14:tracePt t="20179" x="4838700" y="1403350"/>
          <p14:tracePt t="20187" x="4854575" y="1395413"/>
          <p14:tracePt t="20194" x="4870450" y="1395413"/>
          <p14:tracePt t="20202" x="4878388" y="1395413"/>
          <p14:tracePt t="20210" x="4886325" y="1387475"/>
          <p14:tracePt t="20216" x="4894263" y="1387475"/>
          <p14:tracePt t="20336" x="4894263" y="1379538"/>
          <p14:tracePt t="20345" x="4902200" y="1371600"/>
          <p14:tracePt t="20352" x="4910138" y="1355725"/>
          <p14:tracePt t="20360" x="4926013" y="1339850"/>
          <p14:tracePt t="20367" x="4933950" y="1316038"/>
          <p14:tracePt t="20375" x="4959350" y="1276350"/>
          <p14:tracePt t="20382" x="4983163" y="1252538"/>
          <p14:tracePt t="20389" x="5006975" y="1204913"/>
          <p14:tracePt t="20397" x="5022850" y="1171575"/>
          <p14:tracePt t="20404" x="5046663" y="1139825"/>
          <p14:tracePt t="20412" x="5070475" y="1100138"/>
          <p14:tracePt t="20420" x="5102225" y="1060450"/>
          <p14:tracePt t="20427" x="5110163" y="1036638"/>
          <p14:tracePt t="20434" x="5133975" y="1020763"/>
          <p14:tracePt t="20442" x="5141913" y="996950"/>
          <p14:tracePt t="20449" x="5149850" y="989013"/>
          <p14:tracePt t="20464" x="5157788" y="981075"/>
          <p14:tracePt t="20472" x="5157788" y="973138"/>
          <p14:tracePt t="20576" x="5165725" y="973138"/>
          <p14:tracePt t="20584" x="5173663" y="973138"/>
          <p14:tracePt t="20592" x="5197475" y="973138"/>
          <p14:tracePt t="20599" x="5221288" y="973138"/>
          <p14:tracePt t="20607" x="5253038" y="981075"/>
          <p14:tracePt t="20614" x="5300663" y="989013"/>
          <p14:tracePt t="20623" x="5341938" y="996950"/>
          <p14:tracePt t="20629" x="5365750" y="1004888"/>
          <p14:tracePt t="20636" x="5413375" y="1020763"/>
          <p14:tracePt t="20645" x="5453063" y="1020763"/>
          <p14:tracePt t="20653" x="5476875" y="1028700"/>
          <p14:tracePt t="20661" x="5500688" y="1036638"/>
          <p14:tracePt t="20667" x="5516563" y="1044575"/>
          <p14:tracePt t="20675" x="5532438" y="1044575"/>
          <p14:tracePt t="20682" x="5548313" y="1044575"/>
          <p14:tracePt t="20689" x="5564188" y="1052513"/>
          <p14:tracePt t="20697" x="5595938" y="1060450"/>
          <p14:tracePt t="20704" x="5611813" y="1060450"/>
          <p14:tracePt t="20712" x="5627688" y="1068388"/>
          <p14:tracePt t="20719" x="5684838" y="1076325"/>
          <p14:tracePt t="20727" x="5716588" y="1076325"/>
          <p14:tracePt t="20735" x="5772150" y="1076325"/>
          <p14:tracePt t="20741" x="5819775" y="1076325"/>
          <p14:tracePt t="20749" x="5859463" y="1076325"/>
          <p14:tracePt t="20758" x="5907088" y="1076325"/>
          <p14:tracePt t="20764" x="5946775" y="1068388"/>
          <p14:tracePt t="20772" x="5994400" y="1060450"/>
          <p14:tracePt t="20780" x="6010275" y="1060450"/>
          <p14:tracePt t="20787" x="6043613" y="1060450"/>
          <p14:tracePt t="20794" x="6051550" y="1060450"/>
          <p14:tracePt t="20802" x="6075363" y="1052513"/>
          <p14:tracePt t="20810" x="6099175" y="1052513"/>
          <p14:tracePt t="20817" x="6122988" y="1052513"/>
          <p14:tracePt t="20824" x="6130925" y="1052513"/>
          <p14:tracePt t="20832" x="6154738" y="1052513"/>
          <p14:tracePt t="20839" x="6170613" y="1052513"/>
          <p14:tracePt t="20847" x="6186488" y="1052513"/>
          <p14:tracePt t="20854" x="6210300" y="1052513"/>
          <p14:tracePt t="20862" x="6242050" y="1052513"/>
          <p14:tracePt t="20869" x="6257925" y="1052513"/>
          <p14:tracePt t="20877" x="6281738" y="1052513"/>
          <p14:tracePt t="20885" x="6305550" y="1052513"/>
          <p14:tracePt t="20892" x="6337300" y="1052513"/>
          <p14:tracePt t="20899" x="6361113" y="1052513"/>
          <p14:tracePt t="20908" x="6369050" y="1044575"/>
          <p14:tracePt t="20914" x="6392863" y="1044575"/>
          <p14:tracePt t="20922" x="6410325" y="1036638"/>
          <p14:tracePt t="20929" x="6426200" y="1028700"/>
          <p14:tracePt t="20936" x="6442075" y="1020763"/>
          <p14:tracePt t="20944" x="6457950" y="1020763"/>
          <p14:tracePt t="20952" x="6465888" y="1020763"/>
          <p14:tracePt t="20961" x="6465888" y="1012825"/>
          <p14:tracePt t="20966" x="6473825" y="1012825"/>
          <p14:tracePt t="20974" x="6473825" y="1004888"/>
          <p14:tracePt t="20989" x="6481763" y="1004888"/>
          <p14:tracePt t="21102" x="0" y="0"/>
        </p14:tracePtLst>
        <p14:tracePtLst>
          <p14:tracePt t="21711" x="4479925" y="1563688"/>
          <p14:tracePt t="21717" x="4487863" y="1555750"/>
          <p14:tracePt t="21725" x="4495800" y="1555750"/>
          <p14:tracePt t="21732" x="4503738" y="1547813"/>
          <p14:tracePt t="21739" x="4519613" y="1538288"/>
          <p14:tracePt t="21747" x="4543425" y="1530350"/>
          <p14:tracePt t="21754" x="4559300" y="1530350"/>
          <p14:tracePt t="21762" x="4584700" y="1522413"/>
          <p14:tracePt t="21769" x="4600575" y="1514475"/>
          <p14:tracePt t="21777" x="4616450" y="1514475"/>
          <p14:tracePt t="21784" x="4656138" y="1506538"/>
          <p14:tracePt t="21793" x="4687888" y="1506538"/>
          <p14:tracePt t="21799" x="4719638" y="1506538"/>
          <p14:tracePt t="21807" x="4759325" y="1506538"/>
          <p14:tracePt t="21814" x="4791075" y="1506538"/>
          <p14:tracePt t="21822" x="4814888" y="1506538"/>
          <p14:tracePt t="21829" x="4846638" y="1506538"/>
          <p14:tracePt t="21837" x="4878388" y="1506538"/>
          <p14:tracePt t="21844" x="4926013" y="1506538"/>
          <p14:tracePt t="21852" x="4959350" y="1506538"/>
          <p14:tracePt t="21860" x="4991100" y="1506538"/>
          <p14:tracePt t="21867" x="5014913" y="1506538"/>
          <p14:tracePt t="21874" x="5030788" y="1506538"/>
          <p14:tracePt t="21882" x="5062538" y="1506538"/>
          <p14:tracePt t="21893" x="5086350" y="1506538"/>
          <p14:tracePt t="21896" x="5110163" y="1506538"/>
          <p14:tracePt t="21904" x="5126038" y="1506538"/>
          <p14:tracePt t="21912" x="5149850" y="1506538"/>
          <p14:tracePt t="21919" x="5173663" y="1506538"/>
          <p14:tracePt t="21927" x="5197475" y="1506538"/>
          <p14:tracePt t="21934" x="5221288" y="1506538"/>
          <p14:tracePt t="21942" x="5245100" y="1506538"/>
          <p14:tracePt t="21949" x="5268913" y="1506538"/>
          <p14:tracePt t="21957" x="5300663" y="1506538"/>
          <p14:tracePt t="21964" x="5318125" y="1506538"/>
          <p14:tracePt t="21971" x="5349875" y="1506538"/>
          <p14:tracePt t="21979" x="5381625" y="1498600"/>
          <p14:tracePt t="21989" x="5421313" y="1498600"/>
          <p14:tracePt t="21997" x="5461000" y="1498600"/>
          <p14:tracePt t="22002" x="5492750" y="1490663"/>
          <p14:tracePt t="22011" x="5516563" y="1490663"/>
          <p14:tracePt t="22017" x="5548313" y="1490663"/>
          <p14:tracePt t="22024" x="5588000" y="1490663"/>
          <p14:tracePt t="22032" x="5619750" y="1490663"/>
          <p14:tracePt t="22040" x="5659438" y="1490663"/>
          <p14:tracePt t="22047" x="5700713" y="1490663"/>
          <p14:tracePt t="22054" x="5732463" y="1490663"/>
          <p14:tracePt t="22061" x="5764213" y="1490663"/>
          <p14:tracePt t="22069" x="5803900" y="1490663"/>
          <p14:tracePt t="22077" x="5843588" y="1490663"/>
          <p14:tracePt t="22084" x="5875338" y="1490663"/>
          <p14:tracePt t="22092" x="5907088" y="1498600"/>
          <p14:tracePt t="22099" x="5954713" y="1506538"/>
          <p14:tracePt t="22108" x="5986463" y="1506538"/>
          <p14:tracePt t="22114" x="6010275" y="1506538"/>
          <p14:tracePt t="22122" x="6034088" y="1506538"/>
          <p14:tracePt t="22129" x="6067425" y="1514475"/>
          <p14:tracePt t="22137" x="6091238" y="1514475"/>
          <p14:tracePt t="22144" x="6107113" y="1514475"/>
          <p14:tracePt t="22152" x="6122988" y="1514475"/>
          <p14:tracePt t="22159" x="6130925" y="1514475"/>
          <p14:tracePt t="22168" x="6138863" y="1514475"/>
          <p14:tracePt t="22174" x="6146800" y="1514475"/>
          <p14:tracePt t="22191" x="6154738" y="1514475"/>
          <p14:tracePt t="22197" x="6162675" y="1514475"/>
          <p14:tracePt t="22205" x="6170613" y="1514475"/>
          <p14:tracePt t="22233" x="6178550" y="1514475"/>
          <p14:tracePt t="22234" x="6186488" y="1514475"/>
          <p14:tracePt t="22249" x="6194425" y="1514475"/>
          <p14:tracePt t="22256" x="6210300" y="1506538"/>
          <p14:tracePt t="22356" x="0" y="0"/>
        </p14:tracePtLst>
        <p14:tracePtLst>
          <p14:tracePt t="23083" x="4464050" y="1635125"/>
          <p14:tracePt t="23381" x="4471988" y="1635125"/>
          <p14:tracePt t="23389" x="4495800" y="1635125"/>
          <p14:tracePt t="23398" x="4543425" y="1666875"/>
          <p14:tracePt t="23404" x="4584700" y="1674813"/>
          <p14:tracePt t="23411" x="4632325" y="1698625"/>
          <p14:tracePt t="23420" x="4672013" y="1706563"/>
          <p14:tracePt t="23427" x="4711700" y="1722438"/>
          <p14:tracePt t="23435" x="4743450" y="1730375"/>
          <p14:tracePt t="23444" x="4767263" y="1738313"/>
          <p14:tracePt t="23449" x="4791075" y="1746250"/>
          <p14:tracePt t="23458" x="4806950" y="1754188"/>
          <p14:tracePt t="23464" x="4814888" y="1762125"/>
          <p14:tracePt t="23474" x="4822825" y="1762125"/>
          <p14:tracePt t="23481" x="4830763" y="1762125"/>
          <p14:tracePt t="23488" x="4830763" y="1770063"/>
          <p14:tracePt t="23495" x="4838700" y="1770063"/>
          <p14:tracePt t="23501" x="4846638" y="1778000"/>
          <p14:tracePt t="23509" x="4862513" y="1785938"/>
          <p14:tracePt t="23526" x="4870450" y="1793875"/>
          <p14:tracePt t="23533" x="4878388" y="1793875"/>
          <p14:tracePt t="23542" x="4886325" y="1801813"/>
          <p14:tracePt t="23547" x="4902200" y="1809750"/>
          <p14:tracePt t="23556" x="4926013" y="1817688"/>
          <p14:tracePt t="23562" x="4933950" y="1817688"/>
          <p14:tracePt t="23570" x="4951413" y="1825625"/>
          <p14:tracePt t="23577" x="4975225" y="1833563"/>
          <p14:tracePt t="23585" x="4991100" y="1841500"/>
          <p14:tracePt t="23594" x="5006975" y="1857375"/>
          <p14:tracePt t="23600" x="5030788" y="1857375"/>
          <p14:tracePt t="23607" x="5046663" y="1873250"/>
          <p14:tracePt t="23615" x="5078413" y="1881188"/>
          <p14:tracePt t="23623" x="5110163" y="1890713"/>
          <p14:tracePt t="23630" x="5141913" y="1890713"/>
          <p14:tracePt t="23638" x="5173663" y="1890713"/>
          <p14:tracePt t="23644" x="5205413" y="1898650"/>
          <p14:tracePt t="23655" x="5245100" y="1898650"/>
          <p14:tracePt t="23660" x="5276850" y="1898650"/>
          <p14:tracePt t="23667" x="5318125" y="1906588"/>
          <p14:tracePt t="23676" x="5365750" y="1906588"/>
          <p14:tracePt t="23682" x="5389563" y="1906588"/>
          <p14:tracePt t="23690" x="5421313" y="1906588"/>
          <p14:tracePt t="23698" x="5453063" y="1906588"/>
          <p14:tracePt t="23705" x="5476875" y="1906588"/>
          <p14:tracePt t="23712" x="5492750" y="1906588"/>
          <p14:tracePt t="23719" x="5524500" y="1906588"/>
          <p14:tracePt t="23727" x="5548313" y="1906588"/>
          <p14:tracePt t="23734" x="5572125" y="1906588"/>
          <p14:tracePt t="23742" x="5603875" y="1906588"/>
          <p14:tracePt t="23749" x="5635625" y="1906588"/>
          <p14:tracePt t="23757" x="5659438" y="1906588"/>
          <p14:tracePt t="23764" x="5684838" y="1906588"/>
          <p14:tracePt t="23772" x="5716588" y="1906588"/>
          <p14:tracePt t="23779" x="5732463" y="1906588"/>
          <p14:tracePt t="23787" x="5748338" y="1906588"/>
          <p14:tracePt t="23794" x="5788025" y="1898650"/>
          <p14:tracePt t="23802" x="5811838" y="1898650"/>
          <p14:tracePt t="23809" x="5843588" y="1898650"/>
          <p14:tracePt t="23818" x="5867400" y="1898650"/>
          <p14:tracePt t="23827" x="5899150" y="1898650"/>
          <p14:tracePt t="23832" x="5915025" y="1898650"/>
          <p14:tracePt t="23839" x="5946775" y="1898650"/>
          <p14:tracePt t="23848" x="5978525" y="1898650"/>
          <p14:tracePt t="23857" x="6010275" y="1898650"/>
          <p14:tracePt t="23862" x="6043613" y="1898650"/>
          <p14:tracePt t="23869" x="6067425" y="1898650"/>
          <p14:tracePt t="23876" x="6083300" y="1898650"/>
          <p14:tracePt t="23892" x="6107113" y="1898650"/>
          <p14:tracePt t="23892" x="6115050" y="1898650"/>
          <p14:tracePt t="23899" x="6138863" y="1898650"/>
          <p14:tracePt t="23908" x="6154738" y="1898650"/>
          <p14:tracePt t="23914" x="6170613" y="1898650"/>
          <p14:tracePt t="23922" x="6178550" y="1898650"/>
          <p14:tracePt t="23929" x="6186488" y="1898650"/>
          <p14:tracePt t="23937" x="6210300" y="1898650"/>
          <p14:tracePt t="23946" x="6218238" y="1898650"/>
          <p14:tracePt t="23951" x="6226175" y="1898650"/>
          <p14:tracePt t="23959" x="6234113" y="1890713"/>
          <p14:tracePt t="23967" x="6242050" y="1890713"/>
          <p14:tracePt t="23975" x="6249988" y="1890713"/>
          <p14:tracePt t="23984" x="6257925" y="1890713"/>
          <p14:tracePt t="23990" x="6257925" y="1881188"/>
          <p14:tracePt t="23997" x="6265863" y="1881188"/>
          <p14:tracePt t="24005" x="6273800" y="1873250"/>
          <p14:tracePt t="24012" x="6281738" y="1873250"/>
          <p14:tracePt t="24020" x="6281738" y="1865313"/>
          <p14:tracePt t="24034" x="6289675" y="1865313"/>
          <p14:tracePt t="24177" x="6281738" y="1865313"/>
          <p14:tracePt t="24184" x="6265863" y="1865313"/>
          <p14:tracePt t="24192" x="6257925" y="1865313"/>
          <p14:tracePt t="24199" x="6242050" y="1865313"/>
          <p14:tracePt t="24208" x="6226175" y="1865313"/>
          <p14:tracePt t="24214" x="6218238" y="1865313"/>
          <p14:tracePt t="24225" x="6186488" y="1865313"/>
          <p14:tracePt t="24230" x="6178550" y="1865313"/>
          <p14:tracePt t="24237" x="6162675" y="1865313"/>
          <p14:tracePt t="24245" x="6154738" y="1873250"/>
          <p14:tracePt t="24252" x="6146800" y="1873250"/>
          <p14:tracePt t="24259" x="6138863" y="1873250"/>
          <p14:tracePt t="24293" x="6130925" y="1873250"/>
          <p14:tracePt t="24343" x="0" y="0"/>
        </p14:tracePtLst>
        <p14:tracePtLst>
          <p14:tracePt t="27050" x="3746500" y="1195388"/>
          <p14:tracePt t="27200" x="0" y="0"/>
        </p14:tracePtLst>
        <p14:tracePtLst>
          <p14:tracePt t="27312" x="3746500" y="1195388"/>
          <p14:tracePt t="27470" x="0" y="0"/>
        </p14:tracePtLst>
        <p14:tracePtLst>
          <p14:tracePt t="32300" x="4152900" y="877888"/>
          <p14:tracePt t="32900" x="0" y="0"/>
        </p14:tracePtLst>
        <p14:tracePtLst>
          <p14:tracePt t="33381" x="4543425" y="693738"/>
          <p14:tracePt t="33485" x="0" y="0"/>
        </p14:tracePtLst>
        <p14:tracePtLst>
          <p14:tracePt t="34663" x="1427163" y="4824413"/>
          <p14:tracePt t="34686" x="1427163" y="4832350"/>
          <p14:tracePt t="34701" x="1435100" y="4832350"/>
          <p14:tracePt t="34708" x="1443038" y="4832350"/>
          <p14:tracePt t="34722" x="1450975" y="4832350"/>
          <p14:tracePt t="34733" x="1458913" y="4832350"/>
          <p14:tracePt t="34746" x="1466850" y="4832350"/>
          <p14:tracePt t="34759" x="1474788" y="4832350"/>
          <p14:tracePt t="34768" x="1482725" y="4832350"/>
          <p14:tracePt t="34775" x="1506538" y="4832350"/>
          <p14:tracePt t="34783" x="1522413" y="4832350"/>
          <p14:tracePt t="34790" x="1538288" y="4832350"/>
          <p14:tracePt t="34799" x="1570038" y="4832350"/>
          <p14:tracePt t="34804" x="1609725" y="4832350"/>
          <p14:tracePt t="34814" x="1641475" y="4824413"/>
          <p14:tracePt t="34820" x="1674813" y="4816475"/>
          <p14:tracePt t="34828" x="1730375" y="4800600"/>
          <p14:tracePt t="34835" x="1770063" y="4792663"/>
          <p14:tracePt t="34841" x="1801813" y="4784725"/>
          <p14:tracePt t="34849" x="1833563" y="4776788"/>
          <p14:tracePt t="34858" x="1857375" y="4776788"/>
          <p14:tracePt t="34867" x="1889125" y="4768850"/>
          <p14:tracePt t="34883" x="1897063" y="4768850"/>
          <p14:tracePt t="34888" x="1905000" y="4760913"/>
          <p14:tracePt t="34896" x="1912938" y="4760913"/>
          <p14:tracePt t="34939" x="1905000" y="4768850"/>
          <p14:tracePt t="34947" x="1897063" y="4768850"/>
          <p14:tracePt t="34956" x="1873250" y="4784725"/>
          <p14:tracePt t="34963" x="1857375" y="4792663"/>
          <p14:tracePt t="34969" x="1817688" y="4800600"/>
          <p14:tracePt t="34978" x="1785938" y="4808538"/>
          <p14:tracePt t="34985" x="1738313" y="4816475"/>
          <p14:tracePt t="34991" x="1674813" y="4824413"/>
          <p14:tracePt t="34999" x="1609725" y="4824413"/>
          <p14:tracePt t="35008" x="1538288" y="4824413"/>
          <p14:tracePt t="35016" x="1474788" y="4824413"/>
          <p14:tracePt t="35022" x="1403350" y="4824413"/>
          <p14:tracePt t="35033" x="1347788" y="4824413"/>
          <p14:tracePt t="35037" x="1284288" y="4832350"/>
          <p14:tracePt t="35047" x="1235075" y="4832350"/>
          <p14:tracePt t="35052" x="1203325" y="4840288"/>
          <p14:tracePt t="35061" x="1187450" y="4840288"/>
          <p14:tracePt t="35068" x="1179513" y="4840288"/>
          <p14:tracePt t="35149" x="1179513" y="4848225"/>
          <p14:tracePt t="35158" x="1195388" y="4856163"/>
          <p14:tracePt t="35165" x="1219200" y="4856163"/>
          <p14:tracePt t="35173" x="1250950" y="4872038"/>
          <p14:tracePt t="35180" x="1292225" y="4879975"/>
          <p14:tracePt t="35186" x="1339850" y="4879975"/>
          <p14:tracePt t="35196" x="1395413" y="4879975"/>
          <p14:tracePt t="35202" x="1427163" y="4879975"/>
          <p14:tracePt t="35210" x="1466850" y="4887913"/>
          <p14:tracePt t="35218" x="1498600" y="4887913"/>
          <p14:tracePt t="35225" x="1546225" y="4887913"/>
          <p14:tracePt t="35233" x="1562100" y="4887913"/>
          <p14:tracePt t="35241" x="1585913" y="4887913"/>
          <p14:tracePt t="35247" x="1593850" y="4887913"/>
          <p14:tracePt t="35254" x="1601788" y="4887913"/>
          <p14:tracePt t="35419" x="0" y="0"/>
        </p14:tracePtLst>
        <p14:tracePtLst>
          <p14:tracePt t="43003" x="1308100" y="1978025"/>
          <p14:tracePt t="43129" x="1300163" y="1993900"/>
          <p14:tracePt t="43137" x="1300163" y="2001838"/>
          <p14:tracePt t="43145" x="1292225" y="2009775"/>
          <p14:tracePt t="43151" x="1292225" y="2017713"/>
          <p14:tracePt t="43161" x="1292225" y="2041525"/>
          <p14:tracePt t="43168" x="1292225" y="2049463"/>
          <p14:tracePt t="43176" x="1284288" y="2065338"/>
          <p14:tracePt t="43181" x="1284288" y="2089150"/>
          <p14:tracePt t="43191" x="1274763" y="2105025"/>
          <p14:tracePt t="43197" x="1274763" y="2136775"/>
          <p14:tracePt t="43206" x="1266825" y="2160588"/>
          <p14:tracePt t="43212" x="1266825" y="2184400"/>
          <p14:tracePt t="43220" x="1266825" y="2208213"/>
          <p14:tracePt t="43227" x="1266825" y="2241550"/>
          <p14:tracePt t="43235" x="1266825" y="2265363"/>
          <p14:tracePt t="43243" x="1266825" y="2297113"/>
          <p14:tracePt t="43250" x="1266825" y="2336800"/>
          <p14:tracePt t="43257" x="1266825" y="2368550"/>
          <p14:tracePt t="43264" x="1266825" y="2392363"/>
          <p14:tracePt t="43272" x="1266825" y="2416175"/>
          <p14:tracePt t="43279" x="1266825" y="2447925"/>
          <p14:tracePt t="43286" x="1266825" y="2471738"/>
          <p14:tracePt t="43294" x="1266825" y="2487613"/>
          <p14:tracePt t="43302" x="1266825" y="2511425"/>
          <p14:tracePt t="43309" x="1266825" y="2519363"/>
          <p14:tracePt t="43317" x="1266825" y="2535238"/>
          <p14:tracePt t="43326" x="1266825" y="2543175"/>
          <p14:tracePt t="43332" x="1266825" y="2551113"/>
          <p14:tracePt t="43339" x="1266825" y="2566988"/>
          <p14:tracePt t="43354" x="1266825" y="2584450"/>
          <p14:tracePt t="43362" x="1266825" y="2592388"/>
          <p14:tracePt t="43369" x="1266825" y="2600325"/>
          <p14:tracePt t="43377" x="1266825" y="2608263"/>
          <p14:tracePt t="43392" x="1266825" y="2616200"/>
          <p14:tracePt t="43399" x="1266825" y="2632075"/>
          <p14:tracePt t="43406" x="1266825" y="2640013"/>
          <p14:tracePt t="43414" x="1266825" y="2647950"/>
          <p14:tracePt t="43423" x="1266825" y="2663825"/>
          <p14:tracePt t="43429" x="1266825" y="2679700"/>
          <p14:tracePt t="43437" x="1266825" y="2687638"/>
          <p14:tracePt t="43444" x="1266825" y="2695575"/>
          <p14:tracePt t="43451" x="1266825" y="2703513"/>
          <p14:tracePt t="43519" x="1266825" y="2695575"/>
          <p14:tracePt t="43527" x="1266825" y="2663825"/>
          <p14:tracePt t="43534" x="1266825" y="2632075"/>
          <p14:tracePt t="43542" x="1266825" y="2576513"/>
          <p14:tracePt t="43549" x="1266825" y="2527300"/>
          <p14:tracePt t="43558" x="1266825" y="2479675"/>
          <p14:tracePt t="43564" x="1266825" y="2424113"/>
          <p14:tracePt t="43573" x="1266825" y="2360613"/>
          <p14:tracePt t="43579" x="1266825" y="2305050"/>
          <p14:tracePt t="43587" x="1258888" y="2273300"/>
          <p14:tracePt t="43594" x="1258888" y="2233613"/>
          <p14:tracePt t="43602" x="1258888" y="2208213"/>
          <p14:tracePt t="43609" x="1250950" y="2192338"/>
          <p14:tracePt t="43617" x="1243013" y="2176463"/>
          <p14:tracePt t="43626" x="1235075" y="2168525"/>
          <p14:tracePt t="43632" x="1235075" y="2144713"/>
          <p14:tracePt t="43647" x="1235075" y="2136775"/>
          <p14:tracePt t="43685" x="1235075" y="2128838"/>
          <p14:tracePt t="43797" x="1235075" y="2144713"/>
          <p14:tracePt t="43805" x="1235075" y="2160588"/>
          <p14:tracePt t="43811" x="1235075" y="2184400"/>
          <p14:tracePt t="43819" x="1235075" y="2200275"/>
          <p14:tracePt t="43826" x="1235075" y="2224088"/>
          <p14:tracePt t="43834" x="1235075" y="2249488"/>
          <p14:tracePt t="43842" x="1235075" y="2273300"/>
          <p14:tracePt t="43849" x="1235075" y="2305050"/>
          <p14:tracePt t="43856" x="1235075" y="2336800"/>
          <p14:tracePt t="43864" x="1235075" y="2368550"/>
          <p14:tracePt t="43872" x="1235075" y="2384425"/>
          <p14:tracePt t="43879" x="1235075" y="2408238"/>
          <p14:tracePt t="43887" x="1235075" y="2432050"/>
          <p14:tracePt t="43908" x="1235075" y="2471738"/>
          <p14:tracePt t="43909" x="1235075" y="2487613"/>
          <p14:tracePt t="43917" x="1235075" y="2511425"/>
          <p14:tracePt t="43932" x="1235075" y="2519363"/>
          <p14:tracePt t="44074" x="1243013" y="2519363"/>
          <p14:tracePt t="44090" x="1250950" y="2519363"/>
          <p14:tracePt t="44097" x="1266825" y="2519363"/>
          <p14:tracePt t="44112" x="1284288" y="2503488"/>
          <p14:tracePt t="44119" x="1300163" y="2503488"/>
          <p14:tracePt t="44126" x="1316038" y="2487613"/>
          <p14:tracePt t="44135" x="1331913" y="2479675"/>
          <p14:tracePt t="44142" x="1339850" y="2471738"/>
          <p14:tracePt t="44149" x="1347788" y="2463800"/>
          <p14:tracePt t="44158" x="1347788" y="2455863"/>
          <p14:tracePt t="44164" x="1355725" y="2447925"/>
          <p14:tracePt t="44172" x="1355725" y="2439988"/>
          <p14:tracePt t="44179" x="1363663" y="2432050"/>
          <p14:tracePt t="44187" x="1371600" y="2432050"/>
          <p14:tracePt t="44194" x="1371600" y="2424113"/>
          <p14:tracePt t="44442" x="1387475" y="2424113"/>
          <p14:tracePt t="44450" x="1411288" y="2424113"/>
          <p14:tracePt t="44458" x="1427163" y="2424113"/>
          <p14:tracePt t="44464" x="1450975" y="2424113"/>
          <p14:tracePt t="44472" x="1490663" y="2424113"/>
          <p14:tracePt t="44479" x="1522413" y="2424113"/>
          <p14:tracePt t="44487" x="1570038" y="2424113"/>
          <p14:tracePt t="44494" x="1633538" y="2416175"/>
          <p14:tracePt t="44502" x="1690688" y="2408238"/>
          <p14:tracePt t="44509" x="1770063" y="2384425"/>
          <p14:tracePt t="44518" x="1825625" y="2368550"/>
          <p14:tracePt t="44525" x="1889125" y="2328863"/>
          <p14:tracePt t="44532" x="1936750" y="2320925"/>
          <p14:tracePt t="44540" x="1984375" y="2297113"/>
          <p14:tracePt t="44549" x="2017713" y="2273300"/>
          <p14:tracePt t="44555" x="2057400" y="2249488"/>
          <p14:tracePt t="44562" x="2089150" y="2224088"/>
          <p14:tracePt t="44569" x="2105025" y="2216150"/>
          <p14:tracePt t="44577" x="2112963" y="2208213"/>
          <p14:tracePt t="44584" x="2120900" y="2208213"/>
          <p14:tracePt t="44592" x="2136775" y="2200275"/>
          <p14:tracePt t="44599" x="2136775" y="2192338"/>
          <p14:tracePt t="44608" x="2144713" y="2192338"/>
          <p14:tracePt t="44622" x="2152650" y="2192338"/>
          <p14:tracePt t="44659" x="2152650" y="2184400"/>
          <p14:tracePt t="44742" x="2160588" y="2184400"/>
          <p14:tracePt t="44758" x="2176463" y="2184400"/>
          <p14:tracePt t="44764" x="2184400" y="2192338"/>
          <p14:tracePt t="44771" x="2200275" y="2200275"/>
          <p14:tracePt t="44780" x="2208213" y="2200275"/>
          <p14:tracePt t="44787" x="2239963" y="2208213"/>
          <p14:tracePt t="44794" x="2263775" y="2216150"/>
          <p14:tracePt t="44802" x="2287588" y="2224088"/>
          <p14:tracePt t="44810" x="2303463" y="2224088"/>
          <p14:tracePt t="44816" x="2335213" y="2233613"/>
          <p14:tracePt t="44824" x="2351088" y="2233613"/>
          <p14:tracePt t="44832" x="2366963" y="2241550"/>
          <p14:tracePt t="44841" x="2392363" y="2249488"/>
          <p14:tracePt t="44847" x="2408238" y="2249488"/>
          <p14:tracePt t="44854" x="2424113" y="2257425"/>
          <p14:tracePt t="44862" x="2432050" y="2257425"/>
          <p14:tracePt t="44869" x="2447925" y="2257425"/>
          <p14:tracePt t="44876" x="2463800" y="2265363"/>
          <p14:tracePt t="44893" x="2471738" y="2273300"/>
          <p14:tracePt t="44922" x="2479675" y="2273300"/>
          <p14:tracePt t="44990" x="2479675" y="2281238"/>
          <p14:tracePt t="44997" x="2479675" y="2297113"/>
          <p14:tracePt t="45004" x="2479675" y="2305050"/>
          <p14:tracePt t="45012" x="2463800" y="2312988"/>
          <p14:tracePt t="45019" x="2447925" y="2328863"/>
          <p14:tracePt t="45026" x="2439988" y="2336800"/>
          <p14:tracePt t="45034" x="2424113" y="2352675"/>
          <p14:tracePt t="45042" x="2408238" y="2360613"/>
          <p14:tracePt t="45049" x="2384425" y="2368550"/>
          <p14:tracePt t="45057" x="2359025" y="2376488"/>
          <p14:tracePt t="45064" x="2335213" y="2384425"/>
          <p14:tracePt t="45071" x="2303463" y="2400300"/>
          <p14:tracePt t="45079" x="2271713" y="2416175"/>
          <p14:tracePt t="45087" x="2263775" y="2424113"/>
          <p14:tracePt t="45094" x="2247900" y="2424113"/>
          <p14:tracePt t="45102" x="2239963" y="2432050"/>
          <p14:tracePt t="45109" x="2232025" y="2439988"/>
          <p14:tracePt t="45117" x="2224088" y="2439988"/>
          <p14:tracePt t="45132" x="2216150" y="2447925"/>
          <p14:tracePt t="45170" x="2216150" y="2455863"/>
          <p14:tracePt t="45200" x="2216150" y="2463800"/>
          <p14:tracePt t="45222" x="2216150" y="2471738"/>
          <p14:tracePt t="45267" x="2216150" y="2479675"/>
          <p14:tracePt t="45296" x="2255838" y="2487613"/>
          <p14:tracePt t="45304" x="2279650" y="2487613"/>
          <p14:tracePt t="45311" x="2319338" y="2487613"/>
          <p14:tracePt t="45320" x="2351088" y="2487613"/>
          <p14:tracePt t="45326" x="2392363" y="2495550"/>
          <p14:tracePt t="45335" x="2447925" y="2495550"/>
          <p14:tracePt t="45342" x="2503488" y="2495550"/>
          <p14:tracePt t="45349" x="2566988" y="2495550"/>
          <p14:tracePt t="45358" x="2622550" y="2495550"/>
          <p14:tracePt t="45364" x="2686050" y="2495550"/>
          <p14:tracePt t="45372" x="2733675" y="2495550"/>
          <p14:tracePt t="45379" x="2774950" y="2495550"/>
          <p14:tracePt t="45388" x="2822575" y="2495550"/>
          <p14:tracePt t="45394" x="2862263" y="2495550"/>
          <p14:tracePt t="45402" x="2894013" y="2495550"/>
          <p14:tracePt t="45409" x="2909888" y="2495550"/>
          <p14:tracePt t="45417" x="2925763" y="2495550"/>
          <p14:tracePt t="45424" x="2941638" y="2487613"/>
          <p14:tracePt t="45432" x="2949575" y="2487613"/>
          <p14:tracePt t="45440" x="2957513" y="2487613"/>
          <p14:tracePt t="45447" x="2965450" y="2479675"/>
          <p14:tracePt t="45454" x="2973388" y="2479675"/>
          <p14:tracePt t="45462" x="2981325" y="2479675"/>
          <p14:tracePt t="45470" x="2989263" y="2479675"/>
          <p14:tracePt t="45484" x="2997200" y="2479675"/>
          <p14:tracePt t="45499" x="3005138" y="2479675"/>
          <p14:tracePt t="45507" x="3013075" y="2479675"/>
          <p14:tracePt t="45522" x="3021013" y="2479675"/>
          <p14:tracePt t="45538" x="3028950" y="2479675"/>
          <p14:tracePt t="45552" x="3036888" y="2479675"/>
          <p14:tracePt t="45559" x="3044825" y="2479675"/>
          <p14:tracePt t="45574" x="3052763" y="2479675"/>
          <p14:tracePt t="45582" x="3060700" y="2479675"/>
          <p14:tracePt t="45641" x="3068638" y="2479675"/>
          <p14:tracePt t="46167" x="3060700" y="2479675"/>
          <p14:tracePt t="46174" x="3052763" y="2479675"/>
          <p14:tracePt t="46183" x="3036888" y="2479675"/>
          <p14:tracePt t="46189" x="3013075" y="2479675"/>
          <p14:tracePt t="46198" x="2981325" y="2479675"/>
          <p14:tracePt t="46204" x="2933700" y="2479675"/>
          <p14:tracePt t="46212" x="2894013" y="2479675"/>
          <p14:tracePt t="46219" x="2838450" y="2479675"/>
          <p14:tracePt t="46227" x="2790825" y="2479675"/>
          <p14:tracePt t="46236" x="2709863" y="2479675"/>
          <p14:tracePt t="46242" x="2654300" y="2479675"/>
          <p14:tracePt t="46249" x="2606675" y="2479675"/>
          <p14:tracePt t="46257" x="2551113" y="2495550"/>
          <p14:tracePt t="46264" x="2503488" y="2495550"/>
          <p14:tracePt t="46273" x="2463800" y="2503488"/>
          <p14:tracePt t="46279" x="2424113" y="2511425"/>
          <p14:tracePt t="46287" x="2400300" y="2519363"/>
          <p14:tracePt t="46294" x="2374900" y="2519363"/>
          <p14:tracePt t="46302" x="2359025" y="2519363"/>
          <p14:tracePt t="46310" x="2351088" y="2527300"/>
          <p14:tracePt t="46317" x="2343150" y="2527300"/>
          <p14:tracePt t="46324" x="2343150" y="2535238"/>
          <p14:tracePt t="46332" x="2335213" y="2535238"/>
          <p14:tracePt t="46340" x="2327275" y="2535238"/>
          <p14:tracePt t="46355" x="2319338" y="2535238"/>
          <p14:tracePt t="46369" x="2303463" y="2535238"/>
          <p14:tracePt t="46377" x="2295525" y="2535238"/>
          <p14:tracePt t="46384" x="2287588" y="2543175"/>
          <p14:tracePt t="46392" x="2263775" y="2551113"/>
          <p14:tracePt t="46399" x="2247900" y="2551113"/>
          <p14:tracePt t="46407" x="2224088" y="2551113"/>
          <p14:tracePt t="46415" x="2200275" y="2551113"/>
          <p14:tracePt t="46423" x="2176463" y="2559050"/>
          <p14:tracePt t="46429" x="2160588" y="2559050"/>
          <p14:tracePt t="46439" x="2136775" y="2559050"/>
          <p14:tracePt t="46444" x="2120900" y="2559050"/>
          <p14:tracePt t="46451" x="2097088" y="2559050"/>
          <p14:tracePt t="46459" x="2065338" y="2566988"/>
          <p14:tracePt t="46467" x="2057400" y="2576513"/>
          <p14:tracePt t="46474" x="2041525" y="2576513"/>
          <p14:tracePt t="46482" x="2041525" y="2584450"/>
          <p14:tracePt t="46492" x="2033588" y="2584450"/>
          <p14:tracePt t="47089" x="2033588" y="2566988"/>
          <p14:tracePt t="47097" x="2033588" y="2543175"/>
          <p14:tracePt t="47104" x="2033588" y="2535238"/>
          <p14:tracePt t="47112" x="2033588" y="2519363"/>
          <p14:tracePt t="47119" x="2033588" y="2495550"/>
          <p14:tracePt t="47127" x="2033588" y="2479675"/>
          <p14:tracePt t="47135" x="2025650" y="2463800"/>
          <p14:tracePt t="47142" x="2017713" y="2447925"/>
          <p14:tracePt t="47149" x="2008188" y="2432050"/>
          <p14:tracePt t="47157" x="2000250" y="2416175"/>
          <p14:tracePt t="47164" x="2000250" y="2400300"/>
          <p14:tracePt t="47172" x="1992313" y="2384425"/>
          <p14:tracePt t="47179" x="1992313" y="2376488"/>
          <p14:tracePt t="47186" x="1984375" y="2368550"/>
          <p14:tracePt t="47194" x="1984375" y="2360613"/>
          <p14:tracePt t="47203" x="1984375" y="2352675"/>
          <p14:tracePt t="47209" x="1984375" y="2344738"/>
          <p14:tracePt t="47231" x="1976438" y="2344738"/>
          <p14:tracePt t="47240" x="1976438" y="2336800"/>
          <p14:tracePt t="47456" x="1992313" y="2336800"/>
          <p14:tracePt t="47464" x="2008188" y="2336800"/>
          <p14:tracePt t="47472" x="2025650" y="2328863"/>
          <p14:tracePt t="47479" x="2049463" y="2320925"/>
          <p14:tracePt t="47488" x="2081213" y="2312988"/>
          <p14:tracePt t="47494" x="2105025" y="2305050"/>
          <p14:tracePt t="47503" x="2144713" y="2297113"/>
          <p14:tracePt t="47509" x="2168525" y="2297113"/>
          <p14:tracePt t="47517" x="2192338" y="2281238"/>
          <p14:tracePt t="47524" x="2208213" y="2273300"/>
          <p14:tracePt t="47532" x="2232025" y="2257425"/>
          <p14:tracePt t="47539" x="2271713" y="2233613"/>
          <p14:tracePt t="47547" x="2303463" y="2208213"/>
          <p14:tracePt t="47555" x="2311400" y="2192338"/>
          <p14:tracePt t="47563" x="2319338" y="2176463"/>
          <p14:tracePt t="47569" x="2335213" y="2152650"/>
          <p14:tracePt t="47577" x="2335213" y="2136775"/>
          <p14:tracePt t="47584" x="2343150" y="2120900"/>
          <p14:tracePt t="47592" x="2343150" y="2112963"/>
          <p14:tracePt t="47599" x="2351088" y="2105025"/>
          <p14:tracePt t="47606" x="2351088" y="2097088"/>
          <p14:tracePt t="47614" x="2351088" y="2089150"/>
          <p14:tracePt t="47654" x="2351088" y="2081213"/>
          <p14:tracePt t="47667" x="2343150" y="2081213"/>
          <p14:tracePt t="47674" x="2335213" y="2081213"/>
          <p14:tracePt t="47682" x="2311400" y="2081213"/>
          <p14:tracePt t="47689" x="2287588" y="2081213"/>
          <p14:tracePt t="47697" x="2279650" y="2073275"/>
          <p14:tracePt t="47704" x="2263775" y="2073275"/>
          <p14:tracePt t="47712" x="2247900" y="2065338"/>
          <p14:tracePt t="47719" x="2224088" y="2065338"/>
          <p14:tracePt t="47728" x="2200275" y="2065338"/>
          <p14:tracePt t="47734" x="2176463" y="2065338"/>
          <p14:tracePt t="47742" x="2168525" y="2065338"/>
          <p14:tracePt t="47756" x="2160588" y="2065338"/>
          <p14:tracePt t="47766" x="2152650" y="2065338"/>
          <p14:tracePt t="47831" x="2152650" y="2073275"/>
          <p14:tracePt t="47841" x="2168525" y="2089150"/>
          <p14:tracePt t="47848" x="2184400" y="2097088"/>
          <p14:tracePt t="47856" x="2192338" y="2112963"/>
          <p14:tracePt t="47862" x="2232025" y="2128838"/>
          <p14:tracePt t="47869" x="2271713" y="2152650"/>
          <p14:tracePt t="47877" x="2319338" y="2152650"/>
          <p14:tracePt t="47887" x="2374900" y="2168525"/>
          <p14:tracePt t="47892" x="2432050" y="2176463"/>
          <p14:tracePt t="47899" x="2471738" y="2192338"/>
          <p14:tracePt t="47907" x="2503488" y="2200275"/>
          <p14:tracePt t="47915" x="2535238" y="2208213"/>
          <p14:tracePt t="47922" x="2574925" y="2216150"/>
          <p14:tracePt t="47929" x="2598738" y="2216150"/>
          <p14:tracePt t="47936" x="2606675" y="2224088"/>
          <p14:tracePt t="47945" x="2614613" y="2224088"/>
          <p14:tracePt t="47953" x="2622550" y="2224088"/>
          <p14:tracePt t="47982" x="2630488" y="2224088"/>
          <p14:tracePt t="48131" x="2622550" y="2224088"/>
          <p14:tracePt t="48146" x="2614613" y="2224088"/>
          <p14:tracePt t="48155" x="2606675" y="2224088"/>
          <p14:tracePt t="48162" x="2598738" y="2224088"/>
          <p14:tracePt t="48170" x="2582863" y="2224088"/>
          <p14:tracePt t="48177" x="2566988" y="2224088"/>
          <p14:tracePt t="48185" x="2559050" y="2233613"/>
          <p14:tracePt t="48192" x="2551113" y="2241550"/>
          <p14:tracePt t="48200" x="2543175" y="2241550"/>
          <p14:tracePt t="48207" x="2535238" y="2241550"/>
          <p14:tracePt t="48214" x="2527300" y="2249488"/>
          <p14:tracePt t="48225" x="2519363" y="2249488"/>
          <p14:tracePt t="48229" x="2519363" y="2257425"/>
          <p14:tracePt t="48237" x="2511425" y="2257425"/>
          <p14:tracePt t="48245" x="2511425" y="2265363"/>
          <p14:tracePt t="48251" x="2503488" y="2265363"/>
          <p14:tracePt t="48267" x="2495550" y="2273300"/>
          <p14:tracePt t="48274" x="2487613" y="2273300"/>
          <p14:tracePt t="48289" x="2471738" y="2273300"/>
          <p14:tracePt t="48297" x="2463800" y="2273300"/>
          <p14:tracePt t="48305" x="2447925" y="2273300"/>
          <p14:tracePt t="48312" x="2424113" y="2273300"/>
          <p14:tracePt t="48320" x="2408238" y="2273300"/>
          <p14:tracePt t="48327" x="2400300" y="2273300"/>
          <p14:tracePt t="48335" x="2392363" y="2273300"/>
          <p14:tracePt t="48342" x="2374900" y="2265363"/>
          <p14:tracePt t="48529" x="2374900" y="2257425"/>
          <p14:tracePt t="48537" x="2374900" y="2249488"/>
          <p14:tracePt t="48544" x="2374900" y="2241550"/>
          <p14:tracePt t="48552" x="2374900" y="2233613"/>
          <p14:tracePt t="48567" x="2374900" y="2224088"/>
          <p14:tracePt t="48574" x="2374900" y="2216150"/>
          <p14:tracePt t="48656" x="2384425" y="2216150"/>
          <p14:tracePt t="48664" x="2392363" y="2224088"/>
          <p14:tracePt t="48672" x="2400300" y="2233613"/>
          <p14:tracePt t="48679" x="2408238" y="2241550"/>
          <p14:tracePt t="48687" x="2432050" y="2257425"/>
          <p14:tracePt t="48694" x="2447925" y="2265363"/>
          <p14:tracePt t="48702" x="2463800" y="2273300"/>
          <p14:tracePt t="48709" x="2487613" y="2289175"/>
          <p14:tracePt t="48717" x="2503488" y="2289175"/>
          <p14:tracePt t="48724" x="2519363" y="2305050"/>
          <p14:tracePt t="48739" x="2527300" y="2312988"/>
          <p14:tracePt t="48747" x="2535238" y="2312988"/>
          <p14:tracePt t="48762" x="2535238" y="2320925"/>
          <p14:tracePt t="48772" x="2543175" y="2320925"/>
          <p14:tracePt t="50104" x="2535238" y="2320925"/>
          <p14:tracePt t="50112" x="2527300" y="2320925"/>
          <p14:tracePt t="50120" x="2519363" y="2320925"/>
          <p14:tracePt t="50134" x="2503488" y="2320925"/>
          <p14:tracePt t="50142" x="2479675" y="2320925"/>
          <p14:tracePt t="50150" x="2471738" y="2320925"/>
          <p14:tracePt t="50157" x="2447925" y="2320925"/>
          <p14:tracePt t="50164" x="2424113" y="2320925"/>
          <p14:tracePt t="50172" x="2408238" y="2320925"/>
          <p14:tracePt t="50179" x="2392363" y="2320925"/>
          <p14:tracePt t="50187" x="2374900" y="2320925"/>
          <p14:tracePt t="50194" x="2351088" y="2320925"/>
          <p14:tracePt t="50202" x="2335213" y="2320925"/>
          <p14:tracePt t="50217" x="2327275" y="2320925"/>
          <p14:tracePt t="50247" x="2319338" y="2320925"/>
          <p14:tracePt t="50262" x="2311400" y="2320925"/>
          <p14:tracePt t="50269" x="2303463" y="2320925"/>
          <p14:tracePt t="50285" x="2287588" y="2320925"/>
          <p14:tracePt t="50292" x="2279650" y="2320925"/>
          <p14:tracePt t="50299" x="2271713" y="2320925"/>
          <p14:tracePt t="50307" x="2255838" y="2320925"/>
          <p14:tracePt t="50314" x="2247900" y="2320925"/>
          <p14:tracePt t="50322" x="2232025" y="2312988"/>
          <p14:tracePt t="50329" x="2216150" y="2312988"/>
          <p14:tracePt t="50344" x="2208213" y="2312988"/>
          <p14:tracePt t="50352" x="2200275" y="2312988"/>
          <p14:tracePt t="50359" x="2192338" y="2312988"/>
          <p14:tracePt t="50367" x="2184400" y="2305050"/>
          <p14:tracePt t="50382" x="2168525" y="2297113"/>
          <p14:tracePt t="50389" x="2160588" y="2289175"/>
          <p14:tracePt t="50397" x="2152650" y="2289175"/>
          <p14:tracePt t="50404" x="2136775" y="2281238"/>
          <p14:tracePt t="50412" x="2128838" y="2273300"/>
          <p14:tracePt t="50420" x="2120900" y="2273300"/>
          <p14:tracePt t="50435" x="2112963" y="2273300"/>
          <p14:tracePt t="50442" x="2112963" y="2265363"/>
          <p14:tracePt t="50487" x="2112963" y="2257425"/>
          <p14:tracePt t="50524" x="2112963" y="2249488"/>
          <p14:tracePt t="50562" x="2112963" y="2241550"/>
          <p14:tracePt t="50577" x="2112963" y="2233613"/>
          <p14:tracePt t="50592" x="2112963" y="2224088"/>
          <p14:tracePt t="50604" x="2112963" y="2216150"/>
          <p14:tracePt t="50614" x="2112963" y="2208213"/>
          <p14:tracePt t="50637" x="2112963" y="2200275"/>
          <p14:tracePt t="50659" x="2112963" y="2192338"/>
          <p14:tracePt t="50674" x="2112963" y="2184400"/>
          <p14:tracePt t="51686" x="2112963" y="2192338"/>
          <p14:tracePt t="51695" x="2112963" y="2200275"/>
          <p14:tracePt t="51702" x="2112963" y="2216150"/>
          <p14:tracePt t="51711" x="2120900" y="2233613"/>
          <p14:tracePt t="51717" x="2128838" y="2249488"/>
          <p14:tracePt t="51724" x="2128838" y="2273300"/>
          <p14:tracePt t="51735" x="2128838" y="2289175"/>
          <p14:tracePt t="51739" x="2128838" y="2305050"/>
          <p14:tracePt t="51749" x="2128838" y="2320925"/>
          <p14:tracePt t="51755" x="2128838" y="2328863"/>
          <p14:tracePt t="51763" x="2128838" y="2344738"/>
          <p14:tracePt t="51770" x="2128838" y="2352675"/>
          <p14:tracePt t="51786" x="2128838" y="2368550"/>
          <p14:tracePt t="51792" x="2128838" y="2384425"/>
          <p14:tracePt t="51799" x="2120900" y="2392363"/>
          <p14:tracePt t="51808" x="2112963" y="2408238"/>
          <p14:tracePt t="51816" x="2105025" y="2432050"/>
          <p14:tracePt t="51822" x="2089150" y="2471738"/>
          <p14:tracePt t="51830" x="2073275" y="2511425"/>
          <p14:tracePt t="51837" x="2041525" y="2559050"/>
          <p14:tracePt t="51845" x="1992313" y="2616200"/>
          <p14:tracePt t="51852" x="1960563" y="2663825"/>
          <p14:tracePt t="51860" x="1944688" y="2703513"/>
          <p14:tracePt t="51868" x="1928813" y="2727325"/>
          <p14:tracePt t="51875" x="1912938" y="2751138"/>
          <p14:tracePt t="51883" x="1912938" y="2767013"/>
          <p14:tracePt t="51891" x="1905000" y="2774950"/>
          <p14:tracePt t="51901" x="1905000" y="2782888"/>
          <p14:tracePt t="52001" x="1912938" y="2774950"/>
          <p14:tracePt t="52024" x="1920875" y="2767013"/>
          <p14:tracePt t="52039" x="1928813" y="2759075"/>
          <p14:tracePt t="52047" x="1936750" y="2751138"/>
          <p14:tracePt t="52054" x="1936750" y="2743200"/>
          <p14:tracePt t="52061" x="1944688" y="2735263"/>
          <p14:tracePt t="52069" x="1952625" y="2727325"/>
          <p14:tracePt t="52077" x="1968500" y="2711450"/>
          <p14:tracePt t="52085" x="1976438" y="2695575"/>
          <p14:tracePt t="52092" x="1992313" y="2687638"/>
          <p14:tracePt t="52099" x="2000250" y="2663825"/>
          <p14:tracePt t="52107" x="2017713" y="2647950"/>
          <p14:tracePt t="52115" x="2017713" y="2640013"/>
          <p14:tracePt t="52122" x="2033588" y="2632075"/>
          <p14:tracePt t="52137" x="2033588" y="2624138"/>
          <p14:tracePt t="52144" x="2033588" y="2616200"/>
          <p14:tracePt t="52460" x="0" y="0"/>
        </p14:tracePtLst>
        <p14:tracePtLst>
          <p14:tracePt t="52619" x="2033588" y="2616200"/>
          <p14:tracePt t="52775" x="0" y="0"/>
        </p14:tracePtLst>
        <p14:tracePtLst>
          <p14:tracePt t="53720" x="2862263" y="2432050"/>
          <p14:tracePt t="53862" x="0" y="0"/>
        </p14:tracePtLst>
        <p14:tracePtLst>
          <p14:tracePt t="54786" x="5540375" y="2408238"/>
          <p14:tracePt t="54950" x="0" y="0"/>
        </p14:tracePtLst>
        <p14:tracePtLst>
          <p14:tracePt t="64034" x="6696075" y="2224088"/>
          <p14:tracePt t="64153" x="0" y="0"/>
        </p14:tracePtLst>
        <p14:tracePtLst>
          <p14:tracePt t="64777" x="6632575" y="2416175"/>
          <p14:tracePt t="64904" x="0" y="0"/>
        </p14:tracePtLst>
        <p14:tracePtLst>
          <p14:tracePt t="65422" x="6648450" y="2640013"/>
          <p14:tracePt t="65540" x="0" y="0"/>
        </p14:tracePtLst>
        <p14:tracePtLst>
          <p14:tracePt t="78936" x="2049463" y="2176463"/>
          <p14:tracePt t="79430" x="0" y="0"/>
        </p14:tracePtLst>
        <p14:tracePtLst>
          <p14:tracePt t="85012" x="1331913" y="4689475"/>
          <p14:tracePt t="85040" x="1331913" y="4697413"/>
          <p14:tracePt t="85121" x="1339850" y="4697413"/>
          <p14:tracePt t="85129" x="1347788" y="4697413"/>
          <p14:tracePt t="85138" x="1363663" y="4697413"/>
          <p14:tracePt t="85144" x="1379538" y="4697413"/>
          <p14:tracePt t="85152" x="1387475" y="4697413"/>
          <p14:tracePt t="85160" x="1403350" y="4697413"/>
          <p14:tracePt t="85169" x="1435100" y="4697413"/>
          <p14:tracePt t="85175" x="1458913" y="4697413"/>
          <p14:tracePt t="85182" x="1490663" y="4697413"/>
          <p14:tracePt t="85191" x="1522413" y="4697413"/>
          <p14:tracePt t="85197" x="1554163" y="4697413"/>
          <p14:tracePt t="85205" x="1570038" y="4697413"/>
          <p14:tracePt t="85212" x="1601788" y="4697413"/>
          <p14:tracePt t="85221" x="1641475" y="4697413"/>
          <p14:tracePt t="85227" x="1666875" y="4697413"/>
          <p14:tracePt t="85235" x="1698625" y="4697413"/>
          <p14:tracePt t="85243" x="1722438" y="4697413"/>
          <p14:tracePt t="85249" x="1746250" y="4697413"/>
          <p14:tracePt t="85258" x="1754188" y="4697413"/>
          <p14:tracePt t="85264" x="1770063" y="4697413"/>
          <p14:tracePt t="85272" x="1793875" y="4705350"/>
          <p14:tracePt t="85280" x="1801813" y="4705350"/>
          <p14:tracePt t="85287" x="1809750" y="4705350"/>
          <p14:tracePt t="85294" x="1817688" y="4705350"/>
          <p14:tracePt t="85332" x="1825625" y="4705350"/>
          <p14:tracePt t="85392" x="1809750" y="4705350"/>
          <p14:tracePt t="85399" x="1785938" y="4705350"/>
          <p14:tracePt t="85407" x="1762125" y="4713288"/>
          <p14:tracePt t="85414" x="1730375" y="4713288"/>
          <p14:tracePt t="85421" x="1682750" y="4713288"/>
          <p14:tracePt t="85429" x="1633538" y="4721225"/>
          <p14:tracePt t="85439" x="1585913" y="4729163"/>
          <p14:tracePt t="85445" x="1538288" y="4729163"/>
          <p14:tracePt t="85452" x="1514475" y="4737100"/>
          <p14:tracePt t="85459" x="1482725" y="4745038"/>
          <p14:tracePt t="85466" x="1458913" y="4752975"/>
          <p14:tracePt t="85474" x="1443038" y="4752975"/>
          <p14:tracePt t="85481" x="1435100" y="4752975"/>
          <p14:tracePt t="85490" x="1427163" y="4752975"/>
          <p14:tracePt t="85497" x="1419225" y="4752975"/>
          <p14:tracePt t="85512" x="1411288" y="4752975"/>
          <p14:tracePt t="85544" x="1403350" y="4752975"/>
          <p14:tracePt t="85669" x="1419225" y="4760913"/>
          <p14:tracePt t="85676" x="1443038" y="4760913"/>
          <p14:tracePt t="85684" x="1458913" y="4760913"/>
          <p14:tracePt t="85692" x="1482725" y="4768850"/>
          <p14:tracePt t="85699" x="1506538" y="4768850"/>
          <p14:tracePt t="85707" x="1530350" y="4768850"/>
          <p14:tracePt t="85714" x="1538288" y="4768850"/>
          <p14:tracePt t="85723" x="1562100" y="4768850"/>
          <p14:tracePt t="85745" x="1570038" y="4768850"/>
          <p14:tracePt t="85811" x="1562100" y="4768850"/>
          <p14:tracePt t="85819" x="1546225" y="4768850"/>
          <p14:tracePt t="85826" x="1522413" y="4768850"/>
          <p14:tracePt t="85834" x="1498600" y="4776788"/>
          <p14:tracePt t="85841" x="1450975" y="4776788"/>
          <p14:tracePt t="85849" x="1419225" y="4776788"/>
          <p14:tracePt t="85857" x="1379538" y="4784725"/>
          <p14:tracePt t="85864" x="1331913" y="4784725"/>
          <p14:tracePt t="85872" x="1300163" y="4784725"/>
          <p14:tracePt t="85879" x="1266825" y="4784725"/>
          <p14:tracePt t="85891" x="1243013" y="4792663"/>
          <p14:tracePt t="85894" x="1227138" y="4792663"/>
          <p14:tracePt t="85902" x="1211263" y="4792663"/>
          <p14:tracePt t="85917" x="1203325" y="4792663"/>
          <p14:tracePt t="85940" x="1195388" y="4792663"/>
          <p14:tracePt t="85976" x="1203325" y="4800600"/>
          <p14:tracePt t="85984" x="1219200" y="4808538"/>
          <p14:tracePt t="85991" x="1243013" y="4808538"/>
          <p14:tracePt t="85999" x="1266825" y="4808538"/>
          <p14:tracePt t="86007" x="1316038" y="4816475"/>
          <p14:tracePt t="86014" x="1371600" y="4816475"/>
          <p14:tracePt t="86023" x="1443038" y="4824413"/>
          <p14:tracePt t="86029" x="1522413" y="4824413"/>
          <p14:tracePt t="86041" x="1609725" y="4832350"/>
          <p14:tracePt t="86045" x="1674813" y="4832350"/>
          <p14:tracePt t="86052" x="1722438" y="4832350"/>
          <p14:tracePt t="86059" x="1770063" y="4840288"/>
          <p14:tracePt t="86067" x="1801813" y="4840288"/>
          <p14:tracePt t="86074" x="1817688" y="4840288"/>
          <p14:tracePt t="86082" x="1825625" y="4840288"/>
          <p14:tracePt t="86134" x="1809750" y="4840288"/>
          <p14:tracePt t="86142" x="1793875" y="4840288"/>
          <p14:tracePt t="86149" x="1778000" y="4840288"/>
          <p14:tracePt t="86158" x="1754188" y="4840288"/>
          <p14:tracePt t="86164" x="1738313" y="4840288"/>
          <p14:tracePt t="86172" x="1714500" y="4840288"/>
          <p14:tracePt t="86179" x="1682750" y="4840288"/>
          <p14:tracePt t="86188" x="1651000" y="4840288"/>
          <p14:tracePt t="86194" x="1625600" y="4840288"/>
          <p14:tracePt t="86202" x="1601788" y="4832350"/>
          <p14:tracePt t="86209" x="1538288" y="4832350"/>
          <p14:tracePt t="86217" x="1506538" y="4832350"/>
          <p14:tracePt t="86224" x="1474788" y="4832350"/>
          <p14:tracePt t="86232" x="1466850" y="4832350"/>
          <p14:tracePt t="86240" x="1450975" y="4832350"/>
          <p14:tracePt t="86247" x="1443038" y="4832350"/>
          <p14:tracePt t="86307" x="1458913" y="4832350"/>
          <p14:tracePt t="86314" x="1490663" y="4832350"/>
          <p14:tracePt t="86322" x="1514475" y="4832350"/>
          <p14:tracePt t="86329" x="1562100" y="4832350"/>
          <p14:tracePt t="86337" x="1601788" y="4832350"/>
          <p14:tracePt t="86344" x="1641475" y="4832350"/>
          <p14:tracePt t="86352" x="1682750" y="4832350"/>
          <p14:tracePt t="86359" x="1706563" y="4832350"/>
          <p14:tracePt t="86367" x="1738313" y="4832350"/>
          <p14:tracePt t="86374" x="1762125" y="4832350"/>
          <p14:tracePt t="86382" x="1770063" y="4832350"/>
          <p14:tracePt t="86434" x="1754188" y="4832350"/>
          <p14:tracePt t="86441" x="1730375" y="4832350"/>
          <p14:tracePt t="86449" x="1706563" y="4832350"/>
          <p14:tracePt t="86457" x="1666875" y="4816475"/>
          <p14:tracePt t="86464" x="1609725" y="4808538"/>
          <p14:tracePt t="86472" x="1530350" y="4800600"/>
          <p14:tracePt t="86479" x="1458913" y="4792663"/>
          <p14:tracePt t="86487" x="1395413" y="4792663"/>
          <p14:tracePt t="86494" x="1339850" y="4792663"/>
          <p14:tracePt t="86502" x="1308100" y="4792663"/>
          <p14:tracePt t="86509" x="1258888" y="4784725"/>
          <p14:tracePt t="86527" x="1250950" y="4784725"/>
          <p14:tracePt t="86599" x="1258888" y="4784725"/>
          <p14:tracePt t="86607" x="1284288" y="4784725"/>
          <p14:tracePt t="86614" x="1316038" y="4784725"/>
          <p14:tracePt t="86622" x="1371600" y="4784725"/>
          <p14:tracePt t="86629" x="1411288" y="4792663"/>
          <p14:tracePt t="86637" x="1474788" y="4792663"/>
          <p14:tracePt t="86644" x="1538288" y="4792663"/>
          <p14:tracePt t="86652" x="1585913" y="4800600"/>
          <p14:tracePt t="86659" x="1651000" y="4800600"/>
          <p14:tracePt t="86667" x="1690688" y="4800600"/>
          <p14:tracePt t="86674" x="1722438" y="4800600"/>
          <p14:tracePt t="86682" x="1738313" y="4800600"/>
          <p14:tracePt t="86690" x="1746250" y="4800600"/>
          <p14:tracePt t="86697" x="1754188" y="4800600"/>
          <p14:tracePt t="86757" x="1746250" y="4800600"/>
          <p14:tracePt t="86764" x="1738313" y="4800600"/>
          <p14:tracePt t="86773" x="1722438" y="4792663"/>
          <p14:tracePt t="86779" x="1698625" y="4784725"/>
          <p14:tracePt t="86787" x="1674813" y="4784725"/>
          <p14:tracePt t="86796" x="1609725" y="4784725"/>
          <p14:tracePt t="86802" x="1570038" y="4784725"/>
          <p14:tracePt t="86811" x="1546225" y="4784725"/>
          <p14:tracePt t="86817" x="1522413" y="4784725"/>
          <p14:tracePt t="86824" x="1506538" y="4784725"/>
          <p14:tracePt t="86840" x="1498600" y="4784725"/>
          <p14:tracePt t="86937" x="1506538" y="4784725"/>
          <p14:tracePt t="86944" x="1514475" y="4784725"/>
          <p14:tracePt t="86952" x="1522413" y="4784725"/>
          <p14:tracePt t="86959" x="1530350" y="4784725"/>
          <p14:tracePt t="86967" x="1546225" y="4784725"/>
          <p14:tracePt t="86974" x="1554163" y="4784725"/>
          <p14:tracePt t="86982" x="1570038" y="4784725"/>
          <p14:tracePt t="86990" x="1577975" y="4784725"/>
          <p14:tracePt t="86998" x="1609725" y="4784725"/>
          <p14:tracePt t="87109" x="1609725" y="4776788"/>
          <p14:tracePt t="87131" x="1609725" y="4768850"/>
          <p14:tracePt t="87147" x="1601788" y="4760913"/>
          <p14:tracePt t="87177" x="1593850" y="4760913"/>
          <p14:tracePt t="87192" x="1585913" y="4752975"/>
          <p14:tracePt t="87214" x="1577975" y="4752975"/>
          <p14:tracePt t="87223" x="1570038" y="4752975"/>
          <p14:tracePt t="87229" x="1562100" y="4752975"/>
          <p14:tracePt t="87236" x="1546225" y="4745038"/>
          <p14:tracePt t="87244" x="1530350" y="4745038"/>
          <p14:tracePt t="87252" x="1514475" y="4745038"/>
          <p14:tracePt t="87259" x="1498600" y="4737100"/>
          <p14:tracePt t="87267" x="1482725" y="4737100"/>
          <p14:tracePt t="87274" x="1458913" y="4729163"/>
          <p14:tracePt t="87282" x="1443038" y="4729163"/>
          <p14:tracePt t="87289" x="1411288" y="4729163"/>
          <p14:tracePt t="87296" x="1371600" y="4729163"/>
          <p14:tracePt t="87304" x="1347788" y="4729163"/>
          <p14:tracePt t="87313" x="1323975" y="4721225"/>
          <p14:tracePt t="87323" x="1292225" y="4721225"/>
          <p14:tracePt t="87327" x="1266825" y="4721225"/>
          <p14:tracePt t="87335" x="1243013" y="4721225"/>
          <p14:tracePt t="87342" x="1227138" y="4721225"/>
          <p14:tracePt t="87349" x="1219200" y="4721225"/>
          <p14:tracePt t="87357" x="1211263" y="4721225"/>
          <p14:tracePt t="87365" x="1195388" y="4721225"/>
          <p14:tracePt t="87439" x="1219200" y="4721225"/>
          <p14:tracePt t="87447" x="1243013" y="4721225"/>
          <p14:tracePt t="87455" x="1274763" y="4721225"/>
          <p14:tracePt t="87462" x="1339850" y="4721225"/>
          <p14:tracePt t="87470" x="1387475" y="4721225"/>
          <p14:tracePt t="87477" x="1458913" y="4729163"/>
          <p14:tracePt t="87484" x="1530350" y="4729163"/>
          <p14:tracePt t="87492" x="1609725" y="4729163"/>
          <p14:tracePt t="87500" x="1674813" y="4729163"/>
          <p14:tracePt t="87507" x="1714500" y="4729163"/>
          <p14:tracePt t="87514" x="1778000" y="4729163"/>
          <p14:tracePt t="87522" x="1809750" y="4729163"/>
          <p14:tracePt t="87529" x="1825625" y="4729163"/>
          <p14:tracePt t="87544" x="1833563" y="4729163"/>
          <p14:tracePt t="87612" x="1817688" y="4729163"/>
          <p14:tracePt t="87619" x="1801813" y="4721225"/>
          <p14:tracePt t="87627" x="1778000" y="4721225"/>
          <p14:tracePt t="87634" x="1754188" y="4721225"/>
          <p14:tracePt t="87642" x="1722438" y="4721225"/>
          <p14:tracePt t="87649" x="1674813" y="4721225"/>
          <p14:tracePt t="87657" x="1641475" y="4713288"/>
          <p14:tracePt t="87664" x="1585913" y="4713288"/>
          <p14:tracePt t="87672" x="1546225" y="4713288"/>
          <p14:tracePt t="87679" x="1482725" y="4713288"/>
          <p14:tracePt t="87687" x="1450975" y="4713288"/>
          <p14:tracePt t="87694" x="1403350" y="4713288"/>
          <p14:tracePt t="87703" x="1379538" y="4713288"/>
          <p14:tracePt t="87709" x="1363663" y="4713288"/>
          <p14:tracePt t="87718" x="1339850" y="4713288"/>
          <p14:tracePt t="87734" x="1331913" y="4713288"/>
          <p14:tracePt t="87747" x="1323975" y="4713288"/>
          <p14:tracePt t="87769" x="1316038" y="4713288"/>
          <p14:tracePt t="88227" x="1316038" y="4721225"/>
          <p14:tracePt t="88249" x="1308100" y="4721225"/>
          <p14:tracePt t="88265" x="1308100" y="4729163"/>
          <p14:tracePt t="88309" x="1300163" y="4729163"/>
          <p14:tracePt t="88317" x="1300163" y="4737100"/>
          <p14:tracePt t="88349" x="1300163" y="4745038"/>
          <p14:tracePt t="88497" x="1316038" y="4752975"/>
          <p14:tracePt t="88505" x="1355725" y="4760913"/>
          <p14:tracePt t="88512" x="1387475" y="4768850"/>
          <p14:tracePt t="88519" x="1419225" y="4776788"/>
          <p14:tracePt t="88529" x="1530350" y="4792663"/>
          <p14:tracePt t="88534" x="1658938" y="4832350"/>
          <p14:tracePt t="88541" x="1865313" y="4879975"/>
          <p14:tracePt t="88549" x="2128838" y="4967288"/>
          <p14:tracePt t="88556" x="2455863" y="5056188"/>
          <p14:tracePt t="88564" x="2733675" y="5135563"/>
          <p14:tracePt t="88572" x="3100388" y="5230813"/>
          <p14:tracePt t="88579" x="3443288" y="5319713"/>
          <p14:tracePt t="88588" x="3786188" y="5391150"/>
          <p14:tracePt t="88594" x="4065588" y="5462588"/>
          <p14:tracePt t="88603" x="4344988" y="5534025"/>
          <p14:tracePt t="88609" x="4567238" y="5565775"/>
          <p14:tracePt t="88617" x="4719638" y="5597525"/>
          <p14:tracePt t="88624" x="4846638" y="5629275"/>
          <p14:tracePt t="88632" x="4926013" y="5653088"/>
          <p14:tracePt t="88639" x="4975225" y="5678488"/>
          <p14:tracePt t="88647" x="4999038" y="5694363"/>
          <p14:tracePt t="88655" x="5006975" y="5702300"/>
          <p14:tracePt t="88662" x="5014913" y="5702300"/>
          <p14:tracePt t="88669" x="5014913" y="5710238"/>
          <p14:tracePt t="88699" x="5014913" y="5718175"/>
          <p14:tracePt t="88729" x="5014913" y="5726113"/>
          <p14:tracePt t="88737" x="5014913" y="5734050"/>
          <p14:tracePt t="88752" x="5022850" y="5741988"/>
          <p14:tracePt t="88759" x="5030788" y="5765800"/>
          <p14:tracePt t="88767" x="5046663" y="5773738"/>
          <p14:tracePt t="88774" x="5062538" y="5789613"/>
          <p14:tracePt t="88781" x="5078413" y="5797550"/>
          <p14:tracePt t="88789" x="5086350" y="5805488"/>
          <p14:tracePt t="88797" x="5094288" y="5805488"/>
          <p14:tracePt t="88805" x="5094288" y="5813425"/>
          <p14:tracePt t="88849" x="5078413" y="5821363"/>
          <p14:tracePt t="88857" x="5062538" y="5829300"/>
          <p14:tracePt t="88864" x="5038725" y="5837238"/>
          <p14:tracePt t="88872" x="5022850" y="5853113"/>
          <p14:tracePt t="88879" x="4999038" y="5861050"/>
          <p14:tracePt t="88888" x="4975225" y="5876925"/>
          <p14:tracePt t="88905" x="4918075" y="5892800"/>
          <p14:tracePt t="88909" x="4886325" y="5900738"/>
          <p14:tracePt t="88917" x="4870450" y="5908675"/>
          <p14:tracePt t="88924" x="4854575" y="5908675"/>
          <p14:tracePt t="88932" x="4814888" y="5916613"/>
          <p14:tracePt t="88939" x="4799013" y="5916613"/>
          <p14:tracePt t="88947" x="4783138" y="5916613"/>
          <p14:tracePt t="88955" x="4775200" y="5916613"/>
          <p14:tracePt t="88962" x="4767263" y="5916613"/>
          <p14:tracePt t="88970" x="4751388" y="5916613"/>
          <p14:tracePt t="88977" x="4743450" y="5916613"/>
          <p14:tracePt t="88984" x="4735513" y="5916613"/>
          <p14:tracePt t="88992" x="4727575" y="5916613"/>
          <p14:tracePt t="89029" x="4719638" y="5916613"/>
          <p14:tracePt t="89059" x="4711700" y="5916613"/>
          <p14:tracePt t="89068" x="4703763" y="5916613"/>
          <p14:tracePt t="89089" x="4695825" y="5916613"/>
          <p14:tracePt t="89105" x="4687888" y="5916613"/>
          <p14:tracePt t="89127" x="4679950" y="5916613"/>
          <p14:tracePt t="89135" x="4672013" y="5916613"/>
          <p14:tracePt t="89149" x="4664075" y="5916613"/>
          <p14:tracePt t="89157" x="4664075" y="5924550"/>
          <p14:tracePt t="89164" x="4656138" y="5924550"/>
          <p14:tracePt t="89179" x="4648200" y="5924550"/>
          <p14:tracePt t="89232" x="4656138" y="5924550"/>
          <p14:tracePt t="89239" x="4664075" y="5924550"/>
          <p14:tracePt t="89246" x="4679950" y="5924550"/>
          <p14:tracePt t="89255" x="4695825" y="5924550"/>
          <p14:tracePt t="89261" x="4711700" y="5924550"/>
          <p14:tracePt t="89269" x="4775200" y="5924550"/>
          <p14:tracePt t="89276" x="4822825" y="5924550"/>
          <p14:tracePt t="89285" x="4910138" y="5924550"/>
          <p14:tracePt t="89293" x="4967288" y="5924550"/>
          <p14:tracePt t="89299" x="5046663" y="5924550"/>
          <p14:tracePt t="89307" x="5126038" y="5924550"/>
          <p14:tracePt t="89314" x="5173663" y="5924550"/>
          <p14:tracePt t="89322" x="5237163" y="5924550"/>
          <p14:tracePt t="89329" x="5292725" y="5924550"/>
          <p14:tracePt t="89338" x="5341938" y="5924550"/>
          <p14:tracePt t="89344" x="5365750" y="5916613"/>
          <p14:tracePt t="89352" x="5381625" y="5916613"/>
          <p14:tracePt t="89359" x="5389563" y="5916613"/>
          <p14:tracePt t="89375" x="5397500" y="5916613"/>
          <p14:tracePt t="89397" x="5397500" y="5908675"/>
          <p14:tracePt t="89441" x="5397500" y="5900738"/>
          <p14:tracePt t="89449" x="5381625" y="5900738"/>
          <p14:tracePt t="89457" x="5357813" y="5892800"/>
          <p14:tracePt t="89464" x="5349875" y="5892800"/>
          <p14:tracePt t="89472" x="5326063" y="5892800"/>
          <p14:tracePt t="89479" x="5300663" y="5892800"/>
          <p14:tracePt t="89487" x="5268913" y="5892800"/>
          <p14:tracePt t="89494" x="5245100" y="5892800"/>
          <p14:tracePt t="89501" x="5197475" y="5900738"/>
          <p14:tracePt t="89509" x="5141913" y="5908675"/>
          <p14:tracePt t="89517" x="5102225" y="5908675"/>
          <p14:tracePt t="89524" x="5046663" y="5916613"/>
          <p14:tracePt t="89532" x="4983163" y="5932488"/>
          <p14:tracePt t="89540" x="4926013" y="5940425"/>
          <p14:tracePt t="89547" x="4846638" y="5956300"/>
          <p14:tracePt t="89554" x="4806950" y="5964238"/>
          <p14:tracePt t="89562" x="4783138" y="5972175"/>
          <p14:tracePt t="89573" x="4767263" y="5980113"/>
          <p14:tracePt t="89578" x="4743450" y="5980113"/>
          <p14:tracePt t="89585" x="4727575" y="5980113"/>
          <p14:tracePt t="89592" x="4711700" y="5980113"/>
          <p14:tracePt t="89599" x="4703763" y="5988050"/>
          <p14:tracePt t="89606" x="4687888" y="5988050"/>
          <p14:tracePt t="89622" x="4679950" y="5988050"/>
          <p14:tracePt t="89637" x="4672013" y="5988050"/>
          <p14:tracePt t="89704" x="4679950" y="5988050"/>
          <p14:tracePt t="89712" x="4711700" y="5988050"/>
          <p14:tracePt t="89720" x="4743450" y="5988050"/>
          <p14:tracePt t="89727" x="4791075" y="5988050"/>
          <p14:tracePt t="89735" x="4854575" y="5988050"/>
          <p14:tracePt t="89742" x="4910138" y="5980113"/>
          <p14:tracePt t="89750" x="4983163" y="5980113"/>
          <p14:tracePt t="89757" x="5038725" y="5972175"/>
          <p14:tracePt t="89764" x="5086350" y="5972175"/>
          <p14:tracePt t="89771" x="5126038" y="5964238"/>
          <p14:tracePt t="89779" x="5157788" y="5964238"/>
          <p14:tracePt t="89790" x="5165725" y="5964238"/>
          <p14:tracePt t="89809" x="5165725" y="5956300"/>
          <p14:tracePt t="89861" x="5157788" y="5956300"/>
          <p14:tracePt t="89872" x="5149850" y="5956300"/>
          <p14:tracePt t="89877" x="5126038" y="5956300"/>
          <p14:tracePt t="89888" x="5102225" y="5956300"/>
          <p14:tracePt t="89892" x="5078413" y="5956300"/>
          <p14:tracePt t="89900" x="5054600" y="5956300"/>
          <p14:tracePt t="89907" x="5038725" y="5956300"/>
          <p14:tracePt t="89914" x="5014913" y="5956300"/>
          <p14:tracePt t="89921" x="4983163" y="5964238"/>
          <p14:tracePt t="89929" x="4959350" y="5964238"/>
          <p14:tracePt t="89937" x="4933950" y="5964238"/>
          <p14:tracePt t="89944" x="4926013" y="5964238"/>
          <p14:tracePt t="89983" x="4918075" y="5964238"/>
          <p14:tracePt t="90439" x="4926013" y="5964238"/>
          <p14:tracePt t="90455" x="4933950" y="5964238"/>
          <p14:tracePt t="90471" x="4943475" y="5964238"/>
          <p14:tracePt t="90478" x="4951413" y="5964238"/>
          <p14:tracePt t="90485" x="4959350" y="5964238"/>
          <p14:tracePt t="90500" x="4967288" y="5964238"/>
          <p14:tracePt t="90581" x="4975225" y="5964238"/>
          <p14:tracePt t="91594" x="4967288" y="5964238"/>
          <p14:tracePt t="91782" x="4967288" y="5956300"/>
          <p14:tracePt t="91791" x="4967288" y="5948363"/>
          <p14:tracePt t="91819" x="4959350" y="5948363"/>
          <p14:tracePt t="92787" x="4959350" y="5940425"/>
          <p14:tracePt t="92803" x="4943475" y="5932488"/>
          <p14:tracePt t="92809" x="4943475" y="5924550"/>
          <p14:tracePt t="92817" x="4926013" y="5916613"/>
          <p14:tracePt t="92824" x="4910138" y="5908675"/>
          <p14:tracePt t="92832" x="4902200" y="5900738"/>
          <p14:tracePt t="92839" x="4886325" y="5892800"/>
          <p14:tracePt t="92847" x="4870450" y="5892800"/>
          <p14:tracePt t="92854" x="4854575" y="5884863"/>
          <p14:tracePt t="92861" x="4838700" y="5884863"/>
          <p14:tracePt t="92869" x="4838700" y="5876925"/>
          <p14:tracePt t="92877" x="4830763" y="5876925"/>
          <p14:tracePt t="93304" x="4846638" y="5876925"/>
          <p14:tracePt t="93312" x="4886325" y="5892800"/>
          <p14:tracePt t="93319" x="4933950" y="5908675"/>
          <p14:tracePt t="93328" x="4999038" y="5916613"/>
          <p14:tracePt t="93336" x="5086350" y="5924550"/>
          <p14:tracePt t="93345" x="5165725" y="5924550"/>
          <p14:tracePt t="93351" x="5253038" y="5932488"/>
          <p14:tracePt t="93358" x="5341938" y="5932488"/>
          <p14:tracePt t="93365" x="5421313" y="5932488"/>
          <p14:tracePt t="93372" x="5484813" y="5932488"/>
          <p14:tracePt t="93381" x="5564188" y="5932488"/>
          <p14:tracePt t="93387" x="5595938" y="5932488"/>
          <p14:tracePt t="93395" x="5611813" y="5932488"/>
          <p14:tracePt t="93522" x="5603875" y="5924550"/>
          <p14:tracePt t="93530" x="5588000" y="5924550"/>
          <p14:tracePt t="93537" x="5580063" y="5924550"/>
          <p14:tracePt t="93544" x="5556250" y="5924550"/>
          <p14:tracePt t="93552" x="5540375" y="5924550"/>
          <p14:tracePt t="93559" x="5516563" y="5924550"/>
          <p14:tracePt t="93567" x="5500688" y="5924550"/>
          <p14:tracePt t="93575" x="5484813" y="5924550"/>
          <p14:tracePt t="93582" x="5468938" y="5924550"/>
          <p14:tracePt t="93591" x="5453063" y="5924550"/>
          <p14:tracePt t="93601" x="5437188" y="5924550"/>
          <p14:tracePt t="93607" x="5413375" y="5932488"/>
          <p14:tracePt t="93612" x="5405438" y="5932488"/>
          <p14:tracePt t="93619" x="5397500" y="5932488"/>
          <p14:tracePt t="93829" x="5405438" y="5932488"/>
          <p14:tracePt t="93844" x="5405438" y="5940425"/>
          <p14:tracePt t="93859" x="5413375" y="5940425"/>
          <p14:tracePt t="93889" x="5429250" y="5940425"/>
          <p14:tracePt t="93900" x="5445125" y="5940425"/>
          <p14:tracePt t="93904" x="5461000" y="5940425"/>
          <p14:tracePt t="93911" x="5484813" y="5940425"/>
          <p14:tracePt t="93919" x="5500688" y="5940425"/>
          <p14:tracePt t="93927" x="5524500" y="5940425"/>
          <p14:tracePt t="93934" x="5564188" y="5940425"/>
          <p14:tracePt t="93942" x="5595938" y="5940425"/>
          <p14:tracePt t="93950" x="5627688" y="5940425"/>
          <p14:tracePt t="93957" x="5651500" y="5940425"/>
          <p14:tracePt t="93965" x="5676900" y="5940425"/>
          <p14:tracePt t="93972" x="5692775" y="5940425"/>
          <p14:tracePt t="93980" x="5708650" y="5940425"/>
          <p14:tracePt t="93987" x="5740400" y="5940425"/>
          <p14:tracePt t="93994" x="5764213" y="5940425"/>
          <p14:tracePt t="94002" x="5788025" y="5940425"/>
          <p14:tracePt t="94009" x="5811838" y="5940425"/>
          <p14:tracePt t="94017" x="5843588" y="5940425"/>
          <p14:tracePt t="94024" x="5867400" y="5940425"/>
          <p14:tracePt t="94032" x="5899150" y="5940425"/>
          <p14:tracePt t="94039" x="5946775" y="5940425"/>
          <p14:tracePt t="94048" x="5978525" y="5940425"/>
          <p14:tracePt t="94054" x="6034088" y="5940425"/>
          <p14:tracePt t="94062" x="6075363" y="5940425"/>
          <p14:tracePt t="94069" x="6115050" y="5940425"/>
          <p14:tracePt t="94077" x="6162675" y="5932488"/>
          <p14:tracePt t="94084" x="6210300" y="5924550"/>
          <p14:tracePt t="94091" x="6265863" y="5916613"/>
          <p14:tracePt t="94100" x="6321425" y="5908675"/>
          <p14:tracePt t="94109" x="6376988" y="5908675"/>
          <p14:tracePt t="94114" x="6426200" y="5900738"/>
          <p14:tracePt t="94122" x="6465888" y="5900738"/>
          <p14:tracePt t="94130" x="6569075" y="5900738"/>
          <p14:tracePt t="94137" x="6616700" y="5900738"/>
          <p14:tracePt t="94144" x="6664325" y="5900738"/>
          <p14:tracePt t="94152" x="6696075" y="5900738"/>
          <p14:tracePt t="94159" x="6735763" y="5900738"/>
          <p14:tracePt t="94167" x="6759575" y="5900738"/>
          <p14:tracePt t="94174" x="6769100" y="5908675"/>
          <p14:tracePt t="94182" x="6777038" y="5908675"/>
          <p14:tracePt t="94189" x="6784975" y="5908675"/>
          <p14:tracePt t="94474" x="6784975" y="5900738"/>
          <p14:tracePt t="94489" x="6784975" y="5892800"/>
          <p14:tracePt t="94498" x="6784975" y="5884863"/>
          <p14:tracePt t="94504" x="6777038" y="5868988"/>
          <p14:tracePt t="94512" x="6777038" y="5853113"/>
          <p14:tracePt t="94519" x="6769100" y="5837238"/>
          <p14:tracePt t="94527" x="6759575" y="5821363"/>
          <p14:tracePt t="94534" x="6751638" y="5813425"/>
          <p14:tracePt t="94542" x="6719888" y="5765800"/>
          <p14:tracePt t="94550" x="6704013" y="5757863"/>
          <p14:tracePt t="94557" x="6680200" y="5734050"/>
          <p14:tracePt t="94564" x="6656388" y="5726113"/>
          <p14:tracePt t="94572" x="6640513" y="5710238"/>
          <p14:tracePt t="94579" x="6616700" y="5702300"/>
          <p14:tracePt t="94587" x="6600825" y="5686425"/>
          <p14:tracePt t="94595" x="6569075" y="5670550"/>
          <p14:tracePt t="94602" x="6545263" y="5645150"/>
          <p14:tracePt t="94609" x="6521450" y="5637213"/>
          <p14:tracePt t="94617" x="6473825" y="5613400"/>
          <p14:tracePt t="94625" x="6442075" y="5597525"/>
          <p14:tracePt t="94633" x="6402388" y="5581650"/>
          <p14:tracePt t="94639" x="6353175" y="5557838"/>
          <p14:tracePt t="94647" x="6305550" y="5541963"/>
          <p14:tracePt t="94654" x="6257925" y="5518150"/>
          <p14:tracePt t="94662" x="6234113" y="5510213"/>
          <p14:tracePt t="94669" x="6170613" y="5502275"/>
          <p14:tracePt t="94677" x="6130925" y="5502275"/>
          <p14:tracePt t="94685" x="6099175" y="5486400"/>
          <p14:tracePt t="94694" x="6051550" y="5486400"/>
          <p14:tracePt t="94701" x="6018213" y="5478463"/>
          <p14:tracePt t="94707" x="5962650" y="5478463"/>
          <p14:tracePt t="94714" x="5922963" y="5470525"/>
          <p14:tracePt t="94722" x="5859463" y="5470525"/>
          <p14:tracePt t="94730" x="5803900" y="5470525"/>
          <p14:tracePt t="94737" x="5740400" y="5470525"/>
          <p14:tracePt t="94744" x="5700713" y="5470525"/>
          <p14:tracePt t="94751" x="5635625" y="5470525"/>
          <p14:tracePt t="94759" x="5588000" y="5470525"/>
          <p14:tracePt t="94767" x="5532438" y="5470525"/>
          <p14:tracePt t="94774" x="5476875" y="5478463"/>
          <p14:tracePt t="94782" x="5413375" y="5494338"/>
          <p14:tracePt t="94789" x="5365750" y="5510213"/>
          <p14:tracePt t="94798" x="5310188" y="5526088"/>
          <p14:tracePt t="94804" x="5253038" y="5549900"/>
          <p14:tracePt t="94812" x="5205413" y="5565775"/>
          <p14:tracePt t="94819" x="5173663" y="5581650"/>
          <p14:tracePt t="94826" x="5133975" y="5605463"/>
          <p14:tracePt t="94835" x="5102225" y="5621338"/>
          <p14:tracePt t="94842" x="5054600" y="5653088"/>
          <p14:tracePt t="94850" x="5022850" y="5678488"/>
          <p14:tracePt t="94857" x="4999038" y="5702300"/>
          <p14:tracePt t="94865" x="4983163" y="5702300"/>
          <p14:tracePt t="94873" x="4967288" y="5710238"/>
          <p14:tracePt t="94880" x="4959350" y="5718175"/>
          <p14:tracePt t="94887" x="4943475" y="5718175"/>
          <p14:tracePt t="94901" x="4933950" y="5718175"/>
          <p14:tracePt t="94948" x="4933950" y="5726113"/>
          <p14:tracePt t="95156" x="4933950" y="5710238"/>
          <p14:tracePt t="95165" x="4943475" y="5710238"/>
          <p14:tracePt t="95172" x="4959350" y="5694363"/>
          <p14:tracePt t="95181" x="4999038" y="5686425"/>
          <p14:tracePt t="95187" x="5038725" y="5686425"/>
          <p14:tracePt t="95194" x="5102225" y="5678488"/>
          <p14:tracePt t="95201" x="5189538" y="5678488"/>
          <p14:tracePt t="95209" x="5284788" y="5678488"/>
          <p14:tracePt t="95217" x="5334000" y="5678488"/>
          <p14:tracePt t="95224" x="5453063" y="5694363"/>
          <p14:tracePt t="95232" x="5564188" y="5710238"/>
          <p14:tracePt t="95239" x="5700713" y="5741988"/>
          <p14:tracePt t="95247" x="5827713" y="5765800"/>
          <p14:tracePt t="95255" x="5938838" y="5797550"/>
          <p14:tracePt t="95263" x="6034088" y="5821363"/>
          <p14:tracePt t="95269" x="6099175" y="5829300"/>
          <p14:tracePt t="95277" x="6154738" y="5845175"/>
          <p14:tracePt t="95285" x="6186488" y="5853113"/>
          <p14:tracePt t="95292" x="6218238" y="5868988"/>
          <p14:tracePt t="95300" x="6226175" y="5868988"/>
          <p14:tracePt t="95307" x="6234113" y="5876925"/>
          <p14:tracePt t="95337" x="6242050" y="5876925"/>
          <p14:tracePt t="95338" x="0" y="0"/>
        </p14:tracePtLst>
        <p14:tracePtLst>
          <p14:tracePt t="95796" x="6249988" y="5924550"/>
          <p14:tracePt t="95817" x="6249988" y="5932488"/>
          <p14:tracePt t="95839" x="6249988" y="5940425"/>
          <p14:tracePt t="95854" x="6249988" y="5948363"/>
          <p14:tracePt t="95865" x="6249988" y="5956300"/>
          <p14:tracePt t="95877" x="6249988" y="5964238"/>
          <p14:tracePt t="95892" x="6249988" y="5972175"/>
          <p14:tracePt t="95899" x="6249988" y="5980113"/>
          <p14:tracePt t="95907" x="6249988" y="5988050"/>
          <p14:tracePt t="95914" x="6249988" y="5995988"/>
          <p14:tracePt t="95922" x="6249988" y="6005513"/>
          <p14:tracePt t="95929" x="6249988" y="6013450"/>
          <p14:tracePt t="95944" x="6249988" y="6021388"/>
          <p14:tracePt t="95951" x="6249988" y="6029325"/>
          <p14:tracePt t="95967" x="6249988" y="6037263"/>
          <p14:tracePt t="95975" x="6249988" y="6045200"/>
          <p14:tracePt t="95982" x="6249988" y="6053138"/>
          <p14:tracePt t="95998" x="6249988" y="6061075"/>
          <p14:tracePt t="96004" x="6249988" y="6069013"/>
          <p14:tracePt t="96013" x="6249988" y="6076950"/>
          <p14:tracePt t="96019" x="6249988" y="6100763"/>
          <p14:tracePt t="96027" x="6249988" y="6116638"/>
          <p14:tracePt t="96034" x="6249988" y="6124575"/>
          <p14:tracePt t="96042" x="6249988" y="6132513"/>
          <p14:tracePt t="96049" x="6249988" y="6140450"/>
          <p14:tracePt t="96057" x="6249988" y="6156325"/>
          <p14:tracePt t="96072" x="6242050" y="6172200"/>
          <p14:tracePt t="96079" x="6234113" y="6188075"/>
          <p14:tracePt t="96094" x="6226175" y="6203950"/>
          <p14:tracePt t="96102" x="6218238" y="6211888"/>
          <p14:tracePt t="96109" x="6218238" y="6219825"/>
          <p14:tracePt t="96116" x="6202363" y="6235700"/>
          <p14:tracePt t="96124" x="6194425" y="6251575"/>
          <p14:tracePt t="96132" x="6170613" y="6267450"/>
          <p14:tracePt t="96139" x="6154738" y="6291263"/>
          <p14:tracePt t="96147" x="6138863" y="6299200"/>
          <p14:tracePt t="96154" x="6115050" y="6315075"/>
          <p14:tracePt t="96163" x="6107113" y="6323013"/>
          <p14:tracePt t="96171" x="6091238" y="6338888"/>
          <p14:tracePt t="96177" x="6075363" y="6356350"/>
          <p14:tracePt t="96184" x="6067425" y="6364288"/>
          <p14:tracePt t="96192" x="6051550" y="6380163"/>
          <p14:tracePt t="96200" x="6026150" y="6388100"/>
          <p14:tracePt t="96206" x="6018213" y="6403975"/>
          <p14:tracePt t="96216" x="6002338" y="6403975"/>
          <p14:tracePt t="96222" x="5986463" y="6419850"/>
          <p14:tracePt t="96229" x="5962650" y="6419850"/>
          <p14:tracePt t="96237" x="5946775" y="6435725"/>
          <p14:tracePt t="96244" x="5930900" y="6443663"/>
          <p14:tracePt t="96252" x="5907088" y="6451600"/>
          <p14:tracePt t="96260" x="5891213" y="6459538"/>
          <p14:tracePt t="96267" x="5859463" y="6475413"/>
          <p14:tracePt t="96276" x="5843588" y="6475413"/>
          <p14:tracePt t="96284" x="5811838" y="6491288"/>
          <p14:tracePt t="96290" x="5795963" y="6499225"/>
          <p14:tracePt t="96297" x="5780088" y="6507163"/>
          <p14:tracePt t="96304" x="5756275" y="6507163"/>
          <p14:tracePt t="96313" x="5740400" y="6507163"/>
          <p14:tracePt t="96320" x="5732463" y="6507163"/>
          <p14:tracePt t="96327" x="5716588" y="6507163"/>
          <p14:tracePt t="96334" x="5700713" y="6515100"/>
          <p14:tracePt t="96342" x="5684838" y="6515100"/>
          <p14:tracePt t="96349" x="5676900" y="6515100"/>
          <p14:tracePt t="96357" x="5667375" y="6523038"/>
          <p14:tracePt t="96365" x="5651500" y="6523038"/>
          <p14:tracePt t="96372" x="5635625" y="6523038"/>
          <p14:tracePt t="96379" x="5619750" y="6523038"/>
          <p14:tracePt t="96387" x="5611813" y="6523038"/>
          <p14:tracePt t="96395" x="5588000" y="6523038"/>
          <p14:tracePt t="96404" x="5572125" y="6523038"/>
          <p14:tracePt t="96409" x="5548313" y="6523038"/>
          <p14:tracePt t="96416" x="5532438" y="6523038"/>
          <p14:tracePt t="96424" x="5508625" y="6523038"/>
          <p14:tracePt t="96432" x="5492750" y="6523038"/>
          <p14:tracePt t="96440" x="5461000" y="6523038"/>
          <p14:tracePt t="96447" x="5437188" y="6523038"/>
          <p14:tracePt t="96455" x="5429250" y="6523038"/>
          <p14:tracePt t="96463" x="5413375" y="6523038"/>
          <p14:tracePt t="96469" x="5397500" y="6523038"/>
          <p14:tracePt t="96478" x="5373688" y="6523038"/>
          <p14:tracePt t="96485" x="5357813" y="6523038"/>
          <p14:tracePt t="96492" x="5349875" y="6523038"/>
          <p14:tracePt t="96499" x="5341938" y="6523038"/>
          <p14:tracePt t="96507" x="5326063" y="6515100"/>
          <p14:tracePt t="96516" x="5318125" y="6515100"/>
          <p14:tracePt t="96522" x="5292725" y="6515100"/>
          <p14:tracePt t="96530" x="5276850" y="6507163"/>
          <p14:tracePt t="96537" x="5268913" y="6499225"/>
          <p14:tracePt t="96545" x="5253038" y="6499225"/>
          <p14:tracePt t="96552" x="5229225" y="6491288"/>
          <p14:tracePt t="96559" x="5213350" y="6491288"/>
          <p14:tracePt t="96567" x="5197475" y="6491288"/>
          <p14:tracePt t="96574" x="5181600" y="6491288"/>
          <p14:tracePt t="96583" x="5165725" y="6491288"/>
          <p14:tracePt t="96589" x="5157788" y="6483350"/>
          <p14:tracePt t="96598" x="5149850" y="6483350"/>
          <p14:tracePt t="96604" x="5126038" y="6475413"/>
          <p14:tracePt t="96612" x="5110163" y="6475413"/>
          <p14:tracePt t="96619" x="5102225" y="6475413"/>
          <p14:tracePt t="96627" x="5094288" y="6467475"/>
          <p14:tracePt t="96634" x="5086350" y="6467475"/>
          <p14:tracePt t="96645" x="5070475" y="6459538"/>
          <p14:tracePt t="96657" x="5062538" y="6451600"/>
          <p14:tracePt t="96665" x="5054600" y="6451600"/>
          <p14:tracePt t="96672" x="5054600" y="6443663"/>
          <p14:tracePt t="96680" x="5046663" y="6443663"/>
          <p14:tracePt t="96689" x="5038725" y="6435725"/>
          <p14:tracePt t="96701" x="5030788" y="6435725"/>
          <p14:tracePt t="96717" x="5022850" y="6427788"/>
          <p14:tracePt t="96732" x="5014913" y="6427788"/>
          <p14:tracePt t="96739" x="5014913" y="6419850"/>
          <p14:tracePt t="96747" x="4999038" y="6411913"/>
          <p14:tracePt t="96755" x="4999038" y="6403975"/>
          <p14:tracePt t="96763" x="4991100" y="6403975"/>
          <p14:tracePt t="96769" x="4975225" y="6388100"/>
          <p14:tracePt t="96784" x="4967288" y="6380163"/>
          <p14:tracePt t="96792" x="4959350" y="6372225"/>
          <p14:tracePt t="96799" x="4951413" y="6364288"/>
          <p14:tracePt t="96815" x="4951413" y="6348413"/>
          <p14:tracePt t="96822" x="4943475" y="6348413"/>
          <p14:tracePt t="96830" x="4933950" y="6338888"/>
          <p14:tracePt t="96848" x="4926013" y="6330950"/>
          <p14:tracePt t="96852" x="4926013" y="6323013"/>
          <p14:tracePt t="96874" x="4918075" y="6323013"/>
          <p14:tracePt t="96882" x="4918075" y="6315075"/>
          <p14:tracePt t="96904" x="4910138" y="6315075"/>
          <p14:tracePt t="96912" x="4910138" y="6307138"/>
          <p14:tracePt t="96919" x="4902200" y="6307138"/>
          <p14:tracePt t="96935" x="4902200" y="6299200"/>
          <p14:tracePt t="96957" x="4902200" y="6291263"/>
          <p14:tracePt t="96965" x="4894263" y="6291263"/>
          <p14:tracePt t="97032" x="4886325" y="6291263"/>
          <p14:tracePt t="97272" x="0" y="0"/>
        </p14:tracePtLst>
        <p14:tracePtLst>
          <p14:tracePt t="98413" x="2374900" y="4800600"/>
          <p14:tracePt t="98434" x="2374900" y="4792663"/>
          <p14:tracePt t="98524" x="2374900" y="4808538"/>
          <p14:tracePt t="98531" x="2374900" y="4824413"/>
          <p14:tracePt t="98541" x="2374900" y="4840288"/>
          <p14:tracePt t="98548" x="2374900" y="4864100"/>
          <p14:tracePt t="98555" x="2359025" y="4887913"/>
          <p14:tracePt t="98563" x="2351088" y="4903788"/>
          <p14:tracePt t="98569" x="2343150" y="4919663"/>
          <p14:tracePt t="98578" x="2327275" y="4935538"/>
          <p14:tracePt t="98584" x="2311400" y="4951413"/>
          <p14:tracePt t="98600" x="2287588" y="4967288"/>
          <p14:tracePt t="98609" x="2271713" y="4976813"/>
          <p14:tracePt t="98615" x="2247900" y="4976813"/>
          <p14:tracePt t="98623" x="2224088" y="4984750"/>
          <p14:tracePt t="98631" x="2208213" y="4984750"/>
          <p14:tracePt t="98638" x="2184400" y="4992688"/>
          <p14:tracePt t="98645" x="2160588" y="4992688"/>
          <p14:tracePt t="98651" x="2136775" y="4992688"/>
          <p14:tracePt t="98662" x="2120900" y="4992688"/>
          <p14:tracePt t="98667" x="2105025" y="4992688"/>
          <p14:tracePt t="98674" x="2065338" y="4992688"/>
          <p14:tracePt t="98682" x="2033588" y="4992688"/>
          <p14:tracePt t="98690" x="2000250" y="4992688"/>
          <p14:tracePt t="98698" x="1976438" y="4992688"/>
          <p14:tracePt t="98706" x="1952625" y="4992688"/>
          <p14:tracePt t="98713" x="1928813" y="4992688"/>
          <p14:tracePt t="98721" x="1905000" y="4992688"/>
          <p14:tracePt t="98728" x="1881188" y="4992688"/>
          <p14:tracePt t="98734" x="1865313" y="4992688"/>
          <p14:tracePt t="98742" x="1841500" y="4992688"/>
          <p14:tracePt t="98749" x="1833563" y="4984750"/>
          <p14:tracePt t="98757" x="1825625" y="4984750"/>
          <p14:tracePt t="98765" x="1809750" y="4976813"/>
          <p14:tracePt t="98773" x="1801813" y="4967288"/>
          <p14:tracePt t="98781" x="1770063" y="4951413"/>
          <p14:tracePt t="98787" x="1738313" y="4943475"/>
          <p14:tracePt t="98795" x="1714500" y="4927600"/>
          <p14:tracePt t="98802" x="1698625" y="4927600"/>
          <p14:tracePt t="98810" x="1682750" y="4919663"/>
          <p14:tracePt t="98817" x="1666875" y="4919663"/>
          <p14:tracePt t="98824" x="1651000" y="4911725"/>
          <p14:tracePt t="98832" x="1633538" y="4911725"/>
          <p14:tracePt t="98840" x="1617663" y="4911725"/>
          <p14:tracePt t="98847" x="1609725" y="4911725"/>
          <p14:tracePt t="98854" x="1593850" y="4911725"/>
          <p14:tracePt t="98869" x="1585913" y="4911725"/>
          <p14:tracePt t="98880" x="1570038" y="4911725"/>
          <p14:tracePt t="98884" x="1570038" y="4903788"/>
          <p14:tracePt t="98892" x="1562100" y="4903788"/>
          <p14:tracePt t="98922" x="1554163" y="4903788"/>
          <p14:tracePt t="98936" x="1546225" y="4903788"/>
          <p14:tracePt t="98960" x="1546225" y="4895850"/>
          <p14:tracePt t="98966" x="1538288" y="4895850"/>
          <p14:tracePt t="101932" x="0" y="0"/>
        </p14:tracePtLst>
        <p14:tracePtLst>
          <p14:tracePt t="102778" x="3371850" y="2455863"/>
          <p14:tracePt t="102920" x="0" y="0"/>
        </p14:tracePtLst>
        <p14:tracePtLst>
          <p14:tracePt t="103093" x="3371850" y="2455863"/>
          <p14:tracePt t="103257" x="3371850" y="2447925"/>
          <p14:tracePt t="103273" x="3371850" y="2439988"/>
          <p14:tracePt t="103276" x="0" y="0"/>
        </p14:tracePtLst>
        <p14:tracePtLst>
          <p14:tracePt t="105426" x="4576763" y="2216150"/>
          <p14:tracePt t="105942" x="4576763" y="2208213"/>
          <p14:tracePt t="105949" x="4584700" y="2208213"/>
          <p14:tracePt t="105958" x="4600575" y="2192338"/>
          <p14:tracePt t="105964" x="4600575" y="2184400"/>
          <p14:tracePt t="105973" x="4608513" y="2176463"/>
          <p14:tracePt t="105980" x="4616450" y="2168525"/>
          <p14:tracePt t="105989" x="4616450" y="2160588"/>
          <p14:tracePt t="105995" x="4624388" y="2160588"/>
          <p14:tracePt t="106018" x="4624388" y="2152650"/>
          <p14:tracePt t="106025" x="4624388" y="2144713"/>
          <p14:tracePt t="106035" x="4632325" y="2144713"/>
          <p14:tracePt t="106041" x="4632325" y="2136775"/>
          <p14:tracePt t="106054" x="4640263" y="2128838"/>
          <p14:tracePt t="106077" x="4648200" y="2120900"/>
          <p14:tracePt t="106085" x="4648200" y="2112963"/>
          <p14:tracePt t="106414" x="4648200" y="2120900"/>
          <p14:tracePt t="106423" x="4656138" y="2136775"/>
          <p14:tracePt t="106430" x="4664075" y="2144713"/>
          <p14:tracePt t="106438" x="4664075" y="2160588"/>
          <p14:tracePt t="106444" x="4664075" y="2168525"/>
          <p14:tracePt t="106452" x="4664075" y="2176463"/>
          <p14:tracePt t="106459" x="4664075" y="2184400"/>
          <p14:tracePt t="106468" x="4672013" y="2192338"/>
          <p14:tracePt t="106475" x="4679950" y="2208213"/>
          <p14:tracePt t="106492" x="4679950" y="2216150"/>
          <p14:tracePt t="106497" x="4687888" y="2224088"/>
          <p14:tracePt t="106506" x="4687888" y="2233613"/>
          <p14:tracePt t="106639" x="4695825" y="2233613"/>
          <p14:tracePt t="106647" x="4703763" y="2233613"/>
          <p14:tracePt t="106654" x="4711700" y="2224088"/>
          <p14:tracePt t="106662" x="4711700" y="2216150"/>
          <p14:tracePt t="106669" x="4711700" y="2208213"/>
          <p14:tracePt t="106684" x="4711700" y="2192338"/>
          <p14:tracePt t="106692" x="4719638" y="2192338"/>
          <p14:tracePt t="106699" x="4719638" y="2184400"/>
          <p14:tracePt t="106707" x="4719638" y="2176463"/>
          <p14:tracePt t="106714" x="4727575" y="2168525"/>
          <p14:tracePt t="106730" x="4727575" y="2160588"/>
          <p14:tracePt t="106790" x="4727575" y="2152650"/>
          <p14:tracePt t="107471" x="4727575" y="2144713"/>
          <p14:tracePt t="107488" x="4727575" y="2136775"/>
          <p14:tracePt t="107496" x="4727575" y="2128838"/>
          <p14:tracePt t="107509" x="4727575" y="2120900"/>
          <p14:tracePt t="107862" x="4727575" y="2112963"/>
          <p14:tracePt t="107870" x="4711700" y="2105025"/>
          <p14:tracePt t="107877" x="4687888" y="2081213"/>
          <p14:tracePt t="107888" x="4664075" y="2073275"/>
          <p14:tracePt t="107892" x="4648200" y="2057400"/>
          <p14:tracePt t="107899" x="4632325" y="2049463"/>
          <p14:tracePt t="107907" x="4600575" y="2041525"/>
          <p14:tracePt t="107914" x="4584700" y="2041525"/>
          <p14:tracePt t="107922" x="4567238" y="2033588"/>
          <p14:tracePt t="107929" x="4551363" y="2033588"/>
          <p14:tracePt t="107938" x="4543425" y="2033588"/>
          <p14:tracePt t="107944" x="4527550" y="2025650"/>
          <p14:tracePt t="107953" x="4511675" y="2025650"/>
          <p14:tracePt t="107960" x="4487863" y="2017713"/>
          <p14:tracePt t="107966" x="4464050" y="2009775"/>
          <p14:tracePt t="107974" x="4456113" y="2009775"/>
          <p14:tracePt t="107982" x="4432300" y="2009775"/>
          <p14:tracePt t="107990" x="4416425" y="2009775"/>
          <p14:tracePt t="107997" x="4384675" y="2009775"/>
          <p14:tracePt t="108005" x="4360863" y="2009775"/>
          <p14:tracePt t="108012" x="4344988" y="2009775"/>
          <p14:tracePt t="108019" x="4321175" y="2009775"/>
          <p14:tracePt t="108027" x="4305300" y="2009775"/>
          <p14:tracePt t="108035" x="4281488" y="2009775"/>
          <p14:tracePt t="108043" x="4257675" y="2009775"/>
          <p14:tracePt t="108049" x="4225925" y="2009775"/>
          <p14:tracePt t="108057" x="4210050" y="2009775"/>
          <p14:tracePt t="108065" x="4200525" y="2017713"/>
          <p14:tracePt t="108073" x="4184650" y="2025650"/>
          <p14:tracePt t="108079" x="4168775" y="2025650"/>
          <p14:tracePt t="108088" x="4168775" y="2041525"/>
          <p14:tracePt t="108095" x="4152900" y="2049463"/>
          <p14:tracePt t="108103" x="4152900" y="2057400"/>
          <p14:tracePt t="108109" x="4152900" y="2073275"/>
          <p14:tracePt t="108117" x="4152900" y="2081213"/>
          <p14:tracePt t="108124" x="4152900" y="2097088"/>
          <p14:tracePt t="108132" x="4152900" y="2105025"/>
          <p14:tracePt t="108139" x="4152900" y="2128838"/>
          <p14:tracePt t="108147" x="4152900" y="2152650"/>
          <p14:tracePt t="108155" x="4152900" y="2160588"/>
          <p14:tracePt t="108162" x="4152900" y="2184400"/>
          <p14:tracePt t="108169" x="4160838" y="2200275"/>
          <p14:tracePt t="108177" x="4168775" y="2216150"/>
          <p14:tracePt t="108186" x="4192588" y="2241550"/>
          <p14:tracePt t="108192" x="4210050" y="2249488"/>
          <p14:tracePt t="108199" x="4225925" y="2265363"/>
          <p14:tracePt t="108206" x="4241800" y="2273300"/>
          <p14:tracePt t="108215" x="4257675" y="2281238"/>
          <p14:tracePt t="108222" x="4281488" y="2281238"/>
          <p14:tracePt t="108229" x="4313238" y="2289175"/>
          <p14:tracePt t="108238" x="4337050" y="2289175"/>
          <p14:tracePt t="108244" x="4368800" y="2289175"/>
          <p14:tracePt t="108253" x="4392613" y="2289175"/>
          <p14:tracePt t="108260" x="4416425" y="2281238"/>
          <p14:tracePt t="108270" x="4432300" y="2273300"/>
          <p14:tracePt t="108280" x="4448175" y="2257425"/>
          <p14:tracePt t="108282" x="4464050" y="2241550"/>
          <p14:tracePt t="108289" x="4471988" y="2233613"/>
          <p14:tracePt t="108298" x="4487863" y="2208213"/>
          <p14:tracePt t="108306" x="4495800" y="2192338"/>
          <p14:tracePt t="108319" x="4503738" y="2176463"/>
          <p14:tracePt t="108327" x="4503738" y="2160588"/>
          <p14:tracePt t="108334" x="4503738" y="2152650"/>
          <p14:tracePt t="108342" x="4503738" y="2144713"/>
          <p14:tracePt t="108350" x="4503738" y="2136775"/>
          <p14:tracePt t="108364" x="4503738" y="2128838"/>
          <p14:tracePt t="108379" x="4503738" y="2120900"/>
          <p14:tracePt t="108387" x="4503738" y="2112963"/>
          <p14:tracePt t="108409" x="4495800" y="2112963"/>
          <p14:tracePt t="108417" x="4495800" y="2105025"/>
          <p14:tracePt t="108432" x="4487863" y="2105025"/>
          <p14:tracePt t="108447" x="4479925" y="2105025"/>
          <p14:tracePt t="108507" x="4471988" y="2105025"/>
          <p14:tracePt t="108934" x="4471988" y="2120900"/>
          <p14:tracePt t="108945" x="4464050" y="2136775"/>
          <p14:tracePt t="108950" x="4448175" y="2160588"/>
          <p14:tracePt t="108957" x="4432300" y="2192338"/>
          <p14:tracePt t="108964" x="4424363" y="2224088"/>
          <p14:tracePt t="108972" x="4408488" y="2257425"/>
          <p14:tracePt t="108980" x="4392613" y="2297113"/>
          <p14:tracePt t="108987" x="4384675" y="2344738"/>
          <p14:tracePt t="108995" x="4376738" y="2376488"/>
          <p14:tracePt t="109002" x="4376738" y="2432050"/>
          <p14:tracePt t="109009" x="4376738" y="2463800"/>
          <p14:tracePt t="109018" x="4376738" y="2487613"/>
          <p14:tracePt t="109025" x="4368800" y="2527300"/>
          <p14:tracePt t="109032" x="4360863" y="2559050"/>
          <p14:tracePt t="109039" x="4360863" y="2584450"/>
          <p14:tracePt t="109047" x="4360863" y="2608263"/>
          <p14:tracePt t="109056" x="4360863" y="2632075"/>
          <p14:tracePt t="109062" x="4360863" y="2647950"/>
          <p14:tracePt t="109072" x="4360863" y="2663825"/>
          <p14:tracePt t="109085" x="4360863" y="2679700"/>
          <p14:tracePt t="109309" x="4360863" y="2687638"/>
          <p14:tracePt t="109317" x="4360863" y="2695575"/>
          <p14:tracePt t="109325" x="4368800" y="2703513"/>
          <p14:tracePt t="109332" x="4384675" y="2703513"/>
          <p14:tracePt t="109347" x="4400550" y="2711450"/>
          <p14:tracePt t="109357" x="4424363" y="2719388"/>
          <p14:tracePt t="109362" x="4448175" y="2719388"/>
          <p14:tracePt t="109370" x="4456113" y="2719388"/>
          <p14:tracePt t="109377" x="4479925" y="2719388"/>
          <p14:tracePt t="109385" x="4487863" y="2719388"/>
          <p14:tracePt t="109392" x="4495800" y="2719388"/>
          <p14:tracePt t="109400" x="4527550" y="2703513"/>
          <p14:tracePt t="109407" x="4535488" y="2703513"/>
          <p14:tracePt t="109414" x="4551363" y="2687638"/>
          <p14:tracePt t="109422" x="4559300" y="2687638"/>
          <p14:tracePt t="109429" x="4567238" y="2679700"/>
          <p14:tracePt t="109438" x="4576763" y="2671763"/>
          <p14:tracePt t="109444" x="4584700" y="2663825"/>
          <p14:tracePt t="109452" x="4592638" y="2647950"/>
          <p14:tracePt t="109459" x="4608513" y="2640013"/>
          <p14:tracePt t="109468" x="4608513" y="2624138"/>
          <p14:tracePt t="109474" x="4616450" y="2616200"/>
          <p14:tracePt t="109482" x="4632325" y="2600325"/>
          <p14:tracePt t="109489" x="4632325" y="2592388"/>
          <p14:tracePt t="109505" x="4632325" y="2576513"/>
          <p14:tracePt t="109512" x="4640263" y="2576513"/>
          <p14:tracePt t="109521" x="4640263" y="2566988"/>
          <p14:tracePt t="109536" x="4640263" y="2559050"/>
          <p14:tracePt t="109542" x="4640263" y="2551113"/>
          <p14:tracePt t="109564" x="4640263" y="2543175"/>
          <p14:tracePt t="109580" x="4640263" y="2535238"/>
          <p14:tracePt t="109595" x="4640263" y="2527300"/>
          <p14:tracePt t="109602" x="4640263" y="2519363"/>
          <p14:tracePt t="109631" x="4632325" y="2511425"/>
          <p14:tracePt t="109639" x="4624388" y="2511425"/>
          <p14:tracePt t="109655" x="4624388" y="2503488"/>
          <p14:tracePt t="109662" x="4616450" y="2503488"/>
          <p14:tracePt t="109677" x="4600575" y="2495550"/>
          <p14:tracePt t="109686" x="4584700" y="2487613"/>
          <p14:tracePt t="109692" x="4576763" y="2487613"/>
          <p14:tracePt t="109699" x="4551363" y="2479675"/>
          <p14:tracePt t="109707" x="4527550" y="2479675"/>
          <p14:tracePt t="109714" x="4511675" y="2479675"/>
          <p14:tracePt t="109722" x="4487863" y="2471738"/>
          <p14:tracePt t="109730" x="4471988" y="2471738"/>
          <p14:tracePt t="109737" x="4448175" y="2471738"/>
          <p14:tracePt t="109745" x="4432300" y="2471738"/>
          <p14:tracePt t="109755" x="4424363" y="2471738"/>
          <p14:tracePt t="109760" x="4416425" y="2471738"/>
          <p14:tracePt t="109768" x="4408488" y="2471738"/>
          <p14:tracePt t="109782" x="4400550" y="2471738"/>
          <p14:tracePt t="109789" x="4392613" y="2471738"/>
          <p14:tracePt t="109797" x="4384675" y="2471738"/>
          <p14:tracePt t="109812" x="4376738" y="2471738"/>
          <p14:tracePt t="109827" x="4368800" y="2479675"/>
          <p14:tracePt t="109835" x="4360863" y="2479675"/>
          <p14:tracePt t="109853" x="4344988" y="2479675"/>
          <p14:tracePt t="109858" x="4344988" y="2487613"/>
          <p14:tracePt t="109865" x="4337050" y="2487613"/>
          <p14:tracePt t="109872" x="4329113" y="2495550"/>
          <p14:tracePt t="109887" x="4313238" y="2495550"/>
          <p14:tracePt t="109904" x="4305300" y="2503488"/>
          <p14:tracePt t="109918" x="4297363" y="2503488"/>
          <p14:tracePt t="109932" x="4289425" y="2503488"/>
          <p14:tracePt t="109947" x="4281488" y="2511425"/>
          <p14:tracePt t="109962" x="4273550" y="2511425"/>
          <p14:tracePt t="109970" x="4273550" y="2519363"/>
          <p14:tracePt t="109977" x="4273550" y="2527300"/>
          <p14:tracePt t="109986" x="4265613" y="2527300"/>
          <p14:tracePt t="109992" x="4257675" y="2527300"/>
          <p14:tracePt t="110000" x="4257675" y="2535238"/>
          <p14:tracePt t="110014" x="4249738" y="2543175"/>
          <p14:tracePt t="110021" x="4249738" y="2551113"/>
          <p14:tracePt t="110029" x="4249738" y="2559050"/>
          <p14:tracePt t="110044" x="4249738" y="2566988"/>
          <p14:tracePt t="110052" x="4249738" y="2576513"/>
          <p14:tracePt t="110059" x="4249738" y="2584450"/>
          <p14:tracePt t="110074" x="4249738" y="2592388"/>
          <p14:tracePt t="110090" x="4249738" y="2600325"/>
          <p14:tracePt t="110113" x="4257675" y="2600325"/>
          <p14:tracePt t="110120" x="4273550" y="2600325"/>
          <p14:tracePt t="110127" x="4281488" y="2600325"/>
          <p14:tracePt t="110134" x="4297363" y="2600325"/>
          <p14:tracePt t="110149" x="4305300" y="2600325"/>
          <p14:tracePt t="110157" x="4321175" y="2600325"/>
          <p14:tracePt t="110164" x="4329113" y="2600325"/>
          <p14:tracePt t="110172" x="4337050" y="2600325"/>
          <p14:tracePt t="110187" x="4344988" y="2600325"/>
          <p14:tracePt t="110209" x="4352925" y="2600325"/>
          <p14:tracePt t="110218" x="4360863" y="2600325"/>
          <p14:tracePt t="110232" x="4368800" y="2600325"/>
          <p14:tracePt t="110247" x="4376738" y="2600325"/>
          <p14:tracePt t="110270" x="4384675" y="2600325"/>
          <p14:tracePt t="110277" x="4392613" y="2600325"/>
          <p14:tracePt t="110284" x="4400550" y="2600325"/>
          <p14:tracePt t="110299" x="4408488" y="2600325"/>
          <p14:tracePt t="110307" x="4416425" y="2600325"/>
          <p14:tracePt t="110315" x="4424363" y="2592388"/>
          <p14:tracePt t="110322" x="4424363" y="2584450"/>
          <p14:tracePt t="110337" x="4432300" y="2584450"/>
          <p14:tracePt t="110344" x="4432300" y="2576513"/>
          <p14:tracePt t="110637" x="4432300" y="2584450"/>
          <p14:tracePt t="110644" x="4432300" y="2592388"/>
          <p14:tracePt t="110652" x="4432300" y="2600325"/>
          <p14:tracePt t="110668" x="4432300" y="2616200"/>
          <p14:tracePt t="110682" x="4432300" y="2624138"/>
          <p14:tracePt t="110697" x="4432300" y="2632075"/>
          <p14:tracePt t="110712" x="4432300" y="2640013"/>
          <p14:tracePt t="110720" x="4432300" y="2647950"/>
          <p14:tracePt t="110742" x="4432300" y="2655888"/>
          <p14:tracePt t="110787" x="4432300" y="2663825"/>
          <p14:tracePt t="112062" x="4432300" y="2679700"/>
          <p14:tracePt t="112070" x="4432300" y="2687638"/>
          <p14:tracePt t="112085" x="4440238" y="2703513"/>
          <p14:tracePt t="112092" x="4440238" y="2711450"/>
          <p14:tracePt t="112100" x="4440238" y="2719388"/>
          <p14:tracePt t="112107" x="4440238" y="2727325"/>
          <p14:tracePt t="123435" x="4432300" y="2743200"/>
          <p14:tracePt t="123436" x="4408488" y="2759075"/>
          <p14:tracePt t="123437" x="4384675" y="2767013"/>
          <p14:tracePt t="123442" x="4376738" y="2774950"/>
          <p14:tracePt t="123448" x="4368800" y="2774950"/>
          <p14:tracePt t="123456" x="4360863" y="2782888"/>
          <p14:tracePt t="123471" x="4352925" y="2782888"/>
          <p14:tracePt t="123478" x="4337050" y="2782888"/>
          <p14:tracePt t="123486" x="4329113" y="2782888"/>
          <p14:tracePt t="123494" x="4313238" y="2782888"/>
          <p14:tracePt t="123500" x="4289425" y="2790825"/>
          <p14:tracePt t="123509" x="4273550" y="2798763"/>
          <p14:tracePt t="123516" x="4249738" y="2798763"/>
          <p14:tracePt t="123524" x="4217988" y="2806700"/>
          <p14:tracePt t="123531" x="4192588" y="2806700"/>
          <p14:tracePt t="123538" x="4168775" y="2806700"/>
          <p14:tracePt t="123546" x="4144963" y="2814638"/>
          <p14:tracePt t="123553" x="4121150" y="2814638"/>
          <p14:tracePt t="123561" x="4097338" y="2822575"/>
          <p14:tracePt t="123570" x="4073525" y="2822575"/>
          <p14:tracePt t="123579" x="4057650" y="2822575"/>
          <p14:tracePt t="123584" x="4033838" y="2830513"/>
          <p14:tracePt t="123590" x="4010025" y="2830513"/>
          <p14:tracePt t="123598" x="3994150" y="2830513"/>
          <p14:tracePt t="123607" x="3978275" y="2830513"/>
          <p14:tracePt t="123613" x="3954463" y="2830513"/>
          <p14:tracePt t="123621" x="3930650" y="2830513"/>
          <p14:tracePt t="123628" x="3906838" y="2830513"/>
          <p14:tracePt t="123636" x="3883025" y="2830513"/>
          <p14:tracePt t="123643" x="3867150" y="2830513"/>
          <p14:tracePt t="123651" x="3833813" y="2830513"/>
          <p14:tracePt t="123659" x="3817938" y="2830513"/>
          <p14:tracePt t="123666" x="3794125" y="2830513"/>
          <p14:tracePt t="123674" x="3770313" y="2830513"/>
          <p14:tracePt t="123681" x="3738563" y="2830513"/>
          <p14:tracePt t="123689" x="3714750" y="2830513"/>
          <p14:tracePt t="123696" x="3683000" y="2830513"/>
          <p14:tracePt t="123703" x="3643313" y="2830513"/>
          <p14:tracePt t="123711" x="3619500" y="2830513"/>
          <p14:tracePt t="123718" x="3579813" y="2830513"/>
          <p14:tracePt t="123726" x="3540125" y="2830513"/>
          <p14:tracePt t="123733" x="3500438" y="2830513"/>
          <p14:tracePt t="123741" x="3459163" y="2830513"/>
          <p14:tracePt t="123748" x="3411538" y="2830513"/>
          <p14:tracePt t="123756" x="3355975" y="2830513"/>
          <p14:tracePt t="123763" x="3300413" y="2830513"/>
          <p14:tracePt t="123771" x="3244850" y="2830513"/>
          <p14:tracePt t="123778" x="3181350" y="2830513"/>
          <p14:tracePt t="123786" x="3141663" y="2838450"/>
          <p14:tracePt t="123793" x="3084513" y="2838450"/>
          <p14:tracePt t="123800" x="3028950" y="2846388"/>
          <p14:tracePt t="123809" x="2973388" y="2846388"/>
          <p14:tracePt t="123815" x="2925763" y="2846388"/>
          <p14:tracePt t="123823" x="2878138" y="2846388"/>
          <p14:tracePt t="123831" x="2838450" y="2846388"/>
          <p14:tracePt t="123838" x="2790825" y="2846388"/>
          <p14:tracePt t="123846" x="2759075" y="2854325"/>
          <p14:tracePt t="123853" x="2717800" y="2854325"/>
          <p14:tracePt t="123860" x="2670175" y="2854325"/>
          <p14:tracePt t="123868" x="2614613" y="2862263"/>
          <p14:tracePt t="123876" x="2574925" y="2870200"/>
          <p14:tracePt t="123883" x="2527300" y="2878138"/>
          <p14:tracePt t="123892" x="2479675" y="2886075"/>
          <p14:tracePt t="123910" x="2392363" y="2894013"/>
          <p14:tracePt t="123913" x="2359025" y="2894013"/>
          <p14:tracePt t="123921" x="2319338" y="2894013"/>
          <p14:tracePt t="123928" x="2287588" y="2894013"/>
          <p14:tracePt t="123937" x="2263775" y="2894013"/>
          <p14:tracePt t="123945" x="2232025" y="2894013"/>
          <p14:tracePt t="123951" x="2192338" y="2894013"/>
          <p14:tracePt t="123959" x="2160588" y="2894013"/>
          <p14:tracePt t="123966" x="2128838" y="2894013"/>
          <p14:tracePt t="123973" x="2097088" y="2886075"/>
          <p14:tracePt t="123980" x="2073275" y="2886075"/>
          <p14:tracePt t="123988" x="2033588" y="2886075"/>
          <p14:tracePt t="123996" x="2017713" y="2878138"/>
          <p14:tracePt t="124004" x="2000250" y="2878138"/>
          <p14:tracePt t="124011" x="1984375" y="2870200"/>
          <p14:tracePt t="124018" x="1976438" y="2870200"/>
          <p14:tracePt t="124026" x="1960563" y="2870200"/>
          <p14:tracePt t="124041" x="1952625" y="2870200"/>
          <p14:tracePt t="124048" x="1944688" y="2870200"/>
          <p14:tracePt t="124056" x="1936750" y="2862263"/>
          <p14:tracePt t="124078" x="1936750" y="2854325"/>
          <p14:tracePt t="124086" x="1928813" y="2846388"/>
          <p14:tracePt t="124093" x="1928813" y="2838450"/>
          <p14:tracePt t="124101" x="1920875" y="2830513"/>
          <p14:tracePt t="124109" x="1912938" y="2814638"/>
          <p14:tracePt t="124116" x="1912938" y="2798763"/>
          <p14:tracePt t="124123" x="1897063" y="2774950"/>
          <p14:tracePt t="124131" x="1873250" y="2751138"/>
          <p14:tracePt t="124139" x="1873250" y="2735263"/>
          <p14:tracePt t="124146" x="1857375" y="2711450"/>
          <p14:tracePt t="124154" x="1849438" y="2703513"/>
          <p14:tracePt t="124161" x="1849438" y="2679700"/>
          <p14:tracePt t="124168" x="1841500" y="2671763"/>
          <p14:tracePt t="124176" x="1841500" y="2663825"/>
          <p14:tracePt t="124191" x="1841500" y="2655888"/>
          <p14:tracePt t="124266" x="1857375" y="2655888"/>
          <p14:tracePt t="124274" x="1873250" y="2655888"/>
          <p14:tracePt t="124281" x="1897063" y="2655888"/>
          <p14:tracePt t="124289" x="1936750" y="2655888"/>
          <p14:tracePt t="124296" x="1960563" y="2663825"/>
          <p14:tracePt t="124304" x="1992313" y="2663825"/>
          <p14:tracePt t="124311" x="2033588" y="2671763"/>
          <p14:tracePt t="124318" x="2073275" y="2679700"/>
          <p14:tracePt t="124326" x="2112963" y="2679700"/>
          <p14:tracePt t="124334" x="2160588" y="2687638"/>
          <p14:tracePt t="124341" x="2184400" y="2687638"/>
          <p14:tracePt t="124348" x="2216150" y="2687638"/>
          <p14:tracePt t="124356" x="2239963" y="2695575"/>
          <p14:tracePt t="124363" x="2271713" y="2703513"/>
          <p14:tracePt t="124371" x="2319338" y="2703513"/>
          <p14:tracePt t="124378" x="2351088" y="2703513"/>
          <p14:tracePt t="124386" x="2384425" y="2703513"/>
          <p14:tracePt t="124393" x="2432050" y="2711450"/>
          <p14:tracePt t="124400" x="2471738" y="2711450"/>
          <p14:tracePt t="124409" x="2519363" y="2719388"/>
          <p14:tracePt t="124416" x="2559050" y="2719388"/>
          <p14:tracePt t="124423" x="2614613" y="2719388"/>
          <p14:tracePt t="124430" x="2654300" y="2719388"/>
          <p14:tracePt t="124438" x="2686050" y="2719388"/>
          <p14:tracePt t="124445" x="2733675" y="2719388"/>
          <p14:tracePt t="124454" x="2774950" y="2719388"/>
          <p14:tracePt t="124461" x="2854325" y="2719388"/>
          <p14:tracePt t="124468" x="2870200" y="2719388"/>
          <p14:tracePt t="124476" x="2878138" y="2719388"/>
          <p14:tracePt t="124484" x="2886075" y="2719388"/>
          <p14:tracePt t="124491" x="2894013" y="2719388"/>
          <p14:tracePt t="125233" x="2901950" y="2719388"/>
          <p14:tracePt t="125243" x="2925763" y="2751138"/>
          <p14:tracePt t="125248" x="2965450" y="2790825"/>
          <p14:tracePt t="125259" x="2997200" y="2814638"/>
          <p14:tracePt t="125263" x="3044825" y="2854325"/>
          <p14:tracePt t="125271" x="3092450" y="2894013"/>
          <p14:tracePt t="125278" x="3141663" y="2943225"/>
          <p14:tracePt t="125287" x="3197225" y="2990850"/>
          <p14:tracePt t="125296" x="3260725" y="3030538"/>
          <p14:tracePt t="125300" x="3324225" y="3086100"/>
          <p14:tracePt t="125311" x="3387725" y="3133725"/>
          <p14:tracePt t="125316" x="3467100" y="3197225"/>
          <p14:tracePt t="125324" x="3548063" y="3270250"/>
          <p14:tracePt t="125331" x="3627438" y="3333750"/>
          <p14:tracePt t="125341" x="3706813" y="3397250"/>
          <p14:tracePt t="125346" x="3778250" y="3468688"/>
          <p14:tracePt t="125353" x="3833813" y="3524250"/>
          <p14:tracePt t="125362" x="3883025" y="3571875"/>
          <p14:tracePt t="125369" x="3914775" y="3613150"/>
          <p14:tracePt t="125376" x="3946525" y="3644900"/>
          <p14:tracePt t="125385" x="3970338" y="3692525"/>
          <p14:tracePt t="125392" x="3986213" y="3732213"/>
          <p14:tracePt t="125398" x="4010025" y="3771900"/>
          <p14:tracePt t="125408" x="4017963" y="3803650"/>
          <p14:tracePt t="125413" x="4041775" y="3843338"/>
          <p14:tracePt t="125423" x="4057650" y="3898900"/>
          <p14:tracePt t="125428" x="4073525" y="3948113"/>
          <p14:tracePt t="125437" x="4089400" y="3987800"/>
          <p14:tracePt t="125445" x="4105275" y="4035425"/>
          <p14:tracePt t="125451" x="4121150" y="4083050"/>
          <p14:tracePt t="125459" x="4144963" y="4138613"/>
          <p14:tracePt t="125466" x="4176713" y="4194175"/>
          <p14:tracePt t="125474" x="4200525" y="4249738"/>
          <p14:tracePt t="125480" x="4241800" y="4298950"/>
          <p14:tracePt t="125491" x="4289425" y="4354513"/>
          <p14:tracePt t="125496" x="4337050" y="4402138"/>
          <p14:tracePt t="125504" x="4384675" y="4441825"/>
          <p14:tracePt t="125511" x="4432300" y="4481513"/>
          <p14:tracePt t="125518" x="4479925" y="4513263"/>
          <p14:tracePt t="125526" x="4511675" y="4529138"/>
          <p14:tracePt t="125535" x="4551363" y="4552950"/>
          <p14:tracePt t="125544" x="4600575" y="4560888"/>
          <p14:tracePt t="125549" x="4632325" y="4560888"/>
          <p14:tracePt t="125556" x="4656138" y="4560888"/>
          <p14:tracePt t="125564" x="4679950" y="4560888"/>
          <p14:tracePt t="125571" x="4711700" y="4560888"/>
          <p14:tracePt t="125578" x="4727575" y="4560888"/>
          <p14:tracePt t="125586" x="4743450" y="4545013"/>
          <p14:tracePt t="125593" x="4775200" y="4529138"/>
          <p14:tracePt t="125601" x="4783138" y="4513263"/>
          <p14:tracePt t="125609" x="4799013" y="4489450"/>
          <p14:tracePt t="125616" x="4814888" y="4473575"/>
          <p14:tracePt t="125624" x="4830763" y="4457700"/>
          <p14:tracePt t="125631" x="4838700" y="4441825"/>
          <p14:tracePt t="125639" x="4854575" y="4425950"/>
          <p14:tracePt t="125646" x="4854575" y="4418013"/>
          <p14:tracePt t="125654" x="4870450" y="4410075"/>
          <p14:tracePt t="125660" x="4886325" y="4394200"/>
          <p14:tracePt t="125668" x="4902200" y="4386263"/>
          <p14:tracePt t="125676" x="4918075" y="4378325"/>
          <p14:tracePt t="125684" x="4943475" y="4362450"/>
          <p14:tracePt t="125694" x="4959350" y="4354513"/>
          <p14:tracePt t="125699" x="4983163" y="4354513"/>
          <p14:tracePt t="125706" x="5014913" y="4346575"/>
          <p14:tracePt t="125713" x="5046663" y="4346575"/>
          <p14:tracePt t="125721" x="5094288" y="4346575"/>
          <p14:tracePt t="125728" x="5126038" y="4346575"/>
          <p14:tracePt t="125738" x="5181600" y="4346575"/>
          <p14:tracePt t="125745" x="5229225" y="4346575"/>
          <p14:tracePt t="125751" x="5292725" y="4346575"/>
          <p14:tracePt t="125759" x="5357813" y="4346575"/>
          <p14:tracePt t="125766" x="5445125" y="4346575"/>
          <p14:tracePt t="125774" x="5508625" y="4346575"/>
          <p14:tracePt t="125780" x="5603875" y="4346575"/>
          <p14:tracePt t="125788" x="5724525" y="4354513"/>
          <p14:tracePt t="125796" x="5835650" y="4354513"/>
          <p14:tracePt t="125803" x="5954713" y="4362450"/>
          <p14:tracePt t="125810" x="6059488" y="4362450"/>
          <p14:tracePt t="125821" x="6178550" y="4370388"/>
          <p14:tracePt t="125828" x="6257925" y="4370388"/>
          <p14:tracePt t="125834" x="6353175" y="4370388"/>
          <p14:tracePt t="125841" x="6442075" y="4370388"/>
          <p14:tracePt t="125848" x="6529388" y="4370388"/>
          <p14:tracePt t="125856" x="6592888" y="4370388"/>
          <p14:tracePt t="125864" x="6640513" y="4370388"/>
          <p14:tracePt t="125872" x="6688138" y="4370388"/>
          <p14:tracePt t="125878" x="6711950" y="4370388"/>
          <p14:tracePt t="125885" x="6751638" y="4370388"/>
          <p14:tracePt t="125893" x="6784975" y="4370388"/>
          <p14:tracePt t="125908" x="6808788" y="4370388"/>
          <p14:tracePt t="125909" x="6824663" y="4378325"/>
          <p14:tracePt t="125916" x="6856413" y="4378325"/>
          <p14:tracePt t="125924" x="6872288" y="4378325"/>
          <p14:tracePt t="125930" x="6904038" y="4378325"/>
          <p14:tracePt t="125940" x="6919913" y="4378325"/>
          <p14:tracePt t="125945" x="6951663" y="4378325"/>
          <p14:tracePt t="125954" x="6975475" y="4378325"/>
          <p14:tracePt t="125960" x="7007225" y="4378325"/>
          <p14:tracePt t="125968" x="7031038" y="4378325"/>
          <p14:tracePt t="125976" x="7054850" y="4378325"/>
          <p14:tracePt t="125984" x="7086600" y="4378325"/>
          <p14:tracePt t="125992" x="7118350" y="4378325"/>
          <p14:tracePt t="125998" x="7159625" y="4378325"/>
          <p14:tracePt t="126006" x="7191375" y="4378325"/>
          <p14:tracePt t="126014" x="7215188" y="4378325"/>
          <p14:tracePt t="126021" x="7246938" y="4386263"/>
          <p14:tracePt t="126028" x="7270750" y="4386263"/>
          <p14:tracePt t="126039" x="7302500" y="4386263"/>
          <p14:tracePt t="126046" x="7326313" y="4394200"/>
          <p14:tracePt t="126051" x="7350125" y="4402138"/>
          <p14:tracePt t="126058" x="7381875" y="4410075"/>
          <p14:tracePt t="126065" x="7389813" y="4410075"/>
          <p14:tracePt t="126125" x="7373938" y="4410075"/>
          <p14:tracePt t="126133" x="7350125" y="4402138"/>
          <p14:tracePt t="126141" x="7302500" y="4394200"/>
          <p14:tracePt t="126148" x="7239000" y="4386263"/>
          <p14:tracePt t="126156" x="7175500" y="4370388"/>
          <p14:tracePt t="126163" x="7078663" y="4370388"/>
          <p14:tracePt t="126172" x="6991350" y="4370388"/>
          <p14:tracePt t="126178" x="6911975" y="4370388"/>
          <p14:tracePt t="126185" x="6777038" y="4370388"/>
          <p14:tracePt t="126193" x="6624638" y="4370388"/>
          <p14:tracePt t="126201" x="6473825" y="4370388"/>
          <p14:tracePt t="126208" x="6226175" y="4378325"/>
          <p14:tracePt t="126216" x="6067425" y="4402138"/>
          <p14:tracePt t="126224" x="5970588" y="4410075"/>
          <p14:tracePt t="126231" x="5795963" y="4449763"/>
          <p14:tracePt t="126238" x="5724525" y="4465638"/>
          <p14:tracePt t="126246" x="5627688" y="4489450"/>
          <p14:tracePt t="126254" x="5564188" y="4505325"/>
          <p14:tracePt t="126260" x="5532438" y="4505325"/>
          <p14:tracePt t="126268" x="5500688" y="4513263"/>
          <p14:tracePt t="126276" x="5492750" y="4521200"/>
          <p14:tracePt t="126283" x="5476875" y="4529138"/>
          <p14:tracePt t="126291" x="5461000" y="4529138"/>
          <p14:tracePt t="126306" x="5453063" y="4529138"/>
          <p14:tracePt t="126314" x="5453063" y="4537075"/>
          <p14:tracePt t="126321" x="5445125" y="4537075"/>
          <p14:tracePt t="126350" x="5437188" y="4537075"/>
          <p14:tracePt t="126463" x="5453063" y="4521200"/>
          <p14:tracePt t="126471" x="5468938" y="4505325"/>
          <p14:tracePt t="126478" x="5484813" y="4497388"/>
          <p14:tracePt t="126486" x="5508625" y="4473575"/>
          <p14:tracePt t="126494" x="5532438" y="4457700"/>
          <p14:tracePt t="126500" x="5556250" y="4433888"/>
          <p14:tracePt t="126508" x="5572125" y="4425950"/>
          <p14:tracePt t="126515" x="5580063" y="4410075"/>
          <p14:tracePt t="126524" x="5588000" y="4410075"/>
          <p14:tracePt t="126538" x="5588000" y="4402138"/>
          <p14:tracePt t="126562" x="5588000" y="4394200"/>
          <p14:tracePt t="126568" x="5572125" y="4386263"/>
          <p14:tracePt t="126576" x="5548313" y="4378325"/>
          <p14:tracePt t="126583" x="5516563" y="4354513"/>
          <p14:tracePt t="126591" x="5476875" y="4346575"/>
          <p14:tracePt t="126598" x="5421313" y="4338638"/>
          <p14:tracePt t="126606" x="5365750" y="4330700"/>
          <p14:tracePt t="126613" x="5284788" y="4330700"/>
          <p14:tracePt t="126620" x="5221288" y="4330700"/>
          <p14:tracePt t="126628" x="5149850" y="4330700"/>
          <p14:tracePt t="126636" x="5062538" y="4330700"/>
          <p14:tracePt t="126644" x="4991100" y="4330700"/>
          <p14:tracePt t="126650" x="4910138" y="4330700"/>
          <p14:tracePt t="126658" x="4854575" y="4330700"/>
          <p14:tracePt t="126666" x="4791075" y="4322763"/>
          <p14:tracePt t="126675" x="4751388" y="4322763"/>
          <p14:tracePt t="126681" x="4735513" y="4322763"/>
          <p14:tracePt t="126688" x="4719638" y="4322763"/>
          <p14:tracePt t="126704" x="4711700" y="4314825"/>
          <p14:tracePt t="126718" x="4703763" y="4314825"/>
          <p14:tracePt t="126763" x="4703763" y="4306888"/>
          <p14:tracePt t="126771" x="4695825" y="4306888"/>
          <p14:tracePt t="126868" x="4687888" y="4306888"/>
          <p14:tracePt t="127055" x="4695825" y="4298950"/>
          <p14:tracePt t="127078" x="4703763" y="4298950"/>
          <p14:tracePt t="127086" x="4711700" y="4291013"/>
          <p14:tracePt t="127101" x="4719638" y="4281488"/>
          <p14:tracePt t="127108" x="4735513" y="4281488"/>
          <p14:tracePt t="127123" x="4743450" y="4281488"/>
          <p14:tracePt t="127131" x="4751388" y="4273550"/>
          <p14:tracePt t="127140" x="4759325" y="4273550"/>
          <p14:tracePt t="127178" x="4759325" y="4265613"/>
          <p14:tracePt t="127184" x="4767263" y="4265613"/>
          <p14:tracePt t="127228" x="4775200" y="4265613"/>
          <p14:tracePt t="127265" x="4783138" y="4265613"/>
          <p14:tracePt t="127289" x="4791075" y="4265613"/>
          <p14:tracePt t="128204" x="4791075" y="4273550"/>
          <p14:tracePt t="128211" x="4799013" y="4273550"/>
          <p14:tracePt t="128219" x="4799013" y="4281488"/>
          <p14:tracePt t="128225" x="4799013" y="4291013"/>
          <p14:tracePt t="128233" x="4806950" y="4291013"/>
          <p14:tracePt t="128240" x="4806950" y="4298950"/>
          <p14:tracePt t="128263" x="4814888" y="4298950"/>
          <p14:tracePt t="128293" x="4814888" y="4306888"/>
          <p14:tracePt t="128765" x="4814888" y="4298950"/>
          <p14:tracePt t="128780" x="4814888" y="4291013"/>
          <p14:tracePt t="128789" x="4814888" y="4281488"/>
          <p14:tracePt t="128795" x="4822825" y="4281488"/>
          <p14:tracePt t="128804" x="4822825" y="4273550"/>
          <p14:tracePt t="128811" x="4822825" y="4265613"/>
          <p14:tracePt t="128819" x="4822825" y="4257675"/>
          <p14:tracePt t="128825" x="4830763" y="4257675"/>
          <p14:tracePt t="128841" x="4830763" y="4249738"/>
          <p14:tracePt t="129215" x="4830763" y="4241800"/>
          <p14:tracePt t="129231" x="4830763" y="4233863"/>
          <p14:tracePt t="129238" x="4830763" y="4225925"/>
          <p14:tracePt t="129253" x="4830763" y="4217988"/>
          <p14:tracePt t="129261" x="4830763" y="4210050"/>
          <p14:tracePt t="129276" x="4830763" y="4202113"/>
          <p14:tracePt t="129283" x="4830763" y="4194175"/>
          <p14:tracePt t="129463" x="4830763" y="4202113"/>
          <p14:tracePt t="129478" x="4830763" y="4210050"/>
          <p14:tracePt t="129502" x="4830763" y="4217988"/>
          <p14:tracePt t="129523" x="4830763" y="4225925"/>
          <p14:tracePt t="129554" x="4830763" y="4233863"/>
          <p14:tracePt t="129613" x="4846638" y="4233863"/>
          <p14:tracePt t="129622" x="4862513" y="4241800"/>
          <p14:tracePt t="129628" x="4878388" y="4241800"/>
          <p14:tracePt t="129636" x="4910138" y="4241800"/>
          <p14:tracePt t="129643" x="4943475" y="4241800"/>
          <p14:tracePt t="129651" x="4999038" y="4241800"/>
          <p14:tracePt t="129659" x="5030788" y="4241800"/>
          <p14:tracePt t="129665" x="5070475" y="4241800"/>
          <p14:tracePt t="129673" x="5110163" y="4233863"/>
          <p14:tracePt t="129681" x="5149850" y="4233863"/>
          <p14:tracePt t="129689" x="5197475" y="4217988"/>
          <p14:tracePt t="129696" x="5229225" y="4217988"/>
          <p14:tracePt t="129704" x="5245100" y="4210050"/>
          <p14:tracePt t="129711" x="5276850" y="4210050"/>
          <p14:tracePt t="129719" x="5300663" y="4210050"/>
          <p14:tracePt t="129725" x="5326063" y="4210050"/>
          <p14:tracePt t="129736" x="5341938" y="4202113"/>
          <p14:tracePt t="129741" x="5365750" y="4202113"/>
          <p14:tracePt t="129748" x="5373688" y="4202113"/>
          <p14:tracePt t="129755" x="5397500" y="4202113"/>
          <p14:tracePt t="129763" x="5405438" y="4202113"/>
          <p14:tracePt t="129771" x="5421313" y="4202113"/>
          <p14:tracePt t="129778" x="5437188" y="4202113"/>
          <p14:tracePt t="129788" x="5453063" y="4202113"/>
          <p14:tracePt t="129793" x="5461000" y="4202113"/>
          <p14:tracePt t="129801" x="5476875" y="4202113"/>
          <p14:tracePt t="129810" x="5492750" y="4202113"/>
          <p14:tracePt t="129815" x="5500688" y="4202113"/>
          <p14:tracePt t="130265" x="5516563" y="4194175"/>
          <p14:tracePt t="130273" x="5540375" y="4194175"/>
          <p14:tracePt t="130281" x="5548313" y="4194175"/>
          <p14:tracePt t="130288" x="5556250" y="4186238"/>
          <p14:tracePt t="130295" x="5580063" y="4178300"/>
          <p14:tracePt t="130304" x="5595938" y="4178300"/>
          <p14:tracePt t="130311" x="5603875" y="4170363"/>
          <p14:tracePt t="130318" x="5611813" y="4170363"/>
          <p14:tracePt t="130348" x="5619750" y="4170363"/>
          <p14:tracePt t="130378" x="5627688" y="4170363"/>
          <p14:tracePt t="130386" x="5635625" y="4170363"/>
          <p14:tracePt t="130394" x="5643563" y="4162425"/>
          <p14:tracePt t="130401" x="5667375" y="4162425"/>
          <p14:tracePt t="130408" x="5692775" y="4154488"/>
          <p14:tracePt t="130415" x="5724525" y="4146550"/>
          <p14:tracePt t="130423" x="5748338" y="4138613"/>
          <p14:tracePt t="130431" x="5772150" y="4130675"/>
          <p14:tracePt t="130438" x="5795963" y="4122738"/>
          <p14:tracePt t="130446" x="5827713" y="4122738"/>
          <p14:tracePt t="130453" x="5851525" y="4122738"/>
          <p14:tracePt t="130461" x="5883275" y="4122738"/>
          <p14:tracePt t="130468" x="5922963" y="4114800"/>
          <p14:tracePt t="130475" x="5946775" y="4106863"/>
          <p14:tracePt t="130483" x="5962650" y="4106863"/>
          <p14:tracePt t="130491" x="5978525" y="4106863"/>
          <p14:tracePt t="130498" x="6002338" y="4106863"/>
          <p14:tracePt t="130506" x="6026150" y="4106863"/>
          <p14:tracePt t="130513" x="6059488" y="4106863"/>
          <p14:tracePt t="130521" x="6091238" y="4106863"/>
          <p14:tracePt t="130528" x="6107113" y="4106863"/>
          <p14:tracePt t="130536" x="6138863" y="4106863"/>
          <p14:tracePt t="130543" x="6170613" y="4106863"/>
          <p14:tracePt t="130551" x="6194425" y="4106863"/>
          <p14:tracePt t="130558" x="6218238" y="4106863"/>
          <p14:tracePt t="130566" x="6249988" y="4106863"/>
          <p14:tracePt t="130573" x="6273800" y="4106863"/>
          <p14:tracePt t="130581" x="6289675" y="4106863"/>
          <p14:tracePt t="130589" x="6313488" y="4106863"/>
          <p14:tracePt t="130595" x="6329363" y="4106863"/>
          <p14:tracePt t="130606" x="6345238" y="4106863"/>
          <p14:tracePt t="130611" x="6361113" y="4098925"/>
          <p14:tracePt t="130618" x="6369050" y="4098925"/>
          <p14:tracePt t="130625" x="6384925" y="4098925"/>
          <p14:tracePt t="130641" x="6392863" y="4098925"/>
          <p14:tracePt t="130648" x="6410325" y="4098925"/>
          <p14:tracePt t="130664" x="6418263" y="4098925"/>
          <p14:tracePt t="130671" x="6418263" y="4090988"/>
          <p14:tracePt t="130693" x="6426200" y="4090988"/>
          <p14:tracePt t="130708" x="6434138" y="4083050"/>
          <p14:tracePt t="130738" x="6442075" y="4075113"/>
          <p14:tracePt t="130754" x="6450013" y="4075113"/>
          <p14:tracePt t="130761" x="6457950" y="4075113"/>
          <p14:tracePt t="130773" x="6465888" y="4075113"/>
          <p14:tracePt t="130783" x="6481763" y="4075113"/>
          <p14:tracePt t="130798" x="6489700" y="4075113"/>
          <p14:tracePt t="130807" x="6497638" y="4075113"/>
          <p14:tracePt t="130813" x="6497638" y="4067175"/>
          <p14:tracePt t="130821" x="6513513" y="4067175"/>
          <p14:tracePt t="130836" x="6521450" y="4067175"/>
          <p14:tracePt t="130843" x="6529388" y="4067175"/>
          <p14:tracePt t="130850" x="6537325" y="4067175"/>
          <p14:tracePt t="130858" x="6545263" y="4067175"/>
          <p14:tracePt t="130873" x="6553200" y="4067175"/>
          <p14:tracePt t="130881" x="6561138" y="4067175"/>
          <p14:tracePt t="130903" x="6569075" y="4067175"/>
          <p14:tracePt t="131195" x="6577013" y="4067175"/>
          <p14:tracePt t="131204" x="6584950" y="4051300"/>
          <p14:tracePt t="131210" x="6600825" y="4051300"/>
          <p14:tracePt t="131219" x="6608763" y="4035425"/>
          <p14:tracePt t="131226" x="6616700" y="4027488"/>
          <p14:tracePt t="131234" x="6632575" y="4003675"/>
          <p14:tracePt t="131241" x="6640513" y="3995738"/>
          <p14:tracePt t="131248" x="6656388" y="3987800"/>
          <p14:tracePt t="131255" x="6656388" y="3971925"/>
          <p14:tracePt t="131264" x="6664325" y="3971925"/>
          <p14:tracePt t="131271" x="6672263" y="3956050"/>
          <p14:tracePt t="131278" x="6680200" y="3956050"/>
          <p14:tracePt t="131286" x="6688138" y="3948113"/>
          <p14:tracePt t="131308" x="6696075" y="3948113"/>
          <p14:tracePt t="131316" x="6696075" y="3938588"/>
          <p14:tracePt t="131638" x="6696075" y="3930650"/>
          <p14:tracePt t="131654" x="6696075" y="3922713"/>
          <p14:tracePt t="131670" x="6696075" y="3914775"/>
          <p14:tracePt t="131691" x="6696075" y="3906838"/>
          <p14:tracePt t="131780" x="6696075" y="3898900"/>
          <p14:tracePt t="131788" x="6688138" y="3890963"/>
          <p14:tracePt t="131796" x="6680200" y="3890963"/>
          <p14:tracePt t="131803" x="6680200" y="3883025"/>
          <p14:tracePt t="131811" x="6672263" y="3883025"/>
          <p14:tracePt t="131819" x="6672263" y="3875088"/>
          <p14:tracePt t="131833" x="6664325" y="3867150"/>
          <p14:tracePt t="131840" x="6664325" y="3859213"/>
          <p14:tracePt t="131848" x="6656388" y="3859213"/>
          <p14:tracePt t="131856" x="6648450" y="3851275"/>
          <p14:tracePt t="131870" x="6648450" y="3843338"/>
          <p14:tracePt t="131878" x="6640513" y="3835400"/>
          <p14:tracePt t="131901" x="6640513" y="3827463"/>
          <p14:tracePt t="131908" x="6632575" y="3819525"/>
          <p14:tracePt t="131924" x="6624638" y="3803650"/>
          <p14:tracePt t="131931" x="6616700" y="3803650"/>
          <p14:tracePt t="131970" x="6608763" y="3803650"/>
          <p14:tracePt t="132089" x="6600825" y="3803650"/>
          <p14:tracePt t="132140" x="6592888" y="3803650"/>
          <p14:tracePt t="132170" x="6584950" y="3803650"/>
          <p14:tracePt t="132193" x="6577013" y="3803650"/>
          <p14:tracePt t="132245" x="6569075" y="3803650"/>
          <p14:tracePt t="132261" x="6553200" y="3803650"/>
          <p14:tracePt t="132275" x="6545263" y="3803650"/>
          <p14:tracePt t="132291" x="6537325" y="3803650"/>
          <p14:tracePt t="133416" x="6529388" y="3803650"/>
          <p14:tracePt t="133431" x="6521450" y="3803650"/>
          <p14:tracePt t="133693" x="6521450" y="3811588"/>
          <p14:tracePt t="133716" x="6521450" y="3819525"/>
          <p14:tracePt t="133745" x="6513513" y="3819525"/>
          <p14:tracePt t="133753" x="6513513" y="3827463"/>
          <p14:tracePt t="133865" x="6505575" y="3827463"/>
          <p14:tracePt t="133889" x="6497638" y="3827463"/>
          <p14:tracePt t="133903" x="6489700" y="3827463"/>
          <p14:tracePt t="133925" x="6481763" y="3827463"/>
          <p14:tracePt t="134023" x="6473825" y="3827463"/>
          <p14:tracePt t="134181" x="6473825" y="3835400"/>
          <p14:tracePt t="134450" x="6473825" y="3843338"/>
          <p14:tracePt t="134466" x="6465888" y="3843338"/>
          <p14:tracePt t="134474" x="6457950" y="3851275"/>
          <p14:tracePt t="134482" x="6450013" y="3851275"/>
          <p14:tracePt t="134496" x="6434138" y="3859213"/>
          <p14:tracePt t="134503" x="6418263" y="3867150"/>
          <p14:tracePt t="134512" x="6392863" y="3890963"/>
          <p14:tracePt t="134518" x="6376988" y="3898900"/>
          <p14:tracePt t="134526" x="6353175" y="3914775"/>
          <p14:tracePt t="134533" x="6329363" y="3930650"/>
          <p14:tracePt t="134541" x="6305550" y="3956050"/>
          <p14:tracePt t="134556" x="6289675" y="3963988"/>
          <p14:tracePt t="134560" x="6273800" y="3979863"/>
          <p14:tracePt t="134564" x="6257925" y="3987800"/>
          <p14:tracePt t="134571" x="6249988" y="3995738"/>
          <p14:tracePt t="134578" x="6242050" y="3995738"/>
          <p14:tracePt t="134585" x="6234113" y="4003675"/>
          <p14:tracePt t="134594" x="6226175" y="4011613"/>
          <p14:tracePt t="134601" x="6218238" y="4011613"/>
          <p14:tracePt t="134617" x="6210300" y="4011613"/>
          <p14:tracePt t="134624" x="6210300" y="4019550"/>
          <p14:tracePt t="134788" x="6218238" y="4019550"/>
          <p14:tracePt t="134797" x="6226175" y="4019550"/>
          <p14:tracePt t="134804" x="6242050" y="4019550"/>
          <p14:tracePt t="134810" x="6257925" y="4019550"/>
          <p14:tracePt t="134818" x="6265863" y="4019550"/>
          <p14:tracePt t="134826" x="6281738" y="4019550"/>
          <p14:tracePt t="134834" x="6305550" y="4019550"/>
          <p14:tracePt t="134840" x="6329363" y="4027488"/>
          <p14:tracePt t="134856" x="6345238" y="4027488"/>
          <p14:tracePt t="134859" x="6384925" y="4035425"/>
          <p14:tracePt t="134864" x="6410325" y="4035425"/>
          <p14:tracePt t="134871" x="6434138" y="4035425"/>
          <p14:tracePt t="134878" x="6450013" y="4035425"/>
          <p14:tracePt t="134886" x="6481763" y="4035425"/>
          <p14:tracePt t="134893" x="6529388" y="4035425"/>
          <p14:tracePt t="134901" x="6537325" y="4035425"/>
          <p14:tracePt t="134908" x="6553200" y="4035425"/>
          <p14:tracePt t="134916" x="6569075" y="4035425"/>
          <p14:tracePt t="134923" x="6577013" y="4035425"/>
          <p14:tracePt t="134930" x="6584950" y="4035425"/>
          <p14:tracePt t="134938" x="6600825" y="4035425"/>
          <p14:tracePt t="134954" x="6608763" y="4035425"/>
          <p14:tracePt t="135020" x="6616700" y="4035425"/>
          <p14:tracePt t="135036" x="6632575" y="4035425"/>
          <p14:tracePt t="135044" x="6640513" y="4035425"/>
          <p14:tracePt t="135051" x="6648450" y="4035425"/>
          <p14:tracePt t="135058" x="6672263" y="4035425"/>
          <p14:tracePt t="135066" x="6688138" y="4035425"/>
          <p14:tracePt t="135073" x="6704013" y="4035425"/>
          <p14:tracePt t="135080" x="6719888" y="4035425"/>
          <p14:tracePt t="135088" x="6735763" y="4035425"/>
          <p14:tracePt t="135096" x="6751638" y="4035425"/>
          <p14:tracePt t="135103" x="6769100" y="4035425"/>
          <p14:tracePt t="135110" x="6777038" y="4035425"/>
          <p14:tracePt t="135118" x="6784975" y="4035425"/>
          <p14:tracePt t="135127" x="6792913" y="4035425"/>
          <p14:tracePt t="135134" x="6808788" y="4027488"/>
          <p14:tracePt t="135141" x="6816725" y="4027488"/>
          <p14:tracePt t="135156" x="6832600" y="4027488"/>
          <p14:tracePt t="135164" x="6840538" y="4027488"/>
          <p14:tracePt t="135170" x="6848475" y="4027488"/>
          <p14:tracePt t="135178" x="6856413" y="4019550"/>
          <p14:tracePt t="135186" x="6872288" y="4019550"/>
          <p14:tracePt t="135193" x="6888163" y="4019550"/>
          <p14:tracePt t="135201" x="6896100" y="4019550"/>
          <p14:tracePt t="135208" x="6911975" y="4019550"/>
          <p14:tracePt t="135217" x="6919913" y="4019550"/>
          <p14:tracePt t="135223" x="6927850" y="4019550"/>
          <p14:tracePt t="135231" x="6935788" y="4019550"/>
          <p14:tracePt t="135238" x="6951663" y="4019550"/>
          <p14:tracePt t="135246" x="6967538" y="4019550"/>
          <p14:tracePt t="135253" x="6975475" y="4019550"/>
          <p14:tracePt t="135261" x="6991350" y="4019550"/>
          <p14:tracePt t="135268" x="6999288" y="4019550"/>
          <p14:tracePt t="135275" x="7031038" y="4019550"/>
          <p14:tracePt t="135284" x="7046913" y="4019550"/>
          <p14:tracePt t="135291" x="7054850" y="4019550"/>
          <p14:tracePt t="135299" x="7062788" y="4019550"/>
          <p14:tracePt t="135306" x="7070725" y="4019550"/>
          <p14:tracePt t="135320" x="7078663" y="4019550"/>
          <p14:tracePt t="135328" x="7086600" y="4019550"/>
          <p14:tracePt t="135478" x="7086600" y="4027488"/>
          <p14:tracePt t="135494" x="7086600" y="4035425"/>
          <p14:tracePt t="135500" x="7086600" y="4051300"/>
          <p14:tracePt t="135508" x="7078663" y="4051300"/>
          <p14:tracePt t="135516" x="7078663" y="4067175"/>
          <p14:tracePt t="135531" x="7062788" y="4083050"/>
          <p14:tracePt t="135538" x="7062788" y="4090988"/>
          <p14:tracePt t="135547" x="7062788" y="4106863"/>
          <p14:tracePt t="135553" x="7046913" y="4114800"/>
          <p14:tracePt t="135561" x="7038975" y="4130675"/>
          <p14:tracePt t="135568" x="7031038" y="4138613"/>
          <p14:tracePt t="135576" x="7023100" y="4146550"/>
          <p14:tracePt t="135583" x="7007225" y="4146550"/>
          <p14:tracePt t="135590" x="6991350" y="4162425"/>
          <p14:tracePt t="135599" x="6975475" y="4170363"/>
          <p14:tracePt t="135607" x="6951663" y="4170363"/>
          <p14:tracePt t="135614" x="6927850" y="4178300"/>
          <p14:tracePt t="135621" x="6904038" y="4186238"/>
          <p14:tracePt t="135628" x="6880225" y="4186238"/>
          <p14:tracePt t="135636" x="6848475" y="4194175"/>
          <p14:tracePt t="135643" x="6816725" y="4194175"/>
          <p14:tracePt t="135651" x="6792913" y="4194175"/>
          <p14:tracePt t="135658" x="6769100" y="4202113"/>
          <p14:tracePt t="135666" x="6759575" y="4202113"/>
          <p14:tracePt t="135673" x="6751638" y="4210050"/>
          <p14:tracePt t="135681" x="6727825" y="4210050"/>
          <p14:tracePt t="135688" x="6711950" y="4210050"/>
          <p14:tracePt t="135696" x="6688138" y="4217988"/>
          <p14:tracePt t="135703" x="6680200" y="4217988"/>
          <p14:tracePt t="135711" x="6664325" y="4217988"/>
          <p14:tracePt t="135718" x="6656388" y="4217988"/>
          <p14:tracePt t="135725" x="6640513" y="4217988"/>
          <p14:tracePt t="135733" x="6624638" y="4217988"/>
          <p14:tracePt t="135741" x="6608763" y="4217988"/>
          <p14:tracePt t="135749" x="6592888" y="4217988"/>
          <p14:tracePt t="135756" x="6584950" y="4217988"/>
          <p14:tracePt t="135764" x="6569075" y="4225925"/>
          <p14:tracePt t="135780" x="6561138" y="4225925"/>
          <p14:tracePt t="135786" x="6537325" y="4225925"/>
          <p14:tracePt t="135794" x="6529388" y="4225925"/>
          <p14:tracePt t="135958" x="6537325" y="4225925"/>
          <p14:tracePt t="135967" x="6545263" y="4217988"/>
          <p14:tracePt t="135973" x="6553200" y="4217988"/>
          <p14:tracePt t="135982" x="6553200" y="4210050"/>
          <p14:tracePt t="135988" x="6561138" y="4202113"/>
          <p14:tracePt t="135996" x="6569075" y="4202113"/>
          <p14:tracePt t="136004" x="6577013" y="4194175"/>
          <p14:tracePt t="136258" x="6577013" y="4202113"/>
          <p14:tracePt t="136267" x="6577013" y="4210050"/>
          <p14:tracePt t="136281" x="6577013" y="4217988"/>
          <p14:tracePt t="136296" x="6577013" y="4225925"/>
          <p14:tracePt t="136303" x="6569075" y="4225925"/>
          <p14:tracePt t="136318" x="6569075" y="4233863"/>
          <p14:tracePt t="136408" x="6569075" y="4241800"/>
          <p14:tracePt t="136423" x="6561138" y="4249738"/>
          <p14:tracePt t="136431" x="6553200" y="4273550"/>
          <p14:tracePt t="136438" x="6529388" y="4291013"/>
          <p14:tracePt t="136445" x="6505575" y="4322763"/>
          <p14:tracePt t="136453" x="6434138" y="4386263"/>
          <p14:tracePt t="136461" x="6361113" y="4457700"/>
          <p14:tracePt t="136468" x="6265863" y="4568825"/>
          <p14:tracePt t="136475" x="6178550" y="4665663"/>
          <p14:tracePt t="136483" x="6075363" y="4768850"/>
          <p14:tracePt t="136491" x="5899150" y="4951413"/>
          <p14:tracePt t="136499" x="5716588" y="5143500"/>
          <p14:tracePt t="136505" x="5524500" y="5327650"/>
          <p14:tracePt t="136513" x="5349875" y="5534025"/>
          <p14:tracePt t="136521" x="5189538" y="5718175"/>
          <p14:tracePt t="136529" x="5070475" y="5837238"/>
          <p14:tracePt t="136535" x="5006975" y="5908675"/>
          <p14:tracePt t="136544" x="4951413" y="5980113"/>
          <p14:tracePt t="136551" x="4910138" y="6021388"/>
          <p14:tracePt t="136558" x="4902200" y="6029325"/>
          <p14:tracePt t="136625" x="4910138" y="6021388"/>
          <p14:tracePt t="136633" x="4933950" y="6005513"/>
          <p14:tracePt t="136640" x="4951413" y="5988050"/>
          <p14:tracePt t="136649" x="4975225" y="5956300"/>
          <p14:tracePt t="136655" x="4999038" y="5940425"/>
          <p14:tracePt t="136663" x="5014913" y="5916613"/>
          <p14:tracePt t="136670" x="5038725" y="5908675"/>
          <p14:tracePt t="136679" x="5046663" y="5900738"/>
          <p14:tracePt t="136686" x="5054600" y="5884863"/>
          <p14:tracePt t="136693" x="5078413" y="5876925"/>
          <p14:tracePt t="136701" x="5078413" y="5868988"/>
          <p14:tracePt t="136731" x="5078413" y="5861050"/>
          <p14:tracePt t="136738" x="5086350" y="5861050"/>
          <p14:tracePt t="136753" x="5086350" y="5853113"/>
          <p14:tracePt t="136768" x="5086350" y="5845175"/>
          <p14:tracePt t="136775" x="5094288" y="5837238"/>
          <p14:tracePt t="136783" x="5102225" y="5821363"/>
          <p14:tracePt t="136791" x="5110163" y="5805488"/>
          <p14:tracePt t="136799" x="5118100" y="5789613"/>
          <p14:tracePt t="136805" x="5126038" y="5773738"/>
          <p14:tracePt t="136813" x="5133975" y="5757863"/>
          <p14:tracePt t="136820" x="5141913" y="5734050"/>
          <p14:tracePt t="136829" x="5157788" y="5710238"/>
          <p14:tracePt t="136835" x="5157788" y="5694363"/>
          <p14:tracePt t="136843" x="5165725" y="5678488"/>
          <p14:tracePt t="136851" x="5173663" y="5662613"/>
          <p14:tracePt t="136858" x="5173663" y="5653088"/>
          <p14:tracePt t="136866" x="5181600" y="5645150"/>
          <p14:tracePt t="136873" x="5189538" y="5637213"/>
          <p14:tracePt t="137137" x="5189538" y="5629275"/>
          <p14:tracePt t="137145" x="5181600" y="5613400"/>
          <p14:tracePt t="137151" x="5165725" y="5573713"/>
          <p14:tracePt t="137160" x="5149850" y="5549900"/>
          <p14:tracePt t="137165" x="5133975" y="5518150"/>
          <p14:tracePt t="137173" x="5110163" y="5478463"/>
          <p14:tracePt t="137182" x="5102225" y="5438775"/>
          <p14:tracePt t="137188" x="5078413" y="5407025"/>
          <p14:tracePt t="137196" x="5062538" y="5367338"/>
          <p14:tracePt t="137203" x="5054600" y="5327650"/>
          <p14:tracePt t="137211" x="5046663" y="5286375"/>
          <p14:tracePt t="137219" x="5046663" y="5262563"/>
          <p14:tracePt t="137226" x="5046663" y="5246688"/>
          <p14:tracePt t="137233" x="5046663" y="5230813"/>
          <p14:tracePt t="137240" x="5046663" y="5222875"/>
          <p14:tracePt t="137256" x="5046663" y="5214938"/>
          <p14:tracePt t="137361" x="5046663" y="5222875"/>
          <p14:tracePt t="137368" x="5046663" y="5230813"/>
          <p14:tracePt t="137376" x="5046663" y="5238750"/>
          <p14:tracePt t="137391" x="5046663" y="5278438"/>
          <p14:tracePt t="137399" x="5046663" y="5294313"/>
          <p14:tracePt t="137405" x="5038725" y="5319713"/>
          <p14:tracePt t="137414" x="5030788" y="5335588"/>
          <p14:tracePt t="137421" x="5030788" y="5359400"/>
          <p14:tracePt t="137429" x="5022850" y="5375275"/>
          <p14:tracePt t="137435" x="5022850" y="5407025"/>
          <p14:tracePt t="137444" x="5014913" y="5414963"/>
          <p14:tracePt t="137451" x="4999038" y="5430838"/>
          <p14:tracePt t="137459" x="4999038" y="5438775"/>
          <p14:tracePt t="137466" x="4991100" y="5446713"/>
          <p14:tracePt t="137473" x="4991100" y="5454650"/>
          <p14:tracePt t="137481" x="4983163" y="5454650"/>
          <p14:tracePt t="137488" x="4975225" y="5454650"/>
          <p14:tracePt t="137496" x="4967288" y="5462588"/>
          <p14:tracePt t="137503" x="4951413" y="5462588"/>
          <p14:tracePt t="137511" x="4926013" y="5470525"/>
          <p14:tracePt t="137519" x="4918075" y="5478463"/>
          <p14:tracePt t="137526" x="4902200" y="5478463"/>
          <p14:tracePt t="137534" x="4878388" y="5486400"/>
          <p14:tracePt t="137541" x="4862513" y="5494338"/>
          <p14:tracePt t="137548" x="4838700" y="5510213"/>
          <p14:tracePt t="137556" x="4822825" y="5518150"/>
          <p14:tracePt t="137564" x="4791075" y="5541963"/>
          <p14:tracePt t="137571" x="4783138" y="5549900"/>
          <p14:tracePt t="137579" x="4767263" y="5565775"/>
          <p14:tracePt t="137585" x="4751388" y="5573713"/>
          <p14:tracePt t="137593" x="4751388" y="5581650"/>
          <p14:tracePt t="137600" x="4743450" y="5581650"/>
          <p14:tracePt t="137611" x="4743450" y="5589588"/>
          <p14:tracePt t="137615" x="4743450" y="5597525"/>
          <p14:tracePt t="137624" x="4735513" y="5597525"/>
          <p14:tracePt t="137631" x="4735513" y="5605463"/>
          <p14:tracePt t="137773" x="4735513" y="5613400"/>
          <p14:tracePt t="137803" x="4727575" y="5613400"/>
          <p14:tracePt t="137826" x="4719638" y="5613400"/>
          <p14:tracePt t="137849" x="4711700" y="5613400"/>
          <p14:tracePt t="137856" x="4695825" y="5605463"/>
          <p14:tracePt t="137864" x="4695825" y="5597525"/>
          <p14:tracePt t="137870" x="4679950" y="5581650"/>
          <p14:tracePt t="137878" x="4656138" y="5573713"/>
          <p14:tracePt t="137886" x="4632325" y="5549900"/>
          <p14:tracePt t="137896" x="4616450" y="5541963"/>
          <p14:tracePt t="137900" x="4584700" y="5526088"/>
          <p14:tracePt t="137908" x="4543425" y="5518150"/>
          <p14:tracePt t="137915" x="4511675" y="5510213"/>
          <p14:tracePt t="137924" x="4471988" y="5494338"/>
          <p14:tracePt t="137931" x="4448175" y="5494338"/>
          <p14:tracePt t="137938" x="4424363" y="5478463"/>
          <p14:tracePt t="137946" x="4408488" y="5470525"/>
          <p14:tracePt t="137954" x="4392613" y="5470525"/>
          <p14:tracePt t="137961" x="4384675" y="5470525"/>
          <p14:tracePt t="138066" x="4384675" y="5462588"/>
          <p14:tracePt t="138082" x="4384675" y="5454650"/>
          <p14:tracePt t="138088" x="4392613" y="5454650"/>
          <p14:tracePt t="138104" x="4400550" y="5454650"/>
          <p14:tracePt t="138111" x="4408488" y="5446713"/>
          <p14:tracePt t="138125" x="4416425" y="5438775"/>
          <p14:tracePt t="138141" x="4424363" y="5430838"/>
          <p14:tracePt t="138148" x="4424363" y="5422900"/>
          <p14:tracePt t="138164" x="4432300" y="5422900"/>
          <p14:tracePt t="138171" x="4440238" y="5414963"/>
          <p14:tracePt t="138186" x="4448175" y="5407025"/>
          <p14:tracePt t="138208" x="4456113" y="5407025"/>
          <p14:tracePt t="138223" x="4456113" y="5399088"/>
          <p14:tracePt t="138290" x="4464050" y="5399088"/>
          <p14:tracePt t="138298" x="4471988" y="5407025"/>
          <p14:tracePt t="138306" x="4479925" y="5414963"/>
          <p14:tracePt t="138314" x="4487863" y="5438775"/>
          <p14:tracePt t="138320" x="4503738" y="5454650"/>
          <p14:tracePt t="138329" x="4519613" y="5478463"/>
          <p14:tracePt t="138336" x="4543425" y="5510213"/>
          <p14:tracePt t="138343" x="4559300" y="5534025"/>
          <p14:tracePt t="138350" x="4567238" y="5549900"/>
          <p14:tracePt t="138358" x="4576763" y="5565775"/>
          <p14:tracePt t="138366" x="4584700" y="5581650"/>
          <p14:tracePt t="138381" x="4592638" y="5589588"/>
          <p14:tracePt t="138404" x="4592638" y="5597525"/>
          <p14:tracePt t="138478" x="4592638" y="5589588"/>
          <p14:tracePt t="138486" x="4592638" y="5573713"/>
          <p14:tracePt t="138494" x="4592638" y="5557838"/>
          <p14:tracePt t="138501" x="4592638" y="5549900"/>
          <p14:tracePt t="138508" x="4592638" y="5534025"/>
          <p14:tracePt t="138516" x="4600575" y="5518150"/>
          <p14:tracePt t="138524" x="4600575" y="5502275"/>
          <p14:tracePt t="138531" x="4608513" y="5494338"/>
          <p14:tracePt t="138538" x="4608513" y="5486400"/>
          <p14:tracePt t="138546" x="4608513" y="5478463"/>
          <p14:tracePt t="138553" x="4608513" y="5470525"/>
          <p14:tracePt t="138561" x="4608513" y="5462588"/>
          <p14:tracePt t="138575" x="4608513" y="5454650"/>
          <p14:tracePt t="138583" x="4616450" y="5454650"/>
          <p14:tracePt t="138591" x="4616450" y="5446713"/>
          <p14:tracePt t="138606" x="4616450" y="5438775"/>
          <p14:tracePt t="138614" x="4616450" y="5430838"/>
          <p14:tracePt t="138621" x="4624388" y="5430838"/>
          <p14:tracePt t="138629" x="4632325" y="5430838"/>
          <p14:tracePt t="138643" x="4640263" y="5430838"/>
          <p14:tracePt t="138651" x="4656138" y="5430838"/>
          <p14:tracePt t="138658" x="4672013" y="5430838"/>
          <p14:tracePt t="138666" x="4703763" y="5430838"/>
          <p14:tracePt t="138673" x="4727575" y="5438775"/>
          <p14:tracePt t="138681" x="4759325" y="5462588"/>
          <p14:tracePt t="138688" x="4783138" y="5478463"/>
          <p14:tracePt t="138696" x="4814888" y="5486400"/>
          <p14:tracePt t="138703" x="4838700" y="5502275"/>
          <p14:tracePt t="138711" x="4854575" y="5510213"/>
          <p14:tracePt t="138718" x="4862513" y="5518150"/>
          <p14:tracePt t="138726" x="4870450" y="5526088"/>
          <p14:tracePt t="138741" x="4870450" y="5534025"/>
          <p14:tracePt t="138861" x="4878388" y="5526088"/>
          <p14:tracePt t="138868" x="4886325" y="5526088"/>
          <p14:tracePt t="138896" x="4902200" y="5518150"/>
          <p14:tracePt t="138905" x="4918075" y="5518150"/>
          <p14:tracePt t="138921" x="4926013" y="5518150"/>
          <p14:tracePt t="138935" x="4933950" y="5518150"/>
          <p14:tracePt t="138996" x="4933950" y="5526088"/>
          <p14:tracePt t="139003" x="4943475" y="5534025"/>
          <p14:tracePt t="139010" x="4943475" y="5541963"/>
          <p14:tracePt t="139018" x="4943475" y="5549900"/>
          <p14:tracePt t="139025" x="4943475" y="5565775"/>
          <p14:tracePt t="139040" x="4951413" y="5573713"/>
          <p14:tracePt t="139055" x="4951413" y="5581650"/>
          <p14:tracePt t="139079" x="4959350" y="5589588"/>
          <p14:tracePt t="139102" x="4959350" y="5597525"/>
          <p14:tracePt t="139108" x="4967288" y="5597525"/>
          <p14:tracePt t="139123" x="4975225" y="5597525"/>
          <p14:tracePt t="139140" x="4983163" y="5597525"/>
          <p14:tracePt t="139146" x="4991100" y="5597525"/>
          <p14:tracePt t="139153" x="4999038" y="5597525"/>
          <p14:tracePt t="139168" x="5006975" y="5589588"/>
          <p14:tracePt t="139183" x="5014913" y="5589588"/>
          <p14:tracePt t="139198" x="5022850" y="5581650"/>
          <p14:tracePt t="139205" x="5030788" y="5581650"/>
          <p14:tracePt t="139221" x="5038725" y="5581650"/>
          <p14:tracePt t="139243" x="5046663" y="5573713"/>
          <p14:tracePt t="139289" x="5054600" y="5573713"/>
          <p14:tracePt t="139303" x="5078413" y="5589588"/>
          <p14:tracePt t="139318" x="5086350" y="5605463"/>
          <p14:tracePt t="139327" x="5102225" y="5613400"/>
          <p14:tracePt t="139333" x="5110163" y="5621338"/>
          <p14:tracePt t="139341" x="5118100" y="5621338"/>
          <p14:tracePt t="139348" x="5118100" y="5629275"/>
          <p14:tracePt t="139356" x="5133975" y="5637213"/>
          <p14:tracePt t="139371" x="5133975" y="5645150"/>
          <p14:tracePt t="139386" x="5141913" y="5645150"/>
          <p14:tracePt t="142845" x="5078413" y="5686425"/>
          <p14:tracePt t="142847" x="5046663" y="5757863"/>
          <p14:tracePt t="142848" x="5046663" y="5797550"/>
          <p14:tracePt t="142851" x="5062538" y="5813425"/>
          <p14:tracePt t="142860" x="5094288" y="5837238"/>
          <p14:tracePt t="142866" x="5126038" y="5845175"/>
          <p14:tracePt t="142867" x="5165725" y="5861050"/>
          <p14:tracePt t="142875" x="5205413" y="5876925"/>
          <p14:tracePt t="142881" x="5229225" y="5876925"/>
          <p14:tracePt t="142888" x="5253038" y="5884863"/>
          <p14:tracePt t="142896" x="5292725" y="5884863"/>
          <p14:tracePt t="142913" x="5334000" y="5892800"/>
          <p14:tracePt t="142920" x="5349875" y="5892800"/>
          <p14:tracePt t="142928" x="5357813" y="5892800"/>
          <p14:tracePt t="142933" x="5365750" y="5892800"/>
          <p14:tracePt t="142943" x="5381625" y="5892800"/>
          <p14:tracePt t="142957" x="5389563" y="5892800"/>
          <p14:tracePt t="142971" x="5397500" y="5892800"/>
          <p14:tracePt t="142978" x="5405438" y="5892800"/>
          <p14:tracePt t="142994" x="5413375" y="5892800"/>
          <p14:tracePt t="143009" x="5421313" y="5892800"/>
          <p14:tracePt t="143017" x="5429250" y="5892800"/>
          <p14:tracePt t="143024" x="5437188" y="5892800"/>
          <p14:tracePt t="143040" x="5445125" y="5900738"/>
          <p14:tracePt t="143046" x="5453063" y="5900738"/>
          <p14:tracePt t="143054" x="5461000" y="5900738"/>
          <p14:tracePt t="143062" x="5468938" y="5900738"/>
          <p14:tracePt t="143143" x="5476875" y="5900738"/>
          <p14:tracePt t="143166" x="5484813" y="5892800"/>
          <p14:tracePt t="143174" x="5484813" y="5884863"/>
          <p14:tracePt t="143286" x="5484813" y="5876925"/>
          <p14:tracePt t="143301" x="5484813" y="5868988"/>
          <p14:tracePt t="143309" x="5476875" y="5868988"/>
          <p14:tracePt t="143316" x="5468938" y="5861050"/>
          <p14:tracePt t="143324" x="5468938" y="5853113"/>
          <p14:tracePt t="143331" x="5453063" y="5853113"/>
          <p14:tracePt t="143338" x="5445125" y="5845175"/>
          <p14:tracePt t="143346" x="5429250" y="5837238"/>
          <p14:tracePt t="143353" x="5413375" y="5837238"/>
          <p14:tracePt t="143361" x="5397500" y="5829300"/>
          <p14:tracePt t="143368" x="5381625" y="5821363"/>
          <p14:tracePt t="143376" x="5365750" y="5813425"/>
          <p14:tracePt t="143384" x="5334000" y="5813425"/>
          <p14:tracePt t="143391" x="5310188" y="5805488"/>
          <p14:tracePt t="143398" x="5292725" y="5797550"/>
          <p14:tracePt t="143407" x="5276850" y="5789613"/>
          <p14:tracePt t="143414" x="5260975" y="5789613"/>
          <p14:tracePt t="143421" x="5253038" y="5789613"/>
          <p14:tracePt t="143428" x="5229225" y="5781675"/>
          <p14:tracePt t="143436" x="5213350" y="5781675"/>
          <p14:tracePt t="143444" x="5205413" y="5773738"/>
          <p14:tracePt t="143451" x="5197475" y="5773738"/>
          <p14:tracePt t="143466" x="5189538" y="5765800"/>
          <p14:tracePt t="143474" x="5173663" y="5757863"/>
          <p14:tracePt t="143481" x="5165725" y="5757863"/>
          <p14:tracePt t="143488" x="5149850" y="5741988"/>
          <p14:tracePt t="143496" x="5133975" y="5741988"/>
          <p14:tracePt t="143504" x="5118100" y="5741988"/>
          <p14:tracePt t="143511" x="5094288" y="5734050"/>
          <p14:tracePt t="143518" x="5078413" y="5734050"/>
          <p14:tracePt t="143527" x="5046663" y="5726113"/>
          <p14:tracePt t="143534" x="5014913" y="5718175"/>
          <p14:tracePt t="143541" x="4975225" y="5710238"/>
          <p14:tracePt t="143548" x="4951413" y="5710238"/>
          <p14:tracePt t="143557" x="4918075" y="5702300"/>
          <p14:tracePt t="143564" x="4894263" y="5694363"/>
          <p14:tracePt t="143571" x="4870450" y="5694363"/>
          <p14:tracePt t="143578" x="4846638" y="5686425"/>
          <p14:tracePt t="143586" x="4814888" y="5686425"/>
          <p14:tracePt t="143594" x="4806950" y="5686425"/>
          <p14:tracePt t="143601" x="4799013" y="5686425"/>
          <p14:tracePt t="143609" x="4791075" y="5686425"/>
          <p14:tracePt t="143624" x="4775200" y="5678488"/>
          <p14:tracePt t="143639" x="4767263" y="5678488"/>
          <p14:tracePt t="143645" x="4759325" y="5678488"/>
          <p14:tracePt t="143654" x="4751388" y="5678488"/>
          <p14:tracePt t="143661" x="4743450" y="5678488"/>
          <p14:tracePt t="143670" x="4735513" y="5670550"/>
          <p14:tracePt t="143677" x="4727575" y="5670550"/>
          <p14:tracePt t="143684" x="4703763" y="5670550"/>
          <p14:tracePt t="143692" x="4687888" y="5670550"/>
          <p14:tracePt t="143698" x="4672013" y="5670550"/>
          <p14:tracePt t="143707" x="4664075" y="5670550"/>
          <p14:tracePt t="143713" x="4656138" y="5670550"/>
          <p14:tracePt t="143721" x="4640263" y="5670550"/>
          <p14:tracePt t="143728" x="4624388" y="5662613"/>
          <p14:tracePt t="143737" x="4608513" y="5662613"/>
          <p14:tracePt t="143746" x="4584700" y="5653088"/>
          <p14:tracePt t="143751" x="4576763" y="5653088"/>
          <p14:tracePt t="143759" x="4559300" y="5645150"/>
          <p14:tracePt t="143773" x="4551363" y="5645150"/>
          <p14:tracePt t="143781" x="4527550" y="5645150"/>
          <p14:tracePt t="143796" x="4511675" y="5645150"/>
          <p14:tracePt t="143804" x="4503738" y="5645150"/>
          <p14:tracePt t="143811" x="4495800" y="5645150"/>
          <p14:tracePt t="143820" x="4487863" y="5645150"/>
          <p14:tracePt t="143828" x="4479925" y="5645150"/>
          <p14:tracePt t="143833" x="4479925" y="5637213"/>
          <p14:tracePt t="143841" x="4471988" y="5637213"/>
          <p14:tracePt t="143858" x="4464050" y="5637213"/>
          <p14:tracePt t="143863" x="4456113" y="5637213"/>
          <p14:tracePt t="143871" x="4456113" y="5629275"/>
          <p14:tracePt t="143886" x="4448175" y="5629275"/>
          <p14:tracePt t="143918" x="4440238" y="5629275"/>
          <p14:tracePt t="144269" x="0" y="0"/>
        </p14:tracePtLst>
        <p14:tracePtLst>
          <p14:tracePt t="145155" x="4624388" y="5853113"/>
          <p14:tracePt t="145273" x="4624388" y="5845175"/>
          <p14:tracePt t="145291" x="4624388" y="5829300"/>
          <p14:tracePt t="145296" x="4624388" y="5821363"/>
          <p14:tracePt t="145305" x="4624388" y="5805488"/>
          <p14:tracePt t="145311" x="4616450" y="5805488"/>
          <p14:tracePt t="145320" x="4616450" y="5797550"/>
          <p14:tracePt t="145326" x="4616450" y="5789613"/>
          <p14:tracePt t="145335" x="4608513" y="5781675"/>
          <p14:tracePt t="145342" x="4608513" y="5773738"/>
          <p14:tracePt t="145363" x="4608513" y="5765800"/>
          <p14:tracePt t="145372" x="4608513" y="5757863"/>
          <p14:tracePt t="145386" x="4608513" y="5749925"/>
          <p14:tracePt t="145401" x="4608513" y="5741988"/>
          <p14:tracePt t="145424" x="4608513" y="5734050"/>
          <p14:tracePt t="145446" x="4608513" y="5726113"/>
          <p14:tracePt t="145454" x="4608513" y="5718175"/>
          <p14:tracePt t="145469" x="4608513" y="5710238"/>
          <p14:tracePt t="145499" x="4608513" y="5702300"/>
          <p14:tracePt t="145618" x="4608513" y="5694363"/>
          <p14:tracePt t="145649" x="0" y="0"/>
        </p14:tracePtLst>
        <p14:tracePtLst>
          <p14:tracePt t="146190" x="4648200" y="6013450"/>
          <p14:tracePt t="146293" x="4640263" y="6021388"/>
          <p14:tracePt t="146301" x="4640263" y="6037263"/>
          <p14:tracePt t="146308" x="4640263" y="6045200"/>
          <p14:tracePt t="146316" x="4640263" y="6053138"/>
          <p14:tracePt t="146324" x="4632325" y="6076950"/>
          <p14:tracePt t="146331" x="4632325" y="6084888"/>
          <p14:tracePt t="146338" x="4624388" y="6108700"/>
          <p14:tracePt t="146346" x="4624388" y="6132513"/>
          <p14:tracePt t="146353" x="4616450" y="6140450"/>
          <p14:tracePt t="146361" x="4616450" y="6164263"/>
          <p14:tracePt t="146369" x="4616450" y="6172200"/>
          <p14:tracePt t="146376" x="4616450" y="6188075"/>
          <p14:tracePt t="146384" x="4616450" y="6196013"/>
          <p14:tracePt t="146391" x="4608513" y="6196013"/>
          <p14:tracePt t="146398" x="4608513" y="6211888"/>
          <p14:tracePt t="146406" x="4608513" y="6219825"/>
          <p14:tracePt t="146415" x="4608513" y="6227763"/>
          <p14:tracePt t="146421" x="4608513" y="6235700"/>
          <p14:tracePt t="146429" x="4608513" y="6243638"/>
          <p14:tracePt t="146444" x="4608513" y="6251575"/>
          <p14:tracePt t="146451" x="4608513" y="6259513"/>
          <p14:tracePt t="146474" x="4608513" y="6267450"/>
          <p14:tracePt t="146489" x="4608513" y="6275388"/>
          <p14:tracePt t="146511" x="4608513" y="6283325"/>
          <p14:tracePt t="146534" x="4608513" y="6291263"/>
          <p14:tracePt t="146609" x="0" y="0"/>
        </p14:tracePtLst>
        <p14:tracePtLst>
          <p14:tracePt t="147795" x="4967288" y="5876925"/>
          <p14:tracePt t="147876" x="4967288" y="5868988"/>
          <p14:tracePt t="147885" x="4967288" y="5861050"/>
          <p14:tracePt t="147899" x="4967288" y="5853113"/>
          <p14:tracePt t="147913" x="4967288" y="5845175"/>
          <p14:tracePt t="147921" x="4967288" y="5837238"/>
          <p14:tracePt t="147930" x="4967288" y="5829300"/>
          <p14:tracePt t="147945" x="4967288" y="5821363"/>
          <p14:tracePt t="147958" x="4967288" y="5813425"/>
          <p14:tracePt t="148018" x="4959350" y="5813425"/>
          <p14:tracePt t="148237" x="0" y="0"/>
        </p14:tracePtLst>
        <p14:tracePtLst>
          <p14:tracePt t="151065" x="4233863" y="6021388"/>
          <p14:tracePt t="151281" x="4257675" y="6021388"/>
          <p14:tracePt t="151288" x="4273550" y="6021388"/>
          <p14:tracePt t="151297" x="4297363" y="6021388"/>
          <p14:tracePt t="151304" x="4321175" y="6021388"/>
          <p14:tracePt t="151312" x="4360863" y="6021388"/>
          <p14:tracePt t="151319" x="4416425" y="6021388"/>
          <p14:tracePt t="151326" x="4464050" y="6021388"/>
          <p14:tracePt t="151335" x="4519613" y="6021388"/>
          <p14:tracePt t="151341" x="4584700" y="6013450"/>
          <p14:tracePt t="151349" x="4640263" y="6005513"/>
          <p14:tracePt t="151356" x="4687888" y="6005513"/>
          <p14:tracePt t="151364" x="4743450" y="5988050"/>
          <p14:tracePt t="151371" x="4775200" y="5980113"/>
          <p14:tracePt t="151379" x="4806950" y="5972175"/>
          <p14:tracePt t="151387" x="4846638" y="5964238"/>
          <p14:tracePt t="151394" x="4878388" y="5956300"/>
          <p14:tracePt t="151401" x="4894263" y="5948363"/>
          <p14:tracePt t="151408" x="4926013" y="5940425"/>
          <p14:tracePt t="151421" x="4975225" y="5932488"/>
          <p14:tracePt t="151423" x="5006975" y="5924550"/>
          <p14:tracePt t="151433" x="5062538" y="5908675"/>
          <p14:tracePt t="151439" x="5118100" y="5900738"/>
          <p14:tracePt t="151448" x="5165725" y="5892800"/>
          <p14:tracePt t="151456" x="5197475" y="5892800"/>
          <p14:tracePt t="151461" x="5221288" y="5884863"/>
          <p14:tracePt t="151470" x="5268913" y="5884863"/>
          <p14:tracePt t="151476" x="5292725" y="5884863"/>
          <p14:tracePt t="151486" x="5326063" y="5884863"/>
          <p14:tracePt t="151492" x="5349875" y="5884863"/>
          <p14:tracePt t="151498" x="5373688" y="5884863"/>
          <p14:tracePt t="151507" x="5397500" y="5884863"/>
          <p14:tracePt t="151514" x="5405438" y="5884863"/>
          <p14:tracePt t="151521" x="5421313" y="5884863"/>
          <p14:tracePt t="151528" x="5445125" y="5884863"/>
          <p14:tracePt t="151536" x="5468938" y="5884863"/>
          <p14:tracePt t="151544" x="5476875" y="5884863"/>
          <p14:tracePt t="151553" x="5508625" y="5884863"/>
          <p14:tracePt t="151560" x="5540375" y="5884863"/>
          <p14:tracePt t="151569" x="5564188" y="5876925"/>
          <p14:tracePt t="151574" x="5588000" y="5876925"/>
          <p14:tracePt t="151581" x="5611813" y="5876925"/>
          <p14:tracePt t="151589" x="5643563" y="5876925"/>
          <p14:tracePt t="151596" x="5667375" y="5876925"/>
          <p14:tracePt t="151604" x="5684838" y="5868988"/>
          <p14:tracePt t="151612" x="5708650" y="5868988"/>
          <p14:tracePt t="151619" x="5732463" y="5868988"/>
          <p14:tracePt t="151626" x="5740400" y="5868988"/>
          <p14:tracePt t="151634" x="5772150" y="5868988"/>
          <p14:tracePt t="151641" x="5795963" y="5868988"/>
          <p14:tracePt t="151648" x="5811838" y="5868988"/>
          <p14:tracePt t="151656" x="5827713" y="5868988"/>
          <p14:tracePt t="151664" x="5851525" y="5884863"/>
          <p14:tracePt t="151671" x="5875338" y="5884863"/>
          <p14:tracePt t="151679" x="5899150" y="5892800"/>
          <p14:tracePt t="151686" x="5915025" y="5892800"/>
          <p14:tracePt t="151693" x="5946775" y="5908675"/>
          <p14:tracePt t="151701" x="5970588" y="5908675"/>
          <p14:tracePt t="151708" x="5994400" y="5916613"/>
          <p14:tracePt t="151717" x="6018213" y="5916613"/>
          <p14:tracePt t="151724" x="6043613" y="5924550"/>
          <p14:tracePt t="151731" x="6059488" y="5924550"/>
          <p14:tracePt t="151738" x="6083300" y="5924550"/>
          <p14:tracePt t="151746" x="6107113" y="5924550"/>
          <p14:tracePt t="151754" x="6115050" y="5924550"/>
          <p14:tracePt t="151769" x="6130925" y="5924550"/>
          <p14:tracePt t="151888" x="6122988" y="5924550"/>
          <p14:tracePt t="151896" x="6107113" y="5916613"/>
          <p14:tracePt t="151904" x="6075363" y="5908675"/>
          <p14:tracePt t="151911" x="6051550" y="5908675"/>
          <p14:tracePt t="151920" x="5986463" y="5900738"/>
          <p14:tracePt t="151926" x="5922963" y="5884863"/>
          <p14:tracePt t="151934" x="5835650" y="5884863"/>
          <p14:tracePt t="151941" x="5772150" y="5884863"/>
          <p14:tracePt t="151949" x="5708650" y="5884863"/>
          <p14:tracePt t="151956" x="5651500" y="5884863"/>
          <p14:tracePt t="151965" x="5611813" y="5884863"/>
          <p14:tracePt t="151970" x="5556250" y="5884863"/>
          <p14:tracePt t="151981" x="5524500" y="5884863"/>
          <p14:tracePt t="151986" x="5500688" y="5884863"/>
          <p14:tracePt t="151993" x="5484813" y="5884863"/>
          <p14:tracePt t="152002" x="5468938" y="5884863"/>
          <p14:tracePt t="152008" x="5461000" y="5884863"/>
          <p14:tracePt t="152019" x="5453063" y="5884863"/>
          <p14:tracePt t="152046" x="5445125" y="5884863"/>
          <p14:tracePt t="152234" x="0" y="0"/>
        </p14:tracePtLst>
        <p14:tracePtLst>
          <p14:tracePt t="158340" x="4632325" y="5686425"/>
          <p14:tracePt t="158593" x="4640263" y="5686425"/>
          <p14:tracePt t="158602" x="4656138" y="5686425"/>
          <p14:tracePt t="158608" x="4687888" y="5686425"/>
          <p14:tracePt t="158616" x="4703763" y="5694363"/>
          <p14:tracePt t="158623" x="4743450" y="5694363"/>
          <p14:tracePt t="158631" x="4791075" y="5702300"/>
          <p14:tracePt t="158639" x="4846638" y="5710238"/>
          <p14:tracePt t="158648" x="4886325" y="5710238"/>
          <p14:tracePt t="158655" x="4933950" y="5718175"/>
          <p14:tracePt t="158661" x="4967288" y="5718175"/>
          <p14:tracePt t="158668" x="4999038" y="5718175"/>
          <p14:tracePt t="158676" x="5046663" y="5718175"/>
          <p14:tracePt t="158683" x="5062538" y="5726113"/>
          <p14:tracePt t="158691" x="5094288" y="5726113"/>
          <p14:tracePt t="158698" x="5118100" y="5734050"/>
          <p14:tracePt t="158706" x="5157788" y="5741988"/>
          <p14:tracePt t="158714" x="5173663" y="5741988"/>
          <p14:tracePt t="158721" x="5197475" y="5749925"/>
          <p14:tracePt t="158730" x="5221288" y="5749925"/>
          <p14:tracePt t="158736" x="5237163" y="5749925"/>
          <p14:tracePt t="158744" x="5260975" y="5757863"/>
          <p14:tracePt t="158751" x="5268913" y="5757863"/>
          <p14:tracePt t="158758" x="5292725" y="5765800"/>
          <p14:tracePt t="158765" x="5310188" y="5765800"/>
          <p14:tracePt t="158774" x="5326063" y="5773738"/>
          <p14:tracePt t="158781" x="5341938" y="5773738"/>
          <p14:tracePt t="158788" x="5349875" y="5781675"/>
          <p14:tracePt t="158796" x="5373688" y="5789613"/>
          <p14:tracePt t="158803" x="5397500" y="5797550"/>
          <p14:tracePt t="158811" x="5421313" y="5813425"/>
          <p14:tracePt t="158818" x="5437188" y="5821363"/>
          <p14:tracePt t="158826" x="5461000" y="5837238"/>
          <p14:tracePt t="158834" x="5500688" y="5853113"/>
          <p14:tracePt t="158841" x="5524500" y="5868988"/>
          <p14:tracePt t="158848" x="5564188" y="5876925"/>
          <p14:tracePt t="158856" x="5580063" y="5884863"/>
          <p14:tracePt t="158864" x="5603875" y="5900738"/>
          <p14:tracePt t="158871" x="5619750" y="5900738"/>
          <p14:tracePt t="158878" x="5635625" y="5916613"/>
          <p14:tracePt t="158897" x="5659438" y="5932488"/>
          <p14:tracePt t="158901" x="5667375" y="5940425"/>
          <p14:tracePt t="158909" x="5676900" y="5940425"/>
          <p14:tracePt t="158916" x="5676900" y="5948363"/>
          <p14:tracePt t="158931" x="5684838" y="5956300"/>
          <p14:tracePt t="158953" x="5684838" y="5964238"/>
          <p14:tracePt t="158961" x="5684838" y="5972175"/>
          <p14:tracePt t="158984" x="5692775" y="5980113"/>
          <p14:tracePt t="158998" x="5692775" y="5988050"/>
          <p14:tracePt t="159006" x="5692775" y="6005513"/>
          <p14:tracePt t="159021" x="5692775" y="6013450"/>
          <p14:tracePt t="159029" x="5692775" y="6029325"/>
          <p14:tracePt t="159036" x="5692775" y="6037263"/>
          <p14:tracePt t="159045" x="5692775" y="6045200"/>
          <p14:tracePt t="159051" x="5692775" y="6061075"/>
          <p14:tracePt t="159066" x="5684838" y="6069013"/>
          <p14:tracePt t="159074" x="5676900" y="6076950"/>
          <p14:tracePt t="159081" x="5659438" y="6092825"/>
          <p14:tracePt t="159088" x="5643563" y="6092825"/>
          <p14:tracePt t="159096" x="5635625" y="6100763"/>
          <p14:tracePt t="159103" x="5619750" y="6108700"/>
          <p14:tracePt t="159114" x="5603875" y="6116638"/>
          <p14:tracePt t="159119" x="5588000" y="6116638"/>
          <p14:tracePt t="159127" x="5572125" y="6132513"/>
          <p14:tracePt t="159134" x="5556250" y="6132513"/>
          <p14:tracePt t="159140" x="5540375" y="6132513"/>
          <p14:tracePt t="159148" x="5516563" y="6148388"/>
          <p14:tracePt t="159156" x="5492750" y="6156325"/>
          <p14:tracePt t="159164" x="5461000" y="6164263"/>
          <p14:tracePt t="159170" x="5437188" y="6164263"/>
          <p14:tracePt t="159179" x="5413375" y="6172200"/>
          <p14:tracePt t="159186" x="5389563" y="6180138"/>
          <p14:tracePt t="159194" x="5357813" y="6188075"/>
          <p14:tracePt t="159201" x="5326063" y="6196013"/>
          <p14:tracePt t="159208" x="5284788" y="6196013"/>
          <p14:tracePt t="159216" x="5260975" y="6196013"/>
          <p14:tracePt t="159224" x="5237163" y="6196013"/>
          <p14:tracePt t="159231" x="5205413" y="6203950"/>
          <p14:tracePt t="159239" x="5157788" y="6219825"/>
          <p14:tracePt t="159247" x="5118100" y="6227763"/>
          <p14:tracePt t="159254" x="5078413" y="6235700"/>
          <p14:tracePt t="159261" x="4991100" y="6259513"/>
          <p14:tracePt t="159268" x="4967288" y="6267450"/>
          <p14:tracePt t="159277" x="4933950" y="6275388"/>
          <p14:tracePt t="159284" x="4902200" y="6283325"/>
          <p14:tracePt t="159291" x="4862513" y="6291263"/>
          <p14:tracePt t="159298" x="4830763" y="6299200"/>
          <p14:tracePt t="159306" x="4783138" y="6307138"/>
          <p14:tracePt t="159314" x="4743450" y="6307138"/>
          <p14:tracePt t="159321" x="4727575" y="6315075"/>
          <p14:tracePt t="159329" x="4679950" y="6323013"/>
          <p14:tracePt t="159336" x="4648200" y="6330950"/>
          <p14:tracePt t="159344" x="4624388" y="6338888"/>
          <p14:tracePt t="159351" x="4592638" y="6348413"/>
          <p14:tracePt t="159359" x="4567238" y="6348413"/>
          <p14:tracePt t="159366" x="4543425" y="6356350"/>
          <p14:tracePt t="159374" x="4535488" y="6356350"/>
          <p14:tracePt t="159381" x="4511675" y="6356350"/>
          <p14:tracePt t="159389" x="4495800" y="6364288"/>
          <p14:tracePt t="159396" x="4479925" y="6364288"/>
          <p14:tracePt t="159404" x="4464050" y="6364288"/>
          <p14:tracePt t="159411" x="4456113" y="6364288"/>
          <p14:tracePt t="159426" x="4448175" y="6364288"/>
          <p14:tracePt t="159443" x="4440238" y="6364288"/>
          <p14:tracePt t="159652" x="4448175" y="6364288"/>
          <p14:tracePt t="159654" x="0" y="0"/>
        </p14:tracePtLst>
        <p14:tracePtLst>
          <p14:tracePt t="160462" x="6384925" y="4473575"/>
          <p14:tracePt t="160478" x="6384925" y="4481513"/>
          <p14:tracePt t="160483" x="6384925" y="4489450"/>
          <p14:tracePt t="160500" x="6384925" y="4497388"/>
          <p14:tracePt t="160514" x="6384925" y="4505325"/>
          <p14:tracePt t="160521" x="6384925" y="4513263"/>
          <p14:tracePt t="160536" x="6384925" y="4521200"/>
          <p14:tracePt t="160551" x="6392863" y="4529138"/>
          <p14:tracePt t="160567" x="6402388" y="4529138"/>
          <p14:tracePt t="160574" x="6410325" y="4537075"/>
          <p14:tracePt t="160581" x="6434138" y="4537075"/>
          <p14:tracePt t="160589" x="6473825" y="4537075"/>
          <p14:tracePt t="160598" x="6537325" y="4537075"/>
          <p14:tracePt t="160605" x="6592888" y="4537075"/>
          <p14:tracePt t="160612" x="6664325" y="4537075"/>
          <p14:tracePt t="160620" x="6751638" y="4537075"/>
          <p14:tracePt t="160627" x="6816725" y="4537075"/>
          <p14:tracePt t="160633" x="6911975" y="4529138"/>
          <p14:tracePt t="160642" x="6999288" y="4529138"/>
          <p14:tracePt t="160648" x="7078663" y="4521200"/>
          <p14:tracePt t="160656" x="7159625" y="4513263"/>
          <p14:tracePt t="160665" x="7246938" y="4505325"/>
          <p14:tracePt t="160671" x="7278688" y="4497388"/>
          <p14:tracePt t="160681" x="7294563" y="4497388"/>
          <p14:tracePt t="160687" x="7302500" y="4497388"/>
          <p14:tracePt t="160695" x="7318375" y="4497388"/>
          <p14:tracePt t="160711" x="7326313" y="4497388"/>
          <p14:tracePt t="160765" x="7334250" y="4497388"/>
          <p14:tracePt t="160779" x="7342188" y="4497388"/>
          <p14:tracePt t="160784" x="7358063" y="4497388"/>
          <p14:tracePt t="160795" x="7373938" y="4497388"/>
          <p14:tracePt t="160799" x="7397750" y="4497388"/>
          <p14:tracePt t="160806" x="7421563" y="4497388"/>
          <p14:tracePt t="160814" x="7445375" y="4497388"/>
          <p14:tracePt t="160822" x="7469188" y="4497388"/>
          <p14:tracePt t="160829" x="7485063" y="4497388"/>
          <p14:tracePt t="160837" x="7518400" y="4497388"/>
          <p14:tracePt t="160843" x="7526338" y="4497388"/>
          <p14:tracePt t="160852" x="7550150" y="4497388"/>
          <p14:tracePt t="160860" x="7550150" y="4489450"/>
          <p14:tracePt t="160867" x="7558088" y="4489450"/>
          <p14:tracePt t="160881" x="7566025" y="4489450"/>
          <p14:tracePt t="160888" x="7566025" y="4481513"/>
          <p14:tracePt t="161730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161292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78DEF-2D38-4F95-8174-63372D0B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921AAF-2507-4A18-BE23-C8D446DBB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p3s4">
            <a:hlinkClick r:id="" action="ppaction://media"/>
            <a:extLst>
              <a:ext uri="{FF2B5EF4-FFF2-40B4-BE49-F238E27FC236}">
                <a16:creationId xmlns:a16="http://schemas.microsoft.com/office/drawing/2014/main" id="{621716B9-B65A-467B-B4B0-505BEEDF66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19C41F7F-8C73-42E2-8C34-841E2BE3D94E}"/>
                  </a:ext>
                </a:extLst>
              </p14:cNvPr>
              <p14:cNvContentPartPr/>
              <p14:nvPr/>
            </p14:nvContentPartPr>
            <p14:xfrm>
              <a:off x="3565892" y="703529"/>
              <a:ext cx="145080" cy="189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19C41F7F-8C73-42E2-8C34-841E2BE3D9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8252" y="685889"/>
                <a:ext cx="18072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6C5BC5AE-E891-49F7-80FD-492FF00614F2}"/>
                  </a:ext>
                </a:extLst>
              </p14:cNvPr>
              <p14:cNvContentPartPr/>
              <p14:nvPr/>
            </p14:nvContentPartPr>
            <p14:xfrm>
              <a:off x="4095452" y="697769"/>
              <a:ext cx="9000" cy="18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6C5BC5AE-E891-49F7-80FD-492FF00614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7452" y="679769"/>
                <a:ext cx="44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818294ED-2257-46A0-8DE1-1A2BE953545D}"/>
                  </a:ext>
                </a:extLst>
              </p14:cNvPr>
              <p14:cNvContentPartPr/>
              <p14:nvPr/>
            </p14:nvContentPartPr>
            <p14:xfrm>
              <a:off x="4153412" y="455849"/>
              <a:ext cx="117360" cy="1605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818294ED-2257-46A0-8DE1-1A2BE953545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35772" y="438209"/>
                <a:ext cx="1530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DBD50DA4-3EAB-4630-8284-46D11FED5417}"/>
                  </a:ext>
                </a:extLst>
              </p14:cNvPr>
              <p14:cNvContentPartPr/>
              <p14:nvPr/>
            </p14:nvContentPartPr>
            <p14:xfrm>
              <a:off x="3789812" y="502289"/>
              <a:ext cx="235080" cy="2869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DBD50DA4-3EAB-4630-8284-46D11FED541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71812" y="484289"/>
                <a:ext cx="270720" cy="32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29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0"/>
    </mc:Choice>
    <mc:Fallback xmlns="">
      <p:transition spd="slow" advTm="8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83" x="3516313" y="3995738"/>
          <p14:tracePt t="12261" x="3516313" y="3987800"/>
          <p14:tracePt t="12276" x="3532188" y="3979863"/>
          <p14:tracePt t="12284" x="3548063" y="3971925"/>
          <p14:tracePt t="12291" x="3563938" y="3963988"/>
          <p14:tracePt t="12298" x="3587750" y="3948113"/>
          <p14:tracePt t="12307" x="3619500" y="3938588"/>
          <p14:tracePt t="12315" x="3643313" y="3922713"/>
          <p14:tracePt t="12321" x="3675063" y="3914775"/>
          <p14:tracePt t="12329" x="3690938" y="3906838"/>
          <p14:tracePt t="12338" x="3722688" y="3906838"/>
          <p14:tracePt t="12343" x="3762375" y="3906838"/>
          <p14:tracePt t="12352" x="3802063" y="3906838"/>
          <p14:tracePt t="12358" x="3859213" y="3906838"/>
          <p14:tracePt t="12367" x="3922713" y="3906838"/>
          <p14:tracePt t="12375" x="3986213" y="3898900"/>
          <p14:tracePt t="12382" x="4041775" y="3883025"/>
          <p14:tracePt t="12391" x="4097338" y="3867150"/>
          <p14:tracePt t="12397" x="4152900" y="3851275"/>
          <p14:tracePt t="12407" x="4184650" y="3843338"/>
          <p14:tracePt t="12411" x="4233863" y="3827463"/>
          <p14:tracePt t="12419" x="4281488" y="3811588"/>
          <p14:tracePt t="12425" x="4313238" y="3803650"/>
          <p14:tracePt t="12435" x="4344988" y="3787775"/>
          <p14:tracePt t="12441" x="4368800" y="3779838"/>
          <p14:tracePt t="12450" x="4392613" y="3779838"/>
          <p14:tracePt t="12457" x="4408488" y="3779838"/>
          <p14:tracePt t="12464" x="4424363" y="3779838"/>
          <p14:tracePt t="12472" x="4440238" y="3779838"/>
          <p14:tracePt t="12479" x="4456113" y="3779838"/>
          <p14:tracePt t="12487" x="4479925" y="3771900"/>
          <p14:tracePt t="12493" x="4503738" y="3771900"/>
          <p14:tracePt t="12502" x="4535488" y="3763963"/>
          <p14:tracePt t="12509" x="4584700" y="3763963"/>
          <p14:tracePt t="12518" x="4608513" y="3763963"/>
          <p14:tracePt t="12525" x="4632325" y="3763963"/>
          <p14:tracePt t="12532" x="4664075" y="3771900"/>
          <p14:tracePt t="12539" x="4679950" y="3771900"/>
          <p14:tracePt t="12547" x="4719638" y="3779838"/>
          <p14:tracePt t="12554" x="4751388" y="3787775"/>
          <p14:tracePt t="12562" x="4799013" y="3795713"/>
          <p14:tracePt t="12570" x="4854575" y="3811588"/>
          <p14:tracePt t="12578" x="4894263" y="3835400"/>
          <p14:tracePt t="12584" x="4933950" y="3851275"/>
          <p14:tracePt t="12591" x="4991100" y="3883025"/>
          <p14:tracePt t="12600" x="5078413" y="3914775"/>
          <p14:tracePt t="12606" x="5165725" y="3956050"/>
          <p14:tracePt t="12615" x="5237163" y="3979863"/>
          <p14:tracePt t="12622" x="5326063" y="4003675"/>
          <p14:tracePt t="12630" x="5389563" y="4019550"/>
          <p14:tracePt t="12636" x="5461000" y="4035425"/>
          <p14:tracePt t="12645" x="5508625" y="4043363"/>
          <p14:tracePt t="12652" x="5556250" y="4051300"/>
          <p14:tracePt t="12658" x="5588000" y="4051300"/>
          <p14:tracePt t="12668" x="5603875" y="4051300"/>
          <p14:tracePt t="12674" x="5611813" y="4051300"/>
          <p14:tracePt t="12682" x="5619750" y="4051300"/>
          <p14:tracePt t="12707" x="5627688" y="4051300"/>
          <p14:tracePt t="13018" x="5627688" y="4059238"/>
          <p14:tracePt t="13027" x="5643563" y="4090988"/>
          <p14:tracePt t="13034" x="5659438" y="4122738"/>
          <p14:tracePt t="13043" x="5684838" y="4162425"/>
          <p14:tracePt t="13050" x="5692775" y="4210050"/>
          <p14:tracePt t="13056" x="5716588" y="4265613"/>
          <p14:tracePt t="13065" x="5732463" y="4330700"/>
          <p14:tracePt t="13071" x="5748338" y="4425950"/>
          <p14:tracePt t="13082" x="5756275" y="4521200"/>
          <p14:tracePt t="13088" x="5764213" y="4657725"/>
          <p14:tracePt t="13095" x="5772150" y="4808538"/>
          <p14:tracePt t="13102" x="5772150" y="5032375"/>
          <p14:tracePt t="13108" x="5772150" y="5246688"/>
          <p14:tracePt t="13120" x="5772150" y="5462588"/>
          <p14:tracePt t="13124" x="5772150" y="5637213"/>
          <p14:tracePt t="13132" x="5788025" y="5861050"/>
          <p14:tracePt t="13139" x="5788025" y="5972175"/>
          <p14:tracePt t="13147" x="5795963" y="6069013"/>
          <p14:tracePt t="13155" x="5803900" y="6140450"/>
          <p14:tracePt t="13161" x="5811838" y="6164263"/>
          <p14:tracePt t="13172" x="5811838" y="6172200"/>
          <p14:tracePt t="13176" x="5819775" y="6172200"/>
          <p14:tracePt t="13236" x="5819775" y="6164263"/>
          <p14:tracePt t="13252" x="5827713" y="6156325"/>
          <p14:tracePt t="13274" x="5827713" y="6148388"/>
          <p14:tracePt t="13282" x="5827713" y="6140450"/>
          <p14:tracePt t="13288" x="5835650" y="6140450"/>
          <p14:tracePt t="13296" x="5835650" y="6132513"/>
          <p14:tracePt t="13416" x="5827713" y="6132513"/>
          <p14:tracePt t="13423" x="5803900" y="6132513"/>
          <p14:tracePt t="13431" x="5780088" y="6132513"/>
          <p14:tracePt t="13439" x="5732463" y="6132513"/>
          <p14:tracePt t="13446" x="5692775" y="6132513"/>
          <p14:tracePt t="13453" x="5627688" y="6132513"/>
          <p14:tracePt t="13460" x="5572125" y="6132513"/>
          <p14:tracePt t="13469" x="5484813" y="6140450"/>
          <p14:tracePt t="13476" x="5405438" y="6148388"/>
          <p14:tracePt t="13484" x="5300663" y="6164263"/>
          <p14:tracePt t="13490" x="5221288" y="6180138"/>
          <p14:tracePt t="13499" x="5118100" y="6211888"/>
          <p14:tracePt t="13506" x="5062538" y="6227763"/>
          <p14:tracePt t="13513" x="4991100" y="6243638"/>
          <p14:tracePt t="13521" x="4918075" y="6267450"/>
          <p14:tracePt t="13528" x="4862513" y="6275388"/>
          <p14:tracePt t="13536" x="4806950" y="6291263"/>
          <p14:tracePt t="13543" x="4767263" y="6299200"/>
          <p14:tracePt t="13551" x="4711700" y="6315075"/>
          <p14:tracePt t="13559" x="4679950" y="6315075"/>
          <p14:tracePt t="13566" x="4648200" y="6315075"/>
          <p14:tracePt t="13574" x="4600575" y="6315075"/>
          <p14:tracePt t="13581" x="4559300" y="6323013"/>
          <p14:tracePt t="13589" x="4503738" y="6323013"/>
          <p14:tracePt t="13596" x="4440238" y="6323013"/>
          <p14:tracePt t="13603" x="4384675" y="6323013"/>
          <p14:tracePt t="13611" x="4352925" y="6315075"/>
          <p14:tracePt t="13619" x="4289425" y="6315075"/>
          <p14:tracePt t="13626" x="4249738" y="6315075"/>
          <p14:tracePt t="13634" x="4184650" y="6307138"/>
          <p14:tracePt t="13641" x="4144963" y="6299200"/>
          <p14:tracePt t="13649" x="4097338" y="6291263"/>
          <p14:tracePt t="13656" x="4073525" y="6291263"/>
          <p14:tracePt t="13664" x="4049713" y="6291263"/>
          <p14:tracePt t="13671" x="4010025" y="6291263"/>
          <p14:tracePt t="13678" x="3978275" y="6291263"/>
          <p14:tracePt t="13686" x="3954463" y="6291263"/>
          <p14:tracePt t="13693" x="3930650" y="6291263"/>
          <p14:tracePt t="13702" x="3906838" y="6291263"/>
          <p14:tracePt t="13709" x="3898900" y="6291263"/>
          <p14:tracePt t="13715" x="3875088" y="6299200"/>
          <p14:tracePt t="13724" x="3859213" y="6299200"/>
          <p14:tracePt t="13731" x="3843338" y="6299200"/>
          <p14:tracePt t="13740" x="3817938" y="6299200"/>
          <p14:tracePt t="13753" x="3810000" y="6299200"/>
          <p14:tracePt t="13760" x="3802063" y="6299200"/>
          <p14:tracePt t="14188" x="3810000" y="6219825"/>
          <p14:tracePt t="14197" x="3817938" y="6172200"/>
          <p14:tracePt t="14205" x="3825875" y="6092825"/>
          <p14:tracePt t="14210" x="3843338" y="6021388"/>
          <p14:tracePt t="14221" x="3859213" y="5948363"/>
          <p14:tracePt t="14226" x="3859213" y="5884863"/>
          <p14:tracePt t="14234" x="3875088" y="5829300"/>
          <p14:tracePt t="14241" x="3883025" y="5781675"/>
          <p14:tracePt t="14249" x="3890963" y="5726113"/>
          <p14:tracePt t="14256" x="3898900" y="5694363"/>
          <p14:tracePt t="14263" x="3906838" y="5653088"/>
          <p14:tracePt t="14271" x="3906838" y="5621338"/>
          <p14:tracePt t="14279" x="3906838" y="5573713"/>
          <p14:tracePt t="14286" x="3914775" y="5526088"/>
          <p14:tracePt t="14294" x="3922713" y="5470525"/>
          <p14:tracePt t="14302" x="3930650" y="5438775"/>
          <p14:tracePt t="14309" x="3930650" y="5407025"/>
          <p14:tracePt t="14315" x="3930650" y="5383213"/>
          <p14:tracePt t="14323" x="3930650" y="5359400"/>
          <p14:tracePt t="14335" x="3930650" y="5343525"/>
          <p14:tracePt t="14339" x="3930650" y="5335588"/>
          <p14:tracePt t="14346" x="3930650" y="5327650"/>
          <p14:tracePt t="14353" x="3930650" y="5319713"/>
          <p14:tracePt t="14369" x="3914775" y="5302250"/>
          <p14:tracePt t="14384" x="3898900" y="5286375"/>
          <p14:tracePt t="14391" x="3890963" y="5278438"/>
          <p14:tracePt t="14399" x="3883025" y="5270500"/>
          <p14:tracePt t="14406" x="3875088" y="5262563"/>
          <p14:tracePt t="14413" x="3867150" y="5254625"/>
          <p14:tracePt t="14421" x="3851275" y="5246688"/>
          <p14:tracePt t="14430" x="3843338" y="5238750"/>
          <p14:tracePt t="14439" x="3843338" y="5230813"/>
          <p14:tracePt t="14443" x="3833813" y="5222875"/>
          <p14:tracePt t="14452" x="3833813" y="5214938"/>
          <p14:tracePt t="14461" x="3825875" y="5214938"/>
          <p14:tracePt t="14466" x="3817938" y="5199063"/>
          <p14:tracePt t="14473" x="3810000" y="5191125"/>
          <p14:tracePt t="14482" x="3810000" y="5183188"/>
          <p14:tracePt t="14503" x="3810000" y="5175250"/>
          <p14:tracePt t="14511" x="3802063" y="5175250"/>
          <p14:tracePt t="14578" x="3802063" y="5183188"/>
          <p14:tracePt t="14586" x="3802063" y="5191125"/>
          <p14:tracePt t="14602" x="3794125" y="5207000"/>
          <p14:tracePt t="14608" x="3794125" y="5214938"/>
          <p14:tracePt t="14616" x="3794125" y="5230813"/>
          <p14:tracePt t="14623" x="3794125" y="5238750"/>
          <p14:tracePt t="14631" x="3794125" y="5262563"/>
          <p14:tracePt t="14638" x="3794125" y="5270500"/>
          <p14:tracePt t="14647" x="3794125" y="5278438"/>
          <p14:tracePt t="14654" x="3794125" y="5294313"/>
          <p14:tracePt t="14661" x="3794125" y="5302250"/>
          <p14:tracePt t="14671" x="3794125" y="5319713"/>
          <p14:tracePt t="14676" x="3794125" y="5327650"/>
          <p14:tracePt t="14685" x="3794125" y="5335588"/>
          <p14:tracePt t="14690" x="3794125" y="5343525"/>
          <p14:tracePt t="14706" x="3794125" y="5351463"/>
          <p14:tracePt t="14722" x="3794125" y="5359400"/>
          <p14:tracePt t="16003" x="3794125" y="5351463"/>
          <p14:tracePt t="16011" x="3802063" y="5351463"/>
          <p14:tracePt t="16018" x="3802063" y="5343525"/>
          <p14:tracePt t="16056" x="3810000" y="5343525"/>
          <p14:tracePt t="16065" x="3810000" y="5335588"/>
          <p14:tracePt t="16094" x="3810000" y="5327650"/>
          <p14:tracePt t="16101" x="3817938" y="5327650"/>
          <p14:tracePt t="16116" x="3817938" y="5319713"/>
          <p14:tracePt t="16124" x="3825875" y="5319713"/>
          <p14:tracePt t="16139" x="3833813" y="5319713"/>
          <p14:tracePt t="16333" x="3843338" y="5319713"/>
          <p14:tracePt t="16342" x="3843338" y="5310188"/>
          <p14:tracePt t="16350" x="3851275" y="5302250"/>
          <p14:tracePt t="16356" x="3859213" y="5302250"/>
          <p14:tracePt t="16366" x="3867150" y="5302250"/>
          <p14:tracePt t="16371" x="3883025" y="5286375"/>
          <p14:tracePt t="16378" x="3890963" y="5286375"/>
          <p14:tracePt t="16386" x="3898900" y="5278438"/>
          <p14:tracePt t="16393" x="3922713" y="5270500"/>
          <p14:tracePt t="16402" x="3930650" y="5262563"/>
          <p14:tracePt t="16408" x="3938588" y="5262563"/>
          <p14:tracePt t="16416" x="3954463" y="5254625"/>
          <p14:tracePt t="16440" x="3962400" y="5246688"/>
          <p14:tracePt t="16446" x="3970338" y="5246688"/>
          <p14:tracePt t="16453" x="3978275" y="5238750"/>
          <p14:tracePt t="16464" x="3978275" y="5230813"/>
          <p14:tracePt t="16472" x="3986213" y="5230813"/>
          <p14:tracePt t="16491" x="3994150" y="5230813"/>
          <p14:tracePt t="16544" x="3994150" y="5222875"/>
          <p14:tracePt t="16551" x="4002088" y="5222875"/>
          <p14:tracePt t="16566" x="4010025" y="5222875"/>
          <p14:tracePt t="16582" x="4010025" y="5214938"/>
          <p14:tracePt t="16589" x="4017963" y="5214938"/>
          <p14:tracePt t="16625" x="4025900" y="5214938"/>
          <p14:tracePt t="16641" x="4025900" y="5207000"/>
          <p14:tracePt t="16664" x="4033838" y="5207000"/>
          <p14:tracePt t="16768" x="4033838" y="5199063"/>
          <p14:tracePt t="16784" x="4041775" y="5199063"/>
          <p14:tracePt t="16814" x="4049713" y="5199063"/>
          <p14:tracePt t="16821" x="4049713" y="5191125"/>
          <p14:tracePt t="16836" x="4057650" y="5191125"/>
          <p14:tracePt t="16851" x="4065588" y="5191125"/>
          <p14:tracePt t="16859" x="4065588" y="5183188"/>
          <p14:tracePt t="16866" x="4073525" y="5183188"/>
          <p14:tracePt t="16873" x="4081463" y="5183188"/>
          <p14:tracePt t="16881" x="4081463" y="5175250"/>
          <p14:tracePt t="16888" x="4089400" y="5175250"/>
          <p14:tracePt t="16897" x="4089400" y="5167313"/>
          <p14:tracePt t="16903" x="4097338" y="5167313"/>
          <p14:tracePt t="16911" x="4105275" y="5167313"/>
          <p14:tracePt t="16950" x="4113213" y="5167313"/>
          <p14:tracePt t="16956" x="4113213" y="5159375"/>
          <p14:tracePt t="16993" x="4121150" y="5159375"/>
          <p14:tracePt t="17017" x="4129088" y="5159375"/>
          <p14:tracePt t="17024" x="4129088" y="5151438"/>
          <p14:tracePt t="17032" x="4137025" y="5151438"/>
          <p14:tracePt t="17376" x="4137025" y="5143500"/>
          <p14:tracePt t="17383" x="4144963" y="5143500"/>
          <p14:tracePt t="17421" x="4144963" y="5135563"/>
          <p14:tracePt t="17601" x="4152900" y="5135563"/>
          <p14:tracePt t="17608" x="4152900" y="5127625"/>
          <p14:tracePt t="18158" x="0" y="0"/>
        </p14:tracePtLst>
        <p14:tracePtLst>
          <p14:tracePt t="18376" x="4152900" y="5127625"/>
          <p14:tracePt t="19678" x="4152900" y="5119688"/>
          <p14:tracePt t="19689" x="4152900" y="5095875"/>
          <p14:tracePt t="19696" x="4144963" y="5072063"/>
          <p14:tracePt t="19701" x="4137025" y="5048250"/>
          <p14:tracePt t="19710" x="4113213" y="5008563"/>
          <p14:tracePt t="19717" x="4097338" y="4976813"/>
          <p14:tracePt t="19723" x="4073525" y="4935538"/>
          <p14:tracePt t="19731" x="4057650" y="4911725"/>
          <p14:tracePt t="19739" x="4033838" y="4872038"/>
          <p14:tracePt t="19749" x="4017963" y="4824413"/>
          <p14:tracePt t="19753" x="3994150" y="4784725"/>
          <p14:tracePt t="19765" x="3978275" y="4752975"/>
          <p14:tracePt t="19769" x="3962400" y="4713288"/>
          <p14:tracePt t="19778" x="3946525" y="4681538"/>
          <p14:tracePt t="19784" x="3930650" y="4633913"/>
          <p14:tracePt t="19792" x="3906838" y="4568825"/>
          <p14:tracePt t="19800" x="3890963" y="4489450"/>
          <p14:tracePt t="19807" x="3867150" y="4402138"/>
          <p14:tracePt t="19816" x="3851275" y="4306888"/>
          <p14:tracePt t="19822" x="3825875" y="4217988"/>
          <p14:tracePt t="19830" x="3817938" y="4114800"/>
          <p14:tracePt t="19835" x="3810000" y="4027488"/>
          <p14:tracePt t="19846" x="3810000" y="3938588"/>
          <p14:tracePt t="19851" x="3802063" y="3867150"/>
          <p14:tracePt t="19859" x="3794125" y="3795713"/>
          <p14:tracePt t="19865" x="3794125" y="3748088"/>
          <p14:tracePt t="19877" x="3794125" y="3692525"/>
          <p14:tracePt t="19882" x="3786188" y="3652838"/>
          <p14:tracePt t="19891" x="3778250" y="3613150"/>
          <p14:tracePt t="19897" x="3770313" y="3571875"/>
          <p14:tracePt t="19905" x="3770313" y="3524250"/>
          <p14:tracePt t="19913" x="3762375" y="3484563"/>
          <p14:tracePt t="19918" x="3754438" y="3429000"/>
          <p14:tracePt t="19925" x="3746500" y="3381375"/>
          <p14:tracePt t="19933" x="3738563" y="3317875"/>
          <p14:tracePt t="19941" x="3730625" y="3294063"/>
          <p14:tracePt t="19950" x="3714750" y="3221038"/>
          <p14:tracePt t="19956" x="3698875" y="3149600"/>
          <p14:tracePt t="19965" x="3675063" y="3078163"/>
          <p14:tracePt t="19971" x="3659188" y="3006725"/>
          <p14:tracePt t="19979" x="3635375" y="2935288"/>
          <p14:tracePt t="19986" x="3611563" y="2846388"/>
          <p14:tracePt t="19994" x="3587750" y="2759075"/>
          <p14:tracePt t="20012" x="3532188" y="2559050"/>
          <p14:tracePt t="20016" x="3516313" y="2463800"/>
          <p14:tracePt t="20023" x="3492500" y="2352675"/>
          <p14:tracePt t="20031" x="3459163" y="2249488"/>
          <p14:tracePt t="20039" x="3427413" y="2136775"/>
          <p14:tracePt t="20047" x="3387725" y="2065338"/>
          <p14:tracePt t="20054" x="3363913" y="1970088"/>
          <p14:tracePt t="20061" x="3324225" y="1873250"/>
          <p14:tracePt t="20069" x="3284538" y="1785938"/>
          <p14:tracePt t="20077" x="3244850" y="1698625"/>
          <p14:tracePt t="20084" x="3205163" y="1611313"/>
          <p14:tracePt t="20091" x="3173413" y="1538288"/>
          <p14:tracePt t="20098" x="3125788" y="1450975"/>
          <p14:tracePt t="20106" x="3100388" y="1387475"/>
          <p14:tracePt t="20114" x="3060700" y="1316038"/>
          <p14:tracePt t="20121" x="3028950" y="1260475"/>
          <p14:tracePt t="20130" x="2997200" y="1220788"/>
          <p14:tracePt t="20136" x="2965450" y="1187450"/>
          <p14:tracePt t="20144" x="2957513" y="1163638"/>
          <p14:tracePt t="20151" x="2949575" y="1163638"/>
          <p14:tracePt t="20158" x="2941638" y="1163638"/>
          <p14:tracePt t="20166" x="2933700" y="1155700"/>
          <p14:tracePt t="20173" x="2925763" y="1155700"/>
          <p14:tracePt t="20181" x="2917825" y="1147763"/>
          <p14:tracePt t="20196" x="2909888" y="1139825"/>
          <p14:tracePt t="20203" x="2909888" y="1131888"/>
          <p14:tracePt t="20211" x="2894013" y="1108075"/>
          <p14:tracePt t="20219" x="2870200" y="1068388"/>
          <p14:tracePt t="20226" x="2846388" y="1020763"/>
          <p14:tracePt t="20234" x="2814638" y="973138"/>
          <p14:tracePt t="20241" x="2798763" y="925513"/>
          <p14:tracePt t="20248" x="2782888" y="893763"/>
          <p14:tracePt t="20255" x="2751138" y="844550"/>
          <p14:tracePt t="20264" x="2725738" y="796925"/>
          <p14:tracePt t="20271" x="2701925" y="749300"/>
          <p14:tracePt t="20279" x="2686050" y="709613"/>
          <p14:tracePt t="20286" x="2662238" y="677863"/>
          <p14:tracePt t="20294" x="2654300" y="661988"/>
          <p14:tracePt t="20301" x="2646363" y="638175"/>
          <p14:tracePt t="20309" x="2630488" y="614363"/>
          <p14:tracePt t="20315" x="2622550" y="590550"/>
          <p14:tracePt t="20323" x="2622550" y="582613"/>
          <p14:tracePt t="20391" x="2614613" y="582613"/>
          <p14:tracePt t="20398" x="2614613" y="590550"/>
          <p14:tracePt t="20409" x="2606675" y="606425"/>
          <p14:tracePt t="20414" x="2606675" y="614363"/>
          <p14:tracePt t="20421" x="2606675" y="622300"/>
          <p14:tracePt t="20429" x="2598738" y="630238"/>
          <p14:tracePt t="20436" x="2598738" y="646113"/>
          <p14:tracePt t="20444" x="2598738" y="661988"/>
          <p14:tracePt t="20451" x="2598738" y="669925"/>
          <p14:tracePt t="20461" x="2598738" y="677863"/>
          <p14:tracePt t="20468" x="2598738" y="693738"/>
          <p14:tracePt t="20473" x="2598738" y="709613"/>
          <p14:tracePt t="20481" x="2598738" y="733425"/>
          <p14:tracePt t="20490" x="2598738" y="757238"/>
          <p14:tracePt t="20497" x="2598738" y="781050"/>
          <p14:tracePt t="20503" x="2614613" y="812800"/>
          <p14:tracePt t="20513" x="2614613" y="844550"/>
          <p14:tracePt t="20519" x="2630488" y="885825"/>
          <p14:tracePt t="20526" x="2638425" y="909638"/>
          <p14:tracePt t="20533" x="2654300" y="933450"/>
          <p14:tracePt t="20541" x="2662238" y="973138"/>
          <p14:tracePt t="20548" x="2670175" y="989013"/>
          <p14:tracePt t="20556" x="2686050" y="1012825"/>
          <p14:tracePt t="20564" x="2701925" y="1044575"/>
          <p14:tracePt t="20571" x="2709863" y="1076325"/>
          <p14:tracePt t="20579" x="2717800" y="1100138"/>
          <p14:tracePt t="20586" x="2725738" y="1123950"/>
          <p14:tracePt t="20594" x="2733675" y="1147763"/>
          <p14:tracePt t="20601" x="2733675" y="1171575"/>
          <p14:tracePt t="20609" x="2741613" y="1204913"/>
          <p14:tracePt t="20616" x="2751138" y="1244600"/>
          <p14:tracePt t="20624" x="2751138" y="1276350"/>
          <p14:tracePt t="20631" x="2759075" y="1308100"/>
          <p14:tracePt t="20639" x="2759075" y="1331913"/>
          <p14:tracePt t="20646" x="2759075" y="1347788"/>
          <p14:tracePt t="20653" x="2759075" y="1371600"/>
          <p14:tracePt t="20661" x="2759075" y="1395413"/>
          <p14:tracePt t="20669" x="2767013" y="1419225"/>
          <p14:tracePt t="20677" x="2767013" y="1435100"/>
          <p14:tracePt t="20691" x="2767013" y="1443038"/>
          <p14:tracePt t="20698" x="2767013" y="1450975"/>
          <p14:tracePt t="20706" x="2767013" y="1458913"/>
          <p14:tracePt t="20758" x="2790825" y="1458913"/>
          <p14:tracePt t="20766" x="2814638" y="1443038"/>
          <p14:tracePt t="20773" x="2838450" y="1435100"/>
          <p14:tracePt t="20781" x="2886075" y="1419225"/>
          <p14:tracePt t="20789" x="2933700" y="1395413"/>
          <p14:tracePt t="20796" x="2973388" y="1379538"/>
          <p14:tracePt t="20805" x="3013075" y="1363663"/>
          <p14:tracePt t="20812" x="3060700" y="1339850"/>
          <p14:tracePt t="20819" x="3100388" y="1316038"/>
          <p14:tracePt t="20826" x="3141663" y="1292225"/>
          <p14:tracePt t="20834" x="3173413" y="1276350"/>
          <p14:tracePt t="20841" x="3205163" y="1260475"/>
          <p14:tracePt t="20848" x="3228975" y="1244600"/>
          <p14:tracePt t="20856" x="3236913" y="1236663"/>
          <p14:tracePt t="20864" x="3244850" y="1236663"/>
          <p14:tracePt t="20871" x="3252788" y="1228725"/>
          <p14:tracePt t="20879" x="3260725" y="1228725"/>
          <p14:tracePt t="20886" x="3268663" y="1228725"/>
          <p14:tracePt t="20901" x="3284538" y="1228725"/>
          <p14:tracePt t="20909" x="3308350" y="1252538"/>
          <p14:tracePt t="20917" x="3348038" y="1292225"/>
          <p14:tracePt t="20923" x="3379788" y="1339850"/>
          <p14:tracePt t="20931" x="3427413" y="1395413"/>
          <p14:tracePt t="20939" x="3476625" y="1443038"/>
          <p14:tracePt t="20946" x="3540125" y="1498600"/>
          <p14:tracePt t="20953" x="3579813" y="1538288"/>
          <p14:tracePt t="20961" x="3635375" y="1579563"/>
          <p14:tracePt t="20969" x="3683000" y="1619250"/>
          <p14:tracePt t="20977" x="3730625" y="1651000"/>
          <p14:tracePt t="20984" x="3770313" y="1674813"/>
          <p14:tracePt t="20991" x="3794125" y="1690688"/>
          <p14:tracePt t="21016" x="3817938" y="1706563"/>
          <p14:tracePt t="21031" x="3825875" y="1706563"/>
          <p14:tracePt t="21058" x="3833813" y="1706563"/>
          <p14:tracePt t="21068" x="3833813" y="1698625"/>
          <p14:tracePt t="21077" x="3843338" y="1682750"/>
          <p14:tracePt t="21084" x="3851275" y="1682750"/>
          <p14:tracePt t="21089" x="3851275" y="1666875"/>
          <p14:tracePt t="21096" x="3859213" y="1658938"/>
          <p14:tracePt t="21103" x="3867150" y="1651000"/>
          <p14:tracePt t="21112" x="3875088" y="1627188"/>
          <p14:tracePt t="21118" x="3883025" y="1619250"/>
          <p14:tracePt t="21127" x="3883025" y="1611313"/>
          <p14:tracePt t="21133" x="3883025" y="1595438"/>
          <p14:tracePt t="21142" x="3898900" y="1587500"/>
          <p14:tracePt t="21148" x="3898900" y="1579563"/>
          <p14:tracePt t="21165" x="3898900" y="1571625"/>
          <p14:tracePt t="21180" x="3898900" y="1563688"/>
          <p14:tracePt t="21186" x="3906838" y="1555750"/>
          <p14:tracePt t="21201" x="3906838" y="1547813"/>
          <p14:tracePt t="21216" x="3906838" y="1538288"/>
          <p14:tracePt t="21223" x="3914775" y="1530350"/>
          <p14:tracePt t="21231" x="3914775" y="1522413"/>
          <p14:tracePt t="21238" x="3914775" y="1514475"/>
          <p14:tracePt t="21313" x="3914775" y="1522413"/>
          <p14:tracePt t="21321" x="3914775" y="1530350"/>
          <p14:tracePt t="21329" x="3914775" y="1538288"/>
          <p14:tracePt t="21336" x="3914775" y="1555750"/>
          <p14:tracePt t="21343" x="3914775" y="1563688"/>
          <p14:tracePt t="21351" x="3914775" y="1579563"/>
          <p14:tracePt t="21358" x="3914775" y="1587500"/>
          <p14:tracePt t="21366" x="3914775" y="1595438"/>
          <p14:tracePt t="21374" x="3914775" y="1603375"/>
          <p14:tracePt t="21380" x="3914775" y="1611313"/>
          <p14:tracePt t="21388" x="3914775" y="1619250"/>
          <p14:tracePt t="21396" x="3906838" y="1627188"/>
          <p14:tracePt t="21412" x="3906838" y="1635125"/>
          <p14:tracePt t="21426" x="3906838" y="1643063"/>
          <p14:tracePt t="21441" x="3906838" y="1651000"/>
          <p14:tracePt t="21471" x="3906838" y="1658938"/>
          <p14:tracePt t="21511" x="3906838" y="1651000"/>
          <p14:tracePt t="21515" x="3906838" y="1635125"/>
          <p14:tracePt t="21523" x="3906838" y="1619250"/>
          <p14:tracePt t="21531" x="3906838" y="1603375"/>
          <p14:tracePt t="21538" x="3906838" y="1579563"/>
          <p14:tracePt t="21547" x="3906838" y="1547813"/>
          <p14:tracePt t="21553" x="3906838" y="1522413"/>
          <p14:tracePt t="21561" x="3906838" y="1514475"/>
          <p14:tracePt t="21568" x="3906838" y="1490663"/>
          <p14:tracePt t="21576" x="3906838" y="1458913"/>
          <p14:tracePt t="21583" x="3906838" y="1435100"/>
          <p14:tracePt t="21591" x="3906838" y="1411288"/>
          <p14:tracePt t="21599" x="3906838" y="1395413"/>
          <p14:tracePt t="21606" x="3906838" y="1387475"/>
          <p14:tracePt t="21613" x="3906838" y="1379538"/>
          <p14:tracePt t="21621" x="3906838" y="1371600"/>
          <p14:tracePt t="21629" x="3906838" y="1363663"/>
          <p14:tracePt t="21660" x="3906838" y="1355725"/>
          <p14:tracePt t="21674" x="3906838" y="1347788"/>
          <p14:tracePt t="21681" x="3906838" y="1339850"/>
          <p14:tracePt t="21696" x="3906838" y="1331913"/>
          <p14:tracePt t="21715" x="3906838" y="1323975"/>
          <p14:tracePt t="21733" x="3906838" y="1316038"/>
          <p14:tracePt t="21771" x="3906838" y="1323975"/>
          <p14:tracePt t="21779" x="3906838" y="1331913"/>
          <p14:tracePt t="21786" x="3906838" y="1339850"/>
          <p14:tracePt t="21793" x="3906838" y="1363663"/>
          <p14:tracePt t="21801" x="3906838" y="1379538"/>
          <p14:tracePt t="21814" x="3898900" y="1395413"/>
          <p14:tracePt t="21819" x="3898900" y="1411288"/>
          <p14:tracePt t="21824" x="3898900" y="1435100"/>
          <p14:tracePt t="21831" x="3898900" y="1466850"/>
          <p14:tracePt t="21839" x="3898900" y="1474788"/>
          <p14:tracePt t="21846" x="3898900" y="1506538"/>
          <p14:tracePt t="21854" x="3898900" y="1530350"/>
          <p14:tracePt t="21861" x="3898900" y="1555750"/>
          <p14:tracePt t="21869" x="3898900" y="1595438"/>
          <p14:tracePt t="21876" x="3898900" y="1611313"/>
          <p14:tracePt t="21898" x="3898900" y="1619250"/>
          <p14:tracePt t="22041" x="3898900" y="1603375"/>
          <p14:tracePt t="22048" x="3898900" y="1595438"/>
          <p14:tracePt t="22056" x="3898900" y="1587500"/>
          <p14:tracePt t="22063" x="3898900" y="1579563"/>
          <p14:tracePt t="22071" x="3898900" y="1571625"/>
          <p14:tracePt t="22086" x="3898900" y="1563688"/>
          <p14:tracePt t="22101" x="3898900" y="1555750"/>
          <p14:tracePt t="22169" x="0" y="0"/>
        </p14:tracePtLst>
        <p14:tracePtLst>
          <p14:tracePt t="22342" x="3898900" y="1555750"/>
          <p14:tracePt t="22679" x="0" y="0"/>
        </p14:tracePtLst>
        <p14:tracePtLst>
          <p14:tracePt t="22769" x="3898900" y="1555750"/>
          <p14:tracePt t="23069" x="0" y="0"/>
        </p14:tracePtLst>
        <p14:tracePtLst>
          <p14:tracePt t="23189" x="3898900" y="1555750"/>
          <p14:tracePt t="23361" x="0" y="0"/>
        </p14:tracePtLst>
        <p14:tracePtLst>
          <p14:tracePt t="23489" x="3898900" y="1555750"/>
          <p14:tracePt t="23647" x="0" y="0"/>
        </p14:tracePtLst>
        <p14:tracePtLst>
          <p14:tracePt t="23722" x="3898900" y="1555750"/>
          <p14:tracePt t="23894" x="0" y="0"/>
        </p14:tracePtLst>
        <p14:tracePtLst>
          <p14:tracePt t="26760" x="4616450" y="965200"/>
          <p14:tracePt t="26908" x="4632325" y="965200"/>
          <p14:tracePt t="26916" x="4648200" y="965200"/>
          <p14:tracePt t="26926" x="4679950" y="965200"/>
          <p14:tracePt t="26931" x="4711700" y="965200"/>
          <p14:tracePt t="26943" x="4767263" y="965200"/>
          <p14:tracePt t="26946" x="4830763" y="965200"/>
          <p14:tracePt t="26957" x="4894263" y="965200"/>
          <p14:tracePt t="26961" x="4991100" y="965200"/>
          <p14:tracePt t="26968" x="5054600" y="965200"/>
          <p14:tracePt t="26975" x="5149850" y="965200"/>
          <p14:tracePt t="26984" x="5245100" y="965200"/>
          <p14:tracePt t="26992" x="5341938" y="965200"/>
          <p14:tracePt t="27000" x="5445125" y="965200"/>
          <p14:tracePt t="27006" x="5540375" y="965200"/>
          <p14:tracePt t="27027" x="5724525" y="949325"/>
          <p14:tracePt t="27040" x="5922963" y="941388"/>
          <p14:tracePt t="27044" x="6010275" y="941388"/>
          <p14:tracePt t="27052" x="6091238" y="941388"/>
          <p14:tracePt t="27059" x="6178550" y="933450"/>
          <p14:tracePt t="27066" x="6265863" y="933450"/>
          <p14:tracePt t="27074" x="6313488" y="933450"/>
          <p14:tracePt t="27081" x="6376988" y="925513"/>
          <p14:tracePt t="27088" x="6450013" y="901700"/>
          <p14:tracePt t="27097" x="6473825" y="901700"/>
          <p14:tracePt t="27105" x="6489700" y="901700"/>
          <p14:tracePt t="27111" x="6497638" y="901700"/>
          <p14:tracePt t="27208" x="6489700" y="909638"/>
          <p14:tracePt t="27217" x="6465888" y="925513"/>
          <p14:tracePt t="27225" x="6450013" y="941388"/>
          <p14:tracePt t="27231" x="6418263" y="957263"/>
          <p14:tracePt t="27241" x="6376988" y="981075"/>
          <p14:tracePt t="27246" x="6329363" y="989013"/>
          <p14:tracePt t="27257" x="6273800" y="1020763"/>
          <p14:tracePt t="27262" x="6218238" y="1036638"/>
          <p14:tracePt t="27268" x="6138863" y="1052513"/>
          <p14:tracePt t="27276" x="6075363" y="1068388"/>
          <p14:tracePt t="27284" x="5986463" y="1092200"/>
          <p14:tracePt t="27293" x="5891213" y="1108075"/>
          <p14:tracePt t="27300" x="5788025" y="1139825"/>
          <p14:tracePt t="27307" x="5684838" y="1163638"/>
          <p14:tracePt t="27313" x="5588000" y="1187450"/>
          <p14:tracePt t="27323" x="5516563" y="1204913"/>
          <p14:tracePt t="27328" x="5429250" y="1228725"/>
          <p14:tracePt t="27341" x="5341938" y="1244600"/>
          <p14:tracePt t="27344" x="5276850" y="1252538"/>
          <p14:tracePt t="27352" x="5213350" y="1260475"/>
          <p14:tracePt t="27360" x="5157788" y="1268413"/>
          <p14:tracePt t="27366" x="5110163" y="1268413"/>
          <p14:tracePt t="27377" x="5062538" y="1268413"/>
          <p14:tracePt t="27381" x="5030788" y="1268413"/>
          <p14:tracePt t="27389" x="4983163" y="1268413"/>
          <p14:tracePt t="27397" x="4967288" y="1268413"/>
          <p14:tracePt t="27407" x="4959350" y="1268413"/>
          <p14:tracePt t="27412" x="4943475" y="1268413"/>
          <p14:tracePt t="27606" x="4951413" y="1276350"/>
          <p14:tracePt t="27615" x="4967288" y="1284288"/>
          <p14:tracePt t="27622" x="5006975" y="1284288"/>
          <p14:tracePt t="27628" x="5054600" y="1292225"/>
          <p14:tracePt t="27636" x="5126038" y="1300163"/>
          <p14:tracePt t="27643" x="5197475" y="1300163"/>
          <p14:tracePt t="27652" x="5284788" y="1300163"/>
          <p14:tracePt t="27659" x="5373688" y="1300163"/>
          <p14:tracePt t="27667" x="5484813" y="1316038"/>
          <p14:tracePt t="27677" x="5580063" y="1316038"/>
          <p14:tracePt t="27681" x="5651500" y="1316038"/>
          <p14:tracePt t="27688" x="5748338" y="1316038"/>
          <p14:tracePt t="27696" x="5843588" y="1316038"/>
          <p14:tracePt t="27704" x="5899150" y="1316038"/>
          <p14:tracePt t="27711" x="5922963" y="1316038"/>
          <p14:tracePt t="27718" x="5930900" y="1316038"/>
          <p14:tracePt t="27787" x="5930900" y="1323975"/>
          <p14:tracePt t="27816" x="5930900" y="1331913"/>
          <p14:tracePt t="27861" x="5930900" y="1339850"/>
          <p14:tracePt t="27891" x="5922963" y="1339850"/>
          <p14:tracePt t="27907" x="5922963" y="1347788"/>
          <p14:tracePt t="27913" x="5907088" y="1355725"/>
          <p14:tracePt t="27921" x="5891213" y="1355725"/>
          <p14:tracePt t="27928" x="5883275" y="1363663"/>
          <p14:tracePt t="27936" x="5859463" y="1371600"/>
          <p14:tracePt t="27943" x="5819775" y="1379538"/>
          <p14:tracePt t="27951" x="5788025" y="1395413"/>
          <p14:tracePt t="27958" x="5732463" y="1403350"/>
          <p14:tracePt t="27966" x="5684838" y="1411288"/>
          <p14:tracePt t="27974" x="5619750" y="1419225"/>
          <p14:tracePt t="27981" x="5572125" y="1435100"/>
          <p14:tracePt t="27988" x="5508625" y="1443038"/>
          <p14:tracePt t="27996" x="5445125" y="1450975"/>
          <p14:tracePt t="28005" x="5373688" y="1458913"/>
          <p14:tracePt t="28010" x="5318125" y="1466850"/>
          <p14:tracePt t="28018" x="5237163" y="1490663"/>
          <p14:tracePt t="28026" x="5173663" y="1498600"/>
          <p14:tracePt t="28033" x="5094288" y="1506538"/>
          <p14:tracePt t="28041" x="5022850" y="1522413"/>
          <p14:tracePt t="28048" x="4959350" y="1538288"/>
          <p14:tracePt t="28056" x="4878388" y="1563688"/>
          <p14:tracePt t="28063" x="4822825" y="1579563"/>
          <p14:tracePt t="28071" x="4775200" y="1603375"/>
          <p14:tracePt t="28079" x="4743450" y="1619250"/>
          <p14:tracePt t="28086" x="4719638" y="1627188"/>
          <p14:tracePt t="28094" x="4695825" y="1643063"/>
          <p14:tracePt t="28108" x="4679950" y="1651000"/>
          <p14:tracePt t="28116" x="4679950" y="1658938"/>
          <p14:tracePt t="28124" x="4672013" y="1658938"/>
          <p14:tracePt t="28146" x="4672013" y="1666875"/>
          <p14:tracePt t="28228" x="4695825" y="1674813"/>
          <p14:tracePt t="28236" x="4727575" y="1682750"/>
          <p14:tracePt t="28244" x="4783138" y="1682750"/>
          <p14:tracePt t="28252" x="4838700" y="1682750"/>
          <p14:tracePt t="28258" x="4902200" y="1682750"/>
          <p14:tracePt t="28266" x="4975225" y="1682750"/>
          <p14:tracePt t="28274" x="5062538" y="1682750"/>
          <p14:tracePt t="28281" x="5165725" y="1682750"/>
          <p14:tracePt t="28289" x="5237163" y="1682750"/>
          <p14:tracePt t="28296" x="5334000" y="1682750"/>
          <p14:tracePt t="28304" x="5421313" y="1666875"/>
          <p14:tracePt t="28311" x="5492750" y="1658938"/>
          <p14:tracePt t="28318" x="5564188" y="1651000"/>
          <p14:tracePt t="28326" x="5595938" y="1651000"/>
          <p14:tracePt t="28334" x="5611813" y="1651000"/>
          <p14:tracePt t="28341" x="5627688" y="1651000"/>
          <p14:tracePt t="28349" x="5635625" y="1651000"/>
          <p14:tracePt t="28460" x="5635625" y="1658938"/>
          <p14:tracePt t="28483" x="5635625" y="1666875"/>
          <p14:tracePt t="28498" x="5643563" y="1674813"/>
          <p14:tracePt t="28506" x="5651500" y="1682750"/>
          <p14:tracePt t="28513" x="5659438" y="1690688"/>
          <p14:tracePt t="28521" x="5684838" y="1714500"/>
          <p14:tracePt t="28528" x="5716588" y="1722438"/>
          <p14:tracePt t="28537" x="5740400" y="1730375"/>
          <p14:tracePt t="28544" x="5772150" y="1746250"/>
          <p14:tracePt t="28550" x="5811838" y="1762125"/>
          <p14:tracePt t="28558" x="5843588" y="1770063"/>
          <p14:tracePt t="28566" x="5891213" y="1778000"/>
          <p14:tracePt t="28573" x="5946775" y="1785938"/>
          <p14:tracePt t="28581" x="5970588" y="1801813"/>
          <p14:tracePt t="28590" x="6002338" y="1809750"/>
          <p14:tracePt t="28596" x="6034088" y="1817688"/>
          <p14:tracePt t="28604" x="6051550" y="1817688"/>
          <p14:tracePt t="28610" x="6075363" y="1825625"/>
          <p14:tracePt t="28619" x="6083300" y="1825625"/>
          <p14:tracePt t="28625" x="6091238" y="1833563"/>
          <p14:tracePt t="28873" x="6099175" y="1833563"/>
          <p14:tracePt t="28881" x="6130925" y="1841500"/>
          <p14:tracePt t="28889" x="6178550" y="1849438"/>
          <p14:tracePt t="28896" x="6226175" y="1857375"/>
          <p14:tracePt t="28903" x="6281738" y="1865313"/>
          <p14:tracePt t="28911" x="6353175" y="1881188"/>
          <p14:tracePt t="28918" x="6426200" y="1890713"/>
          <p14:tracePt t="28926" x="6489700" y="1906588"/>
          <p14:tracePt t="28933" x="6553200" y="1906588"/>
          <p14:tracePt t="28941" x="6616700" y="1914525"/>
          <p14:tracePt t="28949" x="6664325" y="1922463"/>
          <p14:tracePt t="28956" x="6696075" y="1922463"/>
          <p14:tracePt t="28964" x="6727825" y="1930400"/>
          <p14:tracePt t="28972" x="6743700" y="1930400"/>
          <p14:tracePt t="28979" x="6759575" y="1930400"/>
          <p14:tracePt t="29023" x="6769100" y="1930400"/>
          <p14:tracePt t="29204" x="6751638" y="1930400"/>
          <p14:tracePt t="29218" x="6743700" y="1930400"/>
          <p14:tracePt t="29235" x="6735763" y="1930400"/>
          <p14:tracePt t="29250" x="6727825" y="1930400"/>
          <p14:tracePt t="29264" x="6719888" y="1930400"/>
          <p14:tracePt t="29272" x="6704013" y="1922463"/>
          <p14:tracePt t="29287" x="6696075" y="1914525"/>
          <p14:tracePt t="29294" x="6672263" y="1914525"/>
          <p14:tracePt t="29302" x="6664325" y="1914525"/>
          <p14:tracePt t="29308" x="6656388" y="1914525"/>
          <p14:tracePt t="29317" x="6640513" y="1914525"/>
          <p14:tracePt t="29323" x="6624638" y="1914525"/>
          <p14:tracePt t="29331" x="6608763" y="1914525"/>
          <p14:tracePt t="29339" x="6592888" y="1914525"/>
          <p14:tracePt t="33961" x="6521450" y="1922463"/>
          <p14:tracePt t="33962" x="6194425" y="2033588"/>
          <p14:tracePt t="33963" x="6018213" y="2105025"/>
          <p14:tracePt t="33967" x="5930900" y="2144713"/>
          <p14:tracePt t="33968" x="5851525" y="2152650"/>
          <p14:tracePt t="33974" x="5788025" y="2176463"/>
          <p14:tracePt t="33984" x="5748338" y="2200275"/>
          <p14:tracePt t="33989" x="5716588" y="2208213"/>
          <p14:tracePt t="34002" x="5684838" y="2216150"/>
          <p14:tracePt t="34003" x="5667375" y="2224088"/>
          <p14:tracePt t="34021" x="5651500" y="2233613"/>
          <p14:tracePt t="34027" x="5643563" y="2233613"/>
          <p14:tracePt t="34035" x="5643563" y="2241550"/>
          <p14:tracePt t="34043" x="5635625" y="2241550"/>
          <p14:tracePt t="34052" x="5627688" y="2241550"/>
          <p14:tracePt t="34065" x="5619750" y="2249488"/>
          <p14:tracePt t="34072" x="5611813" y="2249488"/>
          <p14:tracePt t="34080" x="5603875" y="2249488"/>
          <p14:tracePt t="34094" x="5595938" y="2249488"/>
          <p14:tracePt t="34281" x="5572125" y="2249488"/>
          <p14:tracePt t="34290" x="5556250" y="2249488"/>
          <p14:tracePt t="34296" x="5516563" y="2249488"/>
          <p14:tracePt t="34304" x="5468938" y="2249488"/>
          <p14:tracePt t="34312" x="5397500" y="2265363"/>
          <p14:tracePt t="34320" x="5326063" y="2265363"/>
          <p14:tracePt t="34326" x="5237163" y="2265363"/>
          <p14:tracePt t="34334" x="5149850" y="2257425"/>
          <p14:tracePt t="34341" x="5078413" y="2249488"/>
          <p14:tracePt t="34349" x="4991100" y="2233613"/>
          <p14:tracePt t="34356" x="4902200" y="2216150"/>
          <p14:tracePt t="34364" x="4838700" y="2184400"/>
          <p14:tracePt t="34371" x="4783138" y="2136775"/>
          <p14:tracePt t="34379" x="4743450" y="2065338"/>
          <p14:tracePt t="34386" x="4719638" y="2001838"/>
          <p14:tracePt t="34393" x="4703763" y="1930400"/>
          <p14:tracePt t="34402" x="4695825" y="1857375"/>
          <p14:tracePt t="34403" x="0" y="0"/>
        </p14:tracePtLst>
        <p14:tracePtLst>
          <p14:tracePt t="35056" x="3730625" y="1123950"/>
          <p14:tracePt t="35159" x="0" y="0"/>
        </p14:tracePtLst>
        <p14:tracePtLst>
          <p14:tracePt t="35288" x="3746500" y="1131888"/>
          <p14:tracePt t="35423" x="0" y="0"/>
        </p14:tracePtLst>
        <p14:tracePtLst>
          <p14:tracePt t="43267" x="900113" y="2281238"/>
          <p14:tracePt t="43356" x="900113" y="2289175"/>
          <p14:tracePt t="43380" x="900113" y="2297113"/>
          <p14:tracePt t="43395" x="900113" y="2305050"/>
          <p14:tracePt t="43432" x="900113" y="2312988"/>
          <p14:tracePt t="43439" x="900113" y="2320925"/>
          <p14:tracePt t="43454" x="900113" y="2336800"/>
          <p14:tracePt t="43462" x="900113" y="2344738"/>
          <p14:tracePt t="43469" x="900113" y="2352675"/>
          <p14:tracePt t="43477" x="900113" y="2360613"/>
          <p14:tracePt t="43484" x="900113" y="2376488"/>
          <p14:tracePt t="43491" x="900113" y="2392363"/>
          <p14:tracePt t="43502" x="900113" y="2408238"/>
          <p14:tracePt t="43508" x="900113" y="2424113"/>
          <p14:tracePt t="43514" x="900113" y="2447925"/>
          <p14:tracePt t="43521" x="900113" y="2479675"/>
          <p14:tracePt t="43529" x="900113" y="2519363"/>
          <p14:tracePt t="43538" x="908050" y="2551113"/>
          <p14:tracePt t="43544" x="908050" y="2576513"/>
          <p14:tracePt t="43551" x="917575" y="2600325"/>
          <p14:tracePt t="43558" x="917575" y="2624138"/>
          <p14:tracePt t="43566" x="917575" y="2655888"/>
          <p14:tracePt t="43575" x="917575" y="2679700"/>
          <p14:tracePt t="43581" x="917575" y="2711450"/>
          <p14:tracePt t="43589" x="917575" y="2727325"/>
          <p14:tracePt t="43596" x="917575" y="2751138"/>
          <p14:tracePt t="43604" x="917575" y="2759075"/>
          <p14:tracePt t="43612" x="917575" y="2774950"/>
          <p14:tracePt t="43619" x="917575" y="2782888"/>
          <p14:tracePt t="43627" x="917575" y="2790825"/>
          <p14:tracePt t="43634" x="917575" y="2806700"/>
          <p14:tracePt t="43642" x="917575" y="2814638"/>
          <p14:tracePt t="43649" x="917575" y="2838450"/>
          <p14:tracePt t="43656" x="917575" y="2846388"/>
          <p14:tracePt t="43664" x="917575" y="2854325"/>
          <p14:tracePt t="43672" x="917575" y="2870200"/>
          <p14:tracePt t="43679" x="917575" y="2886075"/>
          <p14:tracePt t="43687" x="925513" y="2909888"/>
          <p14:tracePt t="43694" x="925513" y="2919413"/>
          <p14:tracePt t="43701" x="925513" y="2927350"/>
          <p14:tracePt t="43710" x="925513" y="2943225"/>
          <p14:tracePt t="43724" x="925513" y="2951163"/>
          <p14:tracePt t="43963" x="949325" y="2943225"/>
          <p14:tracePt t="43971" x="965200" y="2943225"/>
          <p14:tracePt t="43978" x="973138" y="2935288"/>
          <p14:tracePt t="43986" x="973138" y="2927350"/>
          <p14:tracePt t="43994" x="989013" y="2927350"/>
          <p14:tracePt t="44011" x="1004888" y="2919413"/>
          <p14:tracePt t="44016" x="1012825" y="2909888"/>
          <p14:tracePt t="44031" x="1020763" y="2909888"/>
          <p14:tracePt t="44041" x="1028700" y="2909888"/>
          <p14:tracePt t="44049" x="1028700" y="2901950"/>
          <p14:tracePt t="44250" x="1036638" y="2901950"/>
          <p14:tracePt t="44256" x="1044575" y="2901950"/>
          <p14:tracePt t="44264" x="1060450" y="2901950"/>
          <p14:tracePt t="44271" x="1068388" y="2901950"/>
          <p14:tracePt t="44278" x="1092200" y="2901950"/>
          <p14:tracePt t="44286" x="1123950" y="2901950"/>
          <p14:tracePt t="44294" x="1171575" y="2901950"/>
          <p14:tracePt t="44301" x="1219200" y="2901950"/>
          <p14:tracePt t="44309" x="1274763" y="2901950"/>
          <p14:tracePt t="44318" x="1331913" y="2901950"/>
          <p14:tracePt t="44325" x="1363663" y="2901950"/>
          <p14:tracePt t="44331" x="1419225" y="2901950"/>
          <p14:tracePt t="44339" x="1458913" y="2901950"/>
          <p14:tracePt t="44346" x="1490663" y="2901950"/>
          <p14:tracePt t="44354" x="1506538" y="2901950"/>
          <p14:tracePt t="44361" x="1530350" y="2901950"/>
          <p14:tracePt t="44377" x="1538288" y="2901950"/>
          <p14:tracePt t="44392" x="1546225" y="2901950"/>
          <p14:tracePt t="44548" x="1546225" y="2886075"/>
          <p14:tracePt t="44558" x="1554163" y="2870200"/>
          <p14:tracePt t="44565" x="1562100" y="2846388"/>
          <p14:tracePt t="44571" x="1562100" y="2822575"/>
          <p14:tracePt t="44579" x="1577975" y="2790825"/>
          <p14:tracePt t="44586" x="1585913" y="2743200"/>
          <p14:tracePt t="44595" x="1601788" y="2687638"/>
          <p14:tracePt t="44601" x="1617663" y="2647950"/>
          <p14:tracePt t="44609" x="1633538" y="2608263"/>
          <p14:tracePt t="44616" x="1651000" y="2566988"/>
          <p14:tracePt t="44624" x="1658938" y="2551113"/>
          <p14:tracePt t="44631" x="1666875" y="2535238"/>
          <p14:tracePt t="44639" x="1666875" y="2519363"/>
          <p14:tracePt t="44647" x="1682750" y="2503488"/>
          <p14:tracePt t="44654" x="1682750" y="2487613"/>
          <p14:tracePt t="44661" x="1690688" y="2479675"/>
          <p14:tracePt t="44668" x="1690688" y="2471738"/>
          <p14:tracePt t="44677" x="1690688" y="2463800"/>
          <p14:tracePt t="44684" x="1698625" y="2455863"/>
          <p14:tracePt t="44692" x="1698625" y="2447925"/>
          <p14:tracePt t="44698" x="1706563" y="2439988"/>
          <p14:tracePt t="44707" x="1706563" y="2432050"/>
          <p14:tracePt t="44714" x="1714500" y="2424113"/>
          <p14:tracePt t="44721" x="1722438" y="2416175"/>
          <p14:tracePt t="44729" x="1730375" y="2408238"/>
          <p14:tracePt t="44738" x="1738313" y="2392363"/>
          <p14:tracePt t="44752" x="1754188" y="2376488"/>
          <p14:tracePt t="44759" x="1754188" y="2360613"/>
          <p14:tracePt t="44766" x="1762125" y="2352675"/>
          <p14:tracePt t="44773" x="1770063" y="2344738"/>
          <p14:tracePt t="44789" x="1778000" y="2336800"/>
          <p14:tracePt t="44804" x="1785938" y="2328863"/>
          <p14:tracePt t="44811" x="1785938" y="2320925"/>
          <p14:tracePt t="44819" x="1793875" y="2312988"/>
          <p14:tracePt t="44834" x="1801813" y="2312988"/>
          <p14:tracePt t="44842" x="1801813" y="2305050"/>
          <p14:tracePt t="44857" x="1809750" y="2297113"/>
          <p14:tracePt t="44864" x="1809750" y="2289175"/>
          <p14:tracePt t="44871" x="1817688" y="2289175"/>
          <p14:tracePt t="44879" x="1825625" y="2281238"/>
          <p14:tracePt t="44901" x="1833563" y="2265363"/>
          <p14:tracePt t="44910" x="1841500" y="2265363"/>
          <p14:tracePt t="45636" x="1857375" y="2273300"/>
          <p14:tracePt t="45643" x="1873250" y="2289175"/>
          <p14:tracePt t="45651" x="1912938" y="2305050"/>
          <p14:tracePt t="45659" x="1944688" y="2305050"/>
          <p14:tracePt t="45666" x="1968500" y="2312988"/>
          <p14:tracePt t="45675" x="2000250" y="2312988"/>
          <p14:tracePt t="45681" x="2025650" y="2320925"/>
          <p14:tracePt t="45689" x="2041525" y="2328863"/>
          <p14:tracePt t="45696" x="2057400" y="2328863"/>
          <p14:tracePt t="45703" x="2073275" y="2336800"/>
          <p14:tracePt t="45711" x="2081213" y="2336800"/>
          <p14:tracePt t="45719" x="2105025" y="2336800"/>
          <p14:tracePt t="45726" x="2112963" y="2336800"/>
          <p14:tracePt t="45734" x="2112963" y="2344738"/>
          <p14:tracePt t="45742" x="2120900" y="2344738"/>
          <p14:tracePt t="45751" x="2128838" y="2344738"/>
          <p14:tracePt t="45760" x="2136775" y="2344738"/>
          <p14:tracePt t="45766" x="2160588" y="2344738"/>
          <p14:tracePt t="45779" x="2168525" y="2344738"/>
          <p14:tracePt t="45786" x="2176463" y="2344738"/>
          <p14:tracePt t="45794" x="2184400" y="2344738"/>
          <p14:tracePt t="45809" x="2192338" y="2344738"/>
          <p14:tracePt t="45876" x="2200275" y="2344738"/>
          <p14:tracePt t="45892" x="2208213" y="2344738"/>
          <p14:tracePt t="45906" x="2216150" y="2344738"/>
          <p14:tracePt t="45914" x="2224088" y="2344738"/>
          <p14:tracePt t="45929" x="2232025" y="2344738"/>
          <p14:tracePt t="45944" x="2239963" y="2344738"/>
          <p14:tracePt t="45959" x="2247900" y="2344738"/>
          <p14:tracePt t="45966" x="2255838" y="2344738"/>
          <p14:tracePt t="46063" x="2263775" y="2344738"/>
          <p14:tracePt t="46086" x="2271713" y="2344738"/>
          <p14:tracePt t="46131" x="2279650" y="2344738"/>
          <p14:tracePt t="46140" x="2287588" y="2344738"/>
          <p14:tracePt t="46154" x="2295525" y="2344738"/>
          <p14:tracePt t="46176" x="2303463" y="2344738"/>
          <p14:tracePt t="46214" x="2319338" y="2344738"/>
          <p14:tracePt t="46229" x="2327275" y="2344738"/>
          <p14:tracePt t="46266" x="2335213" y="2344738"/>
          <p14:tracePt t="46289" x="2343150" y="2344738"/>
          <p14:tracePt t="46311" x="2351088" y="2344738"/>
          <p14:tracePt t="46350" x="0" y="0"/>
        </p14:tracePtLst>
        <p14:tracePtLst>
          <p14:tracePt t="46508" x="2359025" y="2344738"/>
          <p14:tracePt t="46619" x="0" y="0"/>
        </p14:tracePtLst>
        <p14:tracePtLst>
          <p14:tracePt t="46710" x="2359025" y="2344738"/>
          <p14:tracePt t="46822" x="0" y="0"/>
        </p14:tracePtLst>
        <p14:tracePtLst>
          <p14:tracePt t="49710" x="1801813" y="2233613"/>
          <p14:tracePt t="50669" x="0" y="0"/>
        </p14:tracePtLst>
        <p14:tracePtLst>
          <p14:tracePt t="53070" x="2901950" y="2455863"/>
          <p14:tracePt t="53136" x="2901950" y="2463800"/>
          <p14:tracePt t="53354" x="2941638" y="2463800"/>
          <p14:tracePt t="53363" x="2989263" y="2463800"/>
          <p14:tracePt t="53370" x="3036888" y="2463800"/>
          <p14:tracePt t="53379" x="3100388" y="2463800"/>
          <p14:tracePt t="53384" x="3173413" y="2463800"/>
          <p14:tracePt t="53392" x="3228975" y="2463800"/>
          <p14:tracePt t="53399" x="3300413" y="2463800"/>
          <p14:tracePt t="53407" x="3371850" y="2463800"/>
          <p14:tracePt t="53414" x="3451225" y="2463800"/>
          <p14:tracePt t="53422" x="3524250" y="2463800"/>
          <p14:tracePt t="53429" x="3587750" y="2463800"/>
          <p14:tracePt t="53437" x="3651250" y="2463800"/>
          <p14:tracePt t="53445" x="3690938" y="2463800"/>
          <p14:tracePt t="53455" x="3746500" y="2463800"/>
          <p14:tracePt t="53459" x="3794125" y="2463800"/>
          <p14:tracePt t="53468" x="3833813" y="2471738"/>
          <p14:tracePt t="53474" x="3867150" y="2471738"/>
          <p14:tracePt t="53483" x="3898900" y="2479675"/>
          <p14:tracePt t="53489" x="3914775" y="2479675"/>
          <p14:tracePt t="53497" x="3938588" y="2479675"/>
          <p14:tracePt t="53506" x="3978275" y="2495550"/>
          <p14:tracePt t="53512" x="4002088" y="2503488"/>
          <p14:tracePt t="53522" x="4025900" y="2503488"/>
          <p14:tracePt t="53526" x="4041775" y="2503488"/>
          <p14:tracePt t="53535" x="4057650" y="2503488"/>
          <p14:tracePt t="53541" x="4073525" y="2503488"/>
          <p14:tracePt t="53552" x="4097338" y="2503488"/>
          <p14:tracePt t="53556" x="4113213" y="2503488"/>
          <p14:tracePt t="53566" x="4137025" y="2503488"/>
          <p14:tracePt t="53573" x="4152900" y="2503488"/>
          <p14:tracePt t="53579" x="4168775" y="2503488"/>
          <p14:tracePt t="53586" x="4176713" y="2503488"/>
          <p14:tracePt t="53594" x="4184650" y="2503488"/>
          <p14:tracePt t="53603" x="4192588" y="2503488"/>
          <p14:tracePt t="53617" x="4210050" y="2503488"/>
          <p14:tracePt t="53706" x="4200525" y="2503488"/>
          <p14:tracePt t="53714" x="4192588" y="2503488"/>
          <p14:tracePt t="53723" x="4176713" y="2503488"/>
          <p14:tracePt t="53730" x="4152900" y="2503488"/>
          <p14:tracePt t="53737" x="4105275" y="2503488"/>
          <p14:tracePt t="53744" x="4065588" y="2511425"/>
          <p14:tracePt t="53752" x="4002088" y="2527300"/>
          <p14:tracePt t="53759" x="3946525" y="2543175"/>
          <p14:tracePt t="53766" x="3867150" y="2566988"/>
          <p14:tracePt t="53774" x="3802063" y="2584450"/>
          <p14:tracePt t="53782" x="3754438" y="2592388"/>
          <p14:tracePt t="53789" x="3683000" y="2616200"/>
          <p14:tracePt t="53796" x="3643313" y="2632075"/>
          <p14:tracePt t="53803" x="3587750" y="2647950"/>
          <p14:tracePt t="53811" x="3532188" y="2671763"/>
          <p14:tracePt t="53819" x="3500438" y="2687638"/>
          <p14:tracePt t="53826" x="3459163" y="2703513"/>
          <p14:tracePt t="53835" x="3435350" y="2703513"/>
          <p14:tracePt t="53841" x="3419475" y="2711450"/>
          <p14:tracePt t="53849" x="3403600" y="2719388"/>
          <p14:tracePt t="53856" x="3387725" y="2727325"/>
          <p14:tracePt t="53864" x="3371850" y="2727325"/>
          <p14:tracePt t="53872" x="3355975" y="2735263"/>
          <p14:tracePt t="53878" x="3340100" y="2743200"/>
          <p14:tracePt t="53886" x="3324225" y="2751138"/>
          <p14:tracePt t="53894" x="3316288" y="2759075"/>
          <p14:tracePt t="53902" x="3308350" y="2759075"/>
          <p14:tracePt t="53909" x="3300413" y="2759075"/>
          <p14:tracePt t="53916" x="3292475" y="2767013"/>
          <p14:tracePt t="53925" x="3276600" y="2774950"/>
          <p14:tracePt t="53939" x="3268663" y="2774950"/>
          <p14:tracePt t="53946" x="3268663" y="2782888"/>
          <p14:tracePt t="53956" x="3252788" y="2782888"/>
          <p14:tracePt t="53972" x="3244850" y="2790825"/>
          <p14:tracePt t="53977" x="3236913" y="2798763"/>
          <p14:tracePt t="53984" x="3228975" y="2798763"/>
          <p14:tracePt t="54006" x="3221038" y="2798763"/>
          <p14:tracePt t="54022" x="3213100" y="2806700"/>
          <p14:tracePt t="54118" x="3228975" y="2806700"/>
          <p14:tracePt t="54127" x="3244850" y="2806700"/>
          <p14:tracePt t="54134" x="3268663" y="2806700"/>
          <p14:tracePt t="54142" x="3308350" y="2806700"/>
          <p14:tracePt t="54150" x="3348038" y="2806700"/>
          <p14:tracePt t="54156" x="3395663" y="2806700"/>
          <p14:tracePt t="54164" x="3451225" y="2806700"/>
          <p14:tracePt t="54171" x="3524250" y="2806700"/>
          <p14:tracePt t="54179" x="3587750" y="2806700"/>
          <p14:tracePt t="54186" x="3667125" y="2806700"/>
          <p14:tracePt t="54194" x="3714750" y="2806700"/>
          <p14:tracePt t="54202" x="3778250" y="2806700"/>
          <p14:tracePt t="54209" x="3843338" y="2806700"/>
          <p14:tracePt t="54216" x="3898900" y="2806700"/>
          <p14:tracePt t="54224" x="3946525" y="2806700"/>
          <p14:tracePt t="54232" x="3978275" y="2806700"/>
          <p14:tracePt t="54240" x="4010025" y="2806700"/>
          <p14:tracePt t="54247" x="4025900" y="2806700"/>
          <p14:tracePt t="54255" x="4041775" y="2806700"/>
          <p14:tracePt t="54261" x="4049713" y="2806700"/>
          <p14:tracePt t="54269" x="4057650" y="2806700"/>
          <p14:tracePt t="54284" x="4065588" y="2806700"/>
          <p14:tracePt t="54306" x="4073525" y="2806700"/>
          <p14:tracePt t="54321" x="4081463" y="2806700"/>
          <p14:tracePt t="54331" x="4097338" y="2806700"/>
          <p14:tracePt t="54336" x="4105275" y="2806700"/>
          <p14:tracePt t="54344" x="4113213" y="2806700"/>
          <p14:tracePt t="54352" x="4129088" y="2806700"/>
          <p14:tracePt t="54360" x="4144963" y="2806700"/>
          <p14:tracePt t="54366" x="4160838" y="2806700"/>
          <p14:tracePt t="54374" x="4184650" y="2806700"/>
          <p14:tracePt t="54382" x="4217988" y="2814638"/>
          <p14:tracePt t="54389" x="4265613" y="2822575"/>
          <p14:tracePt t="54396" x="4305300" y="2830513"/>
          <p14:tracePt t="54404" x="4360863" y="2846388"/>
          <p14:tracePt t="54411" x="4416425" y="2854325"/>
          <p14:tracePt t="54419" x="4495800" y="2870200"/>
          <p14:tracePt t="54426" x="4567238" y="2878138"/>
          <p14:tracePt t="54435" x="4656138" y="2894013"/>
          <p14:tracePt t="54441" x="4727575" y="2909888"/>
          <p14:tracePt t="54449" x="4799013" y="2919413"/>
          <p14:tracePt t="54456" x="4870450" y="2927350"/>
          <p14:tracePt t="54464" x="4933950" y="2927350"/>
          <p14:tracePt t="54472" x="4999038" y="2935288"/>
          <p14:tracePt t="54479" x="5046663" y="2935288"/>
          <p14:tracePt t="54486" x="5078413" y="2935288"/>
          <p14:tracePt t="54494" x="5094288" y="2935288"/>
          <p14:tracePt t="54502" x="5110163" y="2935288"/>
          <p14:tracePt t="54510" x="5118100" y="2935288"/>
          <p14:tracePt t="54554" x="5126038" y="2935288"/>
          <p14:tracePt t="58173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8277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931B591-6941-4860-AC3E-0EFDD973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A51D87-EEF0-4BDC-ABB4-41DAC573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m3p3s5">
            <a:hlinkClick r:id="" action="ppaction://media"/>
            <a:extLst>
              <a:ext uri="{FF2B5EF4-FFF2-40B4-BE49-F238E27FC236}">
                <a16:creationId xmlns:a16="http://schemas.microsoft.com/office/drawing/2014/main" id="{BB02E134-1C91-4C9F-8FA4-706FBF3E175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E54397E-E43B-42B5-BCC0-43359D8CE819}"/>
                  </a:ext>
                </a:extLst>
              </p14:cNvPr>
              <p14:cNvContentPartPr/>
              <p14:nvPr/>
            </p14:nvContentPartPr>
            <p14:xfrm>
              <a:off x="2480132" y="1757969"/>
              <a:ext cx="51480" cy="590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E54397E-E43B-42B5-BCC0-43359D8CE8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2132" y="1739969"/>
                <a:ext cx="871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3A00243-61A2-4266-AD78-5DF27D542BB0}"/>
                  </a:ext>
                </a:extLst>
              </p14:cNvPr>
              <p14:cNvContentPartPr/>
              <p14:nvPr/>
            </p14:nvContentPartPr>
            <p14:xfrm>
              <a:off x="1817012" y="1593809"/>
              <a:ext cx="62640" cy="8712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3A00243-61A2-4266-AD78-5DF27D542B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99012" y="1575809"/>
                <a:ext cx="98280" cy="12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61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22"/>
    </mc:Choice>
    <mc:Fallback xmlns="">
      <p:transition spd="slow" advTm="17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44" x="1227138" y="2838450"/>
          <p14:tracePt t="28714" x="1250950" y="2838450"/>
          <p14:tracePt t="28722" x="1274763" y="2838450"/>
          <p14:tracePt t="28730" x="1300163" y="2838450"/>
          <p14:tracePt t="28737" x="1331913" y="2838450"/>
          <p14:tracePt t="28745" x="1355725" y="2838450"/>
          <p14:tracePt t="28752" x="1387475" y="2838450"/>
          <p14:tracePt t="28760" x="1427163" y="2838450"/>
          <p14:tracePt t="28768" x="1443038" y="2838450"/>
          <p14:tracePt t="28774" x="1458913" y="2838450"/>
          <p14:tracePt t="28782" x="1474788" y="2838450"/>
          <p14:tracePt t="28798" x="1490663" y="2838450"/>
          <p14:tracePt t="28805" x="1498600" y="2838450"/>
          <p14:tracePt t="28814" x="1506538" y="2838450"/>
          <p14:tracePt t="28820" x="1522413" y="2838450"/>
          <p14:tracePt t="28827" x="1522413" y="2846388"/>
          <p14:tracePt t="28834" x="1530350" y="2846388"/>
          <p14:tracePt t="28842" x="1546225" y="2846388"/>
          <p14:tracePt t="28850" x="1554163" y="2846388"/>
          <p14:tracePt t="28857" x="1562100" y="2846388"/>
          <p14:tracePt t="28864" x="1570038" y="2846388"/>
          <p14:tracePt t="28872" x="1577975" y="2846388"/>
          <p14:tracePt t="28880" x="1585913" y="2846388"/>
          <p14:tracePt t="28902" x="1593850" y="2846388"/>
          <p14:tracePt t="28984" x="1601788" y="2846388"/>
          <p14:tracePt t="28999" x="1617663" y="2846388"/>
          <p14:tracePt t="29007" x="1625600" y="2846388"/>
          <p14:tracePt t="29014" x="1641475" y="2846388"/>
          <p14:tracePt t="29022" x="1666875" y="2846388"/>
          <p14:tracePt t="29030" x="1690688" y="2846388"/>
          <p14:tracePt t="29037" x="1714500" y="2846388"/>
          <p14:tracePt t="29045" x="1738313" y="2846388"/>
          <p14:tracePt t="29052" x="1770063" y="2846388"/>
          <p14:tracePt t="29060" x="1801813" y="2846388"/>
          <p14:tracePt t="29067" x="1825625" y="2846388"/>
          <p14:tracePt t="29077" x="1841500" y="2846388"/>
          <p14:tracePt t="29083" x="1857375" y="2846388"/>
          <p14:tracePt t="29090" x="1873250" y="2846388"/>
          <p14:tracePt t="29097" x="1881188" y="2854325"/>
          <p14:tracePt t="29105" x="1889125" y="2854325"/>
          <p14:tracePt t="29120" x="1897063" y="2854325"/>
          <p14:tracePt t="29158" x="1889125" y="2854325"/>
          <p14:tracePt t="29164" x="1857375" y="2854325"/>
          <p14:tracePt t="29172" x="1825625" y="2854325"/>
          <p14:tracePt t="29180" x="1754188" y="2846388"/>
          <p14:tracePt t="29187" x="1714500" y="2846388"/>
          <p14:tracePt t="29195" x="1651000" y="2846388"/>
          <p14:tracePt t="29202" x="1577975" y="2846388"/>
          <p14:tracePt t="29210" x="1498600" y="2846388"/>
          <p14:tracePt t="29217" x="1419225" y="2846388"/>
          <p14:tracePt t="29225" x="1363663" y="2846388"/>
          <p14:tracePt t="29232" x="1308100" y="2846388"/>
          <p14:tracePt t="29239" x="1284288" y="2846388"/>
          <p14:tracePt t="29247" x="1266825" y="2846388"/>
          <p14:tracePt t="29254" x="1258888" y="2846388"/>
          <p14:tracePt t="29263" x="1250950" y="2846388"/>
          <p14:tracePt t="29344" x="1258888" y="2846388"/>
          <p14:tracePt t="29352" x="1284288" y="2854325"/>
          <p14:tracePt t="29360" x="1316038" y="2862263"/>
          <p14:tracePt t="29367" x="1355725" y="2862263"/>
          <p14:tracePt t="29375" x="1419225" y="2870200"/>
          <p14:tracePt t="29382" x="1474788" y="2878138"/>
          <p14:tracePt t="29390" x="1522413" y="2886075"/>
          <p14:tracePt t="29397" x="1585913" y="2886075"/>
          <p14:tracePt t="29405" x="1658938" y="2894013"/>
          <p14:tracePt t="29413" x="1730375" y="2894013"/>
          <p14:tracePt t="29420" x="1770063" y="2894013"/>
          <p14:tracePt t="29427" x="1825625" y="2894013"/>
          <p14:tracePt t="29435" x="1857375" y="2894013"/>
          <p14:tracePt t="29443" x="1873250" y="2894013"/>
          <p14:tracePt t="29450" x="1889125" y="2894013"/>
          <p14:tracePt t="29457" x="1897063" y="2894013"/>
          <p14:tracePt t="29532" x="1897063" y="2886075"/>
          <p14:tracePt t="29539" x="1889125" y="2886075"/>
          <p14:tracePt t="29555" x="1881188" y="2886075"/>
          <p14:tracePt t="29564" x="1873250" y="2878138"/>
          <p14:tracePt t="29569" x="1865313" y="2878138"/>
          <p14:tracePt t="29578" x="1849438" y="2878138"/>
          <p14:tracePt t="29585" x="1833563" y="2878138"/>
          <p14:tracePt t="29593" x="1825625" y="2870200"/>
          <p14:tracePt t="29602" x="1801813" y="2870200"/>
          <p14:tracePt t="29609" x="1778000" y="2870200"/>
          <p14:tracePt t="29617" x="1746250" y="2870200"/>
          <p14:tracePt t="29622" x="1722438" y="2870200"/>
          <p14:tracePt t="29630" x="1690688" y="2870200"/>
          <p14:tracePt t="29637" x="1658938" y="2870200"/>
          <p14:tracePt t="29645" x="1633538" y="2870200"/>
          <p14:tracePt t="29652" x="1617663" y="2870200"/>
          <p14:tracePt t="29660" x="1593850" y="2870200"/>
          <p14:tracePt t="29667" x="1577975" y="2870200"/>
          <p14:tracePt t="29677" x="1562100" y="2870200"/>
          <p14:tracePt t="29764" x="1554163" y="2870200"/>
          <p14:tracePt t="29780" x="1546225" y="2862263"/>
          <p14:tracePt t="29810" x="1538288" y="2862263"/>
          <p14:tracePt t="30380" x="1538288" y="2854325"/>
          <p14:tracePt t="30424" x="1538288" y="2846388"/>
          <p14:tracePt t="30441" x="1538288" y="2838450"/>
          <p14:tracePt t="30485" x="1538288" y="2830513"/>
          <p14:tracePt t="30492" x="1546225" y="2830513"/>
          <p14:tracePt t="30522" x="1546225" y="2822575"/>
          <p14:tracePt t="30529" x="1554163" y="2822575"/>
          <p14:tracePt t="30589" x="1562100" y="2814638"/>
          <p14:tracePt t="30612" x="1562100" y="2806700"/>
          <p14:tracePt t="30664" x="1570038" y="2806700"/>
          <p14:tracePt t="32961" x="1570038" y="2798763"/>
          <p14:tracePt t="32963" x="1585913" y="2782888"/>
          <p14:tracePt t="32967" x="1585913" y="2774950"/>
          <p14:tracePt t="33035" x="1585913" y="2767013"/>
          <p14:tracePt t="33162" x="1585913" y="2759075"/>
          <p14:tracePt t="33222" x="1585913" y="2751138"/>
          <p14:tracePt t="33267" x="1585913" y="2743200"/>
          <p14:tracePt t="33319" x="1585913" y="2735263"/>
          <p14:tracePt t="33469" x="1585913" y="2727325"/>
          <p14:tracePt t="33499" x="1585913" y="2719388"/>
          <p14:tracePt t="33522" x="1585913" y="2711450"/>
          <p14:tracePt t="33539" x="1585913" y="2703513"/>
          <p14:tracePt t="33590" x="1585913" y="2695575"/>
          <p14:tracePt t="35907" x="1585913" y="2687638"/>
          <p14:tracePt t="36034" x="1593850" y="2687638"/>
          <p14:tracePt t="36042" x="1593850" y="2679700"/>
          <p14:tracePt t="36102" x="1601788" y="2671763"/>
          <p14:tracePt t="36154" x="1609725" y="2671763"/>
          <p14:tracePt t="36162" x="1609725" y="2663825"/>
          <p14:tracePt t="36192" x="1617663" y="2663825"/>
          <p14:tracePt t="36215" x="1617663" y="2655888"/>
          <p14:tracePt t="36223" x="1625600" y="2655888"/>
          <p14:tracePt t="36246" x="1625600" y="2647950"/>
          <p14:tracePt t="36255" x="1641475" y="2640013"/>
          <p14:tracePt t="36267" x="1651000" y="2640013"/>
          <p14:tracePt t="36274" x="1666875" y="2632075"/>
          <p14:tracePt t="36282" x="1682750" y="2624138"/>
          <p14:tracePt t="36290" x="1690688" y="2624138"/>
          <p14:tracePt t="36297" x="1698625" y="2616200"/>
          <p14:tracePt t="36305" x="1714500" y="2608263"/>
          <p14:tracePt t="36312" x="1722438" y="2608263"/>
          <p14:tracePt t="36321" x="1738313" y="2600325"/>
          <p14:tracePt t="36327" x="1754188" y="2592388"/>
          <p14:tracePt t="36335" x="1762125" y="2592388"/>
          <p14:tracePt t="36342" x="1770063" y="2592388"/>
          <p14:tracePt t="36358" x="1778000" y="2592388"/>
          <p14:tracePt t="36373" x="1785938" y="2592388"/>
          <p14:tracePt t="36388" x="1793875" y="2584450"/>
          <p14:tracePt t="36394" x="1801813" y="2584450"/>
          <p14:tracePt t="36410" x="1809750" y="2584450"/>
          <p14:tracePt t="36417" x="1817688" y="2576513"/>
          <p14:tracePt t="36424" x="1825625" y="2576513"/>
          <p14:tracePt t="36432" x="1833563" y="2566988"/>
          <p14:tracePt t="36447" x="1841500" y="2566988"/>
          <p14:tracePt t="36455" x="1849438" y="2566988"/>
          <p14:tracePt t="36462" x="1857375" y="2566988"/>
          <p14:tracePt t="36470" x="1873250" y="2559050"/>
          <p14:tracePt t="36477" x="1881188" y="2551113"/>
          <p14:tracePt t="36484" x="1897063" y="2551113"/>
          <p14:tracePt t="36492" x="1912938" y="2551113"/>
          <p14:tracePt t="36500" x="1928813" y="2543175"/>
          <p14:tracePt t="36508" x="1936750" y="2543175"/>
          <p14:tracePt t="36514" x="1952625" y="2535238"/>
          <p14:tracePt t="36523" x="1968500" y="2535238"/>
          <p14:tracePt t="36529" x="1992313" y="2527300"/>
          <p14:tracePt t="36539" x="2025650" y="2519363"/>
          <p14:tracePt t="36545" x="2049463" y="2503488"/>
          <p14:tracePt t="36553" x="2081213" y="2495550"/>
          <p14:tracePt t="36560" x="2120900" y="2479675"/>
          <p14:tracePt t="36567" x="2152650" y="2463800"/>
          <p14:tracePt t="36575" x="2184400" y="2439988"/>
          <p14:tracePt t="36582" x="2208213" y="2439988"/>
          <p14:tracePt t="36590" x="2224088" y="2424113"/>
          <p14:tracePt t="36597" x="2239963" y="2416175"/>
          <p14:tracePt t="36604" x="2271713" y="2408238"/>
          <p14:tracePt t="36612" x="2287588" y="2392363"/>
          <p14:tracePt t="36620" x="2303463" y="2384425"/>
          <p14:tracePt t="36627" x="2319338" y="2368550"/>
          <p14:tracePt t="36635" x="2343150" y="2360613"/>
          <p14:tracePt t="36642" x="2343150" y="2352675"/>
          <p14:tracePt t="36650" x="2351088" y="2352675"/>
          <p14:tracePt t="36657" x="2359025" y="2344738"/>
          <p14:tracePt t="36665" x="2366963" y="2344738"/>
          <p14:tracePt t="36673" x="2366963" y="2336800"/>
          <p14:tracePt t="36679" x="2374900" y="2336800"/>
          <p14:tracePt t="36694" x="2374900" y="2328863"/>
          <p14:tracePt t="36702" x="2384425" y="2328863"/>
          <p14:tracePt t="36725" x="2384425" y="2320925"/>
          <p14:tracePt t="36732" x="2392363" y="2320925"/>
          <p14:tracePt t="36740" x="2400300" y="2320925"/>
          <p14:tracePt t="36747" x="2400300" y="2312988"/>
          <p14:tracePt t="36755" x="2400300" y="2305050"/>
          <p14:tracePt t="36762" x="2408238" y="2305050"/>
          <p14:tracePt t="36777" x="2408238" y="2297113"/>
          <p14:tracePt t="36792" x="2416175" y="2289175"/>
          <p14:tracePt t="36800" x="2424113" y="2281238"/>
          <p14:tracePt t="36807" x="2432050" y="2265363"/>
          <p14:tracePt t="36815" x="2432050" y="2257425"/>
          <p14:tracePt t="36830" x="2439988" y="2249488"/>
          <p14:tracePt t="36838" x="2439988" y="2241550"/>
          <p14:tracePt t="36845" x="2447925" y="2241550"/>
          <p14:tracePt t="36859" x="2447925" y="2233613"/>
          <p14:tracePt t="36874" x="2455863" y="2233613"/>
          <p14:tracePt t="36912" x="2455863" y="2224088"/>
          <p14:tracePt t="37219" x="2455863" y="2233613"/>
          <p14:tracePt t="37242" x="2455863" y="2241550"/>
          <p14:tracePt t="37250" x="2455863" y="2249488"/>
          <p14:tracePt t="37257" x="2447925" y="2249488"/>
          <p14:tracePt t="37265" x="2447925" y="2257425"/>
          <p14:tracePt t="37273" x="2439988" y="2257425"/>
          <p14:tracePt t="37287" x="2432050" y="2265363"/>
          <p14:tracePt t="37302" x="2424113" y="2273300"/>
          <p14:tracePt t="37317" x="2424113" y="2281238"/>
          <p14:tracePt t="37324" x="2416175" y="2281238"/>
          <p14:tracePt t="37332" x="2408238" y="2281238"/>
          <p14:tracePt t="37340" x="2408238" y="2289175"/>
          <p14:tracePt t="37356" x="2400300" y="2297113"/>
          <p14:tracePt t="37370" x="2392363" y="2297113"/>
          <p14:tracePt t="37377" x="2392363" y="2305050"/>
          <p14:tracePt t="37385" x="2384425" y="2312988"/>
          <p14:tracePt t="37392" x="2374900" y="2320925"/>
          <p14:tracePt t="37399" x="2359025" y="2328863"/>
          <p14:tracePt t="37407" x="2359025" y="2336800"/>
          <p14:tracePt t="37414" x="2351088" y="2336800"/>
          <p14:tracePt t="37423" x="2335213" y="2344738"/>
          <p14:tracePt t="37429" x="2335213" y="2352675"/>
          <p14:tracePt t="37437" x="2319338" y="2360613"/>
          <p14:tracePt t="37445" x="2303463" y="2368550"/>
          <p14:tracePt t="37453" x="2295525" y="2376488"/>
          <p14:tracePt t="37460" x="2279650" y="2384425"/>
          <p14:tracePt t="37467" x="2279650" y="2392363"/>
          <p14:tracePt t="37474" x="2263775" y="2408238"/>
          <p14:tracePt t="37484" x="2247900" y="2408238"/>
          <p14:tracePt t="37492" x="2247900" y="2416175"/>
          <p14:tracePt t="37497" x="2192338" y="2455863"/>
          <p14:tracePt t="37505" x="2168525" y="2471738"/>
          <p14:tracePt t="37513" x="2128838" y="2495550"/>
          <p14:tracePt t="37519" x="2081213" y="2527300"/>
          <p14:tracePt t="37527" x="2041525" y="2551113"/>
          <p14:tracePt t="37534" x="2000250" y="2576513"/>
          <p14:tracePt t="37542" x="1968500" y="2592388"/>
          <p14:tracePt t="37550" x="1944688" y="2600325"/>
          <p14:tracePt t="37557" x="1920875" y="2608263"/>
          <p14:tracePt t="37565" x="1905000" y="2616200"/>
          <p14:tracePt t="37573" x="1897063" y="2616200"/>
          <p14:tracePt t="37579" x="1881188" y="2624138"/>
          <p14:tracePt t="37588" x="1873250" y="2632075"/>
          <p14:tracePt t="37595" x="1865313" y="2632075"/>
          <p14:tracePt t="37603" x="1857375" y="2632075"/>
          <p14:tracePt t="37617" x="1857375" y="2640013"/>
          <p14:tracePt t="37775" x="1857375" y="2624138"/>
          <p14:tracePt t="37782" x="1857375" y="2608263"/>
          <p14:tracePt t="37790" x="1873250" y="2584450"/>
          <p14:tracePt t="37797" x="1873250" y="2559050"/>
          <p14:tracePt t="37805" x="1889125" y="2551113"/>
          <p14:tracePt t="37813" x="1897063" y="2527300"/>
          <p14:tracePt t="37820" x="1912938" y="2503488"/>
          <p14:tracePt t="37827" x="1920875" y="2479675"/>
          <p14:tracePt t="37836" x="1936750" y="2463800"/>
          <p14:tracePt t="37842" x="1944688" y="2455863"/>
          <p14:tracePt t="37850" x="1952625" y="2432050"/>
          <p14:tracePt t="37864" x="1960563" y="2424113"/>
          <p14:tracePt t="37873" x="1960563" y="2416175"/>
          <p14:tracePt t="37879" x="1960563" y="2408238"/>
          <p14:tracePt t="37888" x="1968500" y="2392363"/>
          <p14:tracePt t="37903" x="1968500" y="2384425"/>
          <p14:tracePt t="37910" x="1976438" y="2384425"/>
          <p14:tracePt t="37917" x="1976438" y="2376488"/>
          <p14:tracePt t="37932" x="1976438" y="2368550"/>
          <p14:tracePt t="37955" x="1976438" y="2360613"/>
          <p14:tracePt t="37989" x="1976438" y="2352675"/>
          <p14:tracePt t="37992" x="1976438" y="2344738"/>
          <p14:tracePt t="37999" x="1976438" y="2328863"/>
          <p14:tracePt t="38007" x="1976438" y="2312988"/>
          <p14:tracePt t="38015" x="1976438" y="2297113"/>
          <p14:tracePt t="38022" x="1976438" y="2273300"/>
          <p14:tracePt t="38030" x="1976438" y="2241550"/>
          <p14:tracePt t="38038" x="1976438" y="2192338"/>
          <p14:tracePt t="38045" x="1976438" y="2152650"/>
          <p14:tracePt t="38054" x="1976438" y="2120900"/>
          <p14:tracePt t="38059" x="1976438" y="2065338"/>
          <p14:tracePt t="38067" x="1968500" y="2025650"/>
          <p14:tracePt t="38075" x="1960563" y="1978025"/>
          <p14:tracePt t="38082" x="1952625" y="1914525"/>
          <p14:tracePt t="38089" x="1944688" y="1865313"/>
          <p14:tracePt t="38097" x="1928813" y="1817688"/>
          <p14:tracePt t="38105" x="1920875" y="1785938"/>
          <p14:tracePt t="38112" x="1905000" y="1754188"/>
          <p14:tracePt t="38119" x="1905000" y="1714500"/>
          <p14:tracePt t="38127" x="1897063" y="1690688"/>
          <p14:tracePt t="38135" x="1881188" y="1682750"/>
          <p14:tracePt t="38142" x="1881188" y="1666875"/>
          <p14:tracePt t="38149" x="1881188" y="1658938"/>
          <p14:tracePt t="38157" x="1881188" y="1651000"/>
          <p14:tracePt t="38165" x="1873250" y="1651000"/>
          <p14:tracePt t="38173" x="1873250" y="1643063"/>
          <p14:tracePt t="38188" x="1865313" y="1643063"/>
          <p14:tracePt t="38322" x="1865313" y="1651000"/>
          <p14:tracePt t="38338" x="1865313" y="1658938"/>
          <p14:tracePt t="38360" x="1865313" y="1666875"/>
          <p14:tracePt t="38375" x="1865313" y="1674813"/>
          <p14:tracePt t="38397" x="1865313" y="1682750"/>
          <p14:tracePt t="38412" x="1865313" y="1690688"/>
          <p14:tracePt t="38450" x="1865313" y="1698625"/>
          <p14:tracePt t="38457" x="1865313" y="1706563"/>
          <p14:tracePt t="38465" x="1873250" y="1714500"/>
          <p14:tracePt t="38472" x="1897063" y="1730375"/>
          <p14:tracePt t="38480" x="1897063" y="1738313"/>
          <p14:tracePt t="38488" x="1920875" y="1754188"/>
          <p14:tracePt t="38495" x="1944688" y="1762125"/>
          <p14:tracePt t="38503" x="1960563" y="1778000"/>
          <p14:tracePt t="38509" x="1976438" y="1785938"/>
          <p14:tracePt t="38517" x="2008188" y="1801813"/>
          <p14:tracePt t="38524" x="2017713" y="1809750"/>
          <p14:tracePt t="38532" x="2033588" y="1809750"/>
          <p14:tracePt t="38539" x="2041525" y="1817688"/>
          <p14:tracePt t="38547" x="2057400" y="1825625"/>
          <p14:tracePt t="38555" x="2065338" y="1833563"/>
          <p14:tracePt t="38562" x="2081213" y="1841500"/>
          <p14:tracePt t="38577" x="2081213" y="1849438"/>
          <p14:tracePt t="38584" x="2089150" y="1849438"/>
          <p14:tracePt t="38592" x="2089150" y="1857375"/>
          <p14:tracePt t="38600" x="2097088" y="1865313"/>
          <p14:tracePt t="38607" x="2097088" y="1873250"/>
          <p14:tracePt t="38615" x="2105025" y="1873250"/>
          <p14:tracePt t="38622" x="2112963" y="1873250"/>
          <p14:tracePt t="38630" x="2112963" y="1881188"/>
          <p14:tracePt t="38637" x="2120900" y="1890713"/>
          <p14:tracePt t="38660" x="2128838" y="1898650"/>
          <p14:tracePt t="38667" x="2136775" y="1898650"/>
          <p14:tracePt t="38682" x="2144713" y="1898650"/>
          <p14:tracePt t="38705" x="2152650" y="1898650"/>
          <p14:tracePt t="38749" x="2160588" y="1898650"/>
          <p14:tracePt t="38757" x="2168525" y="1898650"/>
          <p14:tracePt t="38772" x="2168525" y="1881188"/>
          <p14:tracePt t="38780" x="2168525" y="1873250"/>
          <p14:tracePt t="38788" x="2176463" y="1849438"/>
          <p14:tracePt t="38795" x="2176463" y="1825625"/>
          <p14:tracePt t="38802" x="2176463" y="1809750"/>
          <p14:tracePt t="38810" x="2184400" y="1778000"/>
          <p14:tracePt t="38817" x="2192338" y="1754188"/>
          <p14:tracePt t="38825" x="2192338" y="1714500"/>
          <p14:tracePt t="38833" x="2192338" y="1698625"/>
          <p14:tracePt t="38839" x="2200275" y="1674813"/>
          <p14:tracePt t="38847" x="2200275" y="1651000"/>
          <p14:tracePt t="38855" x="2208213" y="1643063"/>
          <p14:tracePt t="38862" x="2208213" y="1627188"/>
          <p14:tracePt t="38871" x="2208213" y="1603375"/>
          <p14:tracePt t="38877" x="2208213" y="1587500"/>
          <p14:tracePt t="38886" x="2208213" y="1571625"/>
          <p14:tracePt t="38892" x="2208213" y="1555750"/>
          <p14:tracePt t="38900" x="2208213" y="1538288"/>
          <p14:tracePt t="38907" x="2208213" y="1522413"/>
          <p14:tracePt t="38915" x="2208213" y="1506538"/>
          <p14:tracePt t="38922" x="2208213" y="1498600"/>
          <p14:tracePt t="38930" x="2208213" y="1490663"/>
          <p14:tracePt t="38937" x="2208213" y="1482725"/>
          <p14:tracePt t="38945" x="2208213" y="1474788"/>
          <p14:tracePt t="38952" x="2208213" y="1466850"/>
          <p14:tracePt t="38972" x="2216150" y="1458913"/>
          <p14:tracePt t="38982" x="2216150" y="1450975"/>
          <p14:tracePt t="39027" x="2224088" y="1450975"/>
          <p14:tracePt t="39035" x="2232025" y="1458913"/>
          <p14:tracePt t="39042" x="2247900" y="1490663"/>
          <p14:tracePt t="39050" x="2263775" y="1522413"/>
          <p14:tracePt t="39057" x="2287588" y="1563688"/>
          <p14:tracePt t="39065" x="2311400" y="1611313"/>
          <p14:tracePt t="39072" x="2343150" y="1651000"/>
          <p14:tracePt t="39079" x="2359025" y="1674813"/>
          <p14:tracePt t="39088" x="2392363" y="1722438"/>
          <p14:tracePt t="39095" x="2408238" y="1754188"/>
          <p14:tracePt t="39103" x="2432050" y="1785938"/>
          <p14:tracePt t="39109" x="2455863" y="1817688"/>
          <p14:tracePt t="39118" x="2479675" y="1841500"/>
          <p14:tracePt t="39125" x="2495550" y="1857375"/>
          <p14:tracePt t="39132" x="2503488" y="1865313"/>
          <p14:tracePt t="39139" x="2519363" y="1881188"/>
          <p14:tracePt t="39156" x="2519363" y="1890713"/>
          <p14:tracePt t="39162" x="2527300" y="1890713"/>
          <p14:tracePt t="39177" x="2527300" y="1898650"/>
          <p14:tracePt t="39200" x="2535238" y="1898650"/>
          <p14:tracePt t="39365" x="2535238" y="1890713"/>
          <p14:tracePt t="39380" x="2535238" y="1881188"/>
          <p14:tracePt t="39388" x="2535238" y="1873250"/>
          <p14:tracePt t="39403" x="2535238" y="1865313"/>
          <p14:tracePt t="39409" x="2535238" y="1857375"/>
          <p14:tracePt t="39420" x="2535238" y="1849438"/>
          <p14:tracePt t="39424" x="2527300" y="1841500"/>
          <p14:tracePt t="39694" x="2527300" y="1849438"/>
          <p14:tracePt t="39994" x="2527300" y="1857375"/>
          <p14:tracePt t="40003" x="2527300" y="1865313"/>
          <p14:tracePt t="40010" x="2527300" y="1873250"/>
          <p14:tracePt t="40018" x="2527300" y="1890713"/>
          <p14:tracePt t="40025" x="2527300" y="1898650"/>
          <p14:tracePt t="40032" x="2527300" y="1930400"/>
          <p14:tracePt t="40040" x="2519363" y="1985963"/>
          <p14:tracePt t="40047" x="2511425" y="2073275"/>
          <p14:tracePt t="40055" x="2495550" y="2176463"/>
          <p14:tracePt t="40062" x="2463800" y="2305050"/>
          <p14:tracePt t="40070" x="2447925" y="2424113"/>
          <p14:tracePt t="40077" x="2400300" y="2527300"/>
          <p14:tracePt t="40085" x="2359025" y="2624138"/>
          <p14:tracePt t="40092" x="2319338" y="2711450"/>
          <p14:tracePt t="40100" x="2295525" y="2759075"/>
          <p14:tracePt t="40107" x="2287588" y="2782888"/>
          <p14:tracePt t="40115" x="2271713" y="2798763"/>
          <p14:tracePt t="40190" x="2271713" y="2782888"/>
          <p14:tracePt t="40197" x="2271713" y="2759075"/>
          <p14:tracePt t="40205" x="2271713" y="2735263"/>
          <p14:tracePt t="40212" x="2279650" y="2703513"/>
          <p14:tracePt t="40221" x="2295525" y="2663825"/>
          <p14:tracePt t="40227" x="2303463" y="2624138"/>
          <p14:tracePt t="40235" x="2311400" y="2566988"/>
          <p14:tracePt t="40242" x="2319338" y="2503488"/>
          <p14:tracePt t="40250" x="2327275" y="2455863"/>
          <p14:tracePt t="40257" x="2343150" y="2392363"/>
          <p14:tracePt t="40265" x="2351088" y="2312988"/>
          <p14:tracePt t="40272" x="2359025" y="2241550"/>
          <p14:tracePt t="40279" x="2366963" y="2176463"/>
          <p14:tracePt t="40288" x="2366963" y="2089150"/>
          <p14:tracePt t="40290" x="0" y="0"/>
        </p14:tracePtLst>
        <p14:tracePtLst>
          <p14:tracePt t="40926" x="2374900" y="1873250"/>
          <p14:tracePt t="41419" x="2384425" y="1873250"/>
          <p14:tracePt t="41438" x="0" y="0"/>
        </p14:tracePtLst>
        <p14:tracePtLst>
          <p14:tracePt t="42000" x="1841500" y="1530350"/>
          <p14:tracePt t="42110" x="0" y="0"/>
        </p14:tracePtLst>
        <p14:tracePtLst>
          <p14:tracePt t="42223" x="1841500" y="1530350"/>
          <p14:tracePt t="42336" x="0" y="0"/>
        </p14:tracePtLst>
        <p14:tracePtLst>
          <p14:tracePt t="50159" x="3922713" y="2782888"/>
          <p14:tracePt t="50742" x="3946525" y="2790825"/>
          <p14:tracePt t="50749" x="3986213" y="2798763"/>
          <p14:tracePt t="50758" x="4017963" y="2806700"/>
          <p14:tracePt t="50765" x="4065588" y="2814638"/>
          <p14:tracePt t="50772" x="4105275" y="2822575"/>
          <p14:tracePt t="50779" x="4137025" y="2822575"/>
          <p14:tracePt t="50787" x="4176713" y="2830513"/>
          <p14:tracePt t="50795" x="4200525" y="2838450"/>
          <p14:tracePt t="50802" x="4225925" y="2838450"/>
          <p14:tracePt t="50811" x="4249738" y="2838450"/>
          <p14:tracePt t="50817" x="4265613" y="2838450"/>
          <p14:tracePt t="50825" x="4273550" y="2838450"/>
          <p14:tracePt t="50832" x="4281488" y="2838450"/>
          <p14:tracePt t="50842" x="4297363" y="2846388"/>
          <p14:tracePt t="50856" x="4305300" y="2846388"/>
          <p14:tracePt t="50870" x="4313238" y="2846388"/>
          <p14:tracePt t="50878" x="4321175" y="2846388"/>
          <p14:tracePt t="50900" x="4329113" y="2846388"/>
          <p14:tracePt t="50915" x="4344988" y="2846388"/>
          <p14:tracePt t="50923" x="4360863" y="2846388"/>
          <p14:tracePt t="50931" x="4368800" y="2846388"/>
          <p14:tracePt t="50937" x="4384675" y="2846388"/>
          <p14:tracePt t="50945" x="4416425" y="2846388"/>
          <p14:tracePt t="50952" x="4448175" y="2846388"/>
          <p14:tracePt t="50960" x="4471988" y="2846388"/>
          <p14:tracePt t="50979" x="4519613" y="2838450"/>
          <p14:tracePt t="50982" x="4543425" y="2830513"/>
          <p14:tracePt t="50990" x="4567238" y="2822575"/>
          <p14:tracePt t="50997" x="4592638" y="2822575"/>
          <p14:tracePt t="51005" x="4608513" y="2822575"/>
          <p14:tracePt t="51012" x="4624388" y="2822575"/>
          <p14:tracePt t="51020" x="4640263" y="2822575"/>
          <p14:tracePt t="51028" x="4656138" y="2822575"/>
          <p14:tracePt t="51035" x="4679950" y="2822575"/>
          <p14:tracePt t="51042" x="4703763" y="2822575"/>
          <p14:tracePt t="51050" x="4727575" y="2822575"/>
          <p14:tracePt t="51057" x="4743450" y="2822575"/>
          <p14:tracePt t="51065" x="4799013" y="2814638"/>
          <p14:tracePt t="51073" x="4814888" y="2814638"/>
          <p14:tracePt t="51080" x="4838700" y="2798763"/>
          <p14:tracePt t="51087" x="4862513" y="2790825"/>
          <p14:tracePt t="51095" x="4878388" y="2790825"/>
          <p14:tracePt t="51102" x="4894263" y="2790825"/>
          <p14:tracePt t="51110" x="4910138" y="2782888"/>
          <p14:tracePt t="51118" x="4918075" y="2774950"/>
          <p14:tracePt t="51125" x="4926013" y="2774950"/>
          <p14:tracePt t="51132" x="4933950" y="2774950"/>
          <p14:tracePt t="51139" x="4943475" y="2774950"/>
          <p14:tracePt t="51155" x="4943475" y="2767013"/>
          <p14:tracePt t="51162" x="4951413" y="2767013"/>
          <p14:tracePt t="51185" x="4959350" y="2767013"/>
          <p14:tracePt t="51192" x="4967288" y="2767013"/>
          <p14:tracePt t="51200" x="4975225" y="2767013"/>
          <p14:tracePt t="51207" x="4983163" y="2759075"/>
          <p14:tracePt t="51214" x="4991100" y="2759075"/>
          <p14:tracePt t="51224" x="5030788" y="2759075"/>
          <p14:tracePt t="51231" x="5046663" y="2759075"/>
          <p14:tracePt t="51237" x="5062538" y="2759075"/>
          <p14:tracePt t="51245" x="5086350" y="2759075"/>
          <p14:tracePt t="51252" x="5110163" y="2759075"/>
          <p14:tracePt t="51260" x="5133975" y="2759075"/>
          <p14:tracePt t="51267" x="5157788" y="2759075"/>
          <p14:tracePt t="51275" x="5173663" y="2759075"/>
          <p14:tracePt t="51282" x="5189538" y="2759075"/>
          <p14:tracePt t="51289" x="5205413" y="2759075"/>
          <p14:tracePt t="51297" x="5213350" y="2759075"/>
          <p14:tracePt t="51304" x="5221288" y="2751138"/>
          <p14:tracePt t="51582" x="5213350" y="2751138"/>
          <p14:tracePt t="51589" x="5189538" y="2751138"/>
          <p14:tracePt t="51597" x="5149850" y="2751138"/>
          <p14:tracePt t="51604" x="5118100" y="2751138"/>
          <p14:tracePt t="51612" x="5054600" y="2751138"/>
          <p14:tracePt t="51620" x="4991100" y="2751138"/>
          <p14:tracePt t="51628" x="4926013" y="2751138"/>
          <p14:tracePt t="51636" x="4862513" y="2751138"/>
          <p14:tracePt t="51643" x="4814888" y="2751138"/>
          <p14:tracePt t="51649" x="4767263" y="2751138"/>
          <p14:tracePt t="51658" x="4719638" y="2751138"/>
          <p14:tracePt t="51664" x="4664075" y="2751138"/>
          <p14:tracePt t="51672" x="4632325" y="2751138"/>
          <p14:tracePt t="51680" x="4600575" y="2751138"/>
          <p14:tracePt t="51687" x="4584700" y="2751138"/>
          <p14:tracePt t="51695" x="4559300" y="2751138"/>
          <p14:tracePt t="51702" x="4527550" y="2743200"/>
          <p14:tracePt t="51710" x="4519613" y="2743200"/>
          <p14:tracePt t="51717" x="4511675" y="2743200"/>
          <p14:tracePt t="51732" x="4503738" y="2743200"/>
          <p14:tracePt t="51740" x="4495800" y="2743200"/>
          <p14:tracePt t="51754" x="4487863" y="2743200"/>
          <p14:tracePt t="51762" x="4479925" y="2743200"/>
          <p14:tracePt t="51770" x="4471988" y="2743200"/>
          <p14:tracePt t="51778" x="4464050" y="2743200"/>
          <p14:tracePt t="51785" x="4456113" y="2743200"/>
          <p14:tracePt t="51793" x="4448175" y="2743200"/>
          <p14:tracePt t="51807" x="4440238" y="2743200"/>
          <p14:tracePt t="51987" x="4456113" y="2743200"/>
          <p14:tracePt t="51994" x="4464050" y="2743200"/>
          <p14:tracePt t="52010" x="4479925" y="2743200"/>
          <p14:tracePt t="52017" x="4487863" y="2743200"/>
          <p14:tracePt t="52024" x="4503738" y="2743200"/>
          <p14:tracePt t="52033" x="4511675" y="2743200"/>
          <p14:tracePt t="52039" x="4527550" y="2743200"/>
          <p14:tracePt t="52047" x="4551363" y="2743200"/>
          <p14:tracePt t="52055" x="4567238" y="2743200"/>
          <p14:tracePt t="52062" x="4584700" y="2743200"/>
          <p14:tracePt t="52072" x="4592638" y="2735263"/>
          <p14:tracePt t="52077" x="4608513" y="2735263"/>
          <p14:tracePt t="52084" x="4616450" y="2735263"/>
          <p14:tracePt t="52099" x="4624388" y="2735263"/>
          <p14:tracePt t="52108" x="4632325" y="2735263"/>
          <p14:tracePt t="52377" x="4624388" y="2735263"/>
          <p14:tracePt t="52393" x="4616450" y="2735263"/>
          <p14:tracePt t="52400" x="4608513" y="2735263"/>
          <p14:tracePt t="52408" x="4600575" y="2735263"/>
          <p14:tracePt t="52415" x="4592638" y="2735263"/>
          <p14:tracePt t="52422" x="4567238" y="2735263"/>
          <p14:tracePt t="52430" x="4543425" y="2735263"/>
          <p14:tracePt t="52437" x="4527550" y="2735263"/>
          <p14:tracePt t="52445" x="4503738" y="2735263"/>
          <p14:tracePt t="52452" x="4479925" y="2735263"/>
          <p14:tracePt t="52460" x="4464050" y="2727325"/>
          <p14:tracePt t="52467" x="4440238" y="2727325"/>
          <p14:tracePt t="52476" x="4408488" y="2727325"/>
          <p14:tracePt t="52482" x="4376738" y="2727325"/>
          <p14:tracePt t="52490" x="4352925" y="2719388"/>
          <p14:tracePt t="52497" x="4313238" y="2703513"/>
          <p14:tracePt t="52505" x="4257675" y="2687638"/>
          <p14:tracePt t="52512" x="4217988" y="2679700"/>
          <p14:tracePt t="52519" x="4152900" y="2655888"/>
          <p14:tracePt t="52527" x="4097338" y="2640013"/>
          <p14:tracePt t="52535" x="4033838" y="2624138"/>
          <p14:tracePt t="52543" x="3978275" y="2600325"/>
          <p14:tracePt t="52550" x="3898900" y="2576513"/>
          <p14:tracePt t="52557" x="3851275" y="2551113"/>
          <p14:tracePt t="52565" x="3794125" y="2527300"/>
          <p14:tracePt t="52572" x="3746500" y="2487613"/>
          <p14:tracePt t="52580" x="3698875" y="2463800"/>
          <p14:tracePt t="52587" x="3651250" y="2432050"/>
          <p14:tracePt t="52594" x="3611563" y="2400300"/>
          <p14:tracePt t="52602" x="3571875" y="2376488"/>
          <p14:tracePt t="52610" x="3548063" y="2360613"/>
          <p14:tracePt t="52617" x="3524250" y="2328863"/>
          <p14:tracePt t="52625" x="3500438" y="2312988"/>
          <p14:tracePt t="52632" x="3492500" y="2297113"/>
          <p14:tracePt t="52641" x="3467100" y="2273300"/>
          <p14:tracePt t="52647" x="3451225" y="2257425"/>
          <p14:tracePt t="52655" x="3435350" y="2233613"/>
          <p14:tracePt t="52662" x="3411538" y="2208213"/>
          <p14:tracePt t="52670" x="3395663" y="2192338"/>
          <p14:tracePt t="52677" x="3371850" y="2168525"/>
          <p14:tracePt t="52685" x="3348038" y="2144713"/>
          <p14:tracePt t="52694" x="3324225" y="2128838"/>
          <p14:tracePt t="52700" x="3300413" y="2112963"/>
          <p14:tracePt t="52707" x="3284538" y="2105025"/>
          <p14:tracePt t="52715" x="3268663" y="2089150"/>
          <p14:tracePt t="52722" x="3236913" y="2065338"/>
          <p14:tracePt t="52730" x="3213100" y="2041525"/>
          <p14:tracePt t="52737" x="3197225" y="2033588"/>
          <p14:tracePt t="52744" x="3165475" y="2009775"/>
          <p14:tracePt t="52752" x="3133725" y="2001838"/>
          <p14:tracePt t="52760" x="3117850" y="1985963"/>
          <p14:tracePt t="52767" x="3076575" y="1970088"/>
          <p14:tracePt t="52775" x="3044825" y="1962150"/>
          <p14:tracePt t="52782" x="3005138" y="1946275"/>
          <p14:tracePt t="52791" x="2973388" y="1938338"/>
          <p14:tracePt t="52797" x="2941638" y="1938338"/>
          <p14:tracePt t="52805" x="2901950" y="1930400"/>
          <p14:tracePt t="52812" x="2870200" y="1922463"/>
          <p14:tracePt t="52819" x="2862263" y="1914525"/>
          <p14:tracePt t="52827" x="2854325" y="1914525"/>
          <p14:tracePt t="52835" x="2846388" y="1906588"/>
          <p14:tracePt t="52843" x="2830513" y="1898650"/>
          <p14:tracePt t="52850" x="2814638" y="1890713"/>
          <p14:tracePt t="52857" x="2798763" y="1881188"/>
          <p14:tracePt t="52865" x="2790825" y="1873250"/>
          <p14:tracePt t="52872" x="2774950" y="1865313"/>
          <p14:tracePt t="52879" x="2751138" y="1849438"/>
          <p14:tracePt t="52887" x="2741613" y="1841500"/>
          <p14:tracePt t="52894" x="2717800" y="1825625"/>
          <p14:tracePt t="52902" x="2693988" y="1809750"/>
          <p14:tracePt t="52910" x="2686050" y="1801813"/>
          <p14:tracePt t="52917" x="2662238" y="1785938"/>
          <p14:tracePt t="52925" x="2646363" y="1778000"/>
          <p14:tracePt t="52932" x="2630488" y="1762125"/>
          <p14:tracePt t="52940" x="2622550" y="1754188"/>
          <p14:tracePt t="52947" x="2614613" y="1746250"/>
          <p14:tracePt t="52962" x="2614613" y="1738313"/>
          <p14:tracePt t="52969" x="2606675" y="1730375"/>
          <p14:tracePt t="52985" x="2606675" y="1722438"/>
          <p14:tracePt t="53000" x="2598738" y="1714500"/>
          <p14:tracePt t="53030" x="2598738" y="1706563"/>
          <p14:tracePt t="53045" x="2598738" y="1698625"/>
          <p14:tracePt t="53105" x="2590800" y="1698625"/>
          <p14:tracePt t="53112" x="2590800" y="1690688"/>
          <p14:tracePt t="53584" x="2598738" y="1698625"/>
          <p14:tracePt t="53593" x="2622550" y="1706563"/>
          <p14:tracePt t="53600" x="2638425" y="1714500"/>
          <p14:tracePt t="53607" x="2662238" y="1722438"/>
          <p14:tracePt t="53615" x="2678113" y="1730375"/>
          <p14:tracePt t="53623" x="2686050" y="1738313"/>
          <p14:tracePt t="53629" x="2701925" y="1746250"/>
          <p14:tracePt t="53638" x="2709863" y="1754188"/>
          <p14:tracePt t="53645" x="2717800" y="1754188"/>
          <p14:tracePt t="53652" x="2725738" y="1762125"/>
          <p14:tracePt t="53750" x="2717800" y="1762125"/>
          <p14:tracePt t="53757" x="2701925" y="1746250"/>
          <p14:tracePt t="53765" x="2686050" y="1730375"/>
          <p14:tracePt t="53772" x="2662238" y="1722438"/>
          <p14:tracePt t="53780" x="2622550" y="1706563"/>
          <p14:tracePt t="53789" x="2566988" y="1706563"/>
          <p14:tracePt t="53795" x="2503488" y="1698625"/>
          <p14:tracePt t="53802" x="2432050" y="1690688"/>
          <p14:tracePt t="53810" x="2384425" y="1682750"/>
          <p14:tracePt t="53817" x="2327275" y="1682750"/>
          <p14:tracePt t="53826" x="2271713" y="1682750"/>
          <p14:tracePt t="53832" x="2216150" y="1698625"/>
          <p14:tracePt t="53840" x="2184400" y="1714500"/>
          <p14:tracePt t="53847" x="2152650" y="1730375"/>
          <p14:tracePt t="53855" x="2128838" y="1754188"/>
          <p14:tracePt t="53862" x="2112963" y="1770063"/>
          <p14:tracePt t="53870" x="2097088" y="1785938"/>
          <p14:tracePt t="53877" x="2081213" y="1825625"/>
          <p14:tracePt t="53884" x="2065338" y="1849438"/>
          <p14:tracePt t="53894" x="2049463" y="1890713"/>
          <p14:tracePt t="53900" x="2033588" y="1922463"/>
          <p14:tracePt t="53908" x="2017713" y="1978025"/>
          <p14:tracePt t="53915" x="2000250" y="2033588"/>
          <p14:tracePt t="53922" x="1992313" y="2112963"/>
          <p14:tracePt t="53930" x="1992313" y="2160588"/>
          <p14:tracePt t="53937" x="1984375" y="2224088"/>
          <p14:tracePt t="53944" x="1984375" y="2289175"/>
          <p14:tracePt t="53952" x="1984375" y="2368550"/>
          <p14:tracePt t="53976" x="1984375" y="2519363"/>
          <p14:tracePt t="53982" x="1984375" y="2559050"/>
          <p14:tracePt t="53990" x="1976438" y="2584450"/>
          <p14:tracePt t="53997" x="1968500" y="2608263"/>
          <p14:tracePt t="54005" x="1960563" y="2632075"/>
          <p14:tracePt t="54012" x="1944688" y="2663825"/>
          <p14:tracePt t="54020" x="1912938" y="2711450"/>
          <p14:tracePt t="54027" x="1897063" y="2735263"/>
          <p14:tracePt t="54035" x="1881188" y="2751138"/>
          <p14:tracePt t="54042" x="1857375" y="2767013"/>
          <p14:tracePt t="54049" x="1833563" y="2774950"/>
          <p14:tracePt t="54058" x="1801813" y="2790825"/>
          <p14:tracePt t="54065" x="1778000" y="2798763"/>
          <p14:tracePt t="54072" x="1730375" y="2798763"/>
          <p14:tracePt t="54080" x="1698625" y="2806700"/>
          <p14:tracePt t="54087" x="1674813" y="2806700"/>
          <p14:tracePt t="54095" x="1633538" y="2814638"/>
          <p14:tracePt t="54102" x="1609725" y="2822575"/>
          <p14:tracePt t="54109" x="1585913" y="2830513"/>
          <p14:tracePt t="54125" x="1570038" y="2830513"/>
          <p14:tracePt t="54132" x="1562100" y="2838450"/>
          <p14:tracePt t="54380" x="1577975" y="2838450"/>
          <p14:tracePt t="54387" x="1577975" y="2830513"/>
          <p14:tracePt t="54395" x="1585913" y="2830513"/>
          <p14:tracePt t="54402" x="1585913" y="2822575"/>
          <p14:tracePt t="54410" x="1601788" y="2822575"/>
          <p14:tracePt t="54417" x="1609725" y="2814638"/>
          <p14:tracePt t="54425" x="1617663" y="2814638"/>
          <p14:tracePt t="54432" x="1625600" y="2798763"/>
          <p14:tracePt t="54439" x="1641475" y="2798763"/>
          <p14:tracePt t="54447" x="1651000" y="2782888"/>
          <p14:tracePt t="54455" x="1666875" y="2782888"/>
          <p14:tracePt t="54462" x="1674813" y="2774950"/>
          <p14:tracePt t="54477" x="1682750" y="2774950"/>
          <p14:tracePt t="54485" x="1682750" y="2767013"/>
          <p14:tracePt t="54493" x="1690688" y="2767013"/>
          <p14:tracePt t="54642" x="1698625" y="2767013"/>
          <p14:tracePt t="54702" x="1706563" y="2774950"/>
          <p14:tracePt t="54717" x="1706563" y="2782888"/>
          <p14:tracePt t="54741" x="1706563" y="2790825"/>
          <p14:tracePt t="54756" x="1706563" y="2798763"/>
          <p14:tracePt t="54777" x="1706563" y="2806700"/>
          <p14:tracePt t="54785" x="1706563" y="2814638"/>
          <p14:tracePt t="54792" x="1698625" y="2814638"/>
          <p14:tracePt t="54844" x="1698625" y="2822575"/>
          <p14:tracePt t="54920" x="1690688" y="2822575"/>
          <p14:tracePt t="55017" x="1698625" y="2822575"/>
          <p14:tracePt t="55054" x="1706563" y="2822575"/>
          <p14:tracePt t="55414" x="1698625" y="2822575"/>
          <p14:tracePt t="55490" x="1698625" y="2830513"/>
          <p14:tracePt t="55512" x="1706563" y="2830513"/>
          <p14:tracePt t="55527" x="1722438" y="2830513"/>
          <p14:tracePt t="55535" x="1738313" y="2830513"/>
          <p14:tracePt t="55542" x="1746250" y="2830513"/>
          <p14:tracePt t="55550" x="1762125" y="2830513"/>
          <p14:tracePt t="55558" x="1770063" y="2830513"/>
          <p14:tracePt t="55572" x="1778000" y="2830513"/>
          <p14:tracePt t="55579" x="1778000" y="2838450"/>
          <p14:tracePt t="55594" x="1785938" y="2838450"/>
          <p14:tracePt t="55647" x="1793875" y="2838450"/>
          <p14:tracePt t="55812" x="1801813" y="2838450"/>
          <p14:tracePt t="55827" x="1817688" y="2838450"/>
          <p14:tracePt t="55835" x="1833563" y="2838450"/>
          <p14:tracePt t="55842" x="1849438" y="2838450"/>
          <p14:tracePt t="55858" x="1857375" y="2838450"/>
          <p14:tracePt t="55865" x="1857375" y="2830513"/>
          <p14:tracePt t="55947" x="1865313" y="2830513"/>
          <p14:tracePt t="55954" x="1873250" y="2822575"/>
          <p14:tracePt t="55962" x="1889125" y="2822575"/>
          <p14:tracePt t="55976" x="1897063" y="2822575"/>
          <p14:tracePt t="55978" x="1912938" y="2814638"/>
          <p14:tracePt t="55984" x="1928813" y="2814638"/>
          <p14:tracePt t="55992" x="1944688" y="2814638"/>
          <p14:tracePt t="55999" x="1968500" y="2814638"/>
          <p14:tracePt t="56007" x="2000250" y="2814638"/>
          <p14:tracePt t="56014" x="2041525" y="2814638"/>
          <p14:tracePt t="56023" x="2081213" y="2814638"/>
          <p14:tracePt t="56030" x="2168525" y="2814638"/>
          <p14:tracePt t="56039" x="2271713" y="2814638"/>
          <p14:tracePt t="56046" x="2392363" y="2814638"/>
          <p14:tracePt t="56052" x="2519363" y="2806700"/>
          <p14:tracePt t="56060" x="2654300" y="2806700"/>
          <p14:tracePt t="56067" x="2751138" y="2806700"/>
          <p14:tracePt t="56075" x="2878138" y="2798763"/>
          <p14:tracePt t="56082" x="3013075" y="2798763"/>
          <p14:tracePt t="56091" x="3165475" y="2798763"/>
          <p14:tracePt t="56098" x="3260725" y="2798763"/>
          <p14:tracePt t="56105" x="3355975" y="2798763"/>
          <p14:tracePt t="56112" x="3427413" y="2798763"/>
          <p14:tracePt t="56119" x="3476625" y="2798763"/>
          <p14:tracePt t="56127" x="3548063" y="2798763"/>
          <p14:tracePt t="56135" x="3619500" y="2798763"/>
          <p14:tracePt t="56142" x="3675063" y="2798763"/>
          <p14:tracePt t="56150" x="3738563" y="2814638"/>
          <p14:tracePt t="56157" x="3794125" y="2822575"/>
          <p14:tracePt t="56165" x="3875088" y="2838450"/>
          <p14:tracePt t="56173" x="3914775" y="2846388"/>
          <p14:tracePt t="56180" x="3978275" y="2846388"/>
          <p14:tracePt t="56187" x="4041775" y="2846388"/>
          <p14:tracePt t="56195" x="4113213" y="2854325"/>
          <p14:tracePt t="56202" x="4160838" y="2854325"/>
          <p14:tracePt t="56210" x="4217988" y="2854325"/>
          <p14:tracePt t="56218" x="4249738" y="2854325"/>
          <p14:tracePt t="56225" x="4305300" y="2854325"/>
          <p14:tracePt t="56232" x="4360863" y="2854325"/>
          <p14:tracePt t="56240" x="4400550" y="2862263"/>
          <p14:tracePt t="56247" x="4479925" y="2862263"/>
          <p14:tracePt t="56255" x="4527550" y="2870200"/>
          <p14:tracePt t="56262" x="4584700" y="2870200"/>
          <p14:tracePt t="56270" x="4608513" y="2870200"/>
          <p14:tracePt t="56277" x="4656138" y="2870200"/>
          <p14:tracePt t="56285" x="4703763" y="2870200"/>
          <p14:tracePt t="56292" x="4735513" y="2870200"/>
          <p14:tracePt t="56300" x="4783138" y="2862263"/>
          <p14:tracePt t="56307" x="4799013" y="2854325"/>
          <p14:tracePt t="56315" x="4806950" y="2846388"/>
          <p14:tracePt t="56322" x="4814888" y="2838450"/>
          <p14:tracePt t="56338" x="4814888" y="2830513"/>
          <p14:tracePt t="56352" x="4814888" y="2822575"/>
          <p14:tracePt t="56360" x="4814888" y="2814638"/>
          <p14:tracePt t="56382" x="4814888" y="2806700"/>
          <p14:tracePt t="56397" x="4814888" y="2798763"/>
          <p14:tracePt t="56404" x="4822825" y="2798763"/>
          <p14:tracePt t="56412" x="4822825" y="2790825"/>
          <p14:tracePt t="56420" x="4830763" y="2782888"/>
          <p14:tracePt t="56435" x="4838700" y="2774950"/>
          <p14:tracePt t="56442" x="4846638" y="2774950"/>
          <p14:tracePt t="56449" x="4854575" y="2759075"/>
          <p14:tracePt t="56458" x="4862513" y="2759075"/>
          <p14:tracePt t="56465" x="4870450" y="2751138"/>
          <p14:tracePt t="56479" x="4878388" y="2743200"/>
          <p14:tracePt t="56487" x="4878388" y="2735263"/>
          <p14:tracePt t="56494" x="4886325" y="2735263"/>
          <p14:tracePt t="56503" x="4902200" y="2735263"/>
          <p14:tracePt t="56509" x="4910138" y="2735263"/>
          <p14:tracePt t="56517" x="4918075" y="2735263"/>
          <p14:tracePt t="56524" x="4933950" y="2735263"/>
          <p14:tracePt t="56532" x="4951413" y="2735263"/>
          <p14:tracePt t="56540" x="4959350" y="2735263"/>
          <p14:tracePt t="56547" x="4967288" y="2735263"/>
          <p14:tracePt t="56599" x="4975225" y="2735263"/>
          <p14:tracePt t="56780" x="0" y="0"/>
        </p14:tracePtLst>
        <p14:tracePtLst>
          <p14:tracePt t="57051" x="5022850" y="2735263"/>
          <p14:tracePt t="57157" x="0" y="0"/>
        </p14:tracePtLst>
        <p14:tracePtLst>
          <p14:tracePt t="57306" x="5070475" y="2703513"/>
          <p14:tracePt t="57433" x="0" y="0"/>
        </p14:tracePtLst>
        <p14:tracePtLst>
          <p14:tracePt t="63861" x="6426200" y="2600325"/>
          <p14:tracePt t="63867" x="6426200" y="2608263"/>
          <p14:tracePt t="63927" x="6426200" y="2616200"/>
          <p14:tracePt t="63958" x="0" y="0"/>
        </p14:tracePtLst>
        <p14:tracePtLst>
          <p14:tracePt t="64087" x="6434138" y="2624138"/>
          <p14:tracePt t="64198" x="0" y="0"/>
        </p14:tracePtLst>
        <p14:tracePtLst>
          <p14:tracePt t="64903" x="1920875" y="1506538"/>
          <p14:tracePt t="65000" x="0" y="0"/>
        </p14:tracePtLst>
        <p14:tracePtLst>
          <p14:tracePt t="65106" x="1912938" y="1506538"/>
          <p14:tracePt t="65188" x="0" y="0"/>
        </p14:tracePtLst>
        <p14:tracePtLst>
          <p14:tracePt t="66456" x="1849438" y="2982913"/>
          <p14:tracePt t="66553" x="0" y="0"/>
        </p14:tracePtLst>
        <p14:tracePtLst>
          <p14:tracePt t="67604" x="7086600" y="2695575"/>
          <p14:tracePt t="67730" x="0" y="0"/>
        </p14:tracePtLst>
        <p14:tracePtLst>
          <p14:tracePt t="94957" x="1849438" y="5343525"/>
          <p14:tracePt t="95128" x="1841500" y="5343525"/>
          <p14:tracePt t="95144" x="1841500" y="5351463"/>
          <p14:tracePt t="95151" x="1833563" y="5351463"/>
          <p14:tracePt t="95165" x="1825625" y="5359400"/>
          <p14:tracePt t="95182" x="1817688" y="5367338"/>
          <p14:tracePt t="95190" x="1817688" y="5375275"/>
          <p14:tracePt t="95196" x="1801813" y="5391150"/>
          <p14:tracePt t="95204" x="1793875" y="5399088"/>
          <p14:tracePt t="95211" x="1785938" y="5407025"/>
          <p14:tracePt t="95222" x="1785938" y="5414963"/>
          <p14:tracePt t="95228" x="1778000" y="5414963"/>
          <p14:tracePt t="95233" x="1770063" y="5430838"/>
          <p14:tracePt t="95241" x="1770063" y="5438775"/>
          <p14:tracePt t="95257" x="1770063" y="5446713"/>
          <p14:tracePt t="95264" x="1770063" y="5454650"/>
          <p14:tracePt t="95278" x="1770063" y="5462588"/>
          <p14:tracePt t="95296" x="1770063" y="5470525"/>
          <p14:tracePt t="95309" x="1770063" y="5478463"/>
          <p14:tracePt t="95316" x="1770063" y="5486400"/>
          <p14:tracePt t="95465" x="1778000" y="5486400"/>
          <p14:tracePt t="95488" x="1778000" y="5478463"/>
          <p14:tracePt t="95496" x="1785938" y="5462588"/>
          <p14:tracePt t="95503" x="1793875" y="5446713"/>
          <p14:tracePt t="95511" x="1793875" y="5438775"/>
          <p14:tracePt t="95518" x="1801813" y="5422900"/>
          <p14:tracePt t="95526" x="1801813" y="5407025"/>
          <p14:tracePt t="95534" x="1809750" y="5399088"/>
          <p14:tracePt t="95542" x="1809750" y="5391150"/>
          <p14:tracePt t="95548" x="1809750" y="5383213"/>
          <p14:tracePt t="95556" x="1809750" y="5375275"/>
          <p14:tracePt t="95563" x="1809750" y="5367338"/>
          <p14:tracePt t="95698" x="1809750" y="5375275"/>
          <p14:tracePt t="95713" x="1809750" y="5383213"/>
          <p14:tracePt t="95722" x="1809750" y="5391150"/>
          <p14:tracePt t="95736" x="1809750" y="5407025"/>
          <p14:tracePt t="95751" x="1809750" y="5422900"/>
          <p14:tracePt t="95759" x="1809750" y="5430838"/>
          <p14:tracePt t="95766" x="1809750" y="5438775"/>
          <p14:tracePt t="95781" x="1809750" y="5446713"/>
          <p14:tracePt t="95790" x="1809750" y="5454650"/>
          <p14:tracePt t="95953" x="1809750" y="5446713"/>
          <p14:tracePt t="96013" x="1809750" y="5462588"/>
          <p14:tracePt t="96021" x="1817688" y="5478463"/>
          <p14:tracePt t="96028" x="1825625" y="5494338"/>
          <p14:tracePt t="96036" x="1833563" y="5526088"/>
          <p14:tracePt t="96043" x="1841500" y="5541963"/>
          <p14:tracePt t="96050" x="1849438" y="5557838"/>
          <p14:tracePt t="96059" x="1857375" y="5573713"/>
          <p14:tracePt t="96066" x="1873250" y="5589588"/>
          <p14:tracePt t="96073" x="1873250" y="5597525"/>
          <p14:tracePt t="96081" x="1881188" y="5605463"/>
          <p14:tracePt t="96088" x="1881188" y="5613400"/>
          <p14:tracePt t="96096" x="1897063" y="5621338"/>
          <p14:tracePt t="96103" x="1897063" y="5629275"/>
          <p14:tracePt t="96193" x="1897063" y="5621338"/>
          <p14:tracePt t="96230" x="1897063" y="5613400"/>
          <p14:tracePt t="96253" x="1897063" y="5605463"/>
          <p14:tracePt t="96493" x="1897063" y="5597525"/>
          <p14:tracePt t="96508" x="1889125" y="5589588"/>
          <p14:tracePt t="96516" x="1881188" y="5581650"/>
          <p14:tracePt t="96523" x="1881188" y="5565775"/>
          <p14:tracePt t="96531" x="1865313" y="5557838"/>
          <p14:tracePt t="96541" x="1865313" y="5549900"/>
          <p14:tracePt t="96553" x="1857375" y="5541963"/>
          <p14:tracePt t="96561" x="1857375" y="5526088"/>
          <p14:tracePt t="96575" x="1857375" y="5510213"/>
          <p14:tracePt t="96583" x="1849438" y="5510213"/>
          <p14:tracePt t="96591" x="1849438" y="5502275"/>
          <p14:tracePt t="96598" x="1841500" y="5502275"/>
          <p14:tracePt t="96606" x="1841500" y="5494338"/>
          <p14:tracePt t="96628" x="1841500" y="5486400"/>
          <p14:tracePt t="96636" x="1833563" y="5478463"/>
          <p14:tracePt t="96658" x="1833563" y="5470525"/>
          <p14:tracePt t="96681" x="1833563" y="5462588"/>
          <p14:tracePt t="96711" x="1825625" y="5462588"/>
          <p14:tracePt t="97033" x="1825625" y="5454650"/>
          <p14:tracePt t="97041" x="1825625" y="5446713"/>
          <p14:tracePt t="97048" x="1825625" y="5430838"/>
          <p14:tracePt t="97056" x="1825625" y="5414963"/>
          <p14:tracePt t="97063" x="1825625" y="5399088"/>
          <p14:tracePt t="97072" x="1825625" y="5391150"/>
          <p14:tracePt t="97078" x="1817688" y="5375275"/>
          <p14:tracePt t="97086" x="1817688" y="5359400"/>
          <p14:tracePt t="97093" x="1809750" y="5335588"/>
          <p14:tracePt t="97101" x="1809750" y="5294313"/>
          <p14:tracePt t="97108" x="1809750" y="5262563"/>
          <p14:tracePt t="97116" x="1801813" y="5222875"/>
          <p14:tracePt t="97123" x="1801813" y="5167313"/>
          <p14:tracePt t="97131" x="1801813" y="5103813"/>
          <p14:tracePt t="97139" x="1801813" y="5040313"/>
          <p14:tracePt t="97146" x="1801813" y="4976813"/>
          <p14:tracePt t="97154" x="1801813" y="4911725"/>
          <p14:tracePt t="97161" x="1801813" y="4848225"/>
          <p14:tracePt t="97168" x="1801813" y="4800600"/>
          <p14:tracePt t="97176" x="1801813" y="4768850"/>
          <p14:tracePt t="97183" x="1801813" y="4745038"/>
          <p14:tracePt t="97191" x="1801813" y="4729163"/>
          <p14:tracePt t="97200" x="1801813" y="4713288"/>
          <p14:tracePt t="97206" x="1801813" y="4705350"/>
          <p14:tracePt t="97214" x="1793875" y="4705350"/>
          <p14:tracePt t="97221" x="1793875" y="4697413"/>
          <p14:tracePt t="97490" x="1793875" y="4713288"/>
          <p14:tracePt t="97498" x="1793875" y="4729163"/>
          <p14:tracePt t="97506" x="1793875" y="4752975"/>
          <p14:tracePt t="97513" x="1793875" y="4776788"/>
          <p14:tracePt t="97521" x="1793875" y="4800600"/>
          <p14:tracePt t="97528" x="1793875" y="4824413"/>
          <p14:tracePt t="97537" x="1793875" y="4848225"/>
          <p14:tracePt t="97543" x="1793875" y="4879975"/>
          <p14:tracePt t="97550" x="1793875" y="4911725"/>
          <p14:tracePt t="97558" x="1793875" y="4935538"/>
          <p14:tracePt t="97565" x="1793875" y="4951413"/>
          <p14:tracePt t="97574" x="1793875" y="4967288"/>
          <p14:tracePt t="97581" x="1793875" y="4976813"/>
          <p14:tracePt t="97596" x="1793875" y="4984750"/>
          <p14:tracePt t="97700" x="1793875" y="4976813"/>
          <p14:tracePt t="97709" x="1793875" y="4967288"/>
          <p14:tracePt t="97715" x="1793875" y="4951413"/>
          <p14:tracePt t="97723" x="1793875" y="4943475"/>
          <p14:tracePt t="97731" x="1793875" y="4927600"/>
          <p14:tracePt t="97738" x="1793875" y="4919663"/>
          <p14:tracePt t="97746" x="1793875" y="4903788"/>
          <p14:tracePt t="97761" x="1793875" y="4887913"/>
          <p14:tracePt t="97768" x="1801813" y="4872038"/>
          <p14:tracePt t="97775" x="1801813" y="4864100"/>
          <p14:tracePt t="97791" x="1801813" y="4856163"/>
          <p14:tracePt t="97806" x="1801813" y="4848225"/>
          <p14:tracePt t="97814" x="1801813" y="4840288"/>
          <p14:tracePt t="97821" x="1801813" y="4832350"/>
          <p14:tracePt t="97837" x="1801813" y="4824413"/>
          <p14:tracePt t="97843" x="1801813" y="4816475"/>
          <p14:tracePt t="97865" x="1801813" y="4808538"/>
          <p14:tracePt t="97889" x="1801813" y="4800600"/>
          <p14:tracePt t="98000" x="1801813" y="4816475"/>
          <p14:tracePt t="98015" x="1801813" y="4824413"/>
          <p14:tracePt t="98024" x="1801813" y="4840288"/>
          <p14:tracePt t="98039" x="1801813" y="4848225"/>
          <p14:tracePt t="98046" x="1801813" y="4856163"/>
          <p14:tracePt t="98054" x="1801813" y="4864100"/>
          <p14:tracePt t="98068" x="1809750" y="4864100"/>
          <p14:tracePt t="98076" x="1809750" y="4872038"/>
          <p14:tracePt t="98165" x="1817688" y="4856163"/>
          <p14:tracePt t="98180" x="1817688" y="4840288"/>
          <p14:tracePt t="98189" x="1825625" y="4824413"/>
          <p14:tracePt t="98196" x="1825625" y="4816475"/>
          <p14:tracePt t="98203" x="1825625" y="4808538"/>
          <p14:tracePt t="98211" x="1825625" y="4792663"/>
          <p14:tracePt t="98218" x="1833563" y="4784725"/>
          <p14:tracePt t="98227" x="1833563" y="4776788"/>
          <p14:tracePt t="98235" x="1833563" y="4768850"/>
          <p14:tracePt t="98249" x="1833563" y="4760913"/>
          <p14:tracePt t="98272" x="1833563" y="4752975"/>
          <p14:tracePt t="98398" x="1833563" y="4760913"/>
          <p14:tracePt t="98413" x="1833563" y="4768850"/>
          <p14:tracePt t="98421" x="1833563" y="4792663"/>
          <p14:tracePt t="98428" x="1833563" y="4800600"/>
          <p14:tracePt t="98437" x="1833563" y="4816475"/>
          <p14:tracePt t="98443" x="1833563" y="4824413"/>
          <p14:tracePt t="98451" x="1833563" y="4840288"/>
          <p14:tracePt t="98458" x="1833563" y="4856163"/>
          <p14:tracePt t="98466" x="1833563" y="4864100"/>
          <p14:tracePt t="98474" x="1833563" y="4872038"/>
          <p14:tracePt t="98489" x="1833563" y="4879975"/>
          <p14:tracePt t="98578" x="1833563" y="4864100"/>
          <p14:tracePt t="98593" x="1833563" y="4856163"/>
          <p14:tracePt t="98601" x="1833563" y="4840288"/>
          <p14:tracePt t="98616" x="1833563" y="4824413"/>
          <p14:tracePt t="98631" x="1833563" y="4816475"/>
          <p14:tracePt t="98646" x="1833563" y="4808538"/>
          <p14:tracePt t="98675" x="1833563" y="4800600"/>
          <p14:tracePt t="98863" x="1833563" y="4808538"/>
          <p14:tracePt t="99020" x="1825625" y="4808538"/>
          <p14:tracePt t="99043" x="1825625" y="4816475"/>
          <p14:tracePt t="99051" x="1817688" y="4816475"/>
          <p14:tracePt t="99066" x="1809750" y="4816475"/>
          <p14:tracePt t="99089" x="1801813" y="4816475"/>
          <p14:tracePt t="99103" x="1793875" y="4816475"/>
          <p14:tracePt t="99163" x="1785938" y="4816475"/>
          <p14:tracePt t="99831" x="0" y="0"/>
        </p14:tracePtLst>
        <p14:tracePtLst>
          <p14:tracePt t="100147" x="1785938" y="4808538"/>
          <p14:tracePt t="100274" x="0" y="0"/>
        </p14:tracePtLst>
        <p14:tracePtLst>
          <p14:tracePt t="100387" x="1785938" y="4808538"/>
          <p14:tracePt t="100538" x="0" y="0"/>
        </p14:tracePtLst>
        <p14:tracePtLst>
          <p14:tracePt t="100613" x="1785938" y="4808538"/>
          <p14:tracePt t="100754" x="0" y="0"/>
        </p14:tracePtLst>
        <p14:tracePtLst>
          <p14:tracePt t="105839" x="1912938" y="5024438"/>
          <p14:tracePt t="105951" x="0" y="0"/>
        </p14:tracePtLst>
        <p14:tracePtLst>
          <p14:tracePt t="109711" x="4321175" y="5486400"/>
          <p14:tracePt t="109859" x="0" y="0"/>
        </p14:tracePtLst>
        <p14:tracePtLst>
          <p14:tracePt t="111127" x="2065338" y="5254625"/>
          <p14:tracePt t="111254" x="0" y="0"/>
        </p14:tracePtLst>
        <p14:tracePtLst>
          <p14:tracePt t="118282" x="7294563" y="5454650"/>
          <p14:tracePt t="118379" x="0" y="0"/>
        </p14:tracePtLst>
        <p14:tracePtLst>
          <p14:tracePt t="118926" x="7294563" y="5454650"/>
          <p14:tracePt t="119039" x="0" y="0"/>
        </p14:tracePtLst>
        <p14:tracePtLst>
          <p14:tracePt t="119166" x="7294563" y="5454650"/>
          <p14:tracePt t="119316" x="0" y="0"/>
        </p14:tracePtLst>
        <p14:tracePtLst>
          <p14:tracePt t="120405" x="2081213" y="5230813"/>
          <p14:tracePt t="120479" x="0" y="0"/>
        </p14:tracePtLst>
        <p14:tracePtLst>
          <p14:tracePt t="120591" x="2081213" y="5230813"/>
          <p14:tracePt t="120696" x="0" y="0"/>
        </p14:tracePtLst>
        <p14:tracePtLst>
          <p14:tracePt t="126930" x="4041775" y="5686425"/>
          <p14:tracePt t="127100" x="4049713" y="5686425"/>
          <p14:tracePt t="127109" x="4065588" y="5686425"/>
          <p14:tracePt t="127116" x="4081463" y="5686425"/>
          <p14:tracePt t="127124" x="4105275" y="5686425"/>
          <p14:tracePt t="127133" x="4137025" y="5686425"/>
          <p14:tracePt t="127139" x="4184650" y="5686425"/>
          <p14:tracePt t="127147" x="4241800" y="5694363"/>
          <p14:tracePt t="127153" x="4297363" y="5702300"/>
          <p14:tracePt t="127162" x="4360863" y="5702300"/>
          <p14:tracePt t="127168" x="4424363" y="5702300"/>
          <p14:tracePt t="127177" x="4495800" y="5702300"/>
          <p14:tracePt t="127184" x="4559300" y="5702300"/>
          <p14:tracePt t="127192" x="4616450" y="5702300"/>
          <p14:tracePt t="127199" x="4664075" y="5702300"/>
          <p14:tracePt t="127205" x="4719638" y="5702300"/>
          <p14:tracePt t="127214" x="4775200" y="5702300"/>
          <p14:tracePt t="127221" x="4814888" y="5710238"/>
          <p14:tracePt t="127228" x="4862513" y="5710238"/>
          <p14:tracePt t="127235" x="4910138" y="5718175"/>
          <p14:tracePt t="127243" x="4951413" y="5718175"/>
          <p14:tracePt t="127250" x="4983163" y="5718175"/>
          <p14:tracePt t="127259" x="5014913" y="5726113"/>
          <p14:tracePt t="127267" x="5062538" y="5726113"/>
          <p14:tracePt t="127274" x="5086350" y="5726113"/>
          <p14:tracePt t="127282" x="5110163" y="5734050"/>
          <p14:tracePt t="127288" x="5141913" y="5734050"/>
          <p14:tracePt t="127298" x="5165725" y="5734050"/>
          <p14:tracePt t="127304" x="5189538" y="5734050"/>
          <p14:tracePt t="127313" x="5205413" y="5734050"/>
          <p14:tracePt t="127318" x="5221288" y="5734050"/>
          <p14:tracePt t="127326" x="5245100" y="5734050"/>
          <p14:tracePt t="127334" x="5268913" y="5734050"/>
          <p14:tracePt t="127342" x="5284788" y="5734050"/>
          <p14:tracePt t="127349" x="5310188" y="5734050"/>
          <p14:tracePt t="127358" x="5334000" y="5741988"/>
          <p14:tracePt t="127364" x="5349875" y="5741988"/>
          <p14:tracePt t="127372" x="5381625" y="5741988"/>
          <p14:tracePt t="127385" x="5413375" y="5749925"/>
          <p14:tracePt t="127387" x="5461000" y="5757863"/>
          <p14:tracePt t="127393" x="5500688" y="5757863"/>
          <p14:tracePt t="127401" x="5540375" y="5765800"/>
          <p14:tracePt t="127408" x="5580063" y="5765800"/>
          <p14:tracePt t="127416" x="5595938" y="5765800"/>
          <p14:tracePt t="127423" x="5651500" y="5765800"/>
          <p14:tracePt t="127431" x="5667375" y="5765800"/>
          <p14:tracePt t="127438" x="5676900" y="5765800"/>
          <p14:tracePt t="127447" x="5684838" y="5765800"/>
          <p14:tracePt t="127910" x="5659438" y="5765800"/>
          <p14:tracePt t="127918" x="5635625" y="5765800"/>
          <p14:tracePt t="127926" x="5611813" y="5765800"/>
          <p14:tracePt t="127933" x="5580063" y="5765800"/>
          <p14:tracePt t="127941" x="5548313" y="5765800"/>
          <p14:tracePt t="127948" x="5524500" y="5765800"/>
          <p14:tracePt t="127966" x="5461000" y="5773738"/>
          <p14:tracePt t="127971" x="5421313" y="5773738"/>
          <p14:tracePt t="127981" x="5373688" y="5781675"/>
          <p14:tracePt t="127986" x="5318125" y="5781675"/>
          <p14:tracePt t="127993" x="5253038" y="5797550"/>
          <p14:tracePt t="128001" x="5189538" y="5797550"/>
          <p14:tracePt t="128008" x="5133975" y="5797550"/>
          <p14:tracePt t="128016" x="5054600" y="5797550"/>
          <p14:tracePt t="128023" x="4967288" y="5805488"/>
          <p14:tracePt t="128031" x="4886325" y="5821363"/>
          <p14:tracePt t="128038" x="4830763" y="5837238"/>
          <p14:tracePt t="128045" x="4767263" y="5853113"/>
          <p14:tracePt t="128053" x="4719638" y="5861050"/>
          <p14:tracePt t="128060" x="4695825" y="5868988"/>
          <p14:tracePt t="128068" x="4664075" y="5868988"/>
          <p14:tracePt t="128076" x="4656138" y="5876925"/>
          <p14:tracePt t="128083" x="4640263" y="5876925"/>
          <p14:tracePt t="128092" x="4616450" y="5876925"/>
          <p14:tracePt t="128098" x="4600575" y="5884863"/>
          <p14:tracePt t="128109" x="4584700" y="5884863"/>
          <p14:tracePt t="128114" x="4567238" y="5884863"/>
          <p14:tracePt t="128121" x="4559300" y="5884863"/>
          <p14:tracePt t="128130" x="4543425" y="5884863"/>
          <p14:tracePt t="128136" x="4527550" y="5884863"/>
          <p14:tracePt t="128143" x="4511675" y="5884863"/>
          <p14:tracePt t="128151" x="4487863" y="5892800"/>
          <p14:tracePt t="128158" x="4471988" y="5892800"/>
          <p14:tracePt t="128167" x="4440238" y="5892800"/>
          <p14:tracePt t="128173" x="4424363" y="5900738"/>
          <p14:tracePt t="128181" x="4400550" y="5900738"/>
          <p14:tracePt t="128188" x="4384675" y="5900738"/>
          <p14:tracePt t="128197" x="4360863" y="5900738"/>
          <p14:tracePt t="128203" x="4344988" y="5900738"/>
          <p14:tracePt t="128211" x="4337050" y="5900738"/>
          <p14:tracePt t="128218" x="4321175" y="5900738"/>
          <p14:tracePt t="128226" x="4313238" y="5900738"/>
          <p14:tracePt t="128233" x="4305300" y="5900738"/>
          <p14:tracePt t="128638" x="4305300" y="5892800"/>
          <p14:tracePt t="128646" x="4305300" y="5876925"/>
          <p14:tracePt t="128653" x="4305300" y="5845175"/>
          <p14:tracePt t="128661" x="4297363" y="5805488"/>
          <p14:tracePt t="128668" x="4297363" y="5781675"/>
          <p14:tracePt t="128676" x="4289425" y="5741988"/>
          <p14:tracePt t="128683" x="4289425" y="5702300"/>
          <p14:tracePt t="128691" x="4281488" y="5662613"/>
          <p14:tracePt t="128698" x="4281488" y="5629275"/>
          <p14:tracePt t="128706" x="4281488" y="5605463"/>
          <p14:tracePt t="128713" x="4281488" y="5589588"/>
          <p14:tracePt t="128721" x="4281488" y="5573713"/>
          <p14:tracePt t="128728" x="4281488" y="5565775"/>
          <p14:tracePt t="128735" x="4281488" y="5549900"/>
          <p14:tracePt t="128743" x="4281488" y="5534025"/>
          <p14:tracePt t="128758" x="4281488" y="5526088"/>
          <p14:tracePt t="128773" x="4281488" y="5518150"/>
          <p14:tracePt t="128825" x="4281488" y="5510213"/>
          <p14:tracePt t="129734" x="4289425" y="5510213"/>
          <p14:tracePt t="131555" x="4297363" y="5510213"/>
          <p14:tracePt t="132335" x="4297363" y="5518150"/>
          <p14:tracePt t="132351" x="4305300" y="5518150"/>
          <p14:tracePt t="132360" x="4305300" y="5526088"/>
          <p14:tracePt t="132373" x="4313238" y="5526088"/>
          <p14:tracePt t="132389" x="4329113" y="5526088"/>
          <p14:tracePt t="132396" x="4329113" y="5534025"/>
          <p14:tracePt t="132403" x="4337050" y="5534025"/>
          <p14:tracePt t="132413" x="4344988" y="5534025"/>
          <p14:tracePt t="132428" x="4360863" y="5549900"/>
          <p14:tracePt t="132442" x="4368800" y="5549900"/>
          <p14:tracePt t="132450" x="4376738" y="5557838"/>
          <p14:tracePt t="132456" x="4392613" y="5557838"/>
          <p14:tracePt t="132464" x="4392613" y="5565775"/>
          <p14:tracePt t="132471" x="4400550" y="5565775"/>
          <p14:tracePt t="132496" x="4408488" y="5573713"/>
          <p14:tracePt t="132512" x="4424363" y="5573713"/>
          <p14:tracePt t="132523" x="4432300" y="5573713"/>
          <p14:tracePt t="132553" x="4440238" y="5573713"/>
          <p14:tracePt t="132695" x="4440238" y="5565775"/>
          <p14:tracePt t="132704" x="4448175" y="5557838"/>
          <p14:tracePt t="132713" x="4456113" y="5549900"/>
          <p14:tracePt t="132719" x="4464050" y="5534025"/>
          <p14:tracePt t="132726" x="4471988" y="5518150"/>
          <p14:tracePt t="132733" x="4479925" y="5494338"/>
          <p14:tracePt t="132742" x="4487863" y="5470525"/>
          <p14:tracePt t="132748" x="4503738" y="5446713"/>
          <p14:tracePt t="132755" x="4519613" y="5422900"/>
          <p14:tracePt t="132763" x="4535488" y="5407025"/>
          <p14:tracePt t="132770" x="4543425" y="5391150"/>
          <p14:tracePt t="132778" x="4567238" y="5367338"/>
          <p14:tracePt t="132786" x="4576763" y="5335588"/>
          <p14:tracePt t="132795" x="4584700" y="5319713"/>
          <p14:tracePt t="132801" x="4592638" y="5310188"/>
          <p14:tracePt t="132808" x="4600575" y="5294313"/>
          <p14:tracePt t="132816" x="4608513" y="5286375"/>
          <p14:tracePt t="132824" x="4616450" y="5270500"/>
          <p14:tracePt t="132838" x="4616450" y="5262563"/>
          <p14:tracePt t="132846" x="4624388" y="5254625"/>
          <p14:tracePt t="132861" x="4632325" y="5238750"/>
          <p14:tracePt t="132870" x="4632325" y="5230813"/>
          <p14:tracePt t="132876" x="4640263" y="5222875"/>
          <p14:tracePt t="132883" x="4640263" y="5214938"/>
          <p14:tracePt t="132891" x="4648200" y="5199063"/>
          <p14:tracePt t="132898" x="4656138" y="5191125"/>
          <p14:tracePt t="132906" x="4664075" y="5167313"/>
          <p14:tracePt t="132913" x="4679950" y="5159375"/>
          <p14:tracePt t="132921" x="4687888" y="5151438"/>
          <p14:tracePt t="132928" x="4695825" y="5135563"/>
          <p14:tracePt t="132936" x="4703763" y="5127625"/>
          <p14:tracePt t="132946" x="4719638" y="5103813"/>
          <p14:tracePt t="132952" x="4727575" y="5095875"/>
          <p14:tracePt t="132962" x="4743450" y="5087938"/>
          <p14:tracePt t="132965" x="4759325" y="5072063"/>
          <p14:tracePt t="132973" x="4775200" y="5056188"/>
          <p14:tracePt t="132981" x="4783138" y="5040313"/>
          <p14:tracePt t="132988" x="4791075" y="5032375"/>
          <p14:tracePt t="132995" x="4806950" y="5016500"/>
          <p14:tracePt t="133003" x="4830763" y="5000625"/>
          <p14:tracePt t="133011" x="4838700" y="4992688"/>
          <p14:tracePt t="133019" x="4846638" y="4976813"/>
          <p14:tracePt t="133026" x="4870450" y="4976813"/>
          <p14:tracePt t="133033" x="4886325" y="4951413"/>
          <p14:tracePt t="133042" x="4894263" y="4951413"/>
          <p14:tracePt t="133048" x="4910138" y="4943475"/>
          <p14:tracePt t="133056" x="4926013" y="4935538"/>
          <p14:tracePt t="133063" x="4943475" y="4935538"/>
          <p14:tracePt t="133071" x="4951413" y="4935538"/>
          <p14:tracePt t="133078" x="4975225" y="4935538"/>
          <p14:tracePt t="133086" x="4991100" y="4935538"/>
          <p14:tracePt t="133094" x="4999038" y="4935538"/>
          <p14:tracePt t="133101" x="5014913" y="4935538"/>
          <p14:tracePt t="133108" x="5022850" y="4935538"/>
          <p14:tracePt t="133116" x="5030788" y="4935538"/>
          <p14:tracePt t="133123" x="5038725" y="4935538"/>
          <p14:tracePt t="133132" x="5078413" y="4935538"/>
          <p14:tracePt t="133138" x="5094288" y="4943475"/>
          <p14:tracePt t="133145" x="5110163" y="4951413"/>
          <p14:tracePt t="133153" x="5118100" y="4959350"/>
          <p14:tracePt t="133161" x="5133975" y="4967288"/>
          <p14:tracePt t="133168" x="5149850" y="4976813"/>
          <p14:tracePt t="133176" x="5157788" y="4992688"/>
          <p14:tracePt t="133183" x="5173663" y="5000625"/>
          <p14:tracePt t="133191" x="5189538" y="5016500"/>
          <p14:tracePt t="133200" x="5197475" y="5016500"/>
          <p14:tracePt t="133205" x="5221288" y="5032375"/>
          <p14:tracePt t="133214" x="5229225" y="5040313"/>
          <p14:tracePt t="133221" x="5237163" y="5056188"/>
          <p14:tracePt t="133228" x="5245100" y="5064125"/>
          <p14:tracePt t="133236" x="5253038" y="5072063"/>
          <p14:tracePt t="133245" x="5253038" y="5080000"/>
          <p14:tracePt t="133250" x="5260975" y="5087938"/>
          <p14:tracePt t="133258" x="5268913" y="5095875"/>
          <p14:tracePt t="133266" x="5268913" y="5103813"/>
          <p14:tracePt t="133273" x="5268913" y="5127625"/>
          <p14:tracePt t="133281" x="5268913" y="5143500"/>
          <p14:tracePt t="133288" x="5268913" y="5167313"/>
          <p14:tracePt t="133295" x="5268913" y="5183188"/>
          <p14:tracePt t="133303" x="5268913" y="5207000"/>
          <p14:tracePt t="133311" x="5268913" y="5238750"/>
          <p14:tracePt t="133318" x="5268913" y="5262563"/>
          <p14:tracePt t="133326" x="5268913" y="5286375"/>
          <p14:tracePt t="133333" x="5268913" y="5310188"/>
          <p14:tracePt t="133344" x="5268913" y="5327650"/>
          <p14:tracePt t="133349" x="5268913" y="5351463"/>
          <p14:tracePt t="133355" x="5268913" y="5383213"/>
          <p14:tracePt t="133363" x="5260975" y="5414963"/>
          <p14:tracePt t="133371" x="5253038" y="5438775"/>
          <p14:tracePt t="133378" x="5237163" y="5478463"/>
          <p14:tracePt t="133386" x="5237163" y="5494338"/>
          <p14:tracePt t="133394" x="5229225" y="5526088"/>
          <p14:tracePt t="133400" x="5213350" y="5549900"/>
          <p14:tracePt t="133408" x="5205413" y="5573713"/>
          <p14:tracePt t="133416" x="5189538" y="5597525"/>
          <p14:tracePt t="133424" x="5173663" y="5621338"/>
          <p14:tracePt t="133430" x="5141913" y="5662613"/>
          <p14:tracePt t="133438" x="5126038" y="5670550"/>
          <p14:tracePt t="133445" x="5110163" y="5686425"/>
          <p14:tracePt t="133453" x="5094288" y="5694363"/>
          <p14:tracePt t="133461" x="5078413" y="5710238"/>
          <p14:tracePt t="133468" x="5046663" y="5718175"/>
          <p14:tracePt t="133477" x="5030788" y="5726113"/>
          <p14:tracePt t="133483" x="5006975" y="5734050"/>
          <p14:tracePt t="133491" x="4991100" y="5741988"/>
          <p14:tracePt t="133498" x="4967288" y="5749925"/>
          <p14:tracePt t="133506" x="4951413" y="5757863"/>
          <p14:tracePt t="133513" x="4926013" y="5765800"/>
          <p14:tracePt t="133521" x="4910138" y="5765800"/>
          <p14:tracePt t="133528" x="4886325" y="5765800"/>
          <p14:tracePt t="133536" x="4870450" y="5765800"/>
          <p14:tracePt t="133544" x="4854575" y="5765800"/>
          <p14:tracePt t="133551" x="4838700" y="5773738"/>
          <p14:tracePt t="133558" x="4822825" y="5773738"/>
          <p14:tracePt t="133566" x="4799013" y="5773738"/>
          <p14:tracePt t="133574" x="4775200" y="5773738"/>
          <p14:tracePt t="133581" x="4743450" y="5773738"/>
          <p14:tracePt t="133588" x="4727575" y="5773738"/>
          <p14:tracePt t="133596" x="4711700" y="5773738"/>
          <p14:tracePt t="133603" x="4695825" y="5765800"/>
          <p14:tracePt t="133611" x="4656138" y="5757863"/>
          <p14:tracePt t="133618" x="4640263" y="5749925"/>
          <p14:tracePt t="133626" x="4616450" y="5741988"/>
          <p14:tracePt t="133633" x="4608513" y="5726113"/>
          <p14:tracePt t="133640" x="4600575" y="5710238"/>
          <p14:tracePt t="133648" x="4592638" y="5686425"/>
          <p14:tracePt t="133655" x="4592638" y="5670550"/>
          <p14:tracePt t="133663" x="4584700" y="5637213"/>
          <p14:tracePt t="133671" x="4584700" y="5605463"/>
          <p14:tracePt t="133678" x="4584700" y="5526088"/>
          <p14:tracePt t="133686" x="4592638" y="5462588"/>
          <p14:tracePt t="133694" x="4608513" y="5414963"/>
          <p14:tracePt t="133701" x="4632325" y="5351463"/>
          <p14:tracePt t="133709" x="4656138" y="5294313"/>
          <p14:tracePt t="133716" x="4687888" y="5238750"/>
          <p14:tracePt t="133723" x="4727575" y="5175250"/>
          <p14:tracePt t="133731" x="4759325" y="5135563"/>
          <p14:tracePt t="133738" x="4791075" y="5103813"/>
          <p14:tracePt t="133746" x="4822825" y="5072063"/>
          <p14:tracePt t="133753" x="4846638" y="5040313"/>
          <p14:tracePt t="133762" x="4878388" y="5016500"/>
          <p14:tracePt t="133768" x="4918075" y="4992688"/>
          <p14:tracePt t="133777" x="4943475" y="4967288"/>
          <p14:tracePt t="133783" x="4951413" y="4967288"/>
          <p14:tracePt t="133791" x="4967288" y="4959350"/>
          <p14:tracePt t="133798" x="4983163" y="4959350"/>
          <p14:tracePt t="133805" x="4991100" y="4951413"/>
          <p14:tracePt t="133813" x="5006975" y="4951413"/>
          <p14:tracePt t="133821" x="5014913" y="4951413"/>
          <p14:tracePt t="133828" x="5022850" y="4951413"/>
          <p14:tracePt t="133836" x="5038725" y="4951413"/>
          <p14:tracePt t="133844" x="5054600" y="4951413"/>
          <p14:tracePt t="133850" x="5070475" y="4951413"/>
          <p14:tracePt t="133859" x="5094288" y="4967288"/>
          <p14:tracePt t="133866" x="5126038" y="4976813"/>
          <p14:tracePt t="133873" x="5157788" y="4992688"/>
          <p14:tracePt t="133881" x="5189538" y="5016500"/>
          <p14:tracePt t="133888" x="5229225" y="5040313"/>
          <p14:tracePt t="133896" x="5253038" y="5048250"/>
          <p14:tracePt t="133903" x="5292725" y="5064125"/>
          <p14:tracePt t="133911" x="5318125" y="5080000"/>
          <p14:tracePt t="133918" x="5341938" y="5087938"/>
          <p14:tracePt t="133926" x="5365750" y="5103813"/>
          <p14:tracePt t="133933" x="5381625" y="5111750"/>
          <p14:tracePt t="133941" x="5389563" y="5119688"/>
          <p14:tracePt t="133950" x="5405438" y="5127625"/>
          <p14:tracePt t="133963" x="5405438" y="5135563"/>
          <p14:tracePt t="133976" x="5405438" y="5143500"/>
          <p14:tracePt t="133978" x="5413375" y="5151438"/>
          <p14:tracePt t="133985" x="5413375" y="5159375"/>
          <p14:tracePt t="133995" x="5413375" y="5167313"/>
          <p14:tracePt t="134001" x="5413375" y="5175250"/>
          <p14:tracePt t="134008" x="5413375" y="5199063"/>
          <p14:tracePt t="134016" x="5413375" y="5230813"/>
          <p14:tracePt t="134024" x="5413375" y="5278438"/>
          <p14:tracePt t="134031" x="5413375" y="5310188"/>
          <p14:tracePt t="134038" x="5413375" y="5343525"/>
          <p14:tracePt t="134046" x="5389563" y="5399088"/>
          <p14:tracePt t="134053" x="5373688" y="5438775"/>
          <p14:tracePt t="134061" x="5349875" y="5486400"/>
          <p14:tracePt t="134068" x="5334000" y="5518150"/>
          <p14:tracePt t="134076" x="5310188" y="5557838"/>
          <p14:tracePt t="134083" x="5284788" y="5589588"/>
          <p14:tracePt t="134090" x="5253038" y="5613400"/>
          <p14:tracePt t="134098" x="5245100" y="5637213"/>
          <p14:tracePt t="134106" x="5221288" y="5653088"/>
          <p14:tracePt t="134113" x="5189538" y="5686425"/>
          <p14:tracePt t="134121" x="5181600" y="5686425"/>
          <p14:tracePt t="134128" x="5157788" y="5702300"/>
          <p14:tracePt t="134135" x="5133975" y="5710238"/>
          <p14:tracePt t="134144" x="5110163" y="5726113"/>
          <p14:tracePt t="134151" x="5102225" y="5726113"/>
          <p14:tracePt t="134159" x="5078413" y="5741988"/>
          <p14:tracePt t="134167" x="5038725" y="5749925"/>
          <p14:tracePt t="134173" x="5030788" y="5757863"/>
          <p14:tracePt t="134181" x="5022850" y="5757863"/>
          <p14:tracePt t="134188" x="5006975" y="5757863"/>
          <p14:tracePt t="134197" x="4999038" y="5757863"/>
          <p14:tracePt t="134203" x="4991100" y="5757863"/>
          <p14:tracePt t="134210" x="4983163" y="5757863"/>
          <p14:tracePt t="134218" x="4967288" y="5757863"/>
          <p14:tracePt t="134233" x="4959350" y="5757863"/>
          <p14:tracePt t="134241" x="4951413" y="5757863"/>
          <p14:tracePt t="134248" x="4943475" y="5757863"/>
          <p14:tracePt t="134263" x="4933950" y="5757863"/>
          <p14:tracePt t="134294" x="4926013" y="5757863"/>
          <p14:tracePt t="134840" x="4933950" y="5757863"/>
          <p14:tracePt t="134848" x="4951413" y="5765800"/>
          <p14:tracePt t="134856" x="4975225" y="5773738"/>
          <p14:tracePt t="134863" x="5006975" y="5781675"/>
          <p14:tracePt t="134871" x="5030788" y="5781675"/>
          <p14:tracePt t="134878" x="5070475" y="5781675"/>
          <p14:tracePt t="134886" x="5094288" y="5789613"/>
          <p14:tracePt t="134893" x="5126038" y="5789613"/>
          <p14:tracePt t="134901" x="5149850" y="5789613"/>
          <p14:tracePt t="134909" x="5165725" y="5789613"/>
          <p14:tracePt t="134916" x="5173663" y="5789613"/>
          <p14:tracePt t="135290" x="5181600" y="5789613"/>
          <p14:tracePt t="135306" x="5197475" y="5789613"/>
          <p14:tracePt t="135321" x="5213350" y="5789613"/>
          <p14:tracePt t="135328" x="5237163" y="5789613"/>
          <p14:tracePt t="135335" x="5260975" y="5789613"/>
          <p14:tracePt t="135343" x="5268913" y="5789613"/>
          <p14:tracePt t="135351" x="5284788" y="5789613"/>
          <p14:tracePt t="135359" x="5292725" y="5789613"/>
          <p14:tracePt t="135366" x="5300663" y="5789613"/>
          <p14:tracePt t="135373" x="5318125" y="5789613"/>
          <p14:tracePt t="135381" x="5326063" y="5789613"/>
          <p14:tracePt t="135388" x="5334000" y="5789613"/>
          <p14:tracePt t="135725" x="5365750" y="5789613"/>
          <p14:tracePt t="135733" x="5389563" y="5789613"/>
          <p14:tracePt t="135741" x="5405438" y="5789613"/>
          <p14:tracePt t="135748" x="5421313" y="5789613"/>
          <p14:tracePt t="135756" x="5429250" y="5789613"/>
          <p14:tracePt t="135763" x="5445125" y="5789613"/>
          <p14:tracePt t="135778" x="5453063" y="5789613"/>
          <p14:tracePt t="137473" x="0" y="0"/>
        </p14:tracePtLst>
        <p14:tracePtLst>
          <p14:tracePt t="140430" x="1339850" y="5327650"/>
          <p14:tracePt t="140556" x="0" y="0"/>
        </p14:tracePtLst>
        <p14:tracePtLst>
          <p14:tracePt t="140684" x="1339850" y="5327650"/>
          <p14:tracePt t="140835" x="0" y="0"/>
        </p14:tracePtLst>
        <p14:tracePtLst>
          <p14:tracePt t="141854" x="1881188" y="5319713"/>
          <p14:tracePt t="141989" x="0" y="0"/>
        </p14:tracePtLst>
        <p14:tracePtLst>
          <p14:tracePt t="142086" x="1881188" y="5319713"/>
          <p14:tracePt t="142281" x="0" y="0"/>
        </p14:tracePtLst>
        <p14:tracePtLst>
          <p14:tracePt t="150292" x="1889125" y="5319713"/>
          <p14:tracePt t="151228" x="1889125" y="5335588"/>
          <p14:tracePt t="151238" x="1889125" y="5343525"/>
          <p14:tracePt t="151244" x="1897063" y="5351463"/>
          <p14:tracePt t="151251" x="1897063" y="5367338"/>
          <p14:tracePt t="151258" x="1905000" y="5383213"/>
          <p14:tracePt t="151265" x="1920875" y="5407025"/>
          <p14:tracePt t="151274" x="1928813" y="5422900"/>
          <p14:tracePt t="151281" x="1952625" y="5446713"/>
          <p14:tracePt t="151289" x="1960563" y="5462588"/>
          <p14:tracePt t="151298" x="1984375" y="5478463"/>
          <p14:tracePt t="151303" x="2000250" y="5494338"/>
          <p14:tracePt t="151312" x="2008188" y="5510213"/>
          <p14:tracePt t="151318" x="2025650" y="5518150"/>
          <p14:tracePt t="151327" x="2025650" y="5526088"/>
          <p14:tracePt t="151333" x="2033588" y="5541963"/>
          <p14:tracePt t="151342" x="2041525" y="5541963"/>
          <p14:tracePt t="151349" x="2049463" y="5549900"/>
          <p14:tracePt t="151357" x="2057400" y="5557838"/>
          <p14:tracePt t="151381" x="2065338" y="5565775"/>
          <p14:tracePt t="151395" x="2065338" y="5573713"/>
          <p14:tracePt t="151401" x="2081213" y="5581650"/>
          <p14:tracePt t="151417" x="2089150" y="5589588"/>
          <p14:tracePt t="151423" x="2097088" y="5589588"/>
          <p14:tracePt t="151430" x="2105025" y="5605463"/>
          <p14:tracePt t="151440" x="2120900" y="5605463"/>
          <p14:tracePt t="151447" x="2128838" y="5613400"/>
          <p14:tracePt t="151453" x="2136775" y="5613400"/>
          <p14:tracePt t="151461" x="2144713" y="5613400"/>
          <p14:tracePt t="151478" x="2160588" y="5621338"/>
          <p14:tracePt t="151485" x="2168525" y="5621338"/>
          <p14:tracePt t="151498" x="2168525" y="5629275"/>
          <p14:tracePt t="151505" x="2176463" y="5629275"/>
          <p14:tracePt t="151550" x="2184400" y="5629275"/>
          <p14:tracePt t="151580" x="2184400" y="5621338"/>
          <p14:tracePt t="151603" x="2184400" y="5613400"/>
          <p14:tracePt t="151611" x="2184400" y="5605463"/>
          <p14:tracePt t="151618" x="2184400" y="5597525"/>
          <p14:tracePt t="151633" x="2184400" y="5581650"/>
          <p14:tracePt t="151643" x="2184400" y="5573713"/>
          <p14:tracePt t="151656" x="2184400" y="5557838"/>
          <p14:tracePt t="151671" x="2176463" y="5549900"/>
          <p14:tracePt t="151679" x="2176463" y="5534025"/>
          <p14:tracePt t="151686" x="2168525" y="5534025"/>
          <p14:tracePt t="151693" x="2160588" y="5526088"/>
          <p14:tracePt t="151701" x="2160588" y="5518150"/>
          <p14:tracePt t="151709" x="2152650" y="5518150"/>
          <p14:tracePt t="151716" x="2152650" y="5510213"/>
          <p14:tracePt t="151723" x="2144713" y="5510213"/>
          <p14:tracePt t="151835" x="2136775" y="5510213"/>
          <p14:tracePt t="151850" x="2128838" y="5510213"/>
          <p14:tracePt t="151858" x="2120900" y="5510213"/>
          <p14:tracePt t="151866" x="2112963" y="5510213"/>
          <p14:tracePt t="151881" x="2097088" y="5510213"/>
          <p14:tracePt t="152158" x="2105025" y="5510213"/>
          <p14:tracePt t="152166" x="2120900" y="5518150"/>
          <p14:tracePt t="152168" x="0" y="0"/>
        </p14:tracePtLst>
        <p14:tracePtLst>
          <p14:tracePt t="153299" x="2081213" y="5454650"/>
          <p14:tracePt t="153403" x="0" y="0"/>
        </p14:tracePtLst>
        <p14:tracePtLst>
          <p14:tracePt t="154514" x="3890963" y="5127625"/>
          <p14:tracePt t="154656" x="0" y="0"/>
        </p14:tracePtLst>
        <p14:tracePtLst>
          <p14:tracePt t="156284" x="5651500" y="5087938"/>
          <p14:tracePt t="156591" x="0" y="0"/>
        </p14:tracePtLst>
        <p14:tracePtLst>
          <p14:tracePt t="156696" x="5651500" y="5087938"/>
          <p14:tracePt t="156876" x="0" y="0"/>
        </p14:tracePtLst>
        <p14:tracePtLst>
          <p14:tracePt t="158041" x="5676900" y="5446713"/>
          <p14:tracePt t="158055" x="5676900" y="5438775"/>
          <p14:tracePt t="158128" x="5667375" y="5438775"/>
          <p14:tracePt t="158130" x="0" y="0"/>
        </p14:tracePtLst>
        <p14:tracePtLst>
          <p14:tracePt t="158257" x="5667375" y="5438775"/>
          <p14:tracePt t="158376" x="0" y="0"/>
        </p14:tracePtLst>
        <p14:tracePtLst>
          <p14:tracePt t="161872" x="1339850" y="5351463"/>
          <p14:tracePt t="161946" x="1339850" y="5343525"/>
          <p14:tracePt t="162007" x="0" y="0"/>
        </p14:tracePtLst>
        <p14:tracePtLst>
          <p14:tracePt t="163057" x="3825875" y="5343525"/>
          <p14:tracePt t="163581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170227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F3038-6925-442C-BB0A-0558CFB6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A10605-BC14-4F2D-902B-3A54D9DC3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p3s6">
            <a:hlinkClick r:id="" action="ppaction://media"/>
            <a:extLst>
              <a:ext uri="{FF2B5EF4-FFF2-40B4-BE49-F238E27FC236}">
                <a16:creationId xmlns:a16="http://schemas.microsoft.com/office/drawing/2014/main" id="{DC1574B5-09EB-408F-898C-5B90FCE89AF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7B5CBFA0-7757-4633-BAF3-4440B4218771}"/>
                  </a:ext>
                </a:extLst>
              </p14:cNvPr>
              <p14:cNvContentPartPr/>
              <p14:nvPr/>
            </p14:nvContentPartPr>
            <p14:xfrm>
              <a:off x="3061532" y="3304529"/>
              <a:ext cx="65160" cy="612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7B5CBFA0-7757-4633-BAF3-4440B42187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3532" y="3286889"/>
                <a:ext cx="1008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B4BD40CD-83F9-4BE9-BF1C-A86239A4E823}"/>
                  </a:ext>
                </a:extLst>
              </p14:cNvPr>
              <p14:cNvContentPartPr/>
              <p14:nvPr/>
            </p14:nvContentPartPr>
            <p14:xfrm>
              <a:off x="4428994" y="4546016"/>
              <a:ext cx="2087276" cy="1757106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B4BD40CD-83F9-4BE9-BF1C-A86239A4E8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11354" y="4528377"/>
                <a:ext cx="2122916" cy="1792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39851DE2-C2A1-4AD5-8692-AE721EE4E5BF}"/>
                  </a:ext>
                </a:extLst>
              </p14:cNvPr>
              <p14:cNvContentPartPr/>
              <p14:nvPr/>
            </p14:nvContentPartPr>
            <p14:xfrm>
              <a:off x="7624532" y="4927769"/>
              <a:ext cx="747720" cy="36036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39851DE2-C2A1-4AD5-8692-AE721EE4E5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06541" y="4909769"/>
                <a:ext cx="783343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1ADE370D-7781-4CA6-91A4-12D3B35CDCCC}"/>
                  </a:ext>
                </a:extLst>
              </p14:cNvPr>
              <p14:cNvContentPartPr/>
              <p14:nvPr/>
            </p14:nvContentPartPr>
            <p14:xfrm>
              <a:off x="6875372" y="5129729"/>
              <a:ext cx="600840" cy="33588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1ADE370D-7781-4CA6-91A4-12D3B35CDC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57732" y="5111729"/>
                <a:ext cx="63648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04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8"/>
    </mc:Choice>
    <mc:Fallback xmlns="">
      <p:transition spd="slow" advTm="12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97" x="1443038" y="1028700"/>
          <p14:tracePt t="7231" x="1443038" y="1044575"/>
          <p14:tracePt t="7237" x="1450975" y="1052513"/>
          <p14:tracePt t="7248" x="1450975" y="1060450"/>
          <p14:tracePt t="7254" x="1450975" y="1068388"/>
          <p14:tracePt t="7260" x="1450975" y="1092200"/>
          <p14:tracePt t="7269" x="1458913" y="1100138"/>
          <p14:tracePt t="7275" x="1458913" y="1116013"/>
          <p14:tracePt t="7285" x="1458913" y="1123950"/>
          <p14:tracePt t="7291" x="1466850" y="1139825"/>
          <p14:tracePt t="7299" x="1466850" y="1147763"/>
          <p14:tracePt t="7305" x="1466850" y="1155700"/>
          <p14:tracePt t="7314" x="1466850" y="1171575"/>
          <p14:tracePt t="7322" x="1466850" y="1179513"/>
          <p14:tracePt t="7327" x="1466850" y="1195388"/>
          <p14:tracePt t="7338" x="1466850" y="1204913"/>
          <p14:tracePt t="7343" x="1466850" y="1220788"/>
          <p14:tracePt t="7351" x="1466850" y="1228725"/>
          <p14:tracePt t="7359" x="1466850" y="1236663"/>
          <p14:tracePt t="7366" x="1466850" y="1252538"/>
          <p14:tracePt t="7374" x="1466850" y="1260475"/>
          <p14:tracePt t="7380" x="1466850" y="1276350"/>
          <p14:tracePt t="7388" x="1466850" y="1284288"/>
          <p14:tracePt t="7396" x="1466850" y="1292225"/>
          <p14:tracePt t="7403" x="1466850" y="1300163"/>
          <p14:tracePt t="7423" x="1466850" y="1316038"/>
          <p14:tracePt t="7425" x="1466850" y="1323975"/>
          <p14:tracePt t="7433" x="1466850" y="1331913"/>
          <p14:tracePt t="7440" x="1466850" y="1339850"/>
          <p14:tracePt t="7449" x="1466850" y="1355725"/>
          <p14:tracePt t="7465" x="1466850" y="1371600"/>
          <p14:tracePt t="7471" x="1466850" y="1379538"/>
          <p14:tracePt t="7486" x="1466850" y="1395413"/>
          <p14:tracePt t="7494" x="1466850" y="1403350"/>
          <p14:tracePt t="7502" x="1466850" y="1411288"/>
          <p14:tracePt t="7507" x="1466850" y="1419225"/>
          <p14:tracePt t="7518" x="1466850" y="1427163"/>
          <p14:tracePt t="7523" x="1466850" y="1435100"/>
          <p14:tracePt t="7530" x="1466850" y="1443038"/>
          <p14:tracePt t="7537" x="1466850" y="1458913"/>
          <p14:tracePt t="7553" x="1466850" y="1474788"/>
          <p14:tracePt t="7560" x="1466850" y="1482725"/>
          <p14:tracePt t="7568" x="1466850" y="1490663"/>
          <p14:tracePt t="7575" x="1466850" y="1498600"/>
          <p14:tracePt t="7585" x="1466850" y="1514475"/>
          <p14:tracePt t="7591" x="1474788" y="1522413"/>
          <p14:tracePt t="7597" x="1482725" y="1530350"/>
          <p14:tracePt t="7605" x="1482725" y="1547813"/>
          <p14:tracePt t="7613" x="1482725" y="1563688"/>
          <p14:tracePt t="7620" x="1482725" y="1571625"/>
          <p14:tracePt t="7627" x="1482725" y="1595438"/>
          <p14:tracePt t="7636" x="1490663" y="1611313"/>
          <p14:tracePt t="7643" x="1490663" y="1627188"/>
          <p14:tracePt t="7652" x="1498600" y="1643063"/>
          <p14:tracePt t="7657" x="1498600" y="1658938"/>
          <p14:tracePt t="7666" x="1498600" y="1666875"/>
          <p14:tracePt t="7673" x="1506538" y="1682750"/>
          <p14:tracePt t="7680" x="1506538" y="1706563"/>
          <p14:tracePt t="7688" x="1506538" y="1714500"/>
          <p14:tracePt t="7695" x="1506538" y="1730375"/>
          <p14:tracePt t="7703" x="1506538" y="1746250"/>
          <p14:tracePt t="7710" x="1506538" y="1762125"/>
          <p14:tracePt t="7718" x="1506538" y="1778000"/>
          <p14:tracePt t="7726" x="1506538" y="1817688"/>
          <p14:tracePt t="7734" x="1506538" y="1825625"/>
          <p14:tracePt t="7740" x="1506538" y="1833563"/>
          <p14:tracePt t="7747" x="1506538" y="1841500"/>
          <p14:tracePt t="7755" x="1506538" y="1849438"/>
          <p14:tracePt t="7770" x="1506538" y="1865313"/>
          <p14:tracePt t="7778" x="1506538" y="1881188"/>
          <p14:tracePt t="7786" x="1506538" y="1890713"/>
          <p14:tracePt t="7793" x="1506538" y="1906588"/>
          <p14:tracePt t="7801" x="1506538" y="1922463"/>
          <p14:tracePt t="7807" x="1506538" y="1946275"/>
          <p14:tracePt t="7816" x="1506538" y="1954213"/>
          <p14:tracePt t="7823" x="1506538" y="1978025"/>
          <p14:tracePt t="7830" x="1506538" y="1993900"/>
          <p14:tracePt t="7838" x="1506538" y="2017713"/>
          <p14:tracePt t="7845" x="1498600" y="2033588"/>
          <p14:tracePt t="7853" x="1498600" y="2049463"/>
          <p14:tracePt t="7860" x="1498600" y="2065338"/>
          <p14:tracePt t="7868" x="1490663" y="2081213"/>
          <p14:tracePt t="7876" x="1490663" y="2097088"/>
          <p14:tracePt t="7883" x="1490663" y="2105025"/>
          <p14:tracePt t="7901" x="1490663" y="2136775"/>
          <p14:tracePt t="7905" x="1490663" y="2144713"/>
          <p14:tracePt t="7913" x="1490663" y="2152650"/>
          <p14:tracePt t="7920" x="1490663" y="2168525"/>
          <p14:tracePt t="7928" x="1490663" y="2176463"/>
          <p14:tracePt t="7936" x="1490663" y="2200275"/>
          <p14:tracePt t="7943" x="1490663" y="2208213"/>
          <p14:tracePt t="7952" x="1490663" y="2216150"/>
          <p14:tracePt t="7957" x="1490663" y="2233613"/>
          <p14:tracePt t="7973" x="1490663" y="2241550"/>
          <p14:tracePt t="7987" x="1490663" y="2249488"/>
          <p14:tracePt t="8002" x="1490663" y="2257425"/>
          <p14:tracePt t="8010" x="1490663" y="2265363"/>
          <p14:tracePt t="8026" x="1490663" y="2273300"/>
          <p14:tracePt t="8041" x="1490663" y="2281238"/>
          <p14:tracePt t="8055" x="1490663" y="2289175"/>
          <p14:tracePt t="8062" x="1490663" y="2297113"/>
          <p14:tracePt t="8071" x="1490663" y="2305050"/>
          <p14:tracePt t="8086" x="1490663" y="2312988"/>
          <p14:tracePt t="8107" x="1490663" y="2320925"/>
          <p14:tracePt t="8123" x="1490663" y="2328863"/>
          <p14:tracePt t="8145" x="1490663" y="2336800"/>
          <p14:tracePt t="8153" x="1490663" y="2360613"/>
          <p14:tracePt t="8160" x="1490663" y="2368550"/>
          <p14:tracePt t="8168" x="1490663" y="2384425"/>
          <p14:tracePt t="8175" x="1490663" y="2392363"/>
          <p14:tracePt t="8183" x="1490663" y="2400300"/>
          <p14:tracePt t="8190" x="1490663" y="2408238"/>
          <p14:tracePt t="8198" x="1490663" y="2424113"/>
          <p14:tracePt t="8206" x="1490663" y="2432050"/>
          <p14:tracePt t="8213" x="1490663" y="2439988"/>
          <p14:tracePt t="8220" x="1490663" y="2455863"/>
          <p14:tracePt t="8235" x="1490663" y="2471738"/>
          <p14:tracePt t="8243" x="1490663" y="2479675"/>
          <p14:tracePt t="8250" x="1490663" y="2487613"/>
          <p14:tracePt t="8258" x="1490663" y="2495550"/>
          <p14:tracePt t="8273" x="1490663" y="2503488"/>
          <p14:tracePt t="8340" x="1490663" y="2511425"/>
          <p14:tracePt t="8452" x="1498600" y="2495550"/>
          <p14:tracePt t="8460" x="1498600" y="2479675"/>
          <p14:tracePt t="8468" x="1498600" y="2455863"/>
          <p14:tracePt t="8475" x="1498600" y="2408238"/>
          <p14:tracePt t="8482" x="1498600" y="2376488"/>
          <p14:tracePt t="8490" x="1498600" y="2328863"/>
          <p14:tracePt t="8498" x="1490663" y="2265363"/>
          <p14:tracePt t="8505" x="1490663" y="2208213"/>
          <p14:tracePt t="8512" x="1466850" y="2136775"/>
          <p14:tracePt t="8520" x="1450975" y="2065338"/>
          <p14:tracePt t="8528" x="1435100" y="2009775"/>
          <p14:tracePt t="8536" x="1419225" y="1930400"/>
          <p14:tracePt t="8542" x="1411288" y="1849438"/>
          <p14:tracePt t="8550" x="1395413" y="1778000"/>
          <p14:tracePt t="8558" x="1395413" y="1698625"/>
          <p14:tracePt t="8565" x="1395413" y="1619250"/>
          <p14:tracePt t="8573" x="1395413" y="1555750"/>
          <p14:tracePt t="8580" x="1395413" y="1474788"/>
          <p14:tracePt t="8588" x="1395413" y="1427163"/>
          <p14:tracePt t="8597" x="1395413" y="1371600"/>
          <p14:tracePt t="8604" x="1395413" y="1339850"/>
          <p14:tracePt t="8611" x="1403350" y="1308100"/>
          <p14:tracePt t="8618" x="1403350" y="1292225"/>
          <p14:tracePt t="8625" x="1411288" y="1276350"/>
          <p14:tracePt t="8632" x="1419225" y="1268413"/>
          <p14:tracePt t="8640" x="1419225" y="1260475"/>
          <p14:tracePt t="8648" x="1419225" y="1252538"/>
          <p14:tracePt t="8655" x="1419225" y="1244600"/>
          <p14:tracePt t="8663" x="1419225" y="1236663"/>
          <p14:tracePt t="8678" x="1419225" y="1228725"/>
          <p14:tracePt t="8693" x="1419225" y="1220788"/>
          <p14:tracePt t="8738" x="1419225" y="1212850"/>
          <p14:tracePt t="8760" x="1419225" y="1204913"/>
          <p14:tracePt t="8790" x="1419225" y="1195388"/>
          <p14:tracePt t="8822" x="1419225" y="1187450"/>
          <p14:tracePt t="8910" x="1419225" y="1179513"/>
          <p14:tracePt t="8925" x="1419225" y="1171575"/>
          <p14:tracePt t="8940" x="1419225" y="1163638"/>
          <p14:tracePt t="8950" x="1419225" y="1155700"/>
          <p14:tracePt t="8963" x="1419225" y="1147763"/>
          <p14:tracePt t="8978" x="1419225" y="1139825"/>
          <p14:tracePt t="8993" x="1419225" y="1131888"/>
          <p14:tracePt t="9030" x="1419225" y="1123950"/>
          <p14:tracePt t="9232" x="1427163" y="1123950"/>
          <p14:tracePt t="9249" x="1427163" y="1131888"/>
          <p14:tracePt t="9256" x="1435100" y="1131888"/>
          <p14:tracePt t="9262" x="1435100" y="1139825"/>
          <p14:tracePt t="9270" x="1443038" y="1139825"/>
          <p14:tracePt t="9285" x="1443038" y="1147763"/>
          <p14:tracePt t="9308" x="1450975" y="1155700"/>
          <p14:tracePt t="9315" x="1450975" y="1163638"/>
          <p14:tracePt t="9323" x="1450975" y="1179513"/>
          <p14:tracePt t="9331" x="1458913" y="1195388"/>
          <p14:tracePt t="9338" x="1458913" y="1220788"/>
          <p14:tracePt t="9345" x="1458913" y="1244600"/>
          <p14:tracePt t="9352" x="1458913" y="1268413"/>
          <p14:tracePt t="9360" x="1466850" y="1284288"/>
          <p14:tracePt t="9369" x="1466850" y="1323975"/>
          <p14:tracePt t="9375" x="1474788" y="1371600"/>
          <p14:tracePt t="9384" x="1474788" y="1443038"/>
          <p14:tracePt t="9390" x="1474788" y="1474788"/>
          <p14:tracePt t="9398" x="1474788" y="1490663"/>
          <p14:tracePt t="9405" x="1474788" y="1514475"/>
          <p14:tracePt t="9413" x="1474788" y="1530350"/>
          <p14:tracePt t="9420" x="1474788" y="1555750"/>
          <p14:tracePt t="9428" x="1474788" y="1579563"/>
          <p14:tracePt t="9435" x="1466850" y="1595438"/>
          <p14:tracePt t="9443" x="1466850" y="1611313"/>
          <p14:tracePt t="9451" x="1458913" y="1627188"/>
          <p14:tracePt t="9458" x="1458913" y="1635125"/>
          <p14:tracePt t="9473" x="1458913" y="1643063"/>
          <p14:tracePt t="9488" x="1458913" y="1651000"/>
          <p14:tracePt t="9735" x="1466850" y="1658938"/>
          <p14:tracePt t="9743" x="1474788" y="1658938"/>
          <p14:tracePt t="9751" x="1490663" y="1658938"/>
          <p14:tracePt t="9758" x="1506538" y="1658938"/>
          <p14:tracePt t="9765" x="1522413" y="1658938"/>
          <p14:tracePt t="9773" x="1530350" y="1658938"/>
          <p14:tracePt t="9780" x="1546225" y="1658938"/>
          <p14:tracePt t="9788" x="1570038" y="1658938"/>
          <p14:tracePt t="9795" x="1609725" y="1658938"/>
          <p14:tracePt t="9803" x="1651000" y="1658938"/>
          <p14:tracePt t="9810" x="1690688" y="1658938"/>
          <p14:tracePt t="9818" x="1762125" y="1658938"/>
          <p14:tracePt t="9825" x="1825625" y="1658938"/>
          <p14:tracePt t="9833" x="1897063" y="1658938"/>
          <p14:tracePt t="9840" x="1984375" y="1658938"/>
          <p14:tracePt t="9848" x="2073275" y="1658938"/>
          <p14:tracePt t="9855" x="2144713" y="1658938"/>
          <p14:tracePt t="9863" x="2200275" y="1658938"/>
          <p14:tracePt t="9870" x="2279650" y="1658938"/>
          <p14:tracePt t="9878" x="2359025" y="1658938"/>
          <p14:tracePt t="9885" x="2424113" y="1658938"/>
          <p14:tracePt t="9901" x="2519363" y="1658938"/>
          <p14:tracePt t="9909" x="2559050" y="1658938"/>
          <p14:tracePt t="9915" x="2582863" y="1658938"/>
          <p14:tracePt t="9923" x="2614613" y="1658938"/>
          <p14:tracePt t="9931" x="2630488" y="1658938"/>
          <p14:tracePt t="9938" x="2646363" y="1658938"/>
          <p14:tracePt t="9953" x="2654300" y="1658938"/>
          <p14:tracePt t="9975" x="2662238" y="1658938"/>
          <p14:tracePt t="9983" x="2670175" y="1658938"/>
          <p14:tracePt t="9998" x="2678113" y="1658938"/>
          <p14:tracePt t="10013" x="2686050" y="1658938"/>
          <p14:tracePt t="10020" x="2693988" y="1658938"/>
          <p14:tracePt t="10027" x="2709863" y="1658938"/>
          <p14:tracePt t="10035" x="2717800" y="1658938"/>
          <p14:tracePt t="10043" x="2733675" y="1651000"/>
          <p14:tracePt t="10162" x="2725738" y="1651000"/>
          <p14:tracePt t="10178" x="2717800" y="1658938"/>
          <p14:tracePt t="10186" x="2701925" y="1666875"/>
          <p14:tracePt t="10192" x="2670175" y="1674813"/>
          <p14:tracePt t="10201" x="2646363" y="1690688"/>
          <p14:tracePt t="10208" x="2622550" y="1690688"/>
          <p14:tracePt t="10216" x="2590800" y="1706563"/>
          <p14:tracePt t="10222" x="2566988" y="1722438"/>
          <p14:tracePt t="10231" x="2519363" y="1738313"/>
          <p14:tracePt t="10238" x="2487613" y="1746250"/>
          <p14:tracePt t="10245" x="2432050" y="1762125"/>
          <p14:tracePt t="10253" x="2384425" y="1778000"/>
          <p14:tracePt t="10260" x="2327275" y="1801813"/>
          <p14:tracePt t="10268" x="2279650" y="1809750"/>
          <p14:tracePt t="10275" x="2247900" y="1825625"/>
          <p14:tracePt t="10283" x="2200275" y="1833563"/>
          <p14:tracePt t="10290" x="2176463" y="1833563"/>
          <p14:tracePt t="10298" x="2152650" y="1833563"/>
          <p14:tracePt t="10306" x="2120900" y="1833563"/>
          <p14:tracePt t="10313" x="2089150" y="1841500"/>
          <p14:tracePt t="10320" x="2065338" y="1841500"/>
          <p14:tracePt t="10328" x="2049463" y="1841500"/>
          <p14:tracePt t="10335" x="2017713" y="1841500"/>
          <p14:tracePt t="10343" x="1968500" y="1841500"/>
          <p14:tracePt t="10351" x="1928813" y="1841500"/>
          <p14:tracePt t="10357" x="1881188" y="1841500"/>
          <p14:tracePt t="10365" x="1833563" y="1841500"/>
          <p14:tracePt t="10372" x="1785938" y="1841500"/>
          <p14:tracePt t="10381" x="1730375" y="1841500"/>
          <p14:tracePt t="10388" x="1666875" y="1833563"/>
          <p14:tracePt t="10395" x="1601788" y="1833563"/>
          <p14:tracePt t="10403" x="1538288" y="1833563"/>
          <p14:tracePt t="10410" x="1490663" y="1833563"/>
          <p14:tracePt t="10419" x="1435100" y="1833563"/>
          <p14:tracePt t="10425" x="1387475" y="1833563"/>
          <p14:tracePt t="10433" x="1355725" y="1833563"/>
          <p14:tracePt t="10440" x="1323975" y="1833563"/>
          <p14:tracePt t="10447" x="1300163" y="1833563"/>
          <p14:tracePt t="10455" x="1274763" y="1833563"/>
          <p14:tracePt t="10464" x="1266825" y="1833563"/>
          <p14:tracePt t="10470" x="1250950" y="1833563"/>
          <p14:tracePt t="10478" x="1243013" y="1833563"/>
          <p14:tracePt t="10485" x="1235075" y="1833563"/>
          <p14:tracePt t="10493" x="1219200" y="1833563"/>
          <p14:tracePt t="10501" x="1211263" y="1833563"/>
          <p14:tracePt t="10515" x="1203325" y="1833563"/>
          <p14:tracePt t="10523" x="1195388" y="1833563"/>
          <p14:tracePt t="10538" x="1187450" y="1833563"/>
          <p14:tracePt t="10546" x="1187450" y="1841500"/>
          <p14:tracePt t="10680" x="1211263" y="1841500"/>
          <p14:tracePt t="10687" x="1243013" y="1841500"/>
          <p14:tracePt t="10695" x="1266825" y="1841500"/>
          <p14:tracePt t="10703" x="1316038" y="1833563"/>
          <p14:tracePt t="10710" x="1355725" y="1833563"/>
          <p14:tracePt t="10717" x="1435100" y="1825625"/>
          <p14:tracePt t="10725" x="1546225" y="1825625"/>
          <p14:tracePt t="10733" x="1633538" y="1825625"/>
          <p14:tracePt t="10740" x="1778000" y="1825625"/>
          <p14:tracePt t="10748" x="1928813" y="1825625"/>
          <p14:tracePt t="10755" x="2065338" y="1825625"/>
          <p14:tracePt t="10763" x="2192338" y="1825625"/>
          <p14:tracePt t="10770" x="2311400" y="1825625"/>
          <p14:tracePt t="10778" x="2392363" y="1825625"/>
          <p14:tracePt t="10785" x="2447925" y="1825625"/>
          <p14:tracePt t="10793" x="2511425" y="1825625"/>
          <p14:tracePt t="10800" x="2559050" y="1825625"/>
          <p14:tracePt t="10808" x="2582863" y="1825625"/>
          <p14:tracePt t="10815" x="2590800" y="1817688"/>
          <p14:tracePt t="10830" x="2598738" y="1817688"/>
          <p14:tracePt t="15618" x="2574925" y="1817688"/>
          <p14:tracePt t="15620" x="2527300" y="1817688"/>
          <p14:tracePt t="15621" x="2519363" y="1817688"/>
          <p14:tracePt t="15623" x="2495550" y="1817688"/>
          <p14:tracePt t="15623" x="2479675" y="1817688"/>
          <p14:tracePt t="15630" x="2455863" y="1817688"/>
          <p14:tracePt t="15638" x="2439988" y="1817688"/>
          <p14:tracePt t="15646" x="2416175" y="1817688"/>
          <p14:tracePt t="15653" x="2400300" y="1809750"/>
          <p14:tracePt t="15669" x="2384425" y="1809750"/>
          <p14:tracePt t="15683" x="2374900" y="1809750"/>
          <p14:tracePt t="15691" x="2366963" y="1801813"/>
          <p14:tracePt t="15698" x="2359025" y="1793875"/>
          <p14:tracePt t="15706" x="2351088" y="1793875"/>
          <p14:tracePt t="15715" x="2343150" y="1785938"/>
          <p14:tracePt t="15720" x="2335213" y="1785938"/>
          <p14:tracePt t="15731" x="2319338" y="1778000"/>
          <p14:tracePt t="15737" x="2311400" y="1770063"/>
          <p14:tracePt t="15744" x="2303463" y="1770063"/>
          <p14:tracePt t="15752" x="2287588" y="1762125"/>
          <p14:tracePt t="15758" x="2279650" y="1762125"/>
          <p14:tracePt t="15766" x="2271713" y="1762125"/>
          <p14:tracePt t="15780" x="2271713" y="1754188"/>
          <p14:tracePt t="15792" x="2263775" y="1754188"/>
          <p14:tracePt t="15803" x="2255838" y="1746250"/>
          <p14:tracePt t="15810" x="2255838" y="1738313"/>
          <p14:tracePt t="15818" x="2239963" y="1738313"/>
          <p14:tracePt t="15828" x="2232025" y="1738313"/>
          <p14:tracePt t="15833" x="2224088" y="1730375"/>
          <p14:tracePt t="15848" x="2216150" y="1730375"/>
          <p14:tracePt t="15908" x="2208213" y="1722438"/>
          <p14:tracePt t="15915" x="2208213" y="1714500"/>
          <p14:tracePt t="15923" x="2200275" y="1714500"/>
          <p14:tracePt t="15930" x="2200275" y="1706563"/>
          <p14:tracePt t="16021" x="2200275" y="1698625"/>
          <p14:tracePt t="16029" x="2200275" y="1682750"/>
          <p14:tracePt t="16036" x="2200275" y="1666875"/>
          <p14:tracePt t="16044" x="2200275" y="1658938"/>
          <p14:tracePt t="16050" x="2200275" y="1643063"/>
          <p14:tracePt t="16058" x="2200275" y="1627188"/>
          <p14:tracePt t="16066" x="2200275" y="1619250"/>
          <p14:tracePt t="16073" x="2200275" y="1611313"/>
          <p14:tracePt t="16080" x="2208213" y="1603375"/>
          <p14:tracePt t="16088" x="2216150" y="1603375"/>
          <p14:tracePt t="16096" x="2224088" y="1587500"/>
          <p14:tracePt t="16111" x="2224088" y="1579563"/>
          <p14:tracePt t="16118" x="2239963" y="1579563"/>
          <p14:tracePt t="16126" x="2239963" y="1571625"/>
          <p14:tracePt t="16133" x="2247900" y="1563688"/>
          <p14:tracePt t="16134" x="0" y="0"/>
        </p14:tracePtLst>
        <p14:tracePtLst>
          <p14:tracePt t="16585" x="2232025" y="1387475"/>
          <p14:tracePt t="16726" x="0" y="0"/>
        </p14:tracePtLst>
        <p14:tracePtLst>
          <p14:tracePt t="17110" x="2366963" y="1603375"/>
          <p14:tracePt t="17236" x="0" y="0"/>
        </p14:tracePtLst>
        <p14:tracePtLst>
          <p14:tracePt t="19097" x="2008188" y="2224088"/>
          <p14:tracePt t="19104" x="2008188" y="2216150"/>
          <p14:tracePt t="19149" x="2008188" y="2208213"/>
          <p14:tracePt t="19193" x="2017713" y="2208213"/>
          <p14:tracePt t="19245" x="2025650" y="2208213"/>
          <p14:tracePt t="19253" x="2025650" y="2200275"/>
          <p14:tracePt t="19306" x="2033588" y="2200275"/>
          <p14:tracePt t="19313" x="2033588" y="2192338"/>
          <p14:tracePt t="19366" x="2033588" y="2184400"/>
          <p14:tracePt t="19425" x="2033588" y="2176463"/>
          <p14:tracePt t="19433" x="2041525" y="2176463"/>
          <p14:tracePt t="19441" x="2049463" y="2176463"/>
          <p14:tracePt t="19456" x="2057400" y="2176463"/>
          <p14:tracePt t="19463" x="2081213" y="2168525"/>
          <p14:tracePt t="19471" x="2089150" y="2168525"/>
          <p14:tracePt t="19478" x="2105025" y="2168525"/>
          <p14:tracePt t="19486" x="2112963" y="2168525"/>
          <p14:tracePt t="19493" x="2128838" y="2168525"/>
          <p14:tracePt t="19500" x="2144713" y="2168525"/>
          <p14:tracePt t="19509" x="2160588" y="2168525"/>
          <p14:tracePt t="19516" x="2168525" y="2168525"/>
          <p14:tracePt t="19523" x="2184400" y="2160588"/>
          <p14:tracePt t="19530" x="2200275" y="2160588"/>
          <p14:tracePt t="19539" x="2208213" y="2160588"/>
          <p14:tracePt t="19545" x="2224088" y="2160588"/>
          <p14:tracePt t="19553" x="2232025" y="2160588"/>
          <p14:tracePt t="19562" x="2247900" y="2160588"/>
          <p14:tracePt t="19570" x="2263775" y="2160588"/>
          <p14:tracePt t="19580" x="2279650" y="2160588"/>
          <p14:tracePt t="19583" x="2295525" y="2160588"/>
          <p14:tracePt t="19591" x="2303463" y="2160588"/>
          <p14:tracePt t="19598" x="2319338" y="2160588"/>
          <p14:tracePt t="19607" x="2327275" y="2160588"/>
          <p14:tracePt t="19613" x="2335213" y="2160588"/>
          <p14:tracePt t="19621" x="2343150" y="2160588"/>
          <p14:tracePt t="19628" x="2359025" y="2160588"/>
          <p14:tracePt t="19636" x="2374900" y="2160588"/>
          <p14:tracePt t="19643" x="2384425" y="2160588"/>
          <p14:tracePt t="19650" x="2392363" y="2160588"/>
          <p14:tracePt t="19659" x="2408238" y="2160588"/>
          <p14:tracePt t="19673" x="2424113" y="2160588"/>
          <p14:tracePt t="19688" x="2439988" y="2168525"/>
          <p14:tracePt t="19696" x="2447925" y="2168525"/>
          <p14:tracePt t="19718" x="2455863" y="2168525"/>
          <p14:tracePt t="19733" x="2463800" y="2168525"/>
          <p14:tracePt t="19756" x="2471738" y="2168525"/>
          <p14:tracePt t="19810" x="2479675" y="2168525"/>
          <p14:tracePt t="19853" x="2471738" y="2168525"/>
          <p14:tracePt t="19860" x="2447925" y="2168525"/>
          <p14:tracePt t="19868" x="2424113" y="2168525"/>
          <p14:tracePt t="19876" x="2400300" y="2168525"/>
          <p14:tracePt t="19883" x="2359025" y="2168525"/>
          <p14:tracePt t="19892" x="2319338" y="2168525"/>
          <p14:tracePt t="19907" x="2239963" y="2168525"/>
          <p14:tracePt t="19913" x="2192338" y="2168525"/>
          <p14:tracePt t="19921" x="2160588" y="2168525"/>
          <p14:tracePt t="19928" x="2128838" y="2168525"/>
          <p14:tracePt t="19935" x="2097088" y="2168525"/>
          <p14:tracePt t="19943" x="2065338" y="2168525"/>
          <p14:tracePt t="19950" x="2041525" y="2168525"/>
          <p14:tracePt t="19958" x="2017713" y="2168525"/>
          <p14:tracePt t="19966" x="2000250" y="2168525"/>
          <p14:tracePt t="19982" x="1992313" y="2168525"/>
          <p14:tracePt t="19988" x="1984375" y="2168525"/>
          <p14:tracePt t="20003" x="1976438" y="2168525"/>
          <p14:tracePt t="20018" x="1968500" y="2168525"/>
          <p14:tracePt t="20153" x="2000250" y="2176463"/>
          <p14:tracePt t="20160" x="2033588" y="2184400"/>
          <p14:tracePt t="20168" x="2081213" y="2192338"/>
          <p14:tracePt t="20176" x="2128838" y="2200275"/>
          <p14:tracePt t="20183" x="2176463" y="2200275"/>
          <p14:tracePt t="20191" x="2239963" y="2208213"/>
          <p14:tracePt t="20201" x="2287588" y="2216150"/>
          <p14:tracePt t="20207" x="2343150" y="2224088"/>
          <p14:tracePt t="20213" x="2408238" y="2224088"/>
          <p14:tracePt t="20221" x="2447925" y="2224088"/>
          <p14:tracePt t="20228" x="2471738" y="2224088"/>
          <p14:tracePt t="20236" x="2487613" y="2224088"/>
          <p14:tracePt t="20243" x="2495550" y="2224088"/>
          <p14:tracePt t="20251" x="2503488" y="2224088"/>
          <p14:tracePt t="20259" x="2511425" y="2224088"/>
          <p14:tracePt t="20356" x="2503488" y="2224088"/>
          <p14:tracePt t="20363" x="2487613" y="2208213"/>
          <p14:tracePt t="20371" x="2471738" y="2208213"/>
          <p14:tracePt t="20378" x="2455863" y="2200275"/>
          <p14:tracePt t="20386" x="2439988" y="2192338"/>
          <p14:tracePt t="20393" x="2416175" y="2192338"/>
          <p14:tracePt t="20401" x="2392363" y="2192338"/>
          <p14:tracePt t="20408" x="2359025" y="2184400"/>
          <p14:tracePt t="20416" x="2335213" y="2184400"/>
          <p14:tracePt t="20423" x="2303463" y="2184400"/>
          <p14:tracePt t="20431" x="2279650" y="2184400"/>
          <p14:tracePt t="20438" x="2271713" y="2184400"/>
          <p14:tracePt t="20446" x="2239963" y="2184400"/>
          <p14:tracePt t="20454" x="2224088" y="2184400"/>
          <p14:tracePt t="20468" x="2216150" y="2184400"/>
          <p14:tracePt t="20476" x="2208213" y="2184400"/>
          <p14:tracePt t="20483" x="2200275" y="2184400"/>
          <p14:tracePt t="20498" x="2192338" y="2184400"/>
          <p14:tracePt t="20528" x="2184400" y="2184400"/>
          <p14:tracePt t="20580" x="2176463" y="2184400"/>
          <p14:tracePt t="20633" x="2192338" y="2200275"/>
          <p14:tracePt t="20642" x="2208213" y="2208213"/>
          <p14:tracePt t="20648" x="2232025" y="2208213"/>
          <p14:tracePt t="20655" x="2255838" y="2224088"/>
          <p14:tracePt t="20663" x="2295525" y="2233613"/>
          <p14:tracePt t="20671" x="2335213" y="2249488"/>
          <p14:tracePt t="20678" x="2374900" y="2257425"/>
          <p14:tracePt t="20686" x="2408238" y="2257425"/>
          <p14:tracePt t="20693" x="2416175" y="2257425"/>
          <p14:tracePt t="20700" x="2432050" y="2257425"/>
          <p14:tracePt t="20791" x="2416175" y="2257425"/>
          <p14:tracePt t="20798" x="2392363" y="2257425"/>
          <p14:tracePt t="20806" x="2351088" y="2257425"/>
          <p14:tracePt t="20813" x="2327275" y="2257425"/>
          <p14:tracePt t="20821" x="2271713" y="2249488"/>
          <p14:tracePt t="20828" x="2232025" y="2249488"/>
          <p14:tracePt t="20836" x="2184400" y="2241550"/>
          <p14:tracePt t="20843" x="2136775" y="2241550"/>
          <p14:tracePt t="20851" x="2097088" y="2233613"/>
          <p14:tracePt t="20858" x="2065338" y="2233613"/>
          <p14:tracePt t="20865" x="2041525" y="2233613"/>
          <p14:tracePt t="20873" x="2017713" y="2233613"/>
          <p14:tracePt t="20891" x="2008188" y="2233613"/>
          <p14:tracePt t="20918" x="2000250" y="2233613"/>
          <p14:tracePt t="20978" x="2017713" y="2233613"/>
          <p14:tracePt t="20986" x="2025650" y="2233613"/>
          <p14:tracePt t="20993" x="2049463" y="2241550"/>
          <p14:tracePt t="21002" x="2073275" y="2249488"/>
          <p14:tracePt t="21009" x="2097088" y="2257425"/>
          <p14:tracePt t="21016" x="2128838" y="2265363"/>
          <p14:tracePt t="21024" x="2160588" y="2265363"/>
          <p14:tracePt t="21031" x="2192338" y="2265363"/>
          <p14:tracePt t="21038" x="2232025" y="2273300"/>
          <p14:tracePt t="21046" x="2239963" y="2273300"/>
          <p14:tracePt t="21053" x="2247900" y="2273300"/>
          <p14:tracePt t="21136" x="2239963" y="2273300"/>
          <p14:tracePt t="21143" x="2224088" y="2265363"/>
          <p14:tracePt t="21151" x="2208213" y="2257425"/>
          <p14:tracePt t="21159" x="2192338" y="2249488"/>
          <p14:tracePt t="21166" x="2168525" y="2241550"/>
          <p14:tracePt t="21175" x="2144713" y="2233613"/>
          <p14:tracePt t="21180" x="2128838" y="2233613"/>
          <p14:tracePt t="21196" x="2120900" y="2233613"/>
          <p14:tracePt t="21203" x="2120900" y="2224088"/>
          <p14:tracePt t="21263" x="2128838" y="2224088"/>
          <p14:tracePt t="21271" x="2144713" y="2233613"/>
          <p14:tracePt t="21279" x="2168525" y="2233613"/>
          <p14:tracePt t="21285" x="2192338" y="2241550"/>
          <p14:tracePt t="21293" x="2208213" y="2249488"/>
          <p14:tracePt t="21301" x="2232025" y="2249488"/>
          <p14:tracePt t="21308" x="2247900" y="2257425"/>
          <p14:tracePt t="21315" x="2255838" y="2257425"/>
          <p14:tracePt t="21324" x="2279650" y="2257425"/>
          <p14:tracePt t="21338" x="2287588" y="2257425"/>
          <p14:tracePt t="22200" x="2295525" y="2257425"/>
          <p14:tracePt t="22224" x="2303463" y="2257425"/>
          <p14:tracePt t="22238" x="2311400" y="2257425"/>
          <p14:tracePt t="22262" x="2311400" y="2249488"/>
          <p14:tracePt t="22269" x="2319338" y="2249488"/>
          <p14:tracePt t="22298" x="2319338" y="2241550"/>
          <p14:tracePt t="22329" x="2327275" y="2241550"/>
          <p14:tracePt t="22434" x="2343150" y="2241550"/>
          <p14:tracePt t="22448" x="2351088" y="2241550"/>
          <p14:tracePt t="22463" x="2359025" y="2241550"/>
          <p14:tracePt t="22478" x="2366963" y="2241550"/>
          <p14:tracePt t="23274" x="0" y="0"/>
        </p14:tracePtLst>
        <p14:tracePtLst>
          <p14:tracePt t="23822" x="2200275" y="1435100"/>
          <p14:tracePt t="23935" x="0" y="0"/>
        </p14:tracePtLst>
        <p14:tracePtLst>
          <p14:tracePt t="24504" x="2392363" y="1619250"/>
          <p14:tracePt t="24676" x="0" y="0"/>
        </p14:tracePtLst>
        <p14:tracePtLst>
          <p14:tracePt t="27767" x="4017963" y="2009775"/>
          <p14:tracePt t="28073" x="4033838" y="2009775"/>
          <p14:tracePt t="28103" x="4041775" y="2009775"/>
          <p14:tracePt t="28125" x="4049713" y="2009775"/>
          <p14:tracePt t="28141" x="4057650" y="2009775"/>
          <p14:tracePt t="28148" x="4065588" y="2009775"/>
          <p14:tracePt t="28163" x="4073525" y="2001838"/>
          <p14:tracePt t="28193" x="4081463" y="2001838"/>
          <p14:tracePt t="28208" x="4089400" y="2001838"/>
          <p14:tracePt t="28218" x="4097338" y="2001838"/>
          <p14:tracePt t="28230" x="4105275" y="2001838"/>
          <p14:tracePt t="28245" x="4113213" y="2001838"/>
          <p14:tracePt t="28350" x="4121150" y="2001838"/>
          <p14:tracePt t="28358" x="4129088" y="2001838"/>
          <p14:tracePt t="28366" x="4137025" y="2001838"/>
          <p14:tracePt t="28373" x="4144963" y="2001838"/>
          <p14:tracePt t="28381" x="4152900" y="2001838"/>
          <p14:tracePt t="28388" x="4168775" y="2001838"/>
          <p14:tracePt t="28396" x="4184650" y="2001838"/>
          <p14:tracePt t="28403" x="4192588" y="2001838"/>
          <p14:tracePt t="28411" x="4210050" y="2001838"/>
          <p14:tracePt t="28419" x="4225925" y="2001838"/>
          <p14:tracePt t="28426" x="4241800" y="2001838"/>
          <p14:tracePt t="28433" x="4257675" y="2001838"/>
          <p14:tracePt t="28441" x="4273550" y="2001838"/>
          <p14:tracePt t="28448" x="4289425" y="2001838"/>
          <p14:tracePt t="28456" x="4297363" y="2001838"/>
          <p14:tracePt t="28463" x="4321175" y="2001838"/>
          <p14:tracePt t="28470" x="4337050" y="2001838"/>
          <p14:tracePt t="28478" x="4352925" y="2001838"/>
          <p14:tracePt t="28493" x="4360863" y="2001838"/>
          <p14:tracePt t="28501" x="4368800" y="2001838"/>
          <p14:tracePt t="28508" x="4376738" y="2001838"/>
          <p14:tracePt t="28518" x="4384675" y="2001838"/>
          <p14:tracePt t="28575" x="4392613" y="2001838"/>
          <p14:tracePt t="28755" x="4400550" y="2001838"/>
          <p14:tracePt t="28770" x="4408488" y="2001838"/>
          <p14:tracePt t="28778" x="4424363" y="2001838"/>
          <p14:tracePt t="28786" x="4440238" y="2001838"/>
          <p14:tracePt t="28793" x="4456113" y="2001838"/>
          <p14:tracePt t="28801" x="4471988" y="2001838"/>
          <p14:tracePt t="28808" x="4479925" y="2001838"/>
          <p14:tracePt t="28820" x="4495800" y="2001838"/>
          <p14:tracePt t="28831" x="4503738" y="2001838"/>
          <p14:tracePt t="28839" x="4511675" y="2001838"/>
          <p14:tracePt t="28853" x="4519613" y="2001838"/>
          <p14:tracePt t="28869" x="4527550" y="2001838"/>
          <p14:tracePt t="28921" x="4535488" y="2001838"/>
          <p14:tracePt t="29858" x="4543425" y="2001838"/>
          <p14:tracePt t="29890" x="4551363" y="2001838"/>
          <p14:tracePt t="29903" x="4559300" y="1993900"/>
          <p14:tracePt t="29927" x="4567238" y="1993900"/>
          <p14:tracePt t="29936" x="4567238" y="1985963"/>
          <p14:tracePt t="29951" x="4567238" y="1978025"/>
          <p14:tracePt t="29966" x="4567238" y="1970088"/>
          <p14:tracePt t="29971" x="4576763" y="1970088"/>
          <p14:tracePt t="30159" x="4576763" y="1962150"/>
          <p14:tracePt t="30173" x="4576763" y="1954213"/>
          <p14:tracePt t="30188" x="4576763" y="1946275"/>
          <p14:tracePt t="30203" x="4576763" y="1938338"/>
          <p14:tracePt t="30218" x="4576763" y="1930400"/>
          <p14:tracePt t="30234" x="4576763" y="1914525"/>
          <p14:tracePt t="30248" x="4584700" y="1898650"/>
          <p14:tracePt t="30255" x="4584700" y="1890713"/>
          <p14:tracePt t="30263" x="4584700" y="1881188"/>
          <p14:tracePt t="30272" x="4584700" y="1873250"/>
          <p14:tracePt t="30278" x="4584700" y="1865313"/>
          <p14:tracePt t="30286" x="4584700" y="1841500"/>
          <p14:tracePt t="30301" x="4584700" y="1825625"/>
          <p14:tracePt t="30310" x="4584700" y="1817688"/>
          <p14:tracePt t="30316" x="4584700" y="1801813"/>
          <p14:tracePt t="30323" x="4584700" y="1793875"/>
          <p14:tracePt t="30338" x="4584700" y="1785938"/>
          <p14:tracePt t="30346" x="4584700" y="1778000"/>
          <p14:tracePt t="30353" x="4584700" y="1770063"/>
          <p14:tracePt t="30368" x="4584700" y="1762125"/>
          <p14:tracePt t="30376" x="4584700" y="1754188"/>
          <p14:tracePt t="30601" x="0" y="0"/>
        </p14:tracePtLst>
        <p14:tracePtLst>
          <p14:tracePt t="30760" x="4584700" y="1754188"/>
          <p14:tracePt t="30902" x="0" y="0"/>
        </p14:tracePtLst>
        <p14:tracePtLst>
          <p14:tracePt t="32410" x="6672263" y="1770063"/>
          <p14:tracePt t="32446" x="6672263" y="1762125"/>
          <p14:tracePt t="32552" x="0" y="0"/>
        </p14:tracePtLst>
        <p14:tracePtLst>
          <p14:tracePt t="33124" x="6194425" y="1778000"/>
          <p14:tracePt t="33242" x="0" y="0"/>
        </p14:tracePtLst>
        <p14:tracePtLst>
          <p14:tracePt t="35605" x="5260975" y="2009775"/>
          <p14:tracePt t="36803" x="5268913" y="2009775"/>
          <p14:tracePt t="36813" x="5276850" y="2001838"/>
          <p14:tracePt t="36818" x="5284788" y="1993900"/>
          <p14:tracePt t="36833" x="5292725" y="1985963"/>
          <p14:tracePt t="36841" x="5300663" y="1978025"/>
          <p14:tracePt t="36848" x="5300663" y="1970088"/>
          <p14:tracePt t="36863" x="5300663" y="1962150"/>
          <p14:tracePt t="36879" x="5310188" y="1962150"/>
          <p14:tracePt t="36895" x="5310188" y="1954213"/>
          <p14:tracePt t="36908" x="5310188" y="1946275"/>
          <p14:tracePt t="36938" x="5310188" y="1938338"/>
          <p14:tracePt t="36998" x="5310188" y="1930400"/>
          <p14:tracePt t="37014" x="5310188" y="1922463"/>
          <p14:tracePt t="37021" x="5310188" y="1914525"/>
          <p14:tracePt t="37030" x="5310188" y="1906588"/>
          <p14:tracePt t="37036" x="5310188" y="1898650"/>
          <p14:tracePt t="37044" x="5310188" y="1890713"/>
          <p14:tracePt t="37051" x="5310188" y="1873250"/>
          <p14:tracePt t="37059" x="5310188" y="1865313"/>
          <p14:tracePt t="37066" x="5310188" y="1849438"/>
          <p14:tracePt t="37073" x="5310188" y="1833563"/>
          <p14:tracePt t="37080" x="5310188" y="1817688"/>
          <p14:tracePt t="37088" x="5310188" y="1801813"/>
          <p14:tracePt t="37096" x="5310188" y="1785938"/>
          <p14:tracePt t="37103" x="5310188" y="1770063"/>
          <p14:tracePt t="37111" x="5310188" y="1762125"/>
          <p14:tracePt t="37125" x="5310188" y="1746250"/>
          <p14:tracePt t="37133" x="5310188" y="1738313"/>
          <p14:tracePt t="37148" x="5310188" y="1730375"/>
          <p14:tracePt t="37155" x="5310188" y="1722438"/>
          <p14:tracePt t="37187" x="5310188" y="1714500"/>
          <p14:tracePt t="37643" x="5310188" y="1706563"/>
          <p14:tracePt t="37665" x="5310188" y="1698625"/>
          <p14:tracePt t="37673" x="5310188" y="1690688"/>
          <p14:tracePt t="37688" x="5310188" y="1682750"/>
          <p14:tracePt t="37696" x="5310188" y="1674813"/>
          <p14:tracePt t="37703" x="5310188" y="1666875"/>
          <p14:tracePt t="37711" x="5310188" y="1658938"/>
          <p14:tracePt t="37726" x="5310188" y="1651000"/>
          <p14:tracePt t="37733" x="5310188" y="1643063"/>
          <p14:tracePt t="37743" x="5310188" y="1635125"/>
          <p14:tracePt t="37763" x="5310188" y="1627188"/>
          <p14:tracePt t="37778" x="5310188" y="1619250"/>
          <p14:tracePt t="37786" x="5310188" y="1611313"/>
          <p14:tracePt t="37795" x="5300663" y="1611313"/>
          <p14:tracePt t="37801" x="5292725" y="1603375"/>
          <p14:tracePt t="37809" x="5284788" y="1587500"/>
          <p14:tracePt t="37815" x="5276850" y="1579563"/>
          <p14:tracePt t="37823" x="5268913" y="1563688"/>
          <p14:tracePt t="37831" x="5260975" y="1555750"/>
          <p14:tracePt t="37838" x="5253038" y="1547813"/>
          <p14:tracePt t="37846" x="5245100" y="1530350"/>
          <p14:tracePt t="37853" x="5237163" y="1530350"/>
          <p14:tracePt t="37861" x="5229225" y="1514475"/>
          <p14:tracePt t="37868" x="5221288" y="1498600"/>
          <p14:tracePt t="37876" x="5205413" y="1482725"/>
          <p14:tracePt t="37883" x="5197475" y="1474788"/>
          <p14:tracePt t="37894" x="5181600" y="1458913"/>
          <p14:tracePt t="37898" x="5181600" y="1450975"/>
          <p14:tracePt t="37905" x="5165725" y="1443038"/>
          <p14:tracePt t="37913" x="5157788" y="1427163"/>
          <p14:tracePt t="37921" x="5149850" y="1419225"/>
          <p14:tracePt t="37936" x="5149850" y="1411288"/>
          <p14:tracePt t="37943" x="5133975" y="1411288"/>
          <p14:tracePt t="37958" x="5133975" y="1403350"/>
          <p14:tracePt t="37967" x="5126038" y="1395413"/>
          <p14:tracePt t="37981" x="5118100" y="1395413"/>
          <p14:tracePt t="37988" x="5110163" y="1395413"/>
          <p14:tracePt t="37995" x="5094288" y="1395413"/>
          <p14:tracePt t="38003" x="5086350" y="1395413"/>
          <p14:tracePt t="38011" x="5062538" y="1403350"/>
          <p14:tracePt t="38018" x="5046663" y="1411288"/>
          <p14:tracePt t="38026" x="5030788" y="1411288"/>
          <p14:tracePt t="38033" x="5014913" y="1411288"/>
          <p14:tracePt t="38041" x="4999038" y="1427163"/>
          <p14:tracePt t="38048" x="4983163" y="1435100"/>
          <p14:tracePt t="38056" x="4967288" y="1443038"/>
          <p14:tracePt t="38063" x="4951413" y="1458913"/>
          <p14:tracePt t="38071" x="4926013" y="1466850"/>
          <p14:tracePt t="38078" x="4910138" y="1474788"/>
          <p14:tracePt t="38086" x="4894263" y="1482725"/>
          <p14:tracePt t="38094" x="4878388" y="1498600"/>
          <p14:tracePt t="38101" x="4862513" y="1506538"/>
          <p14:tracePt t="38109" x="4854575" y="1522413"/>
          <p14:tracePt t="38116" x="4846638" y="1522413"/>
          <p14:tracePt t="38123" x="4830763" y="1538288"/>
          <p14:tracePt t="38131" x="4822825" y="1547813"/>
          <p14:tracePt t="38138" x="4814888" y="1563688"/>
          <p14:tracePt t="38146" x="4806950" y="1579563"/>
          <p14:tracePt t="38153" x="4806950" y="1587500"/>
          <p14:tracePt t="38161" x="4799013" y="1595438"/>
          <p14:tracePt t="38168" x="4791075" y="1627188"/>
          <p14:tracePt t="38178" x="4783138" y="1643063"/>
          <p14:tracePt t="38185" x="4775200" y="1658938"/>
          <p14:tracePt t="38191" x="4767263" y="1682750"/>
          <p14:tracePt t="38198" x="4759325" y="1698625"/>
          <p14:tracePt t="38206" x="4759325" y="1714500"/>
          <p14:tracePt t="38213" x="4759325" y="1738313"/>
          <p14:tracePt t="38221" x="4759325" y="1754188"/>
          <p14:tracePt t="38228" x="4759325" y="1770063"/>
          <p14:tracePt t="38236" x="4759325" y="1785938"/>
          <p14:tracePt t="38244" x="4759325" y="1801813"/>
          <p14:tracePt t="38251" x="4759325" y="1809750"/>
          <p14:tracePt t="38258" x="4759325" y="1825625"/>
          <p14:tracePt t="38266" x="4759325" y="1833563"/>
          <p14:tracePt t="38273" x="4759325" y="1841500"/>
          <p14:tracePt t="38281" x="4759325" y="1857375"/>
          <p14:tracePt t="38288" x="4759325" y="1865313"/>
          <p14:tracePt t="38295" x="4759325" y="1873250"/>
          <p14:tracePt t="38303" x="4759325" y="1881188"/>
          <p14:tracePt t="38311" x="4767263" y="1881188"/>
          <p14:tracePt t="38318" x="4767263" y="1898650"/>
          <p14:tracePt t="38327" x="4775200" y="1898650"/>
          <p14:tracePt t="38333" x="4775200" y="1906588"/>
          <p14:tracePt t="38348" x="4783138" y="1906588"/>
          <p14:tracePt t="38356" x="4783138" y="1914525"/>
          <p14:tracePt t="38363" x="4791075" y="1922463"/>
          <p14:tracePt t="38371" x="4799013" y="1922463"/>
          <p14:tracePt t="38378" x="4806950" y="1930400"/>
          <p14:tracePt t="38387" x="4814888" y="1930400"/>
          <p14:tracePt t="38401" x="4822825" y="1938338"/>
          <p14:tracePt t="38408" x="4822825" y="1946275"/>
          <p14:tracePt t="38416" x="4838700" y="1946275"/>
          <p14:tracePt t="38423" x="4838700" y="1954213"/>
          <p14:tracePt t="38431" x="4846638" y="1954213"/>
          <p14:tracePt t="38440" x="4854575" y="1954213"/>
          <p14:tracePt t="38448" x="4870450" y="1962150"/>
          <p14:tracePt t="38461" x="4886325" y="1962150"/>
          <p14:tracePt t="38468" x="4894263" y="1962150"/>
          <p14:tracePt t="38484" x="4910138" y="1962150"/>
          <p14:tracePt t="38491" x="4926013" y="1954213"/>
          <p14:tracePt t="38506" x="4943475" y="1946275"/>
          <p14:tracePt t="38513" x="4951413" y="1938338"/>
          <p14:tracePt t="38520" x="4999038" y="1881188"/>
          <p14:tracePt t="38528" x="5014913" y="1857375"/>
          <p14:tracePt t="38536" x="5038725" y="1817688"/>
          <p14:tracePt t="38543" x="5062538" y="1785938"/>
          <p14:tracePt t="38551" x="5078413" y="1754188"/>
          <p14:tracePt t="38559" x="5086350" y="1730375"/>
          <p14:tracePt t="38566" x="5102225" y="1706563"/>
          <p14:tracePt t="38574" x="5110163" y="1690688"/>
          <p14:tracePt t="38581" x="5110163" y="1666875"/>
          <p14:tracePt t="38588" x="5110163" y="1658938"/>
          <p14:tracePt t="38595" x="5110163" y="1651000"/>
          <p14:tracePt t="38603" x="5110163" y="1635125"/>
          <p14:tracePt t="38611" x="5110163" y="1627188"/>
          <p14:tracePt t="38626" x="5110163" y="1611313"/>
          <p14:tracePt t="38641" x="5110163" y="1603375"/>
          <p14:tracePt t="38648" x="5110163" y="1595438"/>
          <p14:tracePt t="38663" x="5110163" y="1587500"/>
          <p14:tracePt t="38678" x="5110163" y="1579563"/>
          <p14:tracePt t="39023" x="5110163" y="1587500"/>
          <p14:tracePt t="39030" x="5110163" y="1611313"/>
          <p14:tracePt t="39039" x="5110163" y="1635125"/>
          <p14:tracePt t="39046" x="5118100" y="1666875"/>
          <p14:tracePt t="39053" x="5126038" y="1714500"/>
          <p14:tracePt t="39060" x="5133975" y="1762125"/>
          <p14:tracePt t="39068" x="5141913" y="1801813"/>
          <p14:tracePt t="39076" x="5157788" y="1857375"/>
          <p14:tracePt t="39083" x="5165725" y="1914525"/>
          <p14:tracePt t="39091" x="5173663" y="1970088"/>
          <p14:tracePt t="39098" x="5197475" y="2049463"/>
          <p14:tracePt t="39107" x="5213350" y="2089150"/>
          <p14:tracePt t="39113" x="5229225" y="2160588"/>
          <p14:tracePt t="39121" x="5245100" y="2200275"/>
          <p14:tracePt t="39128" x="5253038" y="2241550"/>
          <p14:tracePt t="39136" x="5268913" y="2273300"/>
          <p14:tracePt t="39143" x="5268913" y="2289175"/>
          <p14:tracePt t="39151" x="5268913" y="2312988"/>
          <p14:tracePt t="39160" x="5276850" y="2320925"/>
          <p14:tracePt t="39166" x="5276850" y="2328863"/>
          <p14:tracePt t="39174" x="5284788" y="2328863"/>
          <p14:tracePt t="44314" x="5318125" y="2305050"/>
          <p14:tracePt t="44315" x="5349875" y="2273300"/>
          <p14:tracePt t="44318" x="5357813" y="2265363"/>
          <p14:tracePt t="44408" x="5357813" y="2257425"/>
          <p14:tracePt t="44419" x="5365750" y="2249488"/>
          <p14:tracePt t="44424" x="5373688" y="2241550"/>
          <p14:tracePt t="44432" x="5381625" y="2224088"/>
          <p14:tracePt t="44441" x="5389563" y="2208213"/>
          <p14:tracePt t="44446" x="5397500" y="2184400"/>
          <p14:tracePt t="44456" x="5397500" y="2160588"/>
          <p14:tracePt t="44461" x="5405438" y="2136775"/>
          <p14:tracePt t="44471" x="5429250" y="2105025"/>
          <p14:tracePt t="44476" x="5437188" y="2081213"/>
          <p14:tracePt t="44485" x="5437188" y="2057400"/>
          <p14:tracePt t="44493" x="5445125" y="2025650"/>
          <p14:tracePt t="44499" x="5445125" y="2001838"/>
          <p14:tracePt t="44506" x="5453063" y="1993900"/>
          <p14:tracePt t="44514" x="5453063" y="1985963"/>
          <p14:tracePt t="44532" x="5453063" y="1978025"/>
          <p14:tracePt t="44678" x="5453063" y="1985963"/>
          <p14:tracePt t="44694" x="5453063" y="1993900"/>
          <p14:tracePt t="44702" x="0" y="0"/>
        </p14:tracePtLst>
        <p14:tracePtLst>
          <p14:tracePt t="46412" x="2097088" y="2176463"/>
          <p14:tracePt t="46501" x="2097088" y="2168525"/>
          <p14:tracePt t="46516" x="2112963" y="2168525"/>
          <p14:tracePt t="46531" x="2120900" y="2168525"/>
          <p14:tracePt t="46547" x="2128838" y="2168525"/>
          <p14:tracePt t="46555" x="2136775" y="2168525"/>
          <p14:tracePt t="46562" x="2144713" y="2168525"/>
          <p14:tracePt t="46571" x="2152650" y="2160588"/>
          <p14:tracePt t="46576" x="2160588" y="2160588"/>
          <p14:tracePt t="46591" x="2168525" y="2160588"/>
          <p14:tracePt t="46600" x="2176463" y="2152650"/>
          <p14:tracePt t="46608" x="2184400" y="2152650"/>
          <p14:tracePt t="46623" x="2192338" y="2152650"/>
          <p14:tracePt t="46628" x="2200275" y="2152650"/>
          <p14:tracePt t="46639" x="2208213" y="2144713"/>
          <p14:tracePt t="46669" x="2216150" y="2144713"/>
          <p14:tracePt t="46696" x="2224088" y="2144713"/>
          <p14:tracePt t="46711" x="2239963" y="2144713"/>
          <p14:tracePt t="46727" x="2247900" y="2144713"/>
          <p14:tracePt t="46735" x="2255838" y="2144713"/>
          <p14:tracePt t="46741" x="2263775" y="2144713"/>
          <p14:tracePt t="46750" x="2271713" y="2144713"/>
          <p14:tracePt t="46756" x="2279650" y="2144713"/>
          <p14:tracePt t="46765" x="2287588" y="2144713"/>
          <p14:tracePt t="46778" x="2295525" y="2144713"/>
          <p14:tracePt t="46786" x="2303463" y="2144713"/>
          <p14:tracePt t="46793" x="2311400" y="2144713"/>
          <p14:tracePt t="46801" x="2319338" y="2144713"/>
          <p14:tracePt t="46817" x="2319338" y="2136775"/>
          <p14:tracePt t="46824" x="2335213" y="2136775"/>
          <p14:tracePt t="46831" x="2335213" y="2128838"/>
          <p14:tracePt t="46838" x="2343150" y="2128838"/>
          <p14:tracePt t="46861" x="2351088" y="2128838"/>
          <p14:tracePt t="46870" x="2359025" y="2128838"/>
          <p14:tracePt t="46876" x="2366963" y="2128838"/>
          <p14:tracePt t="46891" x="2366963" y="2120900"/>
          <p14:tracePt t="46899" x="2374900" y="2120900"/>
          <p14:tracePt t="46921" x="2384425" y="2120900"/>
          <p14:tracePt t="46928" x="2392363" y="2120900"/>
          <p14:tracePt t="46936" x="2400300" y="2120900"/>
          <p14:tracePt t="46951" x="2408238" y="2112963"/>
          <p14:tracePt t="46974" x="2416175" y="2112963"/>
          <p14:tracePt t="46996" x="2416175" y="2105025"/>
          <p14:tracePt t="47004" x="2424113" y="2105025"/>
          <p14:tracePt t="47026" x="2424113" y="2097088"/>
          <p14:tracePt t="47266" x="2416175" y="2097088"/>
          <p14:tracePt t="47288" x="2408238" y="2105025"/>
          <p14:tracePt t="48174" x="0" y="0"/>
        </p14:tracePtLst>
        <p14:tracePtLst>
          <p14:tracePt t="59425" x="1506538" y="4281488"/>
          <p14:tracePt t="59513" x="1514475" y="4273550"/>
          <p14:tracePt t="59529" x="1522413" y="4273550"/>
          <p14:tracePt t="59546" x="1530350" y="4273550"/>
          <p14:tracePt t="59563" x="1554163" y="4273550"/>
          <p14:tracePt t="59566" x="1562100" y="4273550"/>
          <p14:tracePt t="59576" x="1577975" y="4273550"/>
          <p14:tracePt t="59581" x="1601788" y="4265613"/>
          <p14:tracePt t="59591" x="1625600" y="4265613"/>
          <p14:tracePt t="59597" x="1651000" y="4265613"/>
          <p14:tracePt t="59603" x="1682750" y="4257675"/>
          <p14:tracePt t="59611" x="1714500" y="4257675"/>
          <p14:tracePt t="59618" x="1754188" y="4257675"/>
          <p14:tracePt t="59626" x="1770063" y="4257675"/>
          <p14:tracePt t="59635" x="1801813" y="4249738"/>
          <p14:tracePt t="59642" x="1825625" y="4249738"/>
          <p14:tracePt t="59648" x="1849438" y="4249738"/>
          <p14:tracePt t="59657" x="1873250" y="4249738"/>
          <p14:tracePt t="59664" x="1897063" y="4249738"/>
          <p14:tracePt t="59672" x="1920875" y="4249738"/>
          <p14:tracePt t="59679" x="1936750" y="4249738"/>
          <p14:tracePt t="59686" x="1952625" y="4249738"/>
          <p14:tracePt t="59694" x="1968500" y="4249738"/>
          <p14:tracePt t="59701" x="1984375" y="4249738"/>
          <p14:tracePt t="59710" x="2000250" y="4249738"/>
          <p14:tracePt t="59716" x="2017713" y="4249738"/>
          <p14:tracePt t="59724" x="2033588" y="4249738"/>
          <p14:tracePt t="59739" x="2049463" y="4249738"/>
          <p14:tracePt t="59748" x="2057400" y="4249738"/>
          <p14:tracePt t="59761" x="2065338" y="4249738"/>
          <p14:tracePt t="59791" x="2073275" y="4249738"/>
          <p14:tracePt t="59807" x="2081213" y="4249738"/>
          <p14:tracePt t="59813" x="2089150" y="4249738"/>
          <p14:tracePt t="59822" x="2097088" y="4249738"/>
          <p14:tracePt t="59829" x="2112963" y="4249738"/>
          <p14:tracePt t="59836" x="2128838" y="4249738"/>
          <p14:tracePt t="59843" x="2136775" y="4249738"/>
          <p14:tracePt t="59851" x="2152650" y="4249738"/>
          <p14:tracePt t="59860" x="2160588" y="4249738"/>
          <p14:tracePt t="59866" x="2176463" y="4249738"/>
          <p14:tracePt t="59881" x="2184400" y="4249738"/>
          <p14:tracePt t="59893" x="2192338" y="4249738"/>
          <p14:tracePt t="59897" x="2200275" y="4249738"/>
          <p14:tracePt t="59936" x="2208213" y="4249738"/>
          <p14:tracePt t="60039" x="2192338" y="4249738"/>
          <p14:tracePt t="60046" x="2176463" y="4249738"/>
          <p14:tracePt t="60054" x="2152650" y="4249738"/>
          <p14:tracePt t="60061" x="2128838" y="4249738"/>
          <p14:tracePt t="60069" x="2105025" y="4249738"/>
          <p14:tracePt t="60076" x="2065338" y="4249738"/>
          <p14:tracePt t="60083" x="2033588" y="4249738"/>
          <p14:tracePt t="60091" x="2000250" y="4249738"/>
          <p14:tracePt t="60099" x="1968500" y="4249738"/>
          <p14:tracePt t="60107" x="1912938" y="4249738"/>
          <p14:tracePt t="60114" x="1873250" y="4249738"/>
          <p14:tracePt t="60122" x="1833563" y="4249738"/>
          <p14:tracePt t="60129" x="1793875" y="4249738"/>
          <p14:tracePt t="60136" x="1754188" y="4249738"/>
          <p14:tracePt t="60143" x="1714500" y="4249738"/>
          <p14:tracePt t="60151" x="1682750" y="4249738"/>
          <p14:tracePt t="60159" x="1641475" y="4249738"/>
          <p14:tracePt t="60166" x="1633538" y="4249738"/>
          <p14:tracePt t="60174" x="1601788" y="4249738"/>
          <p14:tracePt t="60181" x="1562100" y="4249738"/>
          <p14:tracePt t="60190" x="1546225" y="4249738"/>
          <p14:tracePt t="60196" x="1514475" y="4257675"/>
          <p14:tracePt t="60204" x="1506538" y="4257675"/>
          <p14:tracePt t="60211" x="1498600" y="4257675"/>
          <p14:tracePt t="60226" x="1490663" y="4257675"/>
          <p14:tracePt t="60258" x="1482725" y="4257675"/>
          <p14:tracePt t="60398" x="1490663" y="4257675"/>
          <p14:tracePt t="60406" x="1506538" y="4249738"/>
          <p14:tracePt t="60414" x="1522413" y="4241800"/>
          <p14:tracePt t="60421" x="1538288" y="4241800"/>
          <p14:tracePt t="60429" x="1554163" y="4241800"/>
          <p14:tracePt t="60436" x="1570038" y="4233863"/>
          <p14:tracePt t="60443" x="1585913" y="4233863"/>
          <p14:tracePt t="60451" x="1601788" y="4225925"/>
          <p14:tracePt t="60459" x="1609725" y="4217988"/>
          <p14:tracePt t="60466" x="1625600" y="4217988"/>
          <p14:tracePt t="60473" x="1633538" y="4217988"/>
          <p14:tracePt t="60490" x="1651000" y="4217988"/>
          <p14:tracePt t="60519" x="1658938" y="4217988"/>
          <p14:tracePt t="60587" x="1651000" y="4217988"/>
          <p14:tracePt t="60625" x="1641475" y="4217988"/>
          <p14:tracePt t="60631" x="1633538" y="4217988"/>
          <p14:tracePt t="60640" x="1625600" y="4217988"/>
          <p14:tracePt t="60646" x="1625600" y="4225925"/>
          <p14:tracePt t="60661" x="1617663" y="4225925"/>
          <p14:tracePt t="60669" x="1609725" y="4225925"/>
          <p14:tracePt t="60676" x="1609725" y="4233863"/>
          <p14:tracePt t="60692" x="1601788" y="4233863"/>
          <p14:tracePt t="60706" x="1593850" y="4233863"/>
          <p14:tracePt t="60721" x="1585913" y="4233863"/>
          <p14:tracePt t="60744" x="1585913" y="4241800"/>
          <p14:tracePt t="60751" x="1570038" y="4241800"/>
          <p14:tracePt t="60774" x="1562100" y="4241800"/>
          <p14:tracePt t="60789" x="1554163" y="4241800"/>
          <p14:tracePt t="60811" x="1546225" y="4241800"/>
          <p14:tracePt t="60878" x="1538288" y="4241800"/>
          <p14:tracePt t="61314" x="1538288" y="4233863"/>
          <p14:tracePt t="61322" x="1554163" y="4225925"/>
          <p14:tracePt t="61329" x="1570038" y="4225925"/>
          <p14:tracePt t="61336" x="1585913" y="4225925"/>
          <p14:tracePt t="61344" x="1609725" y="4225925"/>
          <p14:tracePt t="61353" x="1625600" y="4217988"/>
          <p14:tracePt t="61359" x="1651000" y="4217988"/>
          <p14:tracePt t="61366" x="1666875" y="4210050"/>
          <p14:tracePt t="61374" x="1690688" y="4210050"/>
          <p14:tracePt t="61381" x="1706563" y="4210050"/>
          <p14:tracePt t="61389" x="1738313" y="4210050"/>
          <p14:tracePt t="61396" x="1778000" y="4210050"/>
          <p14:tracePt t="61404" x="1809750" y="4210050"/>
          <p14:tracePt t="61411" x="1833563" y="4210050"/>
          <p14:tracePt t="61418" x="1857375" y="4210050"/>
          <p14:tracePt t="61426" x="1881188" y="4210050"/>
          <p14:tracePt t="61434" x="1912938" y="4210050"/>
          <p14:tracePt t="61441" x="1944688" y="4210050"/>
          <p14:tracePt t="61448" x="1960563" y="4210050"/>
          <p14:tracePt t="61456" x="1984375" y="4210050"/>
          <p14:tracePt t="61464" x="2000250" y="4202113"/>
          <p14:tracePt t="61472" x="2025650" y="4202113"/>
          <p14:tracePt t="61479" x="2041525" y="4202113"/>
          <p14:tracePt t="61486" x="2057400" y="4202113"/>
          <p14:tracePt t="61494" x="2081213" y="4202113"/>
          <p14:tracePt t="61503" x="2097088" y="4202113"/>
          <p14:tracePt t="61509" x="2105025" y="4202113"/>
          <p14:tracePt t="61516" x="2112963" y="4194175"/>
          <p14:tracePt t="61524" x="2128838" y="4194175"/>
          <p14:tracePt t="61532" x="2144713" y="4186238"/>
          <p14:tracePt t="61540" x="2152650" y="4186238"/>
          <p14:tracePt t="61546" x="2168525" y="4178300"/>
          <p14:tracePt t="61554" x="2184400" y="4178300"/>
          <p14:tracePt t="61561" x="2192338" y="4170363"/>
          <p14:tracePt t="61569" x="2200275" y="4170363"/>
          <p14:tracePt t="61584" x="2208213" y="4170363"/>
          <p14:tracePt t="61592" x="2216150" y="4170363"/>
          <p14:tracePt t="61598" x="2224088" y="4170363"/>
          <p14:tracePt t="61608" x="2239963" y="4162425"/>
          <p14:tracePt t="61614" x="2247900" y="4154488"/>
          <p14:tracePt t="61623" x="2255838" y="4154488"/>
          <p14:tracePt t="61629" x="2271713" y="4154488"/>
          <p14:tracePt t="61636" x="2279650" y="4146550"/>
          <p14:tracePt t="61644" x="2287588" y="4146550"/>
          <p14:tracePt t="61651" x="2295525" y="4138613"/>
          <p14:tracePt t="61973" x="2295525" y="4146550"/>
          <p14:tracePt t="61989" x="2295525" y="4154488"/>
          <p14:tracePt t="61997" x="2303463" y="4162425"/>
          <p14:tracePt t="62004" x="2303463" y="4170363"/>
          <p14:tracePt t="62013" x="2303463" y="4178300"/>
          <p14:tracePt t="62018" x="2303463" y="4186238"/>
          <p14:tracePt t="62026" x="2303463" y="4194175"/>
          <p14:tracePt t="62034" x="2311400" y="4202113"/>
          <p14:tracePt t="62048" x="2311400" y="4210050"/>
          <p14:tracePt t="62063" x="2311400" y="4217988"/>
          <p14:tracePt t="62072" x="2311400" y="4225925"/>
          <p14:tracePt t="62079" x="2319338" y="4225925"/>
          <p14:tracePt t="62266" x="2327275" y="4225925"/>
          <p14:tracePt t="62289" x="2327275" y="4217988"/>
          <p14:tracePt t="62304" x="2335213" y="4217988"/>
          <p14:tracePt t="62334" x="2343150" y="4210050"/>
          <p14:tracePt t="62416" x="2343150" y="4202113"/>
          <p14:tracePt t="62439" x="2351088" y="4202113"/>
          <p14:tracePt t="62446" x="2351088" y="4194175"/>
          <p14:tracePt t="62483" x="2351088" y="4186238"/>
          <p14:tracePt t="62499" x="2359025" y="4186238"/>
          <p14:tracePt t="62507" x="2359025" y="4178300"/>
          <p14:tracePt t="62544" x="2359025" y="4170363"/>
          <p14:tracePt t="63482" x="2359025" y="4178300"/>
          <p14:tracePt t="63489" x="2359025" y="4186238"/>
          <p14:tracePt t="63774" x="2359025" y="4194175"/>
          <p14:tracePt t="63804" x="2359025" y="4202113"/>
          <p14:tracePt t="63961" x="2359025" y="4210050"/>
          <p14:tracePt t="63976" x="2359025" y="4217988"/>
          <p14:tracePt t="63985" x="2366963" y="4225925"/>
          <p14:tracePt t="63999" x="2374900" y="4241800"/>
          <p14:tracePt t="64007" x="2384425" y="4257675"/>
          <p14:tracePt t="64014" x="2392363" y="4257675"/>
          <p14:tracePt t="64023" x="2400300" y="4265613"/>
          <p14:tracePt t="64028" x="2408238" y="4281488"/>
          <p14:tracePt t="64044" x="2416175" y="4298950"/>
          <p14:tracePt t="64051" x="2416175" y="4306888"/>
          <p14:tracePt t="64060" x="2432050" y="4314825"/>
          <p14:tracePt t="64066" x="2432050" y="4322763"/>
          <p14:tracePt t="64074" x="2432050" y="4330700"/>
          <p14:tracePt t="64082" x="2432050" y="4338638"/>
          <p14:tracePt t="64097" x="2432050" y="4346575"/>
          <p14:tracePt t="64111" x="2439988" y="4354513"/>
          <p14:tracePt t="64121" x="2439988" y="4362450"/>
          <p14:tracePt t="64135" x="2439988" y="4370388"/>
          <p14:tracePt t="64141" x="2439988" y="4378325"/>
          <p14:tracePt t="64149" x="2439988" y="4386263"/>
          <p14:tracePt t="64156" x="2439988" y="4402138"/>
          <p14:tracePt t="64165" x="2439988" y="4418013"/>
          <p14:tracePt t="64173" x="2432050" y="4441825"/>
          <p14:tracePt t="64179" x="2432050" y="4457700"/>
          <p14:tracePt t="64188" x="2432050" y="4465638"/>
          <p14:tracePt t="64194" x="2432050" y="4473575"/>
          <p14:tracePt t="64201" x="2424113" y="4489450"/>
          <p14:tracePt t="64209" x="2424113" y="4505325"/>
          <p14:tracePt t="64216" x="2424113" y="4521200"/>
          <p14:tracePt t="64223" x="2424113" y="4529138"/>
          <p14:tracePt t="64231" x="2424113" y="4545013"/>
          <p14:tracePt t="64239" x="2416175" y="4552950"/>
          <p14:tracePt t="64246" x="2416175" y="4560888"/>
          <p14:tracePt t="64261" x="2416175" y="4568825"/>
          <p14:tracePt t="64269" x="2416175" y="4576763"/>
          <p14:tracePt t="64283" x="2416175" y="4584700"/>
          <p14:tracePt t="64291" x="2416175" y="4592638"/>
          <p14:tracePt t="64307" x="2416175" y="4600575"/>
          <p14:tracePt t="64321" x="2416175" y="4608513"/>
          <p14:tracePt t="64344" x="2416175" y="4616450"/>
          <p14:tracePt t="64351" x="2416175" y="4624388"/>
          <p14:tracePt t="64366" x="2416175" y="4633913"/>
          <p14:tracePt t="64396" x="2424113" y="4641850"/>
          <p14:tracePt t="64546" x="2424113" y="4633913"/>
          <p14:tracePt t="64561" x="2424113" y="4624388"/>
          <p14:tracePt t="64569" x="2424113" y="4608513"/>
          <p14:tracePt t="64576" x="2424113" y="4600575"/>
          <p14:tracePt t="64591" x="2424113" y="4592638"/>
          <p14:tracePt t="64603" x="2424113" y="4584700"/>
          <p14:tracePt t="64614" x="2424113" y="4576763"/>
          <p14:tracePt t="64622" x="2424113" y="4568825"/>
          <p14:tracePt t="64636" x="2424113" y="4560888"/>
          <p14:tracePt t="64651" x="2424113" y="4552950"/>
          <p14:tracePt t="64667" x="2424113" y="4545013"/>
          <p14:tracePt t="64681" x="2424113" y="4537075"/>
          <p14:tracePt t="64704" x="2424113" y="4529138"/>
          <p14:tracePt t="64734" x="2424113" y="4521200"/>
          <p14:tracePt t="64794" x="2424113" y="4513263"/>
          <p14:tracePt t="64816" x="2424113" y="4505325"/>
          <p14:tracePt t="64854" x="2424113" y="4497388"/>
          <p14:tracePt t="64914" x="2424113" y="4489450"/>
          <p14:tracePt t="64958" x="2424113" y="4481513"/>
          <p14:tracePt t="64981" x="2424113" y="4473575"/>
          <p14:tracePt t="65101" x="2424113" y="4465638"/>
          <p14:tracePt t="65326" x="2424113" y="4457700"/>
          <p14:tracePt t="65453" x="2424113" y="4449763"/>
          <p14:tracePt t="65499" x="2424113" y="4441825"/>
          <p14:tracePt t="66766" x="2455863" y="4418013"/>
          <p14:tracePt t="66775" x="2487613" y="4378325"/>
          <p14:tracePt t="66781" x="2511425" y="4338638"/>
          <p14:tracePt t="66789" x="2535238" y="4306888"/>
          <p14:tracePt t="66797" x="2582863" y="4249738"/>
          <p14:tracePt t="66805" x="2622550" y="4202113"/>
          <p14:tracePt t="66811" x="2670175" y="4146550"/>
          <p14:tracePt t="66819" x="2733675" y="4083050"/>
          <p14:tracePt t="66827" x="2790825" y="4019550"/>
          <p14:tracePt t="66837" x="2854325" y="3948113"/>
          <p14:tracePt t="66843" x="2933700" y="3883025"/>
          <p14:tracePt t="66850" x="3005138" y="3835400"/>
          <p14:tracePt t="66858" x="3052763" y="3779838"/>
          <p14:tracePt t="66865" x="3100388" y="3740150"/>
          <p14:tracePt t="66872" x="3125788" y="3716338"/>
          <p14:tracePt t="66880" x="3157538" y="3692525"/>
          <p14:tracePt t="66888" x="3165475" y="3676650"/>
          <p14:tracePt t="66895" x="3181350" y="3660775"/>
          <p14:tracePt t="66907" x="3189288" y="3652838"/>
          <p14:tracePt t="66909" x="3189288" y="3644900"/>
          <p14:tracePt t="66932" x="3189288" y="3636963"/>
          <p14:tracePt t="67134" x="3189288" y="3629025"/>
          <p14:tracePt t="67142" x="3181350" y="3629025"/>
          <p14:tracePt t="67149" x="3181350" y="3621088"/>
          <p14:tracePt t="67156" x="3181350" y="3613150"/>
          <p14:tracePt t="67165" x="3181350" y="3605213"/>
          <p14:tracePt t="67172" x="3181350" y="3587750"/>
          <p14:tracePt t="67180" x="3181350" y="3563938"/>
          <p14:tracePt t="67188" x="3181350" y="3540125"/>
          <p14:tracePt t="67195" x="3181350" y="3524250"/>
          <p14:tracePt t="67203" x="3181350" y="3500438"/>
          <p14:tracePt t="67209" x="3181350" y="3484563"/>
          <p14:tracePt t="67219" x="3197225" y="3460750"/>
          <p14:tracePt t="67224" x="3205163" y="3421063"/>
          <p14:tracePt t="67233" x="3213100" y="3389313"/>
          <p14:tracePt t="67239" x="3228975" y="3365500"/>
          <p14:tracePt t="67247" x="3244850" y="3333750"/>
          <p14:tracePt t="67255" x="3260725" y="3309938"/>
          <p14:tracePt t="67261" x="3276600" y="3270250"/>
          <p14:tracePt t="67269" x="3300413" y="3244850"/>
          <p14:tracePt t="67277" x="3308350" y="3228975"/>
          <p14:tracePt t="67287" x="3324225" y="3205163"/>
          <p14:tracePt t="67291" x="3332163" y="3197225"/>
          <p14:tracePt t="67301" x="3340100" y="3189288"/>
          <p14:tracePt t="67306" x="3340100" y="3181350"/>
          <p14:tracePt t="67322" x="3340100" y="3173413"/>
          <p14:tracePt t="67328" x="3348038" y="3173413"/>
          <p14:tracePt t="67546" x="3340100" y="3173413"/>
          <p14:tracePt t="67554" x="3332163" y="3173413"/>
          <p14:tracePt t="67561" x="3324225" y="3173413"/>
          <p14:tracePt t="67569" x="3316288" y="3173413"/>
          <p14:tracePt t="67587" x="3308350" y="3173413"/>
          <p14:tracePt t="67601" x="3300413" y="3173413"/>
          <p14:tracePt t="67607" x="3292475" y="3181350"/>
          <p14:tracePt t="67624" x="3284538" y="3181350"/>
          <p14:tracePt t="67638" x="3276600" y="3181350"/>
          <p14:tracePt t="67674" x="3268663" y="3181350"/>
          <p14:tracePt t="68236" x="3268663" y="3189288"/>
          <p14:tracePt t="68245" x="3260725" y="3189288"/>
          <p14:tracePt t="68253" x="3260725" y="3197225"/>
          <p14:tracePt t="68270" x="3260725" y="3205163"/>
          <p14:tracePt t="68274" x="3260725" y="3213100"/>
          <p14:tracePt t="68289" x="3252788" y="3221038"/>
          <p14:tracePt t="68321" x="3252788" y="3228975"/>
          <p14:tracePt t="68979" x="3252788" y="3236913"/>
          <p14:tracePt t="68986" x="3252788" y="3244850"/>
          <p14:tracePt t="69009" x="3252788" y="3252788"/>
          <p14:tracePt t="69032" x="3252788" y="3262313"/>
          <p14:tracePt t="69593" x="3252788" y="3270250"/>
          <p14:tracePt t="69608" x="3252788" y="3278188"/>
          <p14:tracePt t="71026" x="3252788" y="3286125"/>
          <p14:tracePt t="71034" x="3260725" y="3309938"/>
          <p14:tracePt t="71041" x="3268663" y="3333750"/>
          <p14:tracePt t="71049" x="3292475" y="3357563"/>
          <p14:tracePt t="71057" x="3316288" y="3381375"/>
          <p14:tracePt t="71064" x="3348038" y="3405188"/>
          <p14:tracePt t="71071" x="3379788" y="3436938"/>
          <p14:tracePt t="71079" x="3411538" y="3460750"/>
          <p14:tracePt t="71086" x="3451225" y="3476625"/>
          <p14:tracePt t="71094" x="3492500" y="3508375"/>
          <p14:tracePt t="71101" x="3524250" y="3532188"/>
          <p14:tracePt t="71108" x="3563938" y="3548063"/>
          <p14:tracePt t="71117" x="3587750" y="3571875"/>
          <p14:tracePt t="71123" x="3635375" y="3587750"/>
          <p14:tracePt t="71131" x="3667125" y="3605213"/>
          <p14:tracePt t="71139" x="3690938" y="3629025"/>
          <p14:tracePt t="71147" x="3730625" y="3644900"/>
          <p14:tracePt t="71153" x="3778250" y="3676650"/>
          <p14:tracePt t="71161" x="3817938" y="3692525"/>
          <p14:tracePt t="71170" x="3867150" y="3716338"/>
          <p14:tracePt t="71176" x="3914775" y="3748088"/>
          <p14:tracePt t="71186" x="3962400" y="3779838"/>
          <p14:tracePt t="71191" x="4010025" y="3795713"/>
          <p14:tracePt t="71200" x="4049713" y="3819525"/>
          <p14:tracePt t="71208" x="4097338" y="3851275"/>
          <p14:tracePt t="71216" x="4121150" y="3875088"/>
          <p14:tracePt t="71221" x="4160838" y="3890963"/>
          <p14:tracePt t="71229" x="4176713" y="3906838"/>
          <p14:tracePt t="71236" x="4210050" y="3930650"/>
          <p14:tracePt t="71244" x="4225925" y="3948113"/>
          <p14:tracePt t="71251" x="4241800" y="3971925"/>
          <p14:tracePt t="71259" x="4257675" y="3987800"/>
          <p14:tracePt t="71266" x="4281488" y="4019550"/>
          <p14:tracePt t="71274" x="4297363" y="4043363"/>
          <p14:tracePt t="71281" x="4313238" y="4075113"/>
          <p14:tracePt t="71289" x="4321175" y="4098925"/>
          <p14:tracePt t="71297" x="4337050" y="4138613"/>
          <p14:tracePt t="71304" x="4352925" y="4170363"/>
          <p14:tracePt t="71311" x="4368800" y="4210050"/>
          <p14:tracePt t="71318" x="4384675" y="4265613"/>
          <p14:tracePt t="71326" x="4408488" y="4306888"/>
          <p14:tracePt t="71334" x="4424363" y="4354513"/>
          <p14:tracePt t="71341" x="4432300" y="4402138"/>
          <p14:tracePt t="71349" x="4440238" y="4433888"/>
          <p14:tracePt t="71357" x="4448175" y="4473575"/>
          <p14:tracePt t="71364" x="4464050" y="4505325"/>
          <p14:tracePt t="71371" x="4471988" y="4529138"/>
          <p14:tracePt t="71379" x="4487863" y="4568825"/>
          <p14:tracePt t="71386" x="4495800" y="4592638"/>
          <p14:tracePt t="71393" x="4511675" y="4616450"/>
          <p14:tracePt t="71401" x="4527550" y="4641850"/>
          <p14:tracePt t="71409" x="4535488" y="4657725"/>
          <p14:tracePt t="71417" x="4543425" y="4665663"/>
          <p14:tracePt t="71423" x="4551363" y="4689475"/>
          <p14:tracePt t="71432" x="4584700" y="4713288"/>
          <p14:tracePt t="71439" x="4600575" y="4721225"/>
          <p14:tracePt t="71446" x="4616450" y="4729163"/>
          <p14:tracePt t="71454" x="4632325" y="4745038"/>
          <p14:tracePt t="71461" x="4656138" y="4745038"/>
          <p14:tracePt t="71468" x="4679950" y="4752975"/>
          <p14:tracePt t="71476" x="4703763" y="4760913"/>
          <p14:tracePt t="71484" x="4727575" y="4768850"/>
          <p14:tracePt t="71491" x="4743450" y="4768850"/>
          <p14:tracePt t="71499" x="4767263" y="4768850"/>
          <p14:tracePt t="71506" x="4791075" y="4768850"/>
          <p14:tracePt t="71515" x="4814888" y="4768850"/>
          <p14:tracePt t="71521" x="4846638" y="4768850"/>
          <p14:tracePt t="71529" x="4886325" y="4768850"/>
          <p14:tracePt t="71536" x="4918075" y="4768850"/>
          <p14:tracePt t="71543" x="4943475" y="4768850"/>
          <p14:tracePt t="71551" x="4983163" y="4768850"/>
          <p14:tracePt t="71560" x="5014913" y="4760913"/>
          <p14:tracePt t="71566" x="5054600" y="4760913"/>
          <p14:tracePt t="71573" x="5102225" y="4752975"/>
          <p14:tracePt t="71582" x="5149850" y="4745038"/>
          <p14:tracePt t="71588" x="5181600" y="4737100"/>
          <p14:tracePt t="71597" x="5221288" y="4737100"/>
          <p14:tracePt t="71603" x="5245100" y="4737100"/>
          <p14:tracePt t="71611" x="5284788" y="4729163"/>
          <p14:tracePt t="71619" x="5326063" y="4721225"/>
          <p14:tracePt t="71626" x="5365750" y="4713288"/>
          <p14:tracePt t="71634" x="5397500" y="4705350"/>
          <p14:tracePt t="71641" x="5429250" y="4697413"/>
          <p14:tracePt t="71649" x="5468938" y="4681538"/>
          <p14:tracePt t="71656" x="5500688" y="4673600"/>
          <p14:tracePt t="71664" x="5524500" y="4673600"/>
          <p14:tracePt t="71672" x="5564188" y="4657725"/>
          <p14:tracePt t="71678" x="5588000" y="4649788"/>
          <p14:tracePt t="71686" x="5611813" y="4641850"/>
          <p14:tracePt t="71693" x="5643563" y="4633913"/>
          <p14:tracePt t="71701" x="5667375" y="4633913"/>
          <p14:tracePt t="71717" x="5676900" y="4624388"/>
          <p14:tracePt t="71723" x="5684838" y="4624388"/>
          <p14:tracePt t="71732" x="5692775" y="4624388"/>
          <p14:tracePt t="71738" x="5700713" y="4624388"/>
          <p14:tracePt t="71747" x="5724525" y="4624388"/>
          <p14:tracePt t="71754" x="5740400" y="4624388"/>
          <p14:tracePt t="71761" x="5756275" y="4624388"/>
          <p14:tracePt t="71768" x="5764213" y="4624388"/>
          <p14:tracePt t="71777" x="5788025" y="4624388"/>
          <p14:tracePt t="71784" x="5803900" y="4624388"/>
          <p14:tracePt t="71791" x="5819775" y="4624388"/>
          <p14:tracePt t="71799" x="5835650" y="4624388"/>
          <p14:tracePt t="71806" x="5843588" y="4624388"/>
          <p14:tracePt t="71816" x="5851525" y="4624388"/>
          <p14:tracePt t="71822" x="5867400" y="4624388"/>
          <p14:tracePt t="71836" x="5875338" y="4624388"/>
          <p14:tracePt t="71956" x="5867400" y="4616450"/>
          <p14:tracePt t="71964" x="5835650" y="4592638"/>
          <p14:tracePt t="71971" x="5819775" y="4592638"/>
          <p14:tracePt t="71979" x="5795963" y="4584700"/>
          <p14:tracePt t="71986" x="5780088" y="4584700"/>
          <p14:tracePt t="71994" x="5748338" y="4584700"/>
          <p14:tracePt t="72001" x="5716588" y="4576763"/>
          <p14:tracePt t="72009" x="5676900" y="4568825"/>
          <p14:tracePt t="72016" x="5643563" y="4560888"/>
          <p14:tracePt t="72023" x="5588000" y="4560888"/>
          <p14:tracePt t="72031" x="5556250" y="4560888"/>
          <p14:tracePt t="72039" x="5524500" y="4560888"/>
          <p14:tracePt t="72047" x="5492750" y="4560888"/>
          <p14:tracePt t="72054" x="5468938" y="4560888"/>
          <p14:tracePt t="72061" x="5453063" y="4560888"/>
          <p14:tracePt t="72069" x="5445125" y="4560888"/>
          <p14:tracePt t="72076" x="5437188" y="4560888"/>
          <p14:tracePt t="72084" x="5429250" y="4560888"/>
          <p14:tracePt t="72106" x="5421313" y="4560888"/>
          <p14:tracePt t="72293" x="5429250" y="4560888"/>
          <p14:tracePt t="72301" x="5437188" y="4560888"/>
          <p14:tracePt t="72309" x="5445125" y="4560888"/>
          <p14:tracePt t="72317" x="5461000" y="4560888"/>
          <p14:tracePt t="72324" x="5476875" y="4560888"/>
          <p14:tracePt t="72331" x="5492750" y="4560888"/>
          <p14:tracePt t="72339" x="5508625" y="4560888"/>
          <p14:tracePt t="72347" x="5532438" y="4560888"/>
          <p14:tracePt t="72354" x="5540375" y="4560888"/>
          <p14:tracePt t="72361" x="5556250" y="4560888"/>
          <p14:tracePt t="72369" x="5572125" y="4560888"/>
          <p14:tracePt t="72376" x="5588000" y="4560888"/>
          <p14:tracePt t="72391" x="5603875" y="4560888"/>
          <p14:tracePt t="72406" x="5611813" y="4560888"/>
          <p14:tracePt t="72467" x="5619750" y="4552950"/>
          <p14:tracePt t="72488" x="5619750" y="4545013"/>
          <p14:tracePt t="72624" x="5627688" y="4537075"/>
          <p14:tracePt t="72632" x="5635625" y="4537075"/>
          <p14:tracePt t="72639" x="5643563" y="4537075"/>
          <p14:tracePt t="72646" x="5643563" y="4529138"/>
          <p14:tracePt t="72654" x="5659438" y="4521200"/>
          <p14:tracePt t="72669" x="5667375" y="4521200"/>
          <p14:tracePt t="72676" x="5676900" y="4521200"/>
          <p14:tracePt t="72684" x="5684838" y="4521200"/>
          <p14:tracePt t="72691" x="5684838" y="4513263"/>
          <p14:tracePt t="72700" x="5692775" y="4513263"/>
          <p14:tracePt t="72706" x="5708650" y="4513263"/>
          <p14:tracePt t="72722" x="5716588" y="4513263"/>
          <p14:tracePt t="72729" x="5716588" y="4505325"/>
          <p14:tracePt t="72738" x="5724525" y="4505325"/>
          <p14:tracePt t="72946" x="5716588" y="4505325"/>
          <p14:tracePt t="72953" x="5700713" y="4505325"/>
          <p14:tracePt t="72961" x="5684838" y="4505325"/>
          <p14:tracePt t="72969" x="5659438" y="4505325"/>
          <p14:tracePt t="72976" x="5635625" y="4505325"/>
          <p14:tracePt t="72983" x="5619750" y="4505325"/>
          <p14:tracePt t="72991" x="5595938" y="4505325"/>
          <p14:tracePt t="72999" x="5572125" y="4505325"/>
          <p14:tracePt t="73006" x="5548313" y="4505325"/>
          <p14:tracePt t="73014" x="5508625" y="4513263"/>
          <p14:tracePt t="73021" x="5500688" y="4513263"/>
          <p14:tracePt t="73030" x="5484813" y="4513263"/>
          <p14:tracePt t="73036" x="5476875" y="4513263"/>
          <p14:tracePt t="73044" x="5468938" y="4513263"/>
          <p14:tracePt t="73051" x="5468938" y="4521200"/>
          <p14:tracePt t="73059" x="5461000" y="4521200"/>
          <p14:tracePt t="73073" x="5445125" y="4529138"/>
          <p14:tracePt t="73082" x="5445125" y="4537075"/>
          <p14:tracePt t="73089" x="5429250" y="4537075"/>
          <p14:tracePt t="73105" x="5421313" y="4545013"/>
          <p14:tracePt t="73119" x="5413375" y="4545013"/>
          <p14:tracePt t="73127" x="5405438" y="4545013"/>
          <p14:tracePt t="73134" x="5397500" y="4545013"/>
          <p14:tracePt t="73149" x="5389563" y="4545013"/>
          <p14:tracePt t="73164" x="5373688" y="4552950"/>
          <p14:tracePt t="73179" x="5365750" y="4552950"/>
          <p14:tracePt t="73187" x="5349875" y="4560888"/>
          <p14:tracePt t="73202" x="5341938" y="4560888"/>
          <p14:tracePt t="73209" x="5334000" y="4560888"/>
          <p14:tracePt t="73216" x="5326063" y="4560888"/>
          <p14:tracePt t="73224" x="5310188" y="4560888"/>
          <p14:tracePt t="73239" x="5300663" y="4560888"/>
          <p14:tracePt t="73254" x="5284788" y="4560888"/>
          <p14:tracePt t="73263" x="5276850" y="4560888"/>
          <p14:tracePt t="73269" x="5268913" y="4560888"/>
          <p14:tracePt t="73276" x="5253038" y="4560888"/>
          <p14:tracePt t="73284" x="5245100" y="4560888"/>
          <p14:tracePt t="73291" x="5237163" y="4560888"/>
          <p14:tracePt t="73299" x="5229225" y="4560888"/>
          <p14:tracePt t="73306" x="5221288" y="4560888"/>
          <p14:tracePt t="73314" x="5197475" y="4560888"/>
          <p14:tracePt t="73486" x="5213350" y="4560888"/>
          <p14:tracePt t="73501" x="5237163" y="4552950"/>
          <p14:tracePt t="73508" x="5253038" y="4552950"/>
          <p14:tracePt t="73516" x="5268913" y="4545013"/>
          <p14:tracePt t="73524" x="5292725" y="4537075"/>
          <p14:tracePt t="73532" x="5326063" y="4529138"/>
          <p14:tracePt t="73539" x="5357813" y="4521200"/>
          <p14:tracePt t="73546" x="5389563" y="4521200"/>
          <p14:tracePt t="73554" x="5405438" y="4521200"/>
          <p14:tracePt t="73562" x="5429250" y="4513263"/>
          <p14:tracePt t="73569" x="5453063" y="4513263"/>
          <p14:tracePt t="73576" x="5484813" y="4505325"/>
          <p14:tracePt t="73583" x="5500688" y="4505325"/>
          <p14:tracePt t="73591" x="5532438" y="4505325"/>
          <p14:tracePt t="73599" x="5556250" y="4505325"/>
          <p14:tracePt t="73606" x="5572125" y="4505325"/>
          <p14:tracePt t="73614" x="5588000" y="4505325"/>
          <p14:tracePt t="73622" x="5603875" y="4505325"/>
          <p14:tracePt t="73629" x="5611813" y="4505325"/>
          <p14:tracePt t="73638" x="5627688" y="4505325"/>
          <p14:tracePt t="73644" x="5651500" y="4497388"/>
          <p14:tracePt t="73651" x="5667375" y="4497388"/>
          <p14:tracePt t="73659" x="5684838" y="4497388"/>
          <p14:tracePt t="73666" x="5700713" y="4497388"/>
          <p14:tracePt t="73675" x="5708650" y="4497388"/>
          <p14:tracePt t="73683" x="5724525" y="4497388"/>
          <p14:tracePt t="73689" x="5740400" y="4497388"/>
          <p14:tracePt t="73696" x="5756275" y="4489450"/>
          <p14:tracePt t="73704" x="5764213" y="4489450"/>
          <p14:tracePt t="73712" x="5780088" y="4489450"/>
          <p14:tracePt t="73719" x="5788025" y="4489450"/>
          <p14:tracePt t="73726" x="5795963" y="4489450"/>
          <p14:tracePt t="73733" x="5803900" y="4489450"/>
          <p14:tracePt t="73741" x="5819775" y="4489450"/>
          <p14:tracePt t="73749" x="5827713" y="4489450"/>
          <p14:tracePt t="73756" x="5835650" y="4489450"/>
          <p14:tracePt t="73764" x="5843588" y="4489450"/>
          <p14:tracePt t="73771" x="5859463" y="4489450"/>
          <p14:tracePt t="73779" x="5875338" y="4489450"/>
          <p14:tracePt t="73786" x="5883275" y="4489450"/>
          <p14:tracePt t="73794" x="5899150" y="4497388"/>
          <p14:tracePt t="73801" x="5915025" y="4497388"/>
          <p14:tracePt t="73809" x="5922963" y="4505325"/>
          <p14:tracePt t="73816" x="5938838" y="4505325"/>
          <p14:tracePt t="73824" x="5946775" y="4505325"/>
          <p14:tracePt t="73831" x="5962650" y="4505325"/>
          <p14:tracePt t="73839" x="5978525" y="4505325"/>
          <p14:tracePt t="73847" x="5986463" y="4505325"/>
          <p14:tracePt t="73854" x="6002338" y="4513263"/>
          <p14:tracePt t="73862" x="6010275" y="4513263"/>
          <p14:tracePt t="73869" x="6018213" y="4513263"/>
          <p14:tracePt t="73876" x="6034088" y="4513263"/>
          <p14:tracePt t="73884" x="6043613" y="4513263"/>
          <p14:tracePt t="73891" x="6059488" y="4513263"/>
          <p14:tracePt t="73898" x="6067425" y="4513263"/>
          <p14:tracePt t="73906" x="6083300" y="4513263"/>
          <p14:tracePt t="73921" x="6091238" y="4513263"/>
          <p14:tracePt t="73929" x="6107113" y="4513263"/>
          <p14:tracePt t="73936" x="6115050" y="4513263"/>
          <p14:tracePt t="73944" x="6122988" y="4513263"/>
          <p14:tracePt t="73951" x="6138863" y="4513263"/>
          <p14:tracePt t="73959" x="6154738" y="4513263"/>
          <p14:tracePt t="73966" x="6162675" y="4513263"/>
          <p14:tracePt t="73974" x="6170613" y="4513263"/>
          <p14:tracePt t="73982" x="6186488" y="4513263"/>
          <p14:tracePt t="73989" x="6210300" y="4513263"/>
          <p14:tracePt t="73996" x="6226175" y="4513263"/>
          <p14:tracePt t="74004" x="6242050" y="4505325"/>
          <p14:tracePt t="74012" x="6249988" y="4497388"/>
          <p14:tracePt t="74018" x="6265863" y="4497388"/>
          <p14:tracePt t="74027" x="6273800" y="4497388"/>
          <p14:tracePt t="74034" x="6281738" y="4497388"/>
          <p14:tracePt t="74042" x="6289675" y="4497388"/>
          <p14:tracePt t="74048" x="6313488" y="4489450"/>
          <p14:tracePt t="74056" x="6329363" y="4489450"/>
          <p14:tracePt t="74065" x="6345238" y="4489450"/>
          <p14:tracePt t="74072" x="6361113" y="4489450"/>
          <p14:tracePt t="74079" x="6384925" y="4489450"/>
          <p14:tracePt t="74086" x="6410325" y="4489450"/>
          <p14:tracePt t="74093" x="6434138" y="4489450"/>
          <p14:tracePt t="74102" x="6457950" y="4489450"/>
          <p14:tracePt t="74108" x="6481763" y="4489450"/>
          <p14:tracePt t="74116" x="6505575" y="4489450"/>
          <p14:tracePt t="74124" x="6521450" y="4489450"/>
          <p14:tracePt t="74131" x="6545263" y="4489450"/>
          <p14:tracePt t="74139" x="6561138" y="4489450"/>
          <p14:tracePt t="74151" x="6584950" y="4481513"/>
          <p14:tracePt t="74165" x="6600825" y="4481513"/>
          <p14:tracePt t="74168" x="6616700" y="4473575"/>
          <p14:tracePt t="74184" x="6624638" y="4473575"/>
          <p14:tracePt t="74604" x="6608763" y="4473575"/>
          <p14:tracePt t="74611" x="6569075" y="4473575"/>
          <p14:tracePt t="74619" x="6537325" y="4473575"/>
          <p14:tracePt t="74627" x="6473825" y="4473575"/>
          <p14:tracePt t="74634" x="6410325" y="4473575"/>
          <p14:tracePt t="74641" x="6321425" y="4481513"/>
          <p14:tracePt t="74648" x="6234113" y="4505325"/>
          <p14:tracePt t="74656" x="6146800" y="4505325"/>
          <p14:tracePt t="74664" x="6083300" y="4513263"/>
          <p14:tracePt t="74671" x="6010275" y="4521200"/>
          <p14:tracePt t="74679" x="5946775" y="4529138"/>
          <p14:tracePt t="74687" x="5891213" y="4537075"/>
          <p14:tracePt t="74694" x="5835650" y="4537075"/>
          <p14:tracePt t="74703" x="5780088" y="4537075"/>
          <p14:tracePt t="74709" x="5748338" y="4537075"/>
          <p14:tracePt t="74716" x="5716588" y="4537075"/>
          <p14:tracePt t="74724" x="5692775" y="4537075"/>
          <p14:tracePt t="74731" x="5667375" y="4537075"/>
          <p14:tracePt t="74739" x="5659438" y="4537075"/>
          <p14:tracePt t="74746" x="5643563" y="4537075"/>
          <p14:tracePt t="74754" x="5635625" y="4537075"/>
          <p14:tracePt t="74761" x="5635625" y="4529138"/>
          <p14:tracePt t="74769" x="5619750" y="4529138"/>
          <p14:tracePt t="74776" x="5603875" y="4529138"/>
          <p14:tracePt t="74791" x="5595938" y="4521200"/>
          <p14:tracePt t="74806" x="5580063" y="4521200"/>
          <p14:tracePt t="74821" x="5572125" y="4521200"/>
          <p14:tracePt t="74829" x="5564188" y="4521200"/>
          <p14:tracePt t="75031" x="5564188" y="4513263"/>
          <p14:tracePt t="75040" x="5564188" y="4505325"/>
          <p14:tracePt t="75064" x="5572125" y="4497388"/>
          <p14:tracePt t="75078" x="5580063" y="4489450"/>
          <p14:tracePt t="75084" x="5588000" y="4489450"/>
          <p14:tracePt t="75098" x="5595938" y="4489450"/>
          <p14:tracePt t="75106" x="5595938" y="4481513"/>
          <p14:tracePt t="75121" x="5603875" y="4481513"/>
          <p14:tracePt t="75136" x="5611813" y="4481513"/>
          <p14:tracePt t="75144" x="5611813" y="4473575"/>
          <p14:tracePt t="75151" x="5619750" y="4473575"/>
          <p14:tracePt t="75166" x="5627688" y="4473575"/>
          <p14:tracePt t="75189" x="5635625" y="4473575"/>
          <p14:tracePt t="75203" x="5643563" y="4473575"/>
          <p14:tracePt t="75211" x="5651500" y="4473575"/>
          <p14:tracePt t="75226" x="5659438" y="4473575"/>
          <p14:tracePt t="75241" x="5667375" y="4473575"/>
          <p14:tracePt t="75249" x="5676900" y="4473575"/>
          <p14:tracePt t="75256" x="5684838" y="4473575"/>
          <p14:tracePt t="75264" x="5692775" y="4473575"/>
          <p14:tracePt t="75280" x="5700713" y="4473575"/>
          <p14:tracePt t="75286" x="5708650" y="4473575"/>
          <p14:tracePt t="75294" x="5716588" y="4473575"/>
          <p14:tracePt t="75302" x="5724525" y="4473575"/>
          <p14:tracePt t="75309" x="5732463" y="4473575"/>
          <p14:tracePt t="75316" x="5740400" y="4473575"/>
          <p14:tracePt t="75324" x="5748338" y="4473575"/>
          <p14:tracePt t="75331" x="5756275" y="4473575"/>
          <p14:tracePt t="75339" x="5764213" y="4473575"/>
          <p14:tracePt t="75354" x="5772150" y="4473575"/>
          <p14:tracePt t="75369" x="5780088" y="4473575"/>
          <p14:tracePt t="75376" x="5788025" y="4473575"/>
          <p14:tracePt t="75414" x="5795963" y="4473575"/>
          <p14:tracePt t="75593" x="5811838" y="4473575"/>
          <p14:tracePt t="75602" x="5835650" y="4473575"/>
          <p14:tracePt t="75609" x="5859463" y="4473575"/>
          <p14:tracePt t="75616" x="5883275" y="4473575"/>
          <p14:tracePt t="75624" x="5915025" y="4473575"/>
          <p14:tracePt t="75631" x="5930900" y="4473575"/>
          <p14:tracePt t="75640" x="5954713" y="4473575"/>
          <p14:tracePt t="75651" x="5970588" y="4473575"/>
          <p14:tracePt t="75654" x="5978525" y="4473575"/>
          <p14:tracePt t="75662" x="5986463" y="4473575"/>
          <p14:tracePt t="75669" x="6002338" y="4473575"/>
          <p14:tracePt t="75984" x="6010275" y="4473575"/>
          <p14:tracePt t="75991" x="6034088" y="4473575"/>
          <p14:tracePt t="75998" x="6059488" y="4473575"/>
          <p14:tracePt t="76006" x="6083300" y="4473575"/>
          <p14:tracePt t="76014" x="6115050" y="4473575"/>
          <p14:tracePt t="76021" x="6146800" y="4473575"/>
          <p14:tracePt t="76029" x="6162675" y="4473575"/>
          <p14:tracePt t="76036" x="6186488" y="4473575"/>
          <p14:tracePt t="76044" x="6210300" y="4473575"/>
          <p14:tracePt t="76051" x="6234113" y="4473575"/>
          <p14:tracePt t="76062" x="6242050" y="4473575"/>
          <p14:tracePt t="76067" x="6249988" y="4473575"/>
          <p14:tracePt t="76074" x="6257925" y="4473575"/>
          <p14:tracePt t="76081" x="6265863" y="4473575"/>
          <p14:tracePt t="76103" x="6273800" y="4473575"/>
          <p14:tracePt t="79017" x="6345238" y="4473575"/>
          <p14:tracePt t="79019" x="6497638" y="4473575"/>
          <p14:tracePt t="79021" x="6513513" y="4473575"/>
          <p14:tracePt t="79022" x="6529388" y="4473575"/>
          <p14:tracePt t="79029" x="6537325" y="4473575"/>
          <p14:tracePt t="79037" x="6553200" y="4473575"/>
          <p14:tracePt t="79344" x="6561138" y="4473575"/>
          <p14:tracePt t="79351" x="6577013" y="4473575"/>
          <p14:tracePt t="79359" x="6592888" y="4473575"/>
          <p14:tracePt t="79368" x="6600825" y="4473575"/>
          <p14:tracePt t="79379" x="6608763" y="4473575"/>
          <p14:tracePt t="79382" x="6632575" y="4473575"/>
          <p14:tracePt t="79414" x="6640513" y="4473575"/>
          <p14:tracePt t="79726" x="6640513" y="4465638"/>
          <p14:tracePt t="79734" x="6648450" y="4465638"/>
          <p14:tracePt t="79749" x="6656388" y="4457700"/>
          <p14:tracePt t="79757" x="6664325" y="4457700"/>
          <p14:tracePt t="79764" x="6664325" y="4449763"/>
          <p14:tracePt t="79773" x="6664325" y="4441825"/>
          <p14:tracePt t="80184" x="6672263" y="4441825"/>
          <p14:tracePt t="80192" x="6680200" y="4441825"/>
          <p14:tracePt t="80200" x="6688138" y="4433888"/>
          <p14:tracePt t="80207" x="6704013" y="4425950"/>
          <p14:tracePt t="80222" x="6719888" y="4418013"/>
          <p14:tracePt t="80229" x="6735763" y="4418013"/>
          <p14:tracePt t="80236" x="6751638" y="4410075"/>
          <p14:tracePt t="80246" x="6759575" y="4394200"/>
          <p14:tracePt t="80253" x="6769100" y="4394200"/>
          <p14:tracePt t="80289" x="6777038" y="4394200"/>
          <p14:tracePt t="80942" x="0" y="0"/>
        </p14:tracePtLst>
        <p14:tracePtLst>
          <p14:tracePt t="84715" x="2017713" y="4649788"/>
          <p14:tracePt t="84857" x="0" y="0"/>
        </p14:tracePtLst>
        <p14:tracePtLst>
          <p14:tracePt t="85630" x="6727825" y="4370388"/>
          <p14:tracePt t="85734" x="0" y="0"/>
        </p14:tracePtLst>
        <p14:tracePtLst>
          <p14:tracePt t="102154" x="1546225" y="3605213"/>
          <p14:tracePt t="102355" x="1538288" y="3605213"/>
          <p14:tracePt t="102363" x="1530350" y="3605213"/>
          <p14:tracePt t="102371" x="1530350" y="3595688"/>
          <p14:tracePt t="102386" x="1522413" y="3595688"/>
          <p14:tracePt t="102416" x="1514475" y="3595688"/>
          <p14:tracePt t="102438" x="1506538" y="3595688"/>
          <p14:tracePt t="102446" x="1498600" y="3595688"/>
          <p14:tracePt t="102460" x="1490663" y="3595688"/>
          <p14:tracePt t="102483" x="1490663" y="3587750"/>
          <p14:tracePt t="102491" x="1482725" y="3587750"/>
          <p14:tracePt t="102508" x="1482725" y="3579813"/>
          <p14:tracePt t="102520" x="1474788" y="3579813"/>
          <p14:tracePt t="102587" x="1466850" y="3579813"/>
          <p14:tracePt t="102610" x="1466850" y="3587750"/>
          <p14:tracePt t="102618" x="1466850" y="3605213"/>
          <p14:tracePt t="102625" x="1466850" y="3621088"/>
          <p14:tracePt t="102632" x="1466850" y="3636963"/>
          <p14:tracePt t="102640" x="1466850" y="3652838"/>
          <p14:tracePt t="102647" x="1466850" y="3668713"/>
          <p14:tracePt t="102656" x="1466850" y="3692525"/>
          <p14:tracePt t="102663" x="1466850" y="3724275"/>
          <p14:tracePt t="102670" x="1466850" y="3756025"/>
          <p14:tracePt t="102678" x="1474788" y="3795713"/>
          <p14:tracePt t="102685" x="1474788" y="3835400"/>
          <p14:tracePt t="102692" x="1474788" y="3859213"/>
          <p14:tracePt t="102700" x="1474788" y="3890963"/>
          <p14:tracePt t="102708" x="1474788" y="3922713"/>
          <p14:tracePt t="102715" x="1482725" y="3963988"/>
          <p14:tracePt t="102723" x="1482725" y="3995738"/>
          <p14:tracePt t="102729" x="1482725" y="4027488"/>
          <p14:tracePt t="102738" x="1482725" y="4059238"/>
          <p14:tracePt t="102745" x="1482725" y="4083050"/>
          <p14:tracePt t="102753" x="1482725" y="4122738"/>
          <p14:tracePt t="102759" x="1482725" y="4154488"/>
          <p14:tracePt t="102767" x="1482725" y="4202113"/>
          <p14:tracePt t="102775" x="1474788" y="4257675"/>
          <p14:tracePt t="102783" x="1474788" y="4298950"/>
          <p14:tracePt t="102791" x="1474788" y="4346575"/>
          <p14:tracePt t="102797" x="1466850" y="4378325"/>
          <p14:tracePt t="102804" x="1466850" y="4425950"/>
          <p14:tracePt t="102813" x="1466850" y="4465638"/>
          <p14:tracePt t="102819" x="1466850" y="4489450"/>
          <p14:tracePt t="102828" x="1466850" y="4521200"/>
          <p14:tracePt t="102835" x="1466850" y="4552950"/>
          <p14:tracePt t="102842" x="1466850" y="4616450"/>
          <p14:tracePt t="102850" x="1466850" y="4641850"/>
          <p14:tracePt t="102858" x="1466850" y="4657725"/>
          <p14:tracePt t="102866" x="1474788" y="4673600"/>
          <p14:tracePt t="102872" x="1474788" y="4681538"/>
          <p14:tracePt t="102880" x="1482725" y="4689475"/>
          <p14:tracePt t="102888" x="1490663" y="4689475"/>
          <p14:tracePt t="102909" x="1490663" y="4697413"/>
          <p14:tracePt t="103053" x="1490663" y="4705350"/>
          <p14:tracePt t="103060" x="1490663" y="4713288"/>
          <p14:tracePt t="103068" x="1490663" y="4721225"/>
          <p14:tracePt t="103083" x="1490663" y="4737100"/>
          <p14:tracePt t="103092" x="1482725" y="4745038"/>
          <p14:tracePt t="103097" x="1482725" y="4752975"/>
          <p14:tracePt t="103104" x="1474788" y="4768850"/>
          <p14:tracePt t="103113" x="1466850" y="4784725"/>
          <p14:tracePt t="103120" x="1466850" y="4792663"/>
          <p14:tracePt t="103135" x="1466850" y="4800600"/>
          <p14:tracePt t="103157" x="1466850" y="4808538"/>
          <p14:tracePt t="103270" x="0" y="0"/>
        </p14:tracePtLst>
        <p14:tracePtLst>
          <p14:tracePt t="107794" x="5548313" y="5032375"/>
          <p14:tracePt t="107927" x="5548313" y="5040313"/>
          <p14:tracePt t="107936" x="5548313" y="5048250"/>
          <p14:tracePt t="107942" x="5548313" y="5064125"/>
          <p14:tracePt t="107951" x="5548313" y="5072063"/>
          <p14:tracePt t="107958" x="5548313" y="5087938"/>
          <p14:tracePt t="107966" x="5548313" y="5103813"/>
          <p14:tracePt t="107972" x="5548313" y="5119688"/>
          <p14:tracePt t="107980" x="5548313" y="5135563"/>
          <p14:tracePt t="107987" x="5548313" y="5151438"/>
          <p14:tracePt t="107997" x="5548313" y="5159375"/>
          <p14:tracePt t="108003" x="5548313" y="5175250"/>
          <p14:tracePt t="108010" x="5548313" y="5199063"/>
          <p14:tracePt t="108017" x="5548313" y="5214938"/>
          <p14:tracePt t="108025" x="5548313" y="5238750"/>
          <p14:tracePt t="108033" x="5548313" y="5254625"/>
          <p14:tracePt t="108040" x="5548313" y="5270500"/>
          <p14:tracePt t="108047" x="5548313" y="5286375"/>
          <p14:tracePt t="108054" x="5548313" y="5302250"/>
          <p14:tracePt t="108062" x="5548313" y="5319713"/>
          <p14:tracePt t="108070" x="5548313" y="5343525"/>
          <p14:tracePt t="108077" x="5548313" y="5359400"/>
          <p14:tracePt t="108085" x="5548313" y="5383213"/>
          <p14:tracePt t="108092" x="5548313" y="5399088"/>
          <p14:tracePt t="108100" x="5548313" y="5407025"/>
          <p14:tracePt t="108107" x="5548313" y="5430838"/>
          <p14:tracePt t="108115" x="5548313" y="5438775"/>
          <p14:tracePt t="108123" x="5548313" y="5454650"/>
          <p14:tracePt t="108130" x="5548313" y="5470525"/>
          <p14:tracePt t="108139" x="5548313" y="5494338"/>
          <p14:tracePt t="108145" x="5548313" y="5502275"/>
          <p14:tracePt t="108153" x="5548313" y="5510213"/>
          <p14:tracePt t="108160" x="5548313" y="5526088"/>
          <p14:tracePt t="108167" x="5548313" y="5541963"/>
          <p14:tracePt t="108175" x="5548313" y="5549900"/>
          <p14:tracePt t="108182" x="5548313" y="5565775"/>
          <p14:tracePt t="108190" x="5548313" y="5581650"/>
          <p14:tracePt t="108197" x="5548313" y="5597525"/>
          <p14:tracePt t="108204" x="5548313" y="5613400"/>
          <p14:tracePt t="108213" x="5548313" y="5637213"/>
          <p14:tracePt t="108220" x="5548313" y="5653088"/>
          <p14:tracePt t="108227" x="5548313" y="5686425"/>
          <p14:tracePt t="108235" x="5556250" y="5718175"/>
          <p14:tracePt t="108242" x="5556250" y="5726113"/>
          <p14:tracePt t="108250" x="5556250" y="5741988"/>
          <p14:tracePt t="108264" x="5564188" y="5749925"/>
          <p14:tracePt t="108272" x="5564188" y="5757863"/>
          <p14:tracePt t="108280" x="5564188" y="5773738"/>
          <p14:tracePt t="108287" x="5564188" y="5781675"/>
          <p14:tracePt t="108295" x="5572125" y="5797550"/>
          <p14:tracePt t="108303" x="5572125" y="5813425"/>
          <p14:tracePt t="108317" x="5572125" y="5829300"/>
          <p14:tracePt t="108325" x="5572125" y="5845175"/>
          <p14:tracePt t="108332" x="5572125" y="5868988"/>
          <p14:tracePt t="108340" x="5572125" y="5884863"/>
          <p14:tracePt t="108347" x="5572125" y="5900738"/>
          <p14:tracePt t="108356" x="5572125" y="5908675"/>
          <p14:tracePt t="108362" x="5572125" y="5924550"/>
          <p14:tracePt t="108371" x="5572125" y="5940425"/>
          <p14:tracePt t="108377" x="5572125" y="5948363"/>
          <p14:tracePt t="108385" x="5572125" y="5964238"/>
          <p14:tracePt t="108392" x="5572125" y="5972175"/>
          <p14:tracePt t="108400" x="5572125" y="5980113"/>
          <p14:tracePt t="108408" x="5572125" y="5988050"/>
          <p14:tracePt t="108422" x="5572125" y="6005513"/>
          <p14:tracePt t="108430" x="5572125" y="6013450"/>
          <p14:tracePt t="108437" x="5572125" y="6021388"/>
          <p14:tracePt t="108446" x="5572125" y="6029325"/>
          <p14:tracePt t="108454" x="5572125" y="6045200"/>
          <p14:tracePt t="108468" x="5572125" y="6069013"/>
          <p14:tracePt t="108475" x="5572125" y="6076950"/>
          <p14:tracePt t="108483" x="5572125" y="6084888"/>
          <p14:tracePt t="108490" x="5572125" y="6092825"/>
          <p14:tracePt t="108497" x="5572125" y="6100763"/>
          <p14:tracePt t="108527" x="5572125" y="6108700"/>
          <p14:tracePt t="108565" x="5572125" y="6116638"/>
          <p14:tracePt t="108580" x="5572125" y="6124575"/>
          <p14:tracePt t="108594" x="5572125" y="6132513"/>
          <p14:tracePt t="108880" x="5572125" y="6108700"/>
          <p14:tracePt t="108887" x="5572125" y="6092825"/>
          <p14:tracePt t="108895" x="5572125" y="6069013"/>
          <p14:tracePt t="108903" x="5564188" y="6037263"/>
          <p14:tracePt t="108910" x="5556250" y="5995988"/>
          <p14:tracePt t="108918" x="5556250" y="5956300"/>
          <p14:tracePt t="108925" x="5548313" y="5932488"/>
          <p14:tracePt t="108933" x="5540375" y="5884863"/>
          <p14:tracePt t="108940" x="5532438" y="5845175"/>
          <p14:tracePt t="108947" x="5532438" y="5829300"/>
          <p14:tracePt t="108955" x="5524500" y="5781675"/>
          <p14:tracePt t="108963" x="5516563" y="5741988"/>
          <p14:tracePt t="108970" x="5508625" y="5702300"/>
          <p14:tracePt t="108977" x="5500688" y="5662613"/>
          <p14:tracePt t="108986" x="5500688" y="5613400"/>
          <p14:tracePt t="108992" x="5484813" y="5549900"/>
          <p14:tracePt t="109000" x="5476875" y="5502275"/>
          <p14:tracePt t="109007" x="5468938" y="5454650"/>
          <p14:tracePt t="109014" x="5461000" y="5407025"/>
          <p14:tracePt t="109022" x="5461000" y="5375275"/>
          <p14:tracePt t="109030" x="5445125" y="5327650"/>
          <p14:tracePt t="109037" x="5437188" y="5294313"/>
          <p14:tracePt t="109044" x="5437188" y="5262563"/>
          <p14:tracePt t="109053" x="5429250" y="5222875"/>
          <p14:tracePt t="109059" x="5429250" y="5199063"/>
          <p14:tracePt t="109068" x="5421313" y="5183188"/>
          <p14:tracePt t="109075" x="5421313" y="5175250"/>
          <p14:tracePt t="109083" x="5421313" y="5151438"/>
          <p14:tracePt t="109091" x="5413375" y="5143500"/>
          <p14:tracePt t="109105" x="5413375" y="5135563"/>
          <p14:tracePt t="109120" x="5413375" y="5127625"/>
          <p14:tracePt t="109150" x="5413375" y="5119688"/>
          <p14:tracePt t="109165" x="5413375" y="5103813"/>
          <p14:tracePt t="109172" x="5413375" y="5095875"/>
          <p14:tracePt t="109187" x="5413375" y="5080000"/>
          <p14:tracePt t="109203" x="5413375" y="5072063"/>
          <p14:tracePt t="109218" x="5413375" y="5064125"/>
          <p14:tracePt t="109233" x="5413375" y="5048250"/>
          <p14:tracePt t="109247" x="5413375" y="5040313"/>
          <p14:tracePt t="109262" x="5413375" y="5032375"/>
          <p14:tracePt t="109277" x="5413375" y="5024438"/>
          <p14:tracePt t="109285" x="5413375" y="5008563"/>
          <p14:tracePt t="109294" x="5413375" y="5000625"/>
          <p14:tracePt t="109301" x="5413375" y="4992688"/>
          <p14:tracePt t="109319" x="5413375" y="4976813"/>
          <p14:tracePt t="109330" x="5413375" y="4967288"/>
          <p14:tracePt t="109345" x="5413375" y="4959350"/>
          <p14:tracePt t="109353" x="5421313" y="4951413"/>
          <p14:tracePt t="109360" x="5421313" y="4943475"/>
          <p14:tracePt t="109376" x="5421313" y="4935538"/>
          <p14:tracePt t="109390" x="5429250" y="4919663"/>
          <p14:tracePt t="109405" x="5429250" y="4911725"/>
          <p14:tracePt t="109413" x="5429250" y="4903788"/>
          <p14:tracePt t="109420" x="5429250" y="4895850"/>
          <p14:tracePt t="109427" x="5429250" y="4887913"/>
          <p14:tracePt t="109436" x="5437188" y="4879975"/>
          <p14:tracePt t="109442" x="5437188" y="4872038"/>
          <p14:tracePt t="109457" x="5445125" y="4864100"/>
          <p14:tracePt t="109466" x="5445125" y="4856163"/>
          <p14:tracePt t="109472" x="5445125" y="4848225"/>
          <p14:tracePt t="109488" x="5445125" y="4840288"/>
          <p14:tracePt t="109495" x="5445125" y="4832350"/>
          <p14:tracePt t="109503" x="5445125" y="4824413"/>
          <p14:tracePt t="109510" x="5453063" y="4808538"/>
          <p14:tracePt t="109526" x="5453063" y="4800600"/>
          <p14:tracePt t="109540" x="5453063" y="4792663"/>
          <p14:tracePt t="109555" x="5453063" y="4784725"/>
          <p14:tracePt t="109565" x="5461000" y="4784725"/>
          <p14:tracePt t="109569" x="5461000" y="4776788"/>
          <p14:tracePt t="109577" x="5461000" y="4768850"/>
          <p14:tracePt t="109592" x="5461000" y="4760913"/>
          <p14:tracePt t="109607" x="5468938" y="4752975"/>
          <p14:tracePt t="109622" x="5468938" y="4745038"/>
          <p14:tracePt t="109630" x="5468938" y="4737100"/>
          <p14:tracePt t="109668" x="5468938" y="4729163"/>
          <p14:tracePt t="109841" x="0" y="0"/>
        </p14:tracePtLst>
        <p14:tracePtLst>
          <p14:tracePt t="110044" x="5500688" y="4681538"/>
          <p14:tracePt t="110148" x="5500688" y="4689475"/>
          <p14:tracePt t="110162" x="5500688" y="4697413"/>
          <p14:tracePt t="110169" x="5500688" y="4713288"/>
          <p14:tracePt t="110185" x="5500688" y="4729163"/>
          <p14:tracePt t="110192" x="5500688" y="4737100"/>
          <p14:tracePt t="110201" x="5500688" y="4752975"/>
          <p14:tracePt t="110208" x="5500688" y="4760913"/>
          <p14:tracePt t="110216" x="5500688" y="4768850"/>
          <p14:tracePt t="110222" x="5500688" y="4776788"/>
          <p14:tracePt t="110230" x="5500688" y="4784725"/>
          <p14:tracePt t="110237" x="5500688" y="4800600"/>
          <p14:tracePt t="110245" x="5500688" y="4808538"/>
          <p14:tracePt t="110252" x="5500688" y="4816475"/>
          <p14:tracePt t="110260" x="5500688" y="4832350"/>
          <p14:tracePt t="110268" x="5500688" y="4848225"/>
          <p14:tracePt t="110274" x="5500688" y="4864100"/>
          <p14:tracePt t="110282" x="5500688" y="4887913"/>
          <p14:tracePt t="110290" x="5500688" y="4903788"/>
          <p14:tracePt t="110298" x="5500688" y="4919663"/>
          <p14:tracePt t="110305" x="5500688" y="4927600"/>
          <p14:tracePt t="110312" x="5500688" y="4951413"/>
          <p14:tracePt t="110320" x="5500688" y="4976813"/>
          <p14:tracePt t="110327" x="5500688" y="5000625"/>
          <p14:tracePt t="110335" x="5500688" y="5040313"/>
          <p14:tracePt t="110342" x="5500688" y="5064125"/>
          <p14:tracePt t="110350" x="5500688" y="5087938"/>
          <p14:tracePt t="110357" x="5500688" y="5111750"/>
          <p14:tracePt t="110365" x="5500688" y="5135563"/>
          <p14:tracePt t="110372" x="5500688" y="5151438"/>
          <p14:tracePt t="110380" x="5500688" y="5175250"/>
          <p14:tracePt t="110388" x="5508625" y="5207000"/>
          <p14:tracePt t="110395" x="5508625" y="5222875"/>
          <p14:tracePt t="110402" x="5516563" y="5246688"/>
          <p14:tracePt t="110410" x="5524500" y="5270500"/>
          <p14:tracePt t="110418" x="5524500" y="5286375"/>
          <p14:tracePt t="110425" x="5524500" y="5310188"/>
          <p14:tracePt t="110432" x="5524500" y="5343525"/>
          <p14:tracePt t="110440" x="5532438" y="5367338"/>
          <p14:tracePt t="110448" x="5532438" y="5407025"/>
          <p14:tracePt t="110455" x="5532438" y="5430838"/>
          <p14:tracePt t="110463" x="5532438" y="5454650"/>
          <p14:tracePt t="110470" x="5540375" y="5486400"/>
          <p14:tracePt t="110477" x="5540375" y="5518150"/>
          <p14:tracePt t="110485" x="5548313" y="5549900"/>
          <p14:tracePt t="110493" x="5548313" y="5597525"/>
          <p14:tracePt t="110501" x="5548313" y="5629275"/>
          <p14:tracePt t="110507" x="5556250" y="5653088"/>
          <p14:tracePt t="110516" x="5556250" y="5686425"/>
          <p14:tracePt t="110522" x="5556250" y="5710238"/>
          <p14:tracePt t="110530" x="5556250" y="5734050"/>
          <p14:tracePt t="110538" x="5556250" y="5749925"/>
          <p14:tracePt t="110545" x="5556250" y="5765800"/>
          <p14:tracePt t="110552" x="5556250" y="5781675"/>
          <p14:tracePt t="110560" x="5556250" y="5805488"/>
          <p14:tracePt t="110568" x="5556250" y="5813425"/>
          <p14:tracePt t="110575" x="5556250" y="5821363"/>
          <p14:tracePt t="110582" x="5556250" y="5829300"/>
          <p14:tracePt t="110599" x="5556250" y="5837238"/>
          <p14:tracePt t="110612" x="5556250" y="5845175"/>
          <p14:tracePt t="110635" x="5556250" y="5853113"/>
          <p14:tracePt t="110650" x="5556250" y="5861050"/>
          <p14:tracePt t="110672" x="5556250" y="5868988"/>
          <p14:tracePt t="110719" x="5556250" y="5876925"/>
          <p14:tracePt t="110740" x="5556250" y="5884863"/>
          <p14:tracePt t="110748" x="5556250" y="5892800"/>
          <p14:tracePt t="110770" x="5556250" y="5900738"/>
          <p14:tracePt t="110792" x="5556250" y="5908675"/>
          <p14:tracePt t="110830" x="5556250" y="5916613"/>
          <p14:tracePt t="111032" x="5556250" y="5924550"/>
          <p14:tracePt t="111048" x="5556250" y="5932488"/>
          <p14:tracePt t="111055" x="5564188" y="5940425"/>
          <p14:tracePt t="111063" x="5572125" y="5956300"/>
          <p14:tracePt t="111070" x="5572125" y="5972175"/>
          <p14:tracePt t="111077" x="5572125" y="5988050"/>
          <p14:tracePt t="111085" x="5580063" y="6005513"/>
          <p14:tracePt t="111094" x="5588000" y="6029325"/>
          <p14:tracePt t="111100" x="5588000" y="6037263"/>
          <p14:tracePt t="111115" x="5588000" y="6045200"/>
          <p14:tracePt t="111122" x="5588000" y="6053138"/>
          <p14:tracePt t="111137" x="5588000" y="6061075"/>
          <p14:tracePt t="111152" x="5588000" y="6069013"/>
          <p14:tracePt t="111168" x="5595938" y="6084888"/>
          <p14:tracePt t="111184" x="5595938" y="6092825"/>
          <p14:tracePt t="111190" x="5603875" y="6092825"/>
          <p14:tracePt t="111198" x="5603875" y="6100763"/>
          <p14:tracePt t="111205" x="5603875" y="6108700"/>
          <p14:tracePt t="111227" x="5603875" y="6116638"/>
          <p14:tracePt t="111534" x="5603875" y="6100763"/>
          <p14:tracePt t="111542" x="5603875" y="6076950"/>
          <p14:tracePt t="111550" x="5603875" y="6061075"/>
          <p14:tracePt t="111557" x="5603875" y="6037263"/>
          <p14:tracePt t="111566" x="5603875" y="6021388"/>
          <p14:tracePt t="111572" x="5603875" y="5995988"/>
          <p14:tracePt t="111580" x="5603875" y="5972175"/>
          <p14:tracePt t="111587" x="5603875" y="5940425"/>
          <p14:tracePt t="111594" x="5603875" y="5924550"/>
          <p14:tracePt t="111602" x="5603875" y="5892800"/>
          <p14:tracePt t="111610" x="5603875" y="5853113"/>
          <p14:tracePt t="111618" x="5603875" y="5805488"/>
          <p14:tracePt t="111625" x="5611813" y="5749925"/>
          <p14:tracePt t="111633" x="5611813" y="5694363"/>
          <p14:tracePt t="111639" x="5611813" y="5637213"/>
          <p14:tracePt t="111647" x="5619750" y="5597525"/>
          <p14:tracePt t="111655" x="5627688" y="5549900"/>
          <p14:tracePt t="111663" x="5635625" y="5510213"/>
          <p14:tracePt t="111670" x="5635625" y="5470525"/>
          <p14:tracePt t="111677" x="5643563" y="5438775"/>
          <p14:tracePt t="111685" x="5643563" y="5407025"/>
          <p14:tracePt t="111692" x="5643563" y="5391150"/>
          <p14:tracePt t="111701" x="5643563" y="5367338"/>
          <p14:tracePt t="111707" x="5643563" y="5343525"/>
          <p14:tracePt t="111714" x="5643563" y="5327650"/>
          <p14:tracePt t="111723" x="5643563" y="5310188"/>
          <p14:tracePt t="112007" x="5643563" y="5302250"/>
          <p14:tracePt t="112022" x="5643563" y="5294313"/>
          <p14:tracePt t="112030" x="5635625" y="5286375"/>
          <p14:tracePt t="112044" x="5627688" y="5286375"/>
          <p14:tracePt t="112052" x="5627688" y="5278438"/>
          <p14:tracePt t="112067" x="5627688" y="5270500"/>
          <p14:tracePt t="112075" x="5619750" y="5270500"/>
          <p14:tracePt t="112097" x="5619750" y="5262563"/>
          <p14:tracePt t="112127" x="5611813" y="5254625"/>
          <p14:tracePt t="112135" x="5611813" y="5246688"/>
          <p14:tracePt t="112150" x="5611813" y="5238750"/>
          <p14:tracePt t="112157" x="5603875" y="5238750"/>
          <p14:tracePt t="112173" x="5595938" y="5230813"/>
          <p14:tracePt t="112187" x="5595938" y="5222875"/>
          <p14:tracePt t="112195" x="5588000" y="5222875"/>
          <p14:tracePt t="112203" x="5588000" y="5214938"/>
          <p14:tracePt t="112368" x="0" y="0"/>
        </p14:tracePtLst>
        <p14:tracePtLst>
          <p14:tracePt t="121977" x="1427163" y="3563938"/>
          <p14:tracePt t="122125" x="1427163" y="3587750"/>
          <p14:tracePt t="122136" x="1435100" y="3605213"/>
          <p14:tracePt t="122141" x="1435100" y="3621088"/>
          <p14:tracePt t="122149" x="1435100" y="3629025"/>
          <p14:tracePt t="122157" x="1435100" y="3644900"/>
          <p14:tracePt t="122164" x="1443038" y="3668713"/>
          <p14:tracePt t="122172" x="1443038" y="3684588"/>
          <p14:tracePt t="122178" x="1443038" y="3692525"/>
          <p14:tracePt t="122186" x="1443038" y="3716338"/>
          <p14:tracePt t="122193" x="1443038" y="3724275"/>
          <p14:tracePt t="122201" x="1443038" y="3740150"/>
          <p14:tracePt t="122209" x="1443038" y="3756025"/>
          <p14:tracePt t="122216" x="1450975" y="3763963"/>
          <p14:tracePt t="122224" x="1450975" y="3779838"/>
          <p14:tracePt t="122231" x="1458913" y="3795713"/>
          <p14:tracePt t="122239" x="1458913" y="3811588"/>
          <p14:tracePt t="122247" x="1458913" y="3819525"/>
          <p14:tracePt t="122253" x="1458913" y="3827463"/>
          <p14:tracePt t="122268" x="1458913" y="3835400"/>
          <p14:tracePt t="122284" x="1458913" y="3843338"/>
          <p14:tracePt t="122291" x="1466850" y="3843338"/>
          <p14:tracePt t="122305" x="1466850" y="3851275"/>
          <p14:tracePt t="122314" x="1466850" y="3859213"/>
          <p14:tracePt t="122328" x="1466850" y="3867150"/>
          <p14:tracePt t="122351" x="1474788" y="3875088"/>
          <p14:tracePt t="122366" x="1474788" y="3883025"/>
          <p14:tracePt t="122374" x="1474788" y="3890963"/>
          <p14:tracePt t="122382" x="1482725" y="3906838"/>
          <p14:tracePt t="122397" x="1482725" y="3914775"/>
          <p14:tracePt t="122403" x="1482725" y="3922713"/>
          <p14:tracePt t="122411" x="1482725" y="3930650"/>
          <p14:tracePt t="122418" x="1482725" y="3938588"/>
          <p14:tracePt t="122434" x="1482725" y="3956050"/>
          <p14:tracePt t="122441" x="1482725" y="3963988"/>
          <p14:tracePt t="122455" x="1482725" y="3979863"/>
          <p14:tracePt t="122463" x="1482725" y="3987800"/>
          <p14:tracePt t="122471" x="1482725" y="3995738"/>
          <p14:tracePt t="122478" x="1482725" y="4003675"/>
          <p14:tracePt t="122486" x="1482725" y="4027488"/>
          <p14:tracePt t="122493" x="1482725" y="4035425"/>
          <p14:tracePt t="122501" x="1482725" y="4051300"/>
          <p14:tracePt t="122509" x="1482725" y="4059238"/>
          <p14:tracePt t="122515" x="1482725" y="4075113"/>
          <p14:tracePt t="122523" x="1482725" y="4098925"/>
          <p14:tracePt t="122531" x="1482725" y="4106863"/>
          <p14:tracePt t="122539" x="1482725" y="4130675"/>
          <p14:tracePt t="122554" x="1482725" y="4146550"/>
          <p14:tracePt t="122561" x="1482725" y="4162425"/>
          <p14:tracePt t="122569" x="1482725" y="4202113"/>
          <p14:tracePt t="122576" x="1482725" y="4225925"/>
          <p14:tracePt t="122583" x="1482725" y="4241800"/>
          <p14:tracePt t="122591" x="1482725" y="4257675"/>
          <p14:tracePt t="122598" x="1482725" y="4265613"/>
          <p14:tracePt t="122607" x="1482725" y="4281488"/>
          <p14:tracePt t="122614" x="1482725" y="4298950"/>
          <p14:tracePt t="122628" x="1482725" y="4314825"/>
          <p14:tracePt t="122643" x="1482725" y="4330700"/>
          <p14:tracePt t="122651" x="1482725" y="4338638"/>
          <p14:tracePt t="122666" x="1482725" y="4346575"/>
          <p14:tracePt t="122681" x="1482725" y="4362450"/>
          <p14:tracePt t="122690" x="1482725" y="4370388"/>
          <p14:tracePt t="122704" x="1482725" y="4386263"/>
          <p14:tracePt t="122720" x="1482725" y="4394200"/>
          <p14:tracePt t="122725" x="1482725" y="4402138"/>
          <p14:tracePt t="122734" x="1482725" y="4410075"/>
          <p14:tracePt t="122745" x="1482725" y="4441825"/>
          <p14:tracePt t="122749" x="1482725" y="4457700"/>
          <p14:tracePt t="122756" x="1482725" y="4481513"/>
          <p14:tracePt t="122764" x="1482725" y="4497388"/>
          <p14:tracePt t="122771" x="1482725" y="4521200"/>
          <p14:tracePt t="122778" x="1482725" y="4537075"/>
          <p14:tracePt t="122786" x="1482725" y="4560888"/>
          <p14:tracePt t="122793" x="1482725" y="4576763"/>
          <p14:tracePt t="122801" x="1482725" y="4600575"/>
          <p14:tracePt t="122808" x="1482725" y="4616450"/>
          <p14:tracePt t="122816" x="1482725" y="4633913"/>
          <p14:tracePt t="122823" x="1482725" y="4649788"/>
          <p14:tracePt t="122831" x="1482725" y="4657725"/>
          <p14:tracePt t="122838" x="1482725" y="4681538"/>
          <p14:tracePt t="122846" x="1482725" y="4689475"/>
          <p14:tracePt t="122854" x="1482725" y="4705350"/>
          <p14:tracePt t="122861" x="1482725" y="4713288"/>
          <p14:tracePt t="122868" x="1482725" y="4721225"/>
          <p14:tracePt t="122876" x="1482725" y="4729163"/>
          <p14:tracePt t="122892" x="1482725" y="4745038"/>
          <p14:tracePt t="122906" x="1482725" y="4760913"/>
          <p14:tracePt t="122913" x="1482725" y="4768850"/>
          <p14:tracePt t="122921" x="1474788" y="4776788"/>
          <p14:tracePt t="122928" x="1474788" y="4792663"/>
          <p14:tracePt t="122938" x="1466850" y="4792663"/>
          <p14:tracePt t="122946" x="1466850" y="4800600"/>
          <p14:tracePt t="122951" x="1458913" y="4800600"/>
          <p14:tracePt t="122959" x="1458913" y="4808538"/>
          <p14:tracePt t="122974" x="1458913" y="4816475"/>
          <p14:tracePt t="122981" x="1458913" y="4824413"/>
          <p14:tracePt t="122996" x="1458913" y="4832350"/>
          <p14:tracePt t="123003" x="1458913" y="4840288"/>
          <p14:tracePt t="123011" x="1458913" y="4848225"/>
          <p14:tracePt t="123018" x="1458913" y="4856163"/>
          <p14:tracePt t="123025" x="1458913" y="4872038"/>
          <p14:tracePt t="123033" x="1450975" y="4879975"/>
          <p14:tracePt t="123041" x="1450975" y="4895850"/>
          <p14:tracePt t="123049" x="1450975" y="4911725"/>
          <p14:tracePt t="123056" x="1450975" y="4927600"/>
          <p14:tracePt t="123071" x="1450975" y="4943475"/>
          <p14:tracePt t="123079" x="1450975" y="4951413"/>
          <p14:tracePt t="123086" x="1450975" y="4959350"/>
          <p14:tracePt t="123101" x="1450975" y="4976813"/>
          <p14:tracePt t="123109" x="1450975" y="4984750"/>
          <p14:tracePt t="123116" x="1450975" y="4992688"/>
          <p14:tracePt t="123124" x="1450975" y="5000625"/>
          <p14:tracePt t="123131" x="1450975" y="5008563"/>
          <p14:tracePt t="123139" x="1450975" y="5024438"/>
          <p14:tracePt t="123146" x="1450975" y="5032375"/>
          <p14:tracePt t="123153" x="1450975" y="5056188"/>
          <p14:tracePt t="123161" x="1450975" y="5064125"/>
          <p14:tracePt t="123169" x="1450975" y="5087938"/>
          <p14:tracePt t="123183" x="1450975" y="5095875"/>
          <p14:tracePt t="123191" x="1450975" y="5103813"/>
          <p14:tracePt t="123288" x="1450975" y="5095875"/>
          <p14:tracePt t="123296" x="1443038" y="5080000"/>
          <p14:tracePt t="123304" x="1435100" y="5056188"/>
          <p14:tracePt t="123311" x="1419225" y="5016500"/>
          <p14:tracePt t="123318" x="1403350" y="4976813"/>
          <p14:tracePt t="123325" x="1403350" y="4943475"/>
          <p14:tracePt t="123333" x="1395413" y="4911725"/>
          <p14:tracePt t="123341" x="1395413" y="4872038"/>
          <p14:tracePt t="123349" x="1395413" y="4848225"/>
          <p14:tracePt t="123356" x="1395413" y="4824413"/>
          <p14:tracePt t="123364" x="1395413" y="4808538"/>
          <p14:tracePt t="123372" x="1395413" y="4784725"/>
          <p14:tracePt t="123378" x="1395413" y="4760913"/>
          <p14:tracePt t="123386" x="1395413" y="4737100"/>
          <p14:tracePt t="123394" x="1395413" y="4713288"/>
          <p14:tracePt t="123408" x="1395413" y="4689475"/>
          <p14:tracePt t="123415" x="1395413" y="4673600"/>
          <p14:tracePt t="123424" x="1403350" y="4657725"/>
          <p14:tracePt t="123431" x="1403350" y="4633913"/>
          <p14:tracePt t="123438" x="1403350" y="4616450"/>
          <p14:tracePt t="123446" x="1403350" y="4608513"/>
          <p14:tracePt t="123454" x="1403350" y="4600575"/>
          <p14:tracePt t="123461" x="1411288" y="4592638"/>
          <p14:tracePt t="123468" x="1419225" y="4576763"/>
          <p14:tracePt t="123476" x="1419225" y="4568825"/>
          <p14:tracePt t="123483" x="1419225" y="4560888"/>
          <p14:tracePt t="123491" x="1419225" y="4545013"/>
          <p14:tracePt t="123499" x="1427163" y="4537075"/>
          <p14:tracePt t="123506" x="1427163" y="4529138"/>
          <p14:tracePt t="123514" x="1435100" y="4521200"/>
          <p14:tracePt t="123528" x="1435100" y="4505325"/>
          <p14:tracePt t="123536" x="1435100" y="4497388"/>
          <p14:tracePt t="123543" x="1443038" y="4481513"/>
          <p14:tracePt t="123551" x="1450975" y="4457700"/>
          <p14:tracePt t="123558" x="1458913" y="4433888"/>
          <p14:tracePt t="123566" x="1458913" y="4410075"/>
          <p14:tracePt t="123574" x="1474788" y="4378325"/>
          <p14:tracePt t="123581" x="1482725" y="4362450"/>
          <p14:tracePt t="123589" x="1490663" y="4338638"/>
          <p14:tracePt t="123596" x="1498600" y="4298950"/>
          <p14:tracePt t="123604" x="1506538" y="4265613"/>
          <p14:tracePt t="123611" x="1522413" y="4217988"/>
          <p14:tracePt t="123618" x="1530350" y="4178300"/>
          <p14:tracePt t="123626" x="1538288" y="4138613"/>
          <p14:tracePt t="123633" x="1546225" y="4114800"/>
          <p14:tracePt t="123641" x="1554163" y="4090988"/>
          <p14:tracePt t="123648" x="1554163" y="4059238"/>
          <p14:tracePt t="123656" x="1562100" y="4035425"/>
          <p14:tracePt t="123663" x="1570038" y="3995738"/>
          <p14:tracePt t="123671" x="1570038" y="3971925"/>
          <p14:tracePt t="123679" x="1577975" y="3938588"/>
          <p14:tracePt t="123687" x="1585913" y="3930650"/>
          <p14:tracePt t="123694" x="1585913" y="3914775"/>
          <p14:tracePt t="123701" x="1585913" y="3890963"/>
          <p14:tracePt t="123708" x="1585913" y="3875088"/>
          <p14:tracePt t="123716" x="1585913" y="3851275"/>
          <p14:tracePt t="123724" x="1593850" y="3827463"/>
          <p14:tracePt t="123731" x="1593850" y="3811588"/>
          <p14:tracePt t="123740" x="1593850" y="3795713"/>
          <p14:tracePt t="123746" x="1593850" y="3787775"/>
          <p14:tracePt t="123754" x="1593850" y="3771900"/>
          <p14:tracePt t="123763" x="1593850" y="3763963"/>
          <p14:tracePt t="123771" x="1593850" y="3748088"/>
          <p14:tracePt t="123784" x="1593850" y="3732213"/>
          <p14:tracePt t="123791" x="1593850" y="3724275"/>
          <p14:tracePt t="123806" x="1593850" y="3708400"/>
          <p14:tracePt t="123816" x="1593850" y="3700463"/>
          <p14:tracePt t="123820" x="1593850" y="3692525"/>
          <p14:tracePt t="123828" x="1593850" y="3684588"/>
          <p14:tracePt t="123836" x="1593850" y="3668713"/>
          <p14:tracePt t="123843" x="1593850" y="3660775"/>
          <p14:tracePt t="123851" x="1593850" y="3652838"/>
          <p14:tracePt t="123858" x="1593850" y="3644900"/>
          <p14:tracePt t="123866" x="1593850" y="3636963"/>
          <p14:tracePt t="123874" x="1593850" y="3629025"/>
          <p14:tracePt t="123890" x="1593850" y="3621088"/>
          <p14:tracePt t="123896" x="1593850" y="3613150"/>
          <p14:tracePt t="123911" x="1593850" y="3605213"/>
          <p14:tracePt t="123926" x="1593850" y="3595688"/>
          <p14:tracePt t="123941" x="1593850" y="3587750"/>
          <p14:tracePt t="123956" x="1593850" y="3579813"/>
          <p14:tracePt t="123994" x="1593850" y="3571875"/>
          <p14:tracePt t="124008" x="1593850" y="3563938"/>
          <p14:tracePt t="124024" x="1585913" y="3556000"/>
          <p14:tracePt t="124040" x="1585913" y="3548063"/>
          <p14:tracePt t="124045" x="1577975" y="3548063"/>
          <p14:tracePt t="124061" x="1570038" y="3540125"/>
          <p14:tracePt t="124083" x="1570038" y="3532188"/>
          <p14:tracePt t="124090" x="1562100" y="3532188"/>
          <p14:tracePt t="124123" x="0" y="0"/>
        </p14:tracePtLst>
        <p14:tracePtLst>
          <p14:tracePt t="124385" x="1514475" y="3629025"/>
          <p14:tracePt t="124390" x="1514475" y="3636963"/>
          <p14:tracePt t="124406" x="1514475" y="3644900"/>
          <p14:tracePt t="124436" x="1514475" y="3652838"/>
          <p14:tracePt t="124458" x="1514475" y="3660775"/>
          <p14:tracePt t="124481" x="1514475" y="3668713"/>
          <p14:tracePt t="124490" x="1514475" y="3676650"/>
          <p14:tracePt t="124495" x="1514475" y="3684588"/>
          <p14:tracePt t="124503" x="1514475" y="3692525"/>
          <p14:tracePt t="124510" x="1514475" y="3708400"/>
          <p14:tracePt t="124518" x="1514475" y="3724275"/>
          <p14:tracePt t="124526" x="1514475" y="3740150"/>
          <p14:tracePt t="124533" x="1514475" y="3763963"/>
          <p14:tracePt t="124541" x="1514475" y="3771900"/>
          <p14:tracePt t="124548" x="1514475" y="3795713"/>
          <p14:tracePt t="124556" x="1514475" y="3819525"/>
          <p14:tracePt t="124565" x="1514475" y="3851275"/>
          <p14:tracePt t="124573" x="1514475" y="3867150"/>
          <p14:tracePt t="124578" x="1514475" y="3890963"/>
          <p14:tracePt t="124585" x="1514475" y="3906838"/>
          <p14:tracePt t="124593" x="1514475" y="3914775"/>
          <p14:tracePt t="124600" x="1514475" y="3938588"/>
          <p14:tracePt t="124608" x="1514475" y="3963988"/>
          <p14:tracePt t="124616" x="1514475" y="3971925"/>
          <p14:tracePt t="124624" x="1514475" y="3995738"/>
          <p14:tracePt t="124631" x="1514475" y="4003675"/>
          <p14:tracePt t="124639" x="1514475" y="4027488"/>
          <p14:tracePt t="124646" x="1514475" y="4035425"/>
          <p14:tracePt t="124653" x="1514475" y="4051300"/>
          <p14:tracePt t="124661" x="1514475" y="4059238"/>
          <p14:tracePt t="124668" x="1514475" y="4075113"/>
          <p14:tracePt t="124676" x="1514475" y="4083050"/>
          <p14:tracePt t="124683" x="1514475" y="4090988"/>
          <p14:tracePt t="124691" x="1514475" y="4106863"/>
          <p14:tracePt t="124698" x="1514475" y="4114800"/>
          <p14:tracePt t="124706" x="1514475" y="4130675"/>
          <p14:tracePt t="124713" x="1514475" y="4138613"/>
          <p14:tracePt t="124721" x="1514475" y="4146550"/>
          <p14:tracePt t="124728" x="1514475" y="4194175"/>
          <p14:tracePt t="124737" x="1514475" y="4217988"/>
          <p14:tracePt t="124744" x="1514475" y="4233863"/>
          <p14:tracePt t="124750" x="1514475" y="4241800"/>
          <p14:tracePt t="124758" x="1514475" y="4249738"/>
          <p14:tracePt t="124766" x="1514475" y="4273550"/>
          <p14:tracePt t="124773" x="1514475" y="4281488"/>
          <p14:tracePt t="124781" x="1514475" y="4291013"/>
          <p14:tracePt t="124789" x="1522413" y="4306888"/>
          <p14:tracePt t="124797" x="1522413" y="4330700"/>
          <p14:tracePt t="124807" x="1522413" y="4354513"/>
          <p14:tracePt t="124812" x="1530350" y="4378325"/>
          <p14:tracePt t="124819" x="1530350" y="4410075"/>
          <p14:tracePt t="124826" x="1530350" y="4433888"/>
          <p14:tracePt t="124833" x="1530350" y="4457700"/>
          <p14:tracePt t="124841" x="1530350" y="4497388"/>
          <p14:tracePt t="124848" x="1530350" y="4529138"/>
          <p14:tracePt t="124856" x="1530350" y="4560888"/>
          <p14:tracePt t="124864" x="1530350" y="4592638"/>
          <p14:tracePt t="124871" x="1530350" y="4624388"/>
          <p14:tracePt t="124878" x="1530350" y="4649788"/>
          <p14:tracePt t="124889" x="1530350" y="4673600"/>
          <p14:tracePt t="124894" x="1530350" y="4713288"/>
          <p14:tracePt t="124900" x="1530350" y="4729163"/>
          <p14:tracePt t="124908" x="1538288" y="4729163"/>
          <p14:tracePt t="124915" x="1538288" y="4737100"/>
          <p14:tracePt t="125051" x="1538288" y="4745038"/>
          <p14:tracePt t="125058" x="1538288" y="4752975"/>
          <p14:tracePt t="125074" x="1546225" y="4768850"/>
          <p14:tracePt t="125081" x="1546225" y="4776788"/>
          <p14:tracePt t="125089" x="1546225" y="4792663"/>
          <p14:tracePt t="125096" x="1546225" y="4816475"/>
          <p14:tracePt t="125103" x="1546225" y="4840288"/>
          <p14:tracePt t="125111" x="1546225" y="4848225"/>
          <p14:tracePt t="125118" x="1546225" y="4872038"/>
          <p14:tracePt t="125128" x="1546225" y="4879975"/>
          <p14:tracePt t="125135" x="1554163" y="4895850"/>
          <p14:tracePt t="125149" x="1554163" y="4903788"/>
          <p14:tracePt t="125163" x="1554163" y="4911725"/>
          <p14:tracePt t="125171" x="1554163" y="4919663"/>
          <p14:tracePt t="125178" x="1554163" y="4927600"/>
          <p14:tracePt t="125216" x="1554163" y="4935538"/>
          <p14:tracePt t="125366" x="0" y="0"/>
        </p14:tracePtLst>
      </p14:laserTraceLst>
    </p:ext>
    <p:ext uri="{E180D4A7-C9FB-4DFB-919C-405C955672EB}">
      <p14:showEvtLst xmlns:p14="http://schemas.microsoft.com/office/powerpoint/2010/main">
        <p14:playEvt time="18" objId="5"/>
        <p14:stopEvt time="126911" objId="5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6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1804</cp:revision>
  <dcterms:created xsi:type="dcterms:W3CDTF">2005-10-14T14:03:22Z</dcterms:created>
  <dcterms:modified xsi:type="dcterms:W3CDTF">2020-12-08T09:47:49Z</dcterms:modified>
</cp:coreProperties>
</file>