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5"/>
  </p:notesMasterIdLst>
  <p:handoutMasterIdLst>
    <p:handoutMasterId r:id="rId16"/>
  </p:handoutMasterIdLst>
  <p:sldIdLst>
    <p:sldId id="429" r:id="rId2"/>
    <p:sldId id="434" r:id="rId3"/>
    <p:sldId id="435" r:id="rId4"/>
    <p:sldId id="436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>
        <p:scale>
          <a:sx n="100" d="100"/>
          <a:sy n="100" d="100"/>
        </p:scale>
        <p:origin x="2232" y="408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18.1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 7936,'0'0'128,"0"0"0,0 0 0,0 0 21,0 0 64,0 0-63,0 0-22,0 0 0,0 0 0,0 0 0,0 0 0,0 0 0,0 0 0,0 0 0,0 0 0,0 0 21,25 0 448,105-8 683,-124 7-1237,-4 1 64,-2 0 21,0 0 0,2-1-22,12-5-84,-1 5 8,11 1 68,-21-2-114,1 1 69,24 17-517,-6-3-5680,-13-7 2091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2:25.243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811 1 8064,'0'0'128,"0"0"21,0 0 64,0 0-42,0 0 42,0 0-42,16 22 426,4 17-78,-2 1 1,-1 1-1,3 17-519,-20-56 128,0-2 21,0 0 64,0 0-42,21-9 298,70-88-191,-89 96-273,0-1 0,-1 1 0,1-1 0,0 1 0,0 0 0,-1 0 0,1 0 1,0 0-1,0 0 0,1 0 0,-1 0 0,0 1 0,0-1 0,0 1 0,0-1 1,1 1-1,-1 0 0,0 0 0,0 0 0,0 0 0,1 0 0,-1 1 0,0-1 0,0 1 1,2 0-6,7 5 8,-6 0 54,6 22 17,-11-26 28,12 0-43,0 1 0,0 0 0,-1 1 0,1 1 0,-1 0 0,0 0 0,-1 1 0,8 5-64,-15-8 17,0-1 1,0 0 0,0 0 0,0-1-1,0 1 1,0-1 0,1 1 0,-1-1 0,1 0-1,-1 0 1,1-1 0,-1 1 0,1-1-1,-1 0 1,1 0 0,-1 0 0,1 0 0,1 0-18,5-5 40,0 1 0,0-1 0,-1-1 0,1 0 0,-1 0 0,0-1 0,-1 0 0,2-2-40,0 2 0,0 10 0,-6 0 12,0-1 1,0 1-1,0-1 1,1 0 0,-1 0-1,1 0 1,0-1 0,-1 0-1,1 0 1,0 0-1,0 0 1,0-1 0,0 1-1,-1-1 1,1 0 0,0-1-1,0 1 1,0-1-1,4-1-12,0 0 17,-3 1-8,6 1-25,6 16 151,-8-4-135,-1-3 21,-7-7 22,-2-2-214,2 0-597,0-1 0,0 1 0,0 0 0,0 0 0,0-1 0,0 0 0,0 1 0,0-1 0,0 0 0,0 0 0,0 0 0,0 0 0,0-1 768,12-7-3093</inkml:trace>
  <inkml:trace contextRef="#ctx0" brushRef="#br1" timeOffset="58681.458">118 165 3200,'0'11'267,"2"-1"0,0 0 0,0 1 0,0-1 0,2 0 0,-1 0 0,1-1 1,1 1-1,2 4-267,7 15 433,-14-27-220,2-25-69,1 0 0,1 0 0,1 0 0,7-20-144,-4 13 86,-8 27-86,0 2 0,0 0 0,0 0 0,0 0 0,0 0 0,1 0 0,-1 0 0,0 0 0,0 0 0,1 1 0,-1-1 0,0 0 0,1 0 0,-1 0 0,1 0 0,-1 1 0,1-1 0,0 0 0,-1 0 0,1 1 0,0-1 0,0 0 0,-1 1 0,1-1 0,0 1 0,0-1 0,0 1 0,0-1 0,-1 0 1,1 0 1,0 1-1,-1-1 1,1 0-1,0 0 1,0 0-1,0 0 1,-1 1-1,1-1 1,0 0 0,0 1-1,0-1 1,0 1-1,0-1 1,0 1-1,0 0 1,1-1-1,-1 1 1,0 0-1,0 0 1,0-1-1,0 1 1,0 0-1,0 0 1,1 0-1,-1 1 1,0-1-1,0 0 1,0 0-1,0 1 1,0-1-1,0 0 1,0 1-1,0-1 1,0 1-2,1 1 6,-1-1 1,0 1-1,0 0 1,0 0-1,0 0 0,0 0 1,0 0-1,-1 0 0,1 0 1,-1 0-1,1 2-6,0 1 5,5 22 85,-1 0 1,-2 0-1,0 10-90,4 26 134,-5-56 61,0-12 236,-1 0-327,0 1 0,1-1 1,0 1-1,0 0 0,1 0 0,-1 0 0,1 0 0,0 0 0,0 0 0,0 1 0,3-4-104,9-5 0,-2 10 0,-1 7 0,0 4 0,-4-4 21,-6-4-11,0 0 0,-1-1 0,1 0 0,0 1-1,0-1 1,0 0 0,0 0 0,-1 1 0,1-1 0,0-1 0,0 1-1,0 0 1,0 0 0,-1-1 0,1 1 0,0-1 0,0 0 0,-1 1 0,1-1-1,1-1-9,2-1 24,1 0 0,-1-1-1,0 0 1,0 0-1,0 0 1,-1-1 0,4-3-24,3-5 0,-11 12 1,0 1 1,0 0 0,0-1-1,1 1 1,-1 0 0,0 0-1,1 0 1,-1-1 0,0 1-1,0 0 1,1 0 0,-1 0-1,0-1 1,1 1 0,-1 0-1,0 0 1,1 0 0,-1 0-1,0 0 1,1 0 0,-1 0-1,1 0 1,-1 0 0,0 0-1,1 0 1,-1 0 0,0 0-1,1 0 1,-1 0 0,0 0-1,1 0 1,-1 1-1,0-1 1,1 0 0,-1 0-1,0 0 1,1 1 0,-1-1-1,0 0 1,0 0 0,1 1-1,-1-1 1,0 0 0,0 0-1,1 1 1,-1-1 0,0 0-1,0 1 1,0-1 0,0 0-1,0 1 1,1-1 0,-1 1-2,8 18 133,-8-17-120,19 59 9,-19-61-22,1 0-1,-1 0 1,0 0 0,1 1 0,-1-1 0,0 0 0,1 0 0,-1 0 0,1 0 0,-1 0-1,0 0 1,1 0 0,-1 0 0,1 0 0,-1 0 0,0 0 0,1 0 0,-1 0-1,1 0 1,-1-1 0,0 1 0,1 0 0,-1 0 0,0 0 0,1-1 0,-1 1 0,0 0-1,1 0 1,-1-1 0,0 1 0,1 0 0,-1-1 0,0 1 0,0 0 0,1-1-1,-1 1 1,0 0 0,0-1 0,0 1 0,0 0 0,1-1 0,-1 1 0,0-1-1,0 1 1,0-1 0,13-16 27,17-44 208,-29 61-235,-1 0 0,0 0 0,0 0 0,1 0 0,-1 0 0,0 0 0,1 0 0,-1 0 0,0 0 0,1 0 0,-1 0 0,0 0 0,1 0 0,-1 0 0,0 0 0,0 1 0,1-1 0,-1 0 0,0 0 0,0 0 0,1 0 0,-1 0 0,0 1 0,0-1 0,1 0 0,-1 0 0,0 0 0,0 1 0,0-1 0,1 0 0,-1 0 0,0 1 0,0-1 0,0 0 0,0 1 0,0-1 0,0 0 0,0 0 0,1 1 0,-1-1 0,0 0 0,0 1 0,0-1 0,0 0 0,0 1 0,0-1 0,0 0 0,6 17 0,3 15-2,-3-13 7,-1 1 1,-1 0 0,0 0 0,0 21-6,-4-40 64,0-1-149,12-34-6486,-7 18 4310</inkml:trace>
  <inkml:trace contextRef="#ctx0" brushRef="#br1" timeOffset="59261.297">0 124 7168,'0'0'-235,"0"0"64,0 0-42,8 25-64,2 13 497,-7-29-111,0-1 1,0 1 0,-1-1-1,-1 1 1,1 0 0,-1 0-1,-1 0 1,1 0 0,-2 0-1,1 0 1,-1 0 0,-2 8-110,12-41 124,-6 13 173,2-1 0,-1 1-1,1 0 1,5-7-297,-8 16-59,-1 0 1,1-1-1,0 1 1,0 0-1,-1 0 0,1 0 1,0 0-1,1 1 0,-1-1 1,0 0-1,0 1 0,1 0 1,-1-1-1,1 1 1,-1 0-1,1 0 0,0 0 1,-1 1-1,1-1 0,0 1 1,0-1-1,1 1 59,8 0-5141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2:59.7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375 33 10240,'0'0'128,"0"0"0,0 0 0,0 0 0,-23 17 362,-24 22-4,-3-1-1,0-3 0,-3-2 1,-34 16-486,79-44 101,2-2-9,0 1 0,0-1 1,-1 0-1,1 0 0,0-1 0,-1 0 0,-6 1-92,37 29 144,-16-20-138,9 6-6,1 0 0,1-1 0,0-1 0,1-1 0,1 0 0,1-2 0,10 5 0,-6-4 0,-1 2 0,-1 0 0,0 2 0,-1 1 0,10 11 0,-29-25-515,1-1 0,0 1 1,0-1-1,0 0 0,0-1 1,0 0-1,1 1 0,5 1 515,-1-3-6762</inkml:trace>
  <inkml:trace contextRef="#ctx0" brushRef="#br0" timeOffset="616.457">652 85 6912,'0'0'128,"0"0"0,0 0 21,4-1 64,90-14 1625,14 4-1838,13-3 317,-93 14-7378,-28 0 5461</inkml:trace>
  <inkml:trace contextRef="#ctx0" brushRef="#br0" timeOffset="980.767">692 307 8448,'3'-1'106,"12"-3"-84,-12 4 65,0-1-1,0 1 1,0 0 0,0-1 0,-1 1 0,1 0-1,0 1 1,0-1 0,0 1 0,0-1 0,0 1-1,0 0 1,-1 0 0,1 0 0,0 0-87,5 2 212,8 2-123,1-1-1,0 0 0,0-1 1,0-2-1,0 1 0,0-2 1,0 0-1,0-1 1,6-2-89,51-10-8582,-62 11 7174</inkml:trace>
  <inkml:trace contextRef="#ctx0" brushRef="#br0" timeOffset="1722.102">805 63 8192,'-1'3'158,"1"1"0,-1 0 1,0 0-1,0-1 1,0 1-1,0-1 0,0 1 1,-1-1-1,0 1 0,1-1 1,-1 0-1,-1 0 0,1 0 1,0 0-1,-1 0 0,-2 2-158,-4 6 539,3 3-471,1 0 1,0-1-1,1 2 1,0-1 0,2 0-1,-1 1 1,2 0 0,0 6-69,-5 26 197,0 8 966,3 0 0,2 19-1163,4-71 32,1-1 0,0 0 0,1 0 0,-1 0 0,0 0 0,1 0 0,-1-1 0,1 0-32,24 7 80,0-1 0,1-2 0,0-1 0,-1-1 0,1-1 1,17-3-81,51-11-5345,-86 10-1311</inkml:trace>
  <inkml:trace contextRef="#ctx0" brushRef="#br0" timeOffset="2623.296">1396 0 11776,'0'9'77,"1"-1"0,1 0 0,-1 1-1,2-1 1,-1 0 0,1 0 0,0 0 0,0-1 0,1 1 0,0-1 0,1 0 0,-1 0 0,2 0 0,-1-1 0,0 1 0,1-1 0,1-1 0,-1 1 0,1-1 0,1 1-77,14 10 157,2-1 0,0-1 0,0-2 1,1 0-1,14 4-157,5-4 147,-38-11-98,1 0 0,-1 0 1,0 1-1,0 0 0,0 0 1,0 1-1,0 0 0,0 0 1,-1 0-1,1 1-49,-5-2 15,0-1 1,-1 0-1,1 1 1,-1-1-1,1 1 1,-1 0-1,0-1 1,0 1 0,1-1-1,-1 1 1,0 0-1,0-1 1,0 1-1,-1-1 1,1 1-1,0-1 1,-1 1-1,1 0 1,-1-1-1,1 1 1,-1-1-1,0 1-15,-13 14 21,0 0 0,-1-1-1,-1 0 1,0-2 0,-1 0 0,-1 0-1,-13 7-20,-30 21 5,-23 28-48,83-67-149,1-2-213,0 0-1003,0 0-1344,0 0-4352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05.1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27 352 11520,'0'0'-128,"0"0"42,0 0 172,25 0 404,69-3 122,-50 0-468,1 3 1,-1 1 0,38 7-145,-62-4-382,-17-3-2714,-3-1-3282</inkml:trace>
  <inkml:trace contextRef="#ctx0" brushRef="#br0" timeOffset="354.157">4 693 11520,'29'-22'-181,"-24"19"169,17 0-286,20-5 559,1 2-1,-1 2 1,38 1-261,-29 1-1340,0-1-1,25-7 1341,-62 8-6186</inkml:trace>
  <inkml:trace contextRef="#ctx0" brushRef="#br0" timeOffset="948.113">48 426 11648,'10'1'-22,"-8"0"-84,-11 36 234,2-4-89,-6 19 111,2 1 0,2 0 1,3 1-1,2 18-150,4-70 70,-1 1 1,1-1 0,0 0-1,0 1 1,0-1-1,1 1 1,-1-1 0,0 0-1,1 1 1,0-1 0,-1 0-1,1 0 1,0 1-1,0-1 1,1 0 0,-1 0-1,1 1-70,1-1 132,-1-1 0,1 0-1,0 0 1,0 0 0,0 0-1,1 0 1,-1 0 0,0-1-1,0 1 1,0-1 0,4 0-132,2 1 39,156 7 317,-84-5-2297,2 3-6053,-58-4 4389</inkml:trace>
  <inkml:trace contextRef="#ctx0" brushRef="#br0" timeOffset="1412.698">681 88 11392,'23'31'345,"-2"1"0,0 1 0,-2 1-345,-4-7 28,0-1-1,2-1 1,0 0-1,2-2 1,3 2-28,-10-6-3371,-12-19-2879</inkml:trace>
  <inkml:trace contextRef="#ctx0" brushRef="#br0" timeOffset="1779.308">1001 109 11648,'-3'1'-128,"-10"5"21,-49 15 165,50-17-14,-1 1 0,1 0 0,0 0 1,-10 7-45,-4 5-185,0 2 1,1 1 0,1 1-1,1 2 1,-1 2 184,0-1-337,23-22-1732,1-2-3563</inkml:trace>
  <inkml:trace contextRef="#ctx0" brushRef="#br0" timeOffset="2197.906">849 0 8832,'0'0'0,"0"0"128,-14 17 128,7-5 0,-2 6 0,1 1 128,2 5-128,1 4 0,0 3-128,-2-2 128,5 4-256,-1 5 0,3 4-4224,-2 3 0,2 2 3968,-3-13 128,-1 3-1024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09.7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0 676 6784,'98'-20'472,"0"-3"1,-2-5 0,20-12-473,44-12 224,336-122 182,-423 145-405,45-18-109,11-11 108,-41 23-6933,-57 23 5269</inkml:trace>
  <inkml:trace contextRef="#ctx0" brushRef="#br0" timeOffset="717.867">1228 71 7040,'0'1'0,"0"-1"0,0 1 0,0 0 0,1-1 0,-1 1 0,0-1 0,0 1 0,1-1 0,-1 1 0,1-1 0,-1 1 0,0-1 0,1 1 0,-1-1 0,1 1 0,-1-1 0,1 0 0,-1 1 0,1-1 0,-1 0 0,1 0 0,-1 1 0,1-1 0,0 0 0,-1 0 0,1 0 0,-1 0 0,1 1 0,0-1 0,-1 0 0,1 0 0,0 0 0,-1 0 0,1-1 0,-1 1 0,1 0 0,0 0 0,-1 0 0,1 0 0,-1-1 0,1 1 0,-1 0 0,1 0 0,0-1 0,-1 1 0,1 0 0,-1-1 0,2 0 0,86-14 283,-16 1 384,1 3-1,0 4 0,14 2-666,-65 5 209,0-2 1,0 0-1,0-2 0,0 0 0,20-7-209,-42 10 10,0 1 1,0 0 0,1 0-1,-1 0 1,0 0 0,0 0-1,0-1 1,0 1 0,0 0-1,0 0 1,1 0-1,-1 0 1,0 0 0,0 0-1,0 0 1,0 0 0,1 0-1,-1 0 1,0 0 0,0 0-1,0 0 1,1 0 0,-1 0-1,0 0 1,0 0-1,0 0 1,0 0 0,1 0-1,-1 0 1,0 0 0,0 0-1,0 0 1,0 0 0,1 0-1,-1 0 1,0 0 0,0 0-1,0 0 1,0 1 0,0-1-1,1 0 1,-1 0-1,0 0 1,0 0 0,0 0-1,0 0 1,0 1 0,0-1-1,0 0 1,0 0 0,1 0-1,-1 0 1,0 1 0,0-1-1,0 0 1,0 0 0,0 0-1,0 1 1,0-1-1,0 0 1,0 0 0,0 0-1,0 0 1,0 1 0,0-1-1,0 0 1,0 0 0,-1 0-1,1 0 1,0 1-11,-12 18 184,-23 18-111,-22 5-684,-2-1-1,-2-4 1,-15 5 611,47-26-6464</inkml:trace>
  <inkml:trace contextRef="#ctx0" brushRef="#br0" timeOffset="3207.837">1618 158 5888,'0'0'128,"0"0"42,0 0 172,0 0-1,0 0-170,0 0-43,0 0 0,-6 4-22,-119 86 44,114-81-150,-8 13-185,1 1 1,1 1-1,1 0 1,-2 6 184,4-6-2078,13-23-439,1-1 1194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9:11.884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61 6656,'0'0'384,"0"0"-43,0 0-149,0 0 64,0 0 107,0 0-1,0 0-84,0 0-22,0 0 0,0 0-22,0 0-84,0 0-22,0 0 0,31-2 0,248-8 384,-198 2-512,25-8 0,-62 7 0,0 2 0,0 2 0,0 2 0,0 2 0,1 2 0,29 5 0,26 7 0,-51-8 0,-1 3 0,29 8 0,-23-4 0,1-2 0,39 1 0,-23-2 0,19 6 0,-40-9 0,-1-1 0,2-2 0,-1-3 0,0-2 0,33-6 0,-11 2 0,1 3 0,20 4 0,51 6 0,5 0 0,52 14 0,-74-8 0,1-6 0,16-5 0,13 1 0,-91-3 0,-1-4 0,11-4 0,-1 0 0,32 3 0,-14 6 0,-33 1 0,-1-2 0,1-3 0,32-8 0,75-16 0,1 7 0,161 2 0,-246 23 46,-57-2-11,0-1-1,1-1 0,0-2-34,42-4 75,322-14-22,-162-1 54,-199 21-109,-13-1 79,0 1 0,0-2 0,0 0 1,-1-1-1,9-3-77,-11 6 846,-10 0-2658,1 0-4006,-5-1 2746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9:14.737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3072,'4'9'64,"-3"-7"256,-1-2 21,0 0-149,0 0 22,0 0-65,0 0-21,0 0 0,32 7 661,26 2-373,0-3 0,0-2 0,1-3 0,42-5-416,-26 1 117,0 2 1,15 5-118,-3-4 54,-55-2-17,0 2 0,12 3-37,-24-1 0,26 4 0,1-3 0,-1-1 0,1-2 0,-1-2 0,3-3 0,42-4 0,1 4 0,76 6 0,-58 0 0,-32 2 104,29 7-104,-43-3 87,0-3-1,32-4-86,-8-4 90,57-4 55,142 11-145,-138-2 0,-101-3 0,-1 2 0,1 3 0,14 3 0,36 4 156,2-4 1,-1-4-1,11-6-156,39 2 405,39-2-305,-25 1 78,13 7-178,-10 10 57,-58-4 42,1-5 1,48-5-100,-3-10 0,295-9 0,-375 25 85,0 3-42,-59-9-43,1 0 0,2 2 0,-5 2 0,-3-1 0,98 4 0,-93-7 23,0-1 1,-1 0-1,1-1 0,-1-1 1,0 0-1,0-1 1,0-1-1,0 0 1,1-2-24,34-9 45,-24 8-45,73-16 0,-88 23 0,-1 1-1152,-7 0-4608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1:29.0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3611 516 5248,'0'10'0,"0"-3"107,0-5 447,0-2 107,0 0-319,0 0-65,0 0 86,0 0 21,0 0 21,0 0 43,0 0-128,-25 13 405,-58 27-438,-3-4 0,-34 9-287,21-9 88,82-29-88,0-1 0,-1-1 0,-4 1 0,29-7 0,1 1 0,-1 0 0,1 0 0,-1 1 0,1 0 0,-1 0 0,0 1 0,5 1 0,66 21 0,-24-7 35,1-1 1,1-2-1,36 3-35,10 7-85,-101-24-1728,-1 0-747,0 0-1536</inkml:trace>
  <inkml:trace contextRef="#ctx0" brushRef="#br0" timeOffset="655.267">3114 907 6528,'0'0'277,"0"0"43,0 0-149,0 0-22,0 0 86,0 0-1,0 0-84,14 3 127,117 19 1107,-75-14-1052,-1 2 0,21 8-332,52 13 434,-57-14-3428,-56-14-2275</inkml:trace>
  <inkml:trace contextRef="#ctx0" brushRef="#br0" timeOffset="-3444.977">2020 476 6912,'0'0'128,"0"0"42,0 0 172,0 0 20,0 0-84,0 0-44,0 0-84,0 29 127,-2 0-160,-1 1 1,-2-2-1,-1 1 0,-2 2-117,0-1 135,1 0 0,2 1 1,0 18-136,6 1 0,7 36 0,1 17 0,-9-96-142,1 0 1,0 0 0,0 0-1,1 0 1,-1 0 0,2-1-1,-1 1 1,3 3 141,-5-9-1749,0-1-2795</inkml:trace>
  <inkml:trace contextRef="#ctx0" brushRef="#br0" timeOffset="-2449.629">2389 590 8704,'-1'3'0,"-1"-1"0,1 0 0,-1 0 0,0 0 0,0 0 0,0 0 0,0 0 0,0-1 0,-1 1 0,1 0 0,-1-1 0,1 0 0,-1 1 0,1-1 0,-1 0 0,0 0 0,0-1 0,0 1 0,-10 4 0,-146 59 157,43-18-58,82-30-78,33-15 86,1-1 21,0 0 0,0 0 0,0 0 0,0 0 0,0 0 42,0 0 172,0 0 42,0 0 0,0 0 21,0 0 107,0 0 43,0 0-235,0 9 104,2 8 361,20-4-586,172 61-199,-156-62 0,1-1 0,0-2 0,1-1 0,9-1 0,-25-4-598,-3 1-6975,-19-3 1664</inkml:trace>
  <inkml:trace contextRef="#ctx0" brushRef="#br0" timeOffset="-1870.524">2474 322 2944,'9'6'43,"-7"-5"170,13 21 1088,-2-8-989,0 0 1,1-1-1,0-1 0,1 0 0,1-1 0,0 0 0,1-1 0,0-1 1,7 3-313,64 40 475,-79-46-453,-8-5-321,0 0 0,0 0 1,0 0-1,0-1 0,1 1 1,-1 0-1,0 0 1,0-1-1,0 1 0,1 0 1,-1-1-1,0 0 0,1 1 1,-1-1-1,1 1 0,-1-1 1,0 0-1,1 0 0,0 0 299,-2 0-1237</inkml:trace>
  <inkml:trace contextRef="#ctx0" brushRef="#br0" timeOffset="-1533.81">2795 321 4224,'0'0'-128,"0"0"0,-2 1 128,-23 9 539,1 2 0,1 0-1,0 1 1,1 2 0,-16 13-539,-17 9 250,40-27-451,0 0 1,0 1-1,1 1 1,0 0-1,-2 4 201,15-15-1408,1-1-1429</inkml:trace>
  <inkml:trace contextRef="#ctx0" brushRef="#br0" timeOffset="-1116.068">2676 214 7040,'-1'29'213,"-2"0"0,-3 8-213,-4 39 192,-7 68 327,4-41-2382,13-99 1402,-1-1 0,1 0 0,0 0-1,0 0 1,1 0 0,-1 0-1,1 1 1,0 1 461,4 6-1600</inkml:trace>
  <inkml:trace contextRef="#ctx0" brushRef="#br0" timeOffset="2865.273">4181 345 5760,'0'0'128,"0"0"0,0 0 0,0 0 0,0 0 0,0 0 0,0 0 21,0 0 64,0 0-42,-4 31 554,18 87 1601,-16 31-2246,1 101 96,2-223-1833,1-1 0,2 1 0,3 13 1657,-6-39-5269</inkml:trace>
  <inkml:trace contextRef="#ctx0" brushRef="#br0" timeOffset="3578.609">4516 522 5504,'-1'12'0,"0"-5"64,0-6 256,-2 1-107,0 0 1,0 0-1,0-1 1,-1 1-1,1 0 1,-1-1-1,1 0 1,-4 1-214,0 0 105,-82 37 528,42-17-395,-1-2 0,-40 11-238,67-24 152,16-5-85,0 0 0,-1 0 1,1 0-1,-1-1 0,0 0 0,-4 1-67,32 16 256,1-2-202,1-1 1,0-1-1,2-1 0,0-1 1,0-1-1,1-1 0,0-1 0,1-1 1,1-1-1,-1-1 0,29 2-54,-4-7-3605,-27-1-832</inkml:trace>
  <inkml:trace contextRef="#ctx0" brushRef="#br0" timeOffset="4028.002">4498 137 5504,'0'0'128,"10"12"298,11 3 144,0 0 0,2-1-1,0-1 1,19 8-570,7 5 388,76 29 124,-116-52-1621,0-2-4331</inkml:trace>
  <inkml:trace contextRef="#ctx0" brushRef="#br0" timeOffset="4345.509">4773 106 7424,'5'13'0,"-5"-12"5,0 0 1,0-1-1,0 1 1,0-1 0,0 1-1,0-1 1,0 1-1,0 0 1,0-1-1,-1 1 1,1-1-1,0 1 1,0-1 0,-1 1-1,1-1 1,0 1-1,0-1 1,-1 1-1,1-1 1,-1 1 0,1-1-1,-1 1 1,1-1-1,0 0 1,-1 1-1,1-1 1,-1 0-1,0 1 1,1-1 0,-1 0-1,1 0 1,-1 1-1,0-1 1,1 0-1,-1 0 1,1 0-1,-1 0 1,0 0 0,1 0-1,-1 0 1,0 0-6,-1 1 92,-65 36 893,1 2 1,-20 19-986,29-19-990,46-32-4791</inkml:trace>
  <inkml:trace contextRef="#ctx0" brushRef="#br0" timeOffset="4657.712">4679 0 8704,'1'15'290,"-1"0"-1,0 0 1,-1 0 0,-1 0 0,-2 10-290,0-7 91,2-1 0,1 0 0,0 0 0,1 5-91,18 78-3179,-12-62-1727</inkml:trace>
  <inkml:trace contextRef="#ctx0" brushRef="#br0" timeOffset="5448.763">4632 762 3712,'-5'9'-107,"4"-8"159,1 0-1,0 1 1,-1-1 0,1 0-1,-1 0 1,1 0-1,0 0 1,0 0-1,0 0 1,0 0 0,0 0-1,0 0 1,0 1-1,0-1 1,1 0 0,-1 0-1,0 0 1,1 0-1,-1 0 1,1 0 0,-1 0-1,1 0 1,-1 0-1,1 0 1,0 0-52,1 1-31,11 35 570,-2 0 0,-2 1 0,-1 4-539,14 55 3247,-4-132-2330,15-36-1408,10-40 491,-42 105-4373,0 4-1280</inkml:trace>
  <inkml:trace contextRef="#ctx0" brushRef="#br0" timeOffset="5970.646">4912 814 9088,'-9'15'10,"1"1"1,0 0 0,1 0-1,1 1 1,1-1 0,-1 10-11,4-18 14,0 1 1,1 0 0,0 0 0,1 0 0,0 0-1,1 0 1,0 0 0,0 0 0,1-1-1,0 1 1,1 0 0,0-1 0,2 3-15,-5-11 16,1 1 1,0 0-1,0-1 0,0 1 1,0 0-1,0-1 1,0 1-1,0-1 0,0 0 1,0 1-1,0-1 1,0 1-1,0-1 0,1 0 1,-1 0-1,0 0 1,0 0-1,0 0 0,0 0 1,0 0-1,1 0 1,-1 0-1,0 0 0,0 0 1,0-1-1,0 1 1,0 0-1,0-1 0,0 1 1,0-1-1,0 1 1,0-1-1,0 1 0,0-1-16,35-17 211,-29 12-154,0-1 0,0 1 0,-1-1 0,0 0 1,0 0-1,-1 0 0,0-1 0,0 0 0,-1 1 0,0-2 1,0 1-1,-1 0 0,-1-1 0,1 1 0,-2-1 0,1 0 1,-1 1-1,-1-1 0,0 0 0,0 0 0,-1 0 0,0 1 1,-1-1-1,0 0 0,-1-1-57,2 8 14,0 0 1,0 0-1,0 0 1,-1 0-1,1 1 0,0-1 1,-1 0-1,0 1 0,1-1 1,-1 1-1,0-1 1,0 1-1,0 0 0,0 0 1,0 0-1,0 0 1,-1 0-1,1 0 0,0 0 1,0 1-1,-1-1 0,1 1 1,-1-1-1,1 1 1,0 0-1,-1 0 0,1 0 1,-1 0-1,-1 0-14,-36 6-1355,6 8-4491,23-7 1217</inkml:trace>
  <inkml:trace contextRef="#ctx0" brushRef="#br0" timeOffset="6317.415">5201 824 7808,'2'6'21,"-16"19"619,5-2-226,2-7-512,0-1 1,2 1 0,0 0-1,1 0 1,1 0-1,0 10 98,3-19-5482</inkml:trace>
  <inkml:trace contextRef="#ctx0" brushRef="#br0" timeOffset="6568.11">5109 623 11648,'0'0'0,"-1"14"0,1-14 0,1 9-256,-1-9 128,0 0-128,0 0 0,0 0-384,0 0 128,0 0-6272</inkml:trace>
  <inkml:trace contextRef="#ctx0" brushRef="#br0" timeOffset="18296.616">5426 880 3712,'12'2'0,"2"-8"21,-11 4 148,-1 1 1,0-1-1,1 1 0,-1-1 0,0 0 1,0 0-1,0 0 0,0 0 0,0 0 1,-1-1-1,1 1 0,-1 0 0,0-1 1,0 1-1,0-1 0,0 1 0,0-1 1,0 1-1,-1-1 0,1 0 0,-1 1 0,0-1 1,0 1-1,0-1 0,0 0 0,-1 1 1,1-1-1,-1 0 0,0 1 0,0-2-169,2 2 133,-2-2 52,-13-11-97,12 13-64,0 0 1,-1 0-1,1 0 0,0 1 1,-1-1-1,1 1 1,-1-1-1,0 1 1,1 0-1,-1 0 1,0 0-1,0 0 0,0 1 1,0-1-1,1 1 1,-1 0-1,0-1 1,0 1-1,0 0 0,-1 0-24,-12-1 24,14 1-24,-1 0 0,1 0 0,-1 0 0,1 0 0,-1 1 0,1-1 0,0 1 0,-1 0-1,1 0 1,0-1 0,0 1 0,-1 1 0,1-1 0,0 0 0,0 0 0,-1 2 0,-5 1 22,0 0-18,0 1 1,1-1-1,0 1 0,0 0 0,0 1 1,0-1-1,1 1 0,0 1 0,1-1 1,-1 1-1,1-1 0,1 1 0,-1 1 1,1-1-1,1 0 0,0 1 1,0 0-1,0-1 0,1 1 0,1 0 1,-1 0-1,2 0 0,-1 1 0,1-1 1,0 0-5,0-6-9,0-2 5,-1 1-1,1 0 0,0-1 0,0 1 0,0-1 1,0 1-1,0 0 0,0-1 0,1 1 0,-1-1 1,0 1-1,0 0 0,0-1 0,1 1 1,-1-1-1,0 1 0,0-1 0,1 1 0,-1-1 1,1 1-1,-1-1 0,0 1 0,1-1 0,-1 0 1,1 1 4,0 0-5,0 0 0,0 1-1,-1-1 1,1 0 0,0 0 0,1 0 0,-1 0 0,0 0 0,0 0 0,0-1 0,1 1 0,-1 0 0,0 0 0,1-1 0,-1 1 0,1-1 0,-1 1-1,1-1 1,-1 0 0,1 1 0,-1-1 0,1 0 0,-1 0 0,1 0 0,-1 0 0,1 0 0,0 0 0,0 0 5,29-12-456,-31 12 435,12-8-282,-1 0 0,0 0 0,0-1 0,-1-1 0,0 1 0,-1-1 0,-1-1 0,1 1 0,-2-1 0,6-12 303,12-13 193,-24 35 41,-1 1-84,0 0-22,0 0 0,0 0 0,-1 1-22,0 3-104,-1 0-1,1 0 1,0 0-1,1 0 0,-1 0 1,1 0-1,0 1 1,0-1-1,0 0 0,1 0 1,-1 0-1,1 0 1,0 0-1,0 0 0,1 0-1,3 16 22,1 74 97,-5-61-61,1 0 0,4 14-58,-3-35 37,-1-1 0,-1 1 1,0 0-1,-1-1 0,-1 13-37,0-21 9,1 0-1,0-1 1,-1 1-1,0 0 0,0 0 1,0-1-1,0 1 1,-1 0-1,1-1 1,-1 1-1,1-1 0,-1 1 1,0-1-1,0 0 1,0 0-1,-1 0 0,1 0 1,-1 0-1,1 0 1,-1 0-1,0-1 0,1 1 1,-1-1-1,0 0 1,0 0-1,-1 0-8,-1 1 64,0 0 1,-1-1-1,1 0 0,-1 0 0,1 0 0,-1-1 1,0 1-1,-4-1-64,7-1-6,1 1-1,0 0 1,0-1 0,0 0-1,0 1 1,0-1 0,0 0 0,0 0-1,0 0 1,0 0 0,0 0-1,1-1 1,-1 1 0,1 0-1,-1-1 1,1 1 0,-1-1 0,1 1-1,0-1 1,0 0 0,-1 0-1,2 1 1,-1-1 0,0 0 6,-8-19-1216,0 0-3328</inkml:trace>
  <inkml:trace contextRef="#ctx0" brushRef="#br0" timeOffset="18923.78">5643 607 4992,'-3'9'405,"-3"18"666,1 0 0,0 13-1071,2-14 225,-1-1-1,-1 1 1,-3 2-225,-3 4 35,-19 67 164,28-87-180,0-1-1,0 1 0,1 0 1,1 0-1,0 0 0,1 0 1,1 3-19,-2-13 2,1 0 0,-1-1 0,1 1 0,0-1 0,-1 1 0,1 0 0,0-1 0,0 1 0,0-1 0,1 0 0,-1 1 0,0-1 0,1 0 0,-1 0 0,1 1 0,-1-1 0,1 0 0,-1 0 0,1-1 0,0 1 0,0 0 0,-1 0 0,1-1 0,0 1 0,0-1 0,0 1 0,0-1 0,0 0 0,0 0 0,0 0 0,0 0 0,1 0-2,11 0-194,-1-1 1,-1 0-1,1-1 1,11-2 193,-5 0-698,4 1-4038</inkml:trace>
  <inkml:trace contextRef="#ctx0" brushRef="#br0" timeOffset="19465.991">5530 778 5760,'32'-2'3520,"17"-3"-2639,8-1-717,26 3-1337,-42 0-4907</inkml:trace>
  <inkml:trace contextRef="#ctx0" brushRef="#br0" timeOffset="21494.161">1520 615 5888,'0'0'68,"0"0"0,1 0-1,-1 0 1,0 0 0,0 0 0,0 0 0,0 1 0,1-1 0,-1 0-1,0 0 1,0 0 0,0 0 0,0 0 0,0 1 0,0-1 0,0 0 0,1 0-1,-1 0 1,0 0 0,0 1 0,0-1 0,0 0 0,0 0 0,0 0-1,0 0 1,0 1 0,0-1 0,0 0 0,0 0 0,0 0 0,0 0 0,0 1-1,0-1 1,0 0 0,0 0 0,-1 0 0,1 0 0,0 1 0,0-1-1,0 0 1,0 0-68,-10 10 820,-20 9-1148,23-15 638,-163 93 148,44-27-170,118-65-264,-31 14 336,39-19-359,0 1 0,1-1 1,-1 1-1,1-1 0,-1 1 0,1-1 0,-1 1 0,1-1 0,-1 0 0,1 1 0,-1-1 0,1 0 0,0 1 0,-1-1 0,1 0 0,-1 0 0,1 1 1,0-1-1,-1 0 0,1 0 0,0 0 0,0 0 0,-1 0 0,1 0 0,0 0-1,25 6-5,177 35 5,-59-9 0,-122-28-3840,-21-4 341,-1 0 1366</inkml:trace>
  <inkml:trace contextRef="#ctx0" brushRef="#br0" timeOffset="22359.237">1162 985 7424,'0'0'128,"0"0"0,0 0 0,0 0 21,0 0 64,0 0-42,0 0 42,0 0-42,17 14 426,-1-3-514,1 1 0,1-2-1,0 0 1,1-1 0,0-1-1,0-1 1,1 0 0,0-1-1,0-1 1,0 0 0,1-2-1,0 0 1,0-1 0,0-1-1,0 0 1,3-2-83,-22 1 21,-2 0-319,0 0-1196,0 0-4436</inkml:trace>
  <inkml:trace contextRef="#ctx0" brushRef="#br0" timeOffset="23413.325">10 546 4864,'-2'6'240,"0"0"1,0 0-1,1 1 0,0-1 1,0 0-1,0 1 1,1-1-1,1 1 1,-1-1-1,1 1 0,0-1 1,1 1-241,1 18 549,10 127-42,-4-69-1045,-3 0-1,-5-1 0,-7 37 539,4-103-4458,2-16 2879</inkml:trace>
  <inkml:trace contextRef="#ctx0" brushRef="#br0" timeOffset="24090.983">520 661 8064,'-78'22'773,"45"-13"-597,-1 1 0,1 2 0,-8 5-176,-66 41 344,78-41-126,-1 0 0,-1-2 0,-1 0 0,-10 1-218,41-16 11,0 1-1,0-1 1,-1 0-1,1 0 1,0 0 0,0 1-1,0-1 1,0 0 0,0 1-1,0-1 1,0 1-1,0-1 1,0 1 0,0 0-1,0-1 1,0 1-1,1 0 1,-1-1 0,0 1-1,0 0 1,0 0-11,22 3 316,11 1-172,-13 1-64,-1 1 1,1 0-1,3 4-80,52 18 249,48 8-81,16 4 454,56 7-622,-187-45-2603,-7-3-4138</inkml:trace>
  <inkml:trace contextRef="#ctx0" brushRef="#br0" timeOffset="24666.759">524 361 4608,'0'0'128,"0"0"0,0 0 0,0 0 0,0 0 21,0 0 107,0 0 128,0 0 128,2 2 85,97 77 1878,-64-48-2155,2-2 0,30 18-320,-53-35-524,-3-6-7165,-11-6 5897</inkml:trace>
  <inkml:trace contextRef="#ctx0" brushRef="#br0" timeOffset="25012.082">859 306 5248,'-4'6'451,"1"0"-1,-1 0 1,-1 0 0,1-1-1,-1 1 1,0-1 0,0 0-1,-1-1 1,-3 3-451,-59 37 1099,35-24-729,-47 25 101,48-28-678,1 0 0,2 2 1,-9 7 206,36-24-1899,2-2-4010</inkml:trace>
  <inkml:trace contextRef="#ctx0" brushRef="#br0" timeOffset="25340.629">689 253 9472,'-1'0'3,"-1"1"0,1 0 0,0-1 0,0 1 1,-1 0-1,1 0 0,0 0 0,0 0 0,0 0 1,0 0-1,0 0 0,0 0 0,0 0 0,1 0 0,-1 1 1,0-1-1,1 0 0,-1 0 0,1 1 0,-1-1 1,1 0-1,0 1 0,-1-1 0,1 0 0,0 2-3,-1 1 27,-10 35-117,2 0-1,1 0 1,2 0-1,3 1 1,1 32 90,0-19-1745,0-9-3204</inkml:trace>
  <inkml:trace contextRef="#ctx0" brushRef="#br0" timeOffset="26523.556">428 1101 1792,'19'0'282,"-1"1"-1,1 0 1,-1 2-1,0 0 1,0 1-1,0 0 1,0 1 0,-1 1-1,0 1 1,16 8-282,-32-15 60,-1 0 0,1 1 1,0-1-1,-1 0 0,1 1 0,0-1 1,-1 1-1,1-1 0,-1 1 1,1-1-1,-1 1 0,0-1 0,1 1 1,-1 0-1,1-1 0,-1 1 0,0 0 1,0-1-1,1 1 0,-1 0 0,0-1 1,0 1-1,0 0 0,0-1 1,0 1-1,0 0 0,0-1 0,0 1-60,-11 20 724,-25 11-170,-16-4-98,50-27-511,-1 1 0,1-1 0,0 0 1,-1 0-1,1-1 0,-1 1 0,1 0 1,-1-1-1,0 1 0,1-1 0,-1 0 0,0 0 1,1 0-1,-1 0 0,0 0 0,1 0 0,-1-1 1,1 1-1,-1-1 0,0 0 55,0-2-58,0 0 0,0 0 0,0-1 0,1 1 0,0-1 0,0 1 0,0-1 0,0 0-1,0 0 1,1 0 0,0 0 0,0 0 0,0 0 0,0 0 0,1 0 0,0 0 0,0 0 0,0 0 58,-10 45 1008,3-22-630,-14 92 717,7-32-2915,13-69-2425</inkml:trace>
  <inkml:trace contextRef="#ctx0" brushRef="#br0" timeOffset="26903.619">468 1239 5760,'13'41'3636,"21"21"-2899,-18-35-97,-13-21-581,-1-2-42,1 1 0,0 0-1,1-1 1,-1 0-1,1 0 1,0 0-1,0 0 1,3 2-17,-6-5-2112,-1-1-661,0 0-1259</inkml:trace>
  <inkml:trace contextRef="#ctx0" brushRef="#br0" timeOffset="27585.645">650 1308 2944,'0'2'-107,"0"3"171,0-3 384,0-2 171,0 0 42,0 0 22,0 0-214,2 2-333,1 0 0,1 0-1,-1 0 1,0 0 0,1-1 0,-1 1-1,1-1 1,-1 1 0,1-1 0,0 0-1,3 0-135,-2 0 99,1-1-1,-1 0 0,1 0 0,-1 0 1,1 0-1,-1-1 0,1 0 0,-1 0 0,0 0 1,1 0-1,-1-1 0,2-1-98,-5 2 41,1 0 0,-1 0-1,0-1 1,1 1 0,-1-1 0,0 0-1,0 1 1,0-1 0,-1 0 0,1 0-1,0 0 1,-1 0 0,0 0 0,1 0-1,-1 0 1,0-1 0,0 1-1,0 0 1,-1-1 0,1 1 0,0 0-1,-1-1 1,0 1 0,0-1 0,0-1-41,1 0 22,-1 3-13,1 0-1,-1 0 1,0-1 0,0 1-1,0 0 1,0 0 0,0-1-1,0 1 1,0 0 0,0-1-1,-1 1 1,1 0 0,0 0-1,-1 0 1,1-1 0,-1 1-1,0 0 1,1 0-1,-1 0 1,0 0 0,0 0-1,0 0 1,0 0 0,0 0-1,0 0 1,0 0 0,-1 0-9,-9-5 0,8 6 5,1-1 0,-1 0 0,1 1 0,-1-1 0,0 1-1,1 0 1,-1 0 0,0 0 0,1 0 0,-1 0 0,0 1 0,1-1 0,-1 1 0,1-1 0,-1 1 0,1 0 0,-1 0 0,1 0 0,-1 0 0,1 0 0,0 0 0,0 1 0,0-1 0,-2 2-5,-4 2 30,2-3-19,1 1 0,0 0 0,0 0 0,0 0 1,0 1-1,1-1 0,-1 1 0,1 0 0,0 0 0,0 1 0,1-1 0,-1 1-11,2-1 7,1 0-1,-1-1 0,1 1 1,0 0-1,0 0 0,0 0 1,1 0-1,0 0 0,-1 0 1,2 0-1,-1 0 0,0 0 1,1 0-1,0 0 0,0 0 1,1 2-7,1 6-336,1 1 0,1-1 0,0 0 0,5 7 336,-8-16-160,0 1 0,0-1 0,1 0 0,-1 0 0,1 0 0,0 0 0,0-1 0,0 1 0,0-1 0,1 1 0,-1-1 0,1 0 0,-1 0 0,1 0 0,0-1 0,0 1 0,0-1 0,0 0 160,11 3-3840</inkml:trace>
  <inkml:trace contextRef="#ctx0" brushRef="#br0" timeOffset="28252.38">879 1224 4608,'0'0'277,"-4"29"1728,1-8-1764,1 1 0,1-1 0,1 0-1,1 1 1,1-1 0,1 0 0,4 11-241,-7-31 5,0-1 0,0 1 0,0 0 1,0 0-1,1 0 0,-1 0 0,0-1 0,1 1 1,-1 0-1,0 0 0,1-1 0,-1 1 0,1 0 0,-1-1 1,1 1-1,0 0 0,-1-1 0,1 1 0,0-1 1,-1 1-1,1-1 0,0 1 0,0-1 0,-1 1 1,1-1-1,0 1 0,0-1-5,0 0 13,0-1 0,0 1 1,0 0-1,1 0 0,-1-1 0,0 1 0,0-1 1,0 1-1,0-1 0,0 1 0,-1-1 0,1 1 1,0-1-1,0 0 0,0 0 0,-1 1 0,1-1 1,0-1-14,30-43 380,-29 41-370,4-6 28,0 0 1,-1 0-1,-1 0 0,0 0 1,0-1-1,-1 1 1,-1-1-1,0 0 0,0 0 1,-1-5-39,-2 46 65,-1-16-243,1 0 0,1 0 0,1 0 1,0 0-1,1-1 0,0 1 0,2 0 0,0-1 0,1 3 178,2-5-5504</inkml:trace>
  <inkml:trace contextRef="#ctx0" brushRef="#br0" timeOffset="28867.436">1244 1232 7680,'-8'1'112,"-1"0"0,1 0 0,-1 1 0,1 0 1,0 0-1,0 1 0,0 0 0,1 0 0,-1 1 0,1 0 1,0 0-1,0 0-112,-2 1 9,1 1 0,0 0 1,1 0-1,-1 0 0,1 1 0,1 0 1,-1 0-1,1 0 0,-3 6-9,8-11 24,-1 4 106,13 9-49,-8-12-76,-1-1 0,1 0-1,-1 0 1,1 0 0,0-1 0,0 1 0,-1 0 0,1-1 0,1 0 0,-1 1 0,0-1 0,0 0-1,0-1 1,1 1 0,-1 0 0,0-1 0,1 0 0,-1 0 0,2 0-5,21 4 35,-23-3-59,-1 1 1,0-1 0,0 0-1,0 0 1,0 1 0,0-1-1,0 1 1,0 0-1,0-1 1,-1 1 0,1 0-1,-1 0 1,0 0 0,1 0-1,-1 0 1,0 0 0,0 0-1,0 0 1,-1 0-1,1 1 1,-1-1 23,1 0-63,-2 0-1,1 0 1,0 0 0,0-1-1,-1 1 1,1 0-1,-1-1 1,1 1 0,-1 0-1,0-1 1,0 1 0,0 0-1,0-1 1,0 1-1,0-1 1,-1 0 0,1 1-1,0-1 1,-1 0 0,1 0-1,-1 0 1,0 1 0,1-1-1,-1-1 1,0 1-1,0 0 1,1 0 0,-1-1-1,0 1 1,0-1 0,0 1-1,0-1 1,0 0-1,-1 1 64,-7 1-4522</inkml:trace>
  <inkml:trace contextRef="#ctx0" brushRef="#br0" timeOffset="29452.769">1374 1245 9088,'-12'5'0,"0"1"0,1 0 0,0 1 0,-5 4 0,9-5 0,6-4 0,0-1 0,0 1 0,0 0 0,0-1 0,1 1 0,-1 0 0,1-1 0,-1 1 0,1 0 0,-1 0 0,1-1 0,0 1 0,0 0 0,0 0 0,0-1 0,0 1 0,1 0 0,-1 0 0,1-1 0,-1 1 0,1 0 0,-1-1 0,1 1 0,0 0 0,0-1 0,0 1 0,0-1 0,0 1 0,2 0 0,0 2 0,6 9 133,2 0 1,-1-1 0,10 7-134,23 29 367,-42-47-320,0 1 0,1 0 0,-1 0-1,0 0 1,-1 0 0,1 0 0,0 1 0,-1-1 0,1 0 0,-1 0 0,0 0 0,0 0 0,0 1 0,0-1 0,0 0 0,0 0 0,-1 0 0,1 0 0,-1 1 0,0-1 0,0 0-1,0 0 1,0 0 0,0 0 0,0 0 0,0-1 0,-1 1 0,1 0 0,-1 0 0,1-1 0,-1 1 0,0-1 0,0 1 0,0-1 0,-2 1-47,-4 4-62,0-1 1,0 0 0,-1-1-1,0 0 1,0 0-1,0-1 1,-1 0 0,0 0 61,-53 8-5589,33-10 298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2:48.1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937 336 6272,'0'0'149,"0"0"150,0 0 277,0 0 42,0 0-63,9-2 810,68-1-248,15-5-1117,26-2 206,-42 0-1529,-66 8-5311</inkml:trace>
  <inkml:trace contextRef="#ctx0" brushRef="#br0" timeOffset="662.663">970 504 5888,'15'-6'750,"-1"1"-1,0 0 1,1 0 0,0 2-1,0 0 1,0 0 0,6 1-750,7 1 26,1 1 1,-1 2 0,7 1-27,51 2 48,-63-1 369,-20-3-587,0 0 0,0-1 1,0 1-1,0-1 1,0 0-1,0 0 0,0 0 1,0 0-1,2-1 170,6-1-6826</inkml:trace>
  <inkml:trace contextRef="#ctx0" brushRef="#br0" timeOffset="-3078.174">1 305 6784,'0'0'128,"0"0"21,0 0 64,0 0-42,0 0 64,0 0 42,3 0 64,24 4 34,0-1 0,1-2 0,-1-1 0,1-1 0,5-2-375,53-7 1091,1-5-1091,-34-1 526,-33 7-7537,-18 9 2360</inkml:trace>
  <inkml:trace contextRef="#ctx0" brushRef="#br0" timeOffset="-2509.152">108 527 8064,'3'0'128,"84"-14"259,-60 8-225,0 2 1,-1 1-1,14 0-162,-28 3-234,0 0-1,0-1 0,0 0 1,0-1-1,0 0 0,0-1 1,8-3 234,-19 5-2219,-1 1-1194</inkml:trace>
  <inkml:trace contextRef="#ctx0" brushRef="#br0" timeOffset="-1873.383">86 382 5120,'3'7'113,"0"0"0,-1 0 0,0 1 0,-1-1 0,0 1 0,0-1 0,0 1 0,-1-1 0,0 1 0,-1-1 0,-1 8-113,1 12 143,-2 79-175,-1 3 4950,5-110-4913,-1 0 0,1 0 1,0 0-1,-1 0 0,1 0 0,0 0 1,0 0-1,0 1 0,0-1 1,0 0-1,0 1 0,0-1 1,0 1-1,0-1 0,0 1 0,0-1 1,1 1-1,0 0-5,23-8 33,-25 8-33,29-5-771,-1 1 0,1 1 0,0 2 0,0 0 1,14 4 770,-10-2-1539,1-1 1,-1-1 0,32-6 1538,-55 6-2027</inkml:trace>
  <inkml:trace contextRef="#ctx0" brushRef="#br0" timeOffset="-1432.629">485 177 4224,'0'0'384,"1"11"512,11 8-354,2 0 1,0-1 0,1-1-1,15 14-542,25 29 1563,-53-58-1158,4 2-1471,-5-3-4694</inkml:trace>
  <inkml:trace contextRef="#ctx0" brushRef="#br0" timeOffset="-1090.644">633 197 3840,'-1'4'350,"0"0"1,0 0 0,0 0-1,0 0 1,0 0-1,-1 0 1,0 0-1,0-1 1,0 1-1,0-1 1,-1 1-1,-1 2-350,-40 43-263,30-34 565,4-4-331,-6 6 303,0 0 0,-11 7-274,22-19-122,-1-1 0,0 0-1,0 0 1,-1-1 0,1 1-1,-1-1 1,1-1 0,-1 1-1,0-1 1,-3 0 122,0 0-4821</inkml:trace>
  <inkml:trace contextRef="#ctx0" brushRef="#br0" timeOffset="-695.28">571 115 6912,'-1'3'56,"-1"0"0,1-1 0,1 1 0,-1 0 0,0 0 0,1 0 0,-1 0 0,1 0 0,0 0 0,0 1 1,0-1-1,1 0 0,-1 0 0,1 0 0,-1 0 0,1 0-56,2 20 127,-2 100 1665,9 31-1792,-9-146-104,0 1 0,1 0 1,0-1-1,0 1 1,1-1-1,0 0 0,0 1 104,3 2-6058</inkml:trace>
  <inkml:trace contextRef="#ctx0" brushRef="#br0" timeOffset="9475.399">3762 73 5888,'-4'25'256,"-32"37"272,26-47-325,0 1-1,2 0 0,-2 4-202,7-13 40,1 0 1,0 0-1,0 0 0,1 0 0,0 0 0,0 0 0,0 0 0,1 1 0,0-1 0,1 2-40,0 1-48,1 0 0,0-1 0,0 1 0,1-1 0,0 0 0,1 0 0,0 0 0,1-1 0,-1 1 0,2-1 0,-1 0 0,1 0 0,0-1 0,1 0 0,0 0 0,0 0 0,0-1 0,1 0 0,0 0 0,0-1 48,9 6-4416</inkml:trace>
  <inkml:trace contextRef="#ctx0" brushRef="#br0" timeOffset="7263.41">3219 160 2944,'0'0'384,"0"0"85,0 0 342,0 0 0,0 0-321,-23-21 790,20 20-1259,0 0 0,0 0 0,0 1 0,-1 0 1,1 0-1,0 0 0,-1 0 0,1 0 0,0 0 0,-1 1 0,1 0 0,0-1 0,0 1 0,0 1 0,-3 0-21,-2 1 10,0 1-1,1 0 0,-1 0 1,1 1-1,-3 2-9,5-2 0,-1 0 0,1 1 0,-1-1 0,2 1 0,-1 1 0,1-1 0,0 1 0,0-1 0,0 1 0,1 0 0,0 1 0,1-1 0,0 0 0,0 1 0,0 2 0,1-3 0,0 0 0,0 0 0,0 0 0,1 0 0,0 0 0,1 0 0,0 0 0,0 0 0,0-1 0,1 1 0,0 0 0,0-1 0,1 1 0,-1-1 0,2 0 0,-1 1 0,1-1 0,-2-3-21,1-1 0,-1 0 1,1 0-1,0 0 0,0 0 1,0 0-1,0-1 0,0 1 1,0-1-1,0 0 0,0 1 1,0-2-1,1 1 0,-1 0 1,0-1-1,1 1 0,-1-1 1,0 0-1,1 0 0,1-1 21,4 1-638,0-1-1,1 0 0,-1 0 1,0-1-1,0-1 1,8-2 638,-2-1-2027</inkml:trace>
  <inkml:trace contextRef="#ctx0" brushRef="#br0" timeOffset="7797.765">3228 323 8320,'0'0'128,"0"0"128,7-5 0,-7 5 128,12-4-256,-2 3 0,0 1 0,7-2 0,5 2-128,1-3 128,3 0-128,-6-1 0,-3 3 0,-3-1 0,-2-1-2304,-5 3 0,1 0-1280</inkml:trace>
  <inkml:trace contextRef="#ctx0" brushRef="#br0" timeOffset="8141.087">3323 323 7552,'0'4'53,"0"-1"1,0 1 0,-1 0 0,0-1-1,1 1 1,-1-1 0,-1 1-1,1-1 1,0 1 0,-1 0-54,-6 19 465,6 6 427,1 0-1,2 18-891,0-6-1443,-2 0-5147,1-41 5182</inkml:trace>
  <inkml:trace contextRef="#ctx0" brushRef="#br0" timeOffset="8667.173">3146 628 5376,'27'0'2069,"-25"0"-1472,-2 0-42,0 0-22,0 0-298,0 0-22,0 0-42,0 0 42,0 0-42,3-1 42,36-5-113,14-2 619,27-1-719,-60 8 97,1 1-1,-1 1 1,0 1-1,1 0 1,18 6-97,-33-6-43,-4-2-149,-2 0-811,0 0-3498,0 0-1280</inkml:trace>
  <inkml:trace contextRef="#ctx0" brushRef="#br0" timeOffset="3162.912">1628 206 6528,'24'0'512,"-23"0"-384,-1 0 21,9 1 448,27 4-259,0-1 0,1-2-1,-1-2 1,35-4-338,-7-3-2033,17-6 2033,-72 11-4800</inkml:trace>
  <inkml:trace contextRef="#ctx0" brushRef="#br0" timeOffset="3573.602">1702 451 7808,'0'0'149,"23"-9"598,3 4-482,-1 1 0,0 1 1,1 1-1,20 2-265,-19 1 81,-1-2 1,0-1-1,0-1 0,13-4-81,-29 4 77,1 0-884,-3 2-6121,-8 1 5392</inkml:trace>
  <inkml:trace contextRef="#ctx0" brushRef="#br0" timeOffset="4205.056">1690 298 6528,'2'3'39,"1"0"-1,-1 0 1,0 1 0,0-1-1,0 1 1,-1-1 0,1 1 0,-1 0-1,0 0 1,0 0 0,0 0 0,0 3-39,4 55 361,-4-37-270,0 31 283,-4 25-374,1 6 1546,2-86-1333,0-1-42,0 0 42,0 0-63,1-1-44,4-6-84,4 0-22,-1 2 0,0 0 0,0 1 0,1 0 0,-1 0 0,1 1 0,0 1 0,0-1 0,0 1 0,0 1 0,0-1 0,0 2 0,1-1 0,-1 1 0,0 1 0,1 0 0,8-1 0,61 0-3755,-69 0-554</inkml:trace>
  <inkml:trace contextRef="#ctx0" brushRef="#br0" timeOffset="4550.723">2070 568 5760,'0'0'128,"-1"11"128,-2 11-128,2-7 128,1 0-256,0 2 128,0 3 0,0-5 0,1 1 0,-1-5 0,3-1-128,-3-3 0,0 1-4992</inkml:trace>
  <inkml:trace contextRef="#ctx0" brushRef="#br0" timeOffset="5092.873">2069 582 6272,'1'6'52,"1"1"0,1-1 1,-1 1-1,1-1 0,0 0 1,1 0-1,-1 0 0,1-1 0,0 1 1,2 1-53,6 7 416,1 0 0,0-2-1,6 4-415,-18-15 45,-1 0 0,1 0-1,0-1 1,0 1 0,0-1-1,0 1 1,0 0 0,0-1-1,0 0 1,0 1 0,0-1-1,0 0 1,0 1 0,1-1-1,-1 0 1,0 0-1,0 0 1,0 0 0,0 0-1,0 0 1,0 0 0,1-1-1,-1 1 1,0 0 0,0-1-45,1 0 31,0 0 0,0 0 1,0-1-1,0 1 0,0-1 1,0 1-1,-1-1 1,1 0-1,0 0 0,-1 1 1,1-1-1,-1-1-31,6-8 24,-1 0-1,-1-1 1,0 0-1,2-5-23,-5 11 77,15-47-55,-14 56-20,0 0 0,0 0 1,-1 0-1,1 0 1,-1 1-1,0-1 0,0 1 1,0-1-1,0 2-2,19 56 199,-18-49-82,1 1-1,0-1 0,1 0 0,0-1 0,1 1 0,3 4-116,-8-15-45,-1 0-1,1-1 1,-1 1-1,1 0 1,0-1-1,-1 1 1,1 0-1,0-1 1,-1 1 0,1 0-1,0-1 1,0 1-1,0-1 1,-1 0-1,1 1 1,0-1-1,0 0 1,0 1 0,0-1-1,0 0 1,0 0-1,0 0 1,1 0 45,5 0-6400</inkml:trace>
  <inkml:trace contextRef="#ctx0" brushRef="#br0" timeOffset="5697.29">2462 336 8320,'6'-1'97,"-1"-1"1,0 1-1,1 0 1,-1 0-1,1 1 1,-1-1-1,1 1 1,-1 1-1,1-1 0,-1 1 1,1 0-1,-1 0 1,6 2-98,-2-1 122,-1 0 0,1-1 0,0 0 0,0 0 0,4-1-122,21-3-725,-1-1-1,23-6 726,-49 8-5802</inkml:trace>
  <inkml:trace contextRef="#ctx0" brushRef="#br0" timeOffset="6225.267">2586 212 6272,'2'0'8,"19"6"1550,-21-6-1505,0 1 0,1-1-1,-1 1 1,0-1 0,1 1-1,-1-1 1,0 1-1,0-1 1,0 1 0,0 0-1,1-1 1,-1 1 0,0-1-1,0 1 1,0 0 0,0-1-1,0 1 1,0-1 0,0 1-1,0-1 1,-1 1 0,1 0-1,0-1 1,0 1-1,0-1 1,-1 1 0,1-1-1,0 1 1,-1-1-53,-4 19 128,0 1 0,1-1 0,1 1 0,1-1 0,1 1 0,0 0 0,1-1 0,2 1 0,0 0 0,1-1 0,2 9-128,-1-18 205,-1-1 0,1 1-1,0-1 1,1 0 0,4 5-205,-9-13 235,0-1 21,0 0-128,0 0-491,0 0-1365,0 0-5269</inkml:trace>
  <inkml:trace contextRef="#ctx0" brushRef="#br0" timeOffset="13861.768">3952 151 6784,'6'3'131,"0"0"0,0 0 1,1-1-1,-1 0 0,1 0 0,-1 0 1,1-1-1,0 0 0,0 0 1,5-1-132,74-4 732,-64 2-751,73-6-429,-94 8-5098</inkml:trace>
  <inkml:trace contextRef="#ctx0" brushRef="#br0" timeOffset="14320.883">3990 357 7040,'0'0'149,"0"0"107,27 7 875,-1 0-917,-1-2 1,1 0 0,0-2-1,0-1 1,4-1-215,-12 0 79,-5-1-224,-1 0 0,1 0 0,0-1-1,-1-1 1,6-1 145,-11 1-6058</inkml:trace>
  <inkml:trace contextRef="#ctx0" brushRef="#br0" timeOffset="15031.174">3960 206 4224,'2'0'40,"-1"0"0,1 0-1,-1 1 1,1-1 0,-1 1 0,1-1 0,-1 1-1,1-1 1,-1 1 0,0 0 0,1 0 0,-1 0 0,0 0-1,0 0 1,0 0 0,0 0 0,0 0 0,0 0-1,0 1 1,0-1 0,0 0 0,0 1 0,-1-1 0,1 1-1,0-1 1,-1 0 0,1 1 0,-1-1 0,0 1-1,1 0 1,-1-1 0,0 2-40,2 10 453,-1 0 1,0 0-1,-2 14-453,1-1 267,4 19 15,-2-25-101,0 0-1,-1 0 1,-1 1 0,-1-1 0,0 0-1,-2 0 1,0-1 0,-3 8-181,5-26 107,1-1 21,0 0 0,0 0 21,0 0 64,0 0-63,0 0-22,20 6 0,0 1-294,0-1 0,1 0 0,-1-2 0,1-1 0,0 0 0,0-2 0,0 0 0,0-2 0,2 0 166,-8-1-5674</inkml:trace>
  <inkml:trace contextRef="#ctx0" brushRef="#br0" timeOffset="15507.658">4314 537 4992,'0'0'128,"0"0"128,11 8 512,-11-8 128,13 4-896,-3-4 128,-1-2-128,1 0 128,2 0-128,-1 0 128,2-2-128,-1 0 0,-1 2-1664,-1 1 0,-3-2 1024,-7 3 0,0 0-1024</inkml:trace>
  <inkml:trace contextRef="#ctx0" brushRef="#br0" timeOffset="15787.092">4380 582 7424,'0'0'0,"0"0"0,0 0 0,4 11 0,-2-2 128,0 3 0,0-1 0,-2 3-128,0-2 128,2-3-128,-2-1 128,0-1-256,0-7 0,0 10-2816,0-10 128,0 0 1664</inkml:trace>
  <inkml:trace contextRef="#ctx0" brushRef="#br0" timeOffset="16216.414">4288 750 7424,'6'-1'21,"-4"1"107,-2 0 85,0 0-42,0 0 85,0 0 128,0 0 85,0 0-42,0 0 0,0 0-235,38-7 192,-17 4-343,-2 0-105,-1-1 1,1-1-1,-1-1 0,4-2 64,-20 7-3605,-2 1-171,0 0 1899</inkml:trace>
  <inkml:trace contextRef="#ctx0" brushRef="#br0" timeOffset="16746.165">4557 282 7040,'0'0'0,"0"0"256,0 0 0,0 0-128,0 0 128,0 0-256,0 0 128,0 0 0,0 0 0,0 0-128,0 0 128,13 0-128,0 0 128,1 0-128,2 0 128,0-1-640,-1 1 128,0 0-4992</inkml:trace>
  <inkml:trace contextRef="#ctx0" brushRef="#br0" timeOffset="18196.909">4569 275 3968,'5'17'533,"-5"-15"107,0-2 107,0 0-43,0 0-256,0 0-107,0 0-149,0 0 64,0 0 107,26 0 426,126-3-1066,-151 3-5483</inkml:trace>
  <inkml:trace contextRef="#ctx0" brushRef="#br0" timeOffset="22085.145">5797 197 10496,'0'0'0,"-4"10"0,4-10 0,0 9 0,0-9 128,0 0-128,0 0 0,0 0 0,0 0 128,0 0-128,0 0 0,8 10 0,-8-10 128,12 13-256,-7-4 0,1-2-7424</inkml:trace>
  <inkml:trace contextRef="#ctx0" brushRef="#br0" timeOffset="22415.165">5772 359 9472,'0'0'0,"8"-8"128,-8 8 128,0 0-128,0 0 128,0 0-128,0 0 128,4 8-256,-4-8 128,7 14-128,-3-7 128,2 1-128,0 0 0,0-1-7680</inkml:trace>
  <inkml:trace contextRef="#ctx0" brushRef="#br0" timeOffset="22939.121">6118 0 8320,'0'3'58,"1"-1"1,-1 1-1,0 0 1,0 0-1,0-1 1,0 1-1,0 0 1,-1-1-1,1 1 1,-1 0-1,0-1 1,0 1 0,0-1-1,0 1 1,0-1-1,0 1 1,-1-1-59,-5 17 178,-91 363 569,95-369-1227,0 0 0,1 1 0,1-1 0,0 12 480,1-2-5504</inkml:trace>
  <inkml:trace contextRef="#ctx0" brushRef="#br0" timeOffset="23404.461">6122 45 6528,'0'0'149,"7"19"854,29 96 522,-16-51 150,26 62-1675,-33-95 225,-1 1 0,3 16-225,-3 2-5911,-10-41 620</inkml:trace>
  <inkml:trace contextRef="#ctx0" brushRef="#br0" timeOffset="23876.316">6056 389 7680,'52'-9'2704,"-33"5"-5141,0 1-1,1 1 1,11 0 2437,-18 2-1920</inkml:trace>
  <inkml:trace contextRef="#ctx0" brushRef="#br0" timeOffset="24200.531">6295 323 8832,'0'0'128,"0"0"128,0 0 0,0 0 0,0 0-128,0 0 0,7-2-128,-7 2 128,16 0 0,-3-3 0,6 2-128,2-3 128,2-1-128,1 2 128,0-1-384,-2 3 128,-1-1-7168</inkml:trace>
  <inkml:trace contextRef="#ctx0" brushRef="#br0" timeOffset="24528.788">6459 343 8064,'0'8'0,"0"5"0,0-3 0,0-1 0,0 1 0,0 0 0,0 5 0,3 5 0,0-1 0,1-1 0,1 2 128,-1 1-128,-3 0 128,1 1-128,-2-5 128,0 0-6016</inkml:trace>
  <inkml:trace contextRef="#ctx0" brushRef="#br0" timeOffset="25113.278">6268 687 8576,'0'0'128,"32"4"1685,204-35-554,-195 23-5291,-31 7-1152</inkml:trace>
  <inkml:trace contextRef="#ctx0" brushRef="#br0" timeOffset="25933.617">6404 291 6656,'4'3'181,"1"-1"0,0 0 1,0-1-1,0 1 0,1-1 0,-1 0 0,0 0 1,0-1-1,1 0 0,-1 0 0,0 0 1,1 0-1,-1-1 0,0 0 0,0 0 1,2-1-182,50-3-6783,-57 5 5034</inkml:trace>
  <inkml:trace contextRef="#ctx0" brushRef="#br0" timeOffset="17197.238">4943 114 4480,'0'0'65,"0"0"0,0 0 0,0 1 0,0-1 0,0 0 0,0 0 1,0 1-1,1-1 0,-1 0 0,0 0 0,0 1 0,0-1 0,0 0 0,0 0 0,0 0 1,0 1-1,0-1 0,1 0 0,-1 0 0,0 0 0,0 0 0,0 1 0,1-1 0,-1 0 0,0 0 1,0 0-1,0 0 0,1 0 0,-1 0 0,0 1 0,0-1 0,0 0 0,1 0 0,-1 0 1,0 0-1,0 0 0,1 0 0,-1 0 0,0 0 0,0 0 0,1 0 0,-1 0 0,0 0 0,0 0 1,1 0-1,-1 0 0,0-1-65,26 4 865,33-4-566,64-9-1302,-112 10-4138</inkml:trace>
  <inkml:trace contextRef="#ctx0" brushRef="#br0" timeOffset="17497.018">5003 313 4992,'0'0'0,"0"0"128,0 0 128,0 0 0,0 0 0,0 0 512,0 0 0,0 0-512,0 0 128,9 1-256,0 2 128,2-2-256,1 2 128,1-1-128,1-1 128,-1-1-128,0 0 0,0 0-6144</inkml:trace>
  <inkml:trace contextRef="#ctx0" brushRef="#br0" timeOffset="19275.392">5015 334 6400,'0'0'149,"0"0"86,0 0 42,0 0 86,0 0-1,0 0-84,0 0-1,0 0 86,25 0 511,116-6 22,-138 5-798,0 1-470,8 0-5028,-11 0 2264</inkml:trace>
  <inkml:trace contextRef="#ctx0" brushRef="#br0" timeOffset="20129.757">4913 190 4480,'2'1'108,"-1"1"-1,1-1 1,-1 1 0,1 0-1,-1 0 1,0-1 0,0 1-1,1 0 1,-2 0 0,1 0-1,0 0 1,0 0 0,0 1-1,-1-1 1,0 0 0,1 1-108,1 40 1180,-1-14-627,11 63 69,-4-45-154,-3 0-1,-1 30-467,-4-75 107,0-2 21,0 0 0,0 0 21,0 0 64,0 0-63,0 0-22,0 0 0,0 0 0,0 0 0,0 0 0,0 0 21,3 4-122,0-1 0,0 1 0,0-1 0,1 0 0,0 0 0,0 0 1,-1 0-1,4 1-27,-5-3 18,3 2-3,0 0 0,0 0 1,0 0-1,1-1 0,-1 0 0,0 0 1,1-1-1,0 1 0,4 0-15,22 5 12,-30-6-119,-2-1-810,0 0-1067,0 0-3733</inkml:trace>
  <inkml:trace contextRef="#ctx0" brushRef="#br0" timeOffset="20458.241">5253 475 7552,'0'0'0,"-6"15"0,6-15 0,-2 10 0,2-10 0,0 7 128,0-7 0,0 15 0,-4 2 0,1 6 0,-3 3 0,0 0-128,2-1 128,0 0-128,3-6 128,-1-2-128,2-5 0,0-1-6016</inkml:trace>
  <inkml:trace contextRef="#ctx0" brushRef="#br0" timeOffset="21050.418">5222 530 6272,'1'0'123,"0"1"0,1-1 0,-1 1-1,0-1 1,0 1 0,0 0 0,0 0 0,0-1 0,0 1 0,0 0 0,0 0 0,0 0 0,0 0 0,0 0 0,-1 0-1,1 1 1,0-1 0,-1 0 0,1 1-123,17 33-12,-9-15 227,36 46 1471,-44-65-1452,-1-1-84,3-3-101,1 1 0,-1-1-1,0 0 1,0 0 0,-1-1 0,1 1 0,-1 0 0,2-4-49,-2 5 14,7-12 43,0-1 0,0 0 0,-2-1 0,1 0-1,-2 0 1,0-2-57,1 30 27,0 9-32,6 17-1334,1 0 0,13 24 1339,-7-16-2165,-19-45-1995,-1-1 2411</inkml:trace>
  <inkml:trace contextRef="#ctx0" brushRef="#br0" timeOffset="21545.124">5505 98 7552,'4'4'25,"0"0"-1,0 0 1,-1 0 0,0 1 0,0 0 0,0-1 0,0 1 0,-1 0-1,0 0 1,0 0 0,0 1 0,0 0-25,14 71 718,-13-58-604,3 26 112,-2 0-1,-1 0 1,-3 1-1,-2-1 1,-1 0 0,-3 0-1,-2 2-225,6-31-1131,0 0-4927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3:37.3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937 336 6272,'0'0'149,"0"0"150,0 0 277,0 0 42,0 0-63,9-2 810,68-1-248,15-5-1117,26-2 206,-42 0-1529,-66 8-5311</inkml:trace>
  <inkml:trace contextRef="#ctx0" brushRef="#br0" timeOffset="1">970 504 5888,'15'-6'750,"-1"1"-1,0 0 1,1 0 0,0 2-1,0 0 1,0 0 0,6 1-750,7 1 26,1 1 1,-1 2 0,7 1-27,51 2 48,-63-1 369,-20-3-587,0 0 0,0-1 1,0 1-1,0-1 1,0 0-1,0 0 0,0 0 1,0 0-1,2-1 170,6-1-6826</inkml:trace>
  <inkml:trace contextRef="#ctx0" brushRef="#br0" timeOffset="2">1 305 6784,'0'0'128,"0"0"21,0 0 64,0 0-42,0 0 64,0 0 42,3 0 64,24 4 34,0-1 0,1-2 0,-1-1 0,1-1 0,5-2-375,53-7 1091,1-5-1091,-34-1 526,-33 7-7537,-18 9 2360</inkml:trace>
  <inkml:trace contextRef="#ctx0" brushRef="#br0" timeOffset="3">108 527 8064,'3'0'128,"84"-14"259,-60 8-225,0 2 1,-1 1-1,14 0-162,-28 3-234,0 0-1,0-1 0,0 0 1,0-1-1,0 0 0,0-1 1,8-3 234,-19 5-2219,-1 1-1194</inkml:trace>
  <inkml:trace contextRef="#ctx0" brushRef="#br0" timeOffset="4">86 382 5120,'3'7'113,"0"0"0,-1 0 0,0 1 0,-1-1 0,0 1 0,0-1 0,0 1 0,-1-1 0,0 1 0,-1-1 0,-1 8-113,1 12 143,-2 79-175,-1 3 4950,5-110-4913,-1 0 0,1 0 1,0 0-1,-1 0 0,1 0 0,0 0 1,0 0-1,0 1 0,0-1 1,0 0-1,0 1 0,0-1 1,0 1-1,0-1 0,0 1 0,0-1 1,1 1-1,0 0-5,23-8 33,-25 8-33,29-5-771,-1 1 0,1 1 0,0 2 0,0 0 1,14 4 770,-10-2-1539,1-1 1,-1-1 0,32-6 1538,-55 6-2027</inkml:trace>
  <inkml:trace contextRef="#ctx0" brushRef="#br0" timeOffset="5">485 177 4224,'0'0'384,"1"11"512,11 8-354,2 0 1,0-1 0,1-1-1,15 14-542,25 29 1563,-53-58-1158,4 2-1471,-5-3-4694</inkml:trace>
  <inkml:trace contextRef="#ctx0" brushRef="#br0" timeOffset="6">633 197 3840,'-1'4'350,"0"0"1,0 0 0,0 0-1,0 0 1,0 0-1,-1 0 1,0 0-1,0-1 1,0 1-1,0-1 1,-1 1-1,-1 2-350,-40 43-263,30-34 565,4-4-331,-6 6 303,0 0 0,-11 7-274,22-19-122,-1-1 0,0 0-1,0 0 1,-1-1 0,1 1-1,-1-1 1,1-1 0,-1 1-1,0-1 1,-3 0 122,0 0-4821</inkml:trace>
  <inkml:trace contextRef="#ctx0" brushRef="#br0" timeOffset="7">571 115 6912,'-1'3'56,"-1"0"0,1-1 0,1 1 0,-1 0 0,0 0 0,1 0 0,-1 0 0,1 0 0,0 0 0,0 1 1,0-1-1,1 0 0,-1 0 0,1 0 0,-1 0 0,1 0-56,2 20 127,-2 100 1665,9 31-1792,-9-146-104,0 1 0,1 0 1,0-1-1,0 1 1,1-1-1,0 0 0,0 1 104,3 2-6058</inkml:trace>
  <inkml:trace contextRef="#ctx0" brushRef="#br0" timeOffset="8">3762 73 5888,'-4'25'256,"-32"37"272,26-47-325,0 1-1,2 0 0,-2 4-202,7-13 40,1 0 1,0 0-1,0 0 0,1 0 0,0 0 0,0 0 0,0 0 0,1 1 0,0-1 0,1 2-40,0 1-48,1 0 0,0-1 0,0 1 0,1-1 0,0 0 0,1 0 0,0 0 0,1-1 0,-1 1 0,2-1 0,-1 0 0,1 0 0,0-1 0,1 0 0,0 0 0,0 0 0,0-1 0,1 0 0,0 0 0,0-1 48,9 6-4416</inkml:trace>
  <inkml:trace contextRef="#ctx0" brushRef="#br0" timeOffset="9">3219 160 2944,'0'0'384,"0"0"85,0 0 342,0 0 0,0 0-321,-23-21 790,20 20-1259,0 0 0,0 0 0,0 1 0,-1 0 1,1 0-1,0 0 0,-1 0 0,1 0 0,0 0 0,-1 1 0,1 0 0,0-1 0,0 1 0,0 1 0,-3 0-21,-2 1 10,0 1-1,1 0 0,-1 0 1,1 1-1,-3 2-9,5-2 0,-1 0 0,1 1 0,-1-1 0,2 1 0,-1 1 0,1-1 0,0 1 0,0-1 0,0 1 0,1 0 0,0 1 0,1-1 0,0 0 0,0 1 0,0 2 0,1-3 0,0 0 0,0 0 0,0 0 0,1 0 0,0 0 0,1 0 0,0 0 0,0 0 0,0-1 0,1 1 0,0 0 0,0-1 0,1 1 0,-1-1 0,2 0 0,-1 1 0,1-1 0,-2-3-21,1-1 0,-1 0 1,1 0-1,0 0 0,0 0 1,0 0-1,0-1 0,0 1 1,0-1-1,0 0 0,0 1 1,0-2-1,1 1 0,-1 0 1,0-1-1,1 1 0,-1-1 1,0 0-1,1 0 0,1-1 21,4 1-638,0-1-1,1 0 0,-1 0 1,0-1-1,0-1 1,8-2 638,-2-1-2027</inkml:trace>
  <inkml:trace contextRef="#ctx0" brushRef="#br0" timeOffset="10">3228 323 8320,'0'0'128,"0"0"128,7-5 0,-7 5 128,12-4-256,-2 3 0,0 1 0,7-2 0,5 2-128,1-3 128,3 0-128,-6-1 0,-3 3 0,-3-1 0,-2-1-2304,-5 3 0,1 0-1280</inkml:trace>
  <inkml:trace contextRef="#ctx0" brushRef="#br0" timeOffset="11">3323 323 7552,'0'4'53,"0"-1"1,0 1 0,-1 0 0,0-1-1,1 1 1,-1-1 0,-1 1-1,1-1 1,0 1 0,-1 0-54,-6 19 465,6 6 427,1 0-1,2 18-891,0-6-1443,-2 0-5147,1-41 5182</inkml:trace>
  <inkml:trace contextRef="#ctx0" brushRef="#br0" timeOffset="12">3146 628 5376,'27'0'2069,"-25"0"-1472,-2 0-42,0 0-22,0 0-298,0 0-22,0 0-42,0 0 42,0 0-42,3-1 42,36-5-113,14-2 619,27-1-719,-60 8 97,1 1-1,-1 1 1,0 1-1,1 0 1,18 6-97,-33-6-43,-4-2-149,-2 0-811,0 0-3498,0 0-1280</inkml:trace>
  <inkml:trace contextRef="#ctx0" brushRef="#br0" timeOffset="13">1628 206 6528,'24'0'512,"-23"0"-384,-1 0 21,9 1 448,27 4-259,0-1 0,1-2-1,-1-2 1,35-4-338,-7-3-2033,17-6 2033,-72 11-4800</inkml:trace>
  <inkml:trace contextRef="#ctx0" brushRef="#br0" timeOffset="14">1702 451 7808,'0'0'149,"23"-9"598,3 4-482,-1 1 0,0 1 1,1 1-1,20 2-265,-19 1 81,-1-2 1,0-1-1,0-1 0,13-4-81,-29 4 77,1 0-884,-3 2-6121,-8 1 5392</inkml:trace>
  <inkml:trace contextRef="#ctx0" brushRef="#br0" timeOffset="15">1690 298 6528,'2'3'39,"1"0"-1,-1 0 1,0 1 0,0-1-1,0 1 1,-1-1 0,1 1 0,-1 0-1,0 0 1,0 0 0,0 0 0,0 3-39,4 55 361,-4-37-270,0 31 283,-4 25-374,1 6 1546,2-86-1333,0-1-42,0 0 42,0 0-63,1-1-44,4-6-84,4 0-22,-1 2 0,0 0 0,0 1 0,1 0 0,-1 0 0,1 1 0,0 1 0,0-1 0,0 1 0,0 1 0,0-1 0,0 2 0,1-1 0,-1 1 0,0 1 0,1 0 0,8-1 0,61 0-3755,-69 0-554</inkml:trace>
  <inkml:trace contextRef="#ctx0" brushRef="#br0" timeOffset="16">2070 568 5760,'0'0'128,"-1"11"128,-2 11-128,2-7 128,1 0-256,0 2 128,0 3 0,0-5 0,1 1 0,-1-5 0,3-1-128,-3-3 0,0 1-4992</inkml:trace>
  <inkml:trace contextRef="#ctx0" brushRef="#br0" timeOffset="17">2069 582 6272,'1'6'52,"1"1"0,1-1 1,-1 1-1,1-1 0,0 0 1,1 0-1,-1 0 0,1-1 0,0 1 1,2 1-53,6 7 416,1 0 0,0-2-1,6 4-415,-18-15 45,-1 0 0,1 0-1,0-1 1,0 1 0,0-1-1,0 1 1,0 0 0,0-1-1,0 0 1,0 1 0,0-1-1,0 0 1,0 1 0,1-1-1,-1 0 1,0 0-1,0 0 1,0 0 0,0 0-1,0 0 1,0 0 0,1-1-1,-1 1 1,0 0 0,0-1-45,1 0 31,0 0 0,0 0 1,0-1-1,0 1 0,0-1 1,0 1-1,-1-1 1,1 0-1,0 0 0,-1 1 1,1-1-1,-1-1-31,6-8 24,-1 0-1,-1-1 1,0 0-1,2-5-23,-5 11 77,15-47-55,-14 56-20,0 0 0,0 0 1,-1 0-1,1 0 1,-1 1-1,0-1 0,0 1 1,0-1-1,0 2-2,19 56 199,-18-49-82,1 1-1,0-1 0,1 0 0,0-1 0,1 1 0,3 4-116,-8-15-45,-1 0-1,1-1 1,-1 1-1,1 0 1,0-1-1,-1 1 1,1 0-1,0-1 1,-1 1 0,1 0-1,0-1 1,0 1-1,0-1 1,-1 0-1,1 1 1,0-1-1,0 0 1,0 1 0,0-1-1,0 0 1,0 0-1,0 0 1,1 0 45,5 0-6400</inkml:trace>
  <inkml:trace contextRef="#ctx0" brushRef="#br0" timeOffset="18">2462 336 8320,'6'-1'97,"-1"-1"1,0 1-1,1 0 1,-1 0-1,1 1 1,-1-1-1,1 1 1,-1 1-1,1-1 0,-1 1 1,1 0-1,-1 0 1,6 2-98,-2-1 122,-1 0 0,1-1 0,0 0 0,0 0 0,4-1-122,21-3-725,-1-1-1,23-6 726,-49 8-5802</inkml:trace>
  <inkml:trace contextRef="#ctx0" brushRef="#br0" timeOffset="19">2586 212 6272,'2'0'8,"19"6"1550,-21-6-1505,0 1 0,1-1-1,-1 1 1,0-1 0,1 1-1,-1-1 1,0 1-1,0-1 1,0 1 0,0 0-1,1-1 1,-1 1 0,0-1-1,0 1 1,0 0 0,0-1-1,0 1 1,0-1 0,0 1-1,0-1 1,-1 1 0,1 0-1,0-1 1,0 1-1,0-1 1,-1 1 0,1-1-1,0 1 1,-1-1-53,-4 19 128,0 1 0,1-1 0,1 1 0,1-1 0,1 1 0,0 0 0,1-1 0,2 1 0,0 0 0,1-1 0,2 9-128,-1-18 205,-1-1 0,1 1-1,0-1 1,1 0 0,4 5-205,-9-13 235,0-1 21,0 0-128,0 0-491,0 0-1365,0 0-5269</inkml:trace>
  <inkml:trace contextRef="#ctx0" brushRef="#br0" timeOffset="20">3952 151 6784,'6'3'131,"0"0"0,0 0 1,1-1-1,-1 0 0,1 0 0,-1 0 1,1-1-1,0 0 0,0 0 1,5-1-132,74-4 732,-64 2-751,73-6-429,-94 8-5098</inkml:trace>
  <inkml:trace contextRef="#ctx0" brushRef="#br0" timeOffset="21">3990 357 7040,'0'0'149,"0"0"107,27 7 875,-1 0-917,-1-2 1,1 0 0,0-2-1,0-1 1,4-1-215,-12 0 79,-5-1-224,-1 0 0,1 0 0,0-1-1,-1-1 1,6-1 145,-11 1-6058</inkml:trace>
  <inkml:trace contextRef="#ctx0" brushRef="#br0" timeOffset="22">3960 206 4224,'2'0'40,"-1"0"0,1 0-1,-1 1 1,1-1 0,-1 1 0,1-1 0,-1 1-1,1-1 1,-1 1 0,0 0 0,1 0 0,-1 0 0,0 0-1,0 0 1,0 0 0,0 0 0,0 0 0,0 0-1,0 1 1,0-1 0,0 0 0,0 1 0,-1-1 0,1 1-1,0-1 1,-1 0 0,1 1 0,-1-1 0,0 1-1,1 0 1,-1-1 0,0 2-40,2 10 453,-1 0 1,0 0-1,-2 14-453,1-1 267,4 19 15,-2-25-101,0 0-1,-1 0 1,-1 1 0,-1-1 0,0 0-1,-2 0 1,0-1 0,-3 8-181,5-26 107,1-1 21,0 0 0,0 0 21,0 0 64,0 0-63,0 0-22,20 6 0,0 1-294,0-1 0,1 0 0,-1-2 0,1-1 0,0 0 0,0-2 0,0 0 0,0-2 0,2 0 166,-8-1-5674</inkml:trace>
  <inkml:trace contextRef="#ctx0" brushRef="#br0" timeOffset="23">4314 537 4992,'0'0'128,"0"0"128,11 8 512,-11-8 128,13 4-896,-3-4 128,-1-2-128,1 0 128,2 0-128,-1 0 128,2-2-128,-1 0 0,-1 2-1664,-1 1 0,-3-2 1024,-7 3 0,0 0-1024</inkml:trace>
  <inkml:trace contextRef="#ctx0" brushRef="#br0" timeOffset="24">4380 582 7424,'0'0'0,"0"0"0,0 0 0,4 11 0,-2-2 128,0 3 0,0-1 0,-2 3-128,0-2 128,2-3-128,-2-1 128,0-1-256,0-7 0,0 10-2816,0-10 128,0 0 1664</inkml:trace>
  <inkml:trace contextRef="#ctx0" brushRef="#br0" timeOffset="25">4288 750 7424,'6'-1'21,"-4"1"107,-2 0 85,0 0-42,0 0 85,0 0 128,0 0 85,0 0-42,0 0 0,0 0-235,38-7 192,-17 4-343,-2 0-105,-1-1 1,1-1-1,-1-1 0,4-2 64,-20 7-3605,-2 1-171,0 0 1899</inkml:trace>
  <inkml:trace contextRef="#ctx0" brushRef="#br0" timeOffset="26">4557 282 7040,'0'0'0,"0"0"256,0 0 0,0 0-128,0 0 128,0 0-256,0 0 128,0 0 0,0 0 0,0 0-128,0 0 128,13 0-128,0 0 128,1 0-128,2 0 128,0-1-640,-1 1 128,0 0-4992</inkml:trace>
  <inkml:trace contextRef="#ctx0" brushRef="#br0" timeOffset="27">4569 275 3968,'5'17'533,"-5"-15"107,0-2 107,0 0-43,0 0-256,0 0-107,0 0-149,0 0 64,0 0 107,26 0 426,126-3-1066,-151 3-5483</inkml:trace>
  <inkml:trace contextRef="#ctx0" brushRef="#br0" timeOffset="28">5797 197 10496,'0'0'0,"-4"10"0,4-10 0,0 9 0,0-9 128,0 0-128,0 0 0,0 0 0,0 0 128,0 0-128,0 0 0,8 10 0,-8-10 128,12 13-256,-7-4 0,1-2-7424</inkml:trace>
  <inkml:trace contextRef="#ctx0" brushRef="#br0" timeOffset="29">5772 359 9472,'0'0'0,"8"-8"128,-8 8 128,0 0-128,0 0 128,0 0-128,0 0 128,4 8-256,-4-8 128,7 14-128,-3-7 128,2 1-128,0 0 0,0-1-7680</inkml:trace>
  <inkml:trace contextRef="#ctx0" brushRef="#br0" timeOffset="37">4943 114 4480,'0'0'65,"0"0"0,0 0 0,0 1 0,0-1 0,0 0 0,0 0 1,0 1-1,1-1 0,-1 0 0,0 0 0,0 1 0,0-1 0,0 0 0,0 0 0,0 0 1,0 1-1,0-1 0,1 0 0,-1 0 0,0 0 0,0 0 0,0 1 0,1-1 0,-1 0 0,0 0 1,0 0-1,0 0 0,1 0 0,-1 0 0,0 1 0,0-1 0,0 0 0,1 0 0,-1 0 1,0 0-1,0 0 0,1 0 0,-1 0 0,0 0 0,0 0 0,1 0 0,-1 0 0,0 0 0,0 0 1,1 0-1,-1 0 0,0-1-65,26 4 865,33-4-566,64-9-1302,-112 10-4138</inkml:trace>
  <inkml:trace contextRef="#ctx0" brushRef="#br0" timeOffset="38">5003 313 4992,'0'0'0,"0"0"128,0 0 128,0 0 0,0 0 0,0 0 512,0 0 0,0 0-512,0 0 128,9 1-256,0 2 128,2-2-256,1 2 128,1-1-128,1-1 128,-1-1-128,0 0 0,0 0-6144</inkml:trace>
  <inkml:trace contextRef="#ctx0" brushRef="#br0" timeOffset="39">5015 334 6400,'0'0'149,"0"0"86,0 0 42,0 0 86,0 0-1,0 0-84,0 0-1,0 0 86,25 0 511,116-6 22,-138 5-798,0 1-470,8 0-5028,-11 0 2264</inkml:trace>
  <inkml:trace contextRef="#ctx0" brushRef="#br0" timeOffset="40">4913 190 4480,'2'1'108,"-1"1"-1,1-1 1,-1 1 0,1 0-1,-1 0 1,0-1 0,0 1-1,1 0 1,-2 0 0,1 0-1,0 0 1,0 0 0,0 1-1,-1-1 1,0 0 0,1 1-108,1 40 1180,-1-14-627,11 63 69,-4-45-154,-3 0-1,-1 30-467,-4-75 107,0-2 21,0 0 0,0 0 21,0 0 64,0 0-63,0 0-22,0 0 0,0 0 0,0 0 0,0 0 0,0 0 21,3 4-122,0-1 0,0 1 0,0-1 0,1 0 0,0 0 0,0 0 1,-1 0-1,4 1-27,-5-3 18,3 2-3,0 0 0,0 0 1,0 0-1,1-1 0,-1 0 0,0 0 1,1-1-1,0 1 0,4 0-15,22 5 12,-30-6-119,-2-1-810,0 0-1067,0 0-3733</inkml:trace>
  <inkml:trace contextRef="#ctx0" brushRef="#br0" timeOffset="41">5253 475 7552,'0'0'0,"-6"15"0,6-15 0,-2 10 0,2-10 0,0 7 128,0-7 0,0 15 0,-4 2 0,1 6 0,-3 3 0,0 0-128,2-1 128,0 0-128,3-6 128,-1-2-128,2-5 0,0-1-6016</inkml:trace>
  <inkml:trace contextRef="#ctx0" brushRef="#br0" timeOffset="42">5222 530 6272,'1'0'123,"0"1"0,1-1 0,-1 1-1,0-1 1,0 1 0,0 0 0,0 0 0,0-1 0,0 1 0,0 0 0,0 0 0,0 0 0,0 0 0,0 0 0,-1 0-1,1 1 1,0-1 0,-1 0 0,1 1-123,17 33-12,-9-15 227,36 46 1471,-44-65-1452,-1-1-84,3-3-101,1 1 0,-1-1-1,0 0 1,0 0 0,-1-1 0,1 1 0,-1 0 0,2-4-49,-2 5 14,7-12 43,0-1 0,0 0 0,-2-1 0,1 0-1,-2 0 1,0-2-57,1 30 27,0 9-32,6 17-1334,1 0 0,13 24 1339,-7-16-2165,-19-45-1995,-1-1 2411</inkml:trace>
  <inkml:trace contextRef="#ctx0" brushRef="#br0" timeOffset="43">5505 98 7552,'4'4'25,"0"0"-1,0 0 1,-1 0 0,0 1 0,0 0 0,0-1 0,0 1 0,-1 0-1,0 0 1,0 0 0,0 1 0,0 0-25,14 71 718,-13-58-604,3 26 112,-2 0-1,-1 0 1,-3 1-1,-2-1 1,-1 0 0,-3 0-1,-2 2-225,6-31-1131,0 0-4927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3:59.7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88 4736,'0'0'128,"0"0"43,0 0 191,0 0 86,0 0-149,0 0-65,0 0-84,0 0-22,0 0 0,0 0 0,0 0 0,0 0 0,0 0 0,0 0 0,0 0 21,0 0 64,0 0-63,0 0-22,0 0 0,0 0 0,0 0 0,25 11 234,-17-8-300,0 0-1,1 0 1,-1-1-1,1 0 0,0-1 1,-1 0-1,1 0 1,3-1-62,14 2 42,-16 0-42,4 2 0,-2-1 0,-4-2-1088,-6 0-4352</inkml:trace>
  <inkml:trace contextRef="#ctx0" brushRef="#br0" timeOffset="901.669">269 167 6144,'0'0'128,"0"0"21,0 0 86,14-11 895,-6 5-1048,-1-1-1,0 0 0,0 0 1,0 0-1,-1-1 0,0 0 1,0 0-1,-1 0 0,0-1 1,-1 0-1,0 0 0,0 0 1,-1 0-1,0 0 0,0-1 1,0-7-82,-2 8-22,-9 183-63,-1-124 675,3-19-1617,4-10-3016,2-21 1078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4:02.5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1 161 4864,'31'0'149,"-29"0"-42,-2 0 21,0 0 21,0 0 107,0 0 64,0 0-128,0 0 21,0 0-63,28-1 234,78-2 999,-60 4-4288,-33-1 1078,-13 0-456</inkml:trace>
  <inkml:trace contextRef="#ctx0" brushRef="#br0" timeOffset="679.567">340 190 7552,'1'-7'11,"1"1"0,0 0 0,0-1 0,0 1 0,1 0 0,0 0-1,0 1 1,1-1 0,-1 1 0,1-1 0,1 1 0,-1 0 0,5-3-11,25-39 135,-12-11-28,-27 75-76,1 1 1,0-1 0,1 1 0,1 0-1,1 0 1,0 0 0,2 2-32,-7 72 162,6-91-185,-5 40-38,7-16-4719,-1-23 3969,-1-2-682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2:21.209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1083 185 7552,'0'0'128,"0"0"0,0 0 0,0 0 0,0 0 0,0 0 21,0 0 107,0 0 107,0 0-22,0 0-149,0 0 21,0 0-63,0 0-22,15 21 384,11 17 425,-21-28-791,0-1 0,1 0-1,0-1 1,1 1 0,0-1 0,0-1 0,1 1 0,0-1 0,0-1 0,0 1 0,1-1 0,9 4-146,8 2 170,-2 1 1,0 1 0,0 1-1,-1 0 1,-1 2 0,0 1-171,-19-15 15,0 0 0,1-1 0,0 1 0,-1-1 0,1 0 0,0 0 0,0-1 0,0 1 0,0-1 0,0 0 0,1 0 0,-1 0 0,0-1 0,0 1 0,1-1 0,1 0-15,2-1 32,-1 0 1,1 0-1,-1-1 0,1 0 0,-1-1 0,0 1 0,0-1 0,0 0 0,1-1-32,16-12 112,0 0 0,0-1 0,-2-1 0,13-14-112,-22 20 25,0-2-5,-8 10-20,0 0 0,0 0 0,0 0 0,0 0 1,0 1-1,1-1 0,-1 1 0,1 1 0,0-1 0,0 1 1,2 0-1,7-3 0,-13 5 0,0 0 0,0-1 0,0 1 0,0 0 0,0 0 0,0 0 0,0 0 0,0 1 0,0-1 0,0 1 0,-1-1 0,1 1 0,0-1 0,0 1 0,0 0 0,-1 0 0,1 0 0,0 0 0,-1 0 0,1 0 0,-1 1 0,1-1 0,0 2 0,3 1 0,46 24-5,-39-23 28,-1 1-1,0 0 0,0 1 0,-1 0 0,10 8-22,-16-11 9,1-1-1,0 0 1,-1 0-1,1 0 1,0-1-1,0 1 1,1-1-1,-1 0 1,0-1-1,1 1 1,-1-1-1,1 0 1,0-1 0,-1 1-1,1-1 1,0 0-1,0 0-8,25 2 133,-12-3-133,-13 1 0,-1-1 0,1 1 0,0 0 0,-1 0 0,1 0 0,-1 1 0,1-1 0,0 2 0,28 3 51,-1-1 1,1-1 0,-1-2 0,1-2 0,0-1-1,-1-1 1,33-8-52,-1-9 107,-49 13-101,-1 2 0,1 0 0,0 1 0,0 1 0,0 0 0,0 2 1,14-1-7,-20 5 0,3 6 0,0 5 0,2 2 0,-13-13 9,0-1 0,0 1 1,1-1-1,-1 0 0,1 0 1,0 0-1,-1 0 0,1 0 1,0-1-1,0 1 1,0-1-1,0 0 0,1 0 1,-1 0-1,0 0 0,0 0 1,1-1-1,-1 0 0,0 1 1,1-1-1,-1 0 0,0-1 1,0 1-1,1-1 1,-1 1-1,0-1 0,0 0 1,1 0-1,-1 0 0,0-1 1,1 0-10,20-5 72,6 0-19,-1-2 1,0 0-1,6-4-53,-18 5 20,0 2 1,0 0-1,0 0 0,0 2 1,1 0-1,0 1 1,0 1-1,0 1 0,0 0 1,0 1-1,3 2-20,2 1-8,-3 2 43,0-2 1,1-1 0,-1 0 0,1-1-1,-1-1 1,1-1 0,-1-1-1,18-5-35,9-9 83,-40 12-56,1 1-1,-1 0 1,0 1 0,1-1 0,0 1 0,0 1 0,-1-1 0,1 1 0,0 1 0,0 0 0,0 0 0,5 1-27,-12-1 10,0 1 1,0 0-1,1 0 1,-1 0-1,0 0 1,0 0-1,0 0 1,0 0-1,0 0 1,-1 0-1,1 1 1,0-1 0,0 0-1,-1 1 1,1-1-1,-1 0 1,1 1-1,-1-1 1,0 1-1,1-1 1,-1 1-11,0 0 19,1 0 1,-1 1 0,1-1 0,-1 0 0,1 0 0,0-1-1,0 1 1,0 0 0,0 0 0,0 0 0,1 0-1,-1-1 1,0 1 0,1-1 0,-1 1 0,1-1-1,0 1 1,-1-1 0,3 1-20,6 0 3,1 0-1,-1 0 1,1-1-1,0-1 0,0 0 1,-1 0-1,1-1 1,0-1-1,2 0-2,5-1 0,-1 2 0,1 0-1,10 1 1,-7 3 27,0-1-1,0-1 0,0-1 0,1-1 0,-1-1 0,0 0 0,-1-2 0,1-1 0,6-2-26,-17 3 1,1 1 1,-1 0-1,1 1 0,-1 0 1,1 1-1,0 0 0,0 0 1,0 1-1,-1 1 0,1 0 1,0 0-1,-1 1 0,1 1 1,-1-1-1,1 2 0,8 3-1,34 6 0,-44-12 0,1 1 0,0 0 0,0 1 0,-1 0 0,2 1 0,-5-1 7,0-1 0,0 0 0,0 0 0,0 0 0,0 0 0,0-1 0,0 0 0,1-1 0,-1 1 0,0-1 0,1 0 0,-1-1 0,1 0 0,-1 0 0,0 0-1,0 0 1,0-1 0,5-2-7,-4 1-250,0-1-1,0 0 0,0 0 1,0-1-1,-1 0 1,3-2 250,35-42-5363,-22 20-2743</inkml:trace>
  <inkml:trace contextRef="#ctx0" brushRef="#br1" timeOffset="60903.132">9 20 6144,'-5'110'0,"3"-72"0,0 1 0,4 14 0,-1-22 18,2 0 0,1 0 1,1-1-1,2 1 0,1-1 1,1 0-1,10 18-18,-19-47 0,0-1 1,0 0-1,0 0 0,1 0 1,-1 1-1,0-1 1,0 0-1,0 0 0,0 0 1,1 0-1,-1 0 1,0 1-1,0-1 0,0 0 1,1 0-1,-1 0 1,0 0-1,0 0 0,1 0 1,-1 0-1,0 0 1,0 0-1,0 0 0,1 0 1,-1 0-1,0 0 1,0 0-1,1 0 0,-1 0 1,0 0-1,0 0 1,0 0-1,1 0 0,-1 0 1,0 0-1,0-1 1,1 1-1,-1 0 0,0 0 1,0 0-1,0 0 1,0 0-1,1-1 0,-1 1 1,0 0-1,0 0 1,0 0-1,0-1 0,0 1 1,1 0-1,12-18 44,6-21 20,-5 3-6,-2-2 0,-2 1 1,-1-2-1,-2 1 0,-1-7-58,13-66 93,-18 101-93,-5 281 20,4-200 88,20-212 20,-20 114-128,2 0 0,1 0 0,1 1 0,2-1 0,0 1 0,2 0 0,1 1 0,1 0 0,1 0 0,7-12 0,-17 37 0,-1-1 0,1 0 0,-1 0 0,1 0 0,-1 0 0,1 1 0,-1-1 0,1 0 0,0 0 0,-1 1 0,1-1 0,0 0 0,0 1 0,-1-1 0,1 1 0,0-1 0,0 1 0,0 0 0,0-1 0,0 1 0,0 0 0,0-1 0,0 1 0,0 0 0,0 0 0,0 1 0,0-1 0,0 1 0,-1-1 0,1 1 0,0-1 0,0 1 0,-1-1 0,1 1 0,0 0 0,-1-1 0,1 1 0,-1 0 0,1 0 0,-1-1 0,1 1 0,-1 0 0,0 0 0,1 0 0,-1 0 0,11 43 0,-11-43 0,38 292 21,-22-331 107,8-32 352,-3 0 0,1-19-480,-27 137 11,2 1 1,1-1-1,3 1 0,5 25-11,-3-22-2,-4-48 2,6 16 0,-5-19 1,0-1-1,0 1 1,1-1 0,-1 1 0,0 0 0,1-1-1,-1 1 1,0-1 0,1 1 0,-1-1-1,1 0 1,-1 1 0,0-1 0,1 1 0,-1-1-1,1 0 1,-1 1 0,1-1 0,0 0 0,-1 1-1,1-1 1,-1 0 0,1 0 0,-1 0 0,1 0-1,0 1 1,-1-1 0,1 0 0,0 0 0,-1 0-1,1 0 1,-1 0 0,1-1 0,0 1 0,-1 0-1,1 0 1,-1 0 0,1 0 0,-1-1 0,1 1-1,0-1 0,15-12 64,-15 12-54,27-28 54,-2-1 0,-1-2 0,-2 0 0,15-28-64,-38 60 1,1 0-1,-1 0 1,0 0 0,1-1-1,-1 1 1,0 0-1,1 0 1,-1 0-1,0 0 1,1 0-1,-1 0 1,0 0-1,1 1 1,-1-1 0,0 0-1,1 0 1,-1 0-1,0 0 1,1 0-1,-1 0 1,0 1-1,1-1 1,-1 0-1,0 0 1,0 0 0,1 1-1,-1-1 1,0 0-1,0 0 1,0 1-1,1-1 1,-1 0-1,0 0 1,0 1-1,0-1 1,0 0 0,1 1-1,-1-1 1,0 0-1,0 1 1,0-1-1,0 0 1,0 1-1,0-1 1,0 0-1,0 1 1,0-1 0,0 0-1,0 1 0,7 20-5,-7-21 5,17 91-6,-1 4 33,-16-99-16,0-1-1,1 1 1,-1 0 0,1 0 0,0 0-1,0 0 1,0 0 0,1-1-11,4-17 21,18-183 235,3 258-256,-27-51 0,25 50-297,-24-50 216,0 0 1,0 0-1,1 0 0,-1 0 1,1-1-1,0 1 1,0 0-1,-1-1 1,1 0-1,0 1 1,0-1-1,0 0 0,0 0 1,1 0-1,-1 0 1,0 0-1,0-1 1,0 1-1,1-1 1,-1 1-1,0-1 0,2 0 81,15 0-4586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4:04.7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1 123 4992,'41'-6'4140,"-5"0"-3907,46-2-361,-82 8-6037</inkml:trace>
  <inkml:trace contextRef="#ctx0" brushRef="#br0" timeOffset="18734.681">236 67 2304,'0'0'149,"0"0"107,0 0 128,0 0 192,0 0 363,0 0-22,0 0-405,0 0-43,0 0-63,0 0-65,0 0-170,0 0-43,24-17 256,-20 14-338,1-2 94,0 1 0,-1-1-1,1 1 1,-1-2-1,0 1 1,0 0 0,3-6-140,-7 11 0,0 0 0,0 0 0,0 0 0,0 0 0,0 0 0,0 0 0,0 0 0,0-1 0,1 1 0,-1 0 0,0 0 0,0 0 0,0 0 0,0 0 0,0 0 0,0 0 0,0 0 0,1 0 0,-1 0 0,0 0 0,0 0 0,0 0 0,0 0 0,0 0 0,1 0 0,-1 0 0,0 0 0,0 0 0,0 0 0,0 0 0,0 0 0,0 0 0,1 0 0,-1 0 0,0 0 0,0 0 0,0 0 0,0 0 0,0 1 0,0-1 0,0 0 0,1 0 0,-1 0 0,0 0 0,0 0 0,0 0 0,0 0 0,0 1 0,0-1 0,0 0 0,0 0 0,0 0 0,0 0 0,0 0 0,0 0 0,0 1 0,0-1 0,0 0 0,0 0 0,0 0 0,0 0 0,6 17 0,-1 14 0,-5 53 0,0-70 0,0 3 0,1-13 19,-1-1 1,0 0 0,0 1-1,-1-1 1,1 1-1,-1-1 1,0 1 0,1-1-1,-2 0 1,0 4-20,1-5 19,0 1 0,0 0 0,0 0 0,0-1 0,1 1 0,-1 0 0,1 0 0,0 0 0,0 0 0,0 0 0,0 0-19,0-1 107,-7 31-1281,7-33-4308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4:25.0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82 4864,'0'0'128,"0"0"21,0 0 86,0 0 42,0 0 43,0 0-128,0 0 21,0 0-42,0 0 42,0 0-42,0 0 42,0 0-42,0 0 42,0 0-63,0 0-22,0 0 0,13 0 341,43 0-21,-54 0-341,-2 0 21,0 0 0,1 0-22,8 0-84,15 0-4459,-22 0-342</inkml:trace>
  <inkml:trace contextRef="#ctx0" brushRef="#br0" timeOffset="1197.746">190 148 4608,'0'0'640,"0"0"-43,0 0-149,0 0-21,0 0-214,6-12 278,8-15-328,0-1 0,3-14-163,-2 5 335,-14 35-228,-1 2-22,-1 2-149,-3 8 61,0-1 0,0 1 1,1 0-1,0 1 0,1-1 0,0 1 0,1-1 1,0 1-1,1 0 3,-8 73 4,7-72-4,1-2 0,0 1 0,-1 2 0,-2 8-747,3-21-4138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4:28.3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 1 5376,'0'0'149,"0"0"64,0 0-63,0 0-1,0 0 86,0 0 21,0 0 0,0 0-22,0 0-63,0 0 85,0 0 107,0 0-22,0 0-149,0 0 21,0 0-42,0 27 320,-18 304 279,12-265-623,-8 21-57,6-48-73,8-22-4604,0-15 662,0-2 2325</inkml:trace>
  <inkml:trace contextRef="#ctx0" brushRef="#br0" timeOffset="1133.863">37 56 5888,'2'-1'83,"-1"1"-1,1 0 1,-1-1 0,0 0 0,1 1 0,-1-1-1,0 0 1,1 0 0,-1 0 0,0 1 0,0-1-1,0 0 1,0-1 0,0 1 0,0 0 0,0 0-1,0 0 1,0-1 0,-1 1 0,1 0 0,0-1-83,-1 0 32,1 1 0,0 0 0,0-1 0,0 1 0,-1 0 0,1 0 0,0-1 0,1 1 0,-1 0-1,0 0 1,0 0 0,0 0 0,1 0 0,-1 1 0,0-1 0,1 0 0,0 0-32,10-2 48,0 1-1,0 0 0,0 1 0,0 0 0,0 1 0,2 1-47,-10-1 13,0 0 0,0 0 1,0 1-1,0 0 0,0 0 0,0 0 0,0 0 1,0 1-1,-1-1 0,1 1 0,0 0 0,-1 0 1,0 1-1,1-1 0,-1 1 0,0-1 0,0 1 1,0 0-1,1 2-13,0 0 24,0 1 1,-1 0-1,0 0 1,1 0-1,-2 0 0,1 0 1,-1 1-1,0-1 1,0 1-1,-1 0 1,0-1-1,0 3-24,-1-4 18,0-1 0,-1 1 0,0-1 0,0 1 0,0-1 1,0 1-1,-1-1 0,0 0 0,0 1 0,0-1 0,0 0 0,-1 0 0,1 0 0,-1-1 0,0 1 0,0-1 0,-1 1 0,-1 0-18,-3 5 69,-1-1-1,0 0 0,0 0 0,0-1 1,-1-1-1,0 0 0,0 0 1,-1-1-1,0 0 0,-4 1-68,14-6 25,2 0-20,-1 0 1,0 0-1,0-1 1,0 1-1,1 0 1,-1 0-1,0 0 0,0-1 1,0 1-1,0 0 1,0 0-1,1-1 1,-1 1-1,0 0 1,0 0-1,0-1 1,0 1-1,0 0 0,0 0 1,0-1-1,0 1 1,0 0-1,0 0 1,0-1-1,0 1 1,0 0-1,0-1 0,0 1 1,0 0-1,0 0 1,-1-1-1,1 1 1,0 0-1,0 0 1,0 0-1,0-1 0,0 1 1,-1 0-1,1 0 1,0 0-1,0-1 1,0 1-1,-1 0 1,1 0-1,0 0 1,0 0-1,0-1 0,-1 1 1,1 0-1,0 0 1,0 0-1,-1 0 1,1 0-1,0 0 1,-1 0-1,1 0 0,0 0 1,0 0-1,-1 0 1,1 0-1,0 0 1,0 0-6,2-2-3,0 1-1,1 0 1,-1-1 0,1 1 0,-1 0 0,1 0 0,-1 1-1,1-1 1,0 0 0,-1 1 0,1 0 0,0 0 0,0-1-1,-1 1 1,1 1 0,0-1 0,0 0 0,-1 1 0,1 0-1,0-1 1,-1 1 0,1 0 0,-1 0 0,1 0 0,-1 1 0,1 0 3,12 6-33,-2 0 0,1 1 0,-1 1 1,1 1 32,0 0-22,10 7 28,-11-10-19,-1 2 0,0-1 1,0 2-1,4 5 13,-13-13 15,0 1 0,0-1 0,-1 1 1,1 0-1,-1 0 0,0 0 0,0 0 0,-1 0 1,1 0-1,-1 0 0,0 1 0,0-1 1,0 0-1,-1 1 0,0-1 0,1 0 0,-2 5-15,0-6 21,1 1 0,-2-1 0,1 0 0,0 0 0,-1 0 0,1 0-1,-1-1 1,0 1 0,0 0 0,0-1 0,0 1 0,-1-1 0,1 0-1,0 1 1,-1-1 0,0 0 0,0-1 0,1 1 0,-1 0 0,0-1-1,0 0 1,-2 1-21,-6 3 92,0-1 0,-1 0-1,1-1 1,-1 0 0,-5 0-92,2-1 125,0 0 0,0-2 1,0 0-1,0 0 0,0-2 1,1 0-1,-1 0 1,0-2-1,1 1 0,-12-6-125,-41-24-2277,57 25-1567,8 5-995,2 3 4178</inkml:trace>
  <inkml:trace contextRef="#ctx0" brushRef="#br0" timeOffset="1752.056">384 397 6784,'3'2'102,"0"-1"0,0-1 1,0 1-1,1 0 0,-1-1 1,0 1-1,0-1 0,0 0 1,1 0-1,-1-1 0,0 1 1,0 0-1,0-1 0,1 0 1,-1 0-1,0 0 0,0 0 1,0 0-1,0-1 0,0 0-102,21-7 2,-3 4 12,0 1 0,0 1 1,0 1-1,1 1 0,-1 0 1,6 2-15,1-1-1281,-28 0-3796</inkml:trace>
  <inkml:trace contextRef="#ctx0" brushRef="#br0" timeOffset="2147.241">552 417 6528,'-8'26'1130,"6"-11"-892,1 0 0,0 1-1,1-1 1,1 0 0,2 15-238,-1-15 91,0 1 1,-2-1-1,1 1 1,-2 0-1,0-1 0,-1 1 1,-1-1-1,-2 11-91,4-24-850,-1 3-492,2-1-3292,0-4 2906</inkml:trace>
  <inkml:trace contextRef="#ctx0" brushRef="#br0" timeOffset="2759.455">335 765 6016,'13'3'702,"-1"-1"1,1-1 0,0 0-1,-1 0 1,1-1 0,12-2-703,39 1 882,-17 3-183,-1-3-1,18-3-698,43-1 566,-92 3-11,0-1-1814,4 2-8469,-19 1 7979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5:42.2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0 264 2048,'8'-7'7911,"3"-17"-6715,0-1-1343,10-4 264,2 1 0,0 0 1,9-5-118,-20 22 36,0 0 0,0 0 0,1 2 0,1 0 0,0 0 0,0 1 0,1 1 0,7-3-36,-19 9 0,0 0 0,0 0 0,0 1 0,0-1 0,1 1 0,-1 0 0,0-1 0,0 2 0,1-1 0,-1 0 0,0 1 0,0-1 0,0 1 0,0 0 0,0 0 0,0 0 0,0 0 0,0 1 0,0-1 0,0 1 0,-1 0 0,1 0 0,0 0 0,-1 0 0,1 1 0,8 8 0,-1 0 0,-1 1 0,0 0 0,0 1 0,0 1 0,15 23 0,-22-35-5,0 0 0,0 0 0,0 0 0,0 0 0,1 0 0,-1-1 0,0 1 0,1 0 0,-1-1 0,1 0 0,0 0 0,-1 0 1,1 0-1,0 0 0,0 0 0,-1-1 0,1 1 0,0-1 0,0 0 0,1 0 5,3 0-40,0-1-1,0 0 1,0 0 0,0-1-1,-1 0 1,1 0 0,0 0-1,5-4 41,7-4-295,-1-1-1,0-1 1,0 0-1,-1-1 1,7-8 295,-6 3-2624,-1 1-2197</inkml:trace>
  <inkml:trace contextRef="#ctx0" brushRef="#br0" timeOffset="728.221">75 496 8448,'0'0'128,"2"-3"0,5-6-112,18-23 314,2 1-1,1 0 1,1 2-1,2 2 1,21-15-330,-50 40 3,0 1 1,0 0 0,0 0 0,0 0-1,0 0 1,1 0 0,-1 0-1,0 0 1,1 1 0,-1-1-1,0 1 1,1 0 0,-1 0 0,1 0-1,-1 0 1,0 0 0,1 0-1,-1 0 1,1 1 0,-1-1-1,0 1 1,1 0 0,-1 0 0,0 0-1,0 0 1,0 0 0,0 0-1,0 1 1,0-1 0,1 2-4,7 5 40,-1 1 1,0 1-1,-1 0 0,0 0 1,5 8-41,22 26 92,-14-24-59,-16-15 81,1 1 1,0-1-1,0 0 1,0 0-1,1-1 0,-1 0 1,6 3-115,-8-6 29,-1 0 0,1-1 0,-1 1 0,1 0 0,-1-1 0,1 0 0,0 0 0,-1 0 1,1 0-1,-1-1 0,1 0 0,0 1 0,-1-1 0,0 0 0,1-1 0,-1 1 0,0 0 1,1-1-1,0-1-29,12-6 57,0 0-1,-1-1 1,0-1 0,-1 0 0,0-1 0,-1-1 0,0 0 0,7-11-57,28-39-5810,-38 50 1181,0 1 2581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5:36.7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1 733 3584,'14'-4'-128,"227"-86"128,-77 27 0,148-36 0,-44 41 21,3 12 1,1 12-1,44 9-21,-161 13 529,122-4 179,-265 15-779,0 1 0,0 1 0,-1 0 0,1 1 0,0 0 0,-1 0-1,1 2 1,-1-1 0,0 1 71,18 9-2581</inkml:trace>
  <inkml:trace contextRef="#ctx0" brushRef="#br0" timeOffset="1733.275">3053 112 9216,'0'0'128,"0"0"0,0 0 0,0 0 21,0 0 86,0 0 21,0 0 21,0 0 86,-3-4-22,-3-6-294,-1 1 0,0 0 0,0 0 0,-1 1 0,0 0 0,-1 0 0,1 1-1,-2 0 1,1 0 0,-10-4-47,14 8 13,0 1 1,0 0-1,0 1 0,0-1 0,0 1 0,0 0 0,0 0 0,0 0 0,-1 1 1,1 0-1,0 0 0,0 0 0,0 1 0,-1 0 0,1 0 0,0 0 0,0 0 1,0 1-1,0 0 0,1 0 0,-1 0 0,0 1 0,1-1 0,-1 1 0,1 0 1,-1 1-14,-7 6 0,1 0 0,0 1 0,1 0 0,0 1 0,0 0 0,1 0 0,1 1 0,-1 2 0,5-9 0,1 1 0,-1 0 0,1 0 0,1 0 0,-1 1 0,1-1 0,1 0 0,-1 1 0,1 0 0,0-1 0,1 1 0,0 0 0,0-1 0,1 1 0,0-1 0,0 1 0,1 3 0,1-7 5,-1 0 0,1 1 0,-1-1 0,1 0 0,1 0 0,-1-1 0,0 1 0,1-1 0,0 1 0,0-1 0,0 0 0,0-1 0,0 1 1,0-1-1,1 0 0,-1 0 0,1 0 0,0 0 0,0-1 0,1 1-5,2 0 12,0 0 0,0 0 0,0-1 0,1 0 1,-1 0-1,0-1 0,1 0 0,-1 0 0,0-1 0,1 0 0,5-2-12,3-4 337,-26 8-2,-30 13-217,22-2-118,1 1 0,1 1 0,0 0 0,1 1 0,1 0 0,-2 4 0,9-11 0,0 0 0,1 0 0,-1 1 0,2 0 0,-1 0 0,1 1 0,1-1 0,0 1 0,0 0 0,1 0 0,0 0 0,1 0 0,-1 4 0,2-10 0,1-1 0,-1 0 0,0 1 0,1-1 0,0 0 0,-1 1 0,2-1 0,-1 0 0,0 0 0,0 0 0,1 0 0,0 0 0,-1 0 0,1 0 0,0-1 0,1 1 0,-1 0 0,0-1 0,1 0 0,-1 0 1,1 0-1,0 0 0,0 0 0,0 0 0,0-1 0,0 1 0,0-1 0,0 0 0,0 0 0,1 0 0,-1 0 0,0 0 0,0-1 0,1 0 0,-1 0 0,2 0 0,16 1-3,1 0 0,-1-2-1,0-1 1,1-1 0,5-2 3,-15 3-7,66-17-865,-27-1-2650,-22 8-2302</inkml:trace>
  <inkml:trace contextRef="#ctx0" brushRef="#br0" timeOffset="2714.976">3323 131 7680,'0'0'128,"0"0"21,0 0 86,0 0-1,0 0-84,0 0-22,-15 6 128,6 2-202,1 1 0,0-1 0,0 1 0,1 1 1,0-1-1,1 1 0,0 0 0,0 1 0,1 0 0,1-1 0,0 2 1,0-1-1,0 4-54,-2 7 138,1 1 1,1 1 0,1-1-1,1 1 1,1-1 0,2 10-139,1-18 45,0-1 1,1 0 0,1 0 0,0 0-1,1-1 1,1 1 0,0-1-1,0-1 1,1 1 0,1-1 0,0 0-1,1-1 1,0 0 0,10 9-46,-15-17 2,0 0 1,0 0-1,1-1 1,-1 0 0,0 0-1,1 0 1,-1 0-1,1-1 1,0 1-1,-1-1 1,1 0-1,0-1 1,0 1 0,0-1-1,3 0-2,3-1-1133,-1 0-1,1 0 1,-1-1-1,1-1 1,-1 0-1,7-2 1134,9-6-2837</inkml:trace>
  <inkml:trace contextRef="#ctx0" brushRef="#br0" timeOffset="3063.114">3536 217 8832,'0'13'244,"2"0"1,0-1 0,0 1 0,1-1-1,1 0 1,0 0 0,6 11-245,43 82 431,-41-84-250,2 9-1,2 5-238,-3-18-5056,-13-16-155</inkml:trace>
  <inkml:trace contextRef="#ctx0" brushRef="#br0" timeOffset="3350.114">3713 248 6656,'0'0'128,"-9"11"128,-7 2 128,3 3 128,-4 2-128,-3 5 128,-5 3-384,4-2 128,1 2-256,-1 2 128,1-3-128,3 0 0,2-1-2176,3-4 128,1-2-1408</inkml:trace>
  <inkml:trace contextRef="#ctx0" brushRef="#br0" timeOffset="4550.364">3795 54 7040,'-1'2'88,"0"-1"0,1 1 0,-1 0 0,0-1 0,1 1 0,0 0 0,-1-1 0,1 1 0,0 0 0,0 0 0,-1 0 0,1-1 0,1 1 0,-1 0 0,0 0 0,0-1 0,1 1 0,-1 0 0,1-1 0,-1 1 0,2 1-88,20 39 1645,-10-21-1298,-2-2-207,-2 0 0,-1 1 0,0-1 0,-2 1 0,0 0 0,-1 1 0,-1-1 0,-1 1 0,0 0 0,-2-1 0,-1 14-140,-2-9 59,-1 0 0,-2 0-1,0 0 1,-1-1 0,-1 0 0,-2 0-1,0-1 1,-2 0 0,-4 5-59,7-10-917,6-12-7552,3-6 6058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5:46.2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2915 254 6016,'0'0'128,"0"0"0,0 0 0,0 0 0,0 0 0,0 0 0,0 0 0,0 0 0,0 0 0,0 0 0,0 0 0,0 0 21,0 0 64,0 0-63,0 0-22,0 0 21,0 0 64,0 0-42,0 0 42,0 0-63,0 0-22,0 0 0,0 0 0,-13 5 106,-1-4-146,1 0-1,0-1 0,0-1 1,-1 0-1,1 0 0,0-2 1,0 0-1,1 0 0,-1-1 1,1 0-1,-10-6-87,-59-15 106,-123-19 221,-274-55 276,319 74-503,0 6 1,-7 7-101,-144 5 88,-1 14 0,-23 15-88,-72 30-2480,277-30-3920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5:53.8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475 107 6656,'-5'-16'2708,"4"11"-2552,0 1 1,-1 0-1,1-1 1,-1 1-1,0 0 1,-1 0 0,1 0-1,-1 0 1,1 0-1,-1 0 1,0 1-1,-4-4-156,3 4 9,0-1-1,0 1 1,-1 0-1,0 0 0,1 0 1,-1 0-1,0 1 1,0 0-1,0 0 0,-1 1 1,1-1-1,0 1 1,-1 0-1,1 0 0,-1 1 1,1 0-1,-1 0 1,1 0-1,-1 1 1,1-1-1,0 1 0,-1 1 1,1-1-1,0 1 1,0 0-1,-1 0-8,-4 2 14,1 0 1,0 1-1,0 0 0,0 0 1,1 1-1,0 0 0,0 1 1,0 0-1,1 0 1,0 0-1,0 1 0,1 0 1,-6 9-15,2 1 0,1 0 0,1 1 0,0 0 0,-3 17 0,8-28 0,1 0 0,0 1 0,1-1 0,0 1 0,0-1 0,1 1 0,0 0 0,0-1 0,1 1 0,0-1 0,1 1 0,1 5 0,0-10 1,-1 0 1,1 0 0,0 0-1,0-1 1,0 1 0,1-1-1,0 1 1,-1-1 0,1 0-1,0-1 1,0 1 0,0-1 0,1 0-1,-1 0 1,1 0 0,-1 0-1,1-1 1,-1 0 0,6 1-2,-1 1 10,0-1 1,0-1 0,1 0-1,-1 0 1,1-1 0,-1 0-1,1 0 1,-1-1 0,8-2-11,-8-2 76,-23 3 8,-23 3 12,22 2-96,-1 1 0,1 1 0,1 0 0,-1 1 0,1 1 0,0 0 0,1 0 0,-10 8 0,1 1 0,0 1 0,1 1 0,1 0 0,-9 12 0,27-28 0,0 0 0,0 0 0,1 0 0,-1 0 0,0 1 0,1-1 0,0 1 1,-1-1-1,1 1 0,0-1 0,0 1 0,1-1 0,-1 1 0,1 0 0,-1 0 1,1-1-1,0 1 0,0 0 0,0 0 0,0 0 0,0-1 0,1 2 0,0-1 0,0 1 1,1 0-1,0-1 0,-1 1 0,1-1 0,1 0 1,-1 0-1,0 0 0,1 0 0,0 0 0,-1 0 1,1 0-1,0-1 0,3 2 0,1 1-2,0 0 0,1-1 0,-1 0 0,1 0 0,0-1 1,1 0-1,-1 0 0,0-1 0,1 0 0,0 0 0,-1-1 0,1-1 0,0 1 0,2-1 2,86-19-509,-33 1-5911,-49 14 3131,10-3 1625</inkml:trace>
  <inkml:trace contextRef="#ctx0" brushRef="#br0" timeOffset="668.643">579 214 6144,'-8'8'22,"0"0"1,0 0-1,1 1 0,0 0 1,1 1-1,-1-1 1,2 1-1,0 0 0,0 0 1,0 1-1,2 0 1,-1 0-1,1 0 0,1 0 1,0 0-1,1 0 1,0 1-1,0-1 0,1 0 1,2 10-23,-2-12 16,1-1 1,1 1 0,-1-1-1,2 1 1,-1-1-1,1 0 1,0 0 0,1 0-1,0 0 1,0-1-1,0 1 1,1-1-1,1 0 1,-1 0 0,1-1-1,0 0 1,0 0-1,1 0 1,0-1 0,0 0-1,0 0 1,0-1-1,1 1 1,0-2 0,0 1-1,0-1 1,4 1-17,11 1-811,-1-1-3242</inkml:trace>
  <inkml:trace contextRef="#ctx0" brushRef="#br0" timeOffset="1014.772">723 243 6016,'3'12'162,"0"-1"1,1 1-1,0-1 1,1 0-1,0-1 1,1 1-1,0-1 0,1 0 1,0 0-1,0-1 1,1 0-1,0 0 1,7 4-163,12 10 661,0-1 0,2-1 1,29 16-662,-57-36-1366,-1-1-4436</inkml:trace>
  <inkml:trace contextRef="#ctx0" brushRef="#br0" timeOffset="1331.689">1045 223 7552,'0'0'128,"0"0"0,0 0 0,-33 6 384,-6 19-427,1 1 0,1 2 1,2 2-1,1 1 0,1 1 1,-13 20-86,9-6-4331,36-46 2177,1 0 703</inkml:trace>
  <inkml:trace contextRef="#ctx0" brushRef="#br0" timeOffset="1678.05">1161 95 8320,'8'9'145,"0"1"0,-1 0 0,0 0 0,-1 0 0,0 1 0,0-1 0,-1 2 0,-1-1 0,0 0 0,0 1 0,-1 0 0,-1 0 1,0 0-1,-1 0 0,1 5-145,-4 5 143,0 0-1,-1 0 1,0-1 0,-2 1 0,-1-1 0,-1 0 0,0 0 0,-2-1 0,0 0-1,-4 4-142,-53 87-991,-5-12-3500,29-43 225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7:09.1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223 19 7680,'0'0'384,"0"0"42,0 0 172,0 0-1,0 0-170,0 0-65,0 0-63,0 0 21,0 0-128,0 0 21,0 0-63,-2 4-22,-189 401 1024,189-402-1262,-22 57 231,20-35-3204,4-23-75,0-2-1364</inkml:trace>
  <inkml:trace contextRef="#ctx0" brushRef="#br0" timeOffset="436.523">206 1 8064,'1'3'186,"1"0"0,-1 0 1,0 0-1,1 0 0,0 0 0,0 0 1,0-1-1,0 1 0,0-1 0,0 1 1,1-1-1,-1 0 0,3 2-186,14 17 288,-2 8-25,-2 2 0,-1-1 0,-1 2 0,-1 0 0,-2 0 0,3 21-263,-4-17 85,1 0 1,3 0-1,0-1 1,2-1-1,8 10-85,-1-2-64,-15-29-3008,-7-13-3498</inkml:trace>
  <inkml:trace contextRef="#ctx0" brushRef="#br0" timeOffset="823.01">183 319 7808,'0'1'41,"0"-1"1,-1 0-1,1 1 0,-1-1 1,1 1-1,0-1 1,-1 1-1,1-1 0,0 1 1,-1-1-1,1 1 1,0-1-1,0 1 0,0-1 1,-1 1-1,1-1 1,0 1-1,0-1 0,0 1 1,0-1-1,0 1 0,0 0 1,0-1-1,0 1 1,0-1-1,0 1 0,1-1 1,-1 1-1,0-1 1,0 1-1,0 0 0,1-1 1,-1 1-1,0-1 1,1 0-1,-1 1 0,0-1 1,1 1-1,-1-1 1,0 1-1,1-1 0,0 1-41,25-4 2481,-16 1-2199,11-2-197,0-1-1,0-1 1,15-7-85,4-6-4841,-29 11-321</inkml:trace>
  <inkml:trace contextRef="#ctx0" brushRef="#br0" timeOffset="1285.053">716 60 11648,'-33'18'277,"24"-10"-257,0 1-1,0 0 1,1 1-1,0 0 1,1 0 0,0 0-1,1 1 1,0 0 0,1 1-1,0-1 1,0 1-1,2 0 1,-1 0 0,1 0-1,1 1 1,1-1 0,-1 1-1,2-1 1,0 1-1,0-1 1,1 1 0,1-1-1,0 1 1,0-1 0,2 0-20,-2-6-263,0-1-1,0 0 1,1 0 0,-1 0 0,1-1 0,1 1 0,-1-1 0,1 1 0,-1-1 0,1 0-1,0-1 1,1 1 0,-1-1 0,1 1 0,-1-1 0,1-1 0,0 1 0,5 1 263,7 4-5120</inkml:trace>
  <inkml:trace contextRef="#ctx0" brushRef="#br0" timeOffset="1595.289">810 136 7552,'11'8'448,"26"22"693,-2 1 1,-1 1-1,-1 2 1,4 8-1142,47 49 724,-76-83-1559,-2-2 180,-3-6-2868,-3 0-2066</inkml:trace>
  <inkml:trace contextRef="#ctx0" brushRef="#br0" timeOffset="1896.88">1139 59 9088,'0'0'149,"0"0"64,0 0-42,0 0 128,0 0 277,-1 2 0,-16 29-313,-1 0 0,-2-2 0,-1 0 1,-10 8-264,-19 27 141,47-58-404,-35 48 644,24-28-4787,14-26-1012</inkml:trace>
  <inkml:trace contextRef="#ctx0" brushRef="#br0" timeOffset="2210.362">1263 84 6144,'0'25'1024,"14"60"2094,-10-69-2877,-1 1 0,-1 0 0,0 0 0,-1 0 1,-1 0-1,0 0-241,-1-3 80,-1 1-1,-1-1 1,0 0 0,-1 0 0,0 0-1,-1 0 1,-6 9-80,5-10-636,-1-2-1,-1 1 1,0-1-1,0 0 1,-4 3 636,-13 13-6165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7:13.6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227 13 4608,'3'11'5558,"-6"4"-3498,-13 19-2715,7-15 1244,-52 142-90,-14 33-666,15-69-7098,55-115 3830</inkml:trace>
  <inkml:trace contextRef="#ctx0" brushRef="#br0" timeOffset="301.4">256 1 6272,'0'0'405,"0"0"171,0 0 363,0 0-22,0 0-405,-3 25 576,10 31-365,3-2 0,6 19-723,7 40 495,-17-72-229,-2 1 0,-2 21-266,-1-32-3463,-1 1-3739,0-23 5581</inkml:trace>
  <inkml:trace contextRef="#ctx0" brushRef="#br0" timeOffset="614.045">83 368 10496,'0'0'256,"0"0"128,13 12-256,-3-7 128,-1 2-128,1-2 128,2 0-128,3 1 0,-1-2-128,1 1 128,-1-1-128,1 0 128,2-3-384,-3-1 0,1 0-8192</inkml:trace>
  <inkml:trace contextRef="#ctx0" brushRef="#br0" timeOffset="1167.288">627 42 9728,'-14'11'0,"6"-2"21,-4 5 60,1 2-1,0 0 1,1 0-1,0 1 1,2 0-1,0 0 1,1 1-1,-3 10-80,7-16-140,0-1-1,1 1 1,0-1-1,1 1 1,1 0-1,0 0 1,0 0-1,1-1 1,0 1-1,1 0 1,1-1-1,0 1 1,0-1-1,2 2 141,2 7-5610</inkml:trace>
  <inkml:trace contextRef="#ctx0" brushRef="#br0" timeOffset="1503.212">775 112 8448,'-15'3'0,"-7"3"128,10 0 128,5-1 128,7 7 128,9 2 256,3 10 0,8 10-128,-3 1 0,3 3-384,-4-2 0,1-2-128,-5-5 0,1-3-128,-4-6 0,1-5-640,-5-6 128,0 0-8192</inkml:trace>
  <inkml:trace contextRef="#ctx0" brushRef="#br0" timeOffset="1760.934">858 132 9088,'0'0'0,"1"-11"128,-1 11 0,0 0-128,0 0 128,0 0 0,-12 11 0,-5 5 0,-3 9 0,-3 5 0,-1 2 0,-4 2-128,7-7 128,1-2-128,6-4 0,2-4-768,2-3 0,0 1-5376</inkml:trace>
  <inkml:trace contextRef="#ctx0" brushRef="#br0" timeOffset="2053.974">1053 22 11776,'0'0'0,"0"0"0,0 0 128,5 11 0,-1-2 0,2 6 256,0 3 0,7 10 0,-3 2 128,-1 7-384,-4 4 128,-2 3-128,-6 2 0,-2 0-128,-10-1 0,-3 0-1536,-11-4 0,0 0-6528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7:12.5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1 242 6528,'0'0'256,"13"-32"1280,-4 15-1355,0 0 0,1 0 1,1 1-1,1 1 0,0 0 1,1 0-1,0 1 0,1 1 1,1 0-1,0 1 0,1 1 1,9-5-182,-23 15 8,0 0 0,-1 0 1,1 1-1,0-1 1,0 1-1,0-1 0,0 1 1,0 0-1,0 0 1,0 0-1,0 0 0,-1 0 1,1 0-1,0 0 1,0 1-1,0-1 0,0 1 1,0-1-1,0 1 0,-1 0 1,1 0-1,0 0 1,0 0-1,-1 0 0,1 0 1,-1 0-1,1 0 1,-1 1-1,1-1 0,-1 1 1,0-1-1,0 1 1,0-1-1,1 2-8,6 9 122,0 0-1,-1 1 1,0 0-1,2 9-121,5 7 146,-13-28-125,0 1 0,-1-1 0,1 0 0,0 1 0,0-1 0,0 0 0,0 0 0,0 0 0,0 0 0,1 0 1,-1 0-1,0 0 0,0 0 0,1 0 0,-1-1 0,0 1 0,1-1 0,-1 1 0,1-1 0,-1 1 0,1-1 0,-1 0 0,1 1 0,-1-1 0,2 0-21,0-1 22,0 1 1,0-1-1,0 0 0,0 0 0,0 0 1,0 0-1,0-1 0,0 1 0,0-1 0,0 0 1,-1 0-1,2-1-22,11-10-219,0-1 1,-1-1-1,-1 0 0,2-4 219,-2 3-707,15-19-4904,-19 22 726</inkml:trace>
  <inkml:trace contextRef="#ctx0" brushRef="#br0" timeOffset="568.737">25 472 4992,'16'-9'681,"-1"-1"-1,-1-1 1,0 0 0,0-1 0,-1 0 0,-1-1-1,2-2-680,25-25 205,-21 22-167,-11 10-2,1 0 1,0 1 0,0 0 0,0 0 0,5-1-37,-11 6 15,0 1 0,-1 0 0,1 0 0,0 1 1,0-1-1,0 0 0,0 1 0,0-1 0,0 1 0,0-1 1,0 1-1,1 0 0,-1 0 0,0 0 0,0 0 0,0 0 1,0 1-1,0-1 0,0 1 0,0-1 0,0 1 0,0 0 1,0 0-1,0 0 0,0 0 0,-1 0 0,1 0 1,0 0-1,0 1-15,6 6 106,1 0 1,-1 1 0,-1 0-1,0 1 1,0 0 0,3 6-107,-9-14 29,1 0 1,-1-1 0,0 1-1,0-1 1,1 1 0,-1-1-1,1 0 1,0 0 0,-1 0-1,1 0 1,0 0 0,-1 0-1,1 0 1,0 0 0,0-1-1,0 1 1,0 0 0,0-1-1,0 0 1,0 0 0,0 1-1,0-1 1,0 0 0,0-1-1,0 1 1,0 0 0,0 0-1,-1-1 1,1 1 0,0-1-1,0 0 1,0 0 0,0 1-1,0-2-29,8-3-56,0 0-1,-1-1 0,0 0 1,0 0-1,3-4 57,47-39-2816,-30 24-3413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2:30.523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929 289 3584,'0'0'128,"0"0"64,0 0 277,0 0 107,0 0-149,13 4 341,12 0-317,0-1 0,1-1 0,-1-2 0,0 0 0,0-1 0,7-3-451,43 0 472,265-22 995,-218 14-992,13 4 165,20 6-640,-76-2 283,-1-3 0,64-15-283,-40 5 308,24 3-308,-93 11-7,143-9 164,132 9-157,-262 4 61,1-2 0,-1-3 0,1-1 1,11-5-62,182-47 352,-152 35-309,-72 19-219,0 1 1,0 0 0,0 1-1,0 1 1,0 1 0,0 0-1,15 4 176,51 2-2484,-82-7-4172</inkml:trace>
  <inkml:trace contextRef="#ctx0" brushRef="#br0" timeOffset="1425.644">1027 434 4864,'79'5'2053,"21"0"864,126-26-1879,23-1-284,-151 14-299,48-10-455,-79 7 185,0 3 0,1 3 0,0 3 0,21 4-185,-30 0 138,0-3-1,-1-2 1,1-2-1,51-13-137,-14 3 175,-36 9-142,0 3 1,16 2-34,-22 2 106,1-3-1,-1-2 1,2-3-106,47-13 140,-40 6-9,0 3 0,1 3 1,39 1-132,0 4 0,0-6 0,2-4 0,-91 11 21,-13 2 107,-1 0 107,0 0-86,0 0-405,5-13-7019,-2-3-63</inkml:trace>
  <inkml:trace contextRef="#ctx0" brushRef="#br1" timeOffset="59311.966">1 1 3968,'18'41'291,"-2"2"1,10 36-292,-5-11 185,-21-68-181,0 0-1,0 0 1,1 0 0,-1 0 0,0 1 0,0-1-1,0 0 1,0 0 0,0 0 0,0 0 0,0 0-1,1 0 1,-1 1 0,0-1 0,0 0-1,0 0 1,0 0 0,1 0 0,-1 0 0,0 0-1,0 0 1,0 0 0,0 0 0,1 0 0,-1 0-1,0 0 1,0 0 0,0 0 0,0 0 0,1 0-1,-1 0 1,0 0 0,0 0 0,0 0-1,1 0 1,-1 0 0,0 0 0,0 0 0,0 0-1,0 0 1,0-1 0,1 1 0,-1 0 0,0 0-1,0 0 1,0 0 0,0 0 0,0 0 0,0-1-1,1 1 1,-1 0 0,0 0 0,0 0-1,0 0 1,0-1 0,0 1-4,14-18 428,16-36 453,-20 36-738,-5 12-89,-4 4-40,0 0 1,0 1-1,0-1 1,1 0-1,-2 0 0,1 0 1,0 0-1,0 0 1,-1 0-1,1 0 1,-1 0-1,1 0 0,-1 0 1,0 0-15,7 10 99,0-1 1,0 1-1,-1 1 1,0-1 0,0 1-1,0 2-99,-2 0 96,0 0 0,0 0 0,-1 0 0,-1 0 0,0 1 0,1 8-96,-3-18 213,0-2-63,15-36 127,-11 24-264,1-3 3,1 1 0,0-1-1,1 1 1,1 0-1,0 1 1,3-4-16,-10 17 0,-1-1 0,0 1 0,1 0 0,-1 0 0,1-1 0,-1 1 0,0 0 0,1 0 0,-1 0 0,1 0 0,-1 0 0,1 0 0,-1 0 0,1-1 0,-1 1 0,0 0 0,1 0 0,-1 1 0,1-1 0,-1 0 0,1 0 0,-1 0 0,1 0 0,-1 0 0,0 0 0,1 1 0,-1-1 0,1 0 0,-1 0 0,0 1 0,1-1 0,-1 0 0,0 0 0,1 1 0,-1-1 0,0 0 0,1 1 0,-1-1 0,0 1 0,0-1 0,1 0 0,-1 1 0,0-1 0,14 21 0,-12-19 0,7 11 3,0 0 0,-2 1 0,1 0 0,-2 0 0,0 1 0,0-1 0,1 11-3,-7-24 107,0-1 42,5-5-67,-1 0 0,0 0-1,-1 0 1,1-1 0,-1 0 0,2-4-82,5-14 25,0 0 1,-2-1 0,0 0-1,-2-1 1,0-7-26,1 165 0,-5-107 34,3-30 45,9-43 59,-13 41-133,24-124 101,-24 137-119,0 0 0,1 0 0,0-1 0,0 1 0,0-1 0,1 1 0,1 2 13,5 11-15,23 101-1009,-32-118-4736</inkml:trace>
  <inkml:trace contextRef="#ctx0" brushRef="#br1" timeOffset="60879.69">524 231 5632,'0'0'128,"0"0"21,0 0 64,0 0-63,0 0-22,-6-27 106,6 20-165,1 0 0,-1 0 0,1 0-1,0 0 1,1 0 0,2-6-69,-2 4 75,0 0 1,0 0-1,0-1 0,-1 1 1,-1-6-76,1 15 0,-1 0 0,1 0 0,-1 0 0,1 0 0,-1 0 0,1 0 0,-1 0 0,1 0 0,-1 1 0,1-1 0,-1 0 0,1 0 0,-1 0 0,1 1 0,-1-1 0,1 0 0,-1 0 0,0 1 0,1-1 0,-1 0 0,0 1 0,1-1 0,-1 0 0,0 1 0,1-1 0,-1 1 0,0-1 0,0 1 0,1-1 0,-1 0 0,0 1 0,0-1 0,0 1 0,0 0 0,17 19 0,69 106 789,-85-124-469,17-26-21,-3-5-120,-10 21-160,0-1-1,-1 0 0,0 0 1,0-1-1,-1 1 0,0-1 1,-1 1-1,0-1 0,0 0 0,-1-7-18,-1 15-149,0 2-192,22-15-6187,-10 7 5248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7:24.1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0 361 3968,'0'0'384,"0"0"43,0 0 170,0 0-43,0 0-319,0 0-22,0 0-42,0 0 42,0 0-63,0 0-22,0 0 0,27-7 0,37-9 64,0 2 0,31 0-192,-67 12 33,66-11 62,-83 11-95,28-7-5,26-2 31,-65 10-16,1 1-1,0 0 1,-1 0-1,1 0 1,-1-1-1,1 1 1,-1 0-1,1-1 1,-1 1-1,1 0 1,-1-1 0,0 1-1,1-1 1,-1 1-1,1-1 1,-1 1-1,0-1 1,0 1-1,1-1 1,-1 1-1,0-1 1,0 1-1,1-1 1,-1 1-1,0-1 1,0 0 0,0 1-1,0-1 1,0 1-1,0-1 1,0 1-1,0-1 1,0 0-10,-4-31 650,-17-28 284,11 35-942,5 10-22,-1 1 0,-1 0 0,-1 0 0,-8-12 30,15 23-128,1 3 0,0 0 0,-2-2 0,-4-6 0,-2 2 0,5 5 0,-5-2 4,-1 0 1,1 1 0,-1 0-1,1 1 1,-1 0 0,0 0-1,-5 1 124,-36-6-544,39 3 544,-1 1 0,-46-5 0,50 6 0,0-1 0,1 1 0,-1 1 0,0 0 0,0 0 0,0 0 0,-1 1 0,6 1 57,-24-6-648,3 4-3782,11 3 3008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7:29.3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1 243 6400,'26'-1'335,"0"-1"0,0-1 0,-1-1 0,1-1 0,-1-2 0,16-6-335,28-14 929,43-24-929,-13 6 261,-64 31-229,0 1 0,1 2 0,1 1 0,-1 3 0,2 0 0,-1 3 0,0 1 0,26 1-32,-37-2 0,-19 2 0,0 0 0,1 1 0,-1-1 0,0 2 0,0-1 0,1 1 0,4 0 0,1 0 0,-7-1 0,0 1 0,0-1 0,0 2 0,0-1 0,0 0 0,0 1 0,0 0 0,0 1 0,0-1 0,2 2 0,20 5 0,-16-7 0,-8-1 0,0 1 0,0 0 0,0-1 0,-1 2 0,1-1 0,0 0 0,0 1 0,-1 0 0,2 0 0,46 21 0,40 8 21,-90-30 86,-3 2-1,-4 8-104,-1-1 0,-1 1-1,1-1 1,-2-1 0,1 1-1,-2-1 1,1-1-1,-1 0 1,0 0 0,0-1-1,-1 0 1,0-1 0,-11 5-2,-28 13-39,1 0-4914,16-10 729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32.3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64 132 3200,'14'9'1152,"2"-2"-656,0 1 0,-1 1 0,0 0 0,0 1 0,-1 1 0,12 11-496,-20-16 75,0 0-1,-1 1 1,1 0-1,-1 0 1,-1 0 0,1 1-1,-1-1 1,0 1 0,-1 0-1,0 1 1,0-1 0,-1 0-1,0 1 1,-1 0 0,1 2-75,-2-1 56,1-1 1,-2 0-1,1 0 1,-1 0-1,-1 1 1,0-1-1,0 0 1,0-1-1,-1 1 1,-4 7-57,5-11 71,-1 0 0,0 1 0,0-1-1,0 0 1,0 0 0,-1-1 0,0 1 0,0-1 0,0 0 0,-1 0 0,0 0 0,1-1 0,-1 1 0,0-1 0,-1 0-1,1-1 1,-1 1-71,3-2 32,0-1 0,0 0-1,0 1 1,0-1 0,0-1-1,0 1 1,0 0 0,0-1-1,0 1 1,0-1 0,0 0-1,0 0 1,0 0 0,1 0-1,-1-1 1,0 1 0,1-1-1,-1 0 1,1 1 0,0-1-1,-1 0 1,1 0 0,0-1-1,0 1 1,0-1-32,-6-6 4,0 0 0,0-1-1,1 0 1,1-1 0,-3-4-4,1-3 37,0 0-1,2 0 1,0-1-1,1 1 1,1-1-1,1 0 1,0-1-1,1-3-36,1 8 7,1 0 0,0-1 0,1 1 0,1 0 0,0 0 0,1 0 1,1 0-1,0 1 0,1-1 0,4-9-7,-5 19 0,0 0 0,0 0 0,0 0 0,0 0 0,1 1 0,0 0 0,-1 0 0,2 0 0,-1 1 0,0-1 0,1 1 0,0 1 0,-1-1 0,1 1 0,0 0 0,0 0 0,1 0 0,-1 1 0,15-3 0,0 0 0,0 1 0,1 1 0,15 1 0,-15 2-190,0 0 0,0 2 0,0 0 0,-1 2 0,1 0 0,-1 2 1,0 0-1,0 1 0,-1 1 0,5 4 190,-23-12-2304,-2-1-2453</inkml:trace>
  <inkml:trace contextRef="#ctx0" brushRef="#br0" timeOffset="501.587">726 132 5632,'-20'7'209,"1"1"1,0 1-1,0 1 1,1 0-1,1 2 1,-1 0-1,2 1 0,0 0 1,0 1-1,1 1 1,-8 12-210,18-21 75,1 0 0,0 0 0,1 0 1,-1 1-1,1 0 0,1 0 0,-1-1 1,1 1-1,0 1 0,0 3-75,1-8 11,1 1 1,-1-1-1,1 1 1,0-1-1,0 1 0,0-1 1,0 1-1,0-1 0,1 1 1,0-1-1,0 0 1,0 1-1,0-1 0,0 0 1,1 1-1,-1-1 1,1 0-1,0 0 0,0 0 1,0-1-1,0 1 0,2 1-11,7 5 45,1-1 0,0 0 0,0-1-1,0 0 1,1-1 0,0 0-1,0-1 1,1-1 0,3 1-45,-8-2-372,0-1-1,1-1 1,-1 0 0,1 0-1,-1-1 1,1 0 0,-1 0 0,1-1-1,-1 0 1,1-1 0,-1 0-1,0-1 1,9-3 372,3-3-1877,-2 2 277</inkml:trace>
  <inkml:trace contextRef="#ctx0" brushRef="#br0" timeOffset="773.227">804 224 9600,'0'0'0,"5"19"0,-5-19 0,14 16 0,0-8 0,2-2 0,6 6 0,6-2 0,1 4 0,4 0 128,-5 0 0,0-4 0,-9-1 0,-2-4-128,-7 0 128,-1-1-1152,-9-4 128,0 0-4864</inkml:trace>
  <inkml:trace contextRef="#ctx0" brushRef="#br0" timeOffset="1040.739">1161 56 7552,'-5'17'0,"-4"9"0,4-8 128,0-4-128,-7 8 128,-4 4-128,-6 5 0,-8 4 0,-1-2 128,-6 1-128,8-8 128,0 2-128,3-2 128,5-5-128,3-4 0,8-6-384,10-11 0,0 0-4736</inkml:trace>
  <inkml:trace contextRef="#ctx0" brushRef="#br0" timeOffset="1319.215">1451 1 9088,'0'0'0,"10"17"0,-10-17 0,9 16 0,-9-16 0,7 19 0,-4 1 128,1 5 128,-4 8 0,0 8 0,-7 2 128,0 8-256,-11 1 128,-4 1-256,-11 1 0,-7 0-4992,-15-4-640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36.5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 0 12416,'2'11'0,"2"4"0,-1-1 0,-1 3 0,3 8 0,4 7 0,-4 1 0,0 5 0,-2-1 128,-3-1-128,-3-1 128,-4 1-512,-10 1 0,-8-3-5248,-11 3-512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34.6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 49 9728,'-1'32'405,"-2"1"-200,-13 124-709,4 75 504,12-222-6634</inkml:trace>
  <inkml:trace contextRef="#ctx0" brushRef="#br0" timeOffset="699.446">103 87 9600,'-13'24'0,"17"-18"38,10-6 55,22-5 124,-25 3-160,0 1 26,1 1 0,-1 0 0,1 1 0,-1 0 0,0 1 0,10 3-83,-19-5 24,1 1 0,-1 0-1,0 0 1,1 0-1,-1 0 1,0 0-1,0 0 1,0 1 0,0-1-1,0 1 1,0-1-1,0 1 1,-1 0-1,1 0 1,0 0-24,-1 0 17,-1-1 0,1 1 0,-1-1 0,1 1 1,-1-1-1,0 1 0,0 0 0,0-1 0,1 1 0,-1-1 0,-1 1 0,1 0 1,0-1-1,0 1 0,-1-1 0,1 1 0,-1 0 0,1-1 0,-1 1 0,1-1 1,-1 0-1,0 1 0,0-1 0,0 1 0,0-1-17,-8 12 69,0-1 1,-1 0-1,0-1 0,-1 0 1,0-1-1,-1 0 0,0 0 1,-1-1-1,1-1 0,-2 0 1,1-1-1,-1-1 0,0 0 1,-1 0-1,1-2 0,-12 3-69,15-7 22,11 0-22,-1 0 0,1-1 0,0 1 0,-1 0 0,1 0 0,0 0 0,0-1 0,-1 1 0,1 0 0,0 0 0,0-1 0,-1 1 0,1 0 0,0-1 0,0 1 0,0 0 0,-1 0 0,1-1 0,0 1 0,0-1 0,0 1 0,0 0 0,0-1 0,0 1 0,0 0 0,0-1 0,0 1 0,0 0 0,0-1 0,0 1 0,0-1 0,0 1 0,0 0 0,0-1 0,0 1 0,0 0 0,1-1 0,-1 1 0,0 0 0,0-1 0,0 1 0,1 0 0,-1 0 0,0-1 0,0 1 0,1 0 0,-1 0 0,0-1 0,0 1 0,1 0 0,-1 0 0,0 0 0,1-1 0,-1 1 0,15-14 0,-5 7 0,0 1 0,0 0 0,1 0 0,0 1 0,1 1 0,-1 0 0,1 0 0,0 2 0,-1-1 0,1 1 0,0 1 0,0 0 0,10 1 0,-5 0 0,0 0 0,0 2 0,0 0 0,0 1 0,0 0 0,-1 2 0,0 0 0,0 0 0,7 5 0,-21-9 3,0-1 1,0 1-1,-1 0 1,1 0-1,0 0 1,0 1-1,-1-1 1,1 0-1,-1 1 1,1-1-1,-1 1 1,0-1-1,0 1 1,1 0-1,-1-1 1,0 1-1,-1 0 1,1 0 0,0 0-1,0 0 1,-1 0-1,1 0 1,-1 0-1,0 0 1,1 1-4,-2 1 15,1 0 0,-1 0 1,0 0-1,0-1 1,0 1-1,0 0 0,-1 0 1,1-1-1,-1 1 0,0-1 1,0 0-1,-1 1 1,1-1-16,-8 9 58,0 0 1,-1-1 0,0 0-1,0-1 1,-2 0 0,-6 4-59,3-4-17,-1-1 0,0-1 0,0-1 0,-1 0 1,0-1-1,-14 3 17,-30 5-2758,34-9-4111</inkml:trace>
  <inkml:trace contextRef="#ctx0" brushRef="#br0" timeOffset="1101.668">690 1 8704,'-5'8'0,"0"1"0,-1-1 0,-1 0 0,0 0 0,0-1 0,0 1 0,-1-2 0,0 1 0,0-1 0,-32 31 0,36-33 0,0 0 0,0 0 0,1 0 0,0 1 0,0-1 0,0 1 0,1 0 0,-1 0 0,1 0 0,0 0 0,1 0 0,-1 1 0,1-1 0,0 1 0,1-1 0,-1 0 0,1 1 0,0 5 0,1-4 0,1-1 0,0 1 0,0 0 0,0-1 0,1 1 0,0-1 0,0 0 0,1 0 0,0 0 0,0 0 0,0-1 0,1 0 0,-1 0 0,1 0 0,1 0 0,50 48-1216,18 10 1216,-43-39-4928</inkml:trace>
  <inkml:trace contextRef="#ctx0" brushRef="#br0" timeOffset="1383.765">821 203 12416,'0'0'0,"8"11"0,-8-11 0,16 22 0,-4-8 0,2 1 0,1 6 0,4-2 0,4 0 0,0 0 0,-3-5 0,-1-3-640,-1-3 0,-4-3-3840,-4-1 128,2-2 3072</inkml:trace>
  <inkml:trace contextRef="#ctx0" brushRef="#br0" timeOffset="1632.01">1065 101 8960,'0'0'0,"-16"19"0,-8 12 0,-2-3 0,-3 5 0,1-4 0,4 2 0,1-5 0,1 0-128,2-1 128,5-1-2176,3-5 0,1 2-768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42.7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89 136 11008,'-7'27'0,"-27"127"0,31-131 0,0-1 0,2 1 0,0 0 0,2 0 0,2 18 0,-3-39-237,1 0 0,-1-1 0,0 1 0,1 0 1,0 0-1,-1 0 0,1-1 0,0 1 1,0 0-1,0-1 0,0 1 0,0-1 0,0 1 1,0-1-1,1 1 0,-1-1 0,0 0 0,1 0 1,-1 0-1,1 1 237,0-1-3797,-2-1 2218</inkml:trace>
  <inkml:trace contextRef="#ctx0" brushRef="#br0" timeOffset="552.342">105 201 3840,'0'0'128,"0"0"171,0 0 682,24-13 2347,-9 7-3102,0 1 1,0 1 0,1 1-1,-1 0 1,0 1 0,1 1-1,0 0 1,6 1-227,-20 0 107,-4 7-90,-1 0 1,0-1-1,0 1 1,0-1-1,-1 0 1,0 0 0,0 0-1,-1-1 1,0 1-1,0-1 1,0 0-1,-2 1-17,5-4 24,-15 13 11,0 0 0,-1-1-1,-14 7-34,-28 21 67,92-29 168,7-2-26,-27-8-161,-1-1 0,1 2 0,-1 0-1,0 0 1,-1 1 0,1 0 0,-1 1 0,0 0 0,3 2-48,-12-6 14,0-1 0,0 1 0,0-1 0,0 1 0,0 0 0,0-1 0,-1 1 0,1 0 0,-1-1 0,1 1 1,-1 0-1,1 0 0,-1 0 0,0 0 0,0-1 0,0 1 0,0 0 0,0 0 0,0 0 0,-1 0 0,1-1 0,-1 1 0,1 0 1,-1 0-1,0-1 0,1 1 0,-1 0 0,0-1 0,0 1 0,0-1 0,0 1 0,-1-1 0,1 1 0,-1-1-14,-6 10 35,0-1 0,-1-1 0,-1 1 0,-3 1-35,2-1-33,-2 0-1,0-1 0,0-1 1,0 0-1,-1-1 0,-11 5 34,-55 12-6859,56-19 3318</inkml:trace>
  <inkml:trace contextRef="#ctx0" brushRef="#br0" timeOffset="868.975">503 177 7680,'-15'6'69,"1"1"1,-1 0 0,1 1-1,0 0 1,1 2-1,0-1 1,1 1-1,-1 1 1,2 1 0,-4 3-70,12-11 22,0-1 0,0 0 0,1 1 0,-1-1 0,1 1 0,0 0 0,0 0 0,0 0 0,1 0 1,-1 0-1,1 0 0,0 0 0,0 1 0,0-1 0,1 0 0,-1 1 0,1-1 0,0 1 0,1-1 0,-1 0 0,1 1 1,0-1-1,0 0 0,0 0 0,0 1 0,1-1 0,-1 0 0,1 0 0,0-1 0,1 1 0,-1 0 0,1-1 1,-1 1-1,1-1 0,0 0 0,0 0 0,1 0 0,-1 0 0,1 0-22,10 8-139,1-2 1,0 1-1,1-2 0,0 0 1,0-1-1,1 0 0,0-2 1,7 2 138,4 2-5440</inkml:trace>
  <inkml:trace contextRef="#ctx0" brushRef="#br0" timeOffset="1178.642">647 264 12672,'2'14'0,"5"12"0,-2-11 0,2 2 0,10-1 0,6 3 0,-2-2 0,6-1 0,-1-2 0,-1 0 0,-6-4 0,-4-1-256,-2-4 0,-5 2-4608,-8-7 0,14 2 4736,-14-2 0,0 0-1024</inkml:trace>
  <inkml:trace contextRef="#ctx0" brushRef="#br0" timeOffset="1434.555">782 201 12416,'0'0'0,"11"23"0,-20-2 0,-6 10 0,-3-2 0,-1 8 0,-3-3 0,-6 3 0,7-8 0,4 2-256,1-8 0,4-4-3968,5-9 128,0-1 3584,7-9 128,0 0-1152</inkml:trace>
  <inkml:trace contextRef="#ctx0" brushRef="#br0" timeOffset="2418.379">1003 1 9472,'0'0'128,"0"0"0,24 13 128,-10-2 0,1 6 128,3 7 0,1 13 0,-5 1 0,-4 9-128,-5-1 128,-5 6-256,-10 4 128,-13 1-128,-6 3 0,-8 3-1024,-6-3 0,-2 1-7168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40.8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0 276 6016,'14'-24'62,"1"1"0,0 1-1,2 1 1,1 0 0,0 1 0,1 1 0,1 1 0,1 1 0,1 0-1,2 1-61,-22 14 73,0 1 0,0-1 0,1 1-1,-1-1 1,0 1 0,1 0 0,-1 0-1,1 0 1,-1 1 0,1-1 0,0 0-1,-1 1 1,1 0 0,0 0 0,-1-1-1,1 2 1,0-1 0,0 0-73,-2 1 25,0 0-1,1 0 1,-1 0 0,1 0 0,-1 0-1,0 0 1,0 0 0,1 0-1,-1 1 1,0-1 0,0 0 0,-1 1-1,1-1 1,0 1 0,0-1 0,-1 1-1,1-1 1,0 1 0,-1 0 0,0-1-1,1 1 1,-1 0 0,0-1-1,0 1 1,0 0 0,0-1 0,0 1-1,0 0 1,-1 0-25,-4 70 184,2-53-37,1 0-1,1 1 1,1-1 0,1 1-1,2 12-146,0-26-85,2-17-1942,1 0-2879</inkml:trace>
  <inkml:trace contextRef="#ctx0" brushRef="#br0" timeOffset="459.765">47 594 10368,'9'-10'-64,"-8"8"-235,-1 2-21,0 0-128,21-41-960,-8 17 1496,1 1-1,1 0 0,2 1 1,0 1-1,1 1 1,1 0-1,1 1 1,0 1-1,2 1 1,5-3-88,-25 19 30,0 0 0,0 0 0,0 0 0,0 0 0,0 0 0,1 0 0,-1 1 1,0-1-1,0 1 0,1-1 0,-1 1 0,0 0 0,1 0 0,-1 0 0,0 0 0,1 1 1,-1-1-1,0 0 0,0 1 0,1 0 0,0 0-30,1 1 25,-1 0 0,1 0 0,-1 0 0,0 1 1,0-1-1,0 1 0,0 0 0,0 0 0,-1 0 0,1 0 0,-1 1 0,0-1-25,8 14 162,-2 1-1,0-1 1,0 1-1,3 18-161,-7-23 213,-3-13-263,0 1 1,-1 0 0,1-1-1,0 1 1,0-1-1,-1 1 1,1-1 0,0 1-1,0-1 1,0 1 0,0-1-1,0 0 1,0 0 0,0 1-1,-1-1 1,1 0-1,0 0 1,0 0 0,0 0-1,0 0 1,0 0 0,0 0-1,0 0 1,0 0-1,0-1 1,0 1 0,0 0-1,0-1 1,0 1 0,-1 0-1,1-1 1,0 1-1,0-1 1,0 0 0,0 0 49,11-7-5824</inkml:trace>
  <inkml:trace contextRef="#ctx0" brushRef="#br0" timeOffset="1221.04">328 229 11136,'0'0'0,"0"0"0,0 0 0,0 0 0,0 0 0,21-14 0,-4 0 0,6-3 0,1-2 0,5-2 0,2-2 0,-1-1 0,1-2 0,2-2-4864,-5 8 0,0-3 3584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38.8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168 144 9088,'8'9'13,"-1"1"-1,0-1 1,0 1 0,-1 0 0,0 1 0,-1 0 0,0-1 0,-1 2-1,0-1 1,-1 0 0,0 1 0,0 0 0,-2 0 0,1-1 0,-1 1 0,-1 0-1,-1 11-12,0-10 20,0 0 0,-1 0-1,0 0 1,-1 0 0,0 0-1,-1-1 1,-1 0 0,0 1-1,-1-1 1,0-1 0,-1 1-1,0-1 1,0-1 0,-1 1-1,-1-1 1,-1 1-20,8-9 56,0 0 1,1-1-1,-1 1 1,0-1-1,0 1 0,0-1 1,0 0-1,0 0 0,0 0 1,0 0-1,0 0 1,-1 0-1,1-1 0,0 1 1,0-1-1,-1 1 0,1-1 1,0 0-1,-1 0 1,1 0-1,0 0 0,-1-1 1,1 1-1,-1-1-56,0 0 36,-1-1 1,0 0-1,1 0 1,0 0-1,-1 0 0,1 0 1,0-1-1,0 0 1,0 1-1,1-1 0,-1 0 1,1-1-1,-2-1-36,-4-7 44,1-1 0,0 0 0,1 0 0,0 0 0,1-1-1,1 0 1,-2-10-44,4 11 37,0-1 0,1 0-1,0 1 1,1-1-1,1 0 1,0 0 0,1 1-1,1-1 1,0 1 0,0-1-1,2 1 1,-1 0 0,2 1-1,0-1 1,0 1 0,1 0-1,1 0 1,0 1-1,0 0-36,4-3-153,0 0-1,1 1 1,1 0-1,-1 2 0,2-1 1,9-4 153,-7 5-955,1 1 1,0 1 0,1 1-1,0 0 1,0 1-1,1 1 955,16-2-5674</inkml:trace>
  <inkml:trace contextRef="#ctx0" brushRef="#br0" timeOffset="382.73">421 252 9472,'0'0'0,"-16"24"0,9-14 0,6 4 0,-3 3 0,3 4 0,1 5 0,1 0 0,4 5 0,2 2 0,4-3 0,4 1-128,3-7 128,-1-1-1152,2-10 128,2-2-896,-2-2 0,2-1-128</inkml:trace>
  <inkml:trace contextRef="#ctx0" brushRef="#br0" timeOffset="681.374">586 364 9728,'0'0'0,"26"16"0,-12-8 0,1 1 0,8-2 0,6 5 0,2-1 0,-1 2 0,-6-4 128,2 0-256,-5-9 128,1-4-4480,-4 1-640</inkml:trace>
  <inkml:trace contextRef="#ctx0" brushRef="#br0" timeOffset="948.028">768 253 9344,'0'0'0,"-14"25"0,3-6 0,1 7 0,-7 1 0,-2 3 0,-6 6 0,-2 2 0,-1-1 0,4-3-128,1-6 0,1 0-6272</inkml:trace>
  <inkml:trace contextRef="#ctx0" brushRef="#br0" timeOffset="1232.109">1054 191 10880,'3'14'0,"2"7"0,1 6 0,-1 6 0,-2 9 0,-3 10 0,-8 3 0,-6 2-4736,-16 0 0,-1 2 3456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37.7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1 352 5632,'8'-7'42,"-6"5"172,-2 2 20,0 0-63,0 0 42,0 0-42,17-31 170,7-6-161,3 2-1,0 1 0,3 2 0,0 0 0,26-19-179,-54 50 1,1-1-1,-1 1 0,1 0 0,-1-1 0,1 1 0,0 0 1,-1 1-1,1-1 0,0 0 0,0 1 0,-1 0 0,1 0 0,0-1 1,0 2-1,0-1 0,-1 0 0,1 0 0,0 1 0,0 0 1,-1-1-1,1 1 0,0 0 0,0 1 0,11 4 47,-1 1 1,0 1-1,0 0 0,2 2-47,26 16 981,-38-25-929,-1 0-1,1 0 1,0-1 0,0 1 0,0-1 0,0 0 0,0 0 0,0 0-1,-1 0 1,1 0 0,0 0 0,0-1 0,0 0 0,0 1 0,0-1-1,-1 0 1,1 0 0,0-1 0,-1 1 0,1-1 0,-1 1 0,1-1-1,-1 0 1,0 0 0,1 0-52,12-11-115,-1-1 0,0 0 0,8-11 115,1-2-951,-4 5-1012,0 1-2730</inkml:trace>
  <inkml:trace contextRef="#ctx0" brushRef="#br0" timeOffset="548.394">77 584 5120,'23'-20'-128,"65"-80"1044,-35 38 728,39-32-1644,-92 93 4,1 0 1,0 0-1,-1 1 1,1-1-1,0 1 1,0-1 0,-1 0-1,1 1 1,0-1-1,0 1 1,0 0-1,0-1 1,-1 1-1,1 0 1,0-1-1,0 1 1,0 0-1,0 0 1,0 0 0,0 0-1,0 0 1,0 0-1,0 0 1,0 0-1,0 0 1,0 1-1,0-1 1,0 0-1,-1 0 1,1 1 0,0-1-1,0 1 1,0-1-1,0 1 1,-1-1-1,1 1 1,0-1-1,0 1 1,-1 0-1,1-1 1,-1 1-1,1 0 1,0 1-5,22 44 97,-14-24-5,-1-6 17,-4-7 51,1-1 0,-1 0-1,1 0 1,1 0 0,3 4-160,-8-10 17,0-1 0,1 0 0,-1 0 0,0 1 0,0-1 0,1 0 0,-1 0 0,1-1 0,-1 1 0,1 0-1,-1 0 1,1-1 0,-1 1 0,1-1 0,0 1 0,-1-1 0,1 0 0,0 1 0,0-1 0,-1 0 0,1 0 0,0 0 0,-1-1 0,1 1 0,0 0 0,-1-1 0,1 1 0,0-1 0,-1 1-1,1-1 1,-1 0 0,2 0-17,7-6-285,-1 0-1,0 0 0,0-1 0,-1 0 0,3-3 286,19-20-5269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7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937 336 6272,'0'0'149,"0"0"150,0 0 277,0 0 42,0 0-63,9-2 810,68-1-248,15-5-1117,26-2 206,-42 0-1529,-66 8-5311</inkml:trace>
  <inkml:trace contextRef="#ctx0" brushRef="#br0" timeOffset="0.996">970 504 5888,'15'-6'750,"-1"1"-1,0 0 1,1 0 0,0 2-1,0 0 1,0 0 0,6 1-750,7 1 26,1 1 1,-1 2 0,7 1-27,51 2 48,-63-1 369,-20-3-587,0 0 0,0-1 1,0 1-1,0-1 1,0 0-1,0 0 0,0 0 1,0 0-1,2-1 170,6-1-6826</inkml:trace>
  <inkml:trace contextRef="#ctx0" brushRef="#br0" timeOffset="1.996">1 305 6784,'0'0'128,"0"0"21,0 0 64,0 0-42,0 0 64,0 0 42,3 0 64,24 4 34,0-1 0,1-2 0,-1-1 0,1-1 0,5-2-375,53-7 1091,1-5-1091,-34-1 526,-33 7-7537,-18 9 2360</inkml:trace>
  <inkml:trace contextRef="#ctx0" brushRef="#br0" timeOffset="2.996">108 527 8064,'3'0'128,"84"-14"259,-60 8-225,0 2 1,-1 1-1,14 0-162,-28 3-234,0 0-1,0-1 0,0 0 1,0-1-1,0 0 0,0-1 1,8-3 234,-19 5-2219,-1 1-1194</inkml:trace>
  <inkml:trace contextRef="#ctx0" brushRef="#br0" timeOffset="3.996">86 382 5120,'3'7'113,"0"0"0,-1 0 0,0 1 0,-1-1 0,0 1 0,0-1 0,0 1 0,-1-1 0,0 1 0,-1-1 0,-1 8-113,1 12 143,-2 79-175,-1 3 4950,5-110-4913,-1 0 0,1 0 1,0 0-1,-1 0 0,1 0 0,0 0 1,0 0-1,0 1 0,0-1 1,0 0-1,0 1 0,0-1 1,0 1-1,0-1 0,0 1 0,0-1 1,1 1-1,0 0-5,23-8 33,-25 8-33,29-5-771,-1 1 0,1 1 0,0 2 0,0 0 1,14 4 770,-10-2-1539,1-1 1,-1-1 0,32-6 1538,-55 6-2027</inkml:trace>
  <inkml:trace contextRef="#ctx0" brushRef="#br0" timeOffset="4.996">485 177 4224,'0'0'384,"1"11"512,11 8-354,2 0 1,0-1 0,1-1-1,15 14-542,25 29 1563,-53-58-1158,4 2-1471,-5-3-4694</inkml:trace>
  <inkml:trace contextRef="#ctx0" brushRef="#br0" timeOffset="5.996">633 197 3840,'-1'4'350,"0"0"1,0 0 0,0 0-1,0 0 1,0 0-1,-1 0 1,0 0-1,0-1 1,0 1-1,0-1 1,-1 1-1,-1 2-350,-40 43-263,30-34 565,4-4-331,-6 6 303,0 0 0,-11 7-274,22-19-122,-1-1 0,0 0-1,0 0 1,-1-1 0,1 1-1,-1-1 1,1-1 0,-1 1-1,0-1 1,-3 0 122,0 0-4821</inkml:trace>
  <inkml:trace contextRef="#ctx0" brushRef="#br0" timeOffset="6.996">571 115 6912,'-1'3'56,"-1"0"0,1-1 0,1 1 0,-1 0 0,0 0 0,1 0 0,-1 0 0,1 0 0,0 0 0,0 1 1,0-1-1,1 0 0,-1 0 0,1 0 0,-1 0 0,1 0-56,2 20 127,-2 100 1665,9 31-1792,-9-146-104,0 1 0,1 0 1,0-1-1,0 1 1,1-1-1,0 0 0,0 1 104,3 2-6058</inkml:trace>
  <inkml:trace contextRef="#ctx0" brushRef="#br0" timeOffset="7.996">3762 73 5888,'-4'25'256,"-32"37"272,26-47-325,0 1-1,2 0 0,-2 4-202,7-13 40,1 0 1,0 0-1,0 0 0,1 0 0,0 0 0,0 0 0,0 0 0,1 1 0,0-1 0,1 2-40,0 1-48,1 0 0,0-1 0,0 1 0,1-1 0,0 0 0,1 0 0,0 0 0,1-1 0,-1 1 0,2-1 0,-1 0 0,1 0 0,0-1 0,1 0 0,0 0 0,0 0 0,0-1 0,1 0 0,0 0 0,0-1 48,9 6-4416</inkml:trace>
  <inkml:trace contextRef="#ctx0" brushRef="#br0" timeOffset="8.996">3219 160 2944,'0'0'384,"0"0"85,0 0 342,0 0 0,0 0-321,-23-21 790,20 20-1259,0 0 0,0 0 0,0 1 0,-1 0 1,1 0-1,0 0 0,-1 0 0,1 0 0,0 0 0,-1 1 0,1 0 0,0-1 0,0 1 0,0 1 0,-3 0-21,-2 1 10,0 1-1,1 0 0,-1 0 1,1 1-1,-3 2-9,5-2 0,-1 0 0,1 1 0,-1-1 0,2 1 0,-1 1 0,1-1 0,0 1 0,0-1 0,0 1 0,1 0 0,0 1 0,1-1 0,0 0 0,0 1 0,0 2 0,1-3 0,0 0 0,0 0 0,0 0 0,1 0 0,0 0 0,1 0 0,0 0 0,0 0 0,0-1 0,1 1 0,0 0 0,0-1 0,1 1 0,-1-1 0,2 0 0,-1 1 0,1-1 0,-2-3-21,1-1 0,-1 0 1,1 0-1,0 0 0,0 0 1,0 0-1,0-1 0,0 1 1,0-1-1,0 0 0,0 1 1,0-2-1,1 1 0,-1 0 1,0-1-1,1 1 0,-1-1 1,0 0-1,1 0 0,1-1 21,4 1-638,0-1-1,1 0 0,-1 0 1,0-1-1,0-1 1,8-2 638,-2-1-2027</inkml:trace>
  <inkml:trace contextRef="#ctx0" brushRef="#br0" timeOffset="9.996">3228 323 8320,'0'0'128,"0"0"128,7-5 0,-7 5 128,12-4-256,-2 3 0,0 1 0,7-2 0,5 2-128,1-3 128,3 0-128,-6-1 0,-3 3 0,-3-1 0,-2-1-2304,-5 3 0,1 0-1280</inkml:trace>
  <inkml:trace contextRef="#ctx0" brushRef="#br0" timeOffset="10.996">3323 323 7552,'0'4'53,"0"-1"1,0 1 0,-1 0 0,0-1-1,1 1 1,-1-1 0,-1 1-1,1-1 1,0 1 0,-1 0-54,-6 19 465,6 6 427,1 0-1,2 18-891,0-6-1443,-2 0-5147,1-41 5182</inkml:trace>
  <inkml:trace contextRef="#ctx0" brushRef="#br0" timeOffset="11.996">3146 628 5376,'27'0'2069,"-25"0"-1472,-2 0-42,0 0-22,0 0-298,0 0-22,0 0-42,0 0 42,0 0-42,3-1 42,36-5-113,14-2 619,27-1-719,-60 8 97,1 1-1,-1 1 1,0 1-1,1 0 1,18 6-97,-33-6-43,-4-2-149,-2 0-811,0 0-3498,0 0-1280</inkml:trace>
  <inkml:trace contextRef="#ctx0" brushRef="#br0" timeOffset="12.996">1628 206 6528,'24'0'512,"-23"0"-384,-1 0 21,9 1 448,27 4-259,0-1 0,1-2-1,-1-2 1,35-4-338,-7-3-2033,17-6 2033,-72 11-4800</inkml:trace>
  <inkml:trace contextRef="#ctx0" brushRef="#br0" timeOffset="13.996">1702 451 7808,'0'0'149,"23"-9"598,3 4-482,-1 1 0,0 1 1,1 1-1,20 2-265,-19 1 81,-1-2 1,0-1-1,0-1 0,13-4-81,-29 4 77,1 0-884,-3 2-6121,-8 1 5392</inkml:trace>
  <inkml:trace contextRef="#ctx0" brushRef="#br0" timeOffset="14.996">1690 298 6528,'2'3'39,"1"0"-1,-1 0 1,0 1 0,0-1-1,0 1 1,-1-1 0,1 1 0,-1 0-1,0 0 1,0 0 0,0 0 0,0 3-39,4 55 361,-4-37-270,0 31 283,-4 25-374,1 6 1546,2-86-1333,0-1-42,0 0 42,0 0-63,1-1-44,4-6-84,4 0-22,-1 2 0,0 0 0,0 1 0,1 0 0,-1 0 0,1 1 0,0 1 0,0-1 0,0 1 0,0 1 0,0-1 0,0 2 0,1-1 0,-1 1 0,0 1 0,1 0 0,8-1 0,61 0-3755,-69 0-554</inkml:trace>
  <inkml:trace contextRef="#ctx0" brushRef="#br0" timeOffset="15.996">2070 568 5760,'0'0'128,"-1"11"128,-2 11-128,2-7 128,1 0-256,0 2 128,0 3 0,0-5 0,1 1 0,-1-5 0,3-1-128,-3-3 0,0 1-4992</inkml:trace>
  <inkml:trace contextRef="#ctx0" brushRef="#br0" timeOffset="16.996">2069 582 6272,'1'6'52,"1"1"0,1-1 1,-1 1-1,1-1 0,0 0 1,1 0-1,-1 0 0,1-1 0,0 1 1,2 1-53,6 7 416,1 0 0,0-2-1,6 4-415,-18-15 45,-1 0 0,1 0-1,0-1 1,0 1 0,0-1-1,0 1 1,0 0 0,0-1-1,0 0 1,0 1 0,0-1-1,0 0 1,0 1 0,1-1-1,-1 0 1,0 0-1,0 0 1,0 0 0,0 0-1,0 0 1,0 0 0,1-1-1,-1 1 1,0 0 0,0-1-45,1 0 31,0 0 0,0 0 1,0-1-1,0 1 0,0-1 1,0 1-1,-1-1 1,1 0-1,0 0 0,-1 1 1,1-1-1,-1-1-31,6-8 24,-1 0-1,-1-1 1,0 0-1,2-5-23,-5 11 77,15-47-55,-14 56-20,0 0 0,0 0 1,-1 0-1,1 0 1,-1 1-1,0-1 0,0 1 1,0-1-1,0 2-2,19 56 199,-18-49-82,1 1-1,0-1 0,1 0 0,0-1 0,1 1 0,3 4-116,-8-15-45,-1 0-1,1-1 1,-1 1-1,1 0 1,0-1-1,-1 1 1,1 0-1,0-1 1,-1 1 0,1 0-1,0-1 1,0 1-1,0-1 1,-1 0-1,1 1 1,0-1-1,0 0 1,0 1 0,0-1-1,0 0 1,0 0-1,0 0 1,1 0 45,5 0-6400</inkml:trace>
  <inkml:trace contextRef="#ctx0" brushRef="#br0" timeOffset="17.996">2462 336 8320,'6'-1'97,"-1"-1"1,0 1-1,1 0 1,-1 0-1,1 1 1,-1-1-1,1 1 1,-1 1-1,1-1 0,-1 1 1,1 0-1,-1 0 1,6 2-98,-2-1 122,-1 0 0,1-1 0,0 0 0,0 0 0,4-1-122,21-3-725,-1-1-1,23-6 726,-49 8-5802</inkml:trace>
  <inkml:trace contextRef="#ctx0" brushRef="#br0" timeOffset="18.996">2586 212 6272,'2'0'8,"19"6"1550,-21-6-1505,0 1 0,1-1-1,-1 1 1,0-1 0,1 1-1,-1-1 1,0 1-1,0-1 1,0 1 0,0 0-1,1-1 1,-1 1 0,0-1-1,0 1 1,0 0 0,0-1-1,0 1 1,0-1 0,0 1-1,0-1 1,-1 1 0,1 0-1,0-1 1,0 1-1,0-1 1,-1 1 0,1-1-1,0 1 1,-1-1-53,-4 19 128,0 1 0,1-1 0,1 1 0,1-1 0,1 1 0,0 0 0,1-1 0,2 1 0,0 0 0,1-1 0,2 9-128,-1-18 205,-1-1 0,1 1-1,0-1 1,1 0 0,4 5-205,-9-13 235,0-1 21,0 0-128,0 0-491,0 0-1365,0 0-5269</inkml:trace>
  <inkml:trace contextRef="#ctx0" brushRef="#br0" timeOffset="19.996">3952 151 6784,'6'3'131,"0"0"0,0 0 1,1-1-1,-1 0 0,1 0 0,-1 0 1,1-1-1,0 0 0,0 0 1,5-1-132,74-4 732,-64 2-751,73-6-429,-94 8-5098</inkml:trace>
  <inkml:trace contextRef="#ctx0" brushRef="#br0" timeOffset="20.996">3990 357 7040,'0'0'149,"0"0"107,27 7 875,-1 0-917,-1-2 1,1 0 0,0-2-1,0-1 1,4-1-215,-12 0 79,-5-1-224,-1 0 0,1 0 0,0-1-1,-1-1 1,6-1 145,-11 1-6058</inkml:trace>
  <inkml:trace contextRef="#ctx0" brushRef="#br0" timeOffset="21.996">3960 206 4224,'2'0'40,"-1"0"0,1 0-1,-1 1 1,1-1 0,-1 1 0,1-1 0,-1 1-1,1-1 1,-1 1 0,0 0 0,1 0 0,-1 0 0,0 0-1,0 0 1,0 0 0,0 0 0,0 0 0,0 0-1,0 1 1,0-1 0,0 0 0,0 1 0,-1-1 0,1 1-1,0-1 1,-1 0 0,1 1 0,-1-1 0,0 1-1,1 0 1,-1-1 0,0 2-40,2 10 453,-1 0 1,0 0-1,-2 14-453,1-1 267,4 19 15,-2-25-101,0 0-1,-1 0 1,-1 1 0,-1-1 0,0 0-1,-2 0 1,0-1 0,-3 8-181,5-26 107,1-1 21,0 0 0,0 0 21,0 0 64,0 0-63,0 0-22,20 6 0,0 1-294,0-1 0,1 0 0,-1-2 0,1-1 0,0 0 0,0-2 0,0 0 0,0-2 0,2 0 166,-8-1-5674</inkml:trace>
  <inkml:trace contextRef="#ctx0" brushRef="#br0" timeOffset="22.996">4314 537 4992,'0'0'128,"0"0"128,11 8 512,-11-8 128,13 4-896,-3-4 128,-1-2-128,1 0 128,2 0-128,-1 0 128,2-2-128,-1 0 0,-1 2-1664,-1 1 0,-3-2 1024,-7 3 0,0 0-1024</inkml:trace>
  <inkml:trace contextRef="#ctx0" brushRef="#br0" timeOffset="23.996">4380 582 7424,'0'0'0,"0"0"0,0 0 0,4 11 0,-2-2 128,0 3 0,0-1 0,-2 3-128,0-2 128,2-3-128,-2-1 128,0-1-256,0-7 0,0 10-2816,0-10 128,0 0 1664</inkml:trace>
  <inkml:trace contextRef="#ctx0" brushRef="#br0" timeOffset="24.996">4288 750 7424,'6'-1'21,"-4"1"107,-2 0 85,0 0-42,0 0 85,0 0 128,0 0 85,0 0-42,0 0 0,0 0-235,38-7 192,-17 4-343,-2 0-105,-1-1 1,1-1-1,-1-1 0,4-2 64,-20 7-3605,-2 1-171,0 0 1899</inkml:trace>
  <inkml:trace contextRef="#ctx0" brushRef="#br0" timeOffset="25.996">4557 282 7040,'0'0'0,"0"0"256,0 0 0,0 0-128,0 0 128,0 0-256,0 0 128,0 0 0,0 0 0,0 0-128,0 0 128,13 0-128,0 0 128,1 0-128,2 0 128,0-1-640,-1 1 128,0 0-4992</inkml:trace>
  <inkml:trace contextRef="#ctx0" brushRef="#br0" timeOffset="26.996">4569 275 3968,'5'17'533,"-5"-15"107,0-2 107,0 0-43,0 0-256,0 0-107,0 0-149,0 0 64,0 0 107,26 0 426,126-3-1066,-151 3-5483</inkml:trace>
  <inkml:trace contextRef="#ctx0" brushRef="#br0" timeOffset="27.996">5797 197 10496,'0'0'0,"-4"10"0,4-10 0,0 9 0,0-9 128,0 0-128,0 0 0,0 0 0,0 0 128,0 0-128,0 0 0,8 10 0,-8-10 128,12 13-256,-7-4 0,1-2-7424</inkml:trace>
  <inkml:trace contextRef="#ctx0" brushRef="#br0" timeOffset="28.996">5772 359 9472,'0'0'0,"8"-8"128,-8 8 128,0 0-128,0 0 128,0 0-128,0 0 128,4 8-256,-4-8 128,7 14-128,-3-7 128,2 1-128,0 0 0,0-1-7680</inkml:trace>
  <inkml:trace contextRef="#ctx0" brushRef="#br0" timeOffset="29.996">6118 0 8320,'0'3'58,"1"-1"1,-1 1-1,0 0 1,0 0-1,0-1 1,0 1-1,0 0 1,-1-1-1,1 1 1,-1 0-1,0-1 1,0 1 0,0-1-1,0 1 1,0-1-1,0 1 1,-1-1-59,-5 17 178,-91 363 569,95-369-1227,0 0 0,1 1 0,1-1 0,0 12 480,1-2-5504</inkml:trace>
  <inkml:trace contextRef="#ctx0" brushRef="#br0" timeOffset="30.996">6122 45 6528,'0'0'149,"7"19"854,29 96 522,-16-51 150,26 62-1675,-33-95 225,-1 1 0,3 16-225,-3 2-5911,-10-41 620</inkml:trace>
  <inkml:trace contextRef="#ctx0" brushRef="#br0" timeOffset="31.996">6056 389 7680,'52'-9'2704,"-33"5"-5141,0 1-1,1 1 1,11 0 2437,-18 2-1920</inkml:trace>
  <inkml:trace contextRef="#ctx0" brushRef="#br0" timeOffset="32.996">6295 323 8832,'0'0'128,"0"0"128,0 0 0,0 0 0,0 0-128,0 0 0,7-2-128,-7 2 128,16 0 0,-3-3 0,6 2-128,2-3 128,2-1-128,1 2 128,0-1-384,-2 3 128,-1-1-7168</inkml:trace>
  <inkml:trace contextRef="#ctx0" brushRef="#br0" timeOffset="33.996">6459 343 8064,'0'8'0,"0"5"0,0-3 0,0-1 0,0 1 0,0 0 0,0 5 0,3 5 0,0-1 0,1-1 0,1 2 128,-1 1-128,-3 0 128,1 1-128,-2-5 128,0 0-6016</inkml:trace>
  <inkml:trace contextRef="#ctx0" brushRef="#br0" timeOffset="34.996">6268 687 8576,'0'0'128,"32"4"1685,204-35-554,-195 23-5291,-31 7-1152</inkml:trace>
  <inkml:trace contextRef="#ctx0" brushRef="#br0" timeOffset="35.996">6404 291 6656,'4'3'181,"1"-1"0,0 0 1,0-1-1,0 1 0,1-1 0,-1 0 0,0 0 1,0-1-1,1 0 0,-1 0 0,0 0 1,1 0-1,-1-1 0,0 0 0,0 0 1,2-1-182,50-3-6783,-57 5 5034</inkml:trace>
  <inkml:trace contextRef="#ctx0" brushRef="#br0" timeOffset="36.996">4943 114 4480,'0'0'65,"0"0"0,0 0 0,0 1 0,0-1 0,0 0 0,0 0 1,0 1-1,1-1 0,-1 0 0,0 0 0,0 1 0,0-1 0,0 0 0,0 0 0,0 0 1,0 1-1,0-1 0,1 0 0,-1 0 0,0 0 0,0 0 0,0 1 0,1-1 0,-1 0 0,0 0 1,0 0-1,0 0 0,1 0 0,-1 0 0,0 1 0,0-1 0,0 0 0,1 0 0,-1 0 1,0 0-1,0 0 0,1 0 0,-1 0 0,0 0 0,0 0 0,1 0 0,-1 0 0,0 0 0,0 0 1,1 0-1,-1 0 0,0-1-65,26 4 865,33-4-566,64-9-1302,-112 10-4138</inkml:trace>
  <inkml:trace contextRef="#ctx0" brushRef="#br0" timeOffset="37.996">5003 313 4992,'0'0'0,"0"0"128,0 0 128,0 0 0,0 0 0,0 0 512,0 0 0,0 0-512,0 0 128,9 1-256,0 2 128,2-2-256,1 2 128,1-1-128,1-1 128,-1-1-128,0 0 0,0 0-6144</inkml:trace>
  <inkml:trace contextRef="#ctx0" brushRef="#br0" timeOffset="38.996">5015 334 6400,'0'0'149,"0"0"86,0 0 42,0 0 86,0 0-1,0 0-84,0 0-1,0 0 86,25 0 511,116-6 22,-138 5-798,0 1-470,8 0-5028,-11 0 2264</inkml:trace>
  <inkml:trace contextRef="#ctx0" brushRef="#br0" timeOffset="39.996">4913 190 4480,'2'1'108,"-1"1"-1,1-1 1,-1 1 0,1 0-1,-1 0 1,0-1 0,0 1-1,1 0 1,-2 0 0,1 0-1,0 0 1,0 0 0,0 1-1,-1-1 1,0 0 0,1 1-108,1 40 1180,-1-14-627,11 63 69,-4-45-154,-3 0-1,-1 30-467,-4-75 107,0-2 21,0 0 0,0 0 21,0 0 64,0 0-63,0 0-22,0 0 0,0 0 0,0 0 0,0 0 0,0 0 21,3 4-122,0-1 0,0 1 0,0-1 0,1 0 0,0 0 0,0 0 1,-1 0-1,4 1-27,-5-3 18,3 2-3,0 0 0,0 0 1,0 0-1,1-1 0,-1 0 0,0 0 1,1-1-1,0 1 0,4 0-15,22 5 12,-30-6-119,-2-1-810,0 0-1067,0 0-3733</inkml:trace>
  <inkml:trace contextRef="#ctx0" brushRef="#br0" timeOffset="40.996">5253 475 7552,'0'0'0,"-6"15"0,6-15 0,-2 10 0,2-10 0,0 7 128,0-7 0,0 15 0,-4 2 0,1 6 0,-3 3 0,0 0-128,2-1 128,0 0-128,3-6 128,-1-2-128,2-5 0,0-1-6016</inkml:trace>
  <inkml:trace contextRef="#ctx0" brushRef="#br0" timeOffset="41.996">5222 530 6272,'1'0'123,"0"1"0,1-1 0,-1 1-1,0-1 1,0 1 0,0 0 0,0 0 0,0-1 0,0 1 0,0 0 0,0 0 0,0 0 0,0 0 0,0 0 0,-1 0-1,1 1 1,0-1 0,-1 0 0,1 1-123,17 33-12,-9-15 227,36 46 1471,-44-65-1452,-1-1-84,3-3-101,1 1 0,-1-1-1,0 0 1,0 0 0,-1-1 0,1 1 0,-1 0 0,2-4-49,-2 5 14,7-12 43,0-1 0,0 0 0,-2-1 0,1 0-1,-2 0 1,0-2-57,1 30 27,0 9-32,6 17-1334,1 0 0,13 24 1339,-7-16-2165,-19-45-1995,-1-1 2411</inkml:trace>
  <inkml:trace contextRef="#ctx0" brushRef="#br0" timeOffset="42.996">5505 98 7552,'4'4'25,"0"0"-1,0 0 1,-1 0 0,0 1 0,0 0 0,0-1 0,0 1 0,-1 0-1,0 0 1,0 0 0,0 1 0,0 0-25,14 71 718,-13-58-604,3 26 112,-2 0-1,-1 0 1,-3 1-1,-2-1 1,-1 0 0,-3 0-1,-2 2-225,6-31-1131,0 0-4927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2:35.117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540 78 7296,'0'0'128,"0"0"0,0 0 0,0 0 0,0 0 0,0 0 21,0 0 107,0 0 107,0 0-1,0 0-63,28 4 1045,7-1-1018,0-1 0,0-3-1,0 0 1,33-7-326,25-1 169,-2-1 265,-1-3-1,56-17-433,-124 25 29,-6 2-40,-1 0 1,1 1-1,0 1 0,9 0 11,-25 1-746,0 0-1345,0 0-4778</inkml:trace>
  <inkml:trace contextRef="#ctx0" brushRef="#br0" timeOffset="1046.211">647 215 7552,'0'0'128,"0"0"42,0 0 172,0 0 20,0 0-84,0 0-44,0 0-84,0 0-1,0 0 86,33 22 533,-27-19-688,-1-1 0,1 0 0,0 0 0,0-1 0,0 1 1,0-1-1,0-1 0,0 1 0,0-1 0,0 0 0,0 0 0,0-1 1,0 1-1,0-2 0,0 1 0,-1 0 0,1-1 0,0 0 0,-1-1 1,3 0-81,3-1 84,0 0 1,0 1 0,1 1 0,-1 0-1,5 0-84,63-10 416,-58 8-341,1 1 0,-1 0-1,9 2-74,-11-1 76,-1 0 0,1-1-1,0-1 1,-1 0-1,0-2 1,0 0 0,10-6-76,0 2 140,0 1 1,15-3-141,-17 7-1621,-26 5-6763</inkml:trace>
  <inkml:trace contextRef="#ctx0" brushRef="#br1" timeOffset="58598.031">4 22 2944,'-1'11'0,"-1"9"352,2-1 0,0 0 0,1 1 0,2-1 0,-1 0 0,2 0 0,1 0 0,5 16-352,-9-34 341,-1-1-149,2-7-117,0 1 0,0 0 0,1-1 0,-1 1 0,1 0 0,1 0 0,0 0 0,-1 1 0,3-2-75,-1-2 50,3-5-3,-7 10-40,0 1 1,1-1-1,0 1 0,0 0 1,0 0-1,0 0 0,0 0 1,0 0-1,1 0 0,0 0 1,-1 1-1,1-1 0,0 1 1,3-2-8,5 1 0,2 7 0,-9-1 24,-1-1 0,1 1 0,-1 0 1,0 0-1,0 0 0,-1 0 0,1 0 1,-1 1-1,1-1 0,-1 1 0,0 0 1,0-1-1,1 4-24,15 55 519,-15-49-436,-2-11 237,-1-2-149,2-4-140,0 0 0,0-1 0,-1 1 0,1-1 0,-1 1 1,0-1-1,0 0 0,-1 0 0,0 1 0,1-1 0,-2 0-31,3-10 42,6-39 86,-8 54-128,0 0 0,0 0 0,0 0 0,0 0 0,0 1 0,0-1 0,0 0 0,0 0 0,0 0 0,0 0 0,0 0 0,0 0 0,0 0 0,0 0 0,0 0 0,0 1 0,0-1 0,0 0 0,0 0 0,0 0 0,1 0 0,-1 0 0,0 0 0,0 0 0,0 0 0,0 0 0,0 0 0,0 0 0,0 0 0,0 0 0,0 0 0,1 0 0,-1 0 0,0 0 0,0 0 0,0 0 0,0 0 0,0 0 0,0 0 0,0 0 0,0 0 0,1 0 0,-1 0 0,0 0 0,0 0 0,0 0 0,0 0 0,0 0 0,0 0 0,0 0 0,0 0 0,0 0 0,1 0 0,-1 0 0,0 0 0,0 0 0,0 0 0,0-1 0,0 1 0,0 0 0,0 0 0,0 0 0,0 0 0,0 0 0,0 0 0,0 0 0,0 0 0,0 0 0,0-1 0,9 16 0,6 17 0,-11-18 73,4 16 273,-4-21-190,0-12-91,-1-6-65,1 0 0,0 0 0,0 1 0,1-1 0,0 1 0,1 0 0,0 0 0,0 1 0,0-1 0,1 1 0,0 0 0,5 0 0,-1 12 0,-6 4 33,-1 0-1,-1 0 1,1 1 0,-2 0 0,1-1 0,-1 1-1,-1 0 1,1 8-33,-1-12 15,-1-4 92,0-2 21,0 0-43,12-16-4885,5-1 171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8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937 336 6272,'0'0'149,"0"0"150,0 0 277,0 0 42,0 0-63,9-2 810,68-1-248,15-5-1117,26-2 206,-42 0-1529,-66 8-5311</inkml:trace>
  <inkml:trace contextRef="#ctx0" brushRef="#br0" timeOffset="1">970 504 5888,'15'-6'750,"-1"1"-1,0 0 1,1 0 0,0 2-1,0 0 1,0 0 0,6 1-750,7 1 26,1 1 1,-1 2 0,7 1-27,51 2 48,-63-1 369,-20-3-587,0 0 0,0-1 1,0 1-1,0-1 1,0 0-1,0 0 0,0 0 1,0 0-1,2-1 170,6-1-6826</inkml:trace>
  <inkml:trace contextRef="#ctx0" brushRef="#br0" timeOffset="2">1 305 6784,'0'0'128,"0"0"21,0 0 64,0 0-42,0 0 64,0 0 42,3 0 64,24 4 34,0-1 0,1-2 0,-1-1 0,1-1 0,5-2-375,53-7 1091,1-5-1091,-34-1 526,-33 7-7537,-18 9 2360</inkml:trace>
  <inkml:trace contextRef="#ctx0" brushRef="#br0" timeOffset="3">108 527 8064,'3'0'128,"84"-14"259,-60 8-225,0 2 1,-1 1-1,14 0-162,-28 3-234,0 0-1,0-1 0,0 0 1,0-1-1,0 0 0,0-1 1,8-3 234,-19 5-2219,-1 1-1194</inkml:trace>
  <inkml:trace contextRef="#ctx0" brushRef="#br0" timeOffset="4">86 382 5120,'3'7'113,"0"0"0,-1 0 0,0 1 0,-1-1 0,0 1 0,0-1 0,0 1 0,-1-1 0,0 1 0,-1-1 0,-1 8-113,1 12 143,-2 79-175,-1 3 4950,5-110-4913,-1 0 0,1 0 1,0 0-1,-1 0 0,1 0 0,0 0 1,0 0-1,0 1 0,0-1 1,0 0-1,0 1 0,0-1 1,0 1-1,0-1 0,0 1 0,0-1 1,1 1-1,0 0-5,23-8 33,-25 8-33,29-5-771,-1 1 0,1 1 0,0 2 0,0 0 1,14 4 770,-10-2-1539,1-1 1,-1-1 0,32-6 1538,-55 6-2027</inkml:trace>
  <inkml:trace contextRef="#ctx0" brushRef="#br0" timeOffset="5">485 177 4224,'0'0'384,"1"11"512,11 8-354,2 0 1,0-1 0,1-1-1,15 14-542,25 29 1563,-53-58-1158,4 2-1471,-5-3-4694</inkml:trace>
  <inkml:trace contextRef="#ctx0" brushRef="#br0" timeOffset="6">633 197 3840,'-1'4'350,"0"0"1,0 0 0,0 0-1,0 0 1,0 0-1,-1 0 1,0 0-1,0-1 1,0 1-1,0-1 1,-1 1-1,-1 2-350,-40 43-263,30-34 565,4-4-331,-6 6 303,0 0 0,-11 7-274,22-19-122,-1-1 0,0 0-1,0 0 1,-1-1 0,1 1-1,-1-1 1,1-1 0,-1 1-1,0-1 1,-3 0 122,0 0-4821</inkml:trace>
  <inkml:trace contextRef="#ctx0" brushRef="#br0" timeOffset="7">571 115 6912,'-1'3'56,"-1"0"0,1-1 0,1 1 0,-1 0 0,0 0 0,1 0 0,-1 0 0,1 0 0,0 0 0,0 1 1,0-1-1,1 0 0,-1 0 0,1 0 0,-1 0 0,1 0-56,2 20 127,-2 100 1665,9 31-1792,-9-146-104,0 1 0,1 0 1,0-1-1,0 1 1,1-1-1,0 0 0,0 1 104,3 2-6058</inkml:trace>
  <inkml:trace contextRef="#ctx0" brushRef="#br0" timeOffset="8">3762 73 5888,'-4'25'256,"-32"37"272,26-47-325,0 1-1,2 0 0,-2 4-202,7-13 40,1 0 1,0 0-1,0 0 0,1 0 0,0 0 0,0 0 0,0 0 0,1 1 0,0-1 0,1 2-40,0 1-48,1 0 0,0-1 0,0 1 0,1-1 0,0 0 0,1 0 0,0 0 0,1-1 0,-1 1 0,2-1 0,-1 0 0,1 0 0,0-1 0,1 0 0,0 0 0,0 0 0,0-1 0,1 0 0,0 0 0,0-1 48,9 6-4416</inkml:trace>
  <inkml:trace contextRef="#ctx0" brushRef="#br0" timeOffset="9">3219 160 2944,'0'0'384,"0"0"85,0 0 342,0 0 0,0 0-321,-23-21 790,20 20-1259,0 0 0,0 0 0,0 1 0,-1 0 1,1 0-1,0 0 0,-1 0 0,1 0 0,0 0 0,-1 1 0,1 0 0,0-1 0,0 1 0,0 1 0,-3 0-21,-2 1 10,0 1-1,1 0 0,-1 0 1,1 1-1,-3 2-9,5-2 0,-1 0 0,1 1 0,-1-1 0,2 1 0,-1 1 0,1-1 0,0 1 0,0-1 0,0 1 0,1 0 0,0 1 0,1-1 0,0 0 0,0 1 0,0 2 0,1-3 0,0 0 0,0 0 0,0 0 0,1 0 0,0 0 0,1 0 0,0 0 0,0 0 0,0-1 0,1 1 0,0 0 0,0-1 0,1 1 0,-1-1 0,2 0 0,-1 1 0,1-1 0,-2-3-21,1-1 0,-1 0 1,1 0-1,0 0 0,0 0 1,0 0-1,0-1 0,0 1 1,0-1-1,0 0 0,0 1 1,0-2-1,1 1 0,-1 0 1,0-1-1,1 1 0,-1-1 1,0 0-1,1 0 0,1-1 21,4 1-638,0-1-1,1 0 0,-1 0 1,0-1-1,0-1 1,8-2 638,-2-1-2027</inkml:trace>
  <inkml:trace contextRef="#ctx0" brushRef="#br0" timeOffset="10">3228 323 8320,'0'0'128,"0"0"128,7-5 0,-7 5 128,12-4-256,-2 3 0,0 1 0,7-2 0,5 2-128,1-3 128,3 0-128,-6-1 0,-3 3 0,-3-1 0,-2-1-2304,-5 3 0,1 0-1280</inkml:trace>
  <inkml:trace contextRef="#ctx0" brushRef="#br0" timeOffset="11">3323 323 7552,'0'4'53,"0"-1"1,0 1 0,-1 0 0,0-1-1,1 1 1,-1-1 0,-1 1-1,1-1 1,0 1 0,-1 0-54,-6 19 465,6 6 427,1 0-1,2 18-891,0-6-1443,-2 0-5147,1-41 5182</inkml:trace>
  <inkml:trace contextRef="#ctx0" brushRef="#br0" timeOffset="12">3146 628 5376,'27'0'2069,"-25"0"-1472,-2 0-42,0 0-22,0 0-298,0 0-22,0 0-42,0 0 42,0 0-42,3-1 42,36-5-113,14-2 619,27-1-719,-60 8 97,1 1-1,-1 1 1,0 1-1,1 0 1,18 6-97,-33-6-43,-4-2-149,-2 0-811,0 0-3498,0 0-1280</inkml:trace>
  <inkml:trace contextRef="#ctx0" brushRef="#br0" timeOffset="13">1628 206 6528,'24'0'512,"-23"0"-384,-1 0 21,9 1 448,27 4-259,0-1 0,1-2-1,-1-2 1,35-4-338,-7-3-2033,17-6 2033,-72 11-4800</inkml:trace>
  <inkml:trace contextRef="#ctx0" brushRef="#br0" timeOffset="14">1702 451 7808,'0'0'149,"23"-9"598,3 4-482,-1 1 0,0 1 1,1 1-1,20 2-265,-19 1 81,-1-2 1,0-1-1,0-1 0,13-4-81,-29 4 77,1 0-884,-3 2-6121,-8 1 5392</inkml:trace>
  <inkml:trace contextRef="#ctx0" brushRef="#br0" timeOffset="15">1690 298 6528,'2'3'39,"1"0"-1,-1 0 1,0 1 0,0-1-1,0 1 1,-1-1 0,1 1 0,-1 0-1,0 0 1,0 0 0,0 0 0,0 3-39,4 55 361,-4-37-270,0 31 283,-4 25-374,1 6 1546,2-86-1333,0-1-42,0 0 42,0 0-63,1-1-44,4-6-84,4 0-22,-1 2 0,0 0 0,0 1 0,1 0 0,-1 0 0,1 1 0,0 1 0,0-1 0,0 1 0,0 1 0,0-1 0,0 2 0,1-1 0,-1 1 0,0 1 0,1 0 0,8-1 0,61 0-3755,-69 0-554</inkml:trace>
  <inkml:trace contextRef="#ctx0" brushRef="#br0" timeOffset="16">2070 568 5760,'0'0'128,"-1"11"128,-2 11-128,2-7 128,1 0-256,0 2 128,0 3 0,0-5 0,1 1 0,-1-5 0,3-1-128,-3-3 0,0 1-4992</inkml:trace>
  <inkml:trace contextRef="#ctx0" brushRef="#br0" timeOffset="17">2069 582 6272,'1'6'52,"1"1"0,1-1 1,-1 1-1,1-1 0,0 0 1,1 0-1,-1 0 0,1-1 0,0 1 1,2 1-53,6 7 416,1 0 0,0-2-1,6 4-415,-18-15 45,-1 0 0,1 0-1,0-1 1,0 1 0,0-1-1,0 1 1,0 0 0,0-1-1,0 0 1,0 1 0,0-1-1,0 0 1,0 1 0,1-1-1,-1 0 1,0 0-1,0 0 1,0 0 0,0 0-1,0 0 1,0 0 0,1-1-1,-1 1 1,0 0 0,0-1-45,1 0 31,0 0 0,0 0 1,0-1-1,0 1 0,0-1 1,0 1-1,-1-1 1,1 0-1,0 0 0,-1 1 1,1-1-1,-1-1-31,6-8 24,-1 0-1,-1-1 1,0 0-1,2-5-23,-5 11 77,15-47-55,-14 56-20,0 0 0,0 0 1,-1 0-1,1 0 1,-1 1-1,0-1 0,0 1 1,0-1-1,0 2-2,19 56 199,-18-49-82,1 1-1,0-1 0,1 0 0,0-1 0,1 1 0,3 4-116,-8-15-45,-1 0-1,1-1 1,-1 1-1,1 0 1,0-1-1,-1 1 1,1 0-1,0-1 1,-1 1 0,1 0-1,0-1 1,0 1-1,0-1 1,-1 0-1,1 1 1,0-1-1,0 0 1,0 1 0,0-1-1,0 0 1,0 0-1,0 0 1,1 0 45,5 0-6400</inkml:trace>
  <inkml:trace contextRef="#ctx0" brushRef="#br0" timeOffset="18">2462 336 8320,'6'-1'97,"-1"-1"1,0 1-1,1 0 1,-1 0-1,1 1 1,-1-1-1,1 1 1,-1 1-1,1-1 0,-1 1 1,1 0-1,-1 0 1,6 2-98,-2-1 122,-1 0 0,1-1 0,0 0 0,0 0 0,4-1-122,21-3-725,-1-1-1,23-6 726,-49 8-5802</inkml:trace>
  <inkml:trace contextRef="#ctx0" brushRef="#br0" timeOffset="19">2586 212 6272,'2'0'8,"19"6"1550,-21-6-1505,0 1 0,1-1-1,-1 1 1,0-1 0,1 1-1,-1-1 1,0 1-1,0-1 1,0 1 0,0 0-1,1-1 1,-1 1 0,0-1-1,0 1 1,0 0 0,0-1-1,0 1 1,0-1 0,0 1-1,0-1 1,-1 1 0,1 0-1,0-1 1,0 1-1,0-1 1,-1 1 0,1-1-1,0 1 1,-1-1-53,-4 19 128,0 1 0,1-1 0,1 1 0,1-1 0,1 1 0,0 0 0,1-1 0,2 1 0,0 0 0,1-1 0,2 9-128,-1-18 205,-1-1 0,1 1-1,0-1 1,1 0 0,4 5-205,-9-13 235,0-1 21,0 0-128,0 0-491,0 0-1365,0 0-5269</inkml:trace>
  <inkml:trace contextRef="#ctx0" brushRef="#br0" timeOffset="20">3952 151 6784,'6'3'131,"0"0"0,0 0 1,1-1-1,-1 0 0,1 0 0,-1 0 1,1-1-1,0 0 0,0 0 1,5-1-132,74-4 732,-64 2-751,73-6-429,-94 8-5098</inkml:trace>
  <inkml:trace contextRef="#ctx0" brushRef="#br0" timeOffset="21">3990 357 7040,'0'0'149,"0"0"107,27 7 875,-1 0-917,-1-2 1,1 0 0,0-2-1,0-1 1,4-1-215,-12 0 79,-5-1-224,-1 0 0,1 0 0,0-1-1,-1-1 1,6-1 145,-11 1-6058</inkml:trace>
  <inkml:trace contextRef="#ctx0" brushRef="#br0" timeOffset="22">3960 206 4224,'2'0'40,"-1"0"0,1 0-1,-1 1 1,1-1 0,-1 1 0,1-1 0,-1 1-1,1-1 1,-1 1 0,0 0 0,1 0 0,-1 0 0,0 0-1,0 0 1,0 0 0,0 0 0,0 0 0,0 0-1,0 1 1,0-1 0,0 0 0,0 1 0,-1-1 0,1 1-1,0-1 1,-1 0 0,1 1 0,-1-1 0,0 1-1,1 0 1,-1-1 0,0 2-40,2 10 453,-1 0 1,0 0-1,-2 14-453,1-1 267,4 19 15,-2-25-101,0 0-1,-1 0 1,-1 1 0,-1-1 0,0 0-1,-2 0 1,0-1 0,-3 8-181,5-26 107,1-1 21,0 0 0,0 0 21,0 0 64,0 0-63,0 0-22,20 6 0,0 1-294,0-1 0,1 0 0,-1-2 0,1-1 0,0 0 0,0-2 0,0 0 0,0-2 0,2 0 166,-8-1-5674</inkml:trace>
  <inkml:trace contextRef="#ctx0" brushRef="#br0" timeOffset="23">4314 537 4992,'0'0'128,"0"0"128,11 8 512,-11-8 128,13 4-896,-3-4 128,-1-2-128,1 0 128,2 0-128,-1 0 128,2-2-128,-1 0 0,-1 2-1664,-1 1 0,-3-2 1024,-7 3 0,0 0-1024</inkml:trace>
  <inkml:trace contextRef="#ctx0" brushRef="#br0" timeOffset="24">4380 582 7424,'0'0'0,"0"0"0,0 0 0,4 11 0,-2-2 128,0 3 0,0-1 0,-2 3-128,0-2 128,2-3-128,-2-1 128,0-1-256,0-7 0,0 10-2816,0-10 128,0 0 1664</inkml:trace>
  <inkml:trace contextRef="#ctx0" brushRef="#br0" timeOffset="25">4288 750 7424,'6'-1'21,"-4"1"107,-2 0 85,0 0-42,0 0 85,0 0 128,0 0 85,0 0-42,0 0 0,0 0-235,38-7 192,-17 4-343,-2 0-105,-1-1 1,1-1-1,-1-1 0,4-2 64,-20 7-3605,-2 1-171,0 0 1899</inkml:trace>
  <inkml:trace contextRef="#ctx0" brushRef="#br0" timeOffset="26">4557 282 7040,'0'0'0,"0"0"256,0 0 0,0 0-128,0 0 128,0 0-256,0 0 128,0 0 0,0 0 0,0 0-128,0 0 128,13 0-128,0 0 128,1 0-128,2 0 128,0-1-640,-1 1 128,0 0-4992</inkml:trace>
  <inkml:trace contextRef="#ctx0" brushRef="#br0" timeOffset="27">4569 275 3968,'5'17'533,"-5"-15"107,0-2 107,0 0-43,0 0-256,0 0-107,0 0-149,0 0 64,0 0 107,26 0 426,126-3-1066,-151 3-5483</inkml:trace>
  <inkml:trace contextRef="#ctx0" brushRef="#br0" timeOffset="28">5797 197 10496,'0'0'0,"-4"10"0,4-10 0,0 9 0,0-9 128,0 0-128,0 0 0,0 0 0,0 0 128,0 0-128,0 0 0,8 10 0,-8-10 128,12 13-256,-7-4 0,1-2-7424</inkml:trace>
  <inkml:trace contextRef="#ctx0" brushRef="#br0" timeOffset="29">5772 359 9472,'0'0'0,"8"-8"128,-8 8 128,0 0-128,0 0 128,0 0-128,0 0 128,4 8-256,-4-8 128,7 14-128,-3-7 128,2 1-128,0 0 0,0-1-7680</inkml:trace>
  <inkml:trace contextRef="#ctx0" brushRef="#br0" timeOffset="30">4943 114 4480,'0'0'65,"0"0"0,0 0 0,0 1 0,0-1 0,0 0 0,0 0 1,0 1-1,1-1 0,-1 0 0,0 0 0,0 1 0,0-1 0,0 0 0,0 0 0,0 0 1,0 1-1,0-1 0,1 0 0,-1 0 0,0 0 0,0 0 0,0 1 0,1-1 0,-1 0 0,0 0 1,0 0-1,0 0 0,1 0 0,-1 0 0,0 1 0,0-1 0,0 0 0,1 0 0,-1 0 1,0 0-1,0 0 0,1 0 0,-1 0 0,0 0 0,0 0 0,1 0 0,-1 0 0,0 0 0,0 0 1,1 0-1,-1 0 0,0-1-65,26 4 865,33-4-566,64-9-1302,-112 10-4138</inkml:trace>
  <inkml:trace contextRef="#ctx0" brushRef="#br0" timeOffset="31">5003 313 4992,'0'0'0,"0"0"128,0 0 128,0 0 0,0 0 0,0 0 512,0 0 0,0 0-512,0 0 128,9 1-256,0 2 128,2-2-256,1 2 128,1-1-128,1-1 128,-1-1-128,0 0 0,0 0-6144</inkml:trace>
  <inkml:trace contextRef="#ctx0" brushRef="#br0" timeOffset="32">5015 334 6400,'0'0'149,"0"0"86,0 0 42,0 0 86,0 0-1,0 0-84,0 0-1,0 0 86,25 0 511,116-6 22,-138 5-798,0 1-470,8 0-5028,-11 0 2264</inkml:trace>
  <inkml:trace contextRef="#ctx0" brushRef="#br0" timeOffset="33">4913 190 4480,'2'1'108,"-1"1"-1,1-1 1,-1 1 0,1 0-1,-1 0 1,0-1 0,0 1-1,1 0 1,-2 0 0,1 0-1,0 0 1,0 0 0,0 1-1,-1-1 1,0 0 0,1 1-108,1 40 1180,-1-14-627,11 63 69,-4-45-154,-3 0-1,-1 30-467,-4-75 107,0-2 21,0 0 0,0 0 21,0 0 64,0 0-63,0 0-22,0 0 0,0 0 0,0 0 0,0 0 0,0 0 21,3 4-122,0-1 0,0 1 0,0-1 0,1 0 0,0 0 0,0 0 1,-1 0-1,4 1-27,-5-3 18,3 2-3,0 0 0,0 0 1,0 0-1,1-1 0,-1 0 0,0 0 1,1-1-1,0 1 0,4 0-15,22 5 12,-30-6-119,-2-1-810,0 0-1067,0 0-3733</inkml:trace>
  <inkml:trace contextRef="#ctx0" brushRef="#br0" timeOffset="34">5253 475 7552,'0'0'0,"-6"15"0,6-15 0,-2 10 0,2-10 0,0 7 128,0-7 0,0 15 0,-4 2 0,1 6 0,-3 3 0,0 0-128,2-1 128,0 0-128,3-6 128,-1-2-128,2-5 0,0-1-6016</inkml:trace>
  <inkml:trace contextRef="#ctx0" brushRef="#br0" timeOffset="35">5222 530 6272,'1'0'123,"0"1"0,1-1 0,-1 1-1,0-1 1,0 1 0,0 0 0,0 0 0,0-1 0,0 1 0,0 0 0,0 0 0,0 0 0,0 0 0,0 0 0,-1 0-1,1 1 1,0-1 0,-1 0 0,1 1-123,17 33-12,-9-15 227,36 46 1471,-44-65-1452,-1-1-84,3-3-101,1 1 0,-1-1-1,0 0 1,0 0 0,-1-1 0,1 1 0,-1 0 0,2-4-49,-2 5 14,7-12 43,0-1 0,0 0 0,-2-1 0,1 0-1,-2 0 1,0-2-57,1 30 27,0 9-32,6 17-1334,1 0 0,13 24 1339,-7-16-2165,-19-45-1995,-1-1 2411</inkml:trace>
  <inkml:trace contextRef="#ctx0" brushRef="#br0" timeOffset="36">5505 98 7552,'4'4'25,"0"0"-1,0 0 1,-1 0 0,0 1 0,0 0 0,0-1 0,0 1 0,-1 0-1,0 0 1,0 0 0,0 1 0,0 0-25,14 71 718,-13-58-604,3 26 112,-2 0-1,-1 0 1,-3 1-1,-2-1 1,-1 0 0,-3 0-1,-2 2-225,6-31-1131,0 0-4927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8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88 4736,'0'0'128,"0"0"43,0 0 191,0 0 86,0 0-149,0 0-65,0 0-84,0 0-22,0 0 0,0 0 0,0 0 0,0 0 0,0 0 0,0 0 0,0 0 21,0 0 64,0 0-63,0 0-22,0 0 0,0 0 0,0 0 0,25 11 234,-17-8-300,0 0-1,1 0 1,-1-1-1,1 0 0,0-1 1,-1 0-1,1 0 1,3-1-62,14 2 42,-16 0-42,4 2 0,-2-1 0,-4-2-1088,-6 0-4352</inkml:trace>
  <inkml:trace contextRef="#ctx0" brushRef="#br0" timeOffset="1">269 167 6144,'0'0'128,"0"0"21,0 0 86,14-11 895,-6 5-1048,-1-1-1,0 0 0,0 0 1,0 0-1,-1-1 0,0 0 1,0 0-1,-1 0 0,0-1 1,-1 0-1,0 0 0,0 0 1,-1 0-1,0 0 0,0-1 1,0-7-82,-2 8-22,-9 183-63,-1-124 675,3-19-1617,4-10-3016,2-21 1078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8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1 161 4864,'31'0'149,"-29"0"-42,-2 0 21,0 0 21,0 0 107,0 0 64,0 0-128,0 0 21,0 0-63,28-1 234,78-2 999,-60 4-4288,-33-1 1078,-13 0-456</inkml:trace>
  <inkml:trace contextRef="#ctx0" brushRef="#br0" timeOffset="1">340 190 7552,'1'-7'11,"1"1"0,0 0 0,0-1 0,0 1 0,1 0 0,0 0-1,0 1 1,1-1 0,-1 1 0,1-1 0,1 1 0,-1 0 0,5-3-11,25-39 135,-12-11-28,-27 75-76,1 1 1,0-1 0,1 1 0,1 0-1,1 0 1,0 0 0,2 2-32,-7 72 162,6-91-185,-5 40-38,7-16-4719,-1-23 3969,-1-2-682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8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1 123 4992,'41'-6'4140,"-5"0"-3907,46-2-361,-82 8-6037</inkml:trace>
  <inkml:trace contextRef="#ctx0" brushRef="#br0" timeOffset="1">236 67 2304,'0'0'149,"0"0"107,0 0 128,0 0 192,0 0 363,0 0-22,0 0-405,0 0-43,0 0-63,0 0-65,0 0-170,0 0-43,24-17 256,-20 14-338,1-2 94,0 1 0,-1-1-1,1 1 1,-1-2-1,0 1 1,0 0 0,3-6-140,-7 11 0,0 0 0,0 0 0,0 0 0,0 0 0,0 0 0,0 0 0,0 0 0,0-1 0,1 1 0,-1 0 0,0 0 0,0 0 0,0 0 0,0 0 0,0 0 0,0 0 0,0 0 0,1 0 0,-1 0 0,0 0 0,0 0 0,0 0 0,0 0 0,0 0 0,1 0 0,-1 0 0,0 0 0,0 0 0,0 0 0,0 0 0,0 0 0,0 0 0,1 0 0,-1 0 0,0 0 0,0 0 0,0 0 0,0 0 0,0 1 0,0-1 0,0 0 0,1 0 0,-1 0 0,0 0 0,0 0 0,0 0 0,0 0 0,0 1 0,0-1 0,0 0 0,0 0 0,0 0 0,0 0 0,0 0 0,0 0 0,0 1 0,0-1 0,0 0 0,0 0 0,0 0 0,0 0 0,6 17 0,-1 14 0,-5 53 0,0-70 0,0 3 0,1-13 19,-1-1 1,0 0 0,0 1-1,-1-1 1,1 1-1,-1-1 1,0 1 0,1-1-1,-2 0 1,0 4-20,1-5 19,0 1 0,0 0 0,0 0 0,0-1 0,1 1 0,-1 0 0,1 0 0,0 0 0,0 0 0,0 0 0,0 0-19,0-1 107,-7 31-1281,7-33-4308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8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82 4864,'0'0'128,"0"0"21,0 0 86,0 0 42,0 0 43,0 0-128,0 0 21,0 0-42,0 0 42,0 0-42,0 0 42,0 0-42,0 0 42,0 0-63,0 0-22,0 0 0,13 0 341,43 0-21,-54 0-341,-2 0 21,0 0 0,1 0-22,8 0-84,15 0-4459,-22 0-342</inkml:trace>
  <inkml:trace contextRef="#ctx0" brushRef="#br0" timeOffset="1">190 148 4608,'0'0'640,"0"0"-43,0 0-149,0 0-21,0 0-214,6-12 278,8-15-328,0-1 0,3-14-163,-2 5 335,-14 35-228,-1 2-22,-1 2-149,-3 8 61,0-1 0,0 1 1,1 0-1,0 1 0,1-1 0,0 1 0,1-1 1,0 1-1,1 0 3,-8 73 4,7-72-4,1-2 0,0 1 0,-1 2 0,-2 8-747,3-21-4138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8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 1 5376,'0'0'149,"0"0"64,0 0-63,0 0-1,0 0 86,0 0 21,0 0 0,0 0-22,0 0-63,0 0 85,0 0 107,0 0-22,0 0-149,0 0 21,0 0-42,0 27 320,-18 304 279,12-265-623,-8 21-57,6-48-73,8-22-4604,0-15 662,0-2 2325</inkml:trace>
  <inkml:trace contextRef="#ctx0" brushRef="#br0" timeOffset="1">37 56 5888,'2'-1'83,"-1"1"-1,1 0 1,-1-1 0,0 0 0,1 1 0,-1-1-1,0 0 1,1 0 0,-1 0 0,0 1 0,0-1-1,0 0 1,0-1 0,0 1 0,0 0 0,0 0-1,0 0 1,0-1 0,-1 1 0,1 0 0,0-1-83,-1 0 32,1 1 0,0 0 0,0-1 0,0 1 0,-1 0 0,1 0 0,0-1 0,1 1 0,-1 0-1,0 0 1,0 0 0,0 0 0,1 0 0,-1 1 0,0-1 0,1 0 0,0 0-32,10-2 48,0 1-1,0 0 0,0 1 0,0 0 0,0 1 0,2 1-47,-10-1 13,0 0 0,0 0 1,0 1-1,0 0 0,0 0 0,0 0 0,0 0 1,0 1-1,-1-1 0,1 1 0,0 0 0,-1 0 1,0 1-1,1-1 0,-1 1 0,0-1 0,0 1 1,0 0-1,1 2-13,0 0 24,0 1 1,-1 0-1,0 0 1,1 0-1,-2 0 0,1 0 1,-1 1-1,0-1 1,0 1-1,-1 0 1,0-1-1,0 3-24,-1-4 18,0-1 0,-1 1 0,0-1 0,0 1 0,0-1 1,0 1-1,-1-1 0,0 0 0,0 1 0,0-1 0,0 0 0,-1 0 0,1 0 0,-1-1 0,0 1 0,0-1 0,-1 1 0,-1 0-18,-3 5 69,-1-1-1,0 0 0,0 0 0,0-1 1,-1-1-1,0 0 0,0 0 1,-1-1-1,0 0 0,-4 1-68,14-6 25,2 0-20,-1 0 1,0 0-1,0-1 1,0 1-1,1 0 1,-1 0-1,0 0 0,0-1 1,0 1-1,0 0 1,0 0-1,1-1 1,-1 1-1,0 0 1,0 0-1,0-1 1,0 1-1,0 0 0,0 0 1,0-1-1,0 1 1,0 0-1,0 0 1,0-1-1,0 1 1,0 0-1,0-1 0,0 1 1,0 0-1,0 0 1,-1-1-1,1 1 1,0 0-1,0 0 1,0 0-1,0-1 0,0 1 1,-1 0-1,1 0 1,0 0-1,0-1 1,0 1-1,-1 0 1,1 0-1,0 0 1,0 0-1,0-1 0,-1 1 1,1 0-1,0 0 1,0 0-1,-1 0 1,1 0-1,0 0 1,-1 0-1,1 0 0,0 0 1,0 0-1,-1 0 1,1 0-1,0 0 1,0 0-6,2-2-3,0 1-1,1 0 1,-1-1 0,1 1 0,-1 0 0,1 0 0,-1 1-1,1-1 1,0 0 0,-1 1 0,1 0 0,0 0 0,0-1-1,-1 1 1,1 1 0,0-1 0,0 0 0,-1 1 0,1 0-1,0-1 1,-1 1 0,1 0 0,-1 0 0,1 0 0,-1 1 0,1 0 3,12 6-33,-2 0 0,1 1 0,-1 1 1,1 1 32,0 0-22,10 7 28,-11-10-19,-1 2 0,0-1 1,0 2-1,4 5 13,-13-13 15,0 1 0,0-1 0,-1 1 1,1 0-1,-1 0 0,0 0 0,0 0 0,-1 0 1,1 0-1,-1 0 0,0 1 0,0-1 1,0 0-1,-1 1 0,0-1 0,1 0 0,-2 5-15,0-6 21,1 1 0,-2-1 0,1 0 0,0 0 0,-1 0 0,1 0-1,-1-1 1,0 1 0,0 0 0,0-1 0,0 1 0,-1-1 0,1 0-1,0 1 1,-1-1 0,0 0 0,0-1 0,1 1 0,-1 0 0,0-1-1,0 0 1,-2 1-21,-6 3 92,0-1 0,-1 0-1,1-1 1,-1 0 0,-5 0-92,2-1 125,0 0 0,0-2 1,0 0-1,0 0 0,0-2 1,1 0-1,-1 0 1,0-2-1,1 1 0,-12-6-125,-41-24-2277,57 25-1567,8 5-995,2 3 4178</inkml:trace>
  <inkml:trace contextRef="#ctx0" brushRef="#br0" timeOffset="2">384 397 6784,'3'2'102,"0"-1"0,0-1 1,0 1-1,1 0 0,-1-1 1,0 1-1,0-1 0,0 0 1,1 0-1,-1-1 0,0 1 1,0 0-1,0-1 0,1 0 1,-1 0-1,0 0 0,0 0 1,0 0-1,0-1 0,0 0-102,21-7 2,-3 4 12,0 1 0,0 1 1,0 1-1,1 1 0,-1 0 1,6 2-15,1-1-1281,-28 0-3796</inkml:trace>
  <inkml:trace contextRef="#ctx0" brushRef="#br0" timeOffset="3">552 417 6528,'-8'26'1130,"6"-11"-892,1 0 0,0 1-1,1-1 1,1 0 0,2 15-238,-1-15 91,0 1 1,-2-1-1,1 1 1,-2 0-1,0-1 0,-1 1 1,-1-1-1,-2 11-91,4-24-850,-1 3-492,2-1-3292,0-4 2906</inkml:trace>
  <inkml:trace contextRef="#ctx0" brushRef="#br0" timeOffset="4">335 765 6016,'13'3'702,"-1"-1"1,1-1 0,0 0-1,-1 0 1,1-1 0,12-2-703,39 1 882,-17 3-183,-1-3-1,18-3-698,43-1 566,-92 3-11,0-1-1814,4 2-8469,-19 1 7979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8:01.86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0 361 3968,'0'0'384,"0"0"43,0 0 170,0 0-43,0 0-319,0 0-22,0 0-42,0 0 42,0 0-63,0 0-22,0 0 0,27-7 0,37-9 64,0 2 0,31 0-192,-67 12 33,66-11 62,-83 11-95,28-7-5,26-2 31,-65 10-16,1 1-1,0 0 1,-1 0-1,1 0 1,-1-1-1,1 1 1,-1 0-1,1-1 1,-1 1-1,1 0 1,-1-1 0,0 1-1,1-1 1,-1 1-1,1-1 1,-1 1-1,0-1 1,0 1-1,1-1 1,-1 1-1,0-1 1,0 1-1,1-1 1,-1 1-1,0-1 1,0 0 0,0 1-1,0-1 1,0 1-1,0-1 1,0 1-1,0-1 1,0 0-10,-4-31 650,-17-28 284,11 35-942,5 10-22,-1 1 0,-1 0 0,-1 0 0,-8-12 30,15 23-128,1 3 0,0 0 0,-2-2 0,-4-6 0,-2 2 0,5 5 0,-5-2 4,-1 0 1,1 1 0,-1 0-1,1 1 1,-1 0 0,0 0-1,-5 1 124,-36-6-544,39 3 544,-1 1 0,-46-5 0,50 6 0,0-1 0,1 1 0,-1 1 0,0 0 0,0 0 0,0 0 0,-1 1 0,6 1 57,-24-6-648,3 4-3782,11 3 3008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39:16.5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691 451 4736,'0'0'149,"0"0"107,0 0 107,0 0 21,0 0 0,0 0-43,0 0-149,0 0 21,0 0-42,22 0 298,72-8-49,-50 4-43,1 1 0,44 4-377,-58-2-790,-31 1-4564</inkml:trace>
  <inkml:trace contextRef="#ctx0" brushRef="#br0" timeOffset="682.112">734 608 5376,'6'-5'21,"-5"4"86,-1 1 63,0 0 193,0 0 106,0 0-63,0 0-22,0 0 0,0 0-22,0 0-63,0 0 42,0 0-42,30 0 704,53-7-523,30-1-86,-111 8-797,14 0 1206,-10-2-5768,-6 2-1200</inkml:trace>
  <inkml:trace contextRef="#ctx0" brushRef="#br0" timeOffset="6291.068">319 1058 3584,'2'-2'113,"0"1"-1,1-1 1,-1 1 0,0-1-1,1 1 1,-1 0 0,1 0 0,-1 0-1,1 0 1,0 0 0,-1 1-1,1-1 1,0 1 0,-1-1 0,2 1-113,48 0 916,-32 0-835,-14 0-46,24 1 591,1-2 0,0-1 0,-1-2-1,5-1-625,-31 4-576,-4 1-4842</inkml:trace>
  <inkml:trace contextRef="#ctx0" brushRef="#br0" timeOffset="-3605.317">305 345 6656,'0'0'128,"0"0"85,0 0 342,0 0 42,0 0-170,0 0-43,0 0 21,0 0 43,0 0-149,-16-17 447,13 13-735,0 1 0,1 0 0,-1 0 0,-1 0 0,1 0 0,0 1 0,-1-1 0,1 1 0,-1 0 0,0 0 0,1 0 0,-1 0 0,0 0 0,0 1 0,-1 0 0,1 0 0,-3 0-11,1 1 7,1 0 0,0 1 0,-1-1 0,1 1 0,0 0 0,0 1 0,0-1 0,0 1 0,0 0 0,0 1 0,0-1 0,1 1 0,-4 2-7,-1 0-7,0 1 1,1 0-1,0 1 1,0 0 0,1 0-1,0 0 1,0 1-1,0 0 1,1 1 0,-3 5 6,7-10-3,0 0 1,0 0-1,1 0 1,-1 0-1,1 0 1,0 1-1,0-1 1,1 0 0,-1 1-1,1-1 1,0 0-1,0 1 1,1-1-1,-1 0 1,1 0-1,0 1 1,0-1-1,0 0 1,1 0-1,-1 0 1,1 0 0,0 0-1,0 0 1,0-1-1,1 1 1,1 1 2,-1-1 8,0 1 0,1-1 0,0 0 0,0 0 0,0 0 0,0-1 0,1 1 0,-1-1 0,1 0 0,0 0 0,0-1 0,0 1 0,0-1 0,0 0 0,1-1 0,-1 1 0,0-1 0,1 0 0,-1 0 0,2-1-8,2 0 20,1-1 0,-1 0 1,0 0-1,0-1 0,-1 0 1,1 0-1,0-1 1,-1 0-1,1-1 0,-1 0 1,7-4-21,-15 8 5,0 0 0,1 0 0,-1-1 0,1 1 0,-1 0 1,0 0-1,1 0 0,-1 0 0,0-1 0,1 1 0,-1 0 1,0 0-1,1-1 0,-1 1 0,0 0 0,1-1 0,-1 1 0,0 0 1,0-1-1,0 1 0,1-1 0,-1 1 0,0 0 0,0-1 1,0 1-1,0 0 0,0-1 0,0 1 0,0-1 0,0 1 0,0-1 1,0 1-1,0 0 0,0-1 0,0 1 0,0-1 0,0 1 1,0 0-1,0-1 0,0 1 0,0-1 0,-1 1 0,1 0 0,0-1 1,0 1-1,-1 0 0,1-1 0,0 1 0,0 0 0,-1-1 1,1 1-1,0 0 0,-1 0 0,1-1 0,0 1 0,-1 0 0,1 0 1,-1 0-1,1-1 0,0 1 0,-1 0 0,1 0 0,-1 0 1,1 0-1,0 0 0,-1 0-5,-28-7 44,24 8-44,-1 1 0,1 0 0,-1-1 0,1 2 0,0-1 0,0 1 0,0-1 0,0 1 0,-3 4 0,-44 36 0,32-26 0,3-2-37,1 1 0,0 0 0,-12 17 37,21-24-33,1 0 0,0 1 1,0-1-1,1 1 0,1 0 0,0 0 1,0 1-1,1-1 0,0 2 33,2-10-4,1 0 0,0 0 0,0 0 0,1 1-1,-1-1 1,0 0 0,1 0 0,-1 0 0,1 0 0,0 0-1,0 0 1,0 0 0,0 0 0,0 0 0,0 0 0,0 0-1,0-1 1,1 1 0,-1 0 0,1-1 0,-1 1 0,1-1-1,0 0 1,0 1 0,0-1 0,-1 0 0,1 0 0,0 0 0,0 0-1,0-1 1,0 1 0,2 0 4,7 3-20,1 0-1,0-1 1,0-1 0,0 0 0,3 0 20,6 0-247,-1-2 0,1-1 0,0-1 0,0 0 0,0-1 1,-1-2-1,17-5 247,-15 4-6336</inkml:trace>
  <inkml:trace contextRef="#ctx0" brushRef="#br0" timeOffset="5505.657">324 762 7424,'13'0'0,"-8"0"6,1 0 0,0 0 0,-1-1 1,1 0-1,-1-1 0,0 1 0,1-1 1,-1 0-1,0 0 0,0 0 0,0-1-6,15-6 38,1 2-295,1 1 0,0 1 0,1 1 257,-17 3-402,4-1-3779</inkml:trace>
  <inkml:trace contextRef="#ctx0" brushRef="#br0" timeOffset="5812.847">424 788 4992,'0'0'0,"7"4"0,-7-4 128,5 9 0,-5 1 0,-2 1 0,-1 2 0,3 1 0,0-1 0,0 1 0,0 0 128,3-3-128,-3 1 0,2-2-128,-2 0 128,0-2-896,0 1 0,0-2-2688</inkml:trace>
  <inkml:trace contextRef="#ctx0" brushRef="#br0" timeOffset="1229.106">1465 212 7296,'0'0'128,"-4"18"597,-20 48-384,4 1 1,3 1-1,2 0 0,3 10-341,-28 120-4501,38-190-384</inkml:trace>
  <inkml:trace contextRef="#ctx0" brushRef="#br0" timeOffset="1637.676">1411 305 5376,'1'3'32,"0"-1"0,1 1 0,-1 0 0,1 0 0,-1-1 0,1 1 0,0-1 0,0 1 0,0-1 0,0 0 0,1 0 0,0 1-32,15 17 426,-8 0-139,0 1 1,-2 1-1,0-1 0,-1 1 0,-1 1 0,2 21-287,7 21 261,-7-34-182,8 29 717,4 41-796,-19-95-1024,-1-5-4309</inkml:trace>
  <inkml:trace contextRef="#ctx0" brushRef="#br0" timeOffset="2033.804">1389 608 6144,'2'1'109,"-1"0"0,1-1 0,-1 1 0,1 0 0,-1-1 0,1 1 0,0-1-1,-1 1 1,1-1 0,0 0 0,-1 0 0,1 0 0,0 0 0,-1 0 0,1 0 0,0 0 0,0-1-109,36-8 241,-14 3-9,44-11-787,-67 17-4671</inkml:trace>
  <inkml:trace contextRef="#ctx0" brushRef="#br0" timeOffset="2612.676">1682 647 8320,'6'-8'21,"-4"7"15,0 0 0,0 0-1,0 0 1,0 0 0,0 1 0,0-1-1,1 1 1,-1-1 0,0 1-1,0 0 1,1 0 0,-1 0 0,0 0-1,0 1 1,1-1-36,8 0 168,33-5-1981,26-8 1813,-62 12-4800</inkml:trace>
  <inkml:trace contextRef="#ctx0" brushRef="#br0" timeOffset="2900.645">1743 661 5760,'0'0'149,"6"28"491,2 80 1131,-7-48-2518,-1-49-4266</inkml:trace>
  <inkml:trace contextRef="#ctx0" brushRef="#br0" timeOffset="3364.746">1639 980 8064,'10'-6'0,"-3"2"37,1 0 0,0 0 0,0 1 1,0 1-1,0-1 0,0 2 0,1-1 1,0 1-38,18-5 107,0 0 325,0 2 1,18-1-433,-16 2-475,0-1 0,7-3 475,-36 7-5568</inkml:trace>
  <inkml:trace contextRef="#ctx0" brushRef="#br0" timeOffset="4345.152">1557 123 5888,'34'113'0,"-15"-44"0,-19-68 28,0 1 0,0-1 0,1 0 0,-1 1 0,1-1 0,-1 0 0,1 0 0,-1 0 0,1 1 0,-1-1 0,1 0 0,0 0 0,0 0 0,0 0 0,0 0 0,0 0 0,0 0 0,0 0 0,0-1 0,0 1 0,1 0-28,-1-1 56,0 0 1,0 0-1,0 0 1,0 0-1,-1 0 1,1-1-1,0 1 1,0 0-1,0-1 1,0 1 0,-1 0-1,1-1 1,0 1-1,0-1 1,-1 0-1,1 1 1,0-1-1,-1 1 1,1-1-1,0 0 1,-1 0-1,1 1 1,-1-1-57,6-8 390,-1 1 1,-1 0-1,0-1 0,0 0 1,1-2-391,17-65 114,-15 47-25,1 1 1,7-12-90,-12 32 9,0 0 0,1 1 0,1-1 0,-1 1 0,1 0 0,0 1 0,1-1 1,0 1-1,0 0 0,3-3-9,-7 8 1,0-1 0,0 1 1,1 0-1,-1-1 0,0 1 1,1 0-1,-1 1 0,1-1 1,-1 0-1,1 1 0,-1-1 1,1 1-1,-1 0 0,1-1 1,-1 1-1,1 1 0,0-1 1,-1 0-1,2 1-1,0 0 7,1 0-1,0 1 1,-1 0-1,1 0 1,-1 0-1,1 0 1,-1 1-1,0 0 1,0-1-1,2 3-6,-2-2 9,0 1 0,-1-1 0,1 1 0,-1-1 0,0 1 0,0 0 0,0 0-1,0 0 1,-1 0 0,1 1 0,-1-1 0,0 1 0,-1-1 0,1 1 0,-1 0 0,0 0-1,0 0 1,-1 0 0,1-1 0,-1 1 0,0 3-9,-1-6 46,1 0 0,-1-1 0,0 1 0,1-1 0,-1 1 0,0-1 0,0 0 1,0 1-1,-1-1 0,1 0 0,0 1 0,0-1 0,-1 0 0,1 0 0,0 0 0,-1 0 0,1-1 0,-1 1 0,1 0 0,-1-1 0,0 1 0,1-1 1,-1 1-1,0-1 0,1 0 0,-1 1 0,0-1 0,1 0 0,-1 0 0,0 0 0,0-1 0,0 1-46,-11-1 116,-1 0 0,1-1 0,0-1 1,0 0-117,-1 0 66,-127-18 361,131 18-346,0 0 0,1-1 0,-1 0 0,1-1 0,0 0 0,-6-4-81,-25-14-2107,32 20-5509</inkml:trace>
  <inkml:trace contextRef="#ctx0" brushRef="#br0" timeOffset="7935.785">2371 338 7680,'0'0'128,"0"0"42,0 0 172,0 0 42,0 0 0,0 0-43,0 0-149,-13-4 171,-10 1-272,-1 1 1,1 1-1,-1 1 0,1 1 1,-1 1-1,1 2 1,-1 0-92,20-3 0,-46 11 5,48-12-6,0 1-1,0 0 1,0 0 0,0 0-1,0 0 1,0 0 0,0 0-1,0 1 1,1-1 0,-1 1-1,1-1 1,-1 1 0,1 0-1,-1-1 1,1 1 0,0 0-1,0 0 1,0 0 0,0 0-1,-1 2 2,2-3-2,0 1-1,1 0 0,-1-1 0,0 1 0,1-1 1,-1 1-1,1-1 0,0 1 0,-1-1 1,1 1-1,0-1 0,0 0 0,0 1 1,0-1-1,0 0 0,0 0 0,0 0 0,1 0 1,-1 0-1,0 0 0,0 0 0,1 0 1,-1 0-1,1-1 0,0 1 3,40 19-37,-15-10 37,-4 0 0,2-2 0,-1 0 0,4-1 0,-13-5 49,-15-2-45,0 0-1,0 0 0,0 0 0,-1 0 0,1 0 1,0 0-1,0 1 0,0-1 0,0 0 0,0 0 1,0 0-1,0 0 0,0 0 0,0 0 0,0 1 1,0-1-1,0 0 0,0 0 0,0 0 0,0 0 1,0 0-1,0 0 0,0 1 0,0-1 0,1 0 1,-1 0-1,0 0 0,0 0 0,0 0 0,0 0 1,0 0-1,0 1 0,0-1 0,0 0 0,0 0 1,0 0-1,1 0 0,-1 0 0,0 0 0,0 0 1,0 0-1,0 0 0,0 0 0,0 0 0,0 0 1,1 0-1,-1 0 0,0 0 0,0 0 0,0 0 1,0 0-1,0 0 0,0 0 0,1 0 0,-1 0 1,0 0-1,0 0 0,0 0 0,0 0-3,-3 4 18,-7 11-31,-2 4-127,-1 0 1,-7 19 139,17-32-20,0 1 0,1-1 0,0 1 0,0-1 0,0 1 0,1 0 0,0 0 0,1 0 0,-1 0 0,1 0 0,1 6 20,1-1 18,0 0 0,0 0 1,1 0-1,1 0 0,0-1 0,0 0 1,1 2-19,-4-11 3,1 0 1,-1 0 0,0 1-1,1-1 1,-1 0 0,1 0-1,0 0 1,-1 0 0,1-1-1,0 1 1,0 0 0,0-1-1,1 1 1,-1-1 0,0 0-1,0 0 1,1 0 0,-1 0-1,1 0 1,-1 0-1,1-1 1,-1 1 0,1-1-1,-1 1 1,1-1 0,0 0-1,-1 0 1,1 0 0,-1-1-1,1 1 1,-1-1 0,1 1-1,-1-1 1,1 0 0,1-1-4,4-1-613,0-1 1,0-1-1,0 1 0,-1-1 1,0-1-1,0 1 1,5-6 612,8-8-4160</inkml:trace>
  <inkml:trace contextRef="#ctx0" brushRef="#br0" timeOffset="8579.591">1963 602 8576,'0'0'0,"0"0"0,0 0-128,0 0 128,0 0-128,0 0 128,0 0-512,0 0 128,0 0-4736</inkml:trace>
  <inkml:trace contextRef="#ctx0" brushRef="#br0" timeOffset="8884.508">2001 716 4992,'0'0'0,"0"0"0,0 0 128,0 0 512,0 0 128,0 0-384,0 0 128,0 0-256,0 0 128,0 0-256,0 0 128,7-2-1024,1 0 0,0 0-3968</inkml:trace>
  <inkml:trace contextRef="#ctx0" brushRef="#br0" timeOffset="9665.143">2473 183 6784,'-1'4'141,"1"0"0,-1 1-1,0-1 1,0 0 0,0 0 0,-1 0 0,1 0 0,-1-1 0,-1 3-141,2-4 15,-1 1 0,1-1 0,0 1 1,0 0-1,0-1 0,0 1 0,0 0 0,1 0 1,-1 0-1,1 0 0,0-1 0,-1 1 1,1 0-1,1 0 0,-1 0 0,0 0 1,1 0-1,-1 0 0,2 2-15,-1-3 32,1 0-1,-1 1 1,1-1-1,-1 0 1,1 0 0,0-1-1,0 1 1,0 0-1,0-1 1,0 1 0,0-1-1,0 1 1,0-1-1,1 0 1,-1 0 0,0 0-1,1 0 1,-1-1-1,1 1 1,-1-1 0,1 1-1,-1-1 1,1 0-1,0 0 1,-1 0 0,1 0-1,-1 0-31,4-1 94,0 1 1,0-1-1,0 0 0,-1 0 0,1 0 1,0-1-1,-1 0 0,0 0 0,1-1 1,-1 1-1,0-1 0,1-1-94,-3 1 80,-1 1-1,0-1 1,0 0-1,0 0 1,-1 0 0,1 0-1,-1 0 1,1 0-1,-1 0 1,0-1-1,-1 1 1,1 0 0,0-1-1,-1 1 1,0-1-1,1 1 1,-1 0 0,-1-1-1,1 0-79,0-1 63,0 1-1,-1-1 1,1 0-1,-1 0 1,0 1-1,0-1 1,-1 0 0,1 1-1,-1 0 1,0-1-1,-1 1 1,1 0-1,-2-3-62,2 6 19,-1-1 0,1 1 0,-1 0 0,1-1 0,-1 1 0,1 0 0,-1 0 0,0 1 0,1-1 0,-1 0 0,0 1 0,0 0 0,1-1 0,-1 1 0,0 0 0,0 1 0,1-1 0,-1 0 0,0 1 0,0 0 0,1-1 0,-1 1 0,0 0 0,0 1-19,-1-1-244,0 1 1,-1-1-1,1 1 0,0 0 0,0 1 1,1-1-1,-1 1 0,0-1 1,1 1-1,-1 0 0,1 0 1,0 1-1,0-1 0,0 1 0,1-1 244,2-3-6378</inkml:trace>
  <inkml:trace contextRef="#ctx0" brushRef="#br0" timeOffset="117997.59">1286 1675 2432,'0'0'0,"0"0"0,0 0 0,0 0 128,0 0 0,11 0 1536,5-3 128,5 1-1664,7-2 128,11 1 0,2-5 0,6 0-128,0 1 0,0-3-128,-1 0 128,1 0-256,-10 3 128,0 0-4992</inkml:trace>
  <inkml:trace contextRef="#ctx0" brushRef="#br0" timeOffset="117998.584">249 1939 8064,'0'0'128,"0"0"0,-7 17 128,-6 26 314,-15 27-570,16-40 114,0 0-1,2 0 0,2 1 1,0 4-114,2 0 63,0 7-234,-3 0 1,-1 0 0,-16 39 170,26-80-6080</inkml:trace>
  <inkml:trace contextRef="#ctx0" brushRef="#br0" timeOffset="117999.584">280 1927 3712,'11'39'2255,"-4"-16"-670,24 235-92,-10-67-810,-18-157-2731,-3-34-3072</inkml:trace>
  <inkml:trace contextRef="#ctx0" brushRef="#br0" timeOffset="118000.584">140 2285 6016,'0'0'0,"10"1"128,-10-1 0,8 2 0,-8-2 128,0 0 0,0 0 0,0 0-256,0 0 128,9 0 0,1 0 0,2 0-128,5-2 128,5 1-128,-1-2 0,1 2 0,-2-1 0,2 0-5376</inkml:trace>
  <inkml:trace contextRef="#ctx0" brushRef="#br0" timeOffset="118001.584">416 2294 7552,'0'0'0,"0"0"0,0 0 0,0 0 0,0 0 0,0 0 0,0 0 0,14-2 0,0 1 0,4-4 0,3 1 128,5-1-128,-2-1 0,0 0 0,-6 3 0,-2-1 0,-3 1 0,1 2-5376</inkml:trace>
  <inkml:trace contextRef="#ctx0" brushRef="#br0" timeOffset="118002.584">469 2337 1280,'1'0'173,"0"0"1,0 0-1,0 0 1,0 0-1,0 0 0,0 0 1,-1 0-1,1 0 1,0 1-1,0-1 0,0 0 1,0 1-1,0-1 1,-1 0-1,1 1 1,0-1-1,0 1 0,-1-1 1,1 1-1,0 0 1,-1-1-1,1 1 0,0 0 1,-1-1-1,1 1 1,-1 0-1,1 0-173,11 32 1627,-4 43-1098,-8-73-370,1 1-377,-1 62 608,-4-39-5319,2-19 2689</inkml:trace>
  <inkml:trace contextRef="#ctx0" brushRef="#br0" timeOffset="118003.584">350 2617 2432,'25'-2'4864,"59"-12"-4214,0 5 1,9 2-651,-74 6-1109,-1-1-3819</inkml:trace>
  <inkml:trace contextRef="#ctx0" brushRef="#br0" timeOffset="118004.584">442 1837 3840,'4'186'2581,"-4"-186"-2560,0 0 0,0 0-1,0 0 1,0 0 0,0 0-1,0 1 1,0-1 0,0 0-1,0 0 1,1 0 0,-1 0-1,0 0 1,0 0 0,0 0-1,0 1 1,0-1 0,0 0-1,0 0 1,0 0 0,1 0 0,-1 0-1,0 0 1,0 0 0,0 0-1,0 0 1,0 0 0,0 0-1,1 0 1,-1 0 0,0 0-1,0 0 1,0 0 0,0 0-1,0 0 1,1 0 0,-1 0-1,0 0 1,0 0 0,0 0-1,0 0 1,0 0 0,0 0 0,1 0-1,-1 0 1,0 0 0,0 0-1,0 0 1,0 0 0,0 0-1,0 0 1,0 0 0,1-1-1,-1 1 1,0 0 0,0 0-1,0 0 1,0 0 0,0 0-1,0 0 1,0-1 0,0 1 0,0 0-1,0 0 1,0 0 0,0 0-1,0 0 1,0 0 0,0-1-1,0 1 1,0 0-21,15-17 396,13-24-320,7-21 1,-19 31 34,2 0 0,1 1 1,15-16-112,-29 39 13,1 0 0,-1 1 0,2 0 0,-1 0 0,1 1 0,0 0 0,0 0 0,0 0 0,0 1 0,1 0 0,0 0 0,0 1 0,0 0 0,0 1 0,1 0 0,7-2-13,-14 4 3,1 0-1,0 0 1,-1 0 0,1 0 0,0 0 0,-1 1-1,1-1 1,-1 1 0,1 0 0,-1 0 0,1 0 0,-1 0-1,1 0 1,-1 0 0,0 0 0,0 1 0,1-1 0,-1 1-1,0 0 1,0 0 0,-1 0 0,1 0 0,0 0-1,-1 0 1,1 0 0,-1 0 0,0 1 0,1-1 0,-1 0-1,0 1 1,-1-1 0,1 1 0,0-1 0,0 3-3,0-1 7,-1 1 1,1-1 0,-1 0-1,1 1 1,-1-1-1,-1 0 1,1 1 0,-1-1-1,1 0 1,-1 1 0,0-1-1,-1 0 1,1 0-1,-1 0 1,0 0 0,0 0-1,0 0 1,0 0-1,-1-1 1,1 1 0,-1-1-8,-4 3 135,0-1 1,0 0 0,0-1 0,-1 1-1,0-1 1,0-1 0,0 0-1,0 0 1,0 0 0,0-1 0,-1 0-1,0-1 1,1 0 0,-1 0-1,1-1 1,-3 0-136,-12 0 184,0-2 1,1 0-1,-1-1 1,0-1-1,-12-5-184,26 6 59,0 0 1,0 0-1,0-1 1,1 0-1,-1-1 1,1 0-1,0 0 1,-1-2-60,-16-20-7900,19 19 4679</inkml:trace>
  <inkml:trace contextRef="#ctx0" brushRef="#br0" timeOffset="118005.584">835 2130 4608,'5'-1'512,"1"1"-1,0 0 1,0 0 0,-1 0 0,1 1-1,5 0-511,16 2 130,141-3-365,-157 0-4778</inkml:trace>
  <inkml:trace contextRef="#ctx0" brushRef="#br0" timeOffset="118006.584">795 2279 8960,'31'0'-278,"13"-2"744,31-6-466,-24 3-551,40 0 551,-90 5-5781</inkml:trace>
  <inkml:trace contextRef="#ctx0" brushRef="#br0" timeOffset="118007.584">6376 1595 4224,'0'0'256,"0"0"85,0 0 342,19 8 1151,25 2-1472,1-2-1,0-3 1,0-1-1,1-2 1,35-4-362,-28 2 603,-52 0-390,-16 57-63,2 63-44,1 99-106,15-81 350,0-90 11,-3 0-1,-1 0 1,-3 0-1,-6 31-360,6-62 61,3-9 213,0 0 0,-1 0 0,0-1 0,-1 1 0,-3 6-274,5-12 60,0 0 0,0 0 0,0 0 1,-1 0-1,1-1 0,-1 1 0,1-1 1,-1 1-1,0-1 0,1 1 0,-1-1 1,0 0-1,0 0 0,0 0 0,0 0 1,0 0-1,0 0 0,0 0 0,-1-1 0,1 1 1,0-1-1,0 0 0,-1 0-60,-7 1 80,0-1 0,0-1 0,-1 0 0,1 0 0,0-1 0,0 0 0,0-1 0,-4-2-80,-80-34-3563,58 23-2964,9 5 2815</inkml:trace>
  <inkml:trace contextRef="#ctx0" brushRef="#br0" timeOffset="118008.584">6820 1488 6656,'53'5'3444,"14"1"-4520,-65-6-5004</inkml:trace>
  <inkml:trace contextRef="#ctx0" brushRef="#br0" timeOffset="118009.584">7090 1585 2560,'0'0'1408,"0"0"-85,0 0-342,0 0-192,0 0-426,0 0-129,0 0-63,12-17 704,109-173 639,-117 189-1492,-1 9-17,0 10-10,0 30-395,-3 0 0,-2 0 1,-5 22 399,-1 33-1873,7-91-1583,-1 0 1024</inkml:trace>
  <inkml:trace contextRef="#ctx0" brushRef="#br0" timeOffset="118010.584">2125 2114 7424,'2'-1'17,"0"0"1,-1 0-1,1 1 0,0-1 1,-1 0-1,1 0 1,0 1-1,0 0 0,0-1 1,-1 1-1,1 0 1,0 0-1,0 0 0,0 0 1,0 0-1,0 0 1,-1 0-1,2 1-17,9 0 177,185-7-625,-196 6-4458</inkml:trace>
  <inkml:trace contextRef="#ctx0" brushRef="#br0" timeOffset="118011.584">2268 1969 6528,'3'6'78,"-1"-1"0,1 0 0,-1 1 0,0-1 0,-1 1 0,1 0 1,-1-1-1,0 1 0,0 0 0,-1 4-78,-3 63 729,0-30-234,5 82 610,0-27-4599,-2-98-602</inkml:trace>
  <inkml:trace contextRef="#ctx0" brushRef="#br0" timeOffset="118012.584">2777 2006 7936,'0'0'149,"0"0"107,0 0 107,1-3-142,-1 0 0,0 0 1,0 0-1,0 1 0,0-1 1,0 0-1,0 0 0,-1-2-221,-4-2 25,-1 1-1,1 0 0,-1 0 0,0 0 0,-1 0 0,1 1 0,-1 0 1,0 1-1,0 0 0,-1 0 0,1 0 0,-1 1 0,0 0 1,0 0-1,0 1 0,0 0 0,-4 0-24,7 1 8,0 0 1,0 0-1,1 1 0,-1 0 1,0 0-1,0 0 0,0 0 1,0 1-1,0 0 1,1 0-1,-1 0 0,0 0 1,1 1-1,-1 0 0,1 0 1,-1 0-1,1 1 0,0-1 1,0 1-1,0 0 0,0 0 1,1 0-1,-1 1 1,1-1-1,0 1 0,0 0 1,0 0-1,0 0 0,1 0 1,-1 2-9,2-3 0,0 0 0,0 1 0,0-1 1,0 1-1,1-1 0,0 1 0,0-1 1,0 1-1,0-1 0,0 1 0,1-1 1,-1 1-1,1-1 0,0 0 0,0 1 1,0-1-1,1 0 0,-1 0 0,1 1 1,0-1-1,1 2 0,7 9-4,0-1-1,1 0 1,0-1 0,1 1 4,-2-3-10,13 13-39,-7-8 33,-1 1 0,-1 0 0,0 1 0,-1 1 0,5 8 16,-16-23 6,0 1 0,0-1 0,-1 1 0,1-1 0,-1 1 0,1 0 0,-1-1 0,0 1 0,-1 0 0,1 0 0,-1 0 0,1 0 0,-1-1 0,0 1 0,-1 0 0,1 0 1,-1 0-1,1 0 0,-1 0 0,0-1 0,-1 1 0,1 0 0,-1-1 0,1 1 0,-1-1 0,0 1 0,0-1 0,-1 0 0,1 0 0,-1 0 0,1 0 0,-2 0-6,0 0 120,0 0 0,0-1 0,0 0 0,-1 0 0,1 0-1,0 0 1,-1-1 0,0 1 0,1-1 0,-1 0 0,0-1 0,1 1-1,-1-1 1,0 0 0,0 0 0,0 0 0,1-1 0,-1 0 0,0 0-1,-4-1-119,3 1-177,0-1-1,0 0 0,1 0 0,-1 0 0,0-1 1,1 0-1,-1 0 0,1 0 0,0 0 0,0-1 0,1 0 1,-1 0-1,1-1 0,-1 1 0,1-1 0,0-1 178,-4-7-7274</inkml:trace>
  <inkml:trace contextRef="#ctx0" brushRef="#br0" timeOffset="118013.584">2909 2091 7680,'0'0'0,"0"0"0,0 0 0,0 0 128,0 0 128,0 0-128,0 0 128,7 9-128,-7-9 0,10 11-128,-10-11 128,0 0-6272</inkml:trace>
  <inkml:trace contextRef="#ctx0" brushRef="#br0" timeOffset="118014.584">2883 2225 7040,'0'0'0,"11"-8"0,-11 8 128,0 0-128,0 0 128,0 0 0,0 0 128,0 0 0,0 0 128,0 0-256,0 0 128,6 9-128,-6-9 128,10 14-128,-6-6 0,2-1-128,-2 1 128,-1 0-6784</inkml:trace>
  <inkml:trace contextRef="#ctx0" brushRef="#br0" timeOffset="118015.584">1316 1846 8064,'5'10'19,"-1"0"0,0 0 1,0 1-1,-1-1 1,0 1-1,-1-1 0,0 1 1,-1 7-20,1 19 272,-3 34-272,-1 2 106,9 44 54,-3-60 35,-2-1 1,-3 1 0,-5 36-196,6-90 17,-1-2 87,1 0 0,0 1 0,0-1 0,-1 0 0,1 1 0,0-1 0,0 1 0,0-1 0,0 0 0,0 1 1,1-1-1,-1 0 0,0 1 0,1 0-104,0-2 103,0 1 1,1-1-1,-1 0 0,0 1 1,1-1-1,-1 0 1,0 0-1,0 0 1,1 0-1,-1 0 1,0 0-1,1 0 0,-1-1 1,0 1-1,1 0-103,4-1 47,151-11-1519,-104 8-5888</inkml:trace>
  <inkml:trace contextRef="#ctx0" brushRef="#br0" timeOffset="118016.584">1740 1889 7168,'-6'4'42,"5"-3"172,1-1 63,0 0 107,0 0 85,0 0-42,0 0 42,0 0-42,0 0 21,0 0-149,0 11 447,-8 130 767,4-101-1474,1 0 0,2 0-1,2 1 1,2-1 0,6 34-39,-2-42 363,-7-31-235,0-1 0,0 0 0,0 0-214,0 0-852,0 0-1409,0 0-4778</inkml:trace>
  <inkml:trace contextRef="#ctx0" brushRef="#br0" timeOffset="118017.584">1603 1889 6272,'0'8'21,"0"-6"86,39 5 405,-18-4-286,-1-2 1,1 0-1,0-1 0,2-1-226,21 0-905,-32 1-3575</inkml:trace>
  <inkml:trace contextRef="#ctx0" brushRef="#br0" timeOffset="118018.584">1601 2403 5504,'10'2'175,"1"-1"0,-1 1 0,0-2 1,0 1-1,1-1 0,-1-1 0,0 0 0,0 0 1,0-1-1,2-1-175,33-4 530,50 6-210,-95 1-5738</inkml:trace>
  <inkml:trace contextRef="#ctx0" brushRef="#br0" timeOffset="118019.584">5541 1873 6144,'0'0'128,"0"0"128,14 4 128,-3-2 128,7-2-128,-1 0 0,3 0-256,0 0 0,6 0 0,-3-2 128,0 1-128,-3-2 0,-3 3 0,-4-2 0,-1 2-128,-2-1 128,0-2-6784</inkml:trace>
  <inkml:trace contextRef="#ctx0" brushRef="#br0" timeOffset="118020.584">5533 2061 3200,'1'-1'373,"0"0"1,1 0-1,-1 0 1,1 0-1,-1 1 1,0-1-1,1 1 1,0-1-1,-1 1 0,1-1 1,-1 1-1,1 0 1,-1 0-1,1 0 1,0 0-1,1 0-373,36 3 1049,-14-1-756,40-9 512,-13 1-1402,-17 6-4155,-35 0 827</inkml:trace>
  <inkml:trace contextRef="#ctx0" brushRef="#br0" timeOffset="118021.584">5460 1877 6400,'1'2'112,"1"0"1,0 1-1,-1-1 0,0 0 1,1 1-1,-1-1 1,0 1-1,0-1 0,0 1 1,-1 0-1,1-1 1,-1 1-1,1 0 0,-1 0 1,0-1-1,0 2-112,-5 50 1537,2-31-1438,-27 304 819,30-326-893,-1 0 1,1-1 0,0 1-1,0 0 1,0 0 0,0 0-1,0 0 1,0 0 0,0 0-1,0 0 1,0 0-1,1 0 1,-1 0 0,0 0-1,1 0 1,-1 0 0,0 0-1,1-1 1,-1 1 0,1 0-1,0 0 1,-1 0 0,1-1-1,-1 1 1,1 0 0,0-1-1,0 1 1,-1 0 0,2-1-26,0 1 124,2 0 1,-1 0 0,0-1-1,0 0 1,0 1 0,0-1-1,0 0 1,3-1-125,3 1 72,19-1 56,0-2 1,17-4-129,18-2-2262,-46 7-4842</inkml:trace>
  <inkml:trace contextRef="#ctx0" brushRef="#br0" timeOffset="118022.584">5805 2262 8960,'0'0'128,"-3"9"0,1 6 128,0 3 0,0 5-128,1-3 128,-2-1-128,1-1 128,1 2-256,-2-2 128,3-1-128,-1-1 128,1-3-128,-2-2 128,-1-3-640,2 0 0,-2 0-6400</inkml:trace>
  <inkml:trace contextRef="#ctx0" brushRef="#br0" timeOffset="118023.584">5724 2246 9088,'0'0'128,"0"0"0,0 0 21,0 0 86,25 3 874,-18-1-1019,-1 1-1,1 0 1,-1 0-1,1 1 1,-1 0-1,0 0 1,0 1-1,-1-1 1,1 1 0,0 1-90,9 12 151,0 0 1,6 11-152,16 19 380,-35-47-252,-2-1 0,0 0 0,24-22 0,-12 7-138,-6 8-5,0-1 0,0 1 0,-1-1 1,0 0-1,-1-1 0,1 1 0,-2-1 1,3-6 14,-5 13-128,1 5 114,1-1 1,-1 1 0,0-1 0,1 1 0,-1 0 0,-1 0 0,1 0-1,0 0 1,0 3 13,0-3-9,7 16 10,-1 0 1,-1 1-1,-1 0 1,-1 0-1,1 5-1,12 46-135,-17-69-164,-1-2-682,0 0-747,0 0-2411,0 0-1002</inkml:trace>
  <inkml:trace contextRef="#ctx0" brushRef="#br0" timeOffset="118024.584">6259 1767 3712,'0'0'533,"0"0"86,0 0 21,0 0 64,0 0 277,7 11 790,4 7-1582,-1 0 1,-1 1 0,0 0 0,-2 1-1,0 0 1,-1 0 0,-1 0-1,-1 1 1,-1-1 0,-1 1 0,-1 0-1,0 0 1,-2 0 0,-1 5-190,-2 6 292,-1-1 0,-2 1 0,-2-1 0,0-1 0,-2 1 0,-2-2 0,0 1 0,-16 23-292,-11 11-10539,-23 28 10539,41-63-2261</inkml:trace>
  <inkml:trace contextRef="#ctx0" brushRef="#br0" timeOffset="118025.584">3227 1838 7808,'5'2'46,"1"0"-1,-1 0 1,1-1 0,-1 1 0,1-1-1,0 0 1,0-1 0,-1 0 0,1 0 0,0 0-1,3-1-45,68-13 916,-8 1-479,-42 13-1824,-15 0-4074</inkml:trace>
  <inkml:trace contextRef="#ctx0" brushRef="#br0" timeOffset="118026.584">3216 2091 6144,'0'0'213,"0"0"342,10-1 597,64-10-779,1 4 0,49 2-373,-117 5-5866</inkml:trace>
  <inkml:trace contextRef="#ctx0" brushRef="#br0" timeOffset="118027.584">3232 1904 6656,'1'1'80,"0"0"0,0 0 0,1 0 0,-1 1 0,-1-1 0,1 0 0,0 1 0,0-1 0,0 0 0,-1 1 0,1-1 0,-1 1 0,1-1 0,-1 1 0,1 0 0,-1-1 0,0 1 0,0-1 0,0 1 0,0 0 0,0-1 0,0 1 0,0 0-80,-10 47 591,3-18-462,1 74 183,-2 14 37,6-77 782,5-41-1119,-1 0 1,0 0 0,1 0-1,-1 0 1,1-1 0,-1 1-1,0-1 1,1 1 0,-1-1-1,4 0-12,-5 0 2,51 6-493,40 0 491,-91-6-1557,-1 0-4587</inkml:trace>
  <inkml:trace contextRef="#ctx0" brushRef="#br0" timeOffset="118028.584">3526 2240 7808,'0'0'0,"0"0"0,1 8 128,-1-8 128,5 11 384,-4-1 0,-1 2-384,-1 3 128,-4 7-256,0-2 128,-4 2-256,2-1 128,-3 1-384,3-5 128,-1 0-7168</inkml:trace>
  <inkml:trace contextRef="#ctx0" brushRef="#br0" timeOffset="118029.584">3487 2238 4736,'0'4'83,"0"0"1,1 0 0,0-1-1,-1 1 1,1 0-1,1-1 1,-1 1-1,1-1 1,-1 1-1,1-1 1,0 0 0,2 3-84,32 37 1722,-10-15-1119,-24-25-588,0 0 80,1 1 1,-1-1-1,1 0 0,0 0 0,0 0 0,0 0 0,1-1 0,2 2-95,-5-3 19,0-1 0,0 0 0,1 1 1,-1-1-1,0 0 0,0 0 0,0 0 0,0 0 0,1 0 0,-1 0 1,0 0-1,0-1 0,0 1 0,0 0 0,1-1 0,-1 1 0,0-1 1,0 1-1,0-1 0,0 1 0,0-1 0,0 0 0,0 0 0,0 1 1,-1-1-1,1 0 0,0 0 0,0 0 0,-1 0 0,1 0 0,0 0 1,-1 0-1,1-1-19,7-12 21,-1 0 0,0-1 1,-1 0-1,-1 0 0,0-1 1,-2 1-1,3-14-21,-6 28 107,0 1 21,12 32 128,-5-12-131,-1 0 0,0 0 1,-2 1-1,-1 0 0,0 0 1,-1 0-1,-2 0 0,-1 15-125,3-24-3992,-2-11 2651,1 0-4312</inkml:trace>
  <inkml:trace contextRef="#ctx0" brushRef="#br0" timeOffset="118030.584">3582 1736 7040,'0'0'0,"1"12"256,-1-12 0,5 7 128,-5-7 128,7 6-128,-7-6 0,13 4-256,-3-5 128,2-2-128,2 1 0,3-2-128,-1 1 128,1 0-128,-1 2 0,-2-2-7040</inkml:trace>
  <inkml:trace contextRef="#ctx0" brushRef="#br0" timeOffset="118031.584">3812 1857 5120,'27'-61'3195,"2"-33"-2700,-26 85-454,14-41 324,-18 58-365,0 0 0,1 0 0,0 0 0,1 0 0,1 7 0,0 25 0,-14 217-1686,12-240-3284</inkml:trace>
  <inkml:trace contextRef="#ctx0" brushRef="#br0" timeOffset="118032.584">3974 2077 8192,'0'0'0,"-2"7"0,2-7 128,0 0 0,0 0 128,0 0-128,0 0 128,0 0-256,0 0 128,0 0-128,0 0 128,0 0-128,0 0 0,0 0-6528</inkml:trace>
  <inkml:trace contextRef="#ctx0" brushRef="#br0" timeOffset="118033.584">3912 2199 6656,'0'0'0,"10"-6"128,-10 6 0,0 0 0,0 0 128,0 0 640,0 0 128,0 0-640,0 0 0,2 10-256,2-1 128,2 0-128,1-1 0,0 1-128,2-2 0,-2-3-7552</inkml:trace>
  <inkml:trace contextRef="#ctx0" brushRef="#br0" timeOffset="118034.584">4156 1881 6912,'-1'3'131,"1"0"0,0 0 1,-1 0-1,0 0 0,0 0 0,0 0 1,0 0-1,0 0 0,0 0 0,-1 0 1,0-1-1,1 1 0,-1-1 0,0 1 1,0-1-1,0 1 0,-1-1 0,-1 2-131,-9 9 176,2 0-145,0 1 1,2 1-1,-1 0 0,2 0 0,0 1 0,-3 10-31,8-16 8,0 0 1,0 1-1,1 0 0,0 0 0,1-1 0,0 1 1,1 0-1,0 0 0,1 0 0,0 0 1,2 3-9,-1 0-93,1 0 0,1 1-1,1-1 1,0-1 0,0 1 0,2-1 0,-1 0 0,2 0 0,0-1 0,0 0 0,2 1 93,4 3-5760</inkml:trace>
  <inkml:trace contextRef="#ctx0" brushRef="#br0" timeOffset="118035.584">4373 1814 4480,'-12'6'384,"10"-5"0,2-1 21,0 0 107,0 0 107,14 0 533,35-1 982,40-7-2134,2-6-1366,-90 14 1237,-1 0 1,1-1-1,-1 1 1,1 0 0,-1 0-1,1 0 1,-1-1-1,1 1 1,-1 0-1,1 0 1,0 0 0,-1 0-1,1 0 1,-1 0-1,1 0 1,-1 0-1,1 0 1,-1 1 0,1-1-1,0 0 1,-1 0-1,1 0 1,-1 1-1,1-1 1,-1 0 0,1 0-1,-1 1 1,1-1-1,-1 0 1,0 1-1,1-1 1,-1 1-1,0-1 1,1 1 0,-1-1-1,0 1 1,1-1-1,-1 1 1,0-1-1,0 1 1,1-1 0,-1 1-1,0-1 1,0 1-1,0-1 1,0 1-1,0-1 1,0 1 0,0 0 128,2 10-1387</inkml:trace>
  <inkml:trace contextRef="#ctx0" brushRef="#br0" timeOffset="118036.584">4380 2100 7552,'0'0'640,"0"0"128,13-6-128,-3 3 128,2 2-512,4-2 128,4 3-256,-2-2 128,1 1-128,3-3 0,1 1-128,-2-2 128,2 3-256,-7 0 128,-2 2-5504,-7-1-512</inkml:trace>
  <inkml:trace contextRef="#ctx0" brushRef="#br0" timeOffset="118037.584">4287 1929 7552,'4'3'95,"-1"1"-1,0-1 1,0 1 0,-1-1 0,1 1-1,-1 0 1,0 0 0,1 0 0,-2 0 0,1 1-1,0-1 1,-1 0 0,0 1 0,0-1 0,-1 1-1,1-1 1,-1 4-95,2 15 103,-2 0 0,-1 0 0,-1 1-103,1-4 128,-6 172 277,0-147 363,6-44-555,1-1-42,0 0 42,0 0-42,0 0 42,0 0-63,19 6 234,-1-2-232,0-1 0,0-1-1,0-1 1,0 0 0,0-1 0,18-3-152,-2-1-126,1-2 0,-1-2 0,4-2 126,-37 10-2005,-1 0-5355</inkml:trace>
  <inkml:trace contextRef="#ctx0" brushRef="#br0" timeOffset="118038.584">4736 2240 8064,'0'0'41,"-1"0"0,1 0 0,0 0-1,0 1 1,0-1 0,0 0 0,0 0 0,0 0 0,-1 1 0,1-1 0,0 0 0,0 0 0,0 0 0,0 1 0,0-1 0,0 0 0,0 0-1,0 1 1,0-1 0,0 0 0,0 0 0,0 1 0,0-1 0,0 0 0,0 0 0,0 0 0,0 1 0,1-1 0,-1 0 0,0 0 0,0 1-1,0-1 1,0 0 0,0 0 0,0 0 0,1 0 0,-1 1 0,0-1 0,0 0 0,0 0 0,1 0 0,-1 0 0,0 0 0,0 0 0,0 1-1,1-1 1,-1 0 0,0 0 0,0 0 0,1 0 0,-1 0 0,0 0 0,0 0 0,0 0 0,1 0 0,-1 0-41,27 2 760,42-7-866,-57 3 296,23-2-1876,-19 2-4756</inkml:trace>
  <inkml:trace contextRef="#ctx0" brushRef="#br0" timeOffset="118039.584">4791 2286 6656,'0'0'0,"0"0"128,0 0 128,0 0 256,0 0 128,3 16 128,1-3 0,0 3-384,0 1 0,0 2-384,-3 1 128,2 1 0,-3-3 0,0-4-128,-3-1 128,2-4-1920,-1-1 128,0 0-3584</inkml:trace>
  <inkml:trace contextRef="#ctx0" brushRef="#br0" timeOffset="118040.584">4672 2548 9984,'-1'-2'730,"7"0"-199,18-4 90,30-2-50,77 2 197,-129 6-683,5-2-149,-5 2-362,-2 0-705,0 0-2474,0 0-320,0 0 1194</inkml:trace>
  <inkml:trace contextRef="#ctx0" brushRef="#br0" timeOffset="118041.584">5018 2055 7424,'32'-4'2837,"63"-16"-1768,43-12-474,-127 30-2216,-11 2-5355</inkml:trace>
  <inkml:trace contextRef="#ctx0" brushRef="#br0" timeOffset="118042.584">2937 1162 5248,'0'0'149,"0"0"64,0 0-42,0 0 64,0 0 21,-26-3 1002,-4 14-1108,17-7-22,0 0 0,1 1 0,-1 0 0,1 1 0,0 0 0,1 1 0,0 1 0,0-1 0,0 2 0,1 0 0,-2 2-128,-12 15 80,2 1 0,1 1 0,1 1 0,-9 19-80,22-36 24,2 0 1,-1 0 0,2 0-1,0 1 1,0 0-1,1 0 1,1 0 0,0 0-1,0 0 1,2 0-1,-1 1 1,2-1 0,1 9-25,-2-2-150,0-18-575,0-2-875,0 0-3221</inkml:trace>
  <inkml:trace contextRef="#ctx0" brushRef="#br0" timeOffset="118043.584">3131 826 3712,'0'0'277,"0"0"257,0 0 703,3-1-21,27-8-910,1 1-1,1 1 1,-1 2 0,1 0 0,0 3-1,15 0-305,-39 2-5866</inkml:trace>
  <inkml:trace contextRef="#ctx0" brushRef="#br0" timeOffset="118044.584">3242 1018 7808,'0'0'0,"8"-2"0,8-3 0,1 2 0,3-1 0,-5 2 128,1 0-128,-5 2 0,1 0 0,2 0 128,3 0-128,-5 0 128,-2 0-128,-3 0 0,0 0-5760</inkml:trace>
  <inkml:trace contextRef="#ctx0" brushRef="#br0" timeOffset="118045.584">3210 925 9344,'-2'66'425,"-3"-1"1,-5 11-426,2-6 173,7-38 1363,39-29-1280,66-21-291,-67 10-4154,-36 8 648,-1 0 682</inkml:trace>
  <inkml:trace contextRef="#ctx0" brushRef="#br0" timeOffset="118046.584">3417 1172 6016,'0'0'0,"-2"12"0,2-2 128,0 1-128,0 2 0,0 1 0,0-1 0,-1-1 0,-2-1 0,2-1 0,-2 0 0,1-1-4224</inkml:trace>
  <inkml:trace contextRef="#ctx0" brushRef="#br0" timeOffset="118047.584">3427 1128 7680,'1'2'12,"0"-1"0,0 0 0,1 0 1,-1 0-1,0 0 0,1 0 0,-1 0 1,0 0-1,1 0 0,0 0 0,-1 0 0,1-1 1,-1 1-1,1-1 0,0 1 0,-1-1 1,1 0-1,0 0 0,-1 0 0,1 0 0,0 0-12,12 2 21,-8 3 66,0 0 1,1 0-1,-2 0 1,1 1-1,-1 0 0,1 0 1,-2 1-1,1-1 1,-1 1-1,0 0 0,0 0-87,2 2 170,-5-7-21,-1-2 107,0 0 64,0 0-128,0 0 21,1-4-182,0 0 0,1 0 0,-1 0 0,1 0 0,0 0-1,0 0 1,0 1 0,3-4-31,2-4 31,6-10-28,-8 13-6,-1 1-1,0-1 0,0 0 1,0 0-1,-1 0 1,-1 0-1,2-3 4,-4 10-106,5 27-44,1-4 126,-1 0 0,-1 0 0,-1 7 24,2 5-34,7 30 34,-8-45-2816,-4-19-2048</inkml:trace>
  <inkml:trace contextRef="#ctx0" brushRef="#br0" timeOffset="118048.584">3846 1147 8704,'0'0'0,"0"0"384,0 0 0,0 0-128,0 0 0,0 0-128,0 0 0,-7 18-128,0-7 0,-3 5-256,0-3 0,-2 0-2688,2 0 128,0-2 256</inkml:trace>
  <inkml:trace contextRef="#ctx0" brushRef="#br0" timeOffset="163600.629">4246 826 6912,'0'0'128,"0"0"0,0 0 0,0 0 0,0 0 0,0 0 21,0 0 64,0 0-42,-36-13 448,31 12-611,0-1 1,-1 1 0,1 0-1,0 0 1,-1 1 0,1 0-1,-1 0 1,1 0-1,0 0 1,-1 1 0,1 0-1,0 0 1,-1 0 0,1 1-1,0 0 1,0 0 0,0 0-1,-2 2-8,-8 5 20,2 1 0,-1 1 0,2 0 0,-1 0 0,-2 5-20,10-11 1,1-1-1,0 1 0,0-1 0,0 1 0,1 0 0,-1 0 0,1 0 0,0 1 0,1-1 0,-1 1 0,1-1 0,0 1 0,1 0 0,-1 0 0,1 0 0,0 0 0,1 0 0,0 0 0,-1 0 0,2 0 0,-1 0 0,1 0 0,0 0 0,0 0 0,1 0 0,0 2 0,1-1 0,0 1 0,1-1 0,0 0 0,0 0 0,0 0 0,1-1 0,0 0 0,0 0 0,0 0 0,1 0 0,0-1 0,0 0 0,0 0 0,1 0 0,0-1 0,6 3 0,-10-6 2,0-1 0,0 1 1,0-1-1,0 1 0,0-1 1,0 0-1,0 0 0,0 0 1,0-1-1,0 1 1,0-1-1,0 0 0,0 1 1,-1-1-1,1-1 0,0 1 1,0 0-1,-1-1 0,1 1 1,-1-1-1,1 0 0,-1 0 1,0 0-1,0 0 0,1-1-2,4-2 12,-1-1-1,0 0 0,-1-1 1,0 1-1,0-1 0,0 0 1,-1-1-1,3-4-11,-2-6 107,0-1-1,-1 0 1,-1 1 0,-1-1-1,-1 0 1,-1-19-107,-3 20 341,-12 78-319,10-18-22,2-23 0,0 1 0,2 0 0,0 0 0,1 1 0,2 11 0,-2-27 0,1-1 0,0 0 0,0 1 0,0-1 0,1 0 0,-1 0 0,1 0 0,0 0 0,0 0 0,0 0 0,1-1 0,-1 1 0,1-1 0,0 1 0,0-1 0,0 0 0,1 0 0,-1 0 0,1-1 0,-1 1 0,1-1 0,0 0 0,0 0 0,0 0 0,0-1 0,0 1 0,3 0 0,1 0-154,0 0 0,1-1-1,-1 0 1,0 0 0,1-1 0,-1 0 0,1 0 0,-1-1 0,4-1 154,6-1-5781</inkml:trace>
  <inkml:trace contextRef="#ctx0" brushRef="#br0" timeOffset="164157.642">4462 1045 2816,'0'48'3992,"-1"-42"-4037,0 0 1,1-1-1,0 1 1,0 0-1,0 0 1,1 0-1,-1 0 1,2 0-1,-1 0 1,1-1-1,-1 1 1,2-1-1,0 3 45,-2-6-4053</inkml:trace>
  <inkml:trace contextRef="#ctx0" brushRef="#br0" timeOffset="164658.758">4453 942 9856,'0'0'512,"0"0"-64,0 0-256,0 0-64,0 0 0,0 0 0,0 0 0,0 0 0,0 0 0,0 0 0,0 0 0,0 0 0,1 1-43,0 0-477,0 0-1,0 0 1,0 0 0,0 0 0,0 0-1,0 0 1,0-1 0,1 1-1,-1 0 1,0 0 0,1-1 0,-1 1-1,0-1 1,1 0 0,-1 1 0,0-1-1,1 0 1,-1 0 0,1 1-1,-1-1 1,1-1 392,2 1-1404,5 0-303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2:20.5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1 128,'64'34'182,"-34"-20"319,-1 2 1,-1 1-1,0 1 0,-2 1 0,6 7-501,41 45 490,9 18-490,-40-42 198,1-1-1,2-3 0,3-1 1,40 26-198,-69-55 2,50 32 200,58 51-202,-106-77 26,0 1 0,-1 0-1,-1 2 1,-1 0 0,-1 1-1,-1 1 1,6 13-26,13 35 379,22 68-379,-1-1 282,-23-53-93,-4 1 0,-4 1 1,8 56-190,0 1 157,-21-109-133,1 0-1,2-1 0,1-1 0,2-1 0,1 0 0,1-1 0,5 3-23,23 39 94,-28-40-88,-3 1 0,-1 1 0,0 4-6,-5-12 22,1 1 0,1-1 0,1-1 0,2-1 0,12 17-22,-4-13 83,2 2-53,-1 1 1,2 8-31,-19-28 16,-1 0 0,-1 0 0,0 1 0,-1 0 0,0 0 0,-1 0 0,2 15-16,7 66 19,-3-21-11,10 31-8,-13-79-1,1 0 0,0 0 0,2-1 0,1-1 0,13 21 1,7 6 0,-19-34 0,-1 0 0,0 1 0,-2 1 0,0-1 0,-1 1 0,-1 1 0,-1 0 0,2 8 0,-7-19 21,1 0 0,-1 0 1,2 0-1,0 0 0,0 0 1,0 0-1,1-1 0,0 0 1,1 0-1,0 0 0,0 0 1,6 6-22,-9-12 128,-2-2 0,0 0 0,-3 83-448,3-83-4224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2:35.78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236 9 1792,'0'0'42,"23"-8"2548,-23 8-2557,0 0-1,0 0 1,0 0 0,1-1 0,-1 1 0,0 0 0,0 0 0,0 0 0,0 0 0,1 0-1,-1 0 1,0 0 0,0 1 0,0-1 0,1 0 0,-1 0 0,0 0 0,0 0 0,0 0-1,0 0 1,1 0 0,-1 0 0,0 0 0,0 0 0,0 1 0,0-1 0,0 0 0,1 0-1,-1 0 1,0 0 0,0 0 0,0 1 0,0-1 0,0 0 0,0 0 0,0 0 0,0 0-1,0 1 1,1-1 0,-1 0 0,0 0 0,0 0 0,0 1 0,0-1 0,0 0 0,0 0-1,0 0-32,-12 22 687,9-18-669,1-1 0,-1 1 1,0-1-1,0 1 0,0-1 0,0 0 0,-1 0 1,1 0-1,-1-1 0,0 1 0,0-1 1,0 0-19,-24 15 37,23-14-37,-1 1 0,2 0 0,-1-1 0,0 1 0,1 1 0,0-1 0,0 1 0,0 0 0,0 0 0,1 0 0,0 0 0,0 0 0,0 1 0,-12 19 0,7-14 0,0-2 0,1 0 0,0 0 0,0 1 0,1 0 0,1 0 0,0 0 0,0 1 0,1-1 0,0 1 0,1 0 0,0 0 0,0 6 0,-2 17 0,-1-1 0,-1 1 0,-9 20 0,19-54 0,0 0 0,0 0 0,0 0 0,1-1 0,-1 1 0,0-1 0,0 0 0,0 0 0,0 0 0,0 0 0,0-1 0,27-12 16,-1-1 0,0-2 0,-1-1 0,0-1 0,-2-1 0,0-1 0,-2-2 0,22-24-16,-34 32 0,0-1 0,-2 0 0,1 0 0,-2-1 0,2-5 0,19-34 0,-24 43 0,-1 4-22,-4 8-84,-1 1-22,3 2 115,-1 1 0,1-1 0,-1 1 1,0 0-1,0 0 0,0 0 0,0 0 0,-1 0 1,1 0-1,0 3 13,2 8-8,-1-1 0,0 0 0,-1 1 0,-1-1 0,0 1 0,0-1 0,-2 1 0,0 1 8,-1 15-22,-2 0 1,-2-1 0,-1 5 21,-32 102-128,25-64 100,5-22-22,-2 0 0,-6 12 50,14-54 0,1 3 0,-1 2 0,-1 1 0,2-1 0,4-4 0,1 1 0,1 2 0,1-1 0,-2-1 21,-44 15 214,34-23-218,0 1 0,0-1 0,0 0 1,0 0-1,0 0 0,0-1 0,0-1 1,0 1-1,-1-1 0,1 0 0,-1-1-17,-82-11 195,89 12-195,-2-2 0,-1 1 0,1-1 0,0 1 0,0-1 0,1 0 0,-1 0 0,0 0 0,1-1 0,-1 1 0,1 0 0,0-1 0,0 0 0,0 0 0,0 1 0,0-1 0,0 0 0,1-1 0,0 1 0,-1 0 0,1 0 0,0 0 0,1-1 0,-1 1 0,0-1 0,1-1 0,-3-13 0,1 0 0,0 0 0,2-1 0,0-2 0,3-11-32,2 0 0,1 1 0,2 0 0,0 0 0,3 1 0,6-15 32,17-50-171,-1 8-3562,-18 58 2069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4:16.2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372 368 5504,'0'0'256,"0"0"128,0 0 533,0 0 150,0 0-214,0 0-64,0 0-319,0 0-108,0 0-84,0 0-44,0 0-84,0 0-22,0 0 0,-4 4 0,-142 135 894,-28 25-274,129-135-449,43-28-192,2-1 21,0 28 362,2-24-469,0 0-1,1 1 1,-1-1 0,1 0-1,0 0 1,0-1-1,0 1 1,1-1-1,-1 1 1,1-1 0,0 0-1,0 0 1,0-1-1,0 1 1,0-1-1,1 0 1,-1 0 0,1 0-1,2 0-20,18 8 61,2-1-1,23 5-60,18-2 110,-42-8 116,-1 1 1,0 1 0,8 4-227,-31-9 128,-2-1 0,0 0 0,0 0-43,0 0-874,0 0-2859,0 0-832,0 0-512</inkml:trace>
  <inkml:trace contextRef="#ctx0" brushRef="#br0" timeOffset="1343.885">821 437 7936,'-33'21'768,"27"-15"-678,0 0 0,0 0 1,1 1-1,0-1 0,0 1 0,0 0 1,1 0-1,0 1 0,1-1 1,0 1-1,0 0 0,0 0 0,1 0 1,0 5-91,1-11 19,1 1 1,-1 0 0,1 0-1,0 0 1,0 0 0,0 0-1,1 0 1,-1 0 0,1 0-1,0 0 1,-1 0-1,1-1 1,1 1 0,-1 0-1,0-1 1,0 1 0,1 0-1,0-1 1,-1 0 0,1 1-1,0-1 1,0 0-1,0 0 1,1 0 0,-1 0-1,0 0 1,1-1 0,-1 1-1,1-1 1,0 0 0,-1 1-1,1-1 1,0 0 0,0-1-1,0 1 1,0 0-1,-1-1 1,1 0 0,0 1-1,0-1 1,1-1-20,2 2 86,0-1 0,0 0-1,-1-1 1,1 1 0,0-1 0,-1 0 0,1-1 0,-1 1-1,1-1 1,-1 0 0,0-1 0,0 1 0,0-1-1,0 0 1,0 0 0,0-1 0,-1 1 0,0-1 0,1-1-86,-2 3 55,-1-1 0,1 0 0,-1 0 1,0 0-1,0 0 0,0-1 1,0 1-1,-1-1 0,1 1 0,-1-1 1,0 1-1,0-1 0,0 0 1,0 0-1,-1 1 0,0-1 0,1 0 1,-1 0-1,-1 0 0,1 1 1,0-1-1,-1 0 0,0 0 0,0 1 1,0-1-1,0 0 0,-1 1 1,0-2-56,0 1 19,2 3-5,-1 0 0,1 0 0,-1 0-1,1 0 1,-1 0 0,0 0 0,1 0 0,-1 0 0,0 0 0,0 0 0,1 0 0,-1 0 0,0 1 0,0-1 0,0 0 0,0 1 0,0-1 0,0 0 0,0 1 0,-1-1-1,1 1-13,-63-4-98,63 4-755,1 0-961,0 0-3263,0 0-1216</inkml:trace>
  <inkml:trace contextRef="#ctx0" brushRef="#br0" timeOffset="2250.069">1325 359 8448,'0'0'234,"0"0"449,-3 13 1045,5-7-1625,-1 1-1,2-1 1,-1 0 0,1 1 0,0-1-1,0 0 1,0 0 0,1-1 0,0 1-1,0-1 1,1 0 0,-1 0 0,1 0-1,0-1 1,0 1 0,1-1 0,0 0-1,-1-1 1,1 0 0,0 0 0,2 1-103,22 9 282,1-1 0,0-1 1,32 6-283,-13-3 131,-28-9-13,-17-4-76,1 0-1,0 0 1,-1 1 0,1-1-1,0 1 1,-1 0 0,0 1 0,0 0-1,1-1 1,-2 1 0,1 1 0,2 1-42,-6-4 20,-1 0 1,1 1 0,-1-1-1,1 0 1,-1 0 0,0 1-1,0-1 1,0 0 0,1 1-1,-1-1 1,0 0 0,-1 1-1,1-1 1,0 0-1,0 1 1,0-1 0,-1 0-1,1 0 1,-1 1 0,1-1-1,-1 0 1,1 0 0,-1 0-1,0 0 1,0 1 0,1-1-1,-1 0 1,0-1 0,0 1-1,0 0 1,0 0 0,0 0-21,-39 27 309,32-23-277,-215 147-10,193-127-44,27-23-113,-3 2 173,4-1-3482,2-3-5025</inkml:trace>
  <inkml:trace contextRef="#ctx0" brushRef="#br0" timeOffset="2959.649">2039 553 5888,'0'0'768,"0"0"42,0 0 172,0 0-65,0 0-405,15 9 512,-6-4-814,1 0-1,-1-1 1,1 0-1,0 0 1,0-1-1,0-1 1,1 0-1,-1 0 1,0-1-1,6 1-209,11-3 349,0-1 0,0 0 0,11-5-349,3 1-1838,0 1 1,31 2 1837,-72 3-7040</inkml:trace>
  <inkml:trace contextRef="#ctx0" brushRef="#br0" timeOffset="3501.272">2039 746 9856,'37'-3'1429,"69"0"1366,11-6-2795,-49 11 1621,-48 0-5135,-1-1-6134,-19-1 8133</inkml:trace>
  <inkml:trace contextRef="#ctx0" brushRef="#br0" timeOffset="12443.874">3991 175 3968,'0'0'789,"0"0"86,0 0 21,0 0-22,0 0-84,0 0-86,0 0-235,0 0 0,0 0-42,0 0 21,0 0-128,-4 4 0,-16 19-168,0 0-1,-2-2 1,0 0-1,-1-2 1,-2 0 0,-11 6-152,-39 21 647,-68 29-647,121-57 169,21-18-158,1 1 0,0-1 0,0 1 0,0-1 1,-1 1-1,1-1 0,0 1 0,0-1 0,0 1 1,0-1-1,0 0 0,0 1 0,0-1 1,0 1-1,0-1 0,0 1 0,1-1 0,-1 1 1,0-1-1,0 1 0,0-1 0,1 1 1,-1-1-1,0 1 0,0-1 0,1 0 0,-1 1 1,0-1-1,1 0 0,-1 1-11,4 2 67,0-1 0,0 1 0,0-1-1,0 0 1,1 0 0,-1 0 0,1 0 0,0-1-67,-2 0 6,102 34 740,87 16-746,-170-46 69,-14-4-52,-1 0 0,1 1 0,-1 0 0,0 1 0,1-1 0,-1 1 0,0 1 0,-1-1 0,1 1 0,0 1 0,2 2-17,-7-6-512,-2-1-1621,0 0-662,0 0-1322,0 0-256</inkml:trace>
  <inkml:trace contextRef="#ctx0" brushRef="#br0" timeOffset="13624.183">4778 162 9600,'0'0'128,"0"0"0,0 0 0,0 0 0,0 0 0,18 35 640,-12-29-698,0 0 0,1-1 0,-1 0 0,1 0 0,0-1 1,0 0-1,1 0 0,-1 0 0,1-1 0,5 1-70,12 3 505,0-1 0,20 2-505,42 10 465,-84-18-459,0 1 0,-1 0 0,1 0 1,-1 0-1,1 0 0,-1 0 0,1 1 1,-1-1-1,0 1 0,0-1 0,0 1 1,0 0-1,0 0 0,0 0 0,0 0 1,0 1-7,-1-2 11,-1 1 0,1-1 0,-1 1 0,0-1 0,1 0 0,-1 1 0,0-1 0,0 1 0,1-1 0,-1 1 0,-1-1 0,1 1 0,0-1 0,0 1 0,0-1 0,-1 1 0,1-1 0,-1 1 0,1-1 0,-1 1-11,-3 4 32,1-1 0,-1 1 0,0-1 0,0 0 0,0-1 0,0 1 0,-1-1 0,0 0 0,0 0 0,-3 2-32,-22 11 52,0-1 0,0-1 0,-19 5-52,-47 23 100,88-38-102,5-4 1,1 0 1,-1 1 0,1 0-1,-1 0 1,1 0-1,0 0 1,0 0 0,0 0-1,0 0 1,1 1-1,-1-1 1,0 2 0,-14 14-15,5 2-3913,11-18 603,0-2-1304</inkml:trace>
  <inkml:trace contextRef="#ctx0" brushRef="#br0" timeOffset="14380.535">4181 348 6144,'0'0'256,"3"33"917,-2-27-1020,1 1 1,0-1-1,0 0 1,0 0-1,1 0 0,0 0 1,0 0-1,0 0 1,1-1-1,0 1 0,0-1 1,0 0-1,1 0-153,-3-3 56,0 0 0,0 0 0,1 0 0,-1 0-1,1-1 1,-1 1 0,1-1 0,-1 0 0,1 0 0,0 0-1,-1 0 1,1 0 0,0 0 0,0-1 0,0 1 0,0-1-1,0 0 1,-1 0 0,1 0 0,0 0 0,0 0 0,0-1-1,0 1 1,0-1 0,-1 0 0,1 0 0,0 0 0,0 0-1,-1 0 1,1-1-56,11-6 126,-1 0 0,0-1 0,-1-1 0,0 0 0,7-8-126,-14 14 114,-1-1 0,0 1 0,0-1 0,-1 0 0,1 0 0,-1 0 0,0-1 0,0 1 0,-1-1 0,0 0 0,0 1 0,0-1 0,0 0 0,-1 0 0,0 0 0,-1-2-114,0 5 9,0-1 1,0 1-1,0 0 1,-1 0-1,0-1 1,1 1-1,-1 0 1,0 0-1,-1 0 1,1 0-1,-1 0 1,1 0-1,-1 1 1,0-1-1,0 0 1,0 1-1,0-1 1,0 1-1,-1 0 1,1 0-1,-1 0 1,1 0-1,-1 0 1,0 0-1,0 1 1,0-1-1,0 1 1,0 0-1,0 0 1,0 0-1,0 0 1,-1 1 0,1-1-1,0 1 1,0 0-1,-1 0 1,-2 0-10,-5 0 28,-1 0 1,1 1 0,0 1 0,0-1 0,0 2-1,0-1 1,0 2 0,0-1 0,1 2 0,-5 1-29,-16 14-1014,0 0 1,-2 5 1013,31-23-2752,2-2-3733</inkml:trace>
  <inkml:trace contextRef="#ctx0" brushRef="#br0" timeOffset="16386.327">5047 541 7552,'0'0'128,"0"0"85,0 0 342,0 0 42,0 0-149,9 36 1088,-2 3-1100,-3-1-1,-1 1 1,-1-1-1,-4 36-435,1-5 818,1-67-605,0-41 65,0 34-283,-1-58 71,4 1 1,4-17-67,-1 61 0,-1 9 0,-4 8 0,0 0 0,0 1 0,0-1 0,0 0 0,0 1 0,0-1 0,0 1 0,1-1 0,-1 1 0,0-1 0,0 1 0,0 0 0,0-1 0,1 1 0,-1 0 0,0 0 0,0 0 0,1 0 0,-1 0 0,0 0 0,0 1 0,1-1 0,-1 0 0,0 1 0,0-1 0,0 1 0,1-1 0,3 1 7,1 0 0,-1 0 0,0 1 0,0 0 0,0 0 0,0 0 0,0 0 0,-1 1 0,1 0 0,-1 0 0,1 0 0,-1 0 0,0 1 0,1 1-7,3 5 28,-1-1 0,0 1 0,0 0-1,-2 1 1,2 2-28,-2-3 106,1 0 0,-1 0 0,2-1 0,0 0 1,6 7-107,1-52 256,47-122-256,-61 158 0,0 0 0,0-1 0,0 1 0,0-1 0,0 1 0,1 0 1,-1-1-1,0 1 0,0 0 0,0-1 0,1 1 0,-1 0 1,0-1-1,0 1 0,1 0 0,-1 0 0,0-1 0,0 1 0,1 0 1,-1 0-1,0 0 0,1-1 0,-1 1 0,0 0 0,1 0 0,-1 0 1,1 0-1,-1 0 0,0 0 0,1 0 0,-1 0 0,0 0 1,1 0-1,-1 0 0,1 0 0,-1 0 0,0 0 0,1 0 0,-1 0 1,0 0-1,1 0 0,-1 0 0,0 1 0,1-1 0,-1 0 1,0 0-1,1 0 0,-1 1 0,0-1 0,1 0 0,-1 0 0,0 1 1,0-1-1,1 0 0,-1 1 0,0-1 0,0 0 0,0 1 0,1-1 1,-1 0-1,0 1 0,0-1 0,12 18 119,0 12 90,-1 1 0,-2 0 0,-1 1 1,-1 0-1,-1 9-209,-2-20 233,-4-11 233,1-6-4368,3-12-2368,4-10-535</inkml:trace>
  <inkml:trace contextRef="#ctx0" brushRef="#br0" timeOffset="20128.77">5766 397 8960,'0'0'128,"0"0"21,0 0 150,0 0 277,0 0 21,0 0-149,0 0-21,0 0-214,0 0 22,0 0 42,4 0 64,296-9 1089,-266 8-1033,-3-1-1401,4 2-5216,-35 0 1271</inkml:trace>
  <inkml:trace contextRef="#ctx0" brushRef="#br0" timeOffset="20567.969">5976 214 3712,'24'23'3605,"-22"-21"-2389,-2-2-640,0 0-149,0 0-214,-6 12 427,-6 29-101,1 0-1,3 1 1,1 0 0,2 3-539,4-24 79,0 0-1,2 0 1,1 7-79,0 24 382,-1-44-360,-2-8-58,1 1 1,0-1-1,0 0 0,0 1 1,0-1-1,0 0 1,0 1-1,0-1 1,1 0-1,-1 1 1,0-1-1,0 0 1,0 1-1,0-1 1,0 0-1,0 1 1,1-1-1,-1 0 1,0 0-1,0 1 1,0-1-1,1 0 0,-1 0 1,0 1-1,0-1 1,1 0-1,-1 0 1,0 0-1,0 0 1,1 1-1,-1-1 1,0 0-1,1 0 1,-1 0-1,0 0 1,1 0-1,-1 0 1,0 0-1,1 0 1,-1 0-1,0 0 0,1 0 1,-1 0-1,0 0 1,1 0-1,-1 0 1,0 0-1,1 0 1,-1 0-1,0 0 1,1-1-1,-1 1 1,0 0-1,0 0 1,1 0-1,-1-1 1,0 1 35,2 0-1986,-2 0-4243</inkml:trace>
  <inkml:trace contextRef="#ctx0" brushRef="#br0" timeOffset="21210.616">6877 97 11392,'-8'5'40,"0"0"0,0-1 0,0 0 0,0 0-1,0 0 1,-1-1 0,0 0 0,1-1 0,-1 0 0,0-1 0,0 0 0,-5 0-40,-56 14 545,56-10-491,1 1 1,-1 0 0,1 0-1,1 1 1,-1 1 0,1 0-1,0 1 1,1 1 0,0-1-1,1 2 1,0-1 0,0 1-1,1 1 1,1 0 0,0 0-1,-5 10-54,4-7 7,1-1 0,1 1 0,0 0 0,1 1 0,0 0 0,2 0-1,-1 1-6,5-14 11,-1 1-1,1 0 1,-1 0-1,1 0 1,0 0-1,1-1 1,-1 1-1,1 0 1,-1 0-1,1 0 1,0-1-1,1 1 1,-1-1-1,1 1 1,-1-1-1,1 1 1,0-1-1,0 0 1,1 0-1,-1 0 1,1 0-1,-1 0 1,1 0-1,0-1 1,0 1-1,0-1 1,0 0-1,0 0 1,1 0-1,-1 0 1,1-1-1,2 1-10,10 5 148,1-2-1,0 0 1,0-1 0,0 0-1,0-2 1,4 0-148,45-3-1678,-58 0 82,-1 0 0,0-1 0,1 0 0,-1 0 0,0-1 1,6-2 1595,6-6-2155</inkml:trace>
  <inkml:trace contextRef="#ctx0" brushRef="#br0" timeOffset="21645.213">6809 348 8320,'4'3'219,"0"0"0,0 0 0,1 0 0,-1-1 0,1 0 0,-1 0 0,1 0 0,0-1 0,-1 0 0,1 1 0,0-2 1,0 1-1,0 0 0,0-1 0,0 0 0,0 0 0,0-1 0,0 1 0,0-1 0,1-1-219,18 0 120,20 2-87,37 0 608,-29 0-5432,-50 0 1228,-2 0 86</inkml:trace>
  <inkml:trace contextRef="#ctx0" brushRef="#br0" timeOffset="21956.549">6947 417 9728,'2'7'121,"1"1"0,-1 0 0,0-1 1,-1 1-1,0 0 0,0 0 0,-1 0 1,0-1-1,-1 8-121,-11 75 1684,5-51-1366,6-27-783,-3 12 771,3-12-9811,1-12 7628</inkml:trace>
  <inkml:trace contextRef="#ctx0" brushRef="#br0" timeOffset="22268.17">6818 710 8448,'25'2'659,"-1"-2"1,1 0 0,-1-1-1,1-2 1,-1 0 0,0-2-1,19-6-659,16-1 268,-26 10 156,-4 3-4368,-29-1-2669</inkml:trace>
  <inkml:trace contextRef="#ctx0" brushRef="#br0" timeOffset="23159.022">7725 42 4352,'0'0'384,"0"0"107,0 0 426,-5 12 1344,-2 4-1957,0-1 1,-2 1-1,1-1 1,-2-1-1,0 0 0,-1 0 1,0-1-1,-1 0 1,0-1-1,-13 9-304,-23 16 334,-2-2 0,-26 13-334,73-46 21,1-2 9,1 1 0,0 0 0,0 0 0,-1-1 0,1 1 0,0 0 0,0 0 0,0 0 0,0 0 0,0 0 0,0 1 0,0-1 0,0 0 0,0 0 0,0 1 0,1-1 0,-1 0 0,1 1 0,-1-1 0,1 1 0,-1-1 0,1 1 0,0-1 0,0 1 0,0-1 0,0 1 0,0-1 0,0 1 0,0-1 0,0 1 0,0-1 0,1 1-1,-1-1 1,1 1 0,-1-1 0,1 0 0,-1 1 0,1-1 0,0 0 0,0 1 0,0-1 0,0 0 0,0 0 0,0 0 0,0 0 0,0 0 0,0 0 0,0 0-30,4 4 60,1 0 0,-1-1 1,1 1-1,0-1 0,0 0 0,1-1 0,-1 0 0,4 2-60,59 11 243,-52-13-170,1 1-1,-2 0 1,1 1 0,5 4-73,23 7-43,-43-15-149,-2-1-640,0 0-2709,0 0-619,0 0 256</inkml:trace>
  <inkml:trace contextRef="#ctx0" brushRef="#br0" timeOffset="23746.99">8101 175 7424,'-10'6'199,"1"1"1,0 0 0,0 1 0,1 0-1,0 1 1,0-1 0,1 2-1,0-1 1,-5 10-200,8-13 105,1-1 0,0 1 1,0 0-1,1 0 0,0 0 0,0 0 0,0 0 1,1 1-1,0-1 0,0 0 0,1 1 0,-1-1 0,1 1 1,1-1-1,-1 1 0,1-1 0,0 0 0,2 5-105,-2-9 26,-1 0 0,1 0 1,0 0-1,0 0 0,0 0 0,0 0 0,0 0 0,1 0 0,-1 0 0,0-1 0,1 1 0,0 0 0,-1-1 0,1 1 0,0-1 1,0 0-1,-1 1 0,1-1 0,0 0 0,0 0 0,1-1 0,-1 1 0,0 0 0,2 0-26,0-1 45,0 0 0,1 0-1,-1 0 1,0 0 0,0-1-1,1 0 1,-1 0 0,0 0 0,0 0-1,0-1 1,0 1 0,3-2-45,6-4 108,0-1 0,0 0 0,-1-1 1,0 0-1,0-1 0,-1-1 0,0 0-108,-6 6 76,-1-1 0,-1 1 0,1-1 0,-1 0 0,0 0 0,0 0 0,-1 0 0,1-1 0,-1 1 0,-1-1 0,0 1 0,1-1-1,-2 1 1,1-1 0,-1-4-76,0 6 39,0 0-1,-1 0 0,1 0 0,-1 0 0,0 0 1,0 1-1,-1-1 0,0 0 0,0 0 0,0 1 1,0-1-1,0 1 0,-1 0 0,0 0 0,0 0 1,0 0-1,-1 0 0,1 1 0,-1-1 0,0 1 1,-2-2-39,4 4 0,0 1 0,0-1 0,0 0 0,0 1 0,0 0 0,0 0 0,0-1 0,0 1 0,0 0 0,0 0 0,0 1 0,0-1 0,0 0 0,0 1 0,0-1 0,0 1 0,0 0 0,0 0 0,-38 16 0,35-14 0,-14 7-196,0 2 1,0 0 0,-14 13 195,0 4-4406,32-28 1419,1-1-1706</inkml:trace>
  <inkml:trace contextRef="#ctx0" brushRef="#br0" timeOffset="24377.122">8350 1 9984,'5'8'192,"1"0"1,0 0-1,1 0 0,-1-1 1,1 0-1,1 0 1,-1-1-1,1 0 1,0 0-1,1-1 1,-1 0-1,1 0 0,0-1 1,8 3-193,9 0 102,0 0 1,1-2 0,0-1-1,15 1-102,63 10 245,-59 2 139,-46-16-368,-1 1 0,0-1 0,1 1 0,-1 0 0,0-1 1,0 1-1,0-1 0,0 0 0,0 1 0,0-1 0,0 0 0,-1 1 0,1-1 0,0 0 1,-1 0-1,0 0-16,2-1-2,-52 38 226,-2-3 1,-5 0-225,1 0 42,-32 25-42,19-7-214,69-52-340,2-1-1537,0 0-5802</inkml:trace>
  <inkml:trace contextRef="#ctx0" brushRef="#br0" timeOffset="24887.885">8733 388 7936,'27'-7'506,"0"1"0,1 1 0,0 2 0,-1 0 1,19 2-507,26-3 669,-7 1-538,-38 7-3441,-26-3 281,-1-1-235</inkml:trace>
  <inkml:trace contextRef="#ctx0" brushRef="#br0" timeOffset="25208.26">8836 466 8064,'0'0'405,"0"18"747,-4 68 584,0-4-4773,4-81 157,0-1-768</inkml:trace>
  <inkml:trace contextRef="#ctx0" brushRef="#br0" timeOffset="25571.236">8646 707 8192,'17'0'426,"35"-3"1758,0-1 0,4-4-2184,-11 1 244,1 3-1,0 1 1,12 3-244,-56 0-455,0 0 0,0 0 0,0 0 0,0 0 1,-1 0-1,1 0 0,0 0 0,0-1 0,0 1 0,0-1 0,-1 1 1,1-1-1,0 0 455,1-9-4892,-7-1 4497,-5-5-1098</inkml:trace>
  <inkml:trace contextRef="#ctx0" brushRef="#br0" timeOffset="40063.547">2980 269 7424,'0'0'149,"0"0"107,0 0 107,0 0 21,0 0 21,0 0 64,0 0-42,0 0 42,0 0-63,0 0-22,0 0 0,0 0-43,0 0-149,0 0 21,0 0-42,0 0 42,0 0-63,0 0-22,-6 4-22,-32 24 27,2 3-1,0 0 0,2 3 0,2 1 1,-23 32-133,47-58 0,1 0 0,1 0 0,0 1 0,0-1 0,1 1 0,0 1 0,0-1 0,2 1 0,-1 0 0,1 0 0,1 0 0,0 0 0,0 0 0,1 1 0,1-1 0,0 0 0,0 1 0,1-1 0,1 0 0,-1 1 0,2-1 0,0 0 0,0 0 0,1-1 0,0 1 0,1-1 0,0 0 0,1 0 0,0 0 0,1-1 0,0 1 0,11 21-8,-15-24 48,0-1 1,1 1-1,0-1 0,0 0 1,0 0-1,4 3-40,0-2 22,2-2-22,-1-3 0,-5-1-457,1-1-1,-1 0 1,0-1 0,0 1 0,0-1 0,0 0 0,0 0 0,0 0 0,0 0 0,0-1 0,0 1 0,0-1 0,0 0 0,-1 0 0,2-2 457,5-1-1592,-1 0-1992</inkml:trace>
  <inkml:trace contextRef="#ctx0" brushRef="#br0" timeOffset="41062.26">2844 933 7808,'0'0'128,"0"0"21,24 0 1622,28-3 298,-50 3-1856,-2 0-63,0 0-22,0 0 0,0 0 0,0 0 0,0 0 0,0 0 0,0 0 0,27-12 106,-25 11-426,-2 1-341,0 0-512,0 0-2027,0 0-469,0 0 170</inkml:trace>
  <inkml:trace contextRef="#ctx0" brushRef="#br0" timeOffset="41628.76">3111 719 10240,'0'2'106,"3"29"356,-2 0-1,-1-1 1,-1 1-1,-2 0 1,-1 0-1,-2 1-461,0 9-659,1 0 0,2 23 659,3-57-6249,2-11 2930,0-1 3927,3-7-2293</inkml:trace>
  <inkml:trace contextRef="#ctx0" brushRef="#br0" timeOffset="42295.247">3129 777 6528,'19'39'4849,"19"14"-3776,-6-10-467,-30-39-544,0-1 1,0 1-1,1-1 1,-1 0-1,1 1 1,0-1-1,0 0 1,0-1-1,0 1 1,0 0-1,1-1 1,0 0-1,-1 0 1,1 0-1,0 0 1,2 0-63,-3-2 23,0 0 0,0 0 0,0 0 1,0 0-1,0-1 0,0 1 1,0-1-1,-1 0 0,1 0 1,0 0-1,0 0 0,-1 0 1,1-1-1,-1 1 0,1-1 0,-1 0 1,0 0-1,0 0 0,1 0 1,-1 0-1,-1 0 0,1 0 1,1-3-24,9-7 0,-1-1 0,-1-1 0,0 0 0,-1 0 0,0-1 0,-1 0 0,-1-1 0,0 0 0,1-7 0,-7 12 0,14 134 789,-13-70-208,-3 37-581,0 4 38,1-91-1318,0-3-1579,0 0-5290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3:54.7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594 1093 3328,'0'0'128,"0"0"85,0 0 363,0 0 192,0 0 107,0 0-65,2-10 108,3-5-819,1 1-1,-1-1 1,2 1 0,0 1 0,1-1 0,0 1 0,1 1-1,1 0 1,0 0 0,5-5-99,1 1 56,1 1-1,0 1 1,1 0 0,1 1 0,0 0-1,16-6-55,-30 17 5,0-1-1,0 1 1,0 0-1,0 0 1,0 1-1,1-1 1,-1 1-1,1 0 1,1 0-5,-5 2 7,-1-1 0,1 0 0,0 0 0,-1 1-1,1-1 1,-1 1 0,1-1 0,-1 1 0,1 0 0,-1-1 0,1 1 0,-1 0 0,1 0 0,-1 0 0,0 0 0,0 0 0,1 1 0,-1-1 0,0 0 0,0 1 0,0-1 0,0 0 0,-1 1 0,1-1 0,0 1 0,-1-1 0,1 1 0,-1 0-1,1-1 1,-1 1 0,1 1-7,4 24 170,0 0-1,0 10-169,8 46 451,-13-83-442,0 1 0,0-1 0,0 1 1,0-1-1,0 0 0,0 1 1,1-1-1,-1 0 0,0 1 0,0-1 1,0 0-1,1 1 0,-1-1 0,0 0 1,0 0-1,1 1 0,-1-1 0,0 0 1,1 0-1,-1 1 0,0-1 0,1 0 1,-1 0-1,0 0 0,1 0 1,-1 0-1,0 0 0,1 1 0,-1-1 1,1 0-1,-1 0 0,0 0 0,1 0-9,14-6 159,13-14-16,-27 19-132,5-4-50,143-128-2055,-128 111-3559</inkml:trace>
  <inkml:trace contextRef="#ctx0" brushRef="#br0" timeOffset="1">706 1370 6528,'0'0'128,"2"-2"42,2-5 50,-1 0-1,1 0 0,-2 0 0,1-1 0,-1 1 1,0-1-1,0 1 0,-1-1 0,0-1-219,13-47 182,-2 29-123,0 1-1,2 1 1,1 1 0,4-5-59,-13 23 0,-5 6 0,-1-1 0,1 1 0,-1 0 0,1 0 0,-1-1 0,1 1 0,-1 0 0,1 0 0,-1 0 0,1 0 0,-1 0 0,1 0 0,-1 0 0,1 0 0,0 0 0,-1 0 0,1 0 0,-1 0 0,1 0 0,-1 0 0,1 0 0,-1 1 0,1-1 0,-1 0 0,1 0 0,-1 1 0,1-1 0,-1 0 0,1 1 0,-1-1 0,1 0 0,-1 1 0,0-1 0,1 1 0,-1-1 0,0 1 0,1-1 0,-1 1 0,0-1 0,0 1 0,51 56 216,-40-43-131,0-1 0,1 0-1,0-1 1,1-1 0,1 2-85,-11-12 51,-1 0 0,1 0 0,0 0 0,-1 0 0,1-1 1,0 1-1,-1-1 0,1 1 0,0-1 0,0 0 0,-1 0 0,1 0 1,0-1-1,0 1 0,0 0 0,-1-1 0,1 0 0,0 0 0,-1 0 1,1 0-1,-1 0 0,1 0 0,-1-1 0,0 1 0,1-1 0,0-1-51,11-7 47,0 0-1,-1-1 0,9-11-46,-18 18 46,14-15-674,0-1-1,-2-1 0,7-12 629,-9 13-1378,9-13-4040</inkml:trace>
  <inkml:trace contextRef="#ctx0" brushRef="#br0" timeOffset="2">52 658 5760,'1'3'106,"2"18"76,-2 1 0,0 0 0,-2-1 0,0 1 0,-1-1 0,-2 0 0,-2 11-182,-7 57 390,10-12 102,7 62-492,-1-14 170,-3-116-740,0 0 0,1 0 0,0 0 0,0 0 0,1 0 0,1 0 1,1 5 569,0-2-2667</inkml:trace>
  <inkml:trace contextRef="#ctx0" brushRef="#br0" timeOffset="3">22 753 3840,'5'0'0,"0"0"0,0 0 0,0-1 0,0 1 0,0-1 0,0 0 0,0 0 0,0-1 0,0 0 0,0 0 0,-1 0 0,1 0 0,2-2 0,16-9 403,1 0 1,1 2-1,15-5-403,-30 13 71,1-1 0,-1 2 0,1 0 0,-1 0 0,1 1 0,0 0 0,0 1 0,0 0 0,-1 1 0,6 0-71,-13 0 18,0-1 0,-1 1 0,1 0 0,0 0 0,-1 0 0,1 0 0,0 0 0,-1 1 0,0-1 0,1 1 0,-1 0 1,0-1-1,0 1 0,0 0 0,0 0 0,0 0 0,0 1 0,0-1 0,-1 0 0,1 1 0,-1-1 0,0 1 0,0-1 0,0 1 0,0 0 0,0-1 0,0 1 0,-1 0 1,1 0-1,-1 0 0,0 0 0,0-1 0,0 1 0,0 0 0,-1 1-18,0 6 32,0 0-1,-1-1 1,0 0 0,0 1-1,-1-1 1,-1 0 0,0 0-1,0 0 1,-4 6-32,-11 14 89,0-2-1,-2 0 0,-1-1 1,-1-1-1,-1-1 0,-1-1 1,-25 17-89,46-37 40,2-1-26,-1 0-1,1-1 1,0 1-1,-1-1 1,0 1-1,1-1 1,-1 0-1,0 0 1,0 0-1,0-1 0,1 1 1,-1-1-1,0 1 1,0-1-1,0 0 1,0 0-14,-2-4 0,10-4 0,8-5 0,-1 4 0,1-1 0,0 2 0,1 0 0,0 1 0,0 0 0,1 1 0,-1 1 0,4-1 0,-12 4 0,1 1 0,-1-1 0,1 1 0,-1 0 0,1 1 0,0 0 0,-1 0 0,1 0 0,0 1 0,-1 0 0,1 0 0,-1 1 0,1-1 0,-1 1 0,0 1 0,0-1 0,0 1 0,0 0 0,0 1 0,3 1 0,-8-3 0,1 1 0,0-1 0,0 0 0,-1 0 0,0 0 0,1 1 0,-1-1 0,0 1 0,0-1 0,0 1 0,-1 0 0,1-1 0,0 1 0,-1 0 0,0-1 0,0 1 0,0 0 0,0-1 0,0 1 0,0 0 0,-1 0 0,1-1 0,-1 1 0,0-1 0,0 1 0,0 0 0,-2 7 0,-1 0 0,0 0 0,0 0 0,-1 0 0,0-1 0,-2 1 0,-8 9 120,0 0-1,-2-1 1,-1-1 0,0 0 0,-1-1 0,0-2-1,-2 1 1,1-2 0,-2-1 0,0-1-1,0 0 1,-1-2 0,-5 1-120,16-7-677,1 0-1,0-1 1,-1 0 0,-2 0 677,-1 0-4224</inkml:trace>
  <inkml:trace contextRef="#ctx0" brushRef="#br0" timeOffset="4">3426 407 8064,'0'0'128,"25"0"533,13 2-309,0-3 0,-1 0 0,1-3 0,20-4-352,29-6-2133,-64 10-3307</inkml:trace>
  <inkml:trace contextRef="#ctx0" brushRef="#br0" timeOffset="5">3393 651 7680,'93'3'1227,"-45"-1"-614,1-2 0,22-3-613,-62 2-253,13-2 687,-8 3-4860,-13 0 565,-1 0 1962</inkml:trace>
  <inkml:trace contextRef="#ctx0" brushRef="#br0" timeOffset="6">3398 438 8320,'2'98'134,"0"-48"44,-1 0 0,-3 0 0,-2 0 0,-2 0 0,-9 28-178,15-77 47,-1 0 0,1 1 0,0-1 0,-1 0 0,1 0 0,0 0 0,0 0 0,0 1 0,0-1 0,0 0 0,0 0 0,0 0 0,0 1 0,0-1 0,0 0 0,1 0 0,-1 0 0,0 0 0,1 0 0,-1 0 0,1 0 0,0 1 0,-1-1 0,1-1 0,0 1 0,-1 0 0,1 0 0,0 0 0,0 0 0,0 0 0,0-1 0,0 1-47,4 1 227,0 0-1,-1-1 1,1 1 0,0-1-1,0-1 1,0 1-1,4 0-226,-8-1 3,26 1 163,0-1 0,0-1 0,13-3-166,46-2-4487,-76 6 690,0 0 682</inkml:trace>
  <inkml:trace contextRef="#ctx0" brushRef="#br0" timeOffset="7">3759 814 7552,'-5'6'21,"4"-4"107,1-2 128,0 0 128,0 0 85,0 0-42,3 2-324,0 0-1,0-1 0,1 1 1,-1-1-1,0 1 1,1-1-1,-1 0 1,1 0-1,-1-1 1,1 1-103,3 1 106,5 0-254,0 0 1,1-1-1,-1 0 1,0-1-1,9-1 148,3 1-4873,-16 0 244</inkml:trace>
  <inkml:trace contextRef="#ctx0" brushRef="#br0" timeOffset="8">3843 839 10752,'1'0'3,"1"1"1,-1-1-1,0 1 0,0-1 1,0 1-1,0 0 1,0-1-1,0 1 1,0 0-1,0 0 1,-1 0-1,1 0 1,0 0-1,0 0 0,-1 0 1,1 0-1,0 0 1,-1 0-1,1 0 1,-1 0-1,0 0 1,1 0-1,-1 1 0,0-1 1,0 0-1,1 0 1,-1 0-1,0 1-3,-7 29 153,6-25-125,-6 22-567,-19 67 1667,14-64-3697,-4-2-3515,10-19 4271</inkml:trace>
  <inkml:trace contextRef="#ctx0" brushRef="#br0" timeOffset="9">3688 1119 10496,'9'-2'0,"-1"2"21,-7 0 86,-1 0 21,0 0 0,0 0 21,28 5 576,-7-3-582,0-1-1,1 0 0,-1-2 0,0 0 0,1-2 1,-1 0-1,0-1 0,-1-2 0,19-6-142,-38 12-2154,-1 0-940,0 0-2132</inkml:trace>
  <inkml:trace contextRef="#ctx0" brushRef="#br0" timeOffset="10">3877 853 5888,'0'0'192,"0"0"277,0 0 128,0 0-42,0 0 42,0 0-42,0 0 21,0 0-128,0 0-21,0 0-235,25 0 85,-3-1-132,-13 1 44,0-1 0,0 1 1,1 1-1,-1 0 0,0 0 0,9 3-189,-17-3-64,-1-1-661,0 0-1238,0 0-4266</inkml:trace>
  <inkml:trace contextRef="#ctx0" brushRef="#br0" timeOffset="11">4194 454 8448,'0'0'128,"0"0"128,0 0 533,0 0 128,0 0-319,5 9 404,1 2-1350,19 29 1856,-15-28-3873,3 0-3469,-5-6 2399</inkml:trace>
  <inkml:trace contextRef="#ctx0" brushRef="#br0" timeOffset="12">4158 672 12672,'0'0'0,"14"0"0,-14 0 0,12 3 0,-12-3 0,8 4 0,-8-4 0,0 0 0,0 0 0,0 0 0,0 0 0,8 12 0,-3-5 0,2 4 0,-1-1 0,0 0-128,0-1 0,-1-2-8704</inkml:trace>
  <inkml:trace contextRef="#ctx0" brushRef="#br0" timeOffset="13">1601 555 9216,'-3'9'7,"0"0"0,1 0 0,0 0-1,1 1 1,0-1 0,0 0 0,1 1 0,0-1 0,1 7-7,-1 30 44,-7 34 122,4 1-1,4-1 0,3 1 1,9 35-166,-7-78-1494,-4-31-4180</inkml:trace>
  <inkml:trace contextRef="#ctx0" brushRef="#br0" timeOffset="14">1678 651 4224,'-3'-44'3584,"5"42"-3506,-1 1-1,1-1 1,-1 0 0,1 0 0,0 1-1,0-1 1,0 1 0,0 0 0,0 0 0,0-1-1,0 1 1,0 0 0,0 1 0,3-2-78,-5 2 20,13-5 35,0 0 0,1 1 0,-1 1 0,1 0 1,0 1-1,0 0 0,0 1 0,4 0-55,-13 1 52,0 1-1,1-1 1,-1 1 0,0 0-1,1 0 1,-1 0 0,0 1 0,0-1-1,0 1 1,0 1 0,0-1-1,0 1 1,-1 0 0,1 0 0,-1 0-1,0 1 1,0-1 0,0 1 0,0 0-1,-1 0 1,1 0 0,1 5-52,-3-5 15,0 0 0,0 1 1,0-1-1,-1 1 0,0-1 1,0 1-1,0-1 1,0 1-1,-1 0 0,0 0 1,0-1-1,0 1 0,-1 0 1,1 0-1,-1-1 0,0 1 1,0-1-1,-1 1 1,0-1-1,1 1 0,-1-1 1,-1 0-1,1 0 0,-1 0 1,0 1-16,-6 8 36,0-1 1,-1 0-1,-1 0 1,0-1 0,0-1-1,-1 1 1,-2-1-37,-18 13 15,-1-2 0,0-2 0,-2-1 1,0-1-1,-1-2 0,-1-2 0,-1 0-15,36-15 22,8-5-17,10-7-10,1 5 5,-1 0 0,1 2 0,0 0 0,1 1 0,0 0 0,0 1 0,0 1 0,17-1 0,-20 3 0,0 1 0,0 1 0,0 0 0,0 1 0,-1 0 0,1 1 0,0 1 0,-1 0 0,1 1 0,-1 1 0,6 3 0,-16-7 5,0 1 0,-1 0 0,1 0 0,0 1 0,-1-1 0,1 1 0,-1 0 0,0-1 0,0 1 0,0 1 0,0-1 0,-1 0 0,1 1 0,-1-1 0,0 1 0,0 0 1,0 0-1,-1 0 0,2 2-5,-3-1 10,1 0 0,0 1 0,-1-1 0,0 0 0,0 0 0,-1 1 0,1-1 0,-1 0 0,0 0 0,-1 0 0,1 0 0,-1 0 0,0 0 0,0 0 0,-1-1 0,1 1-10,-3 4 49,-1-1 1,0 1-1,0-1 1,-1 0-1,0-1 1,0 0 0,0 0-1,-1 0 1,0-1-1,-1 0 1,1-1-1,-1 1 1,-8 2-50,5-3-237,-1 0-1,1-1 1,-1 0 0,0-1 0,0 0 0,0-1-1,0-1 1,0 0 0,-1 0 0,-6-2 237,-15-2-6592</inkml:trace>
  <inkml:trace contextRef="#ctx0" brushRef="#br0" timeOffset="15">2143 1056 6144,'0'0'128,"23"7"874,0-4-964,-1 0 0,1-2 0,-1 0 0,1-2 0,-1 0 0,1-2 0,-1 0 0,0-1 0,17-6-38,-32 7-5056</inkml:trace>
  <inkml:trace contextRef="#ctx0" brushRef="#br0" timeOffset="16">2274 1093 8704,'0'0'0,"0"0"0,0 0 0,0 0 0,0 0 0,-4 14 128,1 2 0,3 6 0,-1 2 128,-1 3-128,0 2 0,2 5 0,0-7 0,0 0-128,-2-5 0,-2-3-256,1-3 0,-2 0-6272</inkml:trace>
  <inkml:trace contextRef="#ctx0" brushRef="#br0" timeOffset="17">2067 1449 10752,'12'-6'0,"-4"2"0,12-2 66,1 0 1,0 1-1,-1 1 0,1 1 1,1 1-1,5 1-66,54-8-100,-43 2-3057,-20 3-2176</inkml:trace>
  <inkml:trace contextRef="#ctx0" brushRef="#br0" timeOffset="18">2126 367 8064,'-2'60'51,"0"-28"74,2-1-1,2 21-124,-1-43 18,0-1-1,0 0 1,1 1 0,0-1-1,1 0 1,0-1-1,0 1 1,1 0 0,-1-1-1,2 0 1,-1 0 0,1 1-18,7-43 256,0-2-131,1 0 0,2 1 0,2 1 0,1 0-1,2 2 1,1 0 0,14-15-125,-30 43 34,-1 0 0,1 0-1,0 0 1,0 1-1,0 0 1,1 0-1,0 0 1,-1 1-1,1 0 1,1 0 0,-1 0-1,0 1 1,0 0-1,1 0 1,0 1-1,-1 0 1,1 0 0,0 0-1,0 1-33,-3 0 6,1 0 0,0 1 1,-1-1-1,1 1 0,-1 0 0,1 0 0,-1 1 1,1-1-1,-1 1 0,0 0 0,0 0 0,0 1 0,0-1 1,0 1-1,-1 0 0,1 0 0,-1 0 0,0 0 0,1 1 1,-1-1-1,-1 1 0,1 0 0,-1 0 0,1 0 0,-1 0 1,0 0-1,-1 1 0,1-1-6,-1-1 24,0 1 0,1-1 0,-2 0-1,1 1 1,0-1 0,-1 1 0,0-1 0,1 1 0,-2-1-1,1 1 1,0-1 0,-1 0 0,1 1 0,-1-1 0,0 1-1,0-1 1,0 0 0,0 0 0,-1 0 0,0 1 0,1-1-1,-1-1 1,0 1 0,0 0 0,-1 0 0,1-1 0,-1 1-1,1-1 1,-1 0 0,0 0 0,0 0-24,-2 2 88,-1-1 1,1 0-1,-1 0 1,0 0-1,0-1 1,0 0-1,0 0 1,-1 0-1,1-1 1,-1 0-1,1 0 1,0-1-1,-1 0 1,1 0-1,-1 0 1,-3-2-89,-7-1 153,-1-1 0,1-1 0,0 0 0,1-2 0,-1 0 0,-10-6-153,14 6-576,1-1 0,0 0-1,1-1 1,0-1 0,-4-3 576,-7-9-7253</inkml:trace>
  <inkml:trace contextRef="#ctx0" brushRef="#br0" timeOffset="19">2721 691 3200,'0'0'149,"0"0"150,0 0 298,0 0 193,0 0 191,0 0-21,0 0-256,6 0-107,30 5-331,30 2 919,39-1-1185,-102-6 0,-2-1 0,0 1 0,-1 0 0,1 0 0,0 0 0,-1 0 0,1 0 0,0 0 0,0 0 0,-1 0 0,1 0 0,0 1 0,-1-1 0,1 0 0,0 0 0,-1 0 0,1 1 0,0-1 0,-1 0 0,1 1 0,-1-1 0,1 1 0,0 0 0,18 11-1038,-19-12 732,0 0-5262</inkml:trace>
  <inkml:trace contextRef="#ctx0" brushRef="#br0" timeOffset="20">2715 876 7936,'0'0'128,"0"0"21,0 0 107,0 0 107,23 4 533,9 1-384,1-2 0,0 0 0,0-3 0,0-1 0,0-1 0,0-1 0,24-7-512,-49 8-86,-6 1-340,-2 1-961,0 0-3605,0 0-1301</inkml:trace>
  <inkml:trace contextRef="#ctx0" brushRef="#br0" timeOffset="21">6439 281 8064,'0'1'13,"1"0"1,0 0 0,-1 0-1,1-1 1,0 1-1,0 0 1,-1 0 0,1 0-1,0-1 1,0 1-1,0-1 1,0 1 0,0 0-1,0-1 1,0 0 0,0 1-1,0-1 1,0 0-1,0 1 1,0-1 0,0 0-1,0 0 1,0 0-1,0 0 1,1 0 0,-1 0-1,0 0 1,0 0-1,0 0 1,0-1 0,0 1-1,0 0 1,0-1 0,0 1-1,0-1 1,0 1-1,0-1 1,0 1 0,0-1-1,0 0 1,-1 0-1,1 1 1,0-1 0,0 0-14,4-4 154,1-1 1,-1 0-1,0 0 1,0 0-1,1-3-154,-4 5 37,20-30 333,-3-1 1,14-33-371,-7 14 155,-23 58-62,0-1 0,0 1 1,0 0-1,-1 0 0,1 0 1,-1 0-1,0 1 0,1 3-93,2 15-4,-2 1 0,0 0 0,-2 0-1,0 0 1,-2 0 0,-1 8 4,0 35-1233,2-24-837,0 0-3156</inkml:trace>
  <inkml:trace contextRef="#ctx0" brushRef="#br0" timeOffset="22">5622 330 6656,'8'10'0,"-2"-4"106,-5-4 428,21-3 1663,64-9-672,24-9-1525,26-4-1717,-122 21-4512</inkml:trace>
  <inkml:trace contextRef="#ctx0" brushRef="#br0" timeOffset="23">5655 579 7552,'9'0'0,"2"-2"0,-1 2 0,2 2 0,3 0 0,5 2 128,8-3 0,4 4 0,4-5 128,4-3-128,-7 1 128,-2 1-128,-1 1 128,-4 0-256,1 0 128,-2 0-128,-6-3 0,1 2-6400</inkml:trace>
  <inkml:trace contextRef="#ctx0" brushRef="#br0" timeOffset="24">5648 375 4096,'-3'5'317,"0"0"1,0 0-1,1 1 0,0-1 1,0 1-1,0 0 1,1 0-1,0-1 0,0 1 1,0 0-1,1 0 1,0 5-318,1 13 238,1-1 1,4 17-239,0-1 194,0 45 363,-4 61-557,-2-115 211,7-29-15,-1 0 0,1 0-1,-1-1 1,1 0 0,-1 0 0,1 0 0,5-2-196,15 1 143,8 0-144,44 2-1273,-27 4-4618,-27-2 3481</inkml:trace>
  <inkml:trace contextRef="#ctx0" brushRef="#br0" timeOffset="25">6035 799 9088,'-47'320'1344,"42"-300"-3030,4-13-4116</inkml:trace>
  <inkml:trace contextRef="#ctx0" brushRef="#br0" timeOffset="26">5995 845 4864,'0'0'277,"0"0"256,0 0 705,0 0-1,0 0-661,0 0-128,0 0-128,10 10 405,4 6-546,-1 1 0,0 0-1,-2 0 1,0 1 0,-1 0-1,-1 1 1,0 1 0,3 12-179,-12-31 22,1 1 0,-1 0 0,1 0 0,0-1 1,0 1-1,0-1 0,0 1 0,0 0 0,0-1 1,0 0-1,0 1 0,1-1 0,-1 0 0,0 0 0,1 1 1,-1-1-1,1 0-22,-1-1 8,0 0 0,0 0 0,0 1 1,0-1-1,0 0 0,0 0 0,0 0 0,0 0 0,0 0 1,0 0-1,0 0 0,-1-1 0,1 1 0,0 0 1,0 0-1,0-1 0,0 1 0,0-1 0,0 1 0,0-1 1,-1 1-1,2-1-8,1-2 17,1-1 0,0 1 0,-1-1 1,0 0-1,0 0 0,0 0 0,-1 0 1,1-1-1,-1 1 0,0-1 0,0 1-17,10-32 59,-1-1 0,-1-5-59,4-13 32,2 99-32,-10-15 39,-1 1 1,-2 0 0,1 29-40,-4 6-7799,0-57 4599</inkml:trace>
  <inkml:trace contextRef="#ctx0" brushRef="#br0" timeOffset="27">6101 265 8704,'0'0'0,"10"6"0,-10-6 128,8 4-128,-8-4 128,0 0 0,0 0 0,13 0 128,-3 0 0,3 0-128,0 0 128,1 0-128,1-1 0,3-2-128,0-1 0,-1 1-4480,-4 0 128,2 2 2944</inkml:trace>
  <inkml:trace contextRef="#ctx0" brushRef="#br0" timeOffset="28">4730 244 9216,'-38'72'359,"4"1"1,-6 27-360,-47 156 1045,52-150-911,29-89-244,-5 16-832,3-11-3787,4-12 1188</inkml:trace>
  <inkml:trace contextRef="#ctx0" brushRef="#br0" timeOffset="29">4700 235 11136,'5'9'0,"-3"-5"27,1 0 1,-1 1-1,0 0 1,0-1-1,-1 1 0,0 0 1,1 0-1,-2 0 1,1 0-1,0-1 1,-1 1-1,0 0 1,0 1-28,2 22 155,24 158 1743,3 178-1898,-19-256-1280,-10-107 1167,0-1 0,0 0 0,0 0 1,0 0-1,0 1 0,0-1 0,0 0 0,0 0 0,0 0 0,0 0 0,0 1 0,0-1 0,0 0 0,0 0 0,0 0 0,0 1 0,0-1 0,0 0 0,0 0 1,0 0-1,0 1 0,0-1 0,0 0 0,0 0 0,-1 0 0,1 0 0,0 0 0,0 1 0,0-1 0,0 0 0,0 0 0,-1 0 0,1 0 0,0 0 0,0 0 1,0 0-1,0 1 0,-1-1 0,1 0 0,0 0 0,0 0 0,0 0 0,-1 0 0,1 0 0,0 0 0,0 0 0,0 0 0,-1 0 0,1 0 0,0 0 0,0 0 1,0 0-1,0 0 0,-1 0 0,1 0 0,0-1 0,0 1 0,0 0 0,-1 0 0,1 0 0,0 0 0,0 0 0,0 0 0,0 0 0,0-1 0,-1 1 0,1 0 1,0 0 112,-8-4-3051</inkml:trace>
  <inkml:trace contextRef="#ctx0" brushRef="#br0" timeOffset="30">4543 785 8448,'8'4'64,"-6"-3"277,-2-1 192,0 0 214,0 0 42,0 0-298,0 0-22,0 0-63,33-5 490,34-12-220,46-21-676,-22 8-7802,-65 22 3664</inkml:trace>
  <inkml:trace contextRef="#ctx0" brushRef="#br0" timeOffset="31">4896 753 9472,'30'-4'128,"36"-3"950,0-2 1,43-13-1079,-47 9-536,-47 11-7954,-15 2 6911</inkml:trace>
  <inkml:trace contextRef="#ctx0" brushRef="#br0" timeOffset="32">5020 785 11776,'13'-2'0,"-12"2"0,-1 0 1,1 0-1,-1-1 0,1 1 1,-1 0-1,1 0 1,-1 0-1,1 0 1,0 0-1,-1 0 0,1 0 1,-1 1-1,1-1 1,-1 0-1,1 0 1,-1 0-1,1 0 0,-1 1 1,0-1-1,1 0 1,-1 0-1,1 1 1,-1-1-1,1 0 1,-1 1-1,0-1 0,1 1 1,-1-1-1,0 0 1,1 1-1,-1-1 1,0 1-1,0-1 0,1 1 1,-1-1-1,0 1 1,0-1-1,0 1 1,0-1-1,0 1 1,0-1-1,0 1 0,0-1 1,0 1-1,0-1 1,0 1-1,0-1 1,0 1-1,0 0 0,1 14 168,-1 1-1,-1 0 1,0-1-1,-1 1 1,0-1 0,-1 1-1,-5 11-167,-5 33-2090,12-48-5334</inkml:trace>
  <inkml:trace contextRef="#ctx0" brushRef="#br0" timeOffset="33">4880 1093 11264,'3'-1'82,"-1"0"-1,1 0 1,-1 0 0,1 1 0,-1-1 0,1 1 0,-1-1 0,1 1 0,0 0-1,-1 0 1,1 0 0,0 0 0,-1 1 0,1-1 0,-1 1 0,1-1 0,0 1-82,13 2 506,4-5-364,1 0 0,0-2 0,-1 0 0,0-2 0,0 0 0,5-4-142,48-12-6206,-55 18 958</inkml:trace>
  <inkml:trace contextRef="#ctx0" brushRef="#br0" timeOffset="34">4872 1 10752,'3'2'0,"0"1"0,0 0 0,-1-1 0,1 1 0,-1 0 0,1 1 0,-1-1 0,0 0 0,0 1 0,-1-1 0,1 1 0,-1-1 0,1 1 0,-1 0 0,0 0 0,-1 0 0,1 0 0,-1-1 0,1 1 0,-1 0 0,0 2 0,2 14 0,12 76 0,10 47 0,-24-142 0,0 0 0,0-1-1,0 1 1,0 0 0,0-1 0,0 1 0,0 0 0,0-1 0,0 1 0,0 0 0,1-1 0,-1 1 0,0 0 0,0-1 0,1 1 0,-1-1-1,1 1 1,-1 0 0,0-1 0,1 1 0,-1-1 0,1 1 0,-1-1 0,1 1 0,-1-1 0,1 0 0,0 1 0,-1-1 0,1 0 0,0 1-1,-1-1 1,1 0 0,0 0 0,-1 0 0,1 1 0,0-1 0,0 0 0,1-1 0,-1 0 0,1 0-1,0 0 1,-1-1 0,1 1 0,-1 0 0,1-1-1,-1 1 1,0-1 0,0 1 0,1-1 0,-1 0-1,0 0 1,30-57 27,-5-5 69,2-4 171,9-13-267,-35 79 0,-1-1 0,1 0 0,-1 1 0,1-1 0,0 1 0,0 0 0,0 0 0,1 0 0,-1 0 0,3-2 0,-4 3 0,0 1 0,0-1 0,0 1 0,0-1 0,1 1 0,-1 0 0,0-1 0,0 1 0,0 0 0,1 0 0,-1 0 0,0 0 0,1 0 0,-1 0 0,0 0 0,0 0 0,1 0 0,-1 1 0,0-1 0,0 0 0,0 1 0,0-1 0,1 1 0,-1 0 0,0-1 0,0 1 0,0 0 0,0-1 0,0 2 0,6 3 1,-1 1 0,0 0 1,-1 0-1,0 0 0,0 0 1,0 1-1,0 0 0,-1 0 1,-1 1-1,1-1 0,-1 1 1,0-1-1,-1 1 0,0 0 1,0 0-1,1 7-1,-4-14 10,1 0-1,0 0 1,0 0-1,-1-1 1,1 1 0,0 0-1,-1 0 1,1-1-1,-1 1 1,1 0 0,-1-1-1,0 1 1,1 0-1,-1-1 1,1 1 0,-1-1-1,0 1 1,0-1-1,1 1 1,-1-1 0,0 1-1,0-1 1,0 0-1,1 1 1,-1-1 0,0 0-1,0 0 1,0 0-1,0 0 1,0 0 0,1 0-1,-1 0 1,0 0-1,0 0 1,0 0-1,0 0 1,0 0 0,0-1-10,-36-5 128,34 6-88,-49-15 1563,-47-21-1603,48 17 296,-47-11-296,72 22-1285,22 7-55,0-1 0,0 0-1,0 0 1,0 0 0,0-1 0,0 1 0,-2-3 1340,-7-6-1899</inkml:trace>
  <inkml:trace contextRef="#ctx0" brushRef="#br0" timeOffset="35">5414 469 6912,'0'0'0,"0"0"0,0 0 0,0 0 0,0 0 0,0 0 0,0 0 128,0 0-128,0 0 0,0 0-4864</inkml:trace>
  <inkml:trace contextRef="#ctx0" brushRef="#br0" timeOffset="36">5381 651 8448,'0'0'0,"0"0"0,0 0 0,0 0-128,0 0 128,0 0 0,0 0 0,0 0-128,0 0 128,0 0-1408,0 0 128,0 0-2432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4:29.7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244 184 5120,'0'4'128,"5"62"151,-2-44-98,-2-1 0,0 0 0,-1 1-1,-2 10-180,2-29 30,-1-1-1,1 1 1,-1-1-1,1 1 1,-1-1-1,0 1 0,1-1 1,-1 1-1,0-1 1,-1 0-1,1 0 0,0 1 1,-1-1-1,1 0 1,-1 0-1,0 0 0,0-1 1,1 1-1,-1 0 1,0-1-1,-1 1 0,1-1 1,0 0-1,0 1 1,-1-1-1,1 0 0,0 0 1,-1-1-1,1 1 1,-1 0-1,1-1 1,-1 0-1,1 1 0,-2-1-29,-1-1 26,0 1-1,0-1 0,1 0 0,-1 0 1,0 0-1,0-1 0,0 1 0,1-1 1,-1 0-1,1-1 0,-1 1 0,1-1 1,0 0-1,0 0 0,0 0 1,0-1-1,1 1-25,-22-23 111,12 15 72,1-1 1,1-1 0,1 0-1,0 0 1,-2-5-184,9 12 39,0 1 1,0-1 0,1 0-1,0 0 1,1 1 0,-1-2-1,1 1 1,0 0 0,0 0 0,1 0-1,0 0 1,0 0 0,1-1-1,-1 1 1,1 0 0,1-3-40,2-7 0,0 0 0,0 0 0,2 1 0,0-1 0,1 1 0,7-12 0,-11 22 0,0 1 0,0 0 0,0 0 0,1 0 0,-1 0 0,1 0 0,0 1 0,0-1 0,0 1 0,0 0 0,1 0 0,-1 1 0,1-1 0,0 1 0,0 0 0,0 1 0,0-1 0,0 1 0,0 0 0,0 0 0,0 0 0,1 1 0,0 0 0,24 0 0,0 2 0,-1 1 0,1 1 0,-1 2 0,1 1 0,7 4 0,7 10-2838,-44-21-1492</inkml:trace>
  <inkml:trace contextRef="#ctx0" brushRef="#br0" timeOffset="2438.29">249 51 7296,'0'7'195,"1"-1"0,0 1 0,1 0 0,-1-1 0,1 1 0,0-1 0,1 1 0,0-1 0,2 3-195,9 27 143,-7-3-526,-1 0-3349,-4-20 1320,1 7 769</inkml:trace>
  <inkml:trace contextRef="#ctx0" brushRef="#br0" timeOffset="3364.295">223 68 4352,'20'15'-747,"-19"-14"577,-1-1 468,0 0 193,0 0 21,0 0-43,0 0-170,0 12 319,9 211 556,-15-199-4011,-1-10 42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4:39.5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50 305 7040,'13'8'21,"11"6"490,0 2 1,-1 1-1,10 9-511,-25-18 137,-1 1-1,1-1 1,-1 1 0,0 0 0,-1 1-1,0-1 1,-1 1 0,0 1 0,0-1-1,1 6-136,0 2 52,-1 1-1,0-1 0,-1 1 1,-1 0-1,-1 0 0,-1 1 1,-1-1-1,0 5-51,0-19 13,-1 1 0,1 0 0,-1 0 0,0-1 0,0 1 0,-1-1 0,0 1 0,0-1 1,0 0-1,-1 0 0,1 0 0,-1 0 0,0 0 0,-1 0 0,1-1 0,-1 1 0,0-1 0,0 0 0,0 0 0,-1-1 0,1 1 0,-1-1 0,0 0 0,0 0 0,0-1 1,0 1-1,0-1 0,-1 0 0,-2 0-13,4-2 0,1 1 0,-1-1 0,1 0 0,0 0 0,-1-1 0,1 1 0,-1-1 0,1 1 0,0-1 0,-1 0 0,1 0 0,0-1 0,0 1 0,0-1 0,0 0 0,0 1 0,0-1 0,0-1 0,0 1 0,1 0 0,-1-1 0,1 1 0,0-1 0,0 1 0,0-1 0,0 0 0,0 0 0,1 0 0,-1-1 0,-7-11 0,2-1 0,0 0 0,0 0 0,2 0 0,-1-4 0,-4-20 21,1 0 0,1-1 1,3 0-1,1 0 0,3 0 1,2-37-22,-1 73-1,1 0 0,0 1 1,0-1-1,0 1 1,0-1-1,1 1 0,0-1 1,0 1-1,0 0 0,0 0 1,1 0-1,-1 0 1,1 0-1,0 1 0,0-1 1,1 1-1,0-1 1,3-1-3,0 0 0,0 0 0,1 0 0,-1 1 0,1 0 0,0 1 0,1-1 0,-1 2 0,1-1 3,15-3-11,1 2-1,-1 0 1,1 1-1,0 2 1,0 1-1,3 1 12,47 2-3029,-57-3-2155</inkml:trace>
  <inkml:trace contextRef="#ctx0" brushRef="#br0" timeOffset="1437.996">444 55 4864,'13'-4'107,"-10"3"447,-3 1 129,0 0-214,-4 35 939,4-28-1357,0 5 203,0 0 1,1 0-1,0 1 0,1-1 0,0 0 1,3 9-255,-4-19 44,0 0 1,0 1-1,0-1 1,0 0-1,0 0 1,0 0-1,1 0 1,-1 0-1,1 0 1,0 0-1,0 0 1,-1-1-1,1 1 1,0-1-1,0 1 1,1-1-1,-1 0 1,0 1-1,0-1 1,0-1-1,1 1 1,-1 0-1,1 0 1,-1-1-1,0 1 1,1-1-1,-1 0 1,1 0-1,-1 0 1,1 0-1,-1 0 1,1-1-1,-1 1 1,1-1-1,-1 1 1,2-2-45,0 1 43,1 0 1,-1-1 0,0 1 0,1-1-1,-1 0 1,0-1 0,0 1-1,0-1 1,-1 1 0,1-1 0,-1 0-1,1-1 1,-1 1 0,0-1 0,0 1-1,-1-1 1,1 0 0,-1 0-1,0 0 1,0 0 0,0 0 0,0 0-1,-1-1 1,0 1 0,1-2-44,-1-1 67,0 1 1,0-1 0,0 0 0,-1 0-1,0 0 1,0 1 0,-1-1-1,0 0 1,0 0 0,-1 1-1,0-1 1,0 1 0,0-1-1,-1 1 1,0 0 0,-3-6-68,-11-6 362,13 17-344,0 0-1,1 0 0,-1 1 0,0 0 1,1 0-1,-1 0 0,0 0 1,1 0-1,-1 1 0,1-1 1,-1 1-1,0 0 0,1 0 0,0 1 1,-2 0-18,-18 4 39,20-7-18,-1 0 16,-19 13-31,11 0-525,5-5-3506,7-7-2524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4:30.4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0 516 4352,'8'4'107,"-7"-4"426,6 2-71,-1 0 0,1-1 0,0 1 1,-1-2-1,1 1 0,3-1-462,102-10 1244,-56 3-1664,0 4-3305,-55 3-115</inkml:trace>
  <inkml:trace contextRef="#ctx0" brushRef="#br0" timeOffset="273.447">25 726 8448,'0'0'0,"9"-16"-1920,-9 16 0,7-11 1024,-7 11 0,0 0-768</inkml:trace>
  <inkml:trace contextRef="#ctx0" brushRef="#br0" timeOffset="431.361">63 681 8448,'0'0'0,"0"0"0,0 0 0,16 1 0,0-1 128,4 0-128,1-4 0,5-1 128,1 0 0,-1 1 0,3-2 0,0 4-128,-4-1 0,-1 3 0,-7 0 0,-5 0-4096,1 0 0</inkml:trace>
  <inkml:trace contextRef="#ctx0" brushRef="#br0" timeOffset="4188.028">509 194 6400,'21'-3'-7,"-10"1"4,-1 0 0,1 1 0,-1 1 0,1 0 0,-1 0 0,2 1 3,-9-1 10,-1 0 0,0 1-1,0 0 1,1-1 0,-1 1-1,0 0 1,0 0 0,0 0-1,0 0 1,0 0 0,0 1-1,0-1 1,0 1 0,-1-1-1,1 1 1,-1 0 0,1-1-1,-1 1 1,1 0 0,-1 0-1,0 0 1,0 0 0,0 0-1,0 1 1,0-1 0,-1 0-1,1 0 1,0 0 0,-1 2-10,5 30 559,-2 0-1,-1 0 1,-2 1-559,2 29 329,1-8-365,7 176-1059,-10-223-3875</inkml:trace>
  <inkml:trace contextRef="#ctx0" brushRef="#br0" timeOffset="4445.408">696 252 7552,'0'0'0,"-10"9"-2432,10-9 128,0 0 640</inkml:trace>
  <inkml:trace contextRef="#ctx0" brushRef="#br0" timeOffset="5020.924">677 240 7424,'10'-1'79,"0"-1"0,1 1 1,-1-2-1,0 0 0,9-3-79,24-7 222,-23 9-146,66-10 15,-80 13-41,1 1 0,-1 0 0,0 0 0,0 1 0,0-1 1,0 1-1,0 1 0,0-1 0,0 1 0,0 0 0,0 0 0,1 2-50,-6-4 15,0 1 0,0 0 0,0 0 0,0 0 0,-1 0 0,1-1 0,0 1 0,0 0 0,-1 1 0,1-1 0,-1 0 0,1 0-1,-1 0 1,0 0 0,1 0 0,-1 0 0,0 1 0,0-1 0,0 0 0,0 0 0,0 0 0,0 1 0,0-1 0,0 0 0,0 0-1,0 0 1,-1 0 0,1 1 0,-1-1 0,1 0 0,0 0 0,-1 0-15,-20 36 184,6-19-108,-2 0 1,0-1-1,-1-1 0,-1 0 1,0-2-1,-1 0 1,-1-1-1,0-1 1,0-1-1,-1-1 1,-1-1-1,-8 1-76,28-9 85,-5 0-42,21-3-10,-1-1 0,1-1 0,-1 0 0,5-3-33,-3 1 26,0 2-1,0-1 1,0 2 0,2-1-26,9 1 0,1 2 0,-1 0 0,1 1 0,-1 2 0,1 0 0,-1 2 0,5 2 0,-28-5 5,0-1-1,0 1 1,0-1 0,0 1 0,0 0 0,0 0 0,0 0 0,0 0 0,-1 0 0,1 1 0,0-1 0,-1 0-1,1 1 1,-1-1 0,1 1 0,-1 0 0,0-1 0,0 1 0,1 0 0,-1 0 0,0 0 0,0 1-5,0 1 20,0 0 0,-1-1 1,1 1-1,-1 0 0,0 0 1,0 0-1,0 0 0,0 0 1,-1 0-1,1-1 0,-1 1 1,0 1-21,-2 5 52,-1 0 0,0 0 0,0 0 0,-1 0 0,0-1 0,-1 1 0,0-2 0,-7 9-52,-4-1 103,-1-1 0,0-1 0,-1-1 0,-1 0 0,0-1 0,0-2 0,-1 0 1,-1-1-1,1-1 0,-2-1 0,1-1 0,-10 1-103,28-6-545,-1 0 1,1-1-1,-1 0 1,0 0-1,1 0 0,-1 0 1,1-1-1,-1 1 1,-4-2 544,8 1-203,0 1 0,-1-1 0,1 1 0,0-1 1,-1 0-1,1 1 0,0-1 0,-1 0 0,1 0 0,0 0 1,0 0-1,0 0 0,0 0 0,0 0 0,0 0 0,0-1 1,0 1-1,1 0 0,-1 0 0,0-1 0,1 1 0,-1 0 0,1-1 1,-1 1-1,1-1 0,0 1 0,0-1 0,0 1 0,-1-1 1,1 1 202,0-16-1643</inkml:trace>
  <inkml:trace contextRef="#ctx0" brushRef="#br0" timeOffset="5515.865">1090 639 5248,'0'0'-85,"0"0"170,0 0 64,0 0 107,0 0 107,0 0 21,35 19 1152,-26-16-1399,1 0 1,-1-1-1,1 0 0,-1-1 1,1 0-1,0 0 1,0-1-1,0 0 1,0-1-1,-1 0 0,4-1-137,38-1-2109,-51 3-2797</inkml:trace>
  <inkml:trace contextRef="#ctx0" brushRef="#br0" timeOffset="5826.93">1200 661 1920,'1'1'205,"0"-1"1,0 1 0,0 0-1,0 0 1,-1 0-1,1 0 1,0 0-1,-1 0 1,1 1-1,-1-1 1,1 0 0,-1 0-1,1 0 1,-1 0-1,0 1 1,1-1-1,-1 0 1,0 0-1,0 1 1,0-1-1,0 0 1,0 0 0,-1 1-1,1-1 1,0 0-1,0 0 1,-1 0-1,1 1 1,-1-1-206,-16 47 715,9-28-351,0 4-233,3-9-81,0 0 1,1 1-1,1-1 1,0 1 0,-1 14-51,4-28-1195,0-2-4266</inkml:trace>
  <inkml:trace contextRef="#ctx0" brushRef="#br0" timeOffset="6156.93">1045 920 6272,'19'-2'0,"-7"1"21,-10 1 86,-2 0 21,0 0 21,0 0 107,0 0 107,0 0-1,0 0-63,74 9 1109,-53-11-1444,1-1 1,-1-1-1,6-2 36,2 0-1386,-6 1-3798</inkml:trace>
  <inkml:trace contextRef="#ctx0" brushRef="#br0" timeOffset="7080.888">1161 0 9984,'0'0'-1152,"-1"17"-3349,0 66 8579,2-69-3999,1 0-1,1 0 1,1 0 0,0-1-1,1 1 1,0-1 0,5 9-79,32 47 768,-42-68-755,0-1 1,0 0 0,1 1 0,-1-1-1,0 0 1,0 1 0,1-1-1,-1 0 1,0 1 0,1-1 0,-1 0-1,0 0 1,1 0 0,-1 1-1,0-1 1,1 0 0,-1 0 0,1 0-1,-1 0 1,0 0 0,1 0 0,-1 1-1,1-1 1,-1 0 0,0 0-1,1 0 1,-1 0 0,1-1 0,-1 1-1,0 0 1,1 0 0,-1 0-1,1 0 1,-1 0 0,0 0 0,1-1-1,-1 1 1,0 0 0,1 0-1,-1-1 1,0 1 0,1 0 0,-1 0-1,0-1 1,1 1-14,10-13 151,-2-4-30,-1 1-1,-1-2 1,0 1 0,4-18-121,-5 14 227,1 1 1,1 1-1,2-4-227,-6 16 12,0 0-1,0 1 1,1-1-1,0 1 1,0 0-1,0 0 0,1 1 1,-1 0-1,1 0 1,5-3-12,-8 6 4,-1 0-1,0 0 1,1 1 0,-1-1 0,1 1 0,0 0 0,-1-1 0,1 1 0,0 0-1,0 1 1,0-1 0,0 0 0,0 1 0,0 0 0,0 0 0,-1 0 0,1 0-1,0 0 1,0 0 0,0 1 0,0-1 0,0 1 0,0 0 0,0 0 0,-1 0-1,1 0 1,0 1 0,-1-1 0,1 1 0,-1-1 0,1 1 0,-1 0 0,0 0-4,-2-2 20,1 1 1,-1-1-1,0 0 1,1 0-1,-1 1 1,0-1-1,0 1 1,1-1-1,-1 0 1,0 1-1,0-1 1,0 0-1,1 1 1,-1-1-1,0 1 1,0-1-1,0 1 1,0-1-1,0 0 1,0 1-1,0-1 1,0 1-1,0-1 1,0 1-1,0-1 1,0 0-1,0 1 1,0-1-1,-1 1 1,1-1-1,0 0 1,0 1-1,0-1 1,-1 0-1,1 1 1,0-1-1,0 1-20,-18 10 357,-21 1-43,16-10-81,1-2 0,0 0-1,-1-2 1,1 0 0,0-1 0,-16-6-233,-34-8-3546,42 9-321,28 8-1445,2 0 3435</inkml:trace>
  <inkml:trace contextRef="#ctx0" brushRef="#br0" timeOffset="7863.434">1605 307 8448,'0'0'0,"0"0"0,0 0 128,0 0-128,0 0 128,0 0 0,0 0 128,0 0-256,0 0 128,0 0-128,0 0 0,0 0-6528</inkml:trace>
  <inkml:trace contextRef="#ctx0" brushRef="#br0" timeOffset="8198.029">1571 467 8064,'0'0'128,"0"0"42,0 0 193,0 0 85,0 0-149,12 10 319,-7-7-749,23 16 871,0-6-3119,-26-12-224,-2-1-1194</inkml:trace>
  <inkml:trace contextRef="#ctx0" brushRef="#br0" timeOffset="9632.045">1606 261 9728,'0'0'0,"13"-1"0,-13 1 0,0 0 0,0 0 0,0 0 256,0 0 0,0 0-128,0 0 128,0 0-256,0 0 128,0 0-128,0 0 0,0 0 0,0 0 0,0 0-3072,0 0 128,0 0-128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4:14.9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80 319 8704,'-6'12'362,"-2"13"-244,1 0 0,1 0 0,1 1 0,1 0 0,1 0-1,1 19-117,-4 35 211,-12 93 557,5 130-768,11-267-4928,2-36 1024</inkml:trace>
  <inkml:trace contextRef="#ctx0" brushRef="#br0" timeOffset="344.434">137 473 8448,'0'0'128,"0"0"0,0 0 21,0 0 86,0 0 21,0 0 21,0 0 107,0 0 64,5 12 85,12 39-256,-2 0-1,-2 1 0,-3 1 1,2 31-277,-7-38 118,3 1 0,1-1 0,3 0 0,1-1 0,3-1 0,6 13-118,-14-36-1814,-8-21-5588</inkml:trace>
  <inkml:trace contextRef="#ctx0" brushRef="#br0" timeOffset="665.115">80 868 4736,'0'0'0,"-17"7"0,17-7 128,-11 2-128,11-2 128,0 0 384,0 0 128,0 0-128,0 0 0,11 3-256,2-1 128,7 2-256,2-1 128,2-1-256,8-4 128,1-1-1024,3-1 0,-1 2-3584</inkml:trace>
  <inkml:trace contextRef="#ctx0" brushRef="#br0" timeOffset="1011.099">435 867 9088,'0'0'128,"0"0"21,28-14 342,51-6 155,-41 13-6284,-35 6 2545,-3 1 1450</inkml:trace>
  <inkml:trace contextRef="#ctx0" brushRef="#br0" timeOffset="1278.334">543 913 9984,'0'0'0,"0"0"384,0 0 0,0 11-128,0-11 0,0 19-128,0-5 0,-4 3-128,4-2 128,0 5 0,0-3 0,0 2-128,0-4 128,0 3-384,0-4 0,0-1-7936</inkml:trace>
  <inkml:trace contextRef="#ctx0" brushRef="#br0" timeOffset="1520.568">435 1140 7680,'0'0'384,"8"0"383,-2 0 2540,115-4-3165,-39-2-5254,-51 4 248</inkml:trace>
  <inkml:trace contextRef="#ctx0" brushRef="#br0" timeOffset="2391.14">264 44 8704,'3'5'14,"-1"1"1,1 0-1,-1 0 1,0-1 0,0 1-1,-1 0 1,0 1-1,0-1 1,0 0 0,-1 0-1,0 0 1,0 0-1,-1 6-14,1 25 67,1-33-64,1 15 292,1 0 0,0 1 1,1-1-1,2 0 0,0-1 0,1 1 0,8 16-295,-13-33 491,-2-2 42,1-5 22,3-5-529,7-24 91,2 1-1,1 0 1,1 2-1,2-1 1,7-7-117,-19 32 14,0 0 0,0 0 0,0 1 0,1-1 0,0 1 0,0 1 0,1-1 0,0 1 0,0 0 0,0 0 0,0 1 0,1 0 0,0 1 0,0-1 0,0 1 0,0 1 0,0 0 0,0 0 0,1 0 0,-1 1 0,1 1 1,-1-1-1,1 1 0,0 1 0,-1-1-14,-3 1 6,0 1 0,-1-1 0,1 1 0,0-1 0,-1 2 0,0-1 0,1 0 0,-1 1 0,0-1 0,0 1 0,0 0 0,-1 1 0,1-1 0,-1 1 0,0-1 0,2 3-6,-3-4 5,-1 0 1,1 1-1,-1-1 1,1 0-1,-1 1 1,0-1-1,0 1 1,0 0-1,0-1 1,0 1-1,0 0 1,-1-1-1,1 1 1,-1 0-1,0 0 1,0-1-1,0 1 1,0 0-1,-1 0 1,1 0-1,-1-1 1,1 1-1,-1 0 1,0-1 0,0 1-1,0-1 1,0 1-1,-1-1 1,0 1-6,0 0 52,-1 0 1,0-1-1,0 0 1,0 0 0,-1 0-1,1 0 1,0 0-1,-1-1 1,1 1 0,-1-1-1,1 0 1,-1 0 0,0 0-1,1-1 1,-1 1-1,-4-1-52,-67 1 763,59-1-575,-10-1-18,1 0 1,-1-2 0,0-1-1,-9-3-170,27 5-10,0 0 0,0-1 0,0 0 0,1 0 0,-1 0 0,1-1 1,0-1-1,0 1 0,0-1 0,1 0 0,0 0 0,0-1 0,0 0 0,1 0 0,-5-6 10,-6-15-1169,-3-15-4915,12 18 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2:55.32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1502 701 4352,'-2'-7'11,"0"0"0,0 0 0,0 0 0,1-1 0,0 1 1,0 0-1,1-1 0,-1 1 0,2 0 0,-1-1 0,1 1 0,0 0 0,1-1 1,0 1-1,1-3-11,7-22 104,2 1 1,13-24-105,-17 36 8,18-49-8,-20 49 0,0 1 0,2 0 0,0 0 0,1 1 0,4-7 0,-8 19-3,-1-1 0,1 1 0,0 0 0,0 0 0,0 1 0,1-1 0,0 1 1,0 0-1,0 0 0,0 1 0,0 0 0,1 0 0,-1 1 0,1 0 0,0 0 0,0 0 0,0 1 0,0 0 1,0 0-1,0 1 0,0-1 0,4 2 3,-2 0-4,-1 0 1,0 0 0,0 1-1,0 0 1,0 0 0,0 1-1,0 0 1,0 0 0,-1 1-1,1 0 1,-1 1-1,0-1 1,-1 1 0,1 1-1,-1-1 1,0 1 0,0 0-1,-1 1 1,1-1 3,37 49 843,2-2-1,30 24-842,-73-75 100,0-1 1,0 0-1,0 0 1,0 1-1,1-1 0,-1-1 1,0 1-1,1 0 0,-1-1 1,0 1-1,1-1 0,-1 1 1,1-1-1,-1 0 0,0 0 1,1 0-1,-1-1 0,1 1 1,-1 0-1,1-1 1,-1 0-1,0 1 0,1-1 1,-1 0-1,1-1-100,58-31 282,-54 29-150,4-4-77,1 0-1,-2-1 1,1 0 0,-1 0 0,-1-1 0,0 0 0,0-1 0,-1 0-1,0-1 1,-1 1 0,0-1 0,-1-1 0,0 1 0,3-12-55,5-8-126,-8 18-189,0 1 0,-1-1-1,0-1 1,1-7 315,13-12-5589,-13 16 3733</inkml:trace>
  <inkml:trace contextRef="#ctx0" brushRef="#br0" timeOffset="1207.167">1712 982 8960,'0'0'149,"-20"-22"598,16 13-629,0 0 1,0-1-1,1 1 1,0 0-1,1-1 1,0 0-1,1 0 1,0-4-119,0-84 281,1 58-209,1 12-18,0 0 0,6-28-54,-6 46 14,1-1 0,1 1 0,0 1 0,0-1 0,1 0 0,1 1 0,-1 0 1,1 0-1,5-7-14,-7 13-8,0 1-1,0-1 1,0 1 0,1-1 0,-1 1 0,1 0 0,-1 0 0,1 1 0,0-1 0,0 1-1,-1 0 1,1 0 0,0 0 0,0 0 0,0 1 0,0-1 0,0 1 0,0 0 0,0 0-1,0 1 1,0-1 0,0 1 0,0 0 0,0 0 0,0 0 0,0 1 0,1 0 8,7 2-9,0 1 1,0 0 0,0 1-1,0 0 1,-1 1 0,0 0-1,9 9 9,34 40-51,-44-45 43,0 1 1,0-2-1,2 1 0,-1-1 0,1-1 0,0 0 0,14 7 8,-21-13 26,0-1 1,0 1-1,0-1 0,1 1 1,-1-2-1,1 1 1,0-1-1,-1 1 1,1-2-1,0 1 1,0-1-1,0 1 1,0-2-1,-1 1 0,1-1 1,0 0-1,0 0 1,-1 0-1,1-1 1,0 0-1,-1 0 1,0 0-1,1-1 1,-1 0-1,0 0-26,11-6 57,0-1 0,0 0 0,-1-1 0,-1-1-1,0 0 1,0-1 0,-2-1 0,1 0 0,-2 0 0,0-1 0,-1-1 0,0 0 0,-1 0-1,-1-1 1,6-17-57,-9 18 20,-3 9-23,0 1 1,1 0-1,-1 0 1,1 0-1,1 0 1,-1 0 0,1 1-1,3-5 3,-6 8-298,-1 2-790,0 0-1131,0 0-3754</inkml:trace>
  <inkml:trace contextRef="#ctx0" brushRef="#br0" timeOffset="-2.14748E6">657 286 8704,'-12'5'490,"-5"10"-279,2 1-1,0 0 1,0 1-1,2 1 1,0 1-1,1-1 0,-6 16-210,-6 4 191,16-24-123,-42 65 401,-26 60-469,64-113 9,0 2 0,2 0-1,1 0 1,1 1-1,1 0 1,2 0 0,0 13-9,4-32-1814,1-10-4628</inkml:trace>
  <inkml:trace contextRef="#ctx0" brushRef="#br0" timeOffset="-2.14748E6">614 267 7936,'3'45'1070,"2"-1"0,2 1 0,10 34-1070,0 2 502,-1 1-200,-4-28 95,-3 1 0,-1 0 0,-1 54-397,-7-107-853,0-2-1345,0 0-4692</inkml:trace>
  <inkml:trace contextRef="#ctx0" brushRef="#br0" timeOffset="-2.14748E6">396 696 6144,'0'0'277,"0"0"150,0 0 277,0 0 42,0 0-84,0 0-108,0 0-340,0 0-65,0 0 107,38 0 384,-31-1-1031,96-6 1095,-62 11-8313,-40-3 6863,-1-1-833</inkml:trace>
  <inkml:trace contextRef="#ctx0" brushRef="#br0" timeOffset="-2.14748E6">888 369 6528,'-2'1'47,"0"-1"0,0 1 0,1 0 0,-1 0 1,0 0-1,1 0 0,-1 0 0,1 0 0,-1 0 0,1 1 0,-1-1 1,1 1-1,0-1 0,0 1 0,0-1 0,-1 1 0,2 0 0,-2 1-47,-23 42 1380,16-25-1027,4-12-293,-6 9 83,2 0 0,0 1 0,1 0 0,-2 6-143,8-19 6,1-1 1,0 0-1,0 1 1,0-1-1,0 1 1,1-1-1,0 1 1,0-1-1,0 1 1,0-1-1,1 1 1,0-1-1,0 1 1,0-1-1,0 0 1,1 1-1,-1-1 1,1 0-1,0 0 1,0 0-1,2 1-6,45 49-499,-11-23-3226,-19-17-8</inkml:trace>
  <inkml:trace contextRef="#ctx0" brushRef="#br0" timeOffset="-2.14748E6">933 542 6016,'0'0'0,"0"0"128,19 17-128,-8-10 128,2 2-128,5 0 128,-3-1-128,3-1 128,-4 2-128,-1 0 0,0-1-4480</inkml:trace>
  <inkml:trace contextRef="#ctx0" brushRef="#br0" timeOffset="-2.14748E6">1117 495 8576,'0'0'0,"-24"19"0,10-10 0,0 0 128,-4-2 0,3 5 256,-2 2 0,-3-1-256,7 1 128,-1-3-128,7-1 0,0 2-128,7-12 0,-11 16-512,11-16 128,0 0-6144</inkml:trace>
  <inkml:trace contextRef="#ctx0" brushRef="#br0" timeOffset="-2.14748E6">980 346 6784,'0'0'0,"5"19"0,-5-19 0,5 14 0,-5-14 128,0 0 0,0 0 0,0 0 0,0 0 0,0 0-128,0 0 128,18-1-128,-8-3 128,0 4-128,3-2 0,-3-1-5376</inkml:trace>
  <inkml:trace contextRef="#ctx0" brushRef="#br0" timeOffset="-2.14748E6">1089 326 5888,'0'0'0,"0"0"0,19 10 0,-19-10 0,19 10 0,-19-10 0,14 13 128,-14-13 128,5 15-128,-12 2 0,-7 8-512,1-6 0,-1 3-1152,3-6 0,-1 1 0</inkml:trace>
  <inkml:trace contextRef="#ctx0" brushRef="#br0" timeOffset="-2.14748E6">1177 215 1536,'0'0'384,"0"0"85,0 0 342,0 0 64,0 0-65,0 0 1,0 0-214,0 0-21,0 0-149,0 0-65,0 0-84,14 15 447,-7-6-674,-1 0 1,0 0-1,0 0 0,-1 1 0,0-1 1,0 1-1,-1 0 0,-1 1 1,0-1-1,0 1 0,-1-1 0,0 1 1,-1 0-1,0 0 0,-1 0 1,0 0-1,-1 1-51,-1 12-149,-1 1 0,-1-1 0,-1 0 0,-2 0 0,0 0 0,-1-1 0,-5 8 149,6-17-5674</inkml:trace>
  <inkml:trace contextRef="#ctx0" brushRef="#br0" timeOffset="-2.14748E6">272 355 9984,'-8'22'0,"-2"0"0,-1-1 0,0 0 0,-1-1 0,-2 0 0,0-1 0,-9 8 0,-26 38 0,10-8 155,-41 63 351,79-118-399,1 0-1,0 1-103,0 0 0,1 0 0,-1 0-1,1 0 1,-1 0 0,1 0 0,0-1 0,0 1-1,0 0 1,1 0 0,-1-1 0,1 1-1,-1-1 1,1 1 0,0-1 0,0 0-1,0 1 1,0-1 0,0 0 0,1 0 0,-1-1-1,3 2-2,3 2 31,1 0-1,0-1 1,0-1-1,0 1 1,7 0-31,-5 0 42,129 37-1450,-99-30-5098</inkml:trace>
  <inkml:trace contextRef="#ctx0" brushRef="#br0" timeOffset="-2.14748E6">1285 0 8064,'0'0'128,"0"0"42,0 0 172,0 0 20,0 0-84,5 37 767,0-24-939,0-1-1,0 0 0,1 0 1,0-1-1,1 1 1,1-2-1,0 1 1,7 7-106,18 18 294,28 23-294,-42-41 99,29 19 51,-47-34-131,0-1 1,-1 1 0,1 0-1,0 0 1,-1-1 0,0 1-1,0 0 1,1 0 0,-2 0 0,1 0-1,0-1 1,0 1 0,-2 2-20,-5 19 37,-1-2 0,-1 1 1,-2-1-1,0 0 0,-1-1 1,-1 0-1,-1-1 0,-5 5-37,-35 55 107,-46 101 106,95-174-1194,4-5-4118,1-2-1343</inkml:trace>
  <inkml:trace contextRef="#ctx0" brushRef="#br0" timeOffset="-2.14748E6">1406 883 7424,'0'0'0,"0"0"256,0 0 0,0 0 256,0 0 128,14-5-512,0 2 128,2-1-128,1 2 128,-1-1-128,1 1 0,-3 2-128,0-3 0,-2 3-1280,0-4 0,-3 4-1536,-9 0 0,0 0 1792</inkml:trace>
  <inkml:trace contextRef="#ctx0" brushRef="#br0" timeOffset="-2.14748E6">1496 850 7552,'0'0'149,"0"14"854,-5 24 174,2 1 1,1 4-1178,-2 22-569,-3-3-5164,6-59 1104</inkml:trace>
  <inkml:trace contextRef="#ctx0" brushRef="#br0" timeOffset="-2.14748E6">1328 1190 9856,'0'0'128,"0"0"0,0 0 0,0 0 0,29-7 277,6-5-175,1 2 1,0 2-1,1 1 1,-1 2-1,38 0-230,-61 5-667,13 4-8112,-17-1 8775,7 4-1447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4:55.1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1 202 4736,'0'0'171,"0"0"191,0 0 86,0 0-149,0 0-65,0 0-84,0 0-22,0 0 21,0 0 86,0 0 21,0 0-22,0 0-63,1-12 426,1 7-542,1-1-1,0 1 1,1 0-1,-1 0 1,1 0 0,0 0-1,0 1 1,1 0-1,-1-1 1,1 2-1,0-1 1,0 0-1,4-1-54,79-44 171,-76 44-112,13-7 17,1 2-1,0 0 1,1 2-1,0 1 1,1 1-1,10 0-75,26-1 211,-1 3 0,16 3-211,-71 2 0,3 2 0,-2 3 21,-7-5 107,-2-1 85,4 48 299,-9-21-475,-2-1 0,-1 1-1,-1-2 1,-1 1 0,-1-1-1,-1-1 1,-7 10-37,-4 11 21,17-35 3,0 0 0,-1-1 0,0 0 0,0 0 1,-1 0-1,0-1 0,-1 0 0,1 0 0,-2-1 1,1-1-1,-1 1 0,0-2 0,0 1 0,-1-1 1,1-1-1,-8 3-24,-24 5 162,0-1 1,-1-2 0,-35 3-163,40-6 21,33-6-326,0 1 0,0-1-1,-1 1 1,1-1 0,0-1 0,0 1 0,0-1 0,0 0 0,-1 0 0,-3-2 305,-6-1-6037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4:58.57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1 221 4864,'36'-2'-107,"215"-34"4182,117 3-4075,-252 22 465,97-23-465,-33 5 580,-49 15-271,1 5 1,127 10-310,-183-2 82,-1-4 0,46-9-82,64-4 92,59 6 57,-160 9-40,0 3 1,9 5-110,-36-2 16,-47-3-14,1 1 0,-1 0 0,0 0 0,1 2 0,-1-1 0,0 1 1,0 0-1,0 1 0,-1 0 0,2 2-2,-10-5 107,-1-1 21,2 5-58,-1 1 0,-1 0 0,1-1 0,-1 1 0,0 0 0,0 0 0,-1 2-70,0-1 11,-1-1 0,0 1-1,-1-1 1,1 0-1,-1 1 1,0-1 0,-1-1-1,1 1 1,-1 0-1,-1-1 1,1 0-1,-1 0 1,1 0 0,-4 1-11,-13 12 101,-2 0-1,-24 13-100,-8 6 56,48-32-56,-20 18 61,-1-2-1,-1-1 0,0-1 1,-2-2-1,0 0 0,-16 3-60,-8 1 58,1 0 305,-39 9-363,73-26 40,0 1 0,0-2 0,-1-1 0,0 0 0,1-2 1,-13-1-41,-48-1 0,0 3 0,-38 7 0,51-2 0,0-2 0,1-4 0,-57-8 0,-117-12 0,32 3 0,-71-7-804,113 12-2659,-137-29 3463,241 29-4032,-4 1-853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5:04.54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1 292 4352,'40'-22'16,"39"-16"-16,-61 30 27,-7 5 216,1 1 1,0 0 0,-1 1 0,1 0 0,0 1 0,0 0 0,0 1 0,0 0 0,-1 1 0,8 1-244,11 1 355,33 0 282,0-2 0,53-7-637,22 0 134,556-18 294,-262 4-237,95-8 321,4-23-512,-351 36 360,1 9 1,14 7-361,133-2 68,-69-11 146,292-2 41,-389 11-171,0-7 0,17-9-84,-44 2 122,1 7 0,0 5 0,55 9-122,49 27 0,12 1 0,-236-32-1,917 87 236,-735-70-179,41-8-56,-35-3 115,21 12-115,121 13 182,-279-29-132,0-4 1,0-3-1,0-2 1,10-6-51,-37 5 89,-13 3 45,0-1 0,0-2 0,11-4-134,9-1 102,-7 5-55,-38 7 60,-2 0 21,4-25 20,-3 23-131,0-1-1,-1 0 1,1 0-1,-1 0 1,1 1-1,-1-1 1,0 0-1,0 0 0,0 0 1,-1 0-1,1 1 1,-1-1-1,0-1-16,-1-7 21,2 8-21,-1-1 0,0 1 0,0-1 0,0 1 0,0 0 0,-1 0 0,1 0 0,-1 0 0,0 0 0,0 0 0,0 0 0,0 1 1,0-1-1,0 1 0,-1-1 0,-2-1 0,1 0-7,0-1 0,-1 1 0,0 0 0,0 1 0,0-1 0,0 1 0,0 0 0,-1 0 0,0 0 0,1 1 0,-1 0 0,0 0 0,0 1 0,0-1 1,0 1-1,-1 0 0,1 1 0,0 0 0,-2 0 7,-9 2-40,-1 0 0,1 1-1,0 1 1,1 1 0,-12 4 40,-3 1-30,-145 41-491,-87 28-6553,134-40 3256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5:06.6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33 166 4608,'-3'1'14,"-17"7"-45,19-8 37,1 0 1,0 0-1,-1 0 0,1 0 1,-1 0-1,1 0 0,-1 1 1,1-1-1,0 0 0,-1 0 1,1 1-1,0-1 0,-1 0 1,1 0-1,0 1 0,-1-1 1,1 0-1,0 1 0,-1-1 1,1 0-1,0 1 0,0-1 1,-1 1-1,1-1 0,0 0 1,0 1-1,0-1 0,0 1 1,0-1-1,0 1 0,0-1 1,-1 0-1,1 1-6,3 2 111,-1-1 1,1 1-1,0-1 1,0 1-1,0-1 0,0 0 1,0 0-1,0-1 1,0 1-1,0 0 0,1-1 1,-1 0-1,1 0 1,-1 0-1,3 0-111,63 10 747,-46-9-541,184 21 1463,108-5-1669,207-16 807,52 1-211,-278 14-284,-91-3 165,165-12-477,-308-5 72,243-9 227,-221 13-186,-1 3 0,55 12-113,19 9 178,2-7 0,0-7 0,28-7-178,173 7 71,-52 2-14,62 2 107,63-1 77,-115-14-132,-127 3 18,0-8 0,85-18-127,315-50 331,-195 26-150,-171 22-181,113-15 0,-211 26 0,1 6 0,-1 6 0,51 8 0,48-1 0,-217-5 0,32-1 0,-37 1 0,-6-1 0,-24-3 0,-61-1 0,-1 4 0,-19 4 0,-35 1 0,-644-44 0,568 31-86,-190 19 86,25 1-87,264-13 56,0-5 0,-26-9 31,34-1-17,-1-2 16,0 6-1,-1 4 1,-74 5 1,34 16-38,57-4-98,-44-3 136,106-6-14,0-1 1,0-2-1,1-1 0,0-2 0,0-1 1,-3-2 13,-30-12-123,-55-10 123,94 27-26,-1 1 0,1 1 1,-1 2-1,0 0 0,0 2 0,-1 1 26,-250 40-925,190-27-1158,28-5-4743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05.8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10368,'13'7'1130,"10"8"-829,0-1 0,2-1-1,-1-2 1,2 0-1,0-2 1,0-1-1,0 0 1,1-2 0,0-2-1,0 0 1,22 0-301,-17-3 113,-9 0 247,-1 0 1,1 2 0,8 2-361,-54 30 128,0-5-90,-1-2 1,-2 0-1,-26 21-38,-30 31 119,59-54-102,0-2-23,2 1 1,0 1-1,-6 14 6,26-39-192,1-1-362,0 0-1132,0 0-4159,0 0-21,0 0 3775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5:27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2 2048,'0'0'512,"0"0"107,0 0 447,0 0 44,0 0-577,-30-1 213,20 2-700,0 1-1,0 0 1,1 0-1,-1 1 1,1 1-1,-1-1 1,1 2-1,0-1 1,1 1-1,-1 1 1,1-1-1,0 1 1,0 1-1,-5 5-45,-1 2 43,0 1 1,1 0-1,1 0 0,0 2 0,1-1 0,1 2 0,1 0-43,-15 24 101,17-30-100,0 0 0,1 0-1,0 1 1,1 0 0,0 0-1,1 0 1,0 0 0,-1 14-1,-3 116-1,8-98 48,-3-1 0,-1-1 0,-2 1 0,-2-1 0,-4 5-47,6-29-2,3-12-34,1 0 0,-1 0 0,1 0 0,1 0 0,0 1 0,0-1 0,0 1 0,1-1 0,0 0 0,0 1 36,0-6-1238,0-2-2900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5:30.5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 1 7040,'0'0'0,"-19"9"0,11 2 128,3 2-128,1 4 128,-1 3-128,-1 1 0,0 1-896,-5 1 0,2-2-2816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5:28.0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1 3200,'10'9'-43,"-8"-7"342,-2-2 106,0 0 107,0 0 86,0 0-65,55 3 1270,26-2-1345,98-9 510,-103 7-4837,-75 1-99</inkml:trace>
  <inkml:trace contextRef="#ctx0" brushRef="#br0" timeOffset="268.087">137 271 128,'0'0'0</inkml:trace>
  <inkml:trace contextRef="#ctx0" brushRef="#br0" timeOffset="495.411">109 271 7040,'12'-3'0,"-3"3"21,-7 0 107,24-1 597,37-5-447,-33 1-22,0 3 0,1 0 0,-1 2 0,28 3-256,-54-4 45,24 5-325,-25-3-872,-3-1-683,0 0-2111</inkml:trace>
  <inkml:trace contextRef="#ctx0" brushRef="#br0" timeOffset="1193.674">1 60 4480,'8'4'64,"-7"-3"256,-1-1 85,0 0 107,12 50 977,-4-25-1229,3 35 49,-2 0 0,-4 1 0,-1 25-309,-2-22 140,-7 29 93,0-20-82,7-62 46,7-11-82,13-18-64,-12 10-147,0-1 1,1 2-1,0-1 1,0 2-1,1-1 1,0 1-1,0 1 1,0 0-1,1 1 1,0 1-1,-1 0 1,1 0-1,1 1 1,-1 1-1,0 0 1,0 1-1,0 0 1,1 1-1,-1 1 1,0 0-1,5 1 96,-9-1-4906</inkml:trace>
  <inkml:trace contextRef="#ctx0" brushRef="#br0" timeOffset="1571.362">509 434 6016,'0'0'-491,"0"0"86,0 0 42,-1 33 811,-5 25 331,2 36-779,-3 46-544,4-120-2976</inkml:trace>
  <inkml:trace contextRef="#ctx0" brushRef="#br0" timeOffset="2197.743">546 474 7168,'0'0'128,"0"0"0,8 26 341,-1-7-324,0 0 0,2-1 0,0 0 1,1-1-1,1 0 0,1-1 0,9 11-145,-19-24 29,-2-2-22,1-1 0,-1 1 0,0-1 0,1 1-1,-1-1 1,1 1 0,-1-1 0,0 1-1,1-1 1,-1 1 0,1-1 0,-1 0 0,1 1-1,-1-1 1,1 0 0,0 0 0,-1 1 0,1-1-1,-1 0 1,1 0 0,0 0 0,-1 0-1,1 0 1,-1 1 0,1-1 0,0 0 0,-1 0-1,1-1 1,-1 1 0,1 0 0,0 0 0,-1 0-1,1 0 1,-1 0 0,1-1 0,0 1-1,-1 0 1,1-1-7,17-23 142,6-43-2,-23 64-125,10-41 17,-9 34-27,0 1 0,0-1 1,0 0-1,1 1 1,1 0-1,0 0 0,0 0 1,0 0-1,1 1 0,1 0 1,-1 0-1,1 0 0,1 0 1,1-1-6,2 4 0,1 5 0,0 7 0,0 15 30,0 0-1,-2 1 1,0 0 0,-1 1 0,2 17-30,10 55 211,-12-48-1339,13 39 1128,-21-85-5888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5:31.5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309 64 2048,'0'0'1045,"-18"-17"4958,3 2-5606,12 12-388,1 0 0,-1 1 0,0-1 0,0 1 0,-1-1 0,1 1 0,0 0 0,-1 0 0,1 1 0,-1-1 0,0 1 0,0-1 0,1 1 0,-1 0 0,0 1 0,0-1 0,0 1 0,0 0 0,-1 0-9,-2 0 22,1 1 1,0 0 0,0 1 0,0 0 0,0 0-1,0 0 1,1 0 0,-1 1 0,1 0 0,-1 0-1,-3 4-22,-2 1 30,1 0 0,0 1-1,0 1 1,1-1-1,0 2 1,1-1-1,0 1 1,1 0 0,0 1-1,0 0 1,0 3-30,1 1 0,0 0 0,2 0 0,-1 1 0,0 10 0,4-21 0,1 0 0,-1 1 0,1-1 0,1 0 0,-1 0 0,1 1 0,0-1 0,0 0 0,1 0 0,0 0 0,0 0 0,0 0 0,1 0 0,0 1 0,-1-5 0,-1-1 0,1 1 0,0 0 0,0 0 0,0-1 0,0 1 0,0-1 0,0 1 0,0-1 0,0 0 0,1 0 0,-1 0 0,0 0 0,1-1 0,-1 1 0,1 0 0,-1-1 0,1 0 0,-1 1 0,1-1 0,-1 0 0,1-1 0,-1 1 0,0 0 0,1-1 0,-1 1 0,1-1 0,-1 0 0,1 1 0,-1-1 0,1-1 0,6-1 0,-1 0 0,1-1 0,-1-1 0,1 1 0,-1-1 0,0 0 0,6-7 0,-6 5 28,0-2 0,-1 1 0,1-1 0,-2 0 0,1-1 0,-2 1 0,1-1 0,-1-1 0,0 1 0,-1-1 0,-1 1 1,1-1-1,-2 0 0,0 0 0,0-1 0,-1 1 0,0 0 0,-1-1 0,0-2-28,-20 70 107,17-43-107,0-1 0,0 1 0,2 0 0,-1 0 0,1-1 0,1 1 0,1 0 0,0 7 0,0-16 0,0 1 0,0-1 0,0 1 0,1-1 0,0 0 0,0 0 0,0 0 0,0 0 0,1 0 0,-1 0 0,1 0 0,0-1 0,0 1 0,0-1 0,1 0 0,-1 0 0,1 0 0,-1-1 0,1 1 0,0-1 0,0 0 0,0 0 0,1 0 0,-1-1 0,1 1 0,5 1-384,-1-1 0,0 0 0,1-1 0,-1 0 0,1 0 0,8-2 384,7 1-5760</inkml:trace>
  <inkml:trace contextRef="#ctx0" brushRef="#br0" timeOffset="15313.345">508 299 3968,'10'-3'272,"0"-1"-1,0 1 1,-1-2 0,1 0-1,-1 0 1,0-1 0,0 0-1,-1 0 1,1-1 0,-2 0 0,1 0-1,4-7-271,-1 3 150,1 0 1,0 1-1,1 0 0,6-3-150,-7 7 516,-17 13-1,-10 12-394,8-4-101,1 1-1,1-1 1,0 1-1,2 0 1,-1 0-1,2 1 1,0-1-1,1 1 1,1-1 0,0 1-1,2-1 1,2 15-20,-5-29 0,1-1 0,0 0 0,0-1 0,0 1 0,0 0 0,0-1 0,0 1 0,1 0 0,-1 0 0,0-1 0,0 1 0,0 0 0,1-1 0,-1 1 0,0 0 0,1-1 0,-1 1 0,1-1 0,-1 1 0,1 0 0,-1-1 0,1 1 0,-1-1 0,1 1 0,-1-1 0,1 0 0,0 1 0,-1-1 0,1 0 0,-1 1 0,1-1 0,0 0 0,1 2-102,0 0 0,0-1 0,0 1 0,0-1 0,0 0 0,0 0 1,1 0-1,-1 0 0,0 0 0,1 0 0,-1 0 0,0-1 0,1 1 1,-1-1-1,1 0 0,-1 0 0,1 0 0,-1 0 0,1 0 0,-1 0 0,1-1 1,-1 1-1,1-1 0,-1 0 102,4-1-584,0-1 1,0 0 0,-1 0-1,1 0 1,-1-1-1,0 0 1,1-1 583,3-2-831,18-13-897</inkml:trace>
  <inkml:trace contextRef="#ctx0" brushRef="#br0" timeOffset="15759.446">528 19 8448,'0'0'0,"0"0"0,0 0 0,0 0 0,9-2 0,-9 2 0,9-3 0,-9 3 0,11-2 0,-11 2 0,0 0-3584,0 0 0,0 0 2432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52:30.516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29 6656,'1'-2'93,"1"0"0,0 1-1,0-1 1,1 1 0,-1 0 0,0-1 0,0 1 0,1 0 0,-1 0 0,0 1 0,1-1 0,-1 0-1,1 1 1,-1 0 0,1-1 0,-1 1 0,2 0-93,54 1 2541,-32 1-1925,389-16 898,-382 14-1463,-1 0 0,1 2-1,-1 2 1,0 1 0,0 1-1,0 1 1,-1 2 0,19 9-51,-12-8 13,0-2 0,1-1 0,-1-2-1,1-2 1,1-2 0,-1-1 0,12-3-13,21 2 38,37 5-38,-85-3 0,1-1 0,0-1 0,2-2 0,44-1 0,54 18 0,20-8 0,-8-5 21,-102-4 224,1 0 1,27-8-246,-48 6 0,-1 0 0,-4 2 21,-9 3 86,18-4 423,-13 3-8442,-6 1 1342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52:32.466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10496,'0'0'149,"23"0"470,2 2-379,-1 1 1,1 2-1,-1 0 1,17 6-241,28 6 190,101 8 94,-87-14 200,55 14-484,-81-12 213,0-3 0,0-3 1,37 0-214,-43-3 196,40 9-196,-39-5 188,34 0-188,193-1 384,-225-3-384,-48-3 0,1 0 0,-1-1 0,1 1 0,-1-1 0,1-1 0,4 0 0,228-29 640,-230 27-768,-8 3-491,-1 0-1600,0 0-6207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52:33.094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10752,'0'0'-128,"11"0"0,586 63 872,-589-62-742,63 7-146,-28-2-81,1-2 1,0-1-1,0-3 0,-1-1 0,1-3 0,24-4 225,-50 5-4224,-4 0-1173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52:34.028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55 4992,'72'-17'128,"2"3"0,-1 3 0,2 4 0,29 2-128,-15 6 844,0 4-1,25 7-843,-64-4 352,0 2-1,0 3 1,-1 1-1,32 16-351,-35-11 196,1-2 1,0-2-1,2-2 0,-1-2 0,27 1-196,-52-9 67,0 1 0,-1 1-1,1 0 1,-1 2 0,0 1-1,0 0 1,-1 2 0,10 6-67,-11-7 103,1-2 0,-1 0 0,2-2 0,-1 0 0,0-1 0,17 1-103,15-2 889,-23-3-4547,-9 0-1423,-21 0 3225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48:11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1246 3434 7296,'0'0'533,"8"4"463,-2-3 2296,41 6-3020,0-2-1,1-3 1,-1-2-1,1-1 1,21-6-272,-21 1-922,-1-3 0,0-2 0,13-6 922,-43 12-7253</inkml:trace>
  <inkml:trace contextRef="#ctx0" brushRef="#br0" timeOffset="476.615">1246 3662 6784,'0'0'405,"26"7"2155,35-17-1173,0 2-1,55 1-1386,-34 3 1515,25-7-1515,-71 7 613,-29 3-4234,-7 1-3952</inkml:trace>
  <inkml:trace contextRef="#ctx0" brushRef="#br0" timeOffset="1236.721">1595 3008 8320,'0'27'789,"0"-25"-469,0-2-128,0 0 21,0 0-42,-3 1 42,-16 8-110,0 1-1,1 0 1,0 1-1,-16 13-102,10-6 371,-1-2 0,-12 5-371,36-21 17,1 1 0,-1-1 0,0 0 0,1 0 0,-1 0 0,0 1 0,1-1 0,-1 0 0,1 1 0,-1-1 0,1 0 0,-1 1 0,1-1 0,-1 1 0,1-1 0,-1 1 0,1-1 0,0 1 0,-1-1 0,1 1 0,0-1 0,-1 1 0,1 0 0,0-1 0,0 1 0,0-1 0,-1 1 0,1 0-1,0-1 1,0 1 0,0 0 0,0-1 0,0 1 0,0 0 0,0-1 0,0 1-17,2 1 10,-1-1 0,0 1 0,0-1 0,0 1 0,1-1 0,-1 0-1,1 0 1,-1 0 0,1 1 0,0-2 0,-1 1 0,1 0 0,0 0-10,61 22 178,-47-20-23,1 0 1,-1 0 0,0-2 0,0 0-1,1-1 1,-1-1 0,0 0-1,0-1 1,1-1 0,3-1-156,-19 4 213,-1 0-42,0 0 42,0 0-42,0 0 64,0 0 21,2-3-189,0-1 1,-1 1 0,1 0 0,-1-1 0,0 1 0,0-1 0,0 1 0,0-1-1,0 0 1,-1 1 0,0-4-68,-2-2 75,0 1 0,-1 0 0,-1 0-1,1 0 1,-1 0 0,0 1 0,-1-1-1,0 1 1,0 0 0,-1 1 0,0-1 0,0 1-1,-3-2-74,-25-31-1757,30 34 395,0-1 0,0 0 0,1 0 1,-1-1-1,-1-5 1362,0 0-5696</inkml:trace>
  <inkml:trace contextRef="#ctx0" brushRef="#br0" timeOffset="1769.588">2174 3115 9984,'0'0'2,"1"1"0,-1-1 0,0 1 0,1 0 1,-1-1-1,1 1 0,-1-1 0,0 1 0,0-1 0,1 1 0,-1 0 1,0-1-1,0 1 0,0 0 0,0-1 0,1 1 0,-1 0 1,0-1-1,0 1 0,0 0 0,-1-1 0,1 1 0,0 0 1,0-1-1,0 1 0,0 0 0,-1-1 0,1 1 0,0-1 1,0 1-1,-1-1 0,1 1 0,-1 0 0,1-1 0,0 1 1,-1-1-1,1 1 0,-1-1 0,1 0 0,-1 1 0,0-1 1,1 0-1,-1 1-2,0 0 35,-21 27 246,1 1 1,2 0 0,-8 19-282,22-39 54,1 0 1,0 0 0,0 0-1,1 1 1,1-1-1,-1 1 1,1 0 0,1-1-1,0 1 1,1 0-1,0 0 1,0 0-1,1 0 1,0 0 0,1 1-55,4 15-13,2-1 0,1 1 0,1-2-1,1 1 1,1-1 0,1-1 0,10 12 13,-12-19-2457,1-1 0,1 0 0,1-1 0,0-1 2457,11 9-1728</inkml:trace>
  <inkml:trace contextRef="#ctx0" brushRef="#br0" timeOffset="2830.423">2523 3204 9600,'0'0'128,"0"0"21,0 0 86,0 0 42,0 0 107,0 0 64,0 0-149,0 0-65,0 0-63,0 0 42,0 0-42,3-2 21,11-3-171,0 0 1,0 1-1,0 0 0,1 1 1,-1 1-1,1 0 0,0 1 1,-1 1-1,1 0 0,0 1 1,0 0-1,-1 1 0,1 1 1,1 1-22,-14-3 4,-1-1 0,1 1 0,0 0 0,-1 0 0,1 0 0,-1 0 0,1 0 0,-1 0 0,1 0 0,-1 0 0,0 0 0,1 1 0,-1-1 0,0 1 0,0-1 0,0 1 0,0-1 0,0 1 0,-1-1 0,1 1 0,0 0 0,-1 0 0,1-1 0,-1 1 0,0 0 0,0 0 0,1-1 1,-1 1-1,0 0 0,0 0 0,-1 0 0,1 0 0,0-1 0,-1 1 0,1 0 0,-1 0 0,1-1 0,-1 1 0,0 0 0,0-1 0,0 1-4,-3 7 28,0-1 0,-1 0 1,0 0-1,0 0 0,-1 0 0,0-1 0,-4 4-28,-2 1 84,-1-1-1,-1-1 0,0 0 1,0-1-1,0 0 1,-1-1-1,-1-1 0,1 0 1,-1-1-1,-1-1 1,-8 2-84,24-8 0,6-4 0,15-4 0,-9 8-6,1 1 0,-1 0 0,1 1 0,-1 0 0,0 1 1,0 0-1,0 1 0,0 0 0,0 1 0,-1 0 1,5 3 5,-11-6-2,-1 1 0,0 0 1,0-1-1,0 1 0,0 0 0,0 1 1,0-1-1,-1 0 0,1 1 1,-1 0-1,1-1 0,-1 1 1,0 0-1,0 0 0,0 0 1,-1 0-1,1 1 0,-1-1 1,0 0-1,0 1 0,0-1 1,0 1-1,0-1 0,-1 1 0,0-1 1,0 1-1,0 0 0,0-1 1,0 1-1,-1-1 0,1 1 1,-1-1-1,0 1 0,0-1 1,0 1-1,-1-1 0,1 0 1,-1 1 1,-3 3-104,0 0 0,0 0 0,0 0 1,-1 0-1,0-1 0,-1 0 1,1 0-1,-1-1 0,0 0 1,-1 0-1,1-1 0,-1 1 0,0-2 1,-3 2 103,-35 21-1215,45-25-1772,1-1-2623</inkml:trace>
  <inkml:trace contextRef="#ctx0" brushRef="#br0" timeOffset="4940.113">3946 3599 11648,'0'0'0,"-12"16"0,7-7 128,2 2-128,1 0 128,2 8-128,-3-2 0,3 0 0,-3 0 0,2 0 0,-2-1 0,1-5-2048,-1 0 128,3-4-1280,0-7 128,0 0 2304</inkml:trace>
  <inkml:trace contextRef="#ctx0" brushRef="#br0" timeOffset="5624.702">4344 3422 5760,'-5'-15'5561,"3"11"-5472,0 0 1,1 1-1,-1-1 0,1 0 1,-1 0-1,1 0 1,0 0-1,1-1 1,-1 1-1,1 0 1,-1 0-1,1 0-89,3-9 83,0 1 0,1 0 0,1 1 0,0-1-1,0 1 1,1 0 0,0 0 0,1 0 0,0 1-1,1 0 1,0 1 0,0 0 0,1 0 0,1 0 0,-1 1-1,1 1 1,5-3-83,-13 9 5,1 0 0,0 0 0,0 0 0,0 1 0,-1-1 0,1 1 0,0-1 0,0 1 0,0 0 0,0 0 0,0 1-1,0-1 1,0 0 0,0 1 0,-1 0 0,1 0 0,0 0 0,0 0 0,-1 0 0,1 0 0,0 1 0,-1-1 0,0 1 0,1 0 0,-1 0 0,0 0 0,0 0-1,0 0 1,0 0 0,0 0 0,0 2-5,2 1 8,0 0 0,0 0 0,0 0 0,-1 1 0,0 0 0,0 0 0,-1 0 0,1 0 0,-1 0-1,-1 0 1,1 1 0,-1-1 0,1 6-8,-2 0 20,-1 1 0,0-1-1,0 0 1,-1 0 0,-1 0 0,0 0 0,0-1-1,-1 1 1,-1-1 0,0 0 0,-1 0-1,0 0 1,0-1 0,-1 0 0,0 0-1,-1-1 1,0 0 0,-1 0 0,0-1-1,0 0 1,0 0 0,-1-1 0,-1 0-1,1-1 1,-1-1 0,0 1 0,-1-1-20,-7 2 0,12-5 0,0 1 0,0 0 0,1 0 0,0 0 0,-1 0 0,1 1 0,0 0 0,-2 3 0,6-6 3,1 0 0,0 1 0,-1-1 1,1 0-1,0 1 0,0-1 1,0 0-1,0 1 0,0-1 1,0 1-1,1 0 0,-1-1 1,0 1-1,1 0 0,-1-1 1,1 1-1,0 0 0,0 0 1,-1-1-1,1 1 0,0 0-3,1 0 9,-1-1 0,1 1-1,0-1 1,-1 1 0,1-1 0,0 0 0,0 1-1,0-1 1,0 0 0,0 0 0,0 0-1,0 0 1,1 0 0,-1 0 0,0 0 0,0 0-1,1 0 1,0 0-9,8 4 55,0-2 1,-1 1-1,2-1 0,-1-1 0,9 2-55,-12-3 9,3 2-971,0-1 0,0 0 0,1-1 0,-1 0 0,0 0 0,1-1 0,-1-1 0,1 0 0,-1 0 0,0-1 1,9-3 961,-6 1-2987</inkml:trace>
  <inkml:trace contextRef="#ctx0" brushRef="#br0" timeOffset="7647.862">5733 2958 12416,'5'3'46,"0"0"1,-1 1 0,1 0 0,-1 0 0,0 0 0,0 0 0,-1 1-1,1-1 1,-1 1 0,0 0 0,0 0 0,0 0 0,-1 0-1,0 1 1,0-1 0,0 1 0,-1-1 0,1 1 0,-1 0 0,0 4-47,5 20 215,4 12 53,-1 1 0,-2-1 1,-2 1-1,-2 0 1,-2 30-269,-2-48-337,-1 0 0,-1 0 0,-1 0 0,-2-1 0,0 1 0,-1-1 1,-2-1-1,0 1 0,-2-1 0,-6 8 337,-15 24-7829</inkml:trace>
  <inkml:trace contextRef="#ctx0" brushRef="#br0" timeOffset="6024.473">4860 3000 9984,'-1'10'277,"-17"192"2774,8-136-3169,2 0 1,3 1 0,3 0-1,6 49 118,0-93-5482,-1-13 554</inkml:trace>
  <inkml:trace contextRef="#ctx0" brushRef="#br0" timeOffset="6514.002">4793 3274 10112,'1'3'128,"4"17"186,0 0 0,2-1 1,1 0-1,5 11-314,-9-23 162,0 1 0,1-1 0,-1 0 0,1 0-1,1 0 1,-1 0 0,1-1 0,0 0 0,1 0 0,-1-1 0,1 0 0,4 3-162,-7-7 36,-1-1 0,0 1 1,0 0-1,0-1 0,1 0 1,-1 1-1,0-1 0,1-1 1,-1 1-1,0 0 0,0-1 1,1 0-1,-1 1 0,0-1 1,0-1-1,0 1 0,0 0 1,0-1-1,0 1 0,0-1 1,-1 0-1,1 0 1,-1 0-1,2-1-36,11-10 51,0 0 1,0-1-1,5-8-51,-14 16 19,2-4-9,0 1 0,-1-1-1,0-1 1,0 1 0,-1-1 0,0-1 0,-1 1-1,-1-1 1,0 1 0,0-1 0,-1-1 0,0-2-10,0-5-6,-1-1 1,-1 0 0,-1 0-1,-1 0 1,0 1-1,-5-20 6,5 34-106,1 5-22,-2 4 21,-3 7 106,0 1 0,0-1 1,1 1-1,1 0 0,0 0 0,0 1 1,1-1-1,0 1 0,1-1 0,1 1 1,-1-1-1,2 9 1,1 10-56,1 0-1,2-1 1,1 1-1,4 12 57,8 7-1770,3-21-5334,-8-16 3648</inkml:trace>
  <inkml:trace contextRef="#ctx0" brushRef="#br0" timeOffset="6849.95">5312 3324 11008,'-4'18'104,"1"1"-1,1 0 1,0-1 0,2 1 0,0 0 0,1 0 0,2 11-104,1 29 190,-4-32-170,-1 1 1,0 0-1,-3 4-20,-8 14-3922,11-44 445,1-2 426</inkml:trace>
  <inkml:trace contextRef="#ctx0" brushRef="#br0" timeOffset="7335.033">5262 3392 11008,'0'0'128,"0"0"21,12 4 342,-4 1-380,-1 0 1,1 0-1,-1 1 1,0-1-1,0 2 1,0-1-1,-1 1 1,3 3-112,44 66 305,-2-4 546,-50-71-845,-1-1 1,0 1-1,1-1 1,-1 1 0,0-1-1,1 1 1,-1-1 0,1 1-1,-1-1 1,1 0 0,-1 1-1,1-1 1,0 0-1,-1 1 1,1-1 0,-1 0-1,1 0 1,-1 0 0,1 0-1,0 1 1,-1-1-1,1 0 1,0 0 0,-1 0-1,1 0 1,-1 0 0,1-1-1,0 1 1,-1 0 0,1 0-1,0 0 1,-1 0-1,1-1 1,-1 1 0,1 0-1,-1 0 1,1-1 0,-1 1-1,1-1 1,-1 1 0,1 0-1,-1-1 1,1 1-1,-1-1 1,0 1 0,1-1-1,-1 1 1,0-1 0,1 1-1,-1-1-6,16-35-91,-14 29 107,15-43-15,-5 14 9,1 1 0,16-29-10,-25 63 64,-1 10-28,3 26-20,1 44-25,-7-70-236,0 36 450,0-17-4496,0-25 2051,0-3-640,0 0 256,0 0 1387</inkml:trace>
  <inkml:trace contextRef="#ctx0" brushRef="#br0" timeOffset="3276.05">3002 3165 8960,'0'0'128,"0"0"21,0 0 86,0 22 405,5 169 1312,0 37-832,-16-128-941,4-55-7356,7-43 1119</inkml:trace>
  <inkml:trace contextRef="#ctx0" brushRef="#br0" timeOffset="3779.282">3332 3254 9088,'-65'10'512,"63"-9"-171,2-1-149,-2 3 21,-31 34 133,-1-1 0,-1-1 0,-11 5-346,-8 10 157,53-49-119,-1-1-1,1 1 1,0 0 0,-1 0-1,1 0 1,0 0 0,0 0-1,0 1 1,0-1 0,0 0 0,0 0-1,0 1 1,1-1 0,-1 1-1,0-1 1,1 0 0,-1 1-1,1-1 1,-1 1 0,1 0-1,0-1 1,0 1 0,-1-1-1,1 1 1,0 1-38,3 0 52,-1-1 0,1 1 0,0 0 0,0-1 0,0 1 0,0-1 0,0 0 0,0 0 1,1 0-1,-1-1 0,1 1-52,27 13 485,0-1 0,0-2 1,1 0-1,9 0-485,-40-12-99,7 2 1668,-5-2-4787,0 0-6447,-3 0 7233</inkml:trace>
  <inkml:trace contextRef="#ctx0" brushRef="#br0" timeOffset="4107.875">3377 3481 9088,'1'16'323,"-1"0"1,-1 0-1,0 0 1,-1 0-1,-1 0 0,-1-1 1,-2 8-324,-10 58 530,11 36-1020,5-116-1580,0-1-4180</inkml:trace>
  <inkml:trace contextRef="#ctx0" brushRef="#br0" timeOffset="4622.908">3348 3511 10112,'0'0'128,"2"0"64,8 4 27,-1 0 1,0 0 0,0 1-1,-1 0 1,1 1-1,-1 0 1,0 0 0,-1 0-1,0 1 1,7 8-220,5 7 313,0 0 0,-2 2 1,2 5-314,-18-28 4,-1-1 0,0 1 0,1 0 1,-1-1-1,0 1 0,1-1 0,-1 0 1,0 1-1,1-1 0,-1 1 0,1-1 0,-1 0 1,1 1-1,-1-1 0,1 0 0,-1 1 1,1-1-1,-1 0 0,1 0 0,-1 1 1,1-1-1,0 0 0,-1 0 0,1 0 1,-1 0-1,1 0 0,-1 0 0,1 0 1,0 0-1,-1 0 0,1 0 0,0 0-4,15-16 231,9-34 155,-22 43-370,16-41 15,-13 28-7,2 1 0,1 0 0,0 0 1,4-3-25,-8 16 0,-4 6 0,0 0 0,0 0 0,-1-1 0,1 1 0,0 0 0,0 0 0,0 0 0,-1 0 0,1 0 0,0 0 0,0 0 0,0 0 0,0 0 0,-1 1 0,1-1 0,0 0 0,0 0 0,-1 1 0,1-1 0,0 0 0,-1 1 0,1-1 0,0 1 0,-1-1 0,1 1 0,0-1 0,-1 1 0,1 0 0,-1-1 0,1 1 0,-1 0 0,1-1 0,-1 1 0,0 0 0,1-1 0,-1 1 0,0 0 0,0 0 0,1 0 0,-1 0 0,12 23-25,-2 0 0,-1 1 0,-1 0 1,-1 0-1,-1 1 0,-1 2 25,3 10-342,-7-36-831,-1-2-3051,0 0-320,0 0 1792</inkml:trace>
  <inkml:trace contextRef="#ctx0" brushRef="#br0" timeOffset="-2299.726">7 3313 6656,'0'0'149,"0"0"107,0 0 107,0 0 21,0 0 21,0 0 22,0 0-235,0 0-64,0 0 0,0 0 0,0 0 0,5-1 42,335-74 1985,-307 73-4160,-33 2-4459</inkml:trace>
  <inkml:trace contextRef="#ctx0" brushRef="#br0" timeOffset="-1834.231">32 3551 7424,'0'0'149,"12"0"1942,41-12-1339,-13 3-535,0 2 0,0 1 1,1 2-1,7 2-217,-37 0-3556,-10 2-2274,-1 0 4059</inkml:trace>
  <inkml:trace contextRef="#ctx0" brushRef="#br0" timeOffset="-1264.998">52 3330 5760,'0'0'256,"0"0"64,0 0 256,0 0 21,0 0-149,0 0 43,0 0 21,0 0-22,0 0-63,-1 12 320,-9 138 124,-2 18-441,5-121-318,1-14 205,3 1 1,0 13-318,3-46 128,0-1 21,0 0 64,0 0-63,0 0-22,10 3 0,24-1-1362,-1-2 0,1-1 0,-1-1 1,17-4 1233,-1 0-4494,32 2 4494,-81 4-2731</inkml:trace>
  <inkml:trace contextRef="#ctx0" brushRef="#br0" timeOffset="-918.358">501 3637 8320,'-2'9'0,"-2"7"0,0 1 128,3 3 0,1 5 128,0 1-128,0 4 0,0 0 0,-3-1 128,0 1-256,1-7 128,2-4-128,0-7 0,0-1-640,0-11 0,0 0-5120</inkml:trace>
  <inkml:trace contextRef="#ctx0" brushRef="#br0" timeOffset="-452.29">513 3649 7552,'0'14'512,"1"-6"-403,0-1 0,0 1 0,1 0 0,0-1 0,0 1 0,0-1 0,1 0 0,0 0 0,1 0 0,0 0 0,4 6-109,9 10 435,0 0 0,13 11-435,-28-32 61,-1 0 0,1 0 1,0 0-1,0 0 0,1 0 0,-1-1 1,0 1-1,0-1 0,1 0 0,-1 1 0,1-1 1,-1 0-1,1 0 0,0-1 0,-1 1 0,1-1 1,0 1-62,-1-1 21,0 0 1,-1-1-1,1 1 1,-1 0-1,1-1 1,0 1-1,-1-1 1,1 0-1,-1 1 1,1-1-1,-1 0 1,1 0-1,-1 0 1,0 0-1,1 0 1,-1 0-1,0 0 1,0 0-1,0-1 1,0 1-1,0 0 1,0-1-1,0 1 1,-1-1-1,1 1 1,0-1-1,-1 1 1,1-2-22,44-130 385,-21 58-258,-25 74-125,2 1 0,-1 0 0,0-1 0,0 1 0,0 0 0,0-1 0,0 1 0,0 0 0,0-1 0,0 1 0,0 0 0,1-1 0,-1 1 1,0 0-1,0-1 0,0 1 0,1 0 0,-1 0 0,0-1 0,1 1 0,-1 0 0,0 0 0,0-1 0,1 1 0,-1 0 0,0 0 0,1 0 0,-1 0 0,0 0 1,1-1-1,-1 1 0,0 0 0,1 0 0,-1 0 0,0 0 0,1 0 0,-1 0 0,1 0 0,-1 0 0,0 0 0,1 0 0,-1 1 0,0-1 0,1 0 1,-1 0-1,0 0 0,1 0 0,-1 0 0,0 1 0,1-1 0,-1 0 0,0 0 0,0 0 0,1 1 0,-1-1 0,0 0 0,0 1 0,1-1 0,-1 0 0,0 0 1,0 1-1,0-1-2,18 25 235,-2 0 0,-1 1 1,-1 0-1,11 28-235,-2-4 211,4 20-16,-18-45-4102,-8-23 109,-1-2-340</inkml:trace>
  <inkml:trace contextRef="#ctx0" brushRef="#br0" timeOffset="10740.998">1318 4766 8576,'0'0'13,"0"0"0,-1 1 0,1-1 0,0 0 1,0 0-1,0 1 0,0-1 0,0 0 0,0 1 1,0-1-1,0 0 0,0 0 0,0 1 0,0-1 1,0 0-1,0 1 0,1-1 0,-1 0 0,0 0 1,0 1-1,0-1 0,0 0 0,0 1 0,1-1 0,-1 0 1,0 0-1,0 0 0,0 1 0,1-1 0,-1 0 1,0 0-1,0 0 0,1 1 0,-1-1 0,0 0 1,0 0-1,1 0-13,17 6 1149,30-1 1250,-38-4-2083,49 4 101,0-4 0,44-3-417,-8-8-2925,-78 7-4456</inkml:trace>
  <inkml:trace contextRef="#ctx0" brushRef="#br0" timeOffset="11067.502">1308 4912 8960,'0'0'128,"27"-6"2517,-22 9-2535,-1 0 0,1 0 0,0-1 0,0 0 0,1 1 0,-1-2 1,0 1-1,1 0 0,-1-1 0,1 0 0,-1-1 0,1 1 0,3-1-110,81-5 253,-53 2-102,-27 2-346,106-10 727,-67 2-4389,-38 8-2991</inkml:trace>
  <inkml:trace contextRef="#ctx0" brushRef="#br0" timeOffset="11765.963">1600 4331 11776,'0'0'-128,"0"0"91,1 1 1,-1-1-1,0 0 0,0 1 1,1-1-1,-1 0 1,0 1-1,0-1 1,0 1-1,1-1 0,-1 0 1,0 1-1,0-1 1,0 1-1,0-1 1,0 0-1,0 1 0,0-1 1,0 1-1,0-1 1,0 1-1,0-1 1,0 0-1,0 1 0,0-1 1,0 1-1,0-1 1,0 0 36,-45 38-221,-1-2 1,-2-3-1,-40 22 221,81-49-85,9 3 64,2-6 29,1 1 0,0-1 0,-1 0 0,1-1 0,0 1 1,1-1-1,-1 0 0,0 0 0,1 0 0,-1-1 0,1 0 1,-1 0-1,4 0-8,80 5 156,-74-6-141,105-6 753,-119 6-749,1 0 1,-1 0-1,1 0 0,-1-1 1,0 1-1,1 0 0,-1-1 1,0 1-1,1-1 0,-1 0 1,0 1-1,0-1 0,0 0 1,0 0-1,1 0 0,-1 0 1,0 0-1,-1 0 0,1 0 1,0 0-1,0 0 0,0 0 1,-1 0-1,1-1 0,0 1 1,-1 0-1,1-1 0,-1 1 1,1 0-1,-1-1 0,0 1 1,0 0-1,0-1 0,0 1 1,0-1-1,0 1 0,0 0 1,0-1-1,0 1 0,-1-1-19,1-7 123,-2 0 0,1 0-1,-1 0 1,0 0 0,-2-3-123,-3-4-622,0 1 0,0 0 1,-2 1-1,0-1 1,-3-3 621,-13-19-2652,20 26-1743,0 2 2390</inkml:trace>
  <inkml:trace contextRef="#ctx0" brushRef="#br0" timeOffset="12302.259">2325 4417 10496,'-11'7'42,"0"0"1,1 1 0,0 0-1,0 1 1,0 0 0,2 0-1,-1 1 1,1 0 0,0 1-1,1-1 1,0 2 0,1-1-1,1 1 1,-1 0 0,1 1-43,-1 6 71,0 1 0,1-1 0,1 1 0,1 0 0,0 0 0,2 0 0,0 0 1,2 0-1,1 8-71,-1-12-35,2 0 1,0 1 0,1-2-1,1 1 1,0 0-1,1-1 35,30 54-3015,-15-37-2723</inkml:trace>
  <inkml:trace contextRef="#ctx0" brushRef="#br0" timeOffset="12968.963">2560 4499 11904,'0'0'128,"26"-12"106,-16 11-191,0-1 0,0 2-1,1-1 1,-1 1 0,0 1-1,0 0 1,1 0 0,-1 1-1,0 1 1,0-1 0,0 2-1,-1-1 1,1 1 0,-1 1-1,8 4-42,-16-8 0,-1-1 0,1 1 0,0 0 0,-1-1 0,1 1 0,0-1-1,-1 1 1,1 0 0,-1 0 0,1-1 0,-1 1 0,0 0 0,1 0 0,-1 0 0,0 0-1,1-1 1,-1 1 0,0 0 0,0 0 0,0 0 0,0 0 0,0 0 0,0 0-1,0 0 1,0-1 0,0 2 0,-13 25-53,6-17-18,-1-2 0,1 1-1,-2-1 1,-3 2 71,-8 5-53,-1 0 1,-1-2-1,0-1 0,-20 8 53,7-3 296,42-18-294,-1-1 0,1 1 0,0 0-1,0 0 1,0 1 0,0 0 0,-1 0 0,1 1-1,0-1 1,0 2 0,-1-1 0,1 1-1,3 1-1,3 1 0,1 0 0,-1 1 0,0 0-1,0 1 1,-1 1 0,1 0 0,-1 1 0,-10-6 3,1 0 0,-1 0 0,1 1 0,-1 0 0,0-1 0,0 1 0,0 0 0,0 0 0,-1 0 0,1 0 0,-1 0 0,0 0 0,0 0 0,0 1 0,0-1 1,0 0-1,-1 1 0,1-1 0,-1 1 0,0-1 0,0 1 0,0-1 0,-1 0 0,1 1 0,-1-1 0,0 0 0,0 1 0,0-1 0,0 0 0,0 0 0,-1 0 0,-1 2-3,-6 12 27,0 0 0,-2 0 0,0-1 1,-1-1-1,-2 2-27,14-17 1,-8 9 42,0 0 0,0-1-1,0-1 1,-1 1 0,-3 1-43,8-7-81,0 1 0,0 0 0,0-1 1,0 0-1,0 0 0,-1-1 0,1 1 0,-1-1 1,1 0-1,-1 0 0,1 0 0,-1 0 1,0-1-1,0 0 81,4 0-206,1 0 1,-1 0-1,0 0 1,1 0-1,-1-1 0,1 1 1,-1 0-1,0 0 1,1 0-1,-1-1 0,1 1 1,-1 0-1,1-1 1,-1 1-1,1-1 0,-1 1 1,1-1-1,-1 1 1,1 0-1,-1-1 0,1 0 1,0 1-1,-1-1 1,1 1-1,0-1 0,0 1 1,-1-1-1,1 0 1,0 1-1,0-1 206,-1-1-445,-5-10-3139</inkml:trace>
  <inkml:trace contextRef="#ctx0" brushRef="#br0" timeOffset="15027.235">3857 4931 5248,'0'0'0,"7"12"384,-7-12 0,7 13 1280,-7-13 128,0 12-640,-4-1 0,-4 3-896,-1 2 0,-1 2-256,-1 3 128,2-1-768,1-3 0,0 0-4608,2-5-512</inkml:trace>
  <inkml:trace contextRef="#ctx0" brushRef="#br0" timeOffset="13407.362">2991 4459 9344,'-10'27'1493,"23"222"947,-1 4-2896,-13-234-1309,-1 2-5152,2-11 4186</inkml:trace>
  <inkml:trace contextRef="#ctx0" brushRef="#br0" timeOffset="13810.844">3332 4499 8064,'-66'37'1157,"2"3"0,-45 38-1157,65-46 224,25-18-83,8-5-75,-1-1 0,1-1 1,-1 0-1,-5 2-66,17-9 21,-1 1 1,0-1-1,1 1 1,-1-1 0,0 1-1,1-1 1,-1 1-1,1 0 1,-1-1-1,1 1 1,-1 0 0,1-1-1,-1 1 1,1 0-1,0 0 1,-1-1 0,1 1-1,0 0 1,0 0-1,-1 0 1,1-1-1,0 1 1,0 0 0,0 0-1,0 0 1,0 0-1,0-1 1,0 1 0,1 0-1,-1 0 1,0 0-1,0-1 1,0 1-1,1 0 1,-1 0 0,1-1-1,-1 1 1,0 0-1,1 0-21,17 25 311,-10-17-215,1 0 0,1-1 0,0-1 1,0 1-1,0-2 0,1 1 1,0-1-1,2 0-96,95 36-2856,-79-32-904,-19-6-2426</inkml:trace>
  <inkml:trace contextRef="#ctx0" brushRef="#br0" timeOffset="14111.066">3306 4766 11776,'0'0'0,"-11"9"0,11-9 0,0 0 0,0 0 128,11 6-128,1-4 128,2 1 256,3-2 0,7 3-256,-3-1 0,4-3 0,-3 0 0,3 0-128,-5-3 0,-2-1-1024,-4 4 0,1 0-7040</inkml:trace>
  <inkml:trace contextRef="#ctx0" brushRef="#br0" timeOffset="14424.812">3323 4836 11008,'0'0'0,"17"-3"0,-17 3 0,12 4 128,-12-4 0,8 17 384,-3-1 0,-1 6-128,1 0 128,0 6-256,-2-2 0,0 2-256,-1-3 128,-2-3-256,0-2 128,3-6-896,-3-1 0,0-1-7552</inkml:trace>
  <inkml:trace contextRef="#ctx0" brushRef="#br0" timeOffset="14772.836">3256 5132 4096,'0'0'533,"0"0"193,0 0 468,0 0 22,0 0-640,0 0-128,0 0-128,0 0 21,0 0-63,0 0-1,10 0 576,39-1 60,18 1-281,1 2-1,2 4-631,-50-6-213,-18 0-619,-2 0-2709,0 0-427,0 0 1024</inkml:trace>
  <inkml:trace contextRef="#ctx0" brushRef="#br0" timeOffset="8691.198">71 4518 8064,'0'0'149,"21"0"2390,269-16-994,-221 11-1533,-67 5 366,12-1-211,6 2-5023,-20-1 4675,1 0 1,-1 0-1,0 0 0,1 0 0,-1 0 1,1 0-1,-1 1 0,1-1 1,-1 0-1,0 0 0,1 0 0,-1 1 1,0-1-1,1 0 0,-1 0 0,1 1 1,-1-1-1,0 0 0,0 1 0,1-1 1,-1 0-1,0 1 0,0-1 0,1 1 1,-1-1-1,0 0 0,0 1 1,0-1-1,0 1 181,-5 11-517,-4 0-699</inkml:trace>
  <inkml:trace contextRef="#ctx0" brushRef="#br0" timeOffset="8990.184">39 4806 10240,'40'-5'412,"0"3"0,0 0 0,0 3 0,0 1 0,21 5-412,6-1 905,20-2-905,-80-4 893,-7 0-1134,0 0 0,1 0 1,-1 0-1,0 0 0,0 0 1,1 0-1,-1 0 0,0 0 0,0 0 1,1 0-1,-1 0 0,0 0 1,0 0-1,0 0 0,1-1 0,-1 1 1,0 0-1,0 0 0,1 0 0,-1 0 1,0 0-1,0 0 0,0-1 1,0 1-1,1 0 0,-1 0 0,0 0 1,0-1-1,0 1 0,0 0 1,0 0-1,0-1 0,1 1 0,-1 0 1,0 0-1,0 0 0,0-1 1,0 1-1,0 0 0,0 0 0,0-1 1,0 1-1,0 0 241,-1-8-1080,-1-4-435</inkml:trace>
  <inkml:trace contextRef="#ctx0" brushRef="#br0" timeOffset="9534.051">180 4509 9600,'0'8'11,"0"1"-1,-1-1 1,1 1 0,-2 0 0,1-1 0,-1 0 0,-1 1-1,1-1 1,-3 3-11,-7 29 31,-2 39 108,4 0 1,2 24-140,1-15 339,-15 65-339,24-157 62,0-1 0,0 1-1,1-1 1,-1 1-1,1 0 1,0 0 0,0 0-1,0 0 1,1 1 0,-1-1-1,1 1 1,0 0 0,0 0-1,0 0 1,0 1-1,1-1 1,-1 1 0,1 0-1,-1 0 1,1 1 0,0-1-1,0 1 1,-1 0-1,1 0 1,0 1 0,0-1-1,5 1-61,40 0-53,1 2 0,0 2-1,-1 3 1,23 6 53,-69-12-1715,-3-1-1708,0 0 1009,-1 0-423</inkml:trace>
  <inkml:trace contextRef="#ctx0" brushRef="#br0" timeOffset="9831.804">621 4917 10112,'0'0'149,"0"0"107,0 0 128,23 0 469,7-1-415,0-2-1,25-5-437,-5-1-2483,-26 5-602,-7 1-1672</inkml:trace>
  <inkml:trace contextRef="#ctx0" brushRef="#br0" timeOffset="10093.009">714 4917 8320,'0'0'0,"13"20"128,-10-8 128,-3 6 128,0 0 0,-3 6 0,3-1 128,3 2-384,-1 0 128,1 3-128,-2-6 128,-1-1-256,0-3 128,0-3-896,0-6 128,0 2-6272</inkml:trace>
  <inkml:trace contextRef="#ctx0" brushRef="#br0" timeOffset="10429.655">604 5208 8576,'36'6'-507,"1"-2"0,0-2 1,-1-1-1,1-1 0,0-3 1,0 0-1,-1-3 1,36-9 506,-41 7-2987</inkml:trace>
  <inkml:trace contextRef="#ctx0" brushRef="#br0" timeOffset="29368.01">5658 4328 7168,'0'5'669,"0"-1"1,0 1-1,0 0 1,1-1-1,0 1 0,0-1 1,0 1-1,1 2-669,31 59 803,-8-19-433,-6-3-186,-2 1 1,-3 1 0,-1 0 0,-2 1 0,-3 0 0,-1 1 0,-2 0 0,-3 0 0,-3 46-185,-2-74 74,0-1 1,-1 1 0,-1-1 0,-1 0 0,-1 0 0,0-1 0,-2 1 0,0-2 0,-1 1 0,0-1 0,-5 3-75,-18 20-3915,-5-6-4322,29-27 5485</inkml:trace>
  <inkml:trace contextRef="#ctx0" brushRef="#br0" timeOffset="15822.37">4225 4749 9216,'0'0'128,"0"0"0,0 0 0,0 0 21,0 0 86,4-11 298,0-1-294,1 0 0,0 1 0,1-1 0,1 1 0,0 0 0,0 1-1,1 0 1,0 0 0,1 0 0,9-7-239,-15 14 39,0 0 0,1 0 0,-1 0-1,1 0 1,0 1 0,-1 0 0,1-1 0,0 2-1,0-1 1,1 0 0,-1 1 0,0 0-1,0 0 1,1 0 0,-1 0 0,1 1 0,-1-1-1,0 1 1,1 1 0,-1-1 0,1 0 0,-1 1-1,1 0 1,-1 0 0,0 0 0,0 1 0,0-1-1,0 1 1,0 0 0,0 0 0,0 1-1,0-1 1,0 1-39,1 3 17,1 0-1,-1 0 1,0 0-1,-1 0 1,1 1 0,-1 0-1,-1 0 1,1 0-1,-1 0 1,0 0-1,-1 1 1,0 0-1,0-1 1,-1 1-1,0 0 1,0 0 0,0-1-1,-1 1 1,-1 0-1,1 0 1,-2 3-17,1 0 4,0 0-1,-1 0 1,0-1 0,-1 1 0,0-1 0,-1 1 0,0-1 0,-1 0-1,0-1 1,0 1 0,-1-1 0,0 0 0,-1 0 0,0-1 0,-1 1-4,-1-1 1,-1-1 1,0 0 0,0 0-1,0-1 1,-1 0-1,-5 1-1,-55 31-137,71-38 140,-1 0 1,1 1 0,-1-1 0,1 0-1,-1 0 1,0 0 0,1 1 0,-1-1-1,1 0 1,0 1 0,-1-1-1,1 0 1,-1 1 0,1-1 0,-1 1-1,1-1 1,0 0 0,-1 1 0,1-1-1,0 1 1,0-1 0,-1 1 0,1-1-1,0 1 1,0 0 0,0-1 0,0 1-1,-1-1 1,1 1 0,0-1 0,0 1-1,0-1 1,0 1 0,0 0 0,0-1-1,1 1 1,-1-1 0,0 1 0,0-1-1,0 1 1,0-1 0,1 1 0,-1-1-1,0 1 1,0-1 0,1 1 0,-1-1-1,1 1 1,-1-1 0,0 1 0,1-1-1,-1 0 1,1 1 0,-1-1-1,1 0 1,-1 1 0,1-1 0,-1 0-1,1 0 1,-1 0 0,1 1 0,-1-1-1,1 0 1,0 0-4,-1 0 17,17 9 30,0-1 0,0-1 0,1-1 0,-1 0 0,1-2 0,1 0 1,-1-1-1,1 0 0,1-2-47,-4 0-1756,0-1 1,1-1-1,14-2 1756,-16 0-6677</inkml:trace>
  <inkml:trace contextRef="#ctx0" brushRef="#br0" timeOffset="16158.385">4629 4647 11520,'0'0'170,"0"0"172,0 0 42,4 14 362,12 53-319,-2 0 0,-3 1-1,1 52-426,-11-98-593,3 41 503,-3-52-3811,0-10-4016,2-16 6104</inkml:trace>
  <inkml:trace contextRef="#ctx0" brushRef="#br0" timeOffset="16600.15">4727 4697 11648,'0'9'26,"1"-2"41,7 29-11,-6-26 95,1-1 0,1 0 0,0 0-1,0 0 1,1-1 0,0 1 0,0-1 0,1 0 0,0-1-1,0 1 1,1-1 0,0-1 0,0 1 0,8 4-151,-12-9 35,-1-2 0,1 1 0,0 0 0,0 0 0,-1-1 0,1 1 1,0-1-1,0 0 0,0 0 0,0 0 0,-1-1 0,1 1 0,0 0 0,0-1 0,0 0 0,-1 0 1,1 0-1,0 0 0,-1 0 0,1 0 0,-1-1 0,0 1 0,1-1 0,-1 0 0,0 1 0,0-1 0,0 0 1,0 0-1,0-1 0,0 1 0,0-1-35,5-5-3,0-1 0,0 0 0,-1-1 0,0 0 0,-1 1 0,0-2 0,1-3 3,0-7-43,-2 0 0,0 0 1,-1-1-1,-1 1 0,-1-1 1,-1 1-1,-1-1 0,-1 1 1,-4-15 42,18 125 128,23 83-128,-27-140-998,2 0 1,2-1 0,1 0-1,13 24 998,-16-38-7274</inkml:trace>
  <inkml:trace contextRef="#ctx0" brushRef="#br0" timeOffset="27971.07">5225 4756 5888,'0'0'128,"0"0"0,0 0 21,0 0 86,0 0 42,0 0 86,0 0 42,0 0 22,0 0-214,0 0 0,0 0-42,0 0 42,0 0-42,0 0 42,0 0-42,0 0 64,0 0 21,0 0 0,0 0 21,13 6 448,60 4 49,-49-8-1459,-1 1-1,21 5 686,-42-7-1280,-2-1-1941,0 0 106,0 0 2390,0 0 426,0 0-682</inkml:trace>
  <inkml:trace contextRef="#ctx0" brushRef="#br0" timeOffset="28249.997">5332 4724 6528,'-1'32'1081,"-2"0"0,-7 28-1081,4-26 199,2 1 0,0 11-199,-8 118-811,12-164-4650</inkml:trace>
  <inkml:trace contextRef="#ctx0" brushRef="#br0" timeOffset="28658.608">5186 5141 3968,'30'4'2581,"-28"-3"-1344,-2-1-575,0 0-214,0 0-256,0 0-64,0 0 21,0 0 107,23 6 981,-9-5-909,0 1 0,0-2 0,0 0 0,0-1 0,0 0-1,13-3-327,4-1-2124,1 2-1,16 1 2125,-46 2-3819,-2 0 598</inkml:trace>
  <inkml:trace contextRef="#ctx0" brushRef="#br0" timeOffset="33639.663">7797 3303 8448,'0'0'170,"0"0"172,0 0 20,0 0-63,0 0 42,0 0-42,0 0 42,0 0-63,0 0-44,0 0-63,4 2 42,14 5-75,0-1-1,1-1 1,0-1-1,0 0 1,1-2-1,-1 0 1,6-1-138,46 1-5400,-69-2 1219,-2 0 2325</inkml:trace>
  <inkml:trace contextRef="#ctx0" brushRef="#br0" timeOffset="34057.355">7739 3523 7040,'0'0'256,"0"0"-22,0 0-84,0 0 63,0 0 342,0 0 85,0 0 0,0 0-64,0 0-235,0 0 43,11 3 661,38 4-429,1-2 0,37-2-616,-34-2 568,-1 2 0,15 5-568,-59-6 207,-1 0-395,-2-2-2711,-5 0-4951</inkml:trace>
  <inkml:trace contextRef="#ctx0" brushRef="#br0" timeOffset="34860.167">8043 2908 6016,'0'0'896,"0"0"21,0 0 107,0 0 21,0 0-319,0 0-172,0 0-319,-2 2-22,-21 19 64,-2-1 0,0-2-1,-23 14-276,-25 17 365,75-47-356,-1 0 0,0-1 0,0 1 0,1 0 0,-1 0 0,1-1 0,-1 1 0,1-1 0,0 1 0,-1-1 0,3 2-9,-2-2 8,6 5 43,0-1 0,1 1 0,0-2 0,0 1 0,1-1 0,-1 0 0,1-1 0,0 0 0,0-1 0,0 0 0,0-1 0,0 0 0,1 0 0,-1-1 0,0 0 0,0-1 0,1 0 0,-1-1 0,0 0 0,0-1 0,-1 1 0,1-2 0,6-3-51,-14 6 35,-1 0 0,0 0 0,0 0 0,0 0 0,0 0 0,0-1 0,0 1 0,0 0 0,0-1 0,0 1 0,-1 0 1,1-1-1,-1 1 0,1-1 0,-1 0 0,1 1 0,-1-1 0,0 1 0,0-1-35,3-34 340,-3 27-215,2-2 6,-1 8-113,-1 0 0,1 0 0,-1 0 0,0 0 0,1 0 0,-1 0 0,-1 0 0,1 1 0,0-1 0,-1 0 0,0 0 0,1 0 0,-1 1 1,-1-3-19,-5-9 0,-21-26-5120,27 38 1557,1 2 1131,0 0 470,0 0 447</inkml:trace>
  <inkml:trace contextRef="#ctx0" brushRef="#br0" timeOffset="35350.151">8608 3068 9472,'0'0'149,"-21"9"448,12-5-563,1 1-1,-1 0 1,1 0-1,0 1 0,0 0 1,0 1-1,1-1 0,0 2 1,1-1-1,-1 1 1,2 0-1,-1 0 0,1 0 1,0 1-1,0 0 1,1 0-1,1 0 0,-1 1 1,2-1-1,-1 1 1,1-1-1,1 1 0,-1 3-33,0 11 46,1 0-1,1 1 0,1-1 1,1 0-1,1 0 0,4 15-45,-4-23-308,2 0-1,0-1 0,1 1 0,0-1 0,1-1 1,1 1-1,0-1 0,1 0 0,0-1 0,6 5 309,3 2-5482</inkml:trace>
  <inkml:trace contextRef="#ctx0" brushRef="#br0" timeOffset="35913.295">8915 3392 4992,'0'0'128,"0"0"128,0 0 512,0 0 149,0 0 86,1-3-86,45-87-21,3 1 0,14-11-896,-63 100 24,0-1-1,0 1 1,0 0-1,0 0 1,0 0-1,0 0 1,0-1-1,0 1 1,0 0 0,0 0-1,0 0 1,1 0-1,-1-1 1,0 1-1,0 0 1,0 0-1,0 0 1,0 0 0,1 0-1,-1 0 1,0-1-1,0 1 1,0 0-1,0 0 1,1 0-1,-1 0 1,0 0-1,0 0 1,0 0 0,1 0-1,-1 0 1,0 0-1,0 0 1,0 0-1,0 0 1,1 0-1,-1 0 1,0 0 0,0 0-1,0 0 1,1 0-1,-1 0 1,0 0-1,0 0 1,0 1-1,0-1 1,1 0 0,-1 0-1,0 0 1,0 0-1,0 0-23,5 14 431,-3 21-164,-9 22 6,3 1 1,2 0-1,2-1 0,6 35-273,1 71-5573,-7-163 901,0 0 2304</inkml:trace>
  <inkml:trace contextRef="#ctx0" brushRef="#br0" timeOffset="36234.499">9510 3472 11392,'0'0'0,"-18"-8"128,18 8 0,-16 3 128,16-3 128,-9 14-384,-1 2 128,-5 2-128,-2 6 0,0 2-384,-7 7 0,2-2-7936</inkml:trace>
  <inkml:trace contextRef="#ctx0" brushRef="#br0" timeOffset="36925.703">9775 3430 4480,'0'0'128,"3"-3"149,60-70 3698,25-52-3215,-57 79-140,-25 34-325,2-2 61,-7 14-323,-1 0 0,0 0-1,0 0 1,1 0 0,-1-1 0,0 1-1,0 0 1,1 0 0,-1 0 0,0 1 0,0-1-1,1 0 1,-1 0 0,0 0 0,0 0 0,0 0-1,1 0 1,-1 0 0,0 0 0,0 0 0,1 0-1,-1 1 1,0-1 0,0 0 0,0 0 0,1 0-1,-1 0 1,0 1 0,0-1 0,0 0 0,0 0-1,0 0 1,0 1 0,1-1 0,-1 0-1,0 0 1,0 1 0,0-1 0,0 0 0,0 0-1,0 1 1,0-1 0,0 0 0,0 0 0,0 1-1,0-1 1,0 0 0,0 0 0,0 1 0,0-1-1,0 0 1,0 0 0,0 1-33,9 42 96,-1 2 0,-2-1 0,-2 1 0,-2 0 0,-2 0 0,-3 18-96,3-58-158,-1 27-66,4-14-3234,-2-17 343,-1-1-1087</inkml:trace>
  <inkml:trace contextRef="#ctx0" brushRef="#br0" timeOffset="37259.178">10290 3037 7552,'9'31'4043,"23"18"-2862,-3-5-752,-24-33-338,-1 0 0,0 1 0,-1-1 0,0 1 0,0 0 0,-1 0 0,-1 0 0,0 0 0,0 0 0,-2 0-1,1 0 1,-2 6-91,-1-2-66,-1-1-1,0 1 0,-2-1 0,1 0 1,-2 0-1,0-1 0,0 0 0,-1 0 1,-4 3 66,-21 27-2091,-1 1-5802</inkml:trace>
  <inkml:trace contextRef="#ctx0" brushRef="#br0" timeOffset="32203.133">7149 3204 8320,'7'3'408,"1"0"0,-1-1 1,1 0-1,0 0 1,0 0-1,0-1 0,0 0 1,0-1-1,0 0 0,5 0-408,85-14-95,-46 5 437,-44 8-450,37-5-2088,-45 6-4822</inkml:trace>
  <inkml:trace contextRef="#ctx0" brushRef="#br0" timeOffset="32574.717">7326 3185 8192,'28'1'405,"-26"0"-298,-2-1 42,0 0 64,0 0-42,-1 3 42,-14 62 1201,-5 63-1414,-6 32 634,22-143-643,1-5-79,0 0-1,1 1 1,1-1 0,-1 2 88,2-13-1600,0-1-4864</inkml:trace>
  <inkml:trace contextRef="#ctx0" brushRef="#br0" timeOffset="33170.178">7074 3671 7552,'18'7'2528,"-9"-3"-2245,0-1 1,0 0-1,0 0 0,0-1 0,1 0 0,-1-1 1,1 0-1,-1 0 0,8-1-283,105-16 542,-88 9-379,0 3 0,-1 0 0,2 2 1,14 2-164,-37 3 477,-2 0-3088,-10-3-5367</inkml:trace>
  <inkml:trace contextRef="#ctx0" brushRef="#br0" timeOffset="39369.837">7490 4736 9728,'0'0'149,"0"0"86,0 0 21,0 0 0,0 0 0,0 0 21,0 0 86,-1-12 661,0 5-948,-1-1 0,-1 1 1,1 0-1,-1 0 0,0 1 0,-1-1 1,0 1-1,0-1 0,0 1 1,-1 0-1,0 1 0,0-1 1,-1 0-77,3 3 34,0 0 1,0 1 0,-1-1 0,0 0-1,1 1 1,-1 0 0,0 0 0,0 0 0,0 0-1,0 1 1,0-1 0,-1 1 0,1 0 0,0 1-1,-1-1 1,1 1 0,0 0 0,-1 0-1,1 0 1,-1 0 0,1 1 0,0-1 0,-2 2-35,-1 0-12,0 0 0,1 1 1,-1 0-1,1 0 0,-1 1 1,1 0-1,0 0 0,0 0 1,1 1-1,-1 0 1,1 0-1,0 0 0,1 0 1,-1 1-1,1 0 0,0 0 1,0 0-1,1 1 0,0-1 1,0 1-1,0 0 1,1 0-1,0-1 0,1 2 1,-1-1-1,1 0 0,1 0 1,-1 0-1,1 0 0,0 1 1,1-1-1,0 0 1,0 2 11,1-2-6,1-1 1,-1 1-1,1 0 1,0-1-1,1 0 1,0 0-1,0 0 1,0 0 0,5 4 5,49 48-71,-38-40 63,30 23-68,-40-34 73,-1 0 0,1 0 0,-1 1 0,-1 0-1,0 1 1,0 0 0,0 0 0,-1 1 0,-1 0 0,4 6 3,-8-11 85,-2-4-80,0 1 0,0-1 0,1 1 0,-1-1 0,0 1 0,0-1 1,-1 1-1,1-1 0,0 0 0,0 1 0,-1-1 0,1 1 0,-1-1 0,1 0 0,-1 1 0,0-1 0,1 0 0,-1 1 0,0-1 0,0 0 0,0 0 0,0 0 0,0 0 0,-1 1-5,-25 15 141,25-16-125,-8 4 57,-1-1 1,0 0 0,1-1 0,-2 0 0,1-1 0,0 0 0,0-1 0,0 0 0,-1-1-1,1 0 1,-1-1 0,1 0 0,0-1 0,0 0 0,-3-1-74,4 0-828,1 0-1,-1-1 1,1 0 0,0 0 0,0-1-1,-7-5 829,6 2-7018</inkml:trace>
  <inkml:trace contextRef="#ctx0" brushRef="#br0" timeOffset="40106.07">7786 4865 6144,'0'0'277,"0"0"107,0 0 128,0 0 85,0 0-42,24 7 704,0-3-961,1-1 0,0-1 0,-1-2 1,1 0-1,0-2 0,18-3-298,46-2 408,-67 6-520,37-2 514,-20-3-3337,-29 3-3273</inkml:trace>
  <inkml:trace contextRef="#ctx0" brushRef="#br0" timeOffset="40597.787">7819 5001 9088,'97'22'1685,"-54"-17"-1536,0-2 1,1-2-1,-1-1 0,1-3 1,-1-1-1,1-3-149,-34 4-6123,-8 3 705</inkml:trace>
  <inkml:trace contextRef="#ctx0" brushRef="#br0" timeOffset="41416.326">8115 4440 9600,'0'0'149,"-11"21"1728,-16 5-1416,-1-1 0,-1-1 0,-1-2-1,0-1 1,-10 3-461,32-18 22,2 4-22,7 6 0,2-13 8,-1 1 0,1-1 0,0 0 0,0 0 0,1 0 0,-1 0 0,0-1 0,1 1 0,0-1 0,-1 0 0,1 0 0,0 0 0,0-1 0,0 1 0,0-1 0,1 0 0,-1 0 0,0-1 0,0 1 0,1-1-8,11 2 44,0 0 1,0-1 0,0-1 0,0-1 0,1 0-45,38-14 896,-53 14-861,0 0 0,0-1 1,0 1-1,0-1 0,0 1 1,0-1-1,-1 0 0,1 0 1,-1 0-1,1 0 0,-1 0 1,0 0-1,0 0 0,0 0 1,0 0-1,0-1 0,-1 1 1,1-2-36,8-40 473,-8 39-415,-1 0 0,-1 0 0,1-1 0,0 1 0,-1 0 0,0 0 0,-1 1 0,1-1 0,-1 0 0,0 0 0,0 0 0,0 1 1,0 0-1,-4-5-58,-4-5-1409,0 1 0,-1 1 1,-11-11 1408,9 10-8832</inkml:trace>
  <inkml:trace contextRef="#ctx0" brushRef="#br0" timeOffset="43818.918">9590 4917 8448,'0'0'0,"0"0"128,0 0 128,0 0 512,0 0 0,0 14 128,0 1 128,-2 2-768,-4 4 0,1 0-256,-1 1 128,-2 3-512,-2 0 0,-3 0-5376,-1-3-512</inkml:trace>
  <inkml:trace contextRef="#ctx0" brushRef="#br0" timeOffset="42220.857">8835 4428 7552,'0'1'180,"-1"0"1,1 0-1,-1 0 1,1 0 0,-1 0-1,0 0 1,1 0-1,-1 0 1,0 0-1,0 0 1,0-1-1,0 1 1,0 0 0,0 0-1,0-1 1,0 1-1,0-1 1,0 1-1,0-1 1,0 1-1,0-1 1,0 0 0,-1 1-1,1-1 1,0 0-1,0 0 1,0 0-1,0 0 1,-2 0-181,-24 4 630,15 1-602,0 1 1,1 0-1,0 0 0,0 1 0,0 0 0,1 1 1,0 0-1,1 1 0,0 0 0,0 0 0,1 1 1,0 0-1,0 1 0,1 0 0,1 0 0,0 0 0,0 1 1,1 0-1,1 0 0,0 0 0,1 0 0,0 1 1,1-1-1,0 1 0,1 0 0,0 0 0,1 0 1,1 8-29,5 14 111,1-1 0,1 1 0,10 22-111,-14-46-381,0 1-1,1-1 1,1 0-1,-1 0 0,2 0 1,0-1-1,0 0 1,1-1-1,0 1 1,0-1-1,1-1 0,5 4 382,7 3-6762</inkml:trace>
  <inkml:trace contextRef="#ctx0" brushRef="#br0" timeOffset="43440.095">9266 4555 7296,'0'0'768,"0"0"0,0 0 0,0 0-64,0 0-256,-4 26 320,3-19-638,-7 61 959,-2 1 1,-5 5-1090,9-53 93,0 1-1,-2-1 1,0 0 0,-1 0-1,-1-1 1,-1 0 0,-1-1-1,-7 8-92,18-25 1,0 0 0,-1 0 0,1 0 0,-1-1 0,0 1-1,0 0 1,0-1 0,0 1 0,0-1 0,0 1 0,0-1 0,0 0 0,0 0-1,-1 0 1,1 0 0,0-1 0,-1 1 0,1 0 0,0-1 0,-1 0 0,1 0-1,-1 1 1,-2-2-1,1 1 1,0-2-1,0 1 0,0 0 0,0-1 0,1 1 1,-1-1-1,0 0 0,1-1 0,-1 1 1,1-1-1,0 1 0,-1-1 0,0-1 0,-6-7 0,0-1 0,1 1 0,0-1-1,1-1 1,0 0 0,1 0 0,-5-12 0,10 17-2,-1-1 0,1 0 0,0 0 0,1 0 0,0 0 0,0 0 0,1 0 0,0 0 1,1 0-1,0 0 0,0 0 0,1-1 2,-2 7-15,1-1 0,0 1 0,0 0 0,0-1-1,0 1 1,1 0 0,-1 0 0,1 0 0,0 0 0,0 0 0,0 0 0,0 0 0,0 0 0,1 1-1,-1 0 1,1-1 0,0 1 0,-1 0 0,1 0 0,0 0 0,0 1 0,1-1 0,-1 1 0,0-1-1,0 1 1,1 0 0,-1 0 0,1 1 0,-1-1 0,1 1 0,2-1 15,11 1-4,0 1 0,0 0 0,0 1 0,-1 1 0,1 1-1,-1 0 1,0 1 0,10 5 4,-17-6 8,0 1 0,0 0 0,-1 0 0,1 1 0,-1 0 0,-1 0-1,1 1 1,-1 0 0,0 1 0,-1 0 0,0 0 0,0 0 0,0 0-1,-1 1 1,0 2-8,34 78 683,-38-86-747,-1-3-661,0 0-1601,0 0-5716</inkml:trace>
  <inkml:trace contextRef="#ctx0" brushRef="#br0" timeOffset="45246.586">9959 5280 11776,'2'-52'1348,"-2"1"0,-3-1 0,-8-38-1348,-1-33 457,8 53-224,2 0 0,4-1 0,5-13-233,-4 56 34,1-1-1,2 1 1,1 0 0,1 1 0,2-1-1,0 2 1,2-1 0,1 2-1,4-6-33,-15 28 0,0-1 0,0 1 0,0 0 0,1 0 0,-1 0 0,1 0 0,0 1 0,0-1 0,0 1 0,0 0 0,0 0 0,0 0 0,1 0 0,-1 0 0,0 0 0,1 1 0,0 0 0,-1 0 0,1 0 0,0 0 0,0 0 0,0 1 0,1 0 0,0 1 0,1 0 0,-1 0 0,0 0 0,0 0 0,0 1 0,0 0 0,0 0 0,0 0 0,0 1 0,-1-1 0,1 1 0,-1 1 0,0-1 0,3 3 0,-2-2-14,0 1-1,0-1 1,-1 1-1,1 0 0,-1 0 1,0 1-1,-1-1 1,1 1-1,-1 0 0,0 0 1,-1 0-1,0 0 1,0 0-1,0 0 0,0 5 15,-1-6-32,-1-1-1,0 1 0,0 0 0,0 0 1,-1 0-1,1 0 0,-1 0 0,0-1 0,-1 1 1,1 0-1,-1-1 0,0 1 0,0-1 1,-1 0-1,1 1 0,-1-1 0,0 0 0,0 0 1,0-1-1,-4 4 33,-6 7-49,-1-1 1,0 0-1,-1-2 1,0 1-1,-1-2 1,0 0-1,-1-1 1,0 0-1,0-1 1,-1-1 0,-16 3 48,24-8-22,56-25-319,-35 20 304,1 1 0,-1 0 1,1 1-1,0 0 0,0 1 0,0 0 0,0 1 1,10 2 36,-16-3-15,1 2 0,-1-1 0,1 1 0,-1 0 0,1 0 0,-1 1 0,0 0 0,0 0 0,0 0 0,-1 1 0,1 0 0,-1 0 0,0 0 0,0 1 0,0-1 1,2 4 14,-6-6 0,0 0 0,0 1 0,0-1 0,0 0 0,0 1 0,-1-1 0,1 1 0,-1-1 0,1 1 0,-1 0 0,0-1 0,0 1 0,0-1 0,0 1 0,-1-1 0,1 1 0,-1 0 0,1-1 0,-1 1 0,0-1 0,0 0 0,0 1 0,0-1 0,0 0 0,-1 0 0,1 1 0,-1-1 0,0 0 0,0 0 0,-8 10 0,-1 0 0,0 0 0,-1-1 0,-4 3 0,10-10 0,1 0-67,0 0 1,0-1-1,-1 1 1,1-1 0,-1-1-1,0 1 1,0-1 0,0 0-1,0 0 1,-1-1-1,1 0 1,0 0 0,-1 0-1,1-1 1,-1 0 0,1 0-1,0 0 1,-1-1 0,1 0-1,0-1 1,-1 1-1,1-1 1,0 0 0,0-1-1,0 1 1,1-1 0,-6-4 66,10 7-2475,1 0-4778</inkml:trace>
  <inkml:trace contextRef="#ctx0" brushRef="#br0" timeOffset="45759.633">10572 4403 7936,'2'1'-107,"6"7"404,0 0-1,-1 0 1,0 1 0,-1-1 0,0 1-1,0 1 1,-1-1 0,0 1-1,0 0 1,-1 0 0,-1 1-1,2 6-296,8 19 408,-5-15-136,-1 2 0,-1-1 0,0 1 0,-2 0 0,-1 0 0,0 0 0,-2 0 1,-1 0-1,-1 1 0,0-1 0,-2 0 0,-1 0 0,-5 18-272,1-16-202,-1 0-1,-1-1 1,0 0 0,-2 0-1,-1-2 1,-1 1 0,-1-2-1,0 0 1,-2 0 0,-1-2 0,0 0-1,-5 2 203,-23 21-8810</inkml:trace>
  <inkml:trace contextRef="#ctx0" brushRef="#br0" timeOffset="-39125.728">2353 1518 6400,'19'19'149,"-18"-18"86,-1-1 21,25-4 234,77-6-241,-64 6-403,1 0 0,-1 3 0,21 1 154,-50 1-1323,0-1-2623</inkml:trace>
  <inkml:trace contextRef="#ctx0" brushRef="#br0" timeOffset="-39124.728">3297 1786 5888,'0'0'149,"0"0"64,0 0-42,13 3 448,33 4-267,1-1 0,0-3 0,-1-1 0,10-3-352,35-3-768,-82 4-4352</inkml:trace>
  <inkml:trace contextRef="#ctx0" brushRef="#br0" timeOffset="-39123.728">3420 1659 8064,'36'22'0,"-35"-20"3,0-1-1,0 0 1,1 1 0,-1-1 0,0 0 0,0 1-1,0-1 1,0 1 0,-1 0 0,1-1 0,0 1-1,-1-1 1,1 1 0,-1 0 0,0 0 0,1-1 0,-1 1-1,0 0 1,0 0 0,0-1 0,0 1 0,-1 0-1,1 0 1,0-1 0,-1 1 0,1 0 0,-2 1-3,1 6 30,3 42 819,7 38-849,1-4-819,-8-28-2602,-2-43-1230</inkml:trace>
  <inkml:trace contextRef="#ctx0" brushRef="#br0" timeOffset="-39122.728">2376 1778 5888,'0'0'384,"0"0"-43,0 0-149,0 0 21,0 0-42,15-1 469,193-27 701,-145 19-2149,-49 6-4738</inkml:trace>
  <inkml:trace contextRef="#ctx0" brushRef="#br0" timeOffset="-39121.728">2329 1619 1920,'-2'126'3398,"-2"-38"-2217,-5-1 0,-5 9-1181,11-28 1024,37-72-790,-15 0-235,114-23-628,-45 4-5204,-64 16 4382</inkml:trace>
  <inkml:trace contextRef="#ctx0" brushRef="#br0" timeOffset="-39120.728">2735 1984 4992,'0'0'384,"0"24"128,0 18-384,-3-4 128,1 3-128,-1-7 128,3-6-128,0-3 128,3-5-256,-3-4 128,0-1-5120</inkml:trace>
  <inkml:trace contextRef="#ctx0" brushRef="#br0" timeOffset="-39119.728">2760 1912 6912,'-1'3'0,"1"0"0,0 0 0,0 0 0,0 0 0,0 0 0,0 0 0,0 0 0,1 0 0,0-1 0,0 1 0,-1 0 0,2 0 0,-1 0 0,0-1 0,1 1 0,5 14 0,0 15 64,-5-20 26,0 0 1,1 0 0,0 0-1,1-1 1,1 1 0,0-1-1,0 0 1,1 0 0,1 0-1,-1-1 1,2 0 0,1 1-91,-9-11 17,1 1-1,-1-1 1,1 1 0,-1-1 0,1 1 0,0-1 0,-1 0-1,1 1 1,0-1 0,0 0 0,-1 0 0,1 1 0,0-1-1,0 0 1,-1 0 0,1 0 0,0 0 0,0 0-1,0 0 1,-1 0 0,1 0 0,0 0 0,0 0 0,-1 0-1,1 0 1,0-1 0,0 1 0,-1 0 0,1 0 0,0-1-1,-1 1 1,1-1 0,0 1 0,-1-1 0,1 1 0,-1 0-1,1-1 1,0 0 0,-1 1 0,1-1 0,-1 1-1,0-1 1,1 0 0,-1 1 0,1-1-17,18-36 232,-17 32-197,15-39 332,-1-1 0,6-39-367,-13 51 34,-9 33-34,0 0 0,0 0 0,0-1 0,0 1 0,0 0 0,0 0 0,0-1 0,1 1 0,-1 0 0,0 0 0,0-1 0,0 1 0,1 0 0,-1 0 0,0 0 0,0-1 0,0 1 0,1 0 0,-1 0 0,0 0 0,1 0 0,-1-1 0,0 1 0,0 0 0,1 0 0,-1 0 0,0 0 0,1 0 0,-1 0 0,0 0 0,0 0 0,1 0 0,-1 0 0,0 0 0,1 0 0,-1 0 0,0 0 0,1 0 0,-1 0 0,0 0 0,0 1 0,1-1 0,-1 0 0,0 0 0,0 0 0,1 0 0,-1 0 0,0 1 0,0-1 0,1 0 0,12 10 0,-13-9 0,7 5 5,-1 1 0,-1-1 0,0 1 0,0 0 0,0 0 0,-1 1 0,0-1 0,0 1 0,1 4-5,24 80 82,-21-64-60,-2-7-139,9 28 367,-4-16-3092,-6-21-2022</inkml:trace>
  <inkml:trace contextRef="#ctx0" brushRef="#br0" timeOffset="-39118.728">1 1514 5504,'0'0'128,"0"0"0,0 0 21,14-4 342,12-4-194,15-6-169,0 2 1,1 2-1,1 2 0,-1 1 0,1 2 0,18 1-128,-60 4-4906</inkml:trace>
  <inkml:trace contextRef="#ctx0" brushRef="#br0" timeOffset="-39117.728">45 1837 3712,'0'0'789,"0"0"1,0 0-321,3-1-64,37-6 547,-1-3 0,12-5-952,-13 4 296,1 1 0,30-4-296,2-2 682,-43 9-1871,1 1-3829,-17 4 3034</inkml:trace>
  <inkml:trace contextRef="#ctx0" brushRef="#br0" timeOffset="-39116.728">55 1639 4224,'2'1'57,"-1"-1"0,0 1 0,0-1 0,0 1 0,1 0 0,-1-1 0,0 1 0,0 0 0,0-1 0,0 1 0,0 0 0,0 0 0,-1 0 0,1 0 0,0 0 0,0 0 0,-1 0 0,1 0 0,-1 1 0,1-1 0,-1 0 0,1 0 0,-1 0 0,0 1 0,0-1 0,1 0 0,-1 0 0,0 0 0,0 1 0,0-1 0,0 1-57,1 48 940,-2-42-831,-4 59 725,-3 0 0,-10 38-834,-6 39 358,23-137-302,2 0-1,-1 0 1,1 0-1,0 0 1,1 6-56,-1-10 128,-1-3 0,0 0 0,0 0 0,0 0 0,0 0 0,1 0-121,0 1 1,0-1 0,-1 1-1,1-1 1,0 0-1,0 1 1,0-1 0,-1 0-1,1 1 1,0-1-1,0 0 1,0 0 0,0 0-1,0 0 1,0 0 0,0 0-1,-1 0 1,1 0-1,0 0 1,0 0 0,1 0-8,20-2 96,53-12 39,0-3 0,-1-2 0,61-27-135,-114 36 82,-16 8-151,-1-1 1,0 1 0,1 0-1,-1 1 1,1-1 0,0 1-1,0 0 1,-1 0 0,3 0 68,-5 1-1664,-2 0-4096</inkml:trace>
  <inkml:trace contextRef="#ctx0" brushRef="#br0" timeOffset="-39115.728">626 2078 4480,'0'0'149,"9"18"854,-8 8-552,-1-1 1,-1 0-1,-1 0 1,-1-1 0,-1 1-1,-6 16-451,10-29-1280,0-12-3349</inkml:trace>
  <inkml:trace contextRef="#ctx0" brushRef="#br0" timeOffset="-39114.728">499 1982 4096,'2'2'39,"-1"0"1,1 0-1,-1 0 1,1 0-1,0-1 1,0 1-1,0-1 1,0 1-1,0-1 0,0 0 1,0 1-1,1-1 1,-1 0-1,0 0 1,1-1-1,-1 1 1,0 0-1,1-1 1,-1 1-1,1-1 1,0 0-1,-1 0 0,1 0 1,-1 0-1,1 0 1,-1-1-1,1 1 1,-1-1-1,1 1 1,-1-1-1,1 0-39,8-1 206,-1 0-59,0 1-1,0 1 0,0 0 1,0 0-1,0 0 1,0 1-1,0 1 0,0 0 1,0 0-1,2 2-146,-7-2 29,0 0-1,0 0 1,0 1-1,0 0 1,-1 0-1,0 0 1,1 1-1,-1-1 1,0 1-1,-1 0 1,1 0-1,-1 0 1,0 1-1,0-1 1,0 1-1,0-1 0,-1 1 1,0 0-1,1 3-28,0-2 67,0 1 0,-1 0 0,0 0 0,0 0 0,-1 0 0,0 0 0,0 1 0,-1-1 0,0 0 0,0 0 0,0 0 0,-1 1 0,-1-1 0,1 0 0,-1 0-1,0 0 1,-1 0 0,0-1 0,0 1 0,0 0 0,-1-1 0,0 0 0,0 0 0,-1 0 0,1-1 0,-2 1 0,1-1 0,0 0 0,-3 1-67,-8 10-14,-2-2 1,0 1 0,-1-2-1,0 0 1,-1-2 0,0 0-1,-1 0 1,-18 5 13,30-15-2618,4-1-2529,5 0 3675</inkml:trace>
  <inkml:trace contextRef="#ctx0" brushRef="#br0" timeOffset="-39113.728">965 2098 4864,'0'0'0,"-20"11"0,12 0 128,5 5-128,2 2 128,2 5 0,-1-1 0,3-1 0,0 2 128,-1-2-128,1-5 128,-2-4-128,2-2 0,-3-4-128,0-6 0,0 0-4352</inkml:trace>
  <inkml:trace contextRef="#ctx0" brushRef="#br0" timeOffset="-39112.728">827 1988 6656,'3'1'106,"12"1"-47,-1 0-1,1 0 1,0-2-1,7 0-58,-9 0 117,-1 0 1,1 1-1,-1 0 1,0 0-1,1 2 1,-1-1-1,0 1 1,2 2-118,-11-3 34,1 0 0,-1 0 0,0 1 0,0-1 0,0 1 0,0-1 0,-1 1 1,1 0-1,-1 0 0,1 1 0,-1-1 0,0 0 0,-1 1 0,1-1 0,0 1 0,-1 0 0,0-1 1,0 1-1,0 0 0,-1 0 0,1-1 0,-1 1 0,0 2-34,1 7 211,-1-1-1,-1 0 1,0 0-1,0 0 1,-1 0 0,-4 11-211,2-8 117,-2-1 0,0 1 1,0-1-1,-2 0 0,0 0 1,0-1-1,-2 0 0,1 0 1,-2-1-1,0 0 0,0-1 1,-1 0-1,0-1 0,-12 8-117,-4 2-161,-38 26 655,19-20-5115,33-19-285</inkml:trace>
  <inkml:trace contextRef="#ctx0" brushRef="#br0" timeOffset="-39111.728">554 1308 8192,'34'15'-128,"-31"-13"114,-1 0 1,0 0 0,0 1 0,-1-1-1,1 1 1,0-1 0,-1 1-1,0 0 1,1 0 13,2 4-8,15 24-67,41 57-889,-54-80 726,0 0 0,1-1 1,0 0-1,0 0 0,1-1 0,0 0 1,0 0-1,0-1 0,3 1 238,-10-5-2922,-1-1 1215</inkml:trace>
  <inkml:trace contextRef="#ctx0" brushRef="#br0" timeOffset="-39110.728">841 1297 2816,'0'0'149,"0"6"306,0-3-393,0-5 61,1-9 105,-1 5 91,-13 21 542,3-3-478,0 0-1,-1 0 1,-7 4-383,-15 17 345,-41 48 210,74-80-550,-1 0 1,1 0-1,-1 0 0,1 0 1,-1-1-1,1 1 1,-1 0-1,0-1 0,1 1 1,-1 0-1,0-1 0,0 1 1,1-1-1,-1 1 0,0-1 1,0 1-1,0-1 0,0 0 1,0 1-1,0-1 0,0 0 1,1 0-1,-1 0 0,0 1 1,0-1-1,0 0 0,0 0 1,0 0-1,0-1 0,0 1 1,0 0-1,0 0 0,0 0 1,0-1-1,0 1 0,0 0 1,0-1-1,1 1 0,-1-1 1,0 1-1,0-1 0,0 1-5,1-1 3,-1 0 1,0 1-1,0-1 0,1 1 0,-1 0 0,0-1 0,0 1 0,0 0 0,0-1 0,1 1 0,-1 0 0,0 0 0,0 0 1,0-1-1,0 1 0,0 0 0,0 0 0,1 0 0,-1 1 0,0-1 0,0 0 0,0 0 0,0 0 0,0 1 0,0-1 0,1 0 1,-1 1-1,0-1 0,0 0 0,1 1 0,-1-1 0,0 1 0,0 0 0,1-1 0,-1 1 0,1-1 0,-1 1 0,0 0-3,-27 26-832,16-16-3434</inkml:trace>
  <inkml:trace contextRef="#ctx0" brushRef="#br0" timeOffset="-39109.728">703 1217 4224,'0'-2'0,"-5"14"256,5-1 0,3 5-128,-1 4 0,1 6 0,-2 4 0,-1 5-128,0 0 128,0 6 0,0-3 0,0-2 0,0 0 0,0-2-1792,0 4 128,0-5 0</inkml:trace>
  <inkml:trace contextRef="#ctx0" brushRef="#br0" timeOffset="-39108.728">1604 1855 2688,'26'6'728,"1"-2"0,0 0 1,0-2-1,1-1 0,18-2-728,-16 1-228,-19 0-3697</inkml:trace>
  <inkml:trace contextRef="#ctx0" brushRef="#br0" timeOffset="-39107.728">1552 2054 6400,'0'0'128,"0"0"0,0 0 0,0 0 0,22 0 106,84 5 49,-67-1-107,-1-3 0,0-1 0,12-2-176,-28 1 174,-15 1-6662,-7 0 4973</inkml:trace>
  <inkml:trace contextRef="#ctx0" brushRef="#br0" timeOffset="-39106.728">1066 1267 4864,'0'0'0,"0"0"0,0 0 0,-9 9 0,9-9 128,-12 18-128,4-4 0,1 2 0,3 4 0,2 4 0,2 1 128,0-1-128,2 1 0,5-2 0,0-1 0,5 0-128,4-1 0,1-2-3072</inkml:trace>
  <inkml:trace contextRef="#ctx0" brushRef="#br0" timeOffset="-39105.728">1331 1259 5760,'-8'8'0,"-3"1"-41,1 1 1,0 0 0,1 1-1,0-1 1,1 2 0,0-1-1,0 1 1,-3 9 40,8-14-11,0 0-1,1 0 1,0 0 0,1 0 0,-1 0 0,1 0 0,1 0-1,-1 0 1,1 1 0,1-1 0,-1 0 0,1 0 0,0 0-1,1 0 1,1 5 11,-2-12 16,-1 1 0,0-1 0,0 1 0,1-1 0,-1 1 0,0 0 0,1-1 0,-1 0 0,0 1 0,1-1 0,-1 1 0,1-1 0,-1 1-1,1-1 1,-1 0 0,1 1 0,-1-1 0,1 0 0,0 0 0,-1 1 0,1-1 0,-1 0 0,1 0 0,0 0 0,-1 0 0,1 1 0,0-1 0,-1 0 0,1 0 0,0 0 0,-1 0 0,1-1-1,-1 1 1,1 0 0,0 0 0,-1 0 0,1 0 0,-1-1 0,1 1 0,0 0 0,-1 0 0,1-1 0,-1 1 0,1-1 0,-1 1 0,1 0 0,-1-1 0,1 1 0,-1-1 0,0 1 0,1-1 0,-1 1-1,0-1-15,4-2 157,-1 1 0,0-1-1,0 0 1,-1-1-1,1 1 1,-1 0-1,3-4-156,0-10 274,1 0-1,-2-1 0,-1 1 0,0-1 0,-1-3-273,-1 39 47,1 0 0,1 0 1,1 0-1,3 11-47,6 29-1192,-10-44-3821</inkml:trace>
  <inkml:trace contextRef="#ctx0" brushRef="#br0" timeOffset="-39104.728">1480 1276 2048,'0'0'0,"-12"17"512,15-7 0,4 1 0,-1 3 0,6 2 128,-2 2 0,-1 4 0,-4 0 0,-1 4-256,-4 0 0,-4-2 256,-4 3 128,-1-1-640,-7-3 0,-3-1-4352,-5-2-512</inkml:trace>
  <inkml:trace contextRef="#ctx0" brushRef="#br0" timeOffset="-39103.728">4165 1645 9216,'0'0'128,"0"0"0,0 0 0,-13-8 106,9 6-235,0 0 0,0 0 0,0 0 0,0 1 0,-1 0 0,1 0 0,0 0 0,-1 0 0,1 1 0,-1-1 0,1 1 0,-1 0 0,1 0 0,-1 1 0,1-1 0,-1 1 0,1 0 0,-2 1 1,0 0-7,0 1 0,0-1 0,1 1 0,-1 1 0,0-1 0,1 1 0,0 0 1,0 0-1,0 0 0,1 1 0,0 0 0,-1 0 7,-2 3-9,1 1-1,0 0 0,0 1 1,1-1-1,0 1 1,1 0-1,0 0 1,1 1-1,0-1 1,0 1-1,1-1 1,1 1-1,0 0 1,0 10 9,1-15-88,1 1-1,-1 0 1,1-1 0,1 1 0,-1 0 0,1-1 0,0 0 0,1 1 0,-1-1 0,1 0-1,1 0 1,-1 0 0,1-1 0,0 1 0,1-1 0,-1 0 0,1 0 0,0 0 0,0-1-1,1 1 1,-1-1 0,1-1 0,6 4 88,3-6-4885,-15-1 3349</inkml:trace>
  <inkml:trace contextRef="#ctx0" brushRef="#br0" timeOffset="-39102.728">4122 1850 5120,'0'0'0,"-1"8"256,1-8 128,0 0-256,0 0 128,10 0 0,2 0 128,4-3-384,-1 2 128,1 1-128,-1-3 0,-3 3-896,-3-1 0,-1-2-2560</inkml:trace>
  <inkml:trace contextRef="#ctx0" brushRef="#br0" timeOffset="-39101.728">4189 1874 6656,'0'0'0,"10"-3"128,-10 3 0,10 14 256,-8-1 128,-2 8-256,0-1 0,-2-1 0,-1 2 128,2 1-256,1-4 0,0-4-128,1-3 128,2-2-1152,-3-9 128,0 0-4224</inkml:trace>
  <inkml:trace contextRef="#ctx0" brushRef="#br0" timeOffset="-39100.728">4071 2144 6912,'19'-10'640,"-18"9"-384,-1 1 21,0 0 64,0 0-63,0 0-44,0 0-63,25 0 426,276-19 1046,-301 19-1647,1 0-1,0 0 1,-1 0-1,1 0 1,0 0 0,-1 0-1,1 0 1,0 0-1,-1 0 1,1 0-1,0 0 1,-1-1 0,1 1-1,0 0 1,-1 0-1,1-1 1,0 1 0,-1 0-1,1-1 1,-1 1-1,1-1 1,-1 1-1,1 0 1,-1-1 0,1 1-1,-1-1 5,5-1-6114,-5 2 1890</inkml:trace>
  <inkml:trace contextRef="#ctx0" brushRef="#br0" timeOffset="-39099.728">4684 1449 3712,'0'0'405,"0"0"107,0 0 128,0 0 43,0 0-235,0 0-86,0 0-63,0 0 42,0 0-42,-5 11 320,-46 86 182,35-70-616,1 0-1,1 2 0,-5 18-184,16-37 17,0 0 0,0 1 0,2-1 0,-1 1 0,1-1 0,1 1-1,0 0 1,0-1 0,1 1 0,1-1 0,0 1 0,2 7-17,-2-9-56,1-1-1,-1 1 1,2-1-1,-1 1 1,1-1-1,0 0 1,1-1-1,0 1 1,0-1-1,1 0 1,0 0-1,0 0 1,0-1-1,1 0 1,0 0 0,1 0-1,1 0 57,7 3-5973</inkml:trace>
  <inkml:trace contextRef="#ctx0" brushRef="#br0" timeOffset="-39098.728">4907 1428 7680,'0'0'0,"12"0"128,-12 0 128,13 4 128,-13-4 128,16 6-384,-4-5 128,4-1-128,6 0 128,3 0-128,2-1 0,1-2 0,-3 3 0,3 0-128,-7 0 128,-4 0-3840,-5 0 0,-2 0 1920</inkml:trace>
  <inkml:trace contextRef="#ctx0" brushRef="#br0" timeOffset="-39097.728">4899 1721 9088,'0'0'128,"0"0"128,21-7-128,-9 6 0,0 1-128,4 0 128,3 0-128,2 0 128,2-3-128,5 2 128,3 1-128,-6 0 128,-2 0-128,-6 0 128,-1 0-768,-4 0 0,0 0-5760</inkml:trace>
  <inkml:trace contextRef="#ctx0" brushRef="#br0" timeOffset="-39096.728">4888 1545 6528,'-1'2'149,"-24"171"462,7-55 421,1 49-1032,17-166 31,0 0 0,0 0 1,-1 0-1,1 0 0,0 0 1,0 0-1,0 1 0,0-1 1,0 0-1,0 0 0,0 0 1,1 0-1,-1 0 0,0 0 1,0 0-1,1 0 0,-1 0 1,1 0-1,-1 0 0,1-1 1,-1 1-1,1 0 0,0 0 1,-1 0-1,1 0 0,0-1 1,0 1-1,0 0-31,2-1 35,-1 0 0,0 0 0,1 0 0,-1-1 0,0 1 0,1-1-1,-1 1 1,0-1 0,0 0 0,0 0 0,2-1-35,17-6-3,9-1-48,0 1 0,1 1 0,9 1 51,18 2-3985,-37 4 465</inkml:trace>
  <inkml:trace contextRef="#ctx0" brushRef="#br0" timeOffset="-39095.728">5227 1915 8320,'0'0'0,"-9"8"0,9-8 0,0 0 128,0 0 0,16-3 0,-4 2 128,4 1-256,-1 0 128,-2 0-128,2 0 128,-3 0-128,-2 0 128,5 0-128,0 0 128,-2-3-1024,-1 2 0,-1-2-4480</inkml:trace>
  <inkml:trace contextRef="#ctx0" brushRef="#br0" timeOffset="-39094.728">5327 1957 5120,'0'0'0,"0"0"256,0 0 0,0 13-128,0 1 128,0 1-128,0 5 128,0 2-256,0 1 128,0 1-128,0-3 128,0-1-4736</inkml:trace>
  <inkml:trace contextRef="#ctx0" brushRef="#br0" timeOffset="-39093.728">5227 2240 11264,'0'0'0,"0"0"128,15-1 0,-7-2 0,1 3-128,6-3 128,1 2-128,5-3 128,2-2-128,6 2 0,4-2 0,-3-1 0,-2 3 0,0-2 0,-2 2-256,3 0 128,-1-1-8064</inkml:trace>
  <inkml:trace contextRef="#ctx0" brushRef="#br0" timeOffset="-39092.728">5508 1686 8832,'16'0'1205,"-1"-1"1,1-1 0,10-3-1206,44-12-1346,-51 11 138,1 1-1,0 1 1,0 0 0,0 1 0,0 2 0,0 0-1,2 1 1209,9 1-1493</inkml:trace>
  <inkml:trace contextRef="#ctx0" brushRef="#br0" timeOffset="-39091.728">5967 1446 7424,'0'0'0,"12"3"256,-12-3 128,13 0 256,-1-5 0,3 0-256,5-2 128,5 2-256,5-2 0,-1 2-128,11-4 128,7-3-128,-5 2 0,0-4-128,-6 6 128,-7 1-1536,-7 3 0,-1-1-4736</inkml:trace>
  <inkml:trace contextRef="#ctx0" brushRef="#br0" timeOffset="-39090.728">6116 1626 9088,'0'0'0,"12"-3"0,7-1 128,-3 2 0,3 2-128,2 0 0,0 2 0,1 0 128,1 0-128,-2 1 128,3-3-128,-8-3 0,0 1-6784</inkml:trace>
  <inkml:trace contextRef="#ctx0" brushRef="#br0" timeOffset="-39089.728">6076 1503 7040,'2'1'8,"1"1"1,-1-1-1,0 1 1,0 0-1,0 0 1,-1 0-1,1 0 1,0 0-1,-1 0 1,1 0-1,-1 0 1,0 0-1,0 1 1,0-1 0,0 1-1,0-1 1,0 1-1,-1-1 1,1 1-1,-1-1 1,0 2-9,1 11 96,0-1-1,-1 1 1,-2 7-96,1 4 67,1-12-28,1 35 560,-3 0 0,-8 45-599,2-65 241,-1 12 308,9-40-421,0-1 0,23-6 106,11-3-259,0 2-1,20-1 26,8-1-2935,-39 5-1737</inkml:trace>
  <inkml:trace contextRef="#ctx0" brushRef="#br0" timeOffset="-39088.728">6405 1779 9088,'0'0'0,"0"12"128,0-12 0,0 9 0,0-9 0,2 9-128,-2-1 128,2 4-128,-2 10 128,-2 8-128,2-2 128,0 2-128,0-6 0,2-2-640,-2-4 0,-2-4-3200,0-5 0</inkml:trace>
  <inkml:trace contextRef="#ctx0" brushRef="#br0" timeOffset="-39087.728">6386 1813 9472,'0'0'149,"0"0"150,0 0 277,0 0-22,0 0-319,2 2-22,24 30 1110,20 32-1323,-45-64 11,-1 0-1,0 1 1,1-1-1,-1 1 1,1-1 0,-1 0-1,0 0 1,1 1-1,-1-1 1,1 0 0,-1 0-1,1 1 1,-1-1 0,1 0-1,-1 0 1,1 0-1,0 0 1,-1 0 0,1 0-1,-1 0 1,1 0-1,-1 0 1,1 0 0,-1 0-1,1 0 1,-1 0 0,1 0-1,-1 0 1,1 0-1,-1-1 1,1 1 0,-1 0-1,1 0 1,-1-1-1,1 1 1,-1 0 0,1-1-1,-1 1 1,0 0-1,1-1 1,-1 1 0,1 0-1,-1-1 1,0 1-11,17-19 23,-17 19-22,89-131 233,-82 123-212,-7 8-22,0 0 0,0-1 0,1 1 0,-1 0 0,0 0 0,0-1 0,1 1 0,-1 0 0,0 0 0,1 0 0,-1-1 0,0 1 0,1 0 0,-1 0 0,0 0 0,1 0 0,-1 0 0,0 0 0,1 0 0,-1 0 0,1 0 0,-1 0 0,0 0 0,1 0 0,-1 0 0,0 0 0,1 0 0,-1 0 0,0 0 0,1 0 0,-1 0 0,0 0 0,1 1 0,-1-1 0,0 0 0,1 0 0,-1 0 0,0 1 0,0-1 0,1 0 0,-1 0 0,0 1 0,0-1 0,1 0 0,-1 1 0,5 8 0,0 2-50,0 0 0,-1 0 1,-1 0-1,0 0 1,-1 1-1,0-1 1,0 1-1,-1 11 50,5 31-862,-2-36-8844,-4-18 8127</inkml:trace>
  <inkml:trace contextRef="#ctx0" brushRef="#br0" timeOffset="-39086.728">6749 1339 8448,'9'17'753,"2"-1"-1,0 0 1,4 3-753,27 40 622,-30-37-527,-1 1 1,-1 0-1,-1 1 1,-1 0 0,-2 0-1,0 1 1,-2-1-1,0 1 1,-2 0 0,-1 0-1,-1 1 1,-2 6-96,-1-2-277,-2-1 0,0 0 0,-2 0 0,-2-1 1,0 0-1,-2 0 0,-2-1 0,0 0 0,-2-1 0,-5 7 277,-10 12-6506</inkml:trace>
  <inkml:trace contextRef="#ctx0" brushRef="#br0" timeOffset="-39085.728">7080 1590 6784,'0'0'0,"0"0"128,0 0-128,0 0 128,0 0-128,0 0 128,0 0-128,0 0 128,0 0-128,0 0 128,11 10-128,-11-10 128,13 17-128,-13-17 0,16 16-2816,-5-8 0,-3 1 1792</inkml:trace>
  <inkml:trace contextRef="#ctx0" brushRef="#br0" timeOffset="-39084.728">7051 1823 7296,'0'0'0,"0"0"0,12-7 0,-12 7 0,12-4 0,-12 4 128,0 0-128,0 0 0,0 0 128,0 0 0,0 0-128,0 0 0,0 0-5376</inkml:trace>
  <inkml:trace contextRef="#ctx0" brushRef="#br0" timeOffset="-39083.728">7268 1267 1408,'0'0'0,"14"-2"128,-14 2 0,12-5 512,0 4 0,4-2-384,2 2 0,6-5-128,-1 2 0,5 0-128,0-1 128,0 1-2560</inkml:trace>
  <inkml:trace contextRef="#ctx0" brushRef="#br0" timeOffset="-39082.728">7284 1401 4992,'3'13'363,"10"60"200,-4 1 0,-3 0 0,-3 0 0,-3 0 0,-7 34-563,5-84 153,1-1-1,2 1 1,0 0-1,2-1 0,1 0 1,1 0-1,2 7-152,-6-28 78,0 0-1,1 0 1,-1 0-1,0-1 1,1 1-1,-1 0 1,1-1-1,0 1 1,-1 0-1,1-1 1,0 0-1,0 1 1,0-1-1,0 0 1,0 0-1,0 0 0,0 0 1,1-1-1,-1 1 1,0 0-1,1-1 1,-1 0-1,0 1 1,1-1-1,-1 0-77,16 2-696,0-1 0,-1-1-1,3 0 697,-6 0-1533,20 0-1688,2 0 426</inkml:trace>
  <inkml:trace contextRef="#ctx0" brushRef="#br0" timeOffset="-39081.728">7595 1492 6144,'0'0'128,"0"0"0,18-3-128,-5 1 128,3 0 0,3-1 0,2 1-128,0 0 128,1 0-128,-4-1 0,1 0-4736</inkml:trace>
  <inkml:trace contextRef="#ctx0" brushRef="#br0" timeOffset="-39080.728">7709 1583 7552,'-1'40'178,"3"-1"-1,1 0 1,6 19-178,-7-36 97,0-1-1,-1 1 1,-2 21-97,0-1-6690,1-28 5133</inkml:trace>
  <inkml:trace contextRef="#ctx0" brushRef="#br0" timeOffset="-39079.728">7566 2010 7936,'24'2'476,"0"-1"0,0-1 0,0-1 0,0-1 0,11-3-476,1 0 158,95-21 589,-119 25-1231,-7 2-8397,-5-1 7153</inkml:trace>
  <inkml:trace contextRef="#ctx0" brushRef="#br0" timeOffset="-39078.728">7558 1500 5120,'211'7'448,"-186"-5"-3968</inkml:trace>
  <inkml:trace contextRef="#ctx0" brushRef="#br0" timeOffset="-39077.728">8866 1492 7296,'0'0'384,"0"0"0,0 0 21,0 0 64,0 0-42,-6-35 1706,5 33-2121,0 1 0,-1-1 0,1 1 0,-1-1-1,1 1 1,-1 0 0,0-1 0,0 1 0,0 0 0,1 0-1,-1 0 1,0 0 0,0 1 0,0-1 0,-1 0-1,1 1 1,0-1 0,-2 1-12,-1-1 8,-1 1 1,1 0-1,-1 1 0,0-1 1,1 1-1,0 0 0,-1 0 1,0 0-9,-4 2 0,0 1-1,0-1 1,1 2 0,-1-1-1,1 1 1,0 0 0,0 1 0,-2 3 0,6-6-21,1 1 1,0 0 0,0 0-1,0 0 1,0 0 0,1 1-1,0 0 1,0 0 0,0-1-1,0 1 1,1 1 0,0-1-1,0 0 1,-1 6 20,3-7-21,0 1 0,0-1 0,0 1 0,1-1 0,-1 1 0,1-1 0,0 1 1,0-1-1,1 0 0,-1 1 0,1-1 0,0 0 0,0 0 0,1 0 0,-1 0 0,1-1 0,0 1 0,3 2 21,6 6-16,0 0 0,1 0 0,1-2 0,0 1 1,8 3 15,43 33-27,-61-42 29,-1-1 1,0 1 0,0-1-1,0 1 1,0 0 0,-1 0-1,0 0 1,0 0 0,0 0-1,-1 1 1,0-1 0,0 2-3,1 1 13,-1 1 1,0 0 0,0 0 0,-1 0-1,0 0 1,-1 0 0,-1 2-14,1-6 30,-1 0 1,0 0-1,-1-1 1,1 1-1,-1-1 1,0 1-1,0-1 1,0 0 0,-1 0-1,0 0 1,0 0-1,0-1 1,0 0-1,0 1 1,-1-2-1,1 1 1,-1 0-1,-2 0-30,-1 1 32,1 0-1,-1-1 1,0 0-1,0-1 1,0 0-1,-1 0 1,1-1-1,0 1 1,-1-2-1,1 1 1,-6-1-32,-2-3 64,0 0 0,0 0 0,0-2 0,0 0 0,1 0 0,0-2 0,0 0 0,-3-2-64,17 9-156,0-1-1,1 1 1,-1-1 0,0 0 0,0 1 0,0-1 0,1 0 0,-1 1 0,0-1 0,1 0 0,-1 0-1,1 0 1,-1 0 0,1 0 0,-1 1 0,1-1 0,0 0 0,-1 0 0,1 0 0,0 0-1,0 0 1,0 0 0,0 0 0,0 0 0,0 0 0,0 0 0,0 0 0,0 0 0,0 0 0,0 0-1,1 0 1,-1 0 0,1 0 0,-1-1 156,22-32-4774,-18 28 4168,15-18-1122</inkml:trace>
  <inkml:trace contextRef="#ctx0" brushRef="#br0" timeOffset="-39076.728">9048 1637 7424,'0'0'0,"10"8"128,-10-8 0,10 5 128,-10-5 128,0 0-256,0 0 128,0 0-128,0 0 128,2 9-128,-2-9 0,7 16-128,-4-8 128,1 1-3840,-1 1 0,-1-2 2560</inkml:trace>
  <inkml:trace contextRef="#ctx0" brushRef="#br0" timeOffset="-39075.728">9005 1823 10368,'0'0'0,"0"0"256,0 0 0,0 0-128,0 0 128,0 0-128,0 0 0,0 0-128,0 0 128,0 0-1280,0 0 0,0 0-5376</inkml:trace>
  <inkml:trace contextRef="#ctx0" brushRef="#br0" timeOffset="-39074.728">8116 1740 7552,'0'0'277,"0"0"64,0 0-63,0 0-22,0 0 0,0 0-22,0 0-63,0 0 42,0 0-63,0 0-22,0 0 21,0 0 64,0 0-63,0 0-22,2-1-22,30-5 33,0 2 0,1 1-1,-1 1 1,23 2-139,-53 0 107,-2 0 21,0 0 0,0 0 0,0 0-43,0 0-896,0 0-2922,0 0 43,0 0 2772,0 0 556,0 0-833</inkml:trace>
  <inkml:trace contextRef="#ctx0" brushRef="#br0" timeOffset="-39073.728">8191 1626 5120,'0'0'128,"18"21"1344,-15 7-853,-1 0 1,-1 13-620,-1-13-257,2 0 0,4 27 257,-4-43-4885</inkml:trace>
  <inkml:trace contextRef="#ctx0" brushRef="#br0" timeOffset="-39072.728">9323 1465 6656,'0'0'128,"0"0"21,0 0 86,0 0 21,0 0 21,0 0 43,0 0-128,21-1 405,48-11-166,-52 8-541,0 0 0,0 2-1,1-1 1,-1 2 0,0 1-1,1 0 1,8 1 110,-24-1-5653</inkml:trace>
  <inkml:trace contextRef="#ctx0" brushRef="#br0" timeOffset="-39071.728">9344 1688 6528,'0'0'0,"16"-2"384,-6 2 128,2 2-128,2 0 128,2 0-128,-1 1 0,1-3-256,0 0 128,0 0-128,0 0 128,4-3-256,-4 1 128,3 0-128,-3 0 128,-3-1-2432,-1 2 0,0-2-1408</inkml:trace>
  <inkml:trace contextRef="#ctx0" brushRef="#br0" timeOffset="-39070.728">9304 1554 5248,'2'4'52,"0"0"0,0 1 0,-1-1 0,0 1 0,0 0 0,0-1 0,0 1 1,-1 0-1,0 0 0,0-1 0,0 1 0,0 0 0,-2 3-52,1 16 219,-3 124 283,0-32 2345,4-114-2812,1 0 0,-1 0 0,1 0 1,0 0-1,-1 0 0,1-1 0,0 1 0,0 0 0,0-1 0,0 1 0,0 0 1,1-1-1,-1 0 0,0 1 0,1-1 0,-1 0 0,1 1 0,-1-1 0,1 0 1,0 0-1,0 0 0,-1 0 0,1-1 0,0 1 0,0 0 0,0-1 0,0 1 1,2-1-36,8 3 94,0 0 1,0-1 0,0-1-1,1 0-94,-10 0 25,83 1-1284,-69-2-5162</inkml:trace>
  <inkml:trace contextRef="#ctx0" brushRef="#br0" timeOffset="-39069.728">9618 1888 5888,'0'0'384,"0"0"42,0 0 172,0 0 63,0 0 86,0 0-1,0 0-84,0 2-65,-7 99 1243,2-48-3127,2 1-5986,3-46 4692</inkml:trace>
  <inkml:trace contextRef="#ctx0" brushRef="#br0" timeOffset="-39068.728">9568 1893 7040,'5'3'97,"1"1"0,-1-1 0,0 1 0,-1 0 1,1 0-1,-1 0 0,0 0 0,0 1 0,0 0 0,0 0 1,-1 0-1,0 0 0,0 0 0,-1 1 0,1-1 0,-1 1 1,0-1-1,0 3-97,0-1 141,0-1-1,1 1 1,0 0 0,1-1 0,2 5-141,-4-8 134,1 0 0,-1 0 0,1 0-1,0 0 1,0-1 0,0 1 0,0-1 0,1 1-134,-4-3 34,0 0 0,1 1 0,-1-1 0,1 0 0,0 0 0,-1 1-1,1-1 1,-1 0 0,1 0 0,-1 0 0,1 0 0,-1 0 0,1 0 0,0 0 0,-1 0 0,1 0 0,-1 0 0,1 0 0,-1 0 0,1 0-1,-1 0 1,1-1 0,0 1-34,0-1 9,-1 1-1,1-1 1,0 0 0,-1 1-1,1-1 1,-1 0-1,1 0 1,-1 0-1,1 0 1,-1 0-1,1 0 1,-1 0 0,0 1-1,0-1 1,1 0-1,-1 0 1,0 0-1,0-1-8,34-148-234,-34 149 106,0 1 0,0 0 0,2 2 116,1 0 1,-1-1-1,0 1 1,0 1-1,0-1 0,-1 0 1,1 0-1,-1 1 1,1-1-1,-1 1 1,1 1 11,0 0-23,15 30-211,-1 0-1,-2 1 0,-1 1 1,5 29 234,-18-63-859,1 1-475,-1 0-3598,0-3 3289</inkml:trace>
  <inkml:trace contextRef="#ctx0" brushRef="#br0" timeOffset="-39067.728">9679 1435 9088,'0'0'0,"0"0"0,0 0 0,0 0 0,0 0 128,11 0-128,-2 0 128,3-3-128,-2 2 0,2 1 0,-3-3 0,0 3-128,1 0 0,-1 0-6272</inkml:trace>
  <inkml:trace contextRef="#ctx0" brushRef="#br0" timeOffset="-39066.728">9870 1466 7168,'0'-1'116,"0"1"1,0-1 0,0 0-1,-1 0 1,1 0-1,0 0 1,0 0-1,0 0 1,1 1 0,-1-1-1,0 0 1,0 0-1,0 0 1,1 0-1,-1 0 1,0 1 0,1-1-1,-1 0 1,1 0-1,-1 1 1,1-1-1,0 0-116,17-20-98,-9 12 298,-3 2-197,10-11 74,-1-1-1,-1-1 0,0 0 0,-2 0 0,5-13-76,-16 32-64,-1 1 171,0 0 106,1 2-42,61 275 1280,-60-255-4353,-2-10-3348</inkml:trace>
  <inkml:trace contextRef="#ctx0" brushRef="#br0" timeOffset="-39065.728">10152 1733 9600,'0'0'0,"12"-3"128,-12 3 0,9 0 256,-9 0 128,0 0-256,0 0 0,0 0-128,0 0 0,0 0-128,0 0 128,0 0 0,0 0 0,0 0-3072,0 0 128,0 0-1408</inkml:trace>
  <inkml:trace contextRef="#ctx0" brushRef="#br0" timeOffset="-39064.728">10130 1831 11392,'0'0'0,"18"-7"0,-18 7 0,10-1 0,-10 1 128,0 0-128,0 0 128,0 0 0,0 0 0,6 8-128,-6-8 128,9 13-128,-9-13 0,11 11-4352,-11-11 128,0 0 2048</inkml:trace>
  <inkml:trace contextRef="#ctx0" brushRef="#br0" timeOffset="-39063.728">10571 1446 7424,'0'0'384,"-2"3"-22,-9 9-246,0 1-1,1 0 0,1 1 1,1 0-1,0 1 0,0 0 1,2 0-1,-3 9-115,5-13 59,1-1-1,1 1 1,0 0 0,0 0-1,1 0 1,1 0 0,0 0-1,0 0 1,1 0 0,1 0-1,0 0 1,0-1 0,3 7-59,23 57-1664,3 0 0,3-2 0,19 25 1664,-39-72-3968</inkml:trace>
  <inkml:trace contextRef="#ctx0" brushRef="#br0" timeOffset="-39062.728">10858 1401 8704,'0'0'0,"0"0"0,0 0 0,0 0 128,0 0 0,0 0 0,0 0 0,0 0 0,9 0 0,7 0 0,8 0 0,7-1-128,-3-2 128,0 0-128,-4 3 128,-1 0-3712,-7 0 0,1 0 1920</inkml:trace>
  <inkml:trace contextRef="#ctx0" brushRef="#br0" timeOffset="-39061.728">11097 2118 8960,'0'0'128,"0"0"42,0 0 193,0 0 85,0 0-128,20-1 405,43-5 726,50 1-1451,-92 3-354,-14 0-4049,-7 2-845</inkml:trace>
  <inkml:trace contextRef="#ctx0" brushRef="#br0" timeOffset="-39060.728">11488 1676 9728,'0'0'128,"13"2"1621,93-16-15,-53 8-3324,-1-2-8154,-40 6 7867</inkml:trace>
  <inkml:trace contextRef="#ctx0" brushRef="#br0" timeOffset="-39059.728">11978 1393 9984,'0'0'149,"0"0"64,25-1 65,99-8-68,-70 8-8356,-41 1 6610</inkml:trace>
  <inkml:trace contextRef="#ctx0" brushRef="#br0" timeOffset="-39058.728">12051 1627 9472,'0'0'0,"0"0"128,0 0 0,19 0 0,-4 0 128,1 0-256,8 0 128,6 0-128,-2 0 128,0-1-128,0-2 0,0 1 0,-6 0 0,-6 0-1664,-4-1 0,0 0-3200</inkml:trace>
  <inkml:trace contextRef="#ctx0" brushRef="#br0" timeOffset="-39057.728">11995 1482 9472,'1'0'14,"0"0"1,-1-1 0,1 1-1,0 0 1,0 0-1,-1 0 1,1 1 0,0-1-1,-1 0 1,1 0-1,0 0 1,0 0 0,-1 1-1,1-1 1,0 0-1,-1 1 1,1-1-1,-1 0 1,1 1 0,0-1-1,-1 1 1,1-1-1,-1 1 1,1-1 0,-1 1-1,0-1 1,1 1-1,-1-1 1,1 1 0,-1 0-1,0-1 1,0 1-1,1 0 1,-1-1 0,0 1-1,0 0 1,0-1-1,0 1 1,0 0-15,-2 34 214,-1-13-101,-4 209 1145,10-111-831,-3-119-405,0-1-1,0 0 1,0 0 0,0 1 0,0-1-1,0 0 1,0 1 0,0-1-1,0 0 1,1 1 0,-1-1 0,0 0-1,0 1 1,0-1 0,0 0-1,1 0 1,-1 1 0,0-1 0,0 0-1,1 0 1,-1 1 0,0-1-1,0 0 1,1 0 0,-1 0 0,0 0-1,1 1 1,-1-1 0,0 0 0,1 0-1,-1 0 1,0 0 0,1 0-1,-1 0-21,20 1 221,30-9-385,-36 6 222,34-7-1312,-17 2-3892,-14 1 816</inkml:trace>
  <inkml:trace contextRef="#ctx0" brushRef="#br0" timeOffset="-39056.728">12333 1813 10240,'0'0'0,"-12"4"0,12-4 128,-4 14 128,4-1 0,0 8-128,-3 2 128,1 1-256,-1 3 128,-1 2-256,0-2 128,1-3-2048,1-4 128,-1-5 128,3-1 128,0 0-768</inkml:trace>
  <inkml:trace contextRef="#ctx0" brushRef="#br0" timeOffset="-39055.728">12305 1850 8448,'0'0'149,"0"11"1152,4 4-1199,0 0 0,1-1 0,1 1 0,0-1-1,1-1 1,9 13-102,8 19 520,-24-45-500,0 1 0,0-1 0,1 0 0,-1 0 0,0 0 0,0 0 1,0 0-1,0 0 0,0 1 0,1-1 0,-1 0 0,0 0 0,0 0 0,0 0 0,0 0 0,1 0 0,-1 0 0,0 0 0,0 0 0,0 0 1,0 0-1,1 0 0,-1 0 0,0 0 0,0 0 0,0 0 0,1 0 0,-1 0 0,0 0 0,0 0 0,0 0 0,1 0 0,-1 0 0,0 0 1,0 0-1,0 0 0,0 0 0,1 0 0,-1 0 0,0-1 0,0 1 0,0 0 0,0 0 0,0 0 0,0 0 0,1 0 0,-1-1 0,0 1 1,0 0-21,12-14 302,12-24-412,-20 30 214,64-89-29,-5 9-43,-63 88-32,0-1 1,0 1-1,0 0 1,0 0 0,1-1-1,-1 1 1,0 0-1,0 0 1,0 0 0,1-1-1,-1 1 1,0 0-1,0 0 1,0 0 0,1-1-1,-1 1 1,0 0-1,1 0 1,-1 0 0,0 0-1,0 0 1,1 0-1,-1 0 1,0 0 0,0 0-1,1 0 1,-1 0 0,0 0-1,1 0 1,-1 0-1,0 0 1,1 0 0,-1 0-1,0 0 1,0 0-1,1 0 1,-1 0 0,0 0-1,0 0 1,1 0-1,-1 1 1,0-1 0,0 0-1,1 0 1,-1 0-1,0 1 1,0-1 0,0 0-1,1 0 1,-1 0-1,0 1 1,0-1-1,8 12 63,-8-10-51,6 10 7,-1 1-1,-1 0 1,0 1 0,-1-1-1,-1 0 1,0 1-1,-1 0 1,0 7-19,4 34-255,-2-46-2241,-3-9-4224</inkml:trace>
  <inkml:trace contextRef="#ctx0" brushRef="#br0" timeOffset="-39054.728">10873 1717 11008,'9'-3'21,"-8"2"86,-1 1 21,4 0-22,108 1 382,-55-2-6800,-56 1 894</inkml:trace>
  <inkml:trace contextRef="#ctx0" brushRef="#br0" timeOffset="-39053.728">10850 1511 10496,'6'14'0,"-5"-12"0,0 0 0,0 1 0,0-1 0,-1 0 0,1 1 0,0-1 0,-1 0 0,0 1 0,1-1 0,-1 0 0,0 1 0,-1-1 0,1 0 0,0 1 0,-1-1 0,1 0 0,-1 1 0,1-1 0,-1 0 0,0 0 0,-1 2 0,-3 9 0,-11 183 149,9-91-64,8-92-51,0-9 5,-1 0 1,0 0-1,1 0 0,-2 0 0,1 0 1,0 0-1,-1 0 0,0 0 1,0 0-1,0 0-39,1-2 107,-1-1-1,1 1-100,0-1-1,-1 1 1,1-1-1,0 1 1,0-1-1,0 1 0,0-1 1,0 1-1,0-1 1,0 1-1,0-1 1,1 0-1,-1 1 0,1-1 1,-1 1-1,1-1 1,-1 1-1,1-1 1,0 0-1,0 0 1,0 1-1,0-1 0,0 0 1,0 0-1,0 0 1,0 0-1,0 0 1,1 0-1,-1 0 0,0 0 1,1-1-1,-1 1 1,0 0-1,1-1 1,-1 1-1,1-1-5,7 4 30,0-2-1,0 1 1,1-1-1,-1 0 1,3-1-30,-7 0 40,32 3-475,-12-3-3140,-13-1-1609</inkml:trace>
  <inkml:trace contextRef="#ctx0" brushRef="#br0" timeOffset="-39052.728">11139 1855 10752,'0'0'0,"0"0"0,0 0 0,0 0 0,0 0 0,0 0 0,0 0 0,11 0 0,1 0 128,4 0-128,2 0 0,-2-1 0,0 1 0,1 0-512,-5 0 128,-1 0-6656</inkml:trace>
  <inkml:trace contextRef="#ctx0" brushRef="#br0" timeOffset="-39051.728">11226 1877 9472,'0'0'0,"2"8"128,-2-8 128,2 11 0,-2-11 0,-2 16-128,2-16 0,-4 15 0,1-6 0,0 2-128,2 3 128,-2-1 0,1 1 128,-1 1-128,2-3 0,-2-1-256,3-11 0,0 0-7936</inkml:trace>
  <inkml:trace contextRef="#ctx0" brushRef="#br0" timeOffset="-39050.728">13339 1159 7808,'117'0'1152,"-115"0"-2923,-2 0-2986</inkml:trace>
  <inkml:trace contextRef="#ctx0" brushRef="#br0" timeOffset="-39049.728">13639 1132 9472,'-19'5'384,"19"-5"-107,0 0 86,0 0 21,0 0-43,0 0-149,0 0 21,0 0-63,0 0-22,3-2-22,22-12-51,-10 6-5,-1 0 0,-1 0 0,0-2 0,0 1 0,-1-2 0,0 0 1,7-8-51,-11 9 0,-4 3-22,-3 5-84,-1 2 20,-3 14 172,-2 36-86,1 1 0,3 25 0,1-15 0,-6 30 0,-12 12-1771,12-81-5290</inkml:trace>
  <inkml:trace contextRef="#ctx0" brushRef="#br0" timeOffset="-39048.728">12772 1357 9472,'0'0'149,"2"2"107,11 28 232,-1-1-1,-1 1 1,-1 1-1,-2 0 1,-1 0 0,-2 0-1,1 28-487,-3-2 475,-3 0 1,-2-1-476,1-36-261,-2-1 0,-1 1 0,0-1 1,-1 0-1,-1 0 0,-1-1 1,-7 12 260,-6 10-8448</inkml:trace>
  <inkml:trace contextRef="#ctx0" brushRef="#br0" timeOffset="-39047.728">12918 1114 6272,'0'0'256,"0"0"0,0 0 0,0 0-22,0 0-63,0 0 85,0 0 107,7 0 21,238-8 2709,-244 8-2880,-1 0-63,0 0-22,0 0 0,0 0 0,0 0-43,-2 3-149,-3 6 51,0 0 1,1 0-1,1 0 0,0 1 1,0-1-1,1 1 1,0 0-1,1 0 0,-1 6 13,1 27-136,2 30 136,1-15-27,-13 448 27,8-448-128,-11 57 128,13-111 0,1 5 0,0 2 0,0-10 35,0-1 1,0 1 0,0 0 0,0-1 0,0 1-1,0 0 1,0-1 0,0 1 0,0 0 0,0-1-1,0 1 1,0 0 0,0-1 0,-1 1 0,1 0-1,0-1 1,0 1 0,-1 0 0,1-1 0,-1 1-1,1-1 1,0 1 0,-1-1 0,1 1 0,-1-1-1,1 1 1,-1-1 0,0 1 0,1-1 0,-1 0-1,1 1 1,-1-1 0,0 0 0,1 1 0,-1-1-1,0 0 1,1 0 0,-1 0 0,0 0 0,0 0-1,1 0 1,-1 0 0,0 0 0,1 0 0,-1 0-1,-1 0-35,-29-13 1468,25 10-1830,-32-14-5631,25 12 5058,-1-1 0,1-1 1,0 0-1,0 0 0,-8-8 935,-10-9-2453</inkml:trace>
  <inkml:trace contextRef="#ctx0" brushRef="#br0" timeOffset="71822.644">4896 1408 4864,'0'0'128,"0"0"0,0 0 21,0 0 86,0 0 21,0 0 21,0 0 86,0 0 42,0 0 86,0 0-43,0 0-235,0 0 0,0 0-42,0 0 42,0 0-63,0 0-22,0 0 0,-1 9-22,-4 57-81,2-35-26,0 0 0,2 1 0,2-1 1,1 1 0,-2-11-2198,0-21-2388</inkml:trace>
  <inkml:trace contextRef="#ctx0" brushRef="#br0" timeOffset="74405.248">11946 1369 3328,'0'0'0,"0"0"128,0 0 0,0 0 128,0 0 0,0 0 0,0 0 0,0 0 0,0 0-128,0 0 128,0 10-128,0-1 0,0 4 0,0 4 128,3 3-256,-2 2 0,2 1-3968</inkml:trace>
  <inkml:trace contextRef="#ctx0" brushRef="#br0" timeOffset="75172.176">11988 1416 4864,'0'0'0,"0"0"0,0 0 0,0 0 128,0 14 0,0-1 0,0 2 0,0-1 0,0 3-128,0 4 0,3 0 0,-2 4 0,3 3-1408,-1 7 128,-2-1-384</inkml:trace>
  <inkml:trace contextRef="#ctx0" brushRef="#br0" timeOffset="75733.252">12025 1374 3200,'0'0'0,"-9"2"128,9-2 128,0 0 0,0 0 128,-8 11 0,3 6 0,-2 8-256,2-1 0,0 3-128,2 3 128,0-1-3712</inkml:trace>
  <inkml:trace contextRef="#ctx0" brushRef="#br0" timeOffset="76835.153">10828 1374 8064,'0'0'0,"0"0"0,0 0 128,0 0-128,0 0 0,0 0 0,0 0 128,1 13-128,2 1 128,2 9-128,0 2 128,3 4-256,-1 7 128,1 2-5888</inkml:trace>
  <inkml:trace contextRef="#ctx0" brushRef="#br0" timeOffset="247610.315">14616 213 1408,'0'0'128,"0"0"0,0 0 0,8-5-21,55-30 106,2 2 0,1 3 1,2 4-1,0 2 0,44-8-213,-70 23 215,0 1-1,1 3 1,0 1-1,-1 3 1,1 1-1,0 2 1,27 5-215,-45-3 119,0 2 0,-1 0 0,1 2 0,-1 0 1,-1 2-1,0 1 0,0 0 0,-1 2 0,0 0 0,-1 2 1,-1 0-1,-1 1 0,10 11-119,23 26 263,19 26-263,-56-60 67,0 1-1,-2 1 0,0-1 1,-1 2-1,-1 0 0,1 6-66,0 6 224,-1 0 0,-2 0 0,-1 1 0,-2 0 0,-1 1 0,-2-1 0,-2 1 0,-3 32-224,2-54 73,0-1 0,1 0 0,0 0 1,0 0-1,2 0 0,0 0 0,1 3-73,-3-14-981,-1-2-4331</inkml:trace>
  <inkml:trace contextRef="#ctx0" brushRef="#br0" timeOffset="248250.22">15957 646 7296,'0'0'149,"0"0"86,0 0 21,3 35 1024,13 39-361,-9-51-696,-2 0 1,-1 1-1,-1-1 1,0 6-224,7 123 704,-9-160-633,0 0-1,1 0 1,0 0 0,0 0-1,0 1 1,1-1 0,1 1-1,3-7-70,39-69 502,-25 55-912,1 1 0,1 1 1,2 1-1,0 1 1,13-8 409,-8 8-7296</inkml:trace>
  <inkml:trace contextRef="#ctx0" brushRef="#br0" timeOffset="147333.955">15481 3208 7168,'0'0'149,"0"0"107,0 0 128,29-1 939,22-2-631,-27 2-380,0-1 1,0-1-1,0-1 0,3-2-312,-15 3 161,0 1 1,0 1-1,0 0 0,6 1-161,26-3-1159,-17-4-3767,-25 6-727</inkml:trace>
  <inkml:trace contextRef="#ctx0" brushRef="#br0" timeOffset="147696.785">15653 3010 6144,'0'0'128,"-11"34"1920,6 22-1497,2 0 0,2 0 0,3 0 0,2 0 0,3 0 0,9 33-551,-11-56-1856,-5-33-4714</inkml:trace>
  <inkml:trace contextRef="#ctx0" brushRef="#br0" timeOffset="145326.208">14559 3020 6400,'0'0'128,"0"0"21,0 0 107,0 0 107,0 0-1,0 0-84,0 0-1,0 25 598,-14 219-1,7-109-340,-21 107-534,30-211-6421,-2-31 3754</inkml:trace>
  <inkml:trace contextRef="#ctx0" brushRef="#br0" timeOffset="145926.651">14861 3090 8192,'-2'0'31,"0"1"0,0-1 0,0 1 0,0 0 0,0 0 0,0 0-1,0 0 1,0 0 0,0 1 0,1-1 0,-1 0 0,0 1 0,1-1 0,-1 1 0,1 0 0,0-1 0,-1 2-31,-24 39 358,9-13-197,-10 6-79,-2-1 0,-1-1-1,-2-2 1,0-1 0,-2-2 0,-18 10-82,48-36-4,-7 10 29,10-11 82,4 2-92,1 0 1,-1-1-1,1 1 1,0-1-1,0 0 1,0 0-1,0 0 0,4 0-15,-3 0 26,67 25 294,-47-19-106,-1 1-1,21 11-213,-11-2-1579,-34-18-4522</inkml:trace>
  <inkml:trace contextRef="#ctx0" brushRef="#br0" timeOffset="146253.538">14900 3385 3712,'0'0'128,"5"25"1600,-7 18 1871,-7 39-3599,1-10 518,6-51-1016,-1 0 1,0 0-1,-4 7 498,7-26-2134,0-2-1876</inkml:trace>
  <inkml:trace contextRef="#ctx0" brushRef="#br0" timeOffset="146736.062">14891 3426 5632,'0'0'256,"1"3"64,38 57 2067,-27-44-2045,0 2 0,-1-1 0,0 4-342,-7-13 149,0 1 1,1-1-1,1 0 0,-1 0 1,6 6-150,-10-14 6,0 0 1,0 0 0,0 0-1,0 0 1,0 0 0,0 0-1,0-1 1,0 1 0,0 0-1,0 0 1,-1-1 0,1 1-1,0 0 1,0-1 0,0 1-1,0-1 1,-1 1 0,1-1-1,0 1 1,-1-1 0,1 0-1,0 1 1,-1-1 0,1 0-7,17-17 96,-4-1-42,0-1 1,-2-1-1,0 0 1,8-23-55,0 3 38,-13 20-38,-2 18 25,2 12 39,4 14 91,-11-22-143,19 46 552,11 43-564,-19-31-5556,-10-57 308</inkml:trace>
  <inkml:trace contextRef="#ctx0" brushRef="#br0" timeOffset="150045.654">16888 2811 8192,'-12'22'256,"-14"13"71,14-21-162,1 1 0,1 1 0,0 0 0,1 0 0,-4 13-165,4-10 74,2 2 1,0-1 0,2 1-1,0 0 1,1 0 0,1 0-1,2 1 1,0-1 0,0 1-1,2-1 1,1 0 0,1 1-1,1-1 1,5 17-75,-3-15 94,2-1 1,1 0-1,0-1 1,7 10-95,-11-22-176,1-1 0,0 1 0,0-1 0,1-1 0,0 1 0,0-1 0,1 0 0,0-1 1,0 1-1,1-2 0,4 3 176,9 5-6144</inkml:trace>
  <inkml:trace contextRef="#ctx0" brushRef="#br0" timeOffset="152700.655">17759 3090 7680,'93'-2'5293,"-51"0"-5625,-1-2 0,12-3 332,-46 6-1210,-6 1-2380,-1 0-1487</inkml:trace>
  <inkml:trace contextRef="#ctx0" brushRef="#br0" timeOffset="150539.045">17066 2971 8064,'0'0'55,"1"0"-1,-1 1 1,1-1 0,-1 0 0,1 0 0,-1 0 0,1 0-1,-1 1 1,1-1 0,-1 0 0,1 0 0,-1 1 0,0-1-1,1 0 1,-1 1 0,0-1 0,1 1 0,-1-1 0,0 0-1,1 1 1,-1-1 0,0 1 0,0-1 0,1 1 0,-1-1-1,0 1 1,0-1 0,0 1 0,0 0-55,3 24 724,-9 35-272,4-46-189,-6 103 640,5 78-903,3-149 36,6-3-4815,-3-34-42</inkml:trace>
  <inkml:trace contextRef="#ctx0" brushRef="#br0" timeOffset="151015.106">17343 2993 3968,'-3'1'62,"-1"-1"0,1 1 0,0 0 1,-1 0-1,1 1 0,0-1 0,0 0 0,0 1 1,0 0-1,0 0 0,0 0 0,1 0 0,-1 0 1,0 1-1,1-1 0,-1 2-62,-5 5 285,-179 175 1123,179-176-1122,0 1 0,0 0-1,1 0 1,0 1 0,-2 4-286,9-13 61,-1 0-1,1-1 1,0 1-1,0-1 1,0 1-1,0 0 1,0-1-1,-1 1 1,1-1 0,0 1-1,0 0 1,1-1-1,-1 1 1,0-1-1,0 1 1,0 0-1,0-1 1,0 1 0,1-1-1,-1 1 1,0-1-1,0 1 1,1-1-1,-1 1 1,0-1-1,1 1 1,-1-1-1,1 1 1,-1-1 0,1 0-1,-1 1 1,1-1-1,-1 0 1,1 1-1,-1-1 1,1 0-1,-1 1 1,1-1-1,0 0-59,26 10-37,-21-8 270,20 6-316,1-2 0,0-1 1,0-1-1,1-1 0,-1-1 0,21-2 82,-33 0-6826</inkml:trace>
  <inkml:trace contextRef="#ctx0" brushRef="#br0" timeOffset="151552.723">17420 3250 5376,'0'0'128,"0"0"21,0 0 86,0 0 127,0 0 428,0 0 84,0 0-84,28-1 468,71-12-406,-60 2-4882,-37 11 531,-2 0 1366</inkml:trace>
  <inkml:trace contextRef="#ctx0" brushRef="#br0" timeOffset="151862.04">17510 3270 8448,'-3'11'512,"0"8"-103,0 1 1,2 0 0,0 0 0,2 11-410,-1-9 122,0 1 0,-1-1 0,-4 14-122,4-25 121,-3 6-2108,-10 11-5917,13-26 6837</inkml:trace>
  <inkml:trace contextRef="#ctx0" brushRef="#br0" timeOffset="152195.771">17329 3563 6912,'25'0'1301,"-23"0"-768,-2 0-298,0 0 21,0 0 107,0 0 21,0 0 0,33 0 661,26-1-448,0-3 1,44-8-598,-90 11-1760,-8 2-4911,-5-1 5182,0 0-47</inkml:trace>
  <inkml:trace contextRef="#ctx0" brushRef="#br0" timeOffset="148300.197">16345 3010 6784,'0'0'277,"0"0"107,0 0 107,0 0-1,0 0-63,-31-1 960,22 2-1363,-1 1 0,1 0 0,0 1 0,0 0 0,1 0 0,-1 1 0,0 0 0,1 0 0,0 1 0,0 0 0,1 1 0,-1 0-24,-12 9 74,1 2 1,1 1 0,-13 16-75,20-20 0,0 0 0,1 0 0,1 2 0,0-1 0,1 1 0,1 0 0,1 0 0,0 1 0,1 0 0,0 0 0,2 1 0,-1 4 0,4-18-69,0 0-1,0 0 1,1 0 0,-1 0 0,1 1 0,0-1 0,0 0 0,1 0-1,-1-1 1,1 1 0,0 0 0,0 0 0,0-1 0,0 1 0,0-1 0,1 0-1,0 0 1,-1 0 0,1 0 0,1 0 0,-1 0 0,0-1 0,1 1-1,-1-1 1,1 0 0,-1 0 0,5 1 69,4 2-587,1 0 1,0 0-1,1-1 0,-1-1 1,1 0-1,-1-1 1,13 1 586,1-3-4651</inkml:trace>
  <inkml:trace contextRef="#ctx0" brushRef="#br0" timeOffset="148614.097">16306 3309 6400,'0'0'0,"12"5"384,-12-5 0,11 4 0,0-5 128,-2-2-256,4 1 0,-1-4 0,1 1 0,2 1-128,-4-1 0,5 0-384,-4 1 128,1-3-6144</inkml:trace>
  <inkml:trace contextRef="#ctx0" brushRef="#br0" timeOffset="148900.842">16404 3297 9088,'1'0'47,"0"1"1,-1-1-1,1 1 0,0-1 1,0 1-1,0 0 1,-1 0-1,1-1 0,0 1 1,-1 0-1,1 0 1,0 0-1,-1 0 1,1 0-1,-1 0 0,0 0 1,1 0-1,-1 0 1,0 0-1,0 0 0,1 0 1,-1 0-1,0 0 1,0 0-1,0 0 1,0 0-1,0 0 0,-1 0 1,1 0-1,0 0 1,-1 1-48,-3 48 1014,2-38-832,1-7-649,-3 53 1587,4-42-4482,0 3-3379,0-19 5333</inkml:trace>
  <inkml:trace contextRef="#ctx0" brushRef="#br0" timeOffset="149298.225">16312 3527 9088,'0'0'149,"0"0"86,0 0 21,0 0 21,0 0 43,0 0-128,0 0 21,0 0-42,0 0 64,0 0 21,25-3 362,189-47-84,-205 50-534,-2 0-278,-5 0-1108,-2 0-1089,0 0-3242</inkml:trace>
  <inkml:trace contextRef="#ctx0" brushRef="#br0" timeOffset="153083.09">18249 2783 6016,'-5'96'1745,"-3"-1"0,-7 14-1745,0 3 2760,3 30-2760,10 36-1429,2-136-4245,0-41 639</inkml:trace>
  <inkml:trace contextRef="#ctx0" brushRef="#br0" timeOffset="153508.099">18426 2960 2304,'-7'12'1069,"-1"-1"0,0 1 0,0-2 0,-2 1-1069,-66 60 1107,54-53-1110,2 0 1,1 1 0,-17 21 2,35-39 18,1 0 0,-1 0 0,0-1 0,0 1 0,1 0-1,-1 0 1,1 0 0,-1 0 0,0 0 0,1 0 0,0 0 0,-1 0 0,1 0 0,0 0 0,-1 0 0,1 0 0,0 0 0,0 0 0,0 0 0,0 0 0,0 0 0,0 0 0,0 0 0,0 0 0,1 1 0,-1-1 0,0 0-1,1 0 1,-1 0 0,0 0 0,1 0 0,-1 0 0,1-1 0,0 1 0,-1 0 0,1 0 0,0 0 0,-1 0 0,1-1 0,0 1 0,0 0 0,0-1 0,0 1 0,0 0-18,7 2 68,0 1 1,0-1-1,0-1 1,0 1-1,0-2 1,1 1-69,21 6 57,46 14-3282,-55-17 456,1 1 977</inkml:trace>
  <inkml:trace contextRef="#ctx0" brushRef="#br0" timeOffset="153837.077">18556 3128 3328,'-6'52'6856,"2"-6"-5627,-11 38-852,11-53-431,-2 0 0,-1 0 0,-1-1 0,-1 0 0,-11 22 54,19-51-1920,1-1-4608</inkml:trace>
  <inkml:trace contextRef="#ctx0" brushRef="#br0" timeOffset="154335.59">18521 3178 4864,'1'12'916,"0"0"1,0 0-1,1 0 1,1-1-1,0 2-916,8 22 1003,2-1-1,2 2-1002,6 16 346,-21-52-345,1 1 1,-1-1-1,1 1 1,-1 0-1,0-1 1,1 1-1,-1-1 1,1 1-1,-1-1 0,1 1 1,0-1-1,-1 1 1,1-1-1,-1 0 1,1 1-1,0-1 1,-1 0-1,1 0 0,0 1 1,-1-1-1,1 0 1,0 0-1,-1 0 1,1 0-1,0 0 1,0 0-1,-1 0 0,1 0 1,0 0-1,-1 0 1,1 0-1,0 0 1,0-1-1,-1 1 1,1 0-1,0 0 0,-1-1 1,1 1-1,-1-1 1,1 1-1,0 0 1,-1-1-1,1 1 1,-1-1-1,1 1 0,-1-1 1,0 1-1,1-1-1,26-25 38,-17 12-45,-1 0 1,-1-1-1,0-1 1,0 1-1,-2-1 1,0 0-1,-1-1 1,0-3 5,3-6-26,1 0 0,9-17 27,-16 37-17,-2 5 11,0 0 0,0 0-1,1-1 1,-1 1 0,1 0 0,-1 0 0,1 0 0,0 0-1,-1 0 1,1 0 0,0 0 0,0 0 0,-1 0 0,1 0-1,0 0 1,0 0 0,0 0 0,1 0 6,-2 1-1,0-1 0,0 1 1,1 0-1,-1-1 0,1 1 1,-1-1-1,0 1 0,1 0 0,-1 0 1,1-1-1,-1 1 0,1 0 0,-1 0 1,1-1-1,-1 1 0,1 0 0,-1 0 1,1 0-1,-1 0 0,1 0 0,-1 0 1,1 0-1,0 0 0,-1 0 0,1 0 1,-1 0-1,1 0 0,-1 0 1,1 0-1,-1 0 0,1 0 0,-1 1 1,1-1-1,-1 0 0,1 0 0,-1 1 1,5 5 6,-1 3 33,0 0 1,0 0 0,-1 1 0,0-1 0,-1 1 0,0-1-1,0 1 1,-1 0 0,0 0 0,-1 0 0,-1 7-40,3 19 74,5 75-1465,-6 28 1391,-1-136-145,0 8-7023</inkml:trace>
  <inkml:trace contextRef="#ctx0" brushRef="#br0" timeOffset="156533.052">18931 2825 6656,'0'0'405,"0"32"1472,2 8-783,2-1-1,7 34-1093,-4-32 187,-1 1-1,-2 20-186,-3-11-123,-2-1-1,-2 1 0,-3 0 0,-2-1 1,-8 28 123,8-47-2006,1-1-3924</inkml:trace>
  <inkml:trace contextRef="#ctx0" brushRef="#br0" timeOffset="159935.76">19174 3178 6656,'16'-9'0,"-15"9"21,1 0 86,-2 0 21,0 0 0,25 4 490,1-1-376,0-2-1,-1-1 1,1-2 0,0 0-1,-1-1 1,6-3-242,71-6 492,141 4 112,-84 4 72,75-14-676,-164 11 81,1 2 0,-1 4 0,0 3 0,0 3 0,21 5-81,16 2 323,69-4-323,-98-6 40,-17-1 2,0-4 0,0-1 0,32-9-42,178-43 99,-234 48-111,32-5-1673,-35 9-5163</inkml:trace>
  <inkml:trace contextRef="#ctx0" brushRef="#br0" timeOffset="161966.789">19174 3683 8448,'3'-5'18,"0"1"1,0 0 0,0 1-1,0-1 1,1 0 0,0 1-1,0 0 1,0 0 0,0 0-1,2-1-18,20-16 91,36-35 333,-41 38-224,-1-1 0,-1-1 0,3-4-200,-21 22 107,-1 1 21,0 0 0,0 0 0,-12 105 0,29 66-4715,-17-169 641,0-2 2239</inkml:trace>
  <inkml:trace contextRef="#ctx0" brushRef="#br0" timeOffset="162414.439">19589 3612 5632,'0'0'149,"0"0"128,0 0 193,0 0 20,0 0-84,15 3 255,9 0-433,0-1-1,0-1 1,0-2-1,0 0 1,0-1-1,2-2-227,-3 3-106,-21 1-1089,-2 0-4266</inkml:trace>
  <inkml:trace contextRef="#ctx0" brushRef="#br0" timeOffset="162803.61">19738 3465 7296,'2'1'54,"1"1"0,-1 0 1,0 0-1,0 0 0,0 1 0,0-1 1,-1 0-1,1 1 0,0-1 1,-1 1-1,0-1 0,0 1 1,0 0-1,0 0 0,0-1 0,0 1 1,-1 0-1,1 0 0,-1 0 1,0 0-1,0 0 0,0 0 0,0 0 1,0 0-1,-1-1 0,0 1 1,1 0-1,-1 0 0,0 0 0,-1 0-54,-2 22 398,3 23-214,3 0 0,3 6-184,2 8-5338,-7-60 3695,0-2 86</inkml:trace>
  <inkml:trace contextRef="#ctx0" brushRef="#br0" timeOffset="164679.793">20223 3485 8704,'3'15'237,"-1"1"0,0 0 1,-1-1-1,-1 1 0,-1 0 1,0 0-1,-1-1 0,-1 4-237,1-6 40,-2 0-1,1-1 0,-2 1 1,0 0-1,0-1 0,-1 0 1,-1-1-1,-5 9-39,8-15 12,0 1 0,0-1 0,-1 0 1,0 0-1,0 0 0,0-1 0,0 1 0,-1-1 0,0-1 0,0 1 1,0-1-1,0 0 0,0 0 0,-1-1 0,1 0 0,-1 0 1,0 0-1,0-1-12,5-1-2,-1 1 1,0-1-1,0 0 1,0 0-1,0-1 1,0 1 0,0-1-1,0 1 1,0-1-1,0 0 1,1 0-1,-1 0 1,0-1 0,1 1-1,-1 0 1,1-1-1,-1 0 1,1 0-1,0 0 1,0 0 0,0 0-1,0 0 1,0 0-1,0 0 1,0-1-1,0-1 2,0 0-3,0 0 0,1 0-1,-1 1 1,1-1 0,0-1 0,0 1-1,0 0 1,1 0 0,0 0-1,0 0 1,0 0 0,0-1-1,0 1 1,1 0 0,0 0 0,0 0-1,0 0 1,0 0 0,1 0-1,-1 0 1,3-3 3,3-4-21,-6 10 21,0 0 0,0 0 0,0 0 0,0 0 0,0 0 0,0 0 0,0 0 0,0 0 0,1 0 0,-1 1 0,0-1 0,0 0 0,1 1 0,-1-1 0,0 1 0,1 0 0,-1-1 0,1 1 0,-1 0 0,0 0 0,1 0 0,-1 0 0,1 0 0,-1 0 0,1 0 0,-1 0 0,4 1 0,9-1 28,1 1 1,-1 0-1,1 1 0,-1 1 1,0 0-1,0 1 1,0 1-1,-1 0 1,12 5-29,2 2 293,-1 1 0,0 1 1,-1 2-1,17 12-293,-40-25 192,4 5-808,2 3 1134,-7-11-6884,3-10 1225</inkml:trace>
  <inkml:trace contextRef="#ctx0" brushRef="#br0" timeOffset="169290.577">20460 3692 4736,'27'-3'2816,"-25"3"-2091,-2 0-149,0 0-21,0 0-235,0 0-86,0 0-84,0 0-22,0 0 0,15-2 128,91-27-76,-78 20-113,1 1-1,0 1 0,1 2 0,-1 1 1,24-1-67,-44 6 0,-2 1-22,-5-2-84,-2 0-684,0 0-2644,0 0-22,0 0 2581,0 0 534,0 0-747</inkml:trace>
  <inkml:trace contextRef="#ctx0" brushRef="#br0" timeOffset="169647.099">20662 3771 6528,'0'0'277,"5"35"1622,-6-9-1142,0-1-1,-1 1 1,-5 17-757,-4 42 652,2 133-502,9-217-1366,0-1-3414,0 0-1172</inkml:trace>
  <inkml:trace contextRef="#ctx0" brushRef="#br0" timeOffset="170075.184">20855 3801 10112,'-35'48'213,"25"-34"-138,0 0-1,-1 0 1,0-1 0,-3 2-75,3-6 0,1-1 0,-1 0 0,0-1 0,-12 6 0,6-4 0,1 2 0,0-1 0,0 2 0,1 0 0,5-3 21,8-6 86,23 13 21,-9-7-927,0 0 0,0-1 0,1-1 1,1 0-1,-1-1 0,1 0 0,0-1 0,0 0 1,9 1 798,-3-2-2411</inkml:trace>
  <inkml:trace contextRef="#ctx0" brushRef="#br0" timeOffset="170425.579">20915 3970 7168,'-2'4'119,"0"0"0,0 0 0,1 0 0,-1 0 0,1 0 0,0 0 0,0 0 1,1 0-1,-1 0 0,1 1 0,0-1 0,1 3-119,-2 10 640,-20 74 934,1-11-1730,14-28-3843,6-47 484,-1-2 2512,-1 3 742,2-6-720</inkml:trace>
  <inkml:trace contextRef="#ctx0" brushRef="#br0" timeOffset="170868.89">20855 3981 7296,'21'46'1308,"2"-1"1,2-2-1,10 13-1308,-34-56 5,-1 1 0,0-1 0,1 1-1,-1-1 1,0 1 0,1-1 0,-1 1 0,1-1 0,-1 1 0,1-1-1,-1 0 1,1 1 0,0-1 0,-1 0 0,1 0 0,-1 1 0,1-1 0,0 0-1,-1 0 1,1 0 0,-1 0 0,1 1 0,0-1 0,-1 0 0,1 0-1,0 0 1,-1-1 0,1 1 0,0 0 0,-1 0 0,1 0 0,-1 0 0,1-1-6,22-17 27,9-30-41,34-110 36,-54 187 491,8 43 18,-2 2 1,-1 13-531,-1 14-4965,-14-86-496</inkml:trace>
  <inkml:trace contextRef="#ctx0" brushRef="#br0" timeOffset="183185.307">20569 3393 6144,'0'0'277,"0"0"86,0 0 42,0 0 86,0 0 21,0 0-43,0 0-149,0 0 0,0 0-128,12-10 192,10-9-238,-1-1 1,-1-1-1,-1-1 0,0 0 1,1-6-147,-5 9 15,-9 11-37,-5 15-63,-4 83 61,1-53 25,1 1 0,2 0 0,4 30-1,-7-16-4331,1-50 705,1-2 1983</inkml:trace>
  <inkml:trace contextRef="#ctx0" brushRef="#br0" timeOffset="186059.215">20805 3594 4608,'11'0'43,"-9"0"170,-2 0 64,0 0 86,0 0-22,0 0-149,0 0 64,0 0 107,0 0 21,0 0 0,0 0-43,0 0-149,0 0 21,0 0-42,0 0 42,0 0-42,0 0 42,0 0-63,0 0-22,0 0 0,6 1-51,-1 1 1,1 1 0,-1-1-1,0 1 1,0 0-1,0 0 1,2 2-78,14 7 118,-15-10-87,1 1 0,-1-1 0,1-1 0,0 1-1,-1-1 1,1 0 0,0-1 0,0 1 0,0-1 0,0-1 0,6 0-31,48-1 129,-58 3-95,0-1-1,0 0 0,-1 0 1,1-1-1,0 1 0,0-1 1,0 1-1,0-1 1,-1 0-1,1 0 0,1-1-33,-1 1-318,1 0-1,-1 0 1,0 0 0,1 0-1,-1 0 1,0 1-1,1 0 1,-1-1-1,1 1 1,-1 1-1,2-1 319,-5 0-4906</inkml:trace>
  <inkml:trace contextRef="#ctx0" brushRef="#br0" timeOffset="187749.468">21553 3030 5632,'0'0'170,"0"0"172,0 0 42,0 0 0,0 0-22,0 0-63,0 0 64,0 0 42,0 0 43,0 0-149,0 0-65,0 0-84,0 0-22,0 0 0,0 0 0,0 0 0,0 0 0,0 0 0,0 0 0,0 0 0,0 0 0,0 0 0,0 0 0,25 15 106,-14-10-174,0-1-1,1 0 1,-1-1-1,1 0 0,0-1 1,0 0-1,11 0-59,90-2 255,-51-2-264,10-2 227,0-3 0,53-13-218,-93 15 54,206-24 150,-74 12-130,-129 11-27,-9 2 57,0 2 1,15-1-105,-32 3 0,0-2-43,-7 1-170,-2 1-961,0 0-3775,0 0-1344</inkml:trace>
  <inkml:trace contextRef="#ctx0" brushRef="#br0" timeOffset="190273.793">21444 3398 4736,'-5'26'5742,"-12"20"-5695,6-19 201,-14 36-175,15-42-12,2 0 1,0 0 0,-2 14-62,8-28 9,1 0-1,0 1 1,0-1 0,1 1 0,0 0-1,0-1 1,1 1 0,0-1 0,0 1-1,1-1 1,0 1 0,3 5-9,-2-4-443,0 0 0,2 0 0,-1-1 0,1 1 0,0-1 0,0 0 0,1 0 0,1-1 0,-1 0 0,1 0 0,0 0 0,0-1 0,1 0 0,0-1 0,0 1 0,0-2 0,2 1 443,3 0-2325</inkml:trace>
  <inkml:trace contextRef="#ctx0" brushRef="#br0" timeOffset="190642.332">21642 3462 8448,'0'0'0,"-3"18"128,2-7 128,1 8 0,-4-2 0,1 2-128,2 10 128,1 7-128,0 0 128,0 6-128,0 0 128,0 6-256,0-8 128,0 2-128,0-4 128,1-4-256,-1-9 0,0 0-7296</inkml:trace>
  <inkml:trace contextRef="#ctx0" brushRef="#br0" timeOffset="191144.541">21865 3533 8192,'-6'4'219,"1"0"-1,-1 1 1,1 0 0,0-1 0,1 2 0,-1-1 0,1 1 0,0-1-1,-1 3-218,-26 30 569,26-34-535,-29 28 182,-2-1 1,-1-1-1,-17 8-216,53-38 10,1 0 1,0 0-1,-1 0 0,1 1 1,0-1-1,0 0 0,0 0 0,-1 0 1,1 0-1,0 1 0,0-1 1,-1 0-1,1 0 0,0 0 1,0 1-1,0-1 0,0 0 0,-1 0 1,1 1-1,0-1 0,0 0 1,0 0-1,0 1 0,0-1 1,0 0-1,0 1 0,0-1 0,0 0 1,0 0-1,0 1 0,0-1 1,0 0-1,0 1 0,0-1 1,0 0-1,0 0 0,0 1 0,0-1 1,0 0-1,1 0 0,-1 1-10,13 9 115,29 7-198,-33-14 141,40 21 68,-33-15-253,1-1-1,0-1 1,18 6 127,-26-11-3232,-7-2-3285,-2 0 4725</inkml:trace>
  <inkml:trace contextRef="#ctx0" brushRef="#br0" timeOffset="191458.347">21921 3760 8960,'0'0'277,"0"0"43,0 0-128,15-1 299,30-7 149,0-2 0,40-14-640,-74 21-2262,-11 3-3924</inkml:trace>
  <inkml:trace contextRef="#ctx0" brushRef="#br0" timeOffset="191760.234">22010 3760 10368,'0'0'0,"11"7"0,-11-7 128,4 14 128,-4-5 0,0 3 128,0 4 0,2 1-128,-2 3 0,3 2-128,-3-2 128,3 2-128,-3-5 0,2-1-128,-2-4 0,3-2-1152,-3-10 0,0 0-6400</inkml:trace>
  <inkml:trace contextRef="#ctx0" brushRef="#br0" timeOffset="192128.804">21895 4036 5632,'0'0'149,"0"0"256,0 0 705,0 0 63,0 0-426,0 0-129,0 0-63,0 0 21,0 0-149,0 0-65,0 0-84,2-1-22,43-4 173,-1 1 0,1 2 1,14 3-430,-20-1 248,-37 0-867,-2 0-725,0 0-2688,0 0-149,0 0 1813</inkml:trace>
  <inkml:trace contextRef="#ctx0" brushRef="#br0" timeOffset="192598.875">22308 3742 7808,'12'-3'810,"0"2"0,1-1 0,-1 2-1,4 0-809,45-5 323,-29-2-241,-13 2-650,0 1 1,-1 1-1,16 0 568,-33 3-2432,-1 0-2453</inkml:trace>
  <inkml:trace contextRef="#ctx0" brushRef="#br0" timeOffset="192959.423">22661 3465 9344,'-2'8'187,"1"0"0,-1 0 1,1 1-1,1-1 0,0 1 1,0-1-1,0 0 0,1 1 1,1-1-1,-1 0 0,1 1 1,3 5-188,4 32 184,2 109 338,-6-68-3028,4 4 2506,-6-68-6592</inkml:trace>
  <inkml:trace contextRef="#ctx0" brushRef="#br0" timeOffset="193471.82">22898 3603 8832,'0'0'384,"0"0"85,0 0 342,0 0-1,0 0-319,-18 21 362,-25 28-718,-3-2 0,-1-2 1,-24 15-136,63-54 21,15-7-8,1 1 1,0 0-1,-1 0 0,1 1 1,0 0-1,-1 0 0,1 1 1,4 1-14,36 10 50,74 16-79,-119-29-504,-3 0-1430,0 0-5290</inkml:trace>
  <inkml:trace contextRef="#ctx0" brushRef="#br0" timeOffset="193782.257">22992 3729 10624,'0'0'0,"0"0"0,6 17 128,-2-3 0,3 5 128,-1-2 0,-1 2 0,-4 6 0,-1 4-128,0-1 0,0 2-128,0-5 128,-1-2-128,-3-4 128,3-8-256,-2 0 128,0-2-8832</inkml:trace>
  <inkml:trace contextRef="#ctx0" brushRef="#br0" timeOffset="193968">22992 3991 128,'0'0'0</inkml:trace>
  <inkml:trace contextRef="#ctx0" brushRef="#br0" timeOffset="194276.139">22978 3781 7680,'20'27'21,"-19"-25"86,-1-2 42,0 0 128,0 0 193,21 8 575,-10 1-767,-1 1 0,0 0 0,0 1 0,5 6-278,-9-9 61,0 0 0,1 0 1,0 0-1,1-1 0,0 0 1,0-1-1,0 0 1,1 0-1,6 3-61,-14-9 2,1 1-1,-1-1 1,1 0 0,-1 1-1,1-1 1,-1 0 0,1 0-1,-1 0 1,1 0 0,0 0 0,-1 0-1,1 0 1,-1-1 0,1 1-1,-1 0 1,1-1 0,-1 1-1,1-1 1,-1 0 0,0 1-1,1-1 1,-1 0 0,0 0-1,1 0 1,-1 0 0,0 0-1,0 0 1,0 0 0,0-1 0,0 1-1,0 0 1,0-1 0,-1 1-1,1 0 1,0-1-2,4-9 11,1 0 0,-2 0-1,1 0 1,0-8-11,1 1 5,2-4-5,-3 7 0,0 0 0,1 1 0,1-1 0,0 2 0,1-1 0,8-12 0,-15 26 5,-1-1 0,1 0-1,0 0 1,-1 0 0,1 1 0,-1-1 0,1 0 0,0 1 0,0-1 0,-1 1 0,1-1 0,0 1 0,0-1 0,0 1 0,0-1 0,0 1 0,-1 0 0,1 0-1,0-1 1,0 1 0,0 0 0,0 0 0,0 0 0,0 0 0,0 0 0,0 0 0,0 0 0,0 0 0,0 0 0,0 1 0,0-1 0,0 0 0,-1 1-1,1-1 1,0 0 0,0 1 0,0-1 0,0 1 0,-1 0 0,1-1 0,0 1 0,-1 0 0,1-1 0,0 1 0,-1 0 0,1-1 0,-1 1 0,1 1-5,2 3 59,0 0 0,0 1 0,0 0 1,-1-1-1,0 1 0,0 1-59,-1-4 26,8 30-120,0 1 1,-3-1-1,-1 2 0,-1-1 0,-1 29 94,-3-61-2219,0-2-4159</inkml:trace>
  <inkml:trace contextRef="#ctx0" brushRef="#br0" timeOffset="194692.107">23496 3337 8832,'0'0'128,"2"3"42,81 84 2198,-60-54-1969,0 1 0,-3 1 0,-1 0 0,-2 2 0,5 15-399,-17-37 16,0 1 0,-1-1 0,0 1 0,-1 0 0,-1 0 0,-1 0 0,0 1 0,-1-1 0,-1 0 0,-1 0 0,0 0 0,-1 0 0,0 0 0,-6 14-16,-11 15-1749,-2-1-6379</inkml:trace>
  <inkml:trace contextRef="#ctx0" brushRef="#br0" timeOffset="195792.979">22614 2981 7040,'1'1'141,"0"1"-1,0-1 1,-1 1 0,1-1 0,0 0 0,0 1 0,0-1 0,1 0-1,-1 0 1,0 1 0,0-1 0,1 0 0,-1 0 0,1 0 0,-1-1-1,0 1 1,1 0 0,0-1 0,-1 1 0,1 0 0,-1-1-1,1 0 1,0 1 0,-1-1 0,1 0 0,0 0 0,-1 0 0,1 0-1,0 0 1,-1 0 0,1-1 0,0 1 0,-1-1 0,2 1-141,7-1-459,49-1 705,72-4 298,100 10-544,-121-1 47,-78-4-27,-1 1 1,1 2-1,0 1 1,-1 2-1,16 5-20,-32-7 32,0-1-1,0 0 1,1-1-1,-1-1 1,0 0-1,1-1 1,-1 0 0,0-2-1,10-2-31,-5 2 20,0 0-1,0 1 1,0 1 0,20 1-20,-37 1 2,-3-1-2,0 0-1,0 0 1,0 0 0,0 0 0,0 0 0,0 0 0,0 0 0,0 0 0,0 1 0,0-1 0,0 0 0,0 0 0,0 0 0,0 0 0,0 0 0,0 0 0,0 0 0,0 0 0,0 0-1,0 0 1,0 0 0,0 0 0,0 0 0,0 0 0,0 0 0,0 0 0,0 1 0,0-1 0,0 0 0,0 0 0,0 0 0,0 0 0,0 0 0,0 0 0,0 0 0,0 0-1,0 0 1,0 0 0,0 0 0,0 0 0,0 0 0,0 0 0,0 0 0,0 0 0,-1 0 0,35 5 150,-23-4-1422,-9-1-1125,-2 0-3811</inkml:trace>
  <inkml:trace contextRef="#ctx0" brushRef="#br0" timeOffset="197191.66">21201 2537 6400,'0'0'128,"0"0"21,0 0 107,0 0 107,12-7 277,17-19-444,0-1 0,-2-2 1,-1 0-1,-1-2 0,-1-2-196,21-24 149,-11 8 1,-27 48-150,-2 11 0,1 16 0,-5-23 0,9 47 3,11 45 39,-3 1-1,-5 1 1,0 82-42,-13-133-1088,0-37-4352</inkml:trace>
  <inkml:trace contextRef="#ctx0" brushRef="#br0" timeOffset="227898.138">15653 2220 9984,'124'-12'2137,"-24"5"-584,-88 4-1665,6 2 242,10 2-3454,-28-1-3716</inkml:trace>
  <inkml:trace contextRef="#ctx0" brushRef="#br0" timeOffset="227255.531">15662 2042 7680,'1'1'95,"-1"0"1,0-1 0,1 1-1,0 0 1,-1 0-1,1-1 1,-1 1 0,1-1-1,0 1 1,-1 0-1,1-1 1,0 1-1,0-1 1,-1 0 0,1 1-1,0-1 1,0 0-1,0 1 1,0-1 0,0 0-1,-1 0 1,1 0-1,0 0 1,0 1 0,0-2-1,0 1 1,0 0-1,0 0 1,0 0 0,0 0-96,50 1-72,-25 0 241,11 5-29,4 0-234,-14-6-3984,-27 0-359</inkml:trace>
  <inkml:trace contextRef="#ctx0" brushRef="#br0" timeOffset="228799.5">15796 2033 8064,'0'0'128,"0"0"0,0 0 0,0 0 0,0 0 0,0 0 21,0 0 64,0 0-63,0 0-22,0 0 0,13 0 256,57-6 160,-23 0-448,-38 5-75,-8 1 86,-1 0 21,0 0 0,0 0 0,0 0 0,0 0-43,0 0-746,0 0-2347,0 0-85,0 0 1962,0 0 342,0 0-598</inkml:trace>
  <inkml:trace contextRef="#ctx0" brushRef="#br0" timeOffset="222642.723">14461 1891 7552,'0'0'149,"0"0"64,0 0-42,0 0 42,0 0-63,0 0-22,0 0 21,0 8 86,-11 185 881,4-108-597,4 1 0,4 26-519,3-91-853,-4-18-918,0-3-3903</inkml:trace>
  <inkml:trace contextRef="#ctx0" brushRef="#br0" timeOffset="223214.919">14760 2005 7168,'-10'8'287,"0"0"1,0-1-1,-1 0 1,0 0-1,-1-1-287,-22 14 77,-6 6-24,3-3 65,1 1-1,1 2 1,-30 29-118,57-46 0,1 1 21,7-9-11,1 0 0,-1 0 0,0 0 0,1 0 0,-1-1 0,1 1 0,-1 0 0,1 0 0,-1 0 0,1-1 0,0 1 0,-1 0 0,1 0 0,0-1 0,0 1 0,0-1 0,-1 1-1,1-1 1,0 1 0,0-1 0,0 1-10,23 14 112,-22-15-92,11 6-3,1-1 0,1 0 0,-1-1 0,1-1 0,-1 0 0,1-1 0,0-1-1,0 0 1,4-1-17,40 4 19,-21 0 120,-18-3-15,0 2 1,0 0-1,9 3-124,-27-5-1152,-2-1-832,0 0-2709</inkml:trace>
  <inkml:trace contextRef="#ctx0" brushRef="#br0" timeOffset="223722.257">14958 2230 5504,'0'0'149,"0"0"86,0 4 63,1 12-11,1 0 0,1 0-1,0-1 1,1 1-1,4 7-286,-4-10 210,1 1 1,-2-1-1,0 1 0,-1-1 0,0 1 1,-1 0-1,0 0 0,-2 5-210,-4 2-4522,5-19-129</inkml:trace>
  <inkml:trace contextRef="#ctx0" brushRef="#br0" timeOffset="224158.129">14857 2223 6400,'0'0'128,"0"0"21,0 0 107,0 0 107,0 0 42,0 0 22,0 0-235,0 0-64,22 0 362,15 4-262,0 2-1,-1 1 1,28 10-228,-59-15 60,0 1 0,0 0 1,0 0-1,0 0 0,0 0 0,0 1 0,-1 0 1,0 0-1,0 0 0,2 3-60,-4-6 55,-1 1 1,1-1-1,-1 1 0,0 0 1,0-1-1,0 1 0,0 0 1,0 0-1,0 0 0,0 0 0,-1 0 1,1 0-1,-1 0 0,1 0 1,-1 0-1,0 0 0,0 0 1,1 0-1,-2 0 0,1 1 1,0-1-1,0 0 0,-1 0 0,1 0 1,-1 0-1,0 0 0,1 0 1,-1 0-1,0-1 0,-1 2-55,-8 9 80,0-1 0,-1 0-1,-1 0 1,1-1 0,-2-1 0,1 0-1,-6 2-79,-10 5 85,0-1-1,-1-1 0,-3-1-84,-26 4 38,32-15-2828,17-2-3951</inkml:trace>
  <inkml:trace contextRef="#ctx0" brushRef="#br0" timeOffset="224496.713">15182 2310 9088,'0'0'0,"-8"19"0,7-7 0,1 0 128,0 4 0,0 3-128,0 1 0,1 0 128,3-1 0,0 1-128,-1-3 128,2-1-128,-3-4 128,1-3-384,-3-9 128,0 0-6528</inkml:trace>
  <inkml:trace contextRef="#ctx0" brushRef="#br0" timeOffset="225059.557">15098 2188 3840,'12'21'2069,"-11"-20"-938,-1-1-491,0 0-171,0 0-170,0 0-65,0 0-63,0 0 85,0 0 128,0 0 85,0 0-63,2 2-65,6 6-212,1-1-1,0-1 1,0 1-1,1-1 1,0-1 0,0 0-1,9 3-128,84 27 525,-26-11-243,-76-23-263,1-1 1,0 0-1,0 1 1,-1-1-1,1 1 0,-1-1 1,1 1-1,0 0 1,-1 0-1,1 0 1,-1 0-1,0 0 1,1 0-1,-1 0 1,0 0-1,1 1 1,-1-1-1,0 0 1,0 1-1,0-1 1,0 1-1,-1-1 1,1 1-1,0 0 1,-1-1-1,1 1 1,-1 0-1,1-1 0,-1 1 1,0 0-1,0 0 1,0-1-1,0 1 1,0 0-1,0 0 1,0-1-1,0 1 1,-1 0-1,1-1 1,-1 1-1,1 0 1,-1-1-1,0 1 1,1-1-1,-1 1 1,-1 1-20,-5 12 64,-1-1 0,-1 0 0,0-1 0,-1 1 0,0-2 0,-1 1 0,0-1 0,-1-1 0,0 0 1,-13 8-65,0-2-150,0-2 1,-1 0-1,-1-1 0,0-2 1,-16 5 149,35-15-1033,-1 1 0,1-2 0,-1 1-1,1-1 1,-1 0 0,0-1 0,-3 0 1033,-10 0-4053</inkml:trace>
  <inkml:trace contextRef="#ctx0" brushRef="#br0" timeOffset="225734.082">14752 1617 5760,'0'0'149,"0"4"107,0 0-95,-1 4 18,1 0-1,0 1 1,0-1 0,0 0 0,1 0 0,1 0-1,-1 0 1,1 0 0,0 0 0,1 0-1,0-1 1,0 1 0,1-1 0,0 0-1,0 0 1,1 0 0,2 2-179,2 2 10,1-1-1,1 0 1,-1 0 0,2-1 0,-1-1-1,1 0 1,1 0 0,-1-1-1,1-1 1,0 0 0,2 0-10,-6-3-6400</inkml:trace>
  <inkml:trace contextRef="#ctx0" brushRef="#br0" timeOffset="226021.576">15009 1647 5504,'0'4'190,"-1"1"0,0-1 1,0 1-1,0-1 0,0 0 0,-1 1 1,0-1-1,0 0 0,0 0 0,0 0 1,-1 0-1,1-1 0,-1 1 0,0-1 1,0 0-1,-1 1-190,-13 12 363,0 0 0,-17 9-363,-3 5 198,15-11-100,-47 48-303,68-65-1267,1-2-3733</inkml:trace>
  <inkml:trace contextRef="#ctx0" brushRef="#br0" timeOffset="226366.383">14891 1549 7040,'-11'49'1213,"1"-16"-938,3 0-1,1 1 1,1 0 0,2 1-1,1-1 1,2 1 0,2 16-275,5 1-1451,-5-30-4330</inkml:trace>
  <inkml:trace contextRef="#ctx0" brushRef="#br0" timeOffset="294389.159">14077 5117 5248,'0'0'149,"0"0"86,0 0 42,0 0 86,0 0 42,0 0 64,0 0-63,3 0-65,39 13 95,-4-2 151,0-1-1,18 1-586,-47-9 64,1-1-1,-1 0 0,1-1 0,-1 0 0,0 0 1,1-1-1,-1 0 0,1-1 0,-1 0 1,0 0-1,0-1 0,6-3-63,7-10 266,4-4-860,-12 15-5670,-14 5 3875</inkml:trace>
  <inkml:trace contextRef="#ctx0" brushRef="#br0" timeOffset="295004.736">14075 5323 4224,'0'0'128,"0"0"21,0 0 86,0 0 64,0 0 191,0 0 107,0 0-63,0 0-22,0 0 21,0 0 43,0 0-128,0 0 21,0 0-63,0 0-44,0 0-63,36-4 341,24-2-311,0 2 0,57 3-329,-46 2 238,-68-1-131,-3 0 21,0 0 0,0 0-64,0 0-235,0 0-832,0 0-3391,0 0-193,0 0 2646</inkml:trace>
  <inkml:trace contextRef="#ctx0" brushRef="#br0" timeOffset="298262.697">16022 5182 6528,'0'0'149,"0"0"150,0 0 277,37 14 1749,-19-9-2181,-1 0 1,1-2-1,-1 0 1,1-1-1,0-1 0,0 0 1,0-1-1,0-1 1,0-1-1,0-1 0,0 0 1,-1-2-1,4-1-144,-17 5-190,9-2-323,-5 2-2624,-8 1-2217</inkml:trace>
  <inkml:trace contextRef="#ctx0" brushRef="#br0" timeOffset="298605.137">16232 4990 9088,'0'0'-86,"-5"32"556,3 31 645,3-1 0,8 61-1115,-1-65-1740,14 49 1740,-18-93-6762</inkml:trace>
  <inkml:trace contextRef="#ctx0" brushRef="#br0" timeOffset="296160.156">14902 4886 7680,'3'9'21,"-2"-7"107,-1-2 128,0 0 128,3 22 384,1 133 547,-3-91-970,1-1 0,5 9-345,2 2 256,-4 1 0,-3 6-256,-2-77-169,0-1 0,0 0 0,1 0-1,-1 0 1,1 0 0,0 0 0,0 0-1,0 0 1,0 0 0,1 0 0,-1 0-1,1 0 1,0-1 0,0 1 0,0-1 169,0 1-2070,-2-3-2644</inkml:trace>
  <inkml:trace contextRef="#ctx0" brushRef="#br0" timeOffset="296824.21">15187 5046 7040,'0'0'128,"0"0"21,0 0 86,0 0 21,0 0 0,-14 3 256,-191 153 661,204-155-1105,0 0 0,-1 0 0,1 0 0,0 0 0,0 0 0,0 0 0,0 1 0,1-1 0,-1 0 0,0 0 0,0 1 1,1-1-1,-1 0 0,1 1 0,-1-1 0,1 1 0,-1-1 0,1 0 0,0 1 0,0-1 0,0 1 0,0-1 0,0 1 0,0 0-68,1 1 56,0 0-1,-1-1 1,2 1 0,-1 0-1,0-1 1,0 1 0,1 0 0,0-1-1,-1 0 1,1 1 0,0-1-1,1 1-55,8 8 56,1-1-1,1 0 0,0 0 1,7 3-56,-9-6 122,12 6-214,1-1 0,1-2 0,0 0-1,0-1 1,1-2 0,0 0 0,0-2-1,2 0 93,-19-4-264,-7 0-1806,-2-1-4180</inkml:trace>
  <inkml:trace contextRef="#ctx0" brushRef="#br0" timeOffset="297185.599">15390 5266 8064,'0'13'0,"-1"7"359,0 0 1,-2 1-1,-3 14-359,-2 16 607,5-16-289,1 0-1,3 33-317,8-10-2363,-6-47-2970</inkml:trace>
  <inkml:trace contextRef="#ctx0" brushRef="#br0" timeOffset="297788.471">15379 5333 9984,'1'1'-31,"0"0"-1,0 0 1,-1 0 0,1 0 0,0 0 0,0 0 0,0 0-1,0 0 1,0-1 0,1 1 0,-1 0 0,0-1-1,0 1 1,0-1 0,1 1 0,-1-1 0,0 0 0,0 1-1,1-1 1,-1 0 0,0 0 0,1 0 0,-1 0 0,0 0-1,1 0 1,-1 0 0,0-1 0,1 1 0,-1 0 0,0-1-1,0 1 1,1-1 0,-1 1 0,0-1 0,1 0 31,-2 0-17,1 1-1,0-1 1,-1 1 0,1 0 0,0-1-1,-1 1 1,1 0 0,0-1 0,-1 1 0,1 0-1,0 0 1,0 0 0,-1 0 0,1 0 0,0 0-1,0 0 1,-1 0 0,1 0 0,0 0-1,0 0 1,-1 0 0,1 0 0,0 0 0,0 1-1,-1-1 1,1 0 0,0 1 0,-1-1-1,1 0 1,-1 1 0,1-1 0,0 1 0,-1-1-1,1 1 1,-1-1 0,1 1 0,-1 0 17,48 76 806,-33-50-217,1-1 0,18 23-589,-34-49 4,1 0 1,-1 0 0,0 0 0,1 0-1,-1 0 1,1 0 0,-1 0 0,0 0-1,1 0 1,-1 0 0,1 0 0,-1 0-1,0 0 1,1 0 0,-1 0 0,0 0-1,1-1 1,-1 1 0,1 0 0,-1 0-1,0 0 1,1-1 0,-1 1 0,0 0-1,0 0 1,1-1 0,-1 1 0,0 0-1,1 0 1,-1-1 0,0 1 0,0 0-1,0-1 1,1 1 0,-1-1 0,0 1-5,9-13 63,61-127-37,-31 57-30,-32 71 4,3 1 0,4 8 0,-12 4 1,-1 1 0,1-1 0,0 0 0,-1 1 0,1-1 0,-1 1 0,1 0 1,-1-1-1,0 1 0,0 0 0,1 0 0,-1 0 0,-1-1 0,1 1 0,0 1 0,0 0-1,13 45 54,-7-21 3,24 81 370,-19-60-993,3 0 1,5 8 565,-20-55-6720</inkml:trace>
  <inkml:trace contextRef="#ctx0" brushRef="#br0" timeOffset="300385.19">16959 4872 7552,'0'0'149,"0"0"107,0 0 107,0 0 42,0 0 86,0 0-1,0 0-84,0 0-65,0 0-149,0 0 43,0 0 21,0 0-22,0 0-63,-8-1 42,-6-2-192,0 1 0,0 1 0,-1 0-1,1 1 1,0 1 0,0 0-1,0 0 1,0 2 0,-9 2-21,17-3 4,-1 0 0,1 0 0,0 1 0,-1 0 1,1 1-1,1-1 0,-1 1 0,0 0 0,1 0 0,0 1 0,0 0 0,0 0 1,1 0-1,0 0 0,0 1 0,0-1 0,0 1 0,1 0 0,0 0 0,0 1 1,1-1-1,-1 4-4,-7 20 0,2 1 0,1-1 0,2 2 0,1-1 0,1 1 0,2-1 0,1 1 0,1 0 0,3 7 0,-3-34-38,0 0 0,0 0 0,1 0 0,-1 0 0,1 0 0,0-1 0,1 1 0,-1 0 0,1-1 1,0 0-1,0 0 0,0 0 0,1 0 0,-1 0 0,1-1 0,0 0 0,0 1 0,0-1 0,0-1 1,1 1-1,-1-1 0,1 1 0,-1-1 0,1-1 0,0 1 0,0-1 0,0 1 0,5-1 38,2 1-219,-1-2 0,1 1 0,-1-2 0,1 1 0,0-1 0,-1-1 0,0 0-1,1-1 1,-1 0 0,0-1 0,0 0 0,3-2 219,14-8-3157,-1 0-235</inkml:trace>
  <inkml:trace contextRef="#ctx0" brushRef="#br0" timeOffset="300795.114">16964 5181 5376,'0'0'128,"0"0"0,9 10 256,-9-10 128,0 0-128,0 0 0,0 0-128,0 0 0,10 0-128,2 0 128,4 0-128,-2 0 128,-1 0-640,-2 0 0,1 0-4992</inkml:trace>
  <inkml:trace contextRef="#ctx0" brushRef="#br0" timeOffset="301026.298">17049 5234 7808,'0'0'128,"3"12"128,6 4 0,-7 7 0,1 1-128,1 4 128,-4-1-128,0 1 128,0-4-128,0-1 0,0-8-128,-4-1 128,1 0-128,3-14 0,-2 17-1920,2-17 128,0 0-2432</inkml:trace>
  <inkml:trace contextRef="#ctx0" brushRef="#br0" timeOffset="301471.528">16917 5608 5888,'0'0'128,"0"0"0,0 0 21,0 0 86,0 0 21,0 0-22,0 0-63,0 0 64,0 0 21,0 0 21,0 0 86,27-13 277,-3 5-379,0 2 0,1 2-1,0 0 1,0 1 0,0 1 0,1 2 0,21 2-261,1-2 478,-46 0-2078,-2 0-4864</inkml:trace>
  <inkml:trace contextRef="#ctx0" brushRef="#br0" timeOffset="302182.386">16964 5139 8064,'10'4'21,"-8"-3"107,-2-1 107,0 0-1,0 0-84,0 0-22,0 0 21,0 0 64,0 0-63,14 11 340,-5-5-374,2-2 0,-1 1 0,0-1 0,1-1-1,0 0 1,0 0 0,0-1 0,0 0 0,0-1 0,9-1-116,16 4 164,-33-3-57,-3-1-65,0 0-340,0 0-1302,0 0-4864</inkml:trace>
  <inkml:trace contextRef="#ctx0" brushRef="#br0" timeOffset="305366.89">17548 5220 6656,'13'14'0,"-3"-4"21,-9-8 107,-1-2 107,0 0 21,0 0 0,0 0 0,0 0-22,0 0-84,39 11 362,-22-7-382,0-1-1,0-1 1,0 0 0,0-1 0,1-1 0,-1-1 0,0 0-1,0-1 1,7-3-130,63-3 346,-5 2-74,0-4-1,-1-4 0,49-16-271,-126 30-3,46-9 178,0 3-1,49-1-174,28-2 376,-36 1-98,0 4-1,85 7-277,-88-5 128,-66 0-101,1 0-1,0 2 1,-1 1 0,5 2-27,15 0 49,0-2 0,0-1 0,0-3 0,-1-1 0,7-3-49,14-1 139,53 1-139,308-7 256,-285 23-205,-91-4-13,1-2 1,37-4-39,25-2 100,59 8-100,-153-4 28,247-5 206,369-1-84,-485-3-151,27-11 1,-43 4 150,90 2-150,-216 14 85,9 2-63,0 2-22,-3 0 0,-3-2-43,-6-2-170,-2-1-1622,0 0-6314</inkml:trace>
  <inkml:trace contextRef="#ctx0" brushRef="#br0" timeOffset="306908.174">17956 4330 1280,'0'0'128,"0"0"107,0 0 426,0 0 171,0 0 277,0 0 22,0 0-491,0 0-107,0 0 107,4 32 832,1 16-1111,-2-1 1,-2 1-1,-2 5-361,2 97 495,5 62-1066,-6-194-138,0-18-5307</inkml:trace>
  <inkml:trace contextRef="#ctx0" brushRef="#br0" timeOffset="307170.808">17962 4938 128,'0'0'0</inkml:trace>
  <inkml:trace contextRef="#ctx0" brushRef="#br0" timeOffset="307572.775">18360 4476 7808,'-9'11'0,"7"-9"11,0 0 1,0-1 0,1 1-1,-1-1 1,0 1 0,0-1-1,0 0 1,0 0 0,-1 0-1,1 0 1,0 0-1,0 0 1,-1 0 0,1-1-1,0 1 1,-1-1 0,1 0-1,-1 0-11,-13 3 196,-7 9-51,1 0-1,0 2 1,1 0-1,-5 6-144,-51 32 62,13-10 450,62-40-405,2-2 21,0 0 0,0 2-22,-1 1-92,1 0-1,0 1 0,0-1 1,0 1-1,0-1 0,0 0 1,1 1-1,-1-1 0,1 0 1,0 1-1,0-1 0,1 0 1,-1 0-1,0 0 0,1 0 1,0 0-1,0 0 0,0-1 1,0 1-1,0 0 0,0-1 1,1 0-1,-1 1 0,1-1 1,0 0-1,1 1-13,4 1 45,1 1 0,0-1 0,0 0 0,0-1 0,0 0 0,0 0 0,5 0-45,7 1-127,5 2-1042,-1-1 1,1-1 0,1-1 0,6-1 1168,-22-2-3776</inkml:trace>
  <inkml:trace contextRef="#ctx0" brushRef="#br0" timeOffset="307991.578">18396 4652 6784,'-1'1'37,"1"-1"0,-1 1 0,1-1 1,0 0-1,-1 1 0,1-1 0,-1 1 0,1-1 0,0 1 1,-1-1-1,1 1 0,0-1 0,0 1 0,0-1 1,-1 1-1,1-1 0,0 1 0,0 0 0,0-1 0,0 1 1,0-1-1,0 1 0,0 0 0,0-1 0,0 1 0,0-1 1,0 1-1,0 0 0,0-1 0,1 1 0,-1-1 1,0 1-1,0-1 0,1 1 0,-1-1 0,0 1 0,1-1 1,-1 1-1,0-1 0,1 1 0,-1-1 0,1 0 1,-1 1-1,1-1 0,-1 0 0,1 1 0,-1-1 0,1 0 1,-1 1-1,1-1 0,-1 0 0,1 0 0,0 0 1,-1 0-1,1 0 0,-1 0 0,1 0 0,-1 0 0,1 0 1,0 0-1,-1 0-37,44-4 204,-35 2 12,72 0 951,-46 2-2608,0-1-5986,-35 1 5784</inkml:trace>
  <inkml:trace contextRef="#ctx0" brushRef="#br0" timeOffset="308306.559">18467 4708 7936,'2'1'26,"0"0"1,-1 0 0,1 1-1,0-1 1,-1 1 0,1-1-1,-1 1 1,0-1 0,1 1-1,-1 0 1,0 0 0,0-1-1,0 1 1,0 0 0,0 0-1,0 0 1,-1 0 0,1 0-1,-1 0 1,0 0 0,1 1-1,-1-1 1,0 0 0,0 0-1,0 2-26,-6 68 1092,2-40-802,4 30 376,1-32-5812,-1-28 1434,0-2 2048</inkml:trace>
  <inkml:trace contextRef="#ctx0" brushRef="#br0" timeOffset="308693.498">18349 4968 4992,'0'0'256,"0"0"42,0 0 172,0 0 20,0 0-63,0 0 42,0 0-42,14 4 810,7-3-958,0-1 0,0-1 0,0 0 0,0-2 0,0 0 0,0-1-1,2-2-278,45-8 480,-55 11-397,1-1-248,7 3-4019,-21 1-616</inkml:trace>
  <inkml:trace contextRef="#ctx0" brushRef="#br0" timeOffset="309213.054">18822 4696 5376,'5'10'43,"-4"-8"170,-1-2 64,0 0 86,0 0 63,0 0 193,46-7 1024,33-2-34,-26 2-2523,-11 4-3856,-42 3 13</inkml:trace>
  <inkml:trace contextRef="#ctx0" brushRef="#br0" timeOffset="309588.371">19209 4315 7040,'-1'35'917,"-2"1"1,-3 18-918,-3 42 1685,3-6-1248,0 21 23,6-100-677,1 0 1,0 0 0,1 1 0,0-1 0,0 0 0,2-1 0,-1 1 0,3 3 216,-1-3-6528</inkml:trace>
  <inkml:trace contextRef="#ctx0" brushRef="#br0" timeOffset="310136.699">19471 4410 4224,'-9'7'64,"7"-5"256,2-2 107,0 0 170,-67 74 1170,51-53-1614,-2-2 1,0 0-1,-1-1 1,0 0-1,-2-2 1,-15 10-154,-19 6 640,54-31-299,1-1-149,0 0 21,0 0-63,4 0-44,10-2-72,0 1 1,0 1-1,0 0 0,0 1 0,0 0 0,0 1 0,0 1 0,0 0 1,-1 1-1,1 0 0,-1 2 0,0-1 0,-1 1 0,1 1 0,-1 1-34,25 7-1456,-27-13-160,2 0-3354</inkml:trace>
  <inkml:trace contextRef="#ctx0" brushRef="#br0" timeOffset="310464.674">19578 4639 5504,'0'0'512,"0"0"106,0 0 428,-1 3-1,-53 260 662,54-256-2699,0-5-2006,0-2-1268</inkml:trace>
  <inkml:trace contextRef="#ctx0" brushRef="#br0" timeOffset="311043.021">19551 4663 7168,'0'0'149,"0"4"107,1-1-139,0 0 1,0 0-1,0-1 1,0 1-1,1 0 0,-1 0 1,1-1-1,0 1 1,0-1-1,0 1 0,0-1 1,0 0-1,3 2-117,40 31 909,3 3-400,-40-29-470,-7-7-11,0-1-1,0 1 1,0-1-1,0 0 1,0 0-1,1 1 1,-1-1-1,0 0 1,1 0-1,-1 0 1,1 0-1,-1-1 1,1 1-1,-1 0 1,2 0-28,-2-2 17,1 0 0,0 1 1,0-1-1,-1 0 0,1 0 1,-1 0-1,1 0 0,-1 0 1,1 0-1,-1 0 1,1-1-1,-1 1 0,0-1 1,0 1-1,0-1 0,0 1 1,1-1-18,8-13 21,0 0 0,0-1 0,-1 0 0,2-7-21,18-33 44,-20 46-44,-9 9 3,1 0 0,-1 1 0,1-1 1,-1 0-1,1 1 0,-1-1 0,1 1 1,-1-1-1,1 1 0,0-1 0,-1 1 1,1 0-1,0-1 0,0 1 0,-1 0 1,1-1-1,0 1 0,0 0 0,-1 0 1,1 0-1,0 0 0,0 0 0,0 0 1,-1 0-1,1 0 0,0 0 0,0 0 1,0 0-1,-1 0 0,1 1 0,0-1 1,0 0-1,-1 0 0,1 1 0,0-1 1,-1 1-1,1-1 0,0 1 0,-1-1 1,1 1-1,0 0-3,11 15 123,-6-8-38,0 0 1,-1 0 0,0 0 0,-1 1 0,0 0-1,0 0 1,-1 0 0,0 0 0,-1 0 0,0 1-1,1 9-85,1 16-1119,-3-1 0,-1 24 1119,0-26-3057,0-31-911,0-1 3072,0 0 576,0 0-768</inkml:trace>
  <inkml:trace contextRef="#ctx0" brushRef="#br0" timeOffset="312227.912">20090 4344 6272,'0'0'128,"0"0"128,0 0 512,0 0 128,0 0 21,12 29 918,-1-4-1610,-2 2 1,0-1-1,-2 1 1,-1 1-1,-1-1 1,-1 1-1,-1 14-225,-1-5 301,-1 0 0,-2 1 0,-1-1 0,-4 13-301,3-31-499,-2 0-1,0 0 1,-1-1-1,-1 1 500,0-3-2004,0-1 0,-1 0-1,-1-1 1,0 0 0,-2 1 2004,-21 18-939,-8-11 939</inkml:trace>
  <inkml:trace contextRef="#ctx0" brushRef="#br0" timeOffset="312944.753">17876 4268 4480,'-15'7'164,"1"0"0,1 1 0,0 1 0,0 0 0,0 1 0,1 1 0,1-1 0,-1 2 1,2 0-1,0 0 0,0 1 0,1 0 0,1 0 0,0 1 0,1 0 0,0 1 0,-1 7-164,-2 3 282,2 0 0,1 1 0,1 0 1,1 1-1,1-1 0,2 1 0,0 0 0,2 0 0,1 0 0,1 2-282,0-16-261,0 0 1,1-1-1,1 1 0,0-1 0,0 0 0,1 0 0,1 0 0,0 0 0,0-1 0,1 0 0,1 0 0,0-1 0,6 6 261,19 19-4394</inkml:trace>
  <inkml:trace contextRef="#ctx0" brushRef="#br0" timeOffset="313811.077">20388 4443 7040,'3'5'155,"1"0"1,-1 0-1,-1 0 1,1 1-1,-1-1 0,0 1 1,0 0-1,-1-1 1,1 1-1,-1 0 1,-1 0-1,1 0 0,-1 2-155,-2 84 2956,-1-60-2556,2 12-390,2 1 1,2-1 0,2 0-1,4 9-10,-7-38-2051,-2-10-5796,0-5 6311</inkml:trace>
  <inkml:trace contextRef="#ctx0" brushRef="#br0" timeOffset="314437.04">20683 4523 896,'0'0'1280,"0"0"43,0 0 191,0 0-21,0 0-554,0 0-192,0 0-470,0 0-64,0 0-63,-3 2-44,-59 47 137,47-35-111,0-1 1,0-1-1,-1-1 0,0 0 1,-1-1-1,-1 0 0,1-2 1,-15 5-133,31-12 128,1-1 0,0 0 0,0 0 0,0 0 0,8 2-102,0 1-1,0 0 1,0 1 0,-1 0 0,1 0 0,3 3-26,0-1 79,44 24 60,2-2 0,26 7-139,-48-21-738,-28-11-4988,-7-3 2462</inkml:trace>
  <inkml:trace contextRef="#ctx0" brushRef="#br0" timeOffset="314831.13">20816 4727 8448,'-6'14'0,"3"-1"0,2 36 1080,-2 0-1,-8 42-1079,8-74-154,1 2-2145,2-13-3265,0-6 5555,0 0-1420</inkml:trace>
  <inkml:trace contextRef="#ctx0" brushRef="#br0" timeOffset="315354.105">20782 4727 6912,'5'23'0,"-1"-7"42,-3-13 172,4-2-34,1 1 0,-1 1 0,0-1 1,0 1-1,0 0 0,0 0 0,0 0 0,-1 1 1,2 0-181,7 6 255,9 6-41,-17-11-81,1 0 0,0-1 1,1 0-1,-1 0 0,1 0 1,0 0-1,-1-1 0,2 0 0,-1-1 1,0 0-1,0 0 0,4 0-133,-9-2 1,-1 0 0,1 0 0,0 0 0,-1 0 0,1-1 0,0 1-1,-1-1 1,1 1 0,-1-1 0,1 1 0,-1-1 0,1 0 0,-1 0 0,0 0-1,1 0 1,-1 0 0,0 0 0,0 0 0,1 0 0,-1 0 0,0-1 0,0 1-1,0 0 1,-1-1 0,1 1 0,0-1 0,0 0-1,3-5-2,18-15-1,-15 16 5,0-1 1,-1 0-1,0 0 0,0-1 1,-1 1-1,0-1 1,0 0-1,-1-1 1,0 1-1,1-5-2,13 53 235,-8-6-262,-1-1 0,-2 1 1,-1 0-1,0 35 27,-6-68-2133,0-1-3819</inkml:trace>
  <inkml:trace contextRef="#ctx0" brushRef="#br0" timeOffset="317814.769">17806 5440 5888,'-12'14'0,"6"-4"64,5-8 277,1-2 171,0 0 107,0 0-1,0 0-63,0 0 64,0 0 21,2 7-379,-1 0 1,1 0-1,0 0 1,0 0-1,1-1 0,0 1 1,0-1-262,8 22 239,-3 7-69,-2 1-1,-1-1 1,-2 1-1,-2 0 1,-1 13-170,3 65-101,-2-103-48,-1 0 0,0 0-1,0 1 1,-3 8 149,-6 4-5419,9-23 1664,0-1 1878</inkml:trace>
  <inkml:trace contextRef="#ctx0" brushRef="#br0" timeOffset="318398.312">18098 5479 5504,'-4'5'200,"-1"1"0,1-1-1,-1 1 1,0-1 0,0-1 0,-1 1 0,1-1 0,-1 0 0,0 0 0,0 0 0,0-1-1,-1 0 1,1 0 0,-1-1-200,-23 13 167,-15 11 157,-28 22-324,10-6 1340,60-41-1127,45-2-42,-31 3-138,0 0 1,1 1-1,-1 0 1,0 1-1,-1 0 0,1 0 1,-1 2-1,0-1 1,4 3-34,49 23 168,79 12-32,-107-34-250,-17-8-5753,-16-2 854</inkml:trace>
  <inkml:trace contextRef="#ctx0" brushRef="#br0" timeOffset="318782.018">18417 5619 9344,'-21'27'74,"1"0"1,1 2 0,-2 8-75,14-25 17,2 0 1,-1 0 0,1 0 0,1 1 0,0 0-1,1 0 1,1 0 0,0 0 0,-1 12-18,5-15-209,0 1-4894,-2-11 2223</inkml:trace>
  <inkml:trace contextRef="#ctx0" brushRef="#br0" timeOffset="319254.344">18368 5608 6016,'0'7'208,"0"0"0,0 0 0,1-1 0,0 1 0,0 0 0,0-1 0,1 1 0,0-1 0,0 1 0,1-1 0,0 0 0,0 1-208,10 17 371,1-1 0,1 0 0,0-1 0,2-1 1,8 8-372,-24-29 2,-1 1 1,1 0 0,0-1-1,-1 0 1,1 1 0,0-1-1,-1 1 1,1-1 0,0 0-1,0 1 1,-1-1 0,1 0-1,0 0 1,0 1 0,0-1-1,0 0 1,-1 0 0,1 0-1,0 0 1,0 0 0,0 0-1,-1-1 1,1 1 0,0 0-1,0 0 1,0-1 0,0 1-3,22-17 80,15-33 23,-36 46-102,28-44-1,-8 12 0,1 2 0,12-13 0,-26 38 0,-8 9 0,-1 0 1,1-1-1,-1 1 0,1 0 1,-1 0-1,1 0 1,0-1-1,-1 1 1,1 0-1,-1 0 1,1 0-1,0 0 0,-1 0 1,1 0-1,-1 1 1,1-1-1,0 0 1,-1 0-1,1 0 1,-1 0-1,1 1 0,-1-1 1,1 0-1,0 1 1,-1-1-1,1 0 1,-1 1-1,0-1 1,1 0-1,-1 1 0,1-1 1,-1 1-1,0-1 1,1 1-1,-1-1 1,0 1-1,1-1 1,-1 1-1,0 0 0,0-1 1,0 1-1,1-1 1,-1 1-1,0 0 1,0-1-1,0 1 1,0-1-1,0 1 0,10 34 202,-1 0 1,-1 1-1,-3 0 0,0 0 0,-2 8-202,1 9 120,8-12-1934,-12-41-4948</inkml:trace>
  <inkml:trace contextRef="#ctx0" brushRef="#br0" timeOffset="319682.197">19053 5553 6400,'0'0'256,"0"0"42,0 0 193,0 0 85,0 0-128,4 0 21,301-14 1430,-234 14-11136,-71 0 7765</inkml:trace>
  <inkml:trace contextRef="#ctx0" brushRef="#br0" timeOffset="319998.272">19242 5402 9600,'4'11'237,"-1"0"0,-1 1 1,0-1-1,0 0 0,-1 1 0,0-1 1,-1 1-1,-1-1 0,0 1 1,-1 5-238,0 31 571,1-10-754,2 40 762,4-28-6202,-5-48 1591,0-2 1899</inkml:trace>
  <inkml:trace contextRef="#ctx0" brushRef="#br0" timeOffset="320780.558">20001 5227 9984,'4'14'97,"-1"1"0,0-1 1,-1 0-1,-1 1 0,0-1 1,-1 1-1,-1 5-97,-14 105 924,12-107-865,0-1-21,-1 0 0,0 0 1,-1 0-1,-1-1 1,-1 0-1,0 0 0,-1 0 1,-1-1-1,0-1 1,-1 1-39,4-7 13,1-1 1,-2 0-1,1 0 1,-1-1-1,0 0 0,0 0 1,0 0-1,-1-1 1,0 0-1,0 0 1,0-1-1,-1-1 1,1 1-1,-1-1 1,0 0-1,0-1 1,0 0-1,-1-1 1,-5 1-14,11-2-17,0 0 0,0 0 0,0 0-1,0 0 1,1-1 0,-1 1 0,0-1 0,0 0 0,0 0 0,0-1 0,1 1 0,-1-1 0,0 0 0,1 0 0,0 0 0,-1 0 0,1-1 0,0 1 0,0-1 0,0 0 0,1 0 0,-1 0 0,1 0 0,-1 0 0,1 0 0,0-1 0,0 1 0,1-1 0,-1 0 0,1 1-1,-1-1 1,1 0 0,0 0 0,1 0 0,-1 0 0,1-2 17,-1-5-49,0 1-1,1 0 0,0-1 1,1 1-1,0-1 0,1 1 1,0 0-1,1 0 1,0 0-1,0 0 0,1 0 1,1 1-1,2-5 50,-5 10-1,1-1-1,0 0 1,1 1-1,-1 0 1,1 0-1,0 0 1,0 0-1,0 0 1,0 1-1,1-1 1,-1 1-1,1 1 1,0-1-1,0 1 1,0-1-1,0 1 1,0 1-1,3-1 2,-4 1 1,1 1-1,-1 0 0,0 0 0,0 0 0,0 1 1,0-1-1,1 1 0,-1 0 0,0 0 1,0 1-1,0-1 0,-1 1 0,1 0 0,0 0 1,-1 0-1,1 1 0,-1-1 0,1 1 1,-1 0-1,0 0 0,0 0 0,-1 0 0,1 0 1,0 2-1,156 213 1813,-130-168-2020,-20-26-5581,-8-19 3594,-1-12 314,0-3 280</inkml:trace>
  <inkml:trace contextRef="#ctx0" brushRef="#br0" timeOffset="322782.277">20376 5352 4992,'0'0'192,"0"0"277,0 0 150,0 0 42,0 0 22,0 0-235,-4 2-43,-17 10 40,1 0 0,0 2-1,1 0 1,0 1 0,1 0-1,1 2 1,-8 10-445,20-22 8,1 1-1,-1 0 0,1 1 1,0-1-1,1 1 1,0 0-1,0 0 1,0 0-1,1 0 1,0 0-1,0 0 0,1 1 1,0-1-1,1 1 1,-1-1-1,1 1 1,0-1-1,1 0 1,0 1-1,0-1 0,1 1 1,0-1-1,0 0 1,1 0-1,0 0 1,2 4-8,5 9-86,1-1 1,1 0-1,1-1 1,1 0-1,0-1 0,2 0 86,45 36-2119,-51-47 819,1 1 1,-1-1-1,1-1 1,0 0-1,4 1 1300,11 3-1621</inkml:trace>
  <inkml:trace contextRef="#ctx0" brushRef="#br0" timeOffset="323195.297">20594 5356 6784,'0'0'256,"-1"4"21,-5 18 204,0 0-1,2 1 1,0-1-1,2 1 1,1 0-1,0 0 1,3 19-481,4 22-146,2-1 0,6 17 146,-8-57-1515,-1-2-4415</inkml:trace>
  <inkml:trace contextRef="#ctx0" brushRef="#br0" timeOffset="323728.928">20844 5466 9344,'-2'5'17,"-1"-1"1,0 1-1,0-1 1,0 0-1,0 0 1,0 0-1,-1-1 1,0 1-1,0-1 1,0 0 0,0 0-1,0 0 1,-1 0-1,1-1 1,-3 1-18,-18 12 121,-7 9 70,8-5 44,-1-1 0,-1-1 0,-25 13-235,49-30 128,2 0 21,0 0 64,0 0-42,0 0 42,0 0-63,14 2-96,0-1 0,-1 1 0,1 1 0,-1 1 0,0 0-54,42 9 114,-33-9-1512,-1 1 0,0 2 0,13 5 1398,55 14-4894,-75-24 2974</inkml:trace>
  <inkml:trace contextRef="#ctx0" brushRef="#br0" timeOffset="324058.488">21087 5586 9088,'-1'0'7,"0"1"0,1 0 0,-1-1-1,1 1 1,-1 0 0,1-1 0,-1 1 0,1 0 0,0 0 0,-1 0 0,1-1 0,0 1 0,0 0 0,-1 0 0,1 0 0,0-1 0,0 1 0,0 0-1,0 0 1,0 0 0,0 0 0,0 0 0,0-1 0,1 1 0,-1 0 0,0 0 0,0 0 0,1-1 0,-1 1 0,0 0 0,1 0 0,-1-1-1,1 1 1,-1 0 0,1-1 0,0 1 0,-1 0 0,1-1 0,-1 1 0,1-1 0,0 1 0,0-1 0,0 1-7,30 0 493,-25-2-388,16 2 74,-1-2 1,0-1-1,15-4-179,6-1-3098,-28 4-1894</inkml:trace>
  <inkml:trace contextRef="#ctx0" brushRef="#br0" timeOffset="324357.487">21166 5619 7552,'15'0'0,"-4"0"21,-9 0 128,-2 0 193,0 25 191,5 105 693,1-6-5417,-6-123 3103,0-1-1792</inkml:trace>
  <inkml:trace contextRef="#ctx0" brushRef="#br0" timeOffset="324755.44">21055 5918 5376,'28'0'798,"-1"-2"0,-1-1 0,1-1 0,23-6-798,-32 5 610,1 1 0,0 2 0,0-1 0,13 2-610,10-3-4267,-42 4-170</inkml:trace>
  <inkml:trace contextRef="#ctx0" brushRef="#br0" timeOffset="325161.177">21576 5567 8064,'0'0'0,"0"0"0,8 12 256,-8-12 128,18 10 512,-5-6 0,3-2-384,7-2 0,4 0-384,1 0 128,5 0-256,-7-2 0,0-2 0,-5 1 0,-4 3-768,-3-2 128,0 2-4224,-4-3-640</inkml:trace>
  <inkml:trace contextRef="#ctx0" brushRef="#br0" timeOffset="325565.726">21959 5387 9600,'-1'1'67,"0"0"1,0 0 0,1 1-1,-1-1 1,0 0-1,1 1 1,0-1 0,-1 0-1,1 1 1,0-1 0,-1 1-1,1-1 1,0 0 0,0 1-1,0-1 1,0 1-1,0-1 1,1 1 0,-1-1-1,0 0 1,1 1 0,0 0-68,18 31 450,2 2-84,-6 15-205,-2 1 1,-3 1 0,-2 0-1,0 44-161,-5-70-241,-3 8-3342,0-23-770,0-9 3137,0-2-661</inkml:trace>
  <inkml:trace contextRef="#ctx0" brushRef="#br0" timeOffset="326044.132">22255 5444 8064,'-30'39'-235,"-32"4"545,20-15-70,3 2-1,-7 8-239,45-38 67,1 1 0,-1-1 0,0 1-1,0-1 1,0 1 0,1-1 0,-1 1-1,0-1 1,1 1 0,-1 0 0,0-1-1,1 1 1,-1 0 0,1-1-1,-1 1 1,1 0 0,0 0 0,-1 0-1,1 0 1,0-1 0,-1 1 0,1 0-1,0 0 1,0 0 0,0 0 0,0 0-1,0 0 1,0 0 0,0-1 0,0 2-67,27 6 1167,-16-6-1329,31 4 487,1-1 0,39-2-325,-10-3-2776,-44 0 166,-12 0-1976</inkml:trace>
  <inkml:trace contextRef="#ctx0" brushRef="#br0" timeOffset="326381.48">22462 5575 8064,'0'0'128,"-3"14"405,-84 285 2006,86-296-3026,-3 15 515,3-12-2651,1 1-3852,0-7 4896</inkml:trace>
  <inkml:trace contextRef="#ctx0" brushRef="#br0" timeOffset="326881.186">22451 5631 9344,'0'3'-107,"-1"2"141,1-1 0,0 0 0,0 1 0,1-1 0,0 0 0,-1 1 1,1-1-1,1 0 0,-1 0 0,1 0 0,-1 0 0,1 0 0,0 0 0,0 0 0,1-1 0,-1 1 0,1-1 0,1 1-34,5 6 108,0 0-1,0-1 1,1 0 0,1-1-1,-1 0 1,9 4-108,-18-12 0,0 1 0,-1-1 0,1 1 0,0-1 0,-1 0 0,1 0 0,0 1 0,0-1 0,-1 0 0,1 0 0,0 0 0,0 0 0,-1 0 0,1 0 0,0 0 0,0 0 0,0 0 0,-1 0 0,1 0 0,0 0 0,0-1 0,-1 1 0,1 0 0,0-1 0,-1 1 0,1 0 0,0-1 0,-1 1 0,1-1 0,0 1 0,-1-1 0,1 1 0,-1-1 0,1 1 0,-1-1 0,1 0 0,-1 1 0,0-1 0,1 0 0,-1 1 0,0-1 0,1 0 0,-1 0 0,0 1 0,0-1 0,0 0 0,1 0 0,-1 1 0,0-1 0,0 0 0,0 0 0,-1 0 0,2-1 0,14-46-3,0 2 27,7-41-24,-22 85 107,1 3-86,0 0 1,0-1-1,0 1 1,1 0 0,-1 0-1,0 0 1,0 0-1,-1 0 1,1 0-1,0 0 1,0 0 0,0 0-1,-1 0 1,1 0-1,0 0 1,-1 0 0,1 1-1,-1-1 1,1 1-22,9 28 319,-9-28-280,9 45 127,-1 0 0,-3 1 1,-1-1-1,-3 1 1,-3 34-167,1-71-64,1 2-1785,0-10-1529,-1-3-1251</inkml:trace>
  <inkml:trace contextRef="#ctx0" brushRef="#br0" timeOffset="327328.048">22902 5345 11008,'2'5'34,"0"1"1,0-1 0,0 0-1,1 0 1,0-1 0,0 1 0,0-1-1,0 1 1,1-1 0,0 0-1,0 0 1,0 0-35,10 11 117,-1 4 157,0 0 0,-2 0 1,0 1-1,-2 1 0,0 0 0,-1 0 1,-1 1-1,-2 0 0,2 9-274,-4-14-78,0-1 0,-1 0-1,-1 0 1,-1 1 0,0-1 0,-1 1-1,-1-1 1,-1 0 0,0 0-1,-1 0 1,0 0 0,-2-1 0,-2 6 78,4-14-867,0 0 0,0-1 1,0 1-1,-1-1 0,0 0 1,-1-1-1,1 1 0,-4 2 867,-22 19-4138</inkml:trace>
  <inkml:trace contextRef="#ctx0" brushRef="#br0" timeOffset="328601.061">22104 5014 6016,'12'0'42,"-10"0"193,-2 0 128,0 0 21,0 0 0,0 0 0,0 0-22,0 0-84,0 0-22,0 0 0,0 0 42,0 0 172,0 0 20,0 0-63,56 13 810,23-19-713,-53 4-307,1 0-1,-1 2 1,3 0-217,78 3 482,-68-4-211,-1 2 0,28 5-271,-45-4 149,1-1 1,-1 0-1,10-3-149,-11 1 117,0 0 1,0 2-1,-1 0 0,8 2-117,57 0 363,-67 0-363,-6 1 0,24-1 0,-32-4 0,-1 1 0,1 0 0,-1 0 0,1 0 0,-1 1 0,1-1 0,-1 0 0,1 1 0,-1 0 0,1-1 0,-1 1 0,0 0 0,1 0 0,1 2 0,-1 1 36,47 12 56,-47-14-823,1-1 1,0 1 0,0-1 0,0 0 0,0-1 0,0 1 0,0-1 0,0 1 0,0-1 0,0 0 0,0-1 0,0 1 0,0-1 0,0 0 0,0 0 0,-1 0 0,1 0 0,1-1 730,14-6-2219</inkml:trace>
  <inkml:trace contextRef="#ctx0" brushRef="#br0" timeOffset="337656.992">13890 649 5120,'18'-2'0,"-4"0"0,-3-9 0,5-4 0,0-2 0,25-27 158,2 2 1,2 2 0,2 2-1,35-21-158,-54 38 27,-15 13 24,1 0 1,0 1-1,0 0 0,11-3-51,-14 6 23,1-1-1,-1 0 1,1-1-1,-1 0 1,-1 0-1,0-2 1,9-6-23,-9 4 9,-5 4 2,0 1 0,0 0-1,1 0 1,-1 0 0,1 1 0,0 0 0,1 0-1,-1 1 1,1-1 0,-1 1 0,7-1-11,-5 2 0,1 0 0,0 0 0,-1-1 0,1 0 0,-1-1 0,0 0 0,0 0 0,0-1 0,0 0 0,71-38 0,-77 41 21,0 1 1,0 0 0,0 0-1,0 0 1,1 0-1,-1 1 1,0-1 0,0 0-1,0 1 1,1 0-1,-1-1 1,0 1 0,0 0-1,1 0 1,-1 0-1,2 1-21,-2-1 17,-1 0 1,1 0-1,-1 1 0,1-1 0,-1 0 0,0 0 0,1-1 0,-1 1 0,1 0 0,-1 0 0,0-1 0,1 1 0,-1-1 0,0 1 0,1-1 0,-1 0-17,5-1 12,30-17 275,-34 17-180,0 2-1,44-13 44,-14 2-22,-25 7-114,1 0 1,-1 0-1,0 0 0,0-1 1,0 0-1,-1 0-14,18-11-982,-7 8-3498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59:07.380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4795 734 2432,'8'8'6879,"6"-5"-4640,22-3-3489,-20-1 1936,77 0 54,-28-1-1675,-17 2-3456,-46 0 636,-2 0 2774,0 0 213</inkml:trace>
  <inkml:trace contextRef="#ctx0" brushRef="#br0" timeOffset="1">4749 921 8704,'7'-1'328,"-1"0"0,1 0-1,0 1 1,0 0 0,-1 0 0,1 1 0,6 1-328,27 1 371,31-9 199,65-3 567,-134 9-1073,-2 0-149,0 0-1558,0 0-6058</inkml:trace>
  <inkml:trace contextRef="#ctx0" brushRef="#br0" timeOffset="2">557 322 5888,'9'25'384,"-5"-2"-131,0 1 1,-2-1-1,-1 1 1,0 0-1,-2 0 0,-1 0 1,-1 0-254,0 18 274,1-22-126,0 0 1,-1 0 0,-1 0 0,-1-1-1,-1 1 1,0-1 0,-1-1 0,-2 1-1,-5 9-148,9-19 67,-1 0 0,0 0-1,-1-1 1,0 1 0,0-1-1,-1-1 1,0 1 0,0-2-1,-1 1 1,0-1 0,0 0-1,0-1 1,-1 0 0,1 0-1,-1-1 1,-1 0 0,1-1-1,-7 1-66,8-3 50,1 0-1,-1-1 0,0 0 0,0 0 1,0-1-1,0 0 0,0-1 0,1 0 1,-1 0-1,1-1 0,-1 0 0,1 0 1,0-1-1,0 0 0,1 0 0,-3-3-49,-4-2 92,0-1 0,0-1-1,1 0 1,0-1-1,1-1 1,1 0 0,-10-13-92,17 19 9,-1 1-1,1-1 1,1 0 0,-1 0 0,1 0 0,0-1 0,1 1 0,0-1 0,0 0 0,1 0-1,-1 1 1,1-4-9,2 10-8,-1 0 1,0 0-1,1 0 0,-1 0 0,0 0 0,1 0 1,-1 1-1,1-1 0,0 0 0,-1 0 0,1 1 0,0-1 1,-1 0-1,1 1 0,0-1 0,0 0 0,-1 1 0,1-1 1,0 1-1,0-1 0,0 1 0,0 0 0,0-1 1,0 1-1,0 0 0,-1 0 0,1 0 0,0-1 0,0 1 1,0 0-1,1 0 8,27 3-84,-27-2 48,16 5-27,-1 0 0,1 1 0,-2 1 1,1 0-1,-1 2 0,0-1 1,10 11 62,37 20-95,8-3-12,-40-22 107,0 1 0,-1 2 1,23 19-1,-47-34 0,13 18 21,-17-18-432,10 10 1259,-8-6-6320,-4-7 1142</inkml:trace>
  <inkml:trace contextRef="#ctx0" brushRef="#br0" timeOffset="3">767 629 7040,'0'0'128,"0"0"0,0 0 21,0 0 64,0 0-42,22 0 426,271-10-661,-283 10-5482</inkml:trace>
  <inkml:trace contextRef="#ctx0" brushRef="#br0" timeOffset="4">810 809 8832,'7'-3'207,"-1"0"0,1 0 0,1 0 1,-1 1-1,0 0 0,1 1 0,-1 0 0,1 0 1,-1 0-1,1 1 0,5 1-207,17-3 430,2-1-332,-1 2 0,0 1 0,1 1 1,-1 2-1,25 6-98,-54-9 128,-2 0 0,0 0 0,0 0 0,0 0 0,0 0 0,0 0-86,0 0-340,0 0-982,0 0-3670,0 0-1236</inkml:trace>
  <inkml:trace contextRef="#ctx0" brushRef="#br0" timeOffset="5">1745 107 6912,'13'0'21,"-10"0"86,-3 0 21,0 0 0,0 0 0,0 0 0,0 0 0,0 0 0,4-2-22,10-6-93,0 2 0,1 0 0,0 0 0,0 2 0,0-1 0,1 2 0,2 0-13,-11 2 3,-1 0 0,0 1 0,0 0 0,1 0 0,-1 0 0,0 1 0,1-1 0,-1 2-1,0-1 1,0 1 0,0 0 0,0 0 0,0 1 0,-1-1 0,1 1 0,-1 0 0,1 1 0,-1 0 0,0 0 0,0 1-3,-3-4 4,-1 0 1,0 1 0,1-1-1,-1 1 1,0-1 0,0 1-1,0-1 1,0 1 0,0 0-1,0 0 1,-1-1-1,1 1 1,-1 0 0,1 0-1,-1 0 1,0 0 0,1 0-1,-1 0 1,0 0 0,0 0-1,0 0 1,-1-1 0,1 1-1,0 0 1,-1 0 0,1 0-1,-1 0 1,0 0-1,0-1 1,0 1 0,1 0-1,-2-1 1,1 1 0,0 0-1,0-1 1,0 1 0,-1-1-1,1 0 1,-1 0 0,0 1-5,-8 8 54,-2-1 0,1-1 0,-2 0 1,1 0-1,-4 1-54,-1 1 33,5-3-19,1 1 47,0-1 0,-1 0 0,1-1-1,-1 0 1,-1-1 0,1 0 0,-1-1 0,0 0-1,0-1 1,0 0 0,-9-1-61,45-2 33,-12-1-21,0 1 0,-1 0 1,1 1-1,-1 0 0,1 1 1,2 1-13,-9-2 0,11 3-5,1 0 1,-1 2-1,0 0 0,0 0 1,0 1-1,-1 2 5,-11-8 1,0 1-1,0 0 0,-1 0 0,1 0 0,-1 0 0,0 0 1,1 1-1,-1-1 0,0 1 0,-1-1 0,1 1 1,0 0-1,-1 0 0,1-1 0,-1 1 0,0 0 0,0 1 1,0-1-1,0 0 0,-1 0 0,1 0 0,-1 0 1,0 1-1,0-1 0,0 0 0,0 0 0,-1 1 0,1-1 1,-1 0-1,0 0 0,0 0 0,0 0 0,0 1 0,-2 2 84,0 1 0,-1-1 0,1 0 0,-1-1 0,-1 1-1,1 0 1,-1-1 0,1 0 0,-2 0 0,1-1 0,-1 1-84,2-2-184,0 0 0,-1 0 1,1-1-1,-1 1 0,0-1 1,0 0-1,0 0 0,-5 1 184,7-3-605,0 1 0,0-1 0,0 0-1,0 0 1,0 0 0,0 0-1,0 0 1,-1-1 0,0 0 605,-5 0-2176</inkml:trace>
  <inkml:trace contextRef="#ctx0" brushRef="#br0" timeOffset="6">2160 2 5376,'7'22'229,"-1"0"0,-1 0 1,-1 1-1,-1 0 0,0 0 0,-2 11-229,8 63 630,3-33-427,-3-20-128,-2-1-1,-2 1 1,-1 30-75,-4-72-5120</inkml:trace>
  <inkml:trace contextRef="#ctx0" brushRef="#br0" timeOffset="7">2494 86 6656,'0'0'384,"-2"3"0,1 1-233,-2 3 77,-1 1 0,0 0 0,0-1 0,0 1 0,-1-1 0,0-1 0,-1 1 0,1-1 1,-1 1-1,-3 1-228,-86 62 419,50-38-177,-29 27-242,75-58 24,-1 1 1,1-1-1,-1 0 1,1 1-1,0-1 1,0 0-1,-1 0 1,1 0-1,0 0 0,0 0 1,0 0-1,0 0 1,0 0-1,0 0 1,1 0-1,-1 0 0,0-1 1,0 1-1,2 0-24,37 25 608,-32-21-549,25 18-28,-12-8 30,1-1 1,1-1-1,0-1 1,7 2-62,-12-12-2133,-18-2-4459</inkml:trace>
  <inkml:trace contextRef="#ctx0" brushRef="#br0" timeOffset="8">2610 210 5120,'0'10'384,"-3"40"678,3 0 0,2-1 0,5 24-1062,-1 1-242,-3 6 242,-3-71-5632</inkml:trace>
  <inkml:trace contextRef="#ctx0" brushRef="#br0" timeOffset="9">2567 310 5248,'0'0'640,"9"19"1237,-1-3-1517,1 0 0,0 0 1,1-1-1,1 0 0,0-1 0,4 3-360,-13-14 42,1 0 1,0 0-1,0-1 1,0 1-1,0-1 1,0 0-1,0 1 1,1-1-1,-1-1 1,1 1-1,0 0 0,-1-1 1,1 0-1,0 0 1,0 0-1,0 0 1,0-1-1,0 0 1,0 1-1,0-1 1,0-1-1,0 1 1,0-1-1,-1 1 1,1-1-1,0 0 0,0 0 1,0-1-1,-1 1 1,1-1-1,2-1-42,2-2 51,1-1 0,-1 0 0,-1 0 0,1-1 0,-1 1 0,0-2-1,-1 1 1,0-1 0,5-6-51,2-9 296,0-1 1,8-22-297,4-7 123,-25 53-124,0-1 0,0 1 0,0 0 1,0 0-1,1 0 0,-1-1 0,0 1 0,0 0 1,0 0-1,0 0 0,1 0 0,-1 0 1,0-1-1,0 1 0,0 0 0,1 0 1,-1 0-1,0 0 0,0 0 0,1 0 0,-1 0 1,0 0-1,0 0 0,1 0 0,-1 0 1,0 0-1,0 0 0,1 0 0,-1 0 1,0 0-1,0 0 0,0 0 0,1 0 0,-1 0 1,0 0-1,0 0 0,1 0 0,-1 0 1,0 1-1,0-1 0,0 0 0,1 0 1,-1 0-1,0 0 0,0 1 0,0-1 0,0 0 1,1 0-1,-1 0 0,0 1 0,0-1 1,0 0 0,14 20-88,7 26-40,-6-4 12,-2 0 1,-2 1 0,-2 0 0,-2 0 0,0 19 115,-7-55-1799,0-6-2738,0-1 1081</inkml:trace>
  <inkml:trace contextRef="#ctx0" brushRef="#br0" timeOffset="10">1361 902 5376,'0'0'128,"37"-6"1536,114-1-512,538 27 870,-524-13-1740,-110-5-186,322 8 453,-273-13-242,0-4-1,65-14-306,-113 12 110,18-3 208,-1-3 1,19-9-319,-86 21-3211,-10 0-2808,1 2 5948,-6-4-2105</inkml:trace>
  <inkml:trace contextRef="#ctx0" brushRef="#br0" timeOffset="11">3433 874 9088,'26'0'789,"-24"0"-362,-2 0-214,0 0 0,25-12 299,37-10-232,2 3 0,0 3 0,1 3 0,31-2-280,-2 6 166,1 4-1,78 6-165,-96-5 349,0-2-591,-75 6-1657,-2 0-5546</inkml:trace>
  <inkml:trace contextRef="#ctx0" brushRef="#br0" timeOffset="12">1352 1275 6528,'3'1'54,"-1"-1"0,1 0 0,0 0 0,0 0 0,0 0 0,-1 0 0,1-1-1,0 1 1,0-1 0,-1 0 0,1 0 0,0 0 0,-1 0 0,1 0 0,-1 0 0,1-1 0,0 0-54,7-4 66,0 0 0,0 1-1,1 0 1,-1 1 0,1 0 0,0 0 0,4 0-66,79-14 179,-84 17-129,1 0 0,0 0-1,-1 1 1,1 1 0,0 0 0,10 2-50,-17-2 45,1 0 0,0 0 1,-1 1-1,1-1 0,0 1 1,-1 0-1,0 1 0,0-1 1,0 1-1,0 0 0,0 0 1,0 0-1,0 0 0,-1 1 1,0-1-1,1 2-45,-3-4 27,0 0 0,-1 1 0,1-1 0,0 0 0,-1 1 0,1-1 1,-1 1-1,1-1 0,-1 1 0,0-1 0,1 1 0,-1-1 0,0 1 0,0-1 0,0 1 0,0-1 0,0 1 0,-1-1 0,1 1 1,0-1-1,-1 1 0,0 0-27,0 2 34,-1-1 1,0 0 0,0 1 0,0-1 0,-1 0-1,1 0 1,-1-1 0,0 1 0,-2 2-35,-4 2 55,0-1-1,0 1 1,-1-2 0,0 1 0,0-1-1,-4 1-54,-6 2 47,-1-1-1,0 0 0,0-2 0,-1 0 0,0-2 1,-19 2-47,69-8 0,-3 0 0,0 1 0,1 1 0,-1 1 0,9 2 0,-27-1 10,-1 0 0,0 1 0,1 0 1,-1 0-1,0 0 0,0 0 0,0 1 0,-1 0 1,1 1-1,-1-1 0,0 1 0,1 0-10,-4-2 6,0 0-1,-1 0 0,1 0 1,-1 1-1,1-1 0,-1 0 1,0 1-1,0-1 0,0 0 1,0 1-1,0 0 0,0-1 1,-1 1-1,0-1 0,1 1 1,-1 0-1,0-1 0,0 1 1,0-1-1,-1 1 0,1 0 1,0-1-1,-1 1 0,0-1 1,0 1-1,0-1 0,0 1 1,0-1-1,-1 2-5,-5 9 22,0-1-1,-1 1 1,-1-2-1,0 1 1,0-1-1,-1-1 1,-1 1-1,-10 7-21,1-2-176,0-2-1,-1 0 1,0-1 0,-19 7 176,21-11-1686,0-2-4180</inkml:trace>
  <inkml:trace contextRef="#ctx0" brushRef="#br0" timeOffset="13">1841 1167 8064,'4'207'2816,"18"81"-2816,-22-276-8,0-7-2480,0-5-3080</inkml:trace>
  <inkml:trace contextRef="#ctx0" brushRef="#br0" timeOffset="14">2102 1296 11776,'-12'16'9,"0"-1"1,-2 0 0,0 0 0,0-2-1,-1 1 1,-1-2 0,0 0 0,-1-1-1,-5 1-9,-6 7 21,0 1-1,-15 14-20,36-26 0,6-7 0,1-1 0,-1 1 0,1 0 0,-1 0 0,1 0 0,0 0 0,-1 0 0,1-1 0,0 1 0,0 0 0,-1 0 0,1 0 0,0 0 0,0 0 0,0 0 0,0 0 0,0 0 0,1 0 0,-1 0 0,0 0 0,0-1 0,1 1 0,-1 0 0,0 0 0,1 0 0,-1 0 0,1 0 0,-1-1 0,1 1 0,-1 0 0,1-1 0,0 1 0,-1 0 0,1-1 0,0 1 0,-1 0 0,1-1 0,0 1 0,0-1 0,0 0 0,0 1 0,-1-1 0,2 1 0,-1-1 0,24 15-379,0-1 0,1-1 1,0-2-1,1-1 0,1 0 1,-1-2-1,1-2 0,6 1 379,-21-4-5930</inkml:trace>
  <inkml:trace contextRef="#ctx0" brushRef="#br0" timeOffset="15">2268 1473 11776,'0'0'0,"-12"15"0,6-1 128,-1 4-128,2 4 128,-1 0-128,5 6 0,-2 3 0,1-3 0,2-1 0,-3-5 0,2 0-128,-2-4 0,0-3-768,1-4 128,0 1-6400</inkml:trace>
  <inkml:trace contextRef="#ctx0" brushRef="#br0" timeOffset="16">2223 1502 6912,'-1'2'67,"1"-1"0,-1 0 0,0 1 0,1-1-1,-1 1 1,1-1 0,-1 1 0,1-1 0,0 1 0,0 0 0,0-1 0,0 1 0,0-1 0,0 1 0,0-1 0,0 1 0,0-1 0,1 1 0,-1 0-1,1-1 1,-1 0 0,1 1 0,-1-1 0,1 1 0,0-1 0,0 0-67,26 45 808,-21-38-690,-2-1-49,2 4 96,1-1 0,0 0-1,1 0 1,0 0 0,1-1 0,0 0-1,0-1 1,1 0-165,-9-7 12,0-1 0,0 0 1,0 0-1,0 0 0,0 0 0,0 1 0,0-1 0,0 0 1,0-1-1,0 1 0,0 0 0,0 0 0,0 0 1,0-1-1,0 1 0,0 0 0,0-1 0,-1 1 0,1-1 1,0 1-1,0-1 0,0 1 0,0-1 0,-1 0 1,1 1-1,0-1 0,-1 0 0,1 0 0,0 0-12,23-28 155,-21 25-130,25-40 150,-1-1-1,5-15-174,-5 9 57,-25 51-57,-1 1 0,0-1 0,0 1 0,0-1 0,0 1 0,0 0 0,0-1 0,0 1 0,0 0 0,0 0 0,0-1 0,-1 1 0,1 0 0,0 0 0,0 0 0,-1 0 0,1 0 0,-1 0 0,1 1 0,1 0 0,11 16-470,-1 1 1,-1-1 0,-1 2-1,-1-1 1,0 1 0,-1 2 469,16 34-1984,-20-46-2816</inkml:trace>
  <inkml:trace contextRef="#ctx0" brushRef="#br0" timeOffset="17">2737 1427 6656,'0'0'149,"0"0"107,0 0 107,0 0 21,0 0 42,10 2 769,24 7-818,-1-3 0,1 0 0,0-2 0,0-2-377,140 2 396,-152-4-316,-10-2-2457,-7-1-4888,-5 3 5622</inkml:trace>
  <inkml:trace contextRef="#ctx0" brushRef="#br0" timeOffset="18">2897 1249 6144,'0'0'128,"0"0"42,0 0 193,0 0 149,0 0 107,6 19 767,9 72 112,-2 27-1498,11 72 465,-14-123-2022,-9-51-4971</inkml:trace>
  <inkml:trace contextRef="#ctx0" brushRef="#br0" timeOffset="19">3489 1229 9984,'6'1'176,"-1"-1"0,1 1 0,-1 0 0,1 0 0,-1 1 0,0-1 0,0 1 0,1 0-176,-17 14 405,-185 194 235,196-209-632,0 0-1,0-1 1,0 1 0,0-1-1,0 1 1,-1-1 0,1 1-1,0-1 1,0 1 0,1 0-1,-1-1 1,0 1 0,0-1-1,0 1 1,0-1 0,0 1-1,0-1 1,1 1 0,-1-1-1,0 1 1,1-1 0,-1 1-1,0-1 1,1 1 0,-1-1 0,0 1-1,1-1 1,-1 0 0,1 1-1,-1-1 1,1 0 0,-1 1-1,1-1 1,-1 0 0,1 0-1,-1 0 1,1 1 0,-1-1-1,1 0 1,0 0-8,14 7 77,-4-3-55,0-1-1,0 0 1,0-1 0,0-1-1,0 0 1,0 0 0,0-1-1,0 0 1,4-1-22,22-4 8,0-1 1,4-2-9,-7 0-84,-33 8-50,10-2 85,-6-1-3075,-5 3-3446</inkml:trace>
  <inkml:trace contextRef="#ctx0" brushRef="#br0" timeOffset="20">3517 1247 7424,'2'3'63,"-1"0"1,0 0 0,0-1 0,0 1-1,0 0 1,0 0 0,0 1-1,-1-1 1,0 0 0,1 0-1,-1 0 1,-1 0 0,1 0-1,0 0 1,-1 0 0,1 0 0,-1 1-1,0-1 1,0 0-64,-3 33 667,11 28 61,2 0 1,10 27-729,9 60 719,-24-120-5668,-4-30 853,0-1 2560</inkml:trace>
  <inkml:trace contextRef="#ctx0" brushRef="#br0" timeOffset="21">3712 1259 7552,'-1'7'459,"0"0"-1,1 0 1,-1 1 0,2-1 0,-1 0 0,1 0-1,0 5-458,2 21 330,1 29-273,3 0 0,2 0 0,5 7-57,-14-68-1878,0-1-4436</inkml:trace>
  <inkml:trace contextRef="#ctx0" brushRef="#br0" timeOffset="22">3717 1408 8064,'0'15'138,"1"0"-1,1 0 1,0 0 0,2 1-138,-3-10 278,1 1-1,0 0 1,0-1 0,1 1 0,-1-1-1,1 0 1,1 0 0,0 0-1,4 5-277,-7-10 61,1 1-1,-1-1 1,1 0-1,0 0 0,-1 0 1,1-1-1,0 1 1,0 0-1,0-1 1,0 1-1,0-1 1,0 0-1,0 1 0,-1-1 1,1 0-1,0 0 1,0 0-1,0-1 1,0 1-1,0 0 0,0-1 1,0 1-1,0-1 1,0 0-1,-1 1 1,1-1-1,0 0 0,0 0 1,-1 0-1,1-1-60,7-3 77,0-1 0,0 0 0,-1 0 0,0-1 0,1-2-77,2-2 97,0-1 0,-1-1-1,0 0 1,-1 0 0,0-1 0,-1 0 0,2-5-97,5-17 301,-2 0 0,5-19-301,-16 50-22,-2 4-106,0 1-85,1 28 181,0 0 0,2 0 0,1-1 0,1 1 0,1-1 0,1 0 0,10 20 32,-7-23-1874,1-1 0,1 0 1,3 2 1873,-8-13-5696</inkml:trace>
  <inkml:trace contextRef="#ctx0" brushRef="#br0" timeOffset="23">4158 1445 4992,'-1'1'120,"0"1"1,0-1-1,0 1 1,0 0-1,0-1 1,0 1-1,0 0 1,0-1-1,1 1 1,-1 0-1,1 0 1,-1 0-1,1 0 1,0 0-1,0 0 1,0-1-1,0 1 1,0 0-1,0 1-120,5 49 1616,-2-17-743,-4 6-200,-3 0 0,-1 1-673,-5 49-2476,10-91-3348</inkml:trace>
  <inkml:trace contextRef="#ctx0" brushRef="#br0" timeOffset="24">4136 1464 9472,'0'0'128,"0"0"0,8 10 256,21 37 380,-1 2 1,4 15-765,-17-33 732,-15-31-721,1 1-1,-1-1 1,0 0-1,1 0 1,-1 0-1,0 1 1,1-1 0,-1 0-1,1 0 1,-1 0-1,0 0 1,1 0 0,-1 0-1,1 0 1,-1 0-1,0 0 1,1 0 0,-1 0-1,1 0 1,-1 0-1,0 0 1,1 0-1,-1 0 1,0 0 0,1 0-1,-1-1 1,1 1-1,-1 0 1,0 0 0,1 0-1,-1-1 1,0 1-1,0 0 1,1 0 0,-1-1-1,0 1 1,0 0-1,1-1 1,-1 1-1,0 0 1,0-1 0,0 1-1,1 0 1,-1-1-1,0 1-10,14-19 57,57-107 219,-67 119-274,4-3-2,-8 10 0,0-1 0,1 1 0,-1-1 0,0 1 0,1 0 0,-1-1 0,0 1 0,1 0 0,-1 0 0,1-1 0,-1 1 0,0 0 0,1 0 0,-1 0 0,1-1 0,-1 1 0,1 0 0,-1 0 0,1 0 0,-1 0 0,1 0 0,-1 0 0,0 0 0,1 0 0,-1 0 0,1 0 0,-1 0 0,1 0 0,-1 0 0,1 1 0,-1-1 0,1 0 0,-1 0 0,0 0 0,1 1 0,-1-1 0,1 0 0,-1 0 0,0 1 0,1-1 0,-1 0 0,0 1 0,0-1 0,1 1 0,-1-1 0,0 0 0,0 1 0,1-1 0,-1 1 0,0-1 0,0 0 0,0 1 0,0-1 0,1 1 0,-1-1 0,0 1 0,0-1 0,0 1 0,0-1 0,0 1 0,103 224-8811,-98-216 5846</inkml:trace>
  <inkml:trace contextRef="#ctx0" brushRef="#br0" timeOffset="25">5949 24 6784,'8'0'298,"0"0"1,0-1 0,0 0-1,0 0 1,0-1 0,5-1-299,-11 2 341,-2 1-149,0 0 21,0 0-63,3-1-44,4-2-100,0 1-1,0-1 0,1 1 0,-1 1 0,1 0 0,0 0 0,-1 0 1,1 1-1,0 0 0,0 1 0,-1-1 0,1 2 0,0-1 0,-1 1 1,0 0-1,1 0 0,-1 1 0,0 0 0,0 1 0,0-1 1,-1 1-1,1 1 0,-1-1 0,0 1 0,0 0 0,0 0 0,-1 1 1,0 0-1,4 5-5,-8-9 2,0 0 0,1 0 0,-1 0 0,0 0 0,-1 0 0,1 0 0,0 0 1,-1 0-1,1 1 0,-1-1 0,0 0 0,1 0 0,-1 1 0,0-1 0,0 0 0,-1 0 0,1 1 1,0-1-1,-1 1-2,-1 1 9,1 0 1,-1 1 0,0-1 0,0 0 0,0 0-1,-1-1 1,1 1 0,-1 0 0,-3 2-10,-2 3 21,-2-1 0,1 0 1,-1 0-1,0-1 0,-1 0 1,-9 4-22,-2-2 73,0-1 1,-1-1-1,0-1 1,0-2-1,0 0 1,-1-1-1,1-1 1,-1-1-1,0-1-73,61-15 107,-24 13-107,0 1 0,0 0 0,0 2 0,1-1 0,-1 1 0,0 1 0,0 0 0,-1 1 0,1 1 0,0 0 0,-1 0 0,0 1 0,0 1 0,0 0 0,-1 1 0,0 0 0,0 0 0,-1 1 0,9 9 0,-16-14 9,-1-1 0,1 1 0,-1 0 0,0 0-1,0 0 1,0 0 0,0 0 0,0 1 0,-1-1 0,0 1 0,1-1 0,-1 1 0,-1-1 0,1 1 0,0-1 0,-1 1 0,0 0 0,0 0 0,0-1 0,0 1 0,-1 0 0,1-1 0,-1 1 0,0-1 0,0 1-9,-2 4 26,0-1 0,0 0 0,0 0 0,-1 0 1,-1-1-1,1 0 0,-1 1 0,0-1 0,0-1 0,-1 1 1,-2 1-27,4-4 25,1-1 1,-1 1 0,-1-1-1,1 0 1,0 0-1,0-1 1,-1 1 0,1-1-1,-1 0 1,1 0 0,-1-1-1,0 1 1,0-1-26,-66-1 165,59 0-151,0 1-188,0-2 0,0 1 1,1-2-1,-6-1 174,-10-6-7732,18 6 5535</inkml:trace>
  <inkml:trace contextRef="#ctx0" brushRef="#br0" timeOffset="26">5349 772 2432,'13'3'102,"0"-1"-1,1 0 1,-1-1-1,0 0 1,1-1 0,-1-1-1,1 0 1,-1-1 0,0 0-1,6-2-101,57-6 520,253-1 1037,-232 7-561,-1-3-996,21-2 241,81-9 233,38 0 98,-195 14-532,0-2-1,0-1 1,-1-3 0,10-3-40,49-12 75,-45 15 189,1 2-1,0 3 0,46 1-263,-97 4 106,25-1-1320,-29 3-1876,-7 0 1208,-5 0 282</inkml:trace>
  <inkml:trace contextRef="#ctx0" brushRef="#br0" timeOffset="27">5537 996 2304,'51'12'0,"-48"-11"2,0 0 0,0 0 0,0 0-1,0 0 1,0 1 0,0-1 0,-1 1 0,1 0 0,0 0 0,-1 0 0,0 0 0,1 1-1,-1-1 1,0 0 0,0 1 0,0 0 0,0-1 0,-1 1 0,1 0 0,-1 0 0,2 3-2,2 5 88,0-2 74,-1 2 1,0-1-1,-1 0 0,0 1 1,-1-1-1,0 1 0,-1 0 1,0 0-1,-1-1 1,0 1-1,0 0 0,-1 0 1,-1 0-1,0-1 0,0 1 1,-1-1-1,0 1 1,-5 7-163,5-12 31,0 0 1,-1 0 0,0-1 0,0 1 0,-1-1 0,0 0 0,1 0 0,-2 0 0,1-1-1,0 0 1,-1 0 0,0 0 0,0-1 0,0 0 0,0 0 0,-2 0-32,-14 6 64,0 0 1,0-2-1,-1-1 0,-2 0-64,-78 6 512,96-10-469,7-3 46,-4-3 89,9-10-82,-1 10-96,-1 0 0,1 0 0,0 0 0,0 1 0,1-1 0,-1 1 0,1 0 0,-1 0 0,1 1 0,0-1 0,0 1 0,0 1 0,1-1 0,-1 0 0,0 1 0,1 0 0,-1 1 0,0-1 0,1 1 0,-1 0 0,1 0 0,0 1 0,9 0 0,-1 0 0,0 1 0,0 1 0,-1 0 0,1 1 0,-1 1 0,1 0 0,-1 1 0,-10-4 26,0 0 0,0 1 0,0-1 1,-1 1-1,1 0 0,-1-1 0,1 1 0,-1 0 1,0 0-1,0 1 0,-1-1 0,1 0 0,0 1 1,-1-1-1,0 1 0,0-1 0,0 1 0,0-1 1,-1 1-1,0 0 0,1 0 0,-1-1 0,-1 3-26,2 1 59,-1-1-1,-1 1 0,1 0 0,-1-1 1,0 1-1,-1-1 0,0 1 0,0-1 0,0 0 1,-1 1-1,1-1 0,-5 5-58,2-5 124,-1 0 1,0 0-1,0 0 1,-1-1-1,0 0 1,0 0-1,0 0 0,0-1 1,-1 0-1,1-1 1,-8 3-125,2-2 72,1 0 1,-2 0 0,1-2-1,0 1 1,-1-2 0,1 0-1,-1 0-72,11-1-66,0 0-1,0 0 0,0-1 1,0 1-1,0-1 0,0 0 1,0 1-1,1-1 0,-1-1 1,0 1-1,1 0 0,-1-1 1,0 1-1,1-1 0,0 0 1,-1 0-1,1 0 0,0 0 1,0 0-1,0 0 0,0 0 1,1-1-1,-1 1 0,0-1 67,-5-6-5802</inkml:trace>
  <inkml:trace contextRef="#ctx0" brushRef="#br0" timeOffset="28">5786 1340 5504,'0'0'277,"0"0"43,0 0-128,0 0 21,0 0-63,23-7 362,9-2-253,0 2 0,1 1 0,-1 2 0,1 1 0,0 1 0,0 2 0,16 2-259,-1-4 735,-15 0-1914,-4 1-3049,-29 1 1455</inkml:trace>
  <inkml:trace contextRef="#ctx0" brushRef="#br0" timeOffset="29">5968 1148 5120,'-2'4'35,"0"0"1,1 0-1,-1 0 1,1 0-1,0 0 1,0 0-1,0 0 1,0 1-1,1-1 1,0 0-1,-1 0 1,2 1-36,6 57 787,-1-11-379,-5-6-13,1 0-1,2 0 1,3-1 0,6 23-395,-13-42-235,0-23-2858,0-2-192,0 0 1706</inkml:trace>
  <inkml:trace contextRef="#ctx0" brushRef="#br0" timeOffset="30">6445 1173 3584,'-49'92'0,"39"-70"0,-1 0 0,-1-1 0,0-1 0,-2 0 0,-1-1 0,-3 4 0,-3-3-4,-25 29 29,45-47 103,1-2 128,0 0 150,0 0 191,0 0-43,0 0-319,0 0-22,0 0-63,0 0-22,0 0 0,0 0 0,0 0 0,0 0 0,29 13 5,-10-3-138,-2-5 78,0-1 0,-1-1 0,1-1 1,1-1-1,-1 0 0,12-1-73,20-4 575,31-6-575,-1-1 287,-50 10-1055,-29 1-4117</inkml:trace>
  <inkml:trace contextRef="#ctx0" brushRef="#br0" timeOffset="31">6397 1221 6656,'20'83'1408,"-12"-59"-975,-1 0 0,-1 1 0,2 24-433,1-3 386,-6-19-213,0-1 1,-2 1-1,-1 20-173,-1-25 126,2 1 1,0 0-1,1-1 1,1 0-1,5 18-126,-3 6-640,-5-44-1301,0-5-1515,3-10-384</inkml:trace>
  <inkml:trace contextRef="#ctx0" brushRef="#br0" timeOffset="32">6840 921 2176,'7'0'128,"-5"0"512,-2 0-582,1 1 0,-1-1-1,1 1 1,-1-1 0,1 1 0,-1 0 0,1-1-1,-1 1 1,0-1 0,1 1 0,-1 0 0,0-1-1,1 1 1,-1 0 0,0 0 0,0-1-1,0 1 1,1 0 0,-1-1 0,0 1 0,0 0-1,0 0 1,0-1 0,-1 1 0,1 0 0,0 0-1,0-1 1,0 2-58,-3 25 403,2-26-291,-3 43 511,2-1 0,2 0 0,1 1 0,3-1 0,2 10-623,-3-32-320,-3-21-4864</inkml:trace>
  <inkml:trace contextRef="#ctx0" brushRef="#br0" timeOffset="33">6860 1173 2944,'0'0'17,"0"0"0,-1 0 1,1 0-1,-1 0 0,1 0 1,0 1-1,-1-1 0,1 0 0,0 0 1,-1 0-1,1 0 0,0 0 1,-1 1-1,1-1 0,0 0 0,-1 0 1,1 1-1,0-1 0,-1 0 0,1 0 1,0 1-1,0-1 0,-1 0 1,1 1-1,0-1 0,0 0 0,0 1 1,0-1-1,-1 0 0,1 1 0,0-1 1,0 0-1,0 1 0,0-1 1,0 1-1,0-1 0,0 0 0,0 1 1,0-1-1,0 0 0,0 1 1,0-1-1,0 1 0,0-1 0,1 0 1,-1 1-1,0-1 0,0 0 0,0 1 1,0-1-1,1 0 0,-1 1 1,0-1-1,1 0-17,10 20 1266,-10-19-1182,4 6 430,-1-1 1,2 1-1,-1-1 1,1 0 0,-1-1-1,2 1 1,-1-1 0,1 0-515,-5-5 80,-1 0 1,0 0 0,0 0 0,0 0 0,0 0-1,0 0 1,0 0 0,0 0 0,0-1-1,0 1 1,0 0 0,0-1 0,0 1-1,0-1 1,0 1 0,0-1 0,0 0-1,0 1 1,0-1 0,0 0 0,-1 0-1,2 0-80,16-17 165,-11 8-118,0 0 0,-1 0-1,0-1 1,-1 0 0,0 0 0,-1 0 0,0 0-1,-1-1 1,1-1-47,4-28 326,4-39-326,-12 58-486,0 14 144,-2 15 167,0 9 144,1-1 0,1 1-1,0-1 1,1 1 0,1-1 0,0 1 0,1-1 0,1 0-1,0 0 1,1 0 0,0-1 0,2 1 0,7 12 31,-12-24-105,0 0 1,0 0-1,0 0 1,1 0 0,-1 0-1,1-1 1,0 1-1,0-1 1,0 0-1,0 0 1,0 0 0,1 0-1,-1-1 1,1 1-1,-1-1 1,1 0 0,-1 0-1,1 0 1,0 0 104,8-1-5824</inkml:trace>
  <inkml:trace contextRef="#ctx0" brushRef="#br0" timeOffset="34">7150 1167 4224,'0'12'128,"0"-3"0,0 0 0,0 3 0,-3 2 0,3 0 128,0 2-256,0-1 128,0-2-128,0 2 0,-3-2 128,1 2 0,2-2 0,-2-1 128,-3 0-256,2-2 128,2-1-4224</inkml:trace>
  <inkml:trace contextRef="#ctx0" brushRef="#br0" timeOffset="35">7150 1148 4096,'0'8'21,"0"-7"129,0-1 212,11 10 513,7 10-102,-2 0 0,-1 2 1,0-1-1,5 14-773,-20-34 68,0-1 0,1 1 1,-1 0-1,0-1 0,1 1 0,-1-1 0,0 1 1,1-1-1,-1 1 0,1-1 0,-1 1 0,1-1 0,-1 1 1,1-1-1,-1 0 0,1 1 0,0-1 0,-1 0 1,1 0-1,-1 1 0,1-1 0,0 0 0,-1 0 1,1 0-1,0 0 0,-1 0 0,1 0 0,0 0 0,-1 0 1,1 0-1,0 0 0,-1 0-68,2-1 52,0 1 0,-1-1 0,1 0 0,-1 0 0,1 0 0,-1 0 0,1 0 0,-1-1 0,0 1 0,0 0 0,0-1 0,1 0-52,24-41 326,-26 43-322,27-71 255,-18 44-367,2 0 0,4-8 108,-14 34-128,-1 1 0,0 0 0,0 0 0,12 26-128,-2 0 256,-2 1 0,-1 0 0,0 1 0,-2 0 0,-2 0 0,0 0 0,-2 5 0,-1-29 114,4 15-804,-4-17-2830,0-2-256,0 0 1792</inkml:trace>
  <inkml:trace contextRef="#ctx0" brushRef="#br0" timeOffset="36">6769 1483 2048,'0'0'213,"0"0"363,23 5 1408,14 0-1317,1 0 0,0-3 1,0-1-1,34-4-667,8 1 574,-69 2-556,10 2 123,-1-2-1,1-1 0,0 0 0,0-2 0,-1 0 0,1-1 0,-1-1 1,0-1-1,9-5-140,-18 4 0,-7 5 0,0 0 0,0 0 0,0 0 0,0 0 0,0 1 0,1-1 0,-1 1 0,1 0 0,-1 0 0,2 1 0,-2-2-1332,13 2-4376,-17 0 4300</inkml:trace>
  <inkml:trace contextRef="#ctx0" brushRef="#br0" timeOffset="37">6833 1679 2816,'-1'1'33,"0"-1"0,1 1-1,-1 0 1,0-1 0,1 1 0,-1 0 0,1-1 0,-1 1-1,1 0 1,0 0 0,-1-1 0,1 1 0,0 0 0,-1 0 0,1 0-1,0-1 1,0 1 0,0 0 0,0 0 0,0 0 0,0 0-1,0 0 1,0-1 0,0 1 0,0 0 0,0 0 0,0 0-1,1 0 1,-1 0 0,0-1 0,1 1 0,-1 0 0,0 0 0,1-1-1,-1 1 1,1 0 0,-1-1 0,1 1 0,0 0 0,-1-1-1,1 1 1,0-1 0,0 1-33,1 2 252,2 6 40,-1 1 1,0 0-1,0 0 0,-1 0 1,0 0-1,0 0 0,-2 1 1,1-1-1,-1 0 1,-1 8-293,2 28 404,-1-36-375,-1 0 0,1 1 0,-2-1 0,0 0 0,0 1 0,0-1 1,-2 0-1,1-1 0,-1 1-29,-3 11-497,6-20-4516</inkml:trace>
  <inkml:trace contextRef="#ctx0" brushRef="#br0" timeOffset="38">7116 1738 6016,'6'-12'21,"-4"10"86,-2 2 21,-15 11 1002,-12 5-390,-1-2 0,-1-2-1,-28 10-739,41-21 100,3-2-28,-35 12 140,45-10-174,1 1 0,0-1 0,0 1 0,1-1 0,-1 1 0,0-1 0,0 1 0,1 0 0,-1 0 0,0 2-38,-3 1 4,2-2 9,-1-1 0,0 1 0,0 0 0,0-1 0,0 0 0,0 0-1,0-1 1,0 1 0,-1-1 0,-4 1-13,-23 10 1514,33-12-1408,29 14-100,0-2 0,19 5-6,30 12 116,-41-11-94,-26-11-2582,-12-7-3968</inkml:trace>
  <inkml:trace contextRef="#ctx0" brushRef="#br0" timeOffset="39">7168 1898 7552,'-1'13'19,"-1"0"0,0 0 0,-1-1 0,0 1 0,-1-1 0,-1 1 0,-1 2-19,-1 3 133,1-1 1,1 1-1,0 1-133,-5 8-704,10-27-4117</inkml:trace>
  <inkml:trace contextRef="#ctx0" brushRef="#br0" timeOffset="40">7177 1904 7040,'0'0'170,"0"0"172,0 0 42,0 0 0,0 0-22,0 0-63,7 13 213,15 20-36,-13-21-19,-1 0 0,-1 0 0,0 0 0,3 10-457,-9-20 427,-1-2-214,0 0 0,0 0-63,14-19-1,31-47-49,-22 31 35,23-28-135,-38 55-22,3-2-84,-1 8-1,2 4 64,-9-1 40,0 1 0,1 0-1,-1 0 1,0-1 0,0 2-1,0-1 1,0 0-1,-1 1 1,1-1 0,-1 1-1,1 0 1,-1 0 0,0 0-1,0 0 1,0 0 0,0 0-1,-1 1 1,2 2 3,-2 1-7,1 0 0,-1 1-1,0 0 1,0-1 0,-1 1 0,0 6 7,0 2-3,2 40 13,-3 0 1,-2 2-11,1-45 144,-1 0-1,-1 0 1,0-1 0,-1 1 0,-4 7-144,7-14 156,1-4 100,1-2 0,0 0-22,0 0-84,0 0-108,0 0-340,0 0-1686,0 0-6400</inkml:trace>
  <inkml:trace contextRef="#ctx0" brushRef="#br0" timeOffset="43">83 4210 6400,'-29'-115'260,"15"63"16,1 0 1,3-1-1,3-1 1,1 1-1,2-22-276,7-1 87,2-1-1,4 2 1,14-54-87,-16 97 2,2 0 0,2 0 0,0 1 0,3 0 0,0 1 0,2 0 0,1 2 0,1 0 0,16-19-2,-26 38 0,0 0 0,1 0 0,0 1 0,0 0 0,1 0 0,0 1 0,0 0 0,1 1 0,0 0 0,9-3 0,-14 7-33,-1 0 1,1 1-1,0-1 1,0 1-1,0 1 1,0-1 0,0 1-1,-1 0 1,1 0-1,0 1 1,0-1-1,0 1 1,0 1-1,0-1 1,-1 1-1,1 0 1,-1 0-1,1 1 1,-1 0-1,0 0 1,0 0 0,0 0-1,2 3 33,-4-3-2,0-1 0,0 1 0,0 0 0,0 0-1,0 0 1,-1 0 0,0 0 0,0 1 0,0-1 0,0 1 0,0 0 0,0-1 0,-1 1-1,0 0 1,0 0 0,0 0 0,0 0 0,-1 0 2,1 3 5,-2 0-1,1 0 1,0-1 0,-1 1-1,-1 0 1,1 0 0,-1-1 0,0 1-1,0-1 1,-2 3-5,-7 14 24,-2-1 0,0 0-1,-2-1 1,0 0 0,-6 4-24,7-9 44,0-1-1,-1-1 1,-1 0-1,0-1 1,-1-1-1,-10 6-43,-18 8 115,0-3 0,-4 0-115,72-33 0,0 1 0,1 2 0,-1 0 0,1 2 0,1 0 0,-1 2 0,0 0 0,2 2 0,-12 1 0,-1 0 0,0 2 0,1-1 0,-1 1 0,0 1 0,0 1 0,7 2 0,-12-3 0,-1 1 0,1-1 0,-1 1 0,0 1 0,0-1 0,0 1 0,-1 1 0,0-1 0,0 1 0,0 0 0,-1 0 0,3 4 0,-7-9 2,0 1 0,0 0 0,1 0 0,-2 0 0,1 0 0,0 0 0,0 0 0,-1 0 0,1 0 0,-1 0 0,1 0 1,-1 1-1,0-1 0,0 0 0,0 0 0,0 0 0,0 0 0,-1 1 0,1-1 0,-1 1-2,0 1 13,-1 0-1,0 0 1,0 0-1,0 0 1,0 0 0,-1 0-1,0 0 1,0-1-1,-2 3-12,-7 5 76,0 0 0,0-1 0,-1 0-1,-1-1 1,0-1-76,-4 3 259,0-1 0,-1-1 1,0 0-1,-1-2 0,-3 1-259,18-6 51,-1-1 0,1 1 0,-1-1 0,1 0 0,-1 0 0,0-1 0,1 0 0,-1 0 0,0 0 0,1-1 1,-1 0-1,0 0 0,1 0 0,-1 0 0,1-1 0,-1 0 0,1 0 0,0-1 0,0 0 0,0 0 0,0 0-51,3 1-154,0 0 0,0 0 0,0 0 0,0 0 0,0 0 0,1-1 0,-1 1-1,1-1 1,-1-1 154,-4-10-6506</inkml:trace>
  <inkml:trace contextRef="#ctx0" brushRef="#br0" timeOffset="44">682 3480 7808,'9'6'42,"-7"-5"193,4-5-128,0 1 0,1-1 0,-1 1-1,1 0 1,0 1 0,0-1 0,0 1 0,0 1-1,7-2-106,15-4 63,-6 0 29,52-17 669,15-1-761,-80 24-1431,-4 2-4775,-6-1 4777</inkml:trace>
  <inkml:trace contextRef="#ctx0" brushRef="#br0" timeOffset="45">637 3707 5376,'26'-4'896,"-24"4"-619,-2 0 107,0 0 107,0 0 21,0 0-64,0 0-235,3-1 22,189-55 1066,-160 48-1127,-17 3-122,-1 1 0,1 1-1,0 0 1,0 1 0,0 0 0,0 1-1,0 1 1,1 1 0,0 0-52,-6 5-107,-10-6-7103</inkml:trace>
  <inkml:trace contextRef="#ctx0" brushRef="#br0" timeOffset="46">1789 2582 2304,'0'0'256,"0"0"43,0 0 191,0 0 86,0 0-128,0 0-21,0 0-214,0 0 22,0 0 21,0 0 21,0 0 86,-29-9 938,19 9-1240,0 1-1,0 0 1,0 1-1,0 0 1,0 1 0,0-1-1,1 2 1,-1 0-1,1 0 1,0 0 0,0 1-1,0 1 1,-1 1-61,-6 4 14,0 1 1,1 1-1,0 0 1,1 1-1,1 0 1,-6 8-15,2 4 0,2-1 0,0 2 0,2 0 0,1 0 0,1 2 0,1-1 0,1 1 0,-3 25 0,9-34-2,1 1 0,0-1 0,2 1 0,0 0 0,2 0 1,1 5 1,-1-12 15,0-1 0,1 1 1,1-1-1,0 0 1,1 0-1,0 0 1,1-1-1,0 1 1,8 10-16,-12-21 30,0 0 1,0-1-1,0 1 1,0 0-1,1-1 1,-1 0-1,0 1 1,1-1-1,-1 0 1,0 0-1,1-1 1,-1 1-1,1 0 1,0-1-1,-1 0 1,1 1-1,-1-1 1,1 0-1,0 0 1,-1-1-1,1 1 1,-1 0-1,1-1 1,0 0-1,-1 1 1,1-1-1,-1 0 1,2-1-31,11-4 105,0 0 1,-1-2-1,1 0 0,0-1-105,-12 7 26,11-6 105,-1-1-1,0 0 1,-1-1-1,0 0 1,-1-1-1,0-1 1,6-7-131,-13 14 38,-1 1 0,0-1 0,0 1 0,0-1 0,-1 0 0,1 0 0,-1 0 0,0-1 0,-1 1 0,1 0 0,-1-1 0,0 1 0,-1-1 0,1 1 0,-1-1-1,0 0 1,0 1 0,-1-1 0,0 1 0,0-1 0,0 1 0,-2-5-38,2 8 2,-1-1-1,0 0 0,0 1 0,0-1 0,0 1 1,0-1-1,-1 1 0,1 0 0,0 0 0,-1 0 1,0 0-1,1 1 0,-1-1 0,0 1 0,0 0 1,0-1-1,0 1 0,0 1 0,0-1 1,-1 0-1,1 1 0,0-1-1,-15-1-2,1 0 1,-1 1-1,-8 1 2,20 0 0,-8-1-29,11 0 15,-1 1 0,1 0 0,-1 0-1,1 0 1,-1 0 0,1 0 0,-1 1-1,1 0 1,0-1 0,-1 1 0,1 1 0,0-1-1,0 0 1,0 1 0,0 0 0,-2 0 14,4-1-128,1-1-1280,0 0-5120</inkml:trace>
  <inkml:trace contextRef="#ctx0" brushRef="#br0" timeOffset="47">2103 2638 2688,'1'1'20,"0"0"-1,-1 0 1,1 1 0,-1-1 0,1 0 0,-1 1-1,0-1 1,1 1 0,-1-1 0,0 0 0,0 1-1,0-1 1,0 1 0,0-1 0,0 1-1,-1-1 1,1 0 0,0 1 0,-1-1 0,1 0-1,-1 1 1,1-1 0,-1 0 0,0 0 0,0 1-1,1-1 1,-2 1-20,-30 46 922,20-31-714,-8 18-80,1 1 0,1 1 0,2 0 0,2 1 0,-6 29-128,19-62 40,0-1 1,0 1-1,1 0 0,0 0 1,0-1-1,0 1 0,0 0 1,1-1-1,0 1 0,0 0 1,0-1-1,0 1 0,1-1 1,0 1-1,0-1 0,0 0 1,0 0-1,1 0 0,0 0 1,0 0-1,0-1 0,0 1 1,0-1-1,1 0 0,-1 0 1,3 1-41,11 9-688,0-1 0,2-1 1,-1 0-1,1-2 1,5 2 687,1 0-1579</inkml:trace>
  <inkml:trace contextRef="#ctx0" brushRef="#br0" timeOffset="48">2192 2816 5760,'0'13'0,"0"11"0,-2-3 128,0 1-128,-3 6 128,1 1 0,-1-1 128,2 3-128,2-6 0,1-2 0,0-6 128,0-2-128,0-6 0,0 0-5120</inkml:trace>
  <inkml:trace contextRef="#ctx0" brushRef="#br0" timeOffset="49">2394 2748 6784,'-3'14'405,"2"-5"-309,0-1 1,0 0-1,-1 0 0,-1 0 1,1 0-1,-1 0 0,0-1 1,-1 1-1,0-1 0,0 0 1,-1 0-1,0 0 0,0 0 0,-3 2-96,-8 9 202,-1-1 0,-1 0-1,0-1 1,-11 5-202,26-18 109,-1 0 0,1-1 0,-1 1 0,0-1 0,0 0 0,0-1 0,0 1 0,-1 0 0,-3 0-109,8-1-64,0 2 60,1-1 0,-1 0 1,1 1-1,-1-1 0,1 0 0,0 0 1,-1 1-1,1-1 0,0 0 0,1 0 0,-1 0 1,0 0-1,1 0 0,-1 0 0,1 0 0,-1-1 1,1 1-1,0 0 0,0-1 4,39 25-67,-25-17 57,135 74 906,-147-81-521,0 1-249,-2-2-3571,-2-1-1931</inkml:trace>
  <inkml:trace contextRef="#ctx0" brushRef="#br0" timeOffset="50">2502 3009 896,'0'0'533,"0"0"86,0 0 21,0 0-43,0 0-170,-4 24 704,-2 36 430,-6 22-1561,-1 6-218,11-70-3792</inkml:trace>
  <inkml:trace contextRef="#ctx0" brushRef="#br0" timeOffset="51">2502 2981 7552,'0'21'0,"0"-18"9,0-1 0,0 1 0,0 0 0,0 0 0,1-1 0,-1 1 0,1 0 1,0-1-1,0 1 0,0-1 0,0 1 0,0-1 0,0 1 0,1-1 0,-1 0 0,1 1 0,-1-1 0,1 0 1,0 0-1,0 0 0,1 0-9,5 6 86,10 16 131,-2 0 0,7 14-217,15 22 1977,-38-60-1952,1 0 0,-1 0 0,1-1-1,-1 1 1,1 0 0,-1 0 0,1 0 0,-1 0 0,1-1 0,-1 1 0,0 0 0,1-1 0,-1 1 0,1 0 0,-1-1 0,0 1 0,1 0 0,-1-1 0,0 1 0,0 0 0,1-1 0,-1 1 0,0-1 0,0 1-1,1-1 1,-1 1 0,0-1 0,0 1 0,0-1 0,0 1-25,8-16 126,16-47 144,5-22-270,-10 26 8,-19 57-14,6-9-116,11 26-113,-9-5 206,0 0 0,0 1 0,-1 0 0,0 0-1,-1 1 1,0-1 0,-1 1 0,0 1 0,1 7 29,1 5-9,-2 0 0,0 0-1,-2 1 1,0 7 9,-3-25-1344,0-6-4970</inkml:trace>
  <inkml:trace contextRef="#ctx0" brushRef="#br0" timeOffset="52">2901 2949 7040,'0'0'256,"0"0"-22,0 0-63,0 0 42,0 0-42,0 0 64,0 0 42,0 0 43,0 0-128,3 0 21,104 5 512,-67-2-543,0-1-1,0-2 1,0-2-1,1-1-181,-32 0 122,3 1-4063,-12 2-709</inkml:trace>
  <inkml:trace contextRef="#ctx0" brushRef="#br0" timeOffset="53">3021 2720 1024,'0'0'1536,"1"11"128,6 8-896,-4 7 0,-1 7-256,1-5 0,1 1-256,4 7 128,3 4-256,-2-5 128,3-3 0,-3-1 128,-2-6-256,-2-2 0,-1-3-6272</inkml:trace>
  <inkml:trace contextRef="#ctx0" brushRef="#br0" timeOffset="54">3676 2630 7552,'7'20'214,"-2"1"0,0 0 0,-1 0 0,-2 0 1,0 0-1,-1 0 0,-1 0 0,-1 8-214,-3 19 353,-3 0 1,-1-1-1,-4 7-353,-7 5-2283,16-49-3071</inkml:trace>
  <inkml:trace contextRef="#ctx0" brushRef="#br0" timeOffset="55">3657 2837 1408,'7'6'587,"-1"1"0,1 0 0,-2 1 0,1-1 0,-1 1 0,0 0 0,0 0 0,1 7-587,-5-11 152,1 0 0,0 0 1,-1-1-1,1 1 0,0 0 0,1-1 1,-1 1-1,1-1 0,0 0 0,-1 1 1,1-1-1,1-1 0,-1 1 0,0 0 1,1-1-1,-1 0 0,1 1 0,0-2 1,-1 1-1,1 0 0,1 0-152,-1-2 79,0 0 0,0 0 0,0 0 0,0 0 0,-1 0 0,1-1 0,0 0 0,0 0 0,-1 0 0,1 0 1,-1 0-1,1-1 0,-1 0 0,1 0 0,-1 0 0,0 0 0,0 0 0,0 0 0,0-1 0,0 0 0,1-1-79,2-2 96,-1 1 1,0-1-1,-1 0 1,0-1-1,1 1 0,-2-1 1,1 1-1,-1-1 1,0 0-1,1-6-96,0-12 87,-2 0-1,-1-1 1,0 0-1,-2 1 1,-1-1-1,-2 1 1,-3-14-87,0-16 13,6 42 29,0-5-507,0 17 229,-1 10 127,0 58-19,3 0-1,3 0 1,10 48 128,0 11-4309,-12-101-469</inkml:trace>
  <inkml:trace contextRef="#ctx0" brushRef="#br0" timeOffset="56">4043 2846 6272,'0'0'0,"-15"14"0,13-5 0,4 3 128,1 9 128,4 5-128,-2-1 128,-4 3 0,-1 0 0,0 3-128,-1-7 128,-2-3 0,1-7 0,2-3 128,-3-1 128,3-6-1024,0-4 128,0 0-5504</inkml:trace>
  <inkml:trace contextRef="#ctx0" brushRef="#br0" timeOffset="57">4031 2853 10880,'9'13'128,"3"9"208,0 0 1,5 16-337,-9-20 247,0 0 1,2 0 0,0 0 0,4 3-248,-14-21 10,0 0 0,1 0 1,-1 1-1,0-1 0,0 0 1,1 0-1,-1 0 0,1 0 1,-1 0-1,0 0 0,1 0 1,-1 0-1,0 1 0,1-1 1,-1 0-1,0-1 0,1 1 1,-1 0-1,0 0 0,1 0 1,-1 0-1,0 0 0,1 0 1,-1 0-1,0 0 0,1-1 1,-1 1-1,0 0 0,1 0 1,-1 0-1,0-1 0,0 1 1,1 0-1,-1 0 0,0-1 1,0 1-1,1 0 0,-1-1 1,0 1-1,0 0 0,0-1-10,10-11 89,-6 5-61,1-1 1,-1 1 0,-1 0 0,1-1 0,-1 0 0,-1 0 0,1 0-1,-1 0 1,0 0 0,-1-1 0,0 1 0,-1 0 0,0-1 0,0 1 0,0-1-1,-1 1 1,-1-6-29,29 40-341,-21-16 378,0 0-1,0 1 1,-1-1 0,0 1 0,-1 0-1,0 1 1,0-1 0,-2 1 0,1 1-37,1 15-1497,-1-1 0,-1 1 0,-1 11 1497,-1-29-6229</inkml:trace>
  <inkml:trace contextRef="#ctx0" brushRef="#br0" timeOffset="58">4316 2505 6528,'0'0'149,"0"0"171,0 0 363,23 12 1770,-15-4-2315,1 0 1,-1 0-1,0 1 0,-1 0 1,0 0-1,0 0 0,-1 1 1,0 0-1,-1 1 0,3 8-138,5 14 311,-2 0 0,6 32-311,-14-48 111,0 1-1,-1 0 1,-1 0-1,-1-1 1,0 1 0,-2 0-1,0 0 1,-1 0-1,0-1 1,-2 0-1,0 1 1,-1-2-1,0 1 1,-3 3-111,-3 5-429,-2 0 0,0-1-1,-17 21 430,11-19-2668,-1-2 1,-1-1-1,-7 6 2668,18-20-269,0 0 1,-1 0 0,0-1 0,0 0 0,-1-1-1,0-1 1,-3 1 268,-36 14-1365</inkml:trace>
  <inkml:trace contextRef="#ctx0" brushRef="#br0" timeOffset="59">1292 3499 7936,'-28'-8'346,"21"6"-80,18 7-89,10 2 8,2 0-1,-1-2 1,1-1-1,0 0 0,9-1-184,119 0 414,-121-3-278,297-4 269,-76-18 6,-126 9-267,62 4-144,183 23 128,-328-16-72,-1-2 0,19-5-56,-15 3-5,38-2 5,71-1 149,60-14-149,-172 18 49,-1 1 0,1 2-1,0 2 1,0 2 0,-1 1 0,1 3-1,29 7-48,-40-8 25,-1-1 0,1-1 0,0-2 0,0-2 0,22-2-25,35 0 25,-41 1 58,-22 1 3,-1 2 0,0 0-1,1 1 1,-1 1 0,6 3-86,-28-6 22,0 0 1,0 0 0,0 0-1,0 0 1,1 0-1,-1 0 1,0-1 0,0 1-1,0-1 1,0 0 0,0 0-1,-1 1 1,1-1 0,0 0-1,0-1 1,0 1-23,18-14-3281,-13 9 696,10-8-3431</inkml:trace>
  <inkml:trace contextRef="#ctx0" brushRef="#br0" timeOffset="60">1323 3732 7936,'-10'23'47,"1"1"0,1 0 0,-1 7-47,5-14 53,0 0 0,-2-1 0,0 0 0,-1 0 0,-1 0 0,0-1 0,-6 8-53,13-22 234,1-1-63,56-4 17,14 0-376,-60 5 177,1 0 0,-1 0 0,-1 1-1,1 0 1,0 1 0,0 0 0,-1 0 0,0 1-1,1 0 1,-2 1 0,1 0 0,0 1 0,-1-1 0,0 2-1,0-1 1,-1 1 0,0 0 0,0 1 0,-1-1 0,0 1-1,2 4 12,-7-11 27,0 0-1,0 0 0,-1 0 0,1 1 0,-1-1 1,1 0-1,-1 0 0,0 0 0,1 1 0,-1-1 0,0 0 1,0 0-1,0 1 0,0-1 0,0 0 0,0 0 1,0 1-1,0-1 0,-1 0 0,1 0 0,0 0 0,-1 1 1,1-1-1,-1 0 0,1 0-26,-2 2 40,0-1 0,0 0 0,0 1 0,0-1 0,0 0 0,0 0 1,-1-1-1,1 1 0,0 0 0,-1-1 0,-1 1-40,-10 4 139,0 0 0,-1 0 0,0-2 0,-3 1-139,10-3 76,1 0-102,1 0 0,-1 0 0,0-1 0,0 0 0,0-1 0,-1 1 0,1-1 0,0 0 0,0-1 0,0 0 0,0 0-1,0-1 1,0 0 0,1 0 0,-1 0 0,0-1 0,1 0 0,0 0 0,-1 0 0,1-1 0,1 0 0,-1-1 0,0 1 0,1-1 0,0 0-1,0 0 1,-2-5 26,-5-6-6442</inkml:trace>
  <inkml:trace contextRef="#ctx0" brushRef="#br0" timeOffset="61">1229 3818 7552,'0'0'128,"0"0"0,0 0 0,0 0 0,19-8 384,20-2-67,45-13 795,22 1-1240,-98 21-409,0 0 0,0 0 0,0 1 1,0 1-1,0-1 0,0 1 409,10 1-5248</inkml:trace>
  <inkml:trace contextRef="#ctx0" brushRef="#br0" timeOffset="62">1716 3715 5760,'14'-2'831,"1"0"0,-1 1-1,10 1-830,-16 0 836,-7 0-580,-1 0 0,-15 22 234,3-3-458,-11 16 165,2 1-1,1 2 1,-12 30-197,28-58-79,0 1 0,1 0 0,0 1 0,0-1 0,1 1 1,1-1-1,0 1 0,1-1 0,0 1 0,1-1 0,0 1 1,0-1-1,1 1 0,1-1 0,0 0 0,1 2 79,8 16-6378</inkml:trace>
  <inkml:trace contextRef="#ctx0" brushRef="#br0" timeOffset="63">1939 3780 8704,'19'-1'152,"-9"1"-4,0 0 0,0 0 1,-1 1-1,1 0 1,0 0-1,0 2-148,-8-3 35,-1 0 0,0 1-1,1-1 1,-1 1 0,0 0 0,0-1-1,1 1 1,-1 0 0,0 0 0,0 0-1,0 0 1,0 0 0,0 0 0,0 0-1,0 0 1,-1 0 0,1 0-1,0 0 1,-1 1 0,1-1 0,0 0-1,-1 1 1,0-1 0,1 0 0,-1 1-1,0-1 1,0 0 0,1 1 0,-1-1-1,0 1 1,0-1 0,-1 0 0,1 1-1,0-1 1,0 0 0,-1 1-1,1-1 1,-1 0 0,1 1 0,-1-1-35,-2 6 32,0 0 0,-1 0 1,1 0-1,-2 0 0,1-1 1,-1 0-1,0 0 0,0 0 1,0-1-1,-1 1 0,0-1 1,-2 1-33,-5 4 50,-1 0 1,0-1-1,-1 0 0,0-1 1,-2 0-51,10-4 80,5-3-69,1 0-1,-1 0 0,0 0 1,1 0-1,-1-1 0,0 1 1,1 0-1,-1-1 0,0 1 0,0-1 1,0 0-1,0 1 0,0-1 1,1 0-1,-1 0 0,0 0 1,0-1-11,-3-1 2,11-3 1,11-2-30,-8 6 16,-1 0 1,1 1-1,0 0 0,-1 1 0,1-1 0,0 2 0,-1-1 1,0 1-1,1 1 0,-1-1 0,0 2 0,0-1 0,0 1 0,1 1 12,-5-3-6,1 1 1,-1 0-1,0 0 1,-1 0 0,1 0-1,0 1 1,-1-1-1,0 1 1,0 0 0,0 0-1,0 0 1,0 0 4,-2-1-1,0 0 1,0 0-1,0 0 1,0 0-1,0 0 1,-1 0 0,1 1-1,-1-1 1,0 0-1,0 0 1,0 0-1,0 0 1,0 1-1,-1-1 1,0 0-1,1 0 1,-1 0-1,0 0 1,-1 1 0,-1 1 23,1-1 0,-1 0-1,0 0 1,0 0 0,0 0 0,-1 0 0,1-1-1,-1 1 1,0-1 0,0 0 0,0 0-1,-1 0 1,1-1 0,-1 0 0,1 0 0,-1 0-1,-1 0-22,-15 5 85,1-1-1,-1 0 0,-8-1-84,21-4-213,1 0-1,-1-1 1,0 0 0,0 0-1,1-1 1,-1 0 0,1 0-1,-5-2 214,-10-1-7274</inkml:trace>
  <inkml:trace contextRef="#ctx0" brushRef="#br0" timeOffset="64">2250 3695 6656,'-25'143'2540,"7"-42"-1954,4 1 0,2 31-586,10-110 237,-1 0 0,-5 18-237,-2 19-1349,10-60-5072</inkml:trace>
  <inkml:trace contextRef="#ctx0" brushRef="#br0" timeOffset="65">2535 3771 6272,'-9'5'206,"1"1"0,0 0 0,1 1 0,0 0 0,0 0 0,0 0-1,1 1 1,-4 6-206,-27 28 145,16-24-45,-2-1 0,0-1 0,0-1 0,-2-1 0,-20 9-100,-36 20 140,77-39-119,3-4 86,9 16 21,2-6-75,0 1 1,0-2-1,1 0 1,0 0-1,1-1 1,0 0 0,0-1-1,1 0 1,12 5-54,27 15 158,-39-19-271,21 12 273,-13-10-5050,-19-10 2181,-2 0 1557</inkml:trace>
  <inkml:trace contextRef="#ctx0" brushRef="#br0" timeOffset="66">2526 4044 7936,'0'0'0,"-3"17"0,1-3 0,-1 5 128,-1 4 0,0 2 0,-1 3 0,-1 1-128,0-6 128,-1 1 0,-1-5 0,4-3 0,1-4 0,2-3-384,1-9 128,-3 12-3712,3-12 0</inkml:trace>
  <inkml:trace contextRef="#ctx0" brushRef="#br0" timeOffset="67">2447 4026 4736,'0'0'149,"4"3"107,16 21 1007,-1 1 0,2 7-1263,-2-5 785,1-1 0,9 9-785,-28-34 69,0 1 0,0-1 0,0 0 0,0 1 0,0-1 0,1 0 0,-1 0 1,1 0-1,-1 0 0,0 0 0,1-1 0,0 1 0,-1 0 0,1-1 0,-1 1 0,1-1 0,0 1 0,-1-1 0,1 0 0,0 0 0,-1 0 0,1 0 0,0 0-69,0-1 35,0 1-1,0-1 1,-1 0-1,1 0 1,-1 0-1,1 0 0,-1 0 1,1-1-1,-1 1 1,0 0-1,1-1 0,-1 1 1,0-1-1,0 1 1,0-1-1,0 0 0,0-1-34,5-11 19,0 0 0,-1-1 0,-1 0 0,-1 0 0,0 0-19,0 1 121,0-8-96,-3 17-25,1 0-1,-1 1 1,1-1-1,1 0 1,-1 0-1,0 0 1,2-1 0,-2 4-1,0 0 0,0 1 0,0-1 0,1 1 0,-1 0 0,0-1 0,1 1 0,-1 0 0,0 0 0,1 0 1,0 0-1,-1 0 0,1 0 0,0 0 0,-1 0 0,1 1 0,0-1 0,0 1 0,0-1 0,-1 1 0,1 0 0,0 0 0,0 0 1,0 0-1,0 0 0,0 0 0,-1 0 0,1 1 0,1-1 1,3 2 1,-1-1-1,1 1 1,-1 0 0,0 0-1,0 0 1,0 1 0,0 0-1,0 0 0,7 7 49,-1 1-1,0 0 1,0 0-1,-1 1 1,-1 0-1,0 1 1,-1 0-1,0 1 1,-1-1-1,-1 1 1,3 9-49,-8-21 85,-1-2-170,0 0-1451,0 0-5632</inkml:trace>
  <inkml:trace contextRef="#ctx0" brushRef="#br0" timeOffset="68">2870 3883 9088,'12'0'190,"1"1"0,-1 0-1,0 1 1,8 2-190,26 3 670,-2-9 262,28-5-932,-30 2-3855,36 1 3855,-78 4-5034</inkml:trace>
  <inkml:trace contextRef="#ctx0" brushRef="#br0" timeOffset="69">3050 3740 6528,'0'0'128,"0"0"21,0 0 86,0 0 21,0 0 21,0 3 86,0 81-59,3 0 0,4-1 0,4 0 0,7 18-304,-14-82-6080</inkml:trace>
  <inkml:trace contextRef="#ctx0" brushRef="#br0" timeOffset="70">3580 3732 12160,'0'0'128,"-1"4"-22,-11 24-88,-2-1 0,0-1-1,-2 0 1,-1-1 0,-1-1 0,-7 7-18,-22 21 21,-3-2 1,-11 6-22,56-51 0,0 1 0,0-1 0,1 0 0,0 1 0,0 0 0,0 0 0,-1 4 0,9-14 0,-1 1 0,1 0 0,0 0 0,1 0 0,-1 0 0,0 1 0,1 0 0,0 0 0,3-2 0,49-17 0,-30 15 0,0 1 0,0 1 0,0 1 0,15 2 0,40-5 0,-78 5-43,0 1 0,0-1 1,1 1-1,-1 0 0,0 0 1,0 1-1,0 0 0,1-1 1,-1 1-1,0 1 0,0-1 1,1 1 42,-4-2-1323,-1 0-3349,0 0-1237</inkml:trace>
  <inkml:trace contextRef="#ctx0" brushRef="#br0" timeOffset="71">3548 3790 8960,'1'61'192,"3"0"0,7 26-192,-3-26 668,0 33-668,-7-71-338,-2 0-1,0-1 1,-2 1-1,0-1 1,-6 20 338,5-26-5504</inkml:trace>
  <inkml:trace contextRef="#ctx0" brushRef="#br0" timeOffset="72">3768 3751 8064,'0'0'512,"0"4"0,3 100 1203,-1-24-723,-3 20-992,-1-76 47,-1 1-1,0-1 1,-2 1-1,-1-1 1,-1-1-1,-2 5-46,-7 5-2090,10-19-4694</inkml:trace>
  <inkml:trace contextRef="#ctx0" brushRef="#br0" timeOffset="73">3743 3979 7936,'6'21'283,"2"-1"1,0 1-1,1-1-283,-6-13 118,2 1-1,-1 0 1,1-1 0,0 0 0,0 0-1,1 0 1,0-1 0,6 5-118,-11-10 31,1 0 1,0 0 0,0 0-1,0 0 1,0-1-1,0 1 1,0-1 0,0 1-1,0-1 1,0 0-1,0 0 1,0 0 0,0 0-1,0 0 1,0 0 0,0-1-1,0 1 1,0-1-1,0 1 1,0-1 0,0 0-1,-1 1 1,1-1-1,0 0 1,0 0 0,-1-1-1,1 1 1,0 0 0,-1-1-1,1 1 1,-1 0-1,0-1-31,8-6 73,-1-1-1,0 0 1,-1 0-1,6-8-72,0-3 87,-2 1 0,0-2 0,-1 1-1,-1-2 1,-1 1 0,0-3-87,-4 11 23,0-1-1,-2-1 1,1 1-1,-2 0 1,0 0-1,0-1 1,-2 1 0,0-1-1,0 1 1,-2-5-23,-2 5-128,-5 43-128,3-3 333,1 1 0,2-1 0,0 1 0,2 0 0,1 0 0,2 15-77,0-24-414,2 1 1,0-1 0,1 1 0,0-1-1,5 9 414,-3-12-1641,0-1-1,0 0 1,2-1-1,3 5 1642,3 3-2069</inkml:trace>
  <inkml:trace contextRef="#ctx0" brushRef="#br0" timeOffset="74">4236 4054 8192,'-2'0'33,"0"1"1,-1 0-1,1-1 1,0 1-1,0 0 1,0 0-1,0 0 1,-1 1-1,2-1 1,-1 0-1,0 1 1,0-1-1,0 1 1,1 0-1,-1-1 1,1 1-1,-1 0 1,1 0-1,0 0 1,-1 0-1,1 0 1,0 2-34,-3 6 293,1 0 0,0 0 1,1 0-1,-1 9-293,-3 9 266,-16 113 331,14-117-1251,4-18-6372,4-6 4893</inkml:trace>
  <inkml:trace contextRef="#ctx0" brushRef="#br0" timeOffset="75">4164 4023 8064,'0'0'149,"0"0"64,1 3-63,3 9 36,0 1-1,1-2 1,1 1 0,0-1 0,0 1-1,1-2 1,1 1-186,1 1 252,-1 1 0,-1-1 0,0 1 0,-1 0 0,4 13-252,-10-26 9,0 1 0,0-1 0,0 1 0,0-1 0,1 0 0,-1 1 0,0-1-1,0 0 1,0 0 0,1 1 0,-1-1 0,0 0 0,0 1 0,1-1 0,-1 0 0,0 0 0,1 0 0,-1 1 0,0-1 0,1 0 0,-1 0 0,0 0 0,1 0 0,-1 1 0,0-1 0,1 0 0,-1 0 0,0 0 0,1 0 0,-1 0 0,0 0 0,1 0 0,-1 0 0,1 0 0,-1 0 0,0 0 0,1 0 0,-1-1 0,0 1 0,1 0 0,-1 0 0,0 0 0,1 0 0,-1-1 0,0 1 0,1 0 0,-1 0 0,0-1 0,0 1 0,1 0 0,-1 0 0,0-1 0,0 1-1,0 0 1,1-1 0,-1 1 0,0 0 0,0-1-9,14-16 112,-14 17-104,18-28 94,-2 0 0,0-1 1,-2-1-1,-2-1 1,9-27-103,-21 59 0,0-1-1,0 0 1,0 0 0,0 0 0,0 1 0,0-1 0,0 0 0,0 0 0,0 0 0,0 1 0,0-1 0,1 0 0,-1 0 0,0 0-1,0 0 1,0 1 0,0-1 0,0 0 0,1 0 0,-1 0 0,0 0 0,0 0 0,0 0 0,0 0 0,1 1 0,-1-1 0,0 0 0,0 0-1,0 0 1,1 0 0,-1 0 0,0 0 0,0 0 0,1 0 0,-1 0 0,0 0 0,0 0 0,0 0 0,1 0 0,-1 0 0,0 0-1,0 0 1,0 0 0,1-1 0,-1 1 0,0 0 0,0 0 0,0 0 0,0 0 0,1 0 0,-1 0 0,0-1 0,0 1 0,0 0-1,0 0 1,1 0 0,-1 0 0,0-1 0,0 1 0,0 0 0,0 0 0,0 0 0,0 0 0,0-1 0,0 1 0,0 0 0,0 0 0,0-1-1,0 1 1,0 0 0,8 16 19,-8-15-11,7 18 106,-1 2 0,-1-1 0,-1 1 0,-1 0 0,-1 0 0,0 0 0,-2 12-114,-1 18-2031,-3 0 0,-7 31 2031,9-68-6101</inkml:trace>
  <inkml:trace contextRef="#ctx0" brushRef="#br0" timeOffset="76">4558 3751 7552,'11'9'526,"-1"0"0,-1 1 0,1-1 1,-2 2-1,1-1 0,-1 1 0,-1 1 0,0-1 1,5 13-527,-6-7 150,-1 0 1,0 0 0,-2 0 0,0 1-1,0 0 1,-2-1 0,0 1 0,-1 0-1,-1 0 1,-1-1 0,0 1 0,-1-1-1,-1 1 1,-1-1 0,-3 6-151,-3 7-176,-1 0 0,-1-1 0,-11 17 176,0-7-2381,-2 0-1,-4 3 2382,-5 5-6314</inkml:trace>
  <inkml:trace contextRef="#ctx0" brushRef="#br0" timeOffset="77">3327 2776 4224,'0'0'128,"0"0"0,0 0 0,0 0 0,0 0 0,0 0 0,0 0 0,0 0 0,0 0 21,4-2 43,-1-1-191,0 1 1,0-1-1,1 1 0,-1 0 1,0 0-1,1 0 0,-1 1 1,1-1-1,0 1 0,0 0 0,0 0 1,-1 0-1,1 1 0,0-1 1,0 1-1,0 0 0,0 0 0,0 0 1,0 1-1,0-1 0,0 1 1,-1 0-1,1 0 0,0 1 0,0-1 1,-1 1-1,1-1 0,-1 1 1,0 0-1,1 1 0,-1-1 1,0 0-1,2 3-1,-3-2 56,0-1 0,-1 1 1,1-1-1,-1 1 0,1 0 1,-1 0-1,0 0 0,0 0 0,-1 0 1,1 0-1,0 0 0,-1 0 1,0 0-1,0 0 0,0 0 0,0 0 1,0 0-1,-1 0 0,1 0 1,-1 0-1,0 0 0,0 0 1,0 0-57,-2 19 241,2-15-171,0 0-1,-1 0 1,1 0 0,-1 0 0,-1 0-1,1 0 1,-1 0 0,0-1 0,-5 6-70,2-1 130,1 0 1,0 1-1,0-1 0,1 1 1,-2 8-131,-24 44 533,29-62-504,-1 0 0,1 0-1,-1 0 1,0 0 0,1 0-1,-1-1 1,0 1 0,0 0 0,0-1-1,-1 1-28,0 0 54,-13 9-154,16-11 132,0 0-1,0 0 1,0 0-1,0 0 1,0 0 0,0 0-1,0 0 1,0 0-1,0 1 1,0-1 0,0 0-1,0 0 1,0 0-1,0 0 1,0 0 0,0 0-1,0 0 1,0 0-1,0 0 1,0 0 0,0 0-1,0 0 1,0 1-1,0-1 1,0 0 0,0 0-1,0 0 1,0 0-1,0 0 1,0 0 0,0 0-1,0 0 1,0 0-1,0 0 1,0 0 0,0 0-1,0 0 1,0 0-1,0 0 1,-1 0 0,1 0-1,0 1-31,10 1 437,9 5-249,0-1 0,1-1 0,0 0-1,0-2 1,13 1-188,-31-4 107,-2 0 21,0 0 0,0 0 0,0 0 0,0 0 0,0 0-64,0 0-235,0 0-1429,0 0-5781</inkml:trace>
  <inkml:trace contextRef="#ctx0" brushRef="#br0" timeOffset="78">4744 3366 5632,'15'7'1347,"0"0"0,1-1 0,8 1-1347,-5-2 139,1-1 0,0-1 0,1-1-1,-1 0 1,0-2 0,1 0 0,14-3-139,21-9 384,-54 12-320,-2 0-149,0 0-875,0 0-3414,0 0-1172</inkml:trace>
  <inkml:trace contextRef="#ctx0" brushRef="#br0" timeOffset="79">4716 3560 6272,'0'0'384,"0"0"42,0 0 172,0 0-44,0 0-319,0 0-22,0 0-42,0 0 64,0 0 21,0 0 0,0 0 0,0 0-22,0 0-84,3 0-22,27 6 211,1-2 1,23 0-340,-31-3 61,0 1 0,-1 0 0,1 2 0,-1 1 0,0 0 0,7 4-61,-23-6 45,0-1 0,0-1 0,1 1 1,-1-1-1,0 0 0,0-1 0,1 0 0,-1 0 1,0 0-1,1 0 0,-1-1 0,0 0 0,3-1-45,-7 1 10,14 1-406,-11 0-5416,-5 0 138</inkml:trace>
  <inkml:trace contextRef="#ctx0" brushRef="#br0" timeOffset="80">5268 3571 2560,'20'0'606,"-1"0"1,1 1-1,0 1 1,-1 1-1,1 1 1,-1 0-1,0 1-606,7 2 246,1-1 1,-1-2-1,1-1 0,0-1 1,0-1-1,8-2-246,65 5 314,-41 1-75,18 3 101,0-3 0,0-3 0,26-6-340,80-7 640,167 13-640,-21-6 226,-311 3-218,74-6 62,-54 3-30,-1 1 0,31 3-40,13 2 69,47-7-69,-38 1 59,6 5-59,128-1 128,-129 3-64,-47-2 42,1 2 1,39 8-107,-60-3 176,3 1-343,-12-7-3213,-19-2-1974</inkml:trace>
  <inkml:trace contextRef="#ctx0" brushRef="#br0" timeOffset="81">5547 2645 6144,'0'0'128,"0"0"0,0 0 21,0 0 64,0 0-42,0 0 42,0 0-63,0 0-22,0 0 0,0 0 0,-2 1-22,-12 9-73,0 1 1,1 0-1,0 0 0,1 1 0,1 1 0,0 0 0,0 0 0,1 1 0,1 1 0,0 0 0,1 0 0,1 0 0,1 1 0,0 0 0,0 0 0,2 1 1,0 0-1,1-1 0,1 1 0,0 3-33,-9 87-53,7-77 209,0 0 0,2 1 0,2 29-156,1-50 54,0-1 0,1 1 0,0 0 1,1-1-1,-1 0 0,2 0 0,-1 0 0,1 0 0,1 0 0,0-1 1,0 1-1,0-1 0,1 0 0,4 3-54,-8-9 57,0-1-1,1 1 1,-1-1 0,1 1-1,-1-1 1,1 0 0,-1 0-1,1 0 1,0-1 0,0 1-1,-1 0 1,1-1 0,0 0 0,0 0-1,0 0 1,-1 0 0,1 0-1,0 0 1,0-1 0,-1 1-1,1-1 1,0 0 0,0 0-1,-1 0 1,1 0 0,-1 0-1,1-1 1,-1 1-57,7-4 102,0 0 1,-1 0-1,1 0 1,-1-1-1,-1 0 1,1-1-1,3-4-102,-6 5 69,0-1 0,-1 0 0,0 0 1,0 0-1,0-1 0,-1 1 0,0-1 0,-1 0 0,1-3-69,-2 6 9,1 0 0,-1-1 0,0 1 0,-1 0 0,0 0 0,1-1-1,-2 1 1,1 0 0,0 0 0,-1-1 0,0 1 0,-1 0 0,1 0 0,-2-5-9,1 8-1,0-1 0,0 1 0,-1-1 0,1 1 1,0-1-1,-1 1 0,0 0 0,1 0 0,-1 1 0,0-1 1,0 0-1,0 1 0,0 0 0,0-1 0,0 1 1,0 1-1,-1-1 0,1 0 0,0 1 0,-2-1 1,-1 1-21,1-1-1,-1 1 0,1 0 0,-1 1 1,1-1-1,0 1 0,-1 0 0,1 0 1,0 1-1,-1 0 0,1 0 0,0 0 22,0 0-128,1 1 0,-1 0 0,1 0 0,-1 0 0,1 0 0,1 1 0,-1-1 0,0 1 0,1 0 0,-1 0 0,1 1 0,1-1 0,-4 5 128,5-7-7274</inkml:trace>
  <inkml:trace contextRef="#ctx0" brushRef="#br0" timeOffset="82">5882 2673 4352,'1'0'45,"0"1"0,-1-1-1,1 1 1,-1 0 0,1-1 0,0 1 0,-1-1 0,0 1-1,1 0 1,-1-1 0,1 1 0,-1 0 0,0 0-1,1-1 1,-1 1 0,0 0 0,0 0 0,0-1 0,0 1-1,1 0 1,-1 0 0,0-1 0,0 1 0,-1 0 0,1 0-1,0 0 1,0-1 0,0 1 0,0 0 0,-1 0 0,1-1-1,0 1 1,-1 0 0,1 0 0,0-1 0,-1 1 0,1 0-1,-1-1 1,1 1 0,-1-1 0,0 1-45,-33 30 420,10-10 31,7-1-271,2 0 1,0 1-1,2 1 0,0 0 0,-4 11-180,14-26 39,0 0 0,0 1 0,1-1 0,0 1 1,0 0-1,1 0 0,0 0 0,0 0 0,1 0 0,0 0 0,0 0 0,1 0 0,0 0 0,1-1 0,-1 1 0,1 0 0,1 0 0,0-1 0,1 4-39,8 11-46,1 0 1,1-1 0,0-1-1,2 0 1,0-1 0,2 0-1,0-2 1,7 5 45,-9-7-5525</inkml:trace>
  <inkml:trace contextRef="#ctx0" brushRef="#br0" timeOffset="83">5970 3076 7808,'3'-2'70,"1"0"0,-1 0-1,0 0 1,0 0 0,0 0 0,0-1 0,0 1 0,0-1 0,0 0 0,-1 0 0,1 0 0,-1 0 0,0 0-1,0-1 1,0 1 0,-1-1 0,1 1 0,-1-1 0,0 0 0,0 0 0,0 1 0,0-2-70,3-6-24,6-20 94,-1 6 78,0 0 0,-2-1 0,-1 0 0,1-20-148,-7 37 0,0 2-22,0 6-84,0 1-22,15 47-128,-10-25 261,2 12 49,0 0 1,-2 0-1,-2 1 1,-1-1-1,-3 34-54,-3 63 850,4-130-825,0 0-1199,0-1-5204</inkml:trace>
  <inkml:trace contextRef="#ctx0" brushRef="#br0" timeOffset="84">6352 3001 9344,'4'-2'77,"0"0"0,0 1 0,1 0 0,-1 0 0,0 0 0,0 1 0,1 0 0,-1-1 0,0 1 0,3 1-77,52 5 1331,-24-2-851,-15-2-361,-8-1-102,0 0 1,0-1 0,0-1-1,0 1 1,0-2-1,0 0 1,0 0 0,0-1-1,-1 0-17,-9 2-2453,-2 1-704,0 0-1259</inkml:trace>
  <inkml:trace contextRef="#ctx0" brushRef="#br0" timeOffset="85">6529 2813 6144,'2'3'192,"-1"-1"0,0 1 0,-1-1 0,1 1 0,0-1 1,-1 1-1,0 0 0,1-1 0,-1 1 0,0 0 0,0-1 0,0 1 0,-1 1-192,-6 43 247,3-24 81,1 21 153,1-1 1,5 38-482,0 9 722,-4-77-1405,1-13-6207</inkml:trace>
  <inkml:trace contextRef="#ctx0" brushRef="#br0" timeOffset="86">6741 2919 6528,'1'-1'104,"1"-1"-1,-1 0 1,1 0 0,-1 0 0,0 0-1,0 0 1,0 0 0,0 0 0,0 0-1,0 0 1,0-1 0,-1 1 0,1 0-1,-1 0 1,0-1 0,1 1 0,-1 0-1,0-1 1,0 1 0,-1 0 0,1-1-1,-1 0-103,1-2 182,0 0-1,0 0 0,0 0 1,1 0-1,-1 0 0,1 1 1,0-1-1,1-2-181,0 2 0,0-1 0,1 1 0,-1 0 0,1 0 0,0 0 0,0 0 0,1 0 0,-1 1 0,1-1 0,0 1 0,0 0 0,0 0 0,1 1 0,0-1 0,-1 1 0,1 0 0,0 0 0,1 1 0,-1-1 0,2 1 0,-5 1-4,0 1-1,0-1 1,0 1 0,0 0 0,1 0-1,-1 0 1,0 0 0,0 0 0,0 0-1,0 1 1,1-1 0,-1 1-1,0-1 1,0 1 0,0 0 0,0 0-1,0 0 1,0 0 0,0 0 4,2 2-16,0 0 1,-1 0 0,1 1 0,-1-1-1,0 1 1,1 0 0,-2-1 0,1 1-1,0 1 16,2 3-20,-1 0-1,0 0 0,0 1 0,-1-1 1,0 1-1,-1 0 0,0 0 0,0 0 1,0 2 20,-3-2 8,1 0 0,-1 1 0,-1-1 0,1 0 0,-2 0 0,1 0 0,-1 0 0,-3 4-8,-32 65 64,33-69-48,3-6-8,1 0 1,-1-1-1,0 1 1,0-1 0,-1 1-1,1-1 1,0 1 0,-1-1-1,1 0 1,-1 0-1,0-1 1,0 1 0,-1 0-9,-7 8 0,4-1 0,0 2 0,1-1 0,9 1 0,0-6 22,0 0 1,0-1-1,1 1 1,0-1-1,0 0 1,0 0-1,0 0 1,1 0-1,-1-1 1,1 0-1,0 0 1,0 0-1,0 0 1,0-1-1,0 0 1,1 0-1,-1-1 1,3 1-23,8-3-2075,-13 0-1972,-3 1 1188</inkml:trace>
  <inkml:trace contextRef="#ctx0" brushRef="#br0" timeOffset="87">7228 2517 6528,'0'0'170,"0"0"172,0 21 810,-6 32-666,-2-1 1,-3-1-1,-1 1 0,-3-2 1,-5 6-487,19-53-90,0-1-53,1 0 0,-1 0 0,0 0 0,1 0 0,0-1-1,-1 1 1,1 0 0,0 0 0,0 0 0,0 0 0,0 2 143,0-4-6016</inkml:trace>
  <inkml:trace contextRef="#ctx0" brushRef="#br0" timeOffset="88">7154 2664 2048,'1'6'431,"1"-1"-1,0 0 1,-1 1 0,2-1 0,-1 0-1,0 0 1,1 0 0,0-1-1,3 4-430,32 42 3212,-34-46-2983,-3-3-137,0 0 0,0 0 0,0 0 0,0 0 0,0 0 0,0 0 0,0 0 0,0-1 0,1 1 0,-1 0 0,0-1 0,0 1 1,1-1-1,-1 1 0,1-1 0,-1 0 0,0 1 0,1-1 0,-1 0 0,1 0 0,-1 0 0,0 0 0,1 0 0,0-1-92,2 0 72,-1 0 0,1 0 0,-1-1 0,1 1 1,-1-1-1,0 0 0,0 0 0,0 0 0,0 0 0,0-1-72,7-6 100,0-1-1,-1 0 1,0 0-1,7-11-99,-8 7 102,0 0-1,0-1 1,-2 0-1,0 0 1,4-12-102,10-31-17,-19 57-111,-1 1 0,-2 2 96,0-1 1,0 1 0,0 0-1,1-1 1,-1 1 0,0 0-1,1 0 1,0 1 0,-1-1-1,1 0 1,0 0 0,0 0-1,0 1 1,1-1 0,-1 2 31,-10 39-113,10-37 77,-3 14-61,2 0 0,0 1-1,1-1 1,0 0 0,2 0 0,1 5 97,7 24-2899,5-1-3709,-8-35 5285</inkml:trace>
  <inkml:trace contextRef="#ctx0" brushRef="#br0" timeOffset="89">7478 2776 6656,'0'0'0,"0"0"128,0 0 0,1 16 0,2-2 0,-1 3 0,1 0 0,-3 0 0,0 0 128,0 2-128,0-4 128,-3-4 0,1-2 0,2 0-512,0-9 0,0 0-5504</inkml:trace>
  <inkml:trace contextRef="#ctx0" brushRef="#br0" timeOffset="90">7478 2701 9344,'3'7'21,"-2"-5"107,-1-2 107,0 0 21,3 3-22,11 14 159,0 0-1,-2 1 1,0 1-1,-1 0 1,3 8-393,-13-27 32,1 0-1,-1 0 1,0-1-1,0 1 1,0 0-1,0 0 1,0-1 0,0 1-1,0-1 1,0 1-1,0-1 1,-1 1 0,1-1-1,0 1 1,0-1-1,0 0-31,-1 0 7,7-4 70,0 0 0,-1-1 1,0 0-1,-1-1 0,1 1 1,-1-1-1,0 0 0,2-5-77,2-5 0,-2 0 0,0-1 0,-1 1 1,1-8-1,24 46-363,-25-14 383,0 0 0,-1 0-1,0 1 1,0 0 0,0 0 0,-1 0-1,0 1 1,-1-1 0,0 1 0,0 0 0,-1 0-1,0 0 1,-1 3-20,3 22-1283,-1 0 0,-3 33 1283,0-45-1680,0-8-4336</inkml:trace>
  <inkml:trace contextRef="#ctx0" brushRef="#br0" timeOffset="91">7086 3060 9344,'14'-4'11,"12"-4"136,0 1 1,1 1-1,-1 2 1,1 1-1,0 1 1,2 1-148,45 1 177,1-3 1,-1-3 0,62-13-178,-119 17 106,1 0 0,0 2-1,15 0-105,32 0-82,-56-1-2244,-9 1-3540</inkml:trace>
  <inkml:trace contextRef="#ctx0" brushRef="#br0" timeOffset="92">7290 3172 8448,'0'11'0,"2"9"0,1-4 0,-2 2 0,2 4 128,-3-2-128,-3 4 128,2 1 0,-2-1 0,-2-4-128,1-1 128,1-2-128,1-3 128,-1 0-3456,2-4 128,-2-1 1664</inkml:trace>
  <inkml:trace contextRef="#ctx0" brushRef="#br0" timeOffset="93">7614 3135 9344,'-4'5'22,"0"1"1,0-1-1,-1 0 1,1 0-1,-1 0 1,0-1-1,0 1 1,-1-1-1,0 0 1,1-1-1,-1 0 1,0 0 0,-4 2-23,-12 5 69,-85 41 72,54-27-4,-29 18-137,81-42 1,1 1 1,0-1-1,-1 1 1,1-1 0,-1 0-1,1 1 1,0-1-1,0 1 1,-1-1 0,1 1-1,0-1 1,0 1-1,-1-1 1,1 1 0,0-1-1,0 1 1,0-1-1,0 1 1,0-1-1,0 1 1,0-1 0,0 1-1,0-1 1,0 1-1,0 0 1,0-1 0,0 1-1,0-1 1,0 1-1,1-1 1,-1 1 0,0-1-1,0 1 1,1-1-1,-1 0 1,0 1 0,1-1-1,-1 1 1,0-1-1,1 0 1,-1 1-1,1-1 1,-1 0 0,1 1-1,-1-1 1,0 0-1,1 1 1,-1-1 0,1 0-1,-1 0 1,1 0-1,0 0 1,-1 0 0,1 1-1,-1-1-1,2 1 19,6 6 25,-1-1-1,1 0 1,0 0-1,1-1 1,0 0-1,-1 0 0,10 2-43,18 4-4975,-19-9-316</inkml:trace>
  <inkml:trace contextRef="#ctx0" brushRef="#br0" timeOffset="94">7608 3300 2816,'-8'4'213,"7"-4"854,-1 25 1215,-3-1-1708,-2 1-1,0-1 0,-7 13-573,5-15-360,2-1-1,0 1 0,2 1 1,-1 6 360,2-15-2837,4-14 554</inkml:trace>
  <inkml:trace contextRef="#ctx0" brushRef="#br0" timeOffset="95">7562 3328 7680,'0'0'405,"-2"15"811,68 125 235,-66-140-1419,0 1 1,1-1-1,-1 1 1,0-1 0,0 1-1,1-1 1,-1 0 0,0 1-1,0-1 1,1 0-1,-1 1 1,0-1 0,1 0-1,-1 1 1,1-1-1,-1 0 1,0 0 0,1 1-1,-1-1 1,1 0-1,-1 0 1,1 0 0,-1 0-1,1 0 1,-1 1 0,0-1-1,1 0 1,-1 0-1,1 0 1,-1 0 0,1 0-1,-1-1-32,15-8 440,8-23-123,-22 30-240,41-91 72,-42 93-155,1-1 0,-1 0 0,0 1-1,1-1 1,-1 0 0,1 1 0,-1-1-1,1 1 1,-1-1 0,1 1 0,-1-1 0,1 1-1,-1-1 1,1 1 0,-1-1 0,1 1-1,0 0 1,-1-1 0,1 1 0,0 0 0,0 0-1,-1-1 1,1 1 0,0 0 0,-1 0-1,1 0 1,0 0 0,0 0 0,-1 0-1,1 0 1,0 0 0,0 0 0,-1 0 0,1 1-1,0-1 1,-1 0 0,1 0 0,0 1-1,-1-1 1,1 1 6,16 12-79,-17-12 66,5 5 2,-1 0 1,0 1-1,0-1 0,0 1 1,-1 0-1,0 0 0,0 1 1,-1-1-1,0 0 0,0 1 1,0 2 10,4 30-5944,-6-39 5754,1 8-5868</inkml:trace>
  <inkml:trace contextRef="#ctx0" brushRef="#br0" timeOffset="96">7913 2626 6400,'0'0'405,"0"0"107,0 0 107,16-1 533,-10 2-1079,-1 1 1,0-1 0,0 1-1,0 0 1,0 0-1,0 1 1,0 0 0,-1-1-1,1 1 1,-1 1 0,0-1-1,0 1 1,0 0 0,0 0-1,-1 0 1,1 0-1,-1 0 1,2 4-74,8 13 177,-1 1 0,-1 0-1,4 11-176,-10-23 65,5 15 53,0 0 0,-1 1 0,-2 0 0,-1 0 0,-1 1 0,-1 0 0,-1 0 0,-1 13-118,-2-19 79,-1 0 0,-2 0 0,0 1 0,-1-2 0,0 1 0,-2 0 0,-1-1 0,0 0 0,-2-1 0,0 0 0,-1 0-79,-11 17-1024,-2-2 0,-13 16 1024,11-17-7317</inkml:trace>
  <inkml:trace contextRef="#ctx0" brushRef="#br0" timeOffset="97">5320 3881 8448,'5'22'618,"-4"0"-491,-1-1 0,-2 0-1,0 1 1,-1-1 0,-1 0 0,-1 0-1,-1 0 1,-3 5-127,1 1 160,-1 2 134,-1 0 1,-12 24-295,17-42 137,-1 1 0,-1-1 0,0 0 0,0-1 0,-1 1 0,-1-2 0,1 1 0,-3 0-137,11-9 31,-1 0-1,0-1 1,1 1 0,-1-1-1,0 1 1,0 0 0,0-1-1,1 1 1,-1-1 0,0 1 0,0-1-1,0 0 1,0 1 0,0-1-1,0 0 1,0 0 0,1 0-1,-1 1 1,0-1 0,0 0-1,0 0 1,0 0 0,0-1-1,0 1 1,0 0 0,0 0-1,0 0-30,1-1 9,-1 0 0,1 1 0,0-1 0,0 0 0,-1 1 0,1-1 0,0 0 0,0 0-1,0 1 1,0-1 0,0 0 0,0 0 0,0 1 0,0-1 0,0 0 0,0 1 0,0-1-1,0 0 1,0 0 0,1 1 0,-1-1 0,0 0 0,1 1 0,-1-1 0,0 0 0,1 1-1,-1-1 1,1 1 0,-1-1 0,1 1 0,-1-1 0,1 1 0,-1-1 0,1 1-9,3-4-1,-1 0 0,1 1 0,0-1 0,0 1 0,0 0 1,0 0-1,1 0 0,-1 1 0,1 0 0,-1 0 1,1 0-1,0 0 0,0 1 0,0 0 0,0 0 0,0 0 1,0 0-1,0 1 0,0 0 0,0 0 0,1 0 0,-1 1 1,0 0 0,17 3-30,0 1 0,-1 0 0,0 2 0,17 8 30,-22-9-11,-11-4-2,0 0 0,0 0-1,0 1 1,-1-1 0,1 1 0,0 1-1,-1-1 1,0 1 0,0-1 0,0 1-1,0 0 1,-1 0 0,1 1 0,-1-1-1,0 1 1,0 0 0,-1 0 0,1 1 13,-1-1 1,-1-1 0,0 1 0,0 0 0,0-1 0,-1 1 0,0 0 1,1-1-1,-2 1 0,1 0 0,0 0 0,-1-1 0,0 1 1,0-1-1,-1 1 0,1-1 0,-1 1 0,0-1 0,0 0 0,0 0 1,-1 0-1,1 0 0,-1 0-1,-7 8 26,-1-1-1,1 0 1,-2-1-1,1 0 1,-1-1 0,-1-1-1,0 0 1,0 0-1,-1-1 1,1-1 0,-1 0-1,-1-1 1,1-1-1,-1 0 1,-4 0-26,14-3-71,1-1 1,-1 0-1,1-1 0,0 1 0,-1-1 1,1 0-1,0 0 0,0 0 0,-1 0 1,-2-3 70,-22-14-5949,15 2-344</inkml:trace>
  <inkml:trace contextRef="#ctx0" brushRef="#br0" timeOffset="98">5278 4142 5760,'0'0'149,"0"0"192,0 0 449,24 0 1450,2-1-1824,0-2 0,0 0 0,20-7-416,37-5 117,62-1-1162,-129 13-5355</inkml:trace>
  <inkml:trace contextRef="#ctx0" brushRef="#br0" timeOffset="99">5874 3899 7168,'0'0'128,"0"0"0,0 0 0,0 0 0,-19 20 362,1 3-319,2 1 0,1 0-1,1 2 1,1-1 0,1 2-1,-4 11-170,5-8 108,1 0-1,1 0 0,2 1 1,1 0-1,-1 23-107,6-42-74,0-1 0,1 1-1,1-1 1,-1 0 0,2 1 0,0-1-1,0 0 1,1 0 0,0 0 0,1 0-1,1-1 1,-1 1 0,2-1 0,-1 0 0,1 0-1,1-1 1,2 3 74,12 12-5653</inkml:trace>
  <inkml:trace contextRef="#ctx0" brushRef="#br0" timeOffset="100">5949 4142 7552,'0'0'149,"0"0"64,0 0-63,0 0-22,0 0 21,0 0 86,0 0 21,0 0-22,0 0-63,0 0 64,0 0 21,0 0-22,0 0-84,0 0-22,0 0 0,0 0 0,0 0 21,9-10 192,0 3-319,-1 1-1,-6 4 86,-2 2 21,2-1-118,0 0 1,0 0 0,0 0-1,0 0 1,0 0 0,1 0-1,-1 0 1,0 1 0,0-1-1,1 1 1,-1 0 0,1 0-11,5-1-1,-1 1-1,1 1 1,0-1 0,0 1 0,0 1 0,-1-1 0,1 1 0,-1 1 0,1-1-1,-1 1 1,0 1 1,-3-3 12,-1 1 0,1 0 0,-1 0-1,1 0 1,-1 1 0,0-1 0,0 1-1,0 0 1,0-1 0,-1 1 0,1 1-1,-1-1 1,0 0 0,0 0 0,0 1-1,0 0 1,0-1 0,-1 1 0,0 0 0,1-1-1,-1 5-11,-1-5 11,0 0 0,-1 0 0,1 0-1,-1 0 1,0 0 0,0 0 0,0 0 0,0-1-1,0 1 1,-1 0 0,1 0 0,-1-1 0,0 1-1,0-1 1,0 0 0,0 1 0,0-1 0,0 0-1,-1 0-10,-48 36 179,34-27-148,9-5 75,0 0-1,0-1 0,-1-1 1,1 1-1,-1-2 0,-1 1 0,-8 2-105,23-7-57,-1 0 33,0 0-1,-1 0 1,1 0-1,0 1 0,0-1 1,0 1-1,0 0 1,0 0-1,0 1 1,0-1-1,0 1 1,-1 0-1,1 0 0,0 0 1,0 0-1,-1 1 1,1 0-1,-1 0 1,1 0-1,-1 0 1,0 0-1,1 1 25,-2-1 5,1 0-1,-1 1 1,1-1 0,-1 1-1,0 0 1,0 0 0,0 0-1,0 0 1,-1 0 0,1 0-1,-1 0 1,1 1 0,-1-1-1,-1 0 1,1 1 0,0-1-1,-1 1 1,1-1 0,-1 1-1,0-1 1,0 1-1,-1-1 1,1 1 0,-1-1-1,1 1 1,-1-1 0,0 0-1,-1 1 1,1-1 0,0 0-1,-1 0 1,-1 2-5,-1 1-101,1 0-1,-1 0 1,-1-1 0,1 0 0,-1 0-1,0 0 1,0-1 0,0 1-1,-1-1 1,0 0 0,1-1-1,-1 0 1,0 0 0,-1 0-1,1 0 1,-4 0 101,-7 1-7253</inkml:trace>
  <inkml:trace contextRef="#ctx0" brushRef="#br0" timeOffset="101">6272 4309 4864,'0'0'384,"0"0"42,0 0 172,0 0 127,0 0 342,3-1-65,31-5-522,-1 1-1,1 1 1,1 1-1,14 3-479,75-7 429,-87 5-2712,-27 2-3903</inkml:trace>
  <inkml:trace contextRef="#ctx0" brushRef="#br0" timeOffset="102">6513 4050 5248,'1'14'766,"1"0"0,0 0 0,1 0 0,2 8-766,0-6 123,-2 1 1,0-1-1,0 7-123,-2 21 313,-1 1 0,-2 0 0,-4 12-313,-9 25-4693,13-73 1429</inkml:trace>
  <inkml:trace contextRef="#ctx0" brushRef="#br0" timeOffset="103">7067 4002 10880,'-3'6'0,"0"1"0,0-1 0,0 0 0,1 1 0,0 0 0,0 0 0,1-1 0,-1 4 0,1-1 0,-1 0 0,0-1 0,-1 1 0,0-1 0,-2 3 0,-8 16 77,-1-1 0,-1-1 1,-2 0-1,0-1 0,-2-1 1,-1-1-1,0 0 0,-22 16-77,28-24 60,14-14-58,0 0-1,0 0 1,0 0 0,0 0 0,0 1 0,0-1-1,0 0 1,0 0 0,0 0 0,0 0 0,0 0 0,0 0-1,0 0 1,0 1 0,0-1 0,0 0 0,0 0 0,0 0-1,0 0 1,0 0 0,0 0 0,0 1 0,0-1-1,0 0 1,0 0 0,0 0 0,0 0 0,0 0 0,1 0-1,-1 0 1,0 0 0,0 1 0,0-1 0,0 0-1,0 0 1,0 0 0,0 0 0,0 0 0,1 0 0,-1 0-1,0 0 1,0 0 0,0 0 0,0 0 0,0 0 0,0 0-1,0 0 1,1 0 0,-1 0 0,0 0 0,0 0-1,0 0 1,0 0 0,0 0 0,0 0 0,1 0 0,-1 0-2,33-6 206,-17 2-170,8 0-36,0 0 0,1 2 0,-1 1 0,0 1 0,1 1 0,-1 1 0,0 1 0,0 1 0,1 1 0,22 3-2219,-47-8-4266</inkml:trace>
  <inkml:trace contextRef="#ctx0" brushRef="#br0" timeOffset="104">7086 4113 8448,'0'0'149,"-2"16"214,2 2-211,0 0 0,1 0 0,1-1 0,1 1 0,5 16-152,5 47 157,-10-25 144,-5 55-301,-3-39-3074,2-52-1598</inkml:trace>
  <inkml:trace contextRef="#ctx0" brushRef="#br0" timeOffset="105">7454 3899 8064,'0'0'0,"0"12"0,-3 8 0,2 4 128,-5 7 0,4-3 128,-1 3-128,2-1 128,1 2-128,-3-1 0,3-3 128,-3-1 0,3-7-256,0-3 128,0-6-1280,0-2 0,0 1-4096</inkml:trace>
  <inkml:trace contextRef="#ctx0" brushRef="#br0" timeOffset="106">7404 4058 8576,'0'0'149,"14"31"726,33 43 21,-47-73-875,1 0 0,0 0 0,0 0 0,0 0 0,0-1 0,0 1 0,0 0 0,0 0 0,0-1 0,0 1 0,0 0 0,0-1 0,1 1 0,-1-1 0,0 0 0,0 1 0,0-1 0,1 0 1,-1 0-1,0 1 0,1-1 0,-1 0 0,0-1 0,0 1 0,1 0 0,-1 0 0,0 0 0,0-1 0,1 1 0,-1 0 0,0-1 0,0 0 0,0 1 0,0-1 0,1 1 0,-1-1 0,0 0 0,0 0 0,-1 0 0,1 0 1,0 0-1,0 0 0,0 0-21,4-3 119,1-1 0,-1-1 1,0 1-1,-1-1 1,0 0-1,4-4-119,0-11 180,0 1 0,-1-1 0,0 0 0,-2-1-1,1-13-179,-3 22 18,-3 8-124,0 4-22,0 1 0,0 0 0,0 0 0,14 41-128,-11-32 127,1 0 1,-1 0 0,2-1 0,-1 1-1,1-1 1,4 4 128,-5-6-1326,1-1 0,0 0 0,0-1 0,0 1 0,0-1 1,2 1 1325,6 4-2283</inkml:trace>
  <inkml:trace contextRef="#ctx0" brushRef="#br0" timeOffset="107">7778 4106 7552,'7'8'0,"6"12"0,-16-4 0,-6 0 0,2-1 0,-2-3 0,2 1 0,2 3 0,1-4 128,1 0-128,1-3 128,0 1-128,2-10 0,0 0-5376</inkml:trace>
  <inkml:trace contextRef="#ctx0" brushRef="#br0" timeOffset="108">7758 4050 8192,'7'21'21,"-6"-19"86,8 22 21,40 94 1045,-48-115-810,-1-3 21,22-33 384,-6 9-644,15-26 8,-31 49-260,0 1 0,18 23-71,-15-18 163,8 9-5,-1 1 1,-1 0-1,-1 1 1,0 0-1,-1 0 1,0 1-1,-2 0 1,0 0-1,0 0 1,-1 9 40,-3-25-1515,-1-1-4522</inkml:trace>
  <inkml:trace contextRef="#ctx0" brushRef="#br0" timeOffset="109">7339 4442 9728,'263'-9'2197,"-143"12"-1180,-63 0-770,-1-3 0,1-1 0,-1-4 0,49-9-247,-55 4 225,-39 9-3374,0 1-3398,-11 0 3496</inkml:trace>
  <inkml:trace contextRef="#ctx0" brushRef="#br0" timeOffset="110">7482 4517 8960,'0'0'-128,"0"10"21,13 344 854,-13-330-1857,0 0-4436</inkml:trace>
  <inkml:trace contextRef="#ctx0" brushRef="#br0" timeOffset="111">7707 4612 9984,'0'0'-128,"0"0"0,-22 13 0,-5 5 70,-1-2 0,-8 3 58,11-6-47,-1 1 0,2 1 1,-4 4 46,1 4 21,26-21 86,1-2 21,20 13 234,-4-3-447,1-1 0,0-1 0,1 0 0,0-2 0,0 0 0,0-1-1,17 3 86,-8-2-1836,-7-1-3134</inkml:trace>
  <inkml:trace contextRef="#ctx0" brushRef="#br0" timeOffset="112">7778 4693 6656,'0'0'128,"0"12"128,0 7 128,0 4 128,0 5-256,-5 2 0,-2 5-128,-1-2 128,1-2-128,3-3 0,2-5 0,-4-2 0,2 0-128,-1-7 128,2-2-768,2-3 0,-2 0-5120</inkml:trace>
  <inkml:trace contextRef="#ctx0" brushRef="#br0" timeOffset="113">7742 4749 6912,'2'5'297,"1"1"0,-1-1 0,1 0 0,0 0 0,0 0 0,1-1-1,0 1 1,2 2-297,-1-1 118,0 0 0,-1 0 0,1 0 0,-1 1 0,2 4-118,2 9 252,-2 0-1,1 1 1,-2-1 0,-1 1 0,0 5-252,-4-25 14,1-1 0,-1 1 0,1-1 1,0 0-1,-1 1 0,1-1 0,-1 0 0,1 1 1,0-1-1,-1 0 0,1 0 0,0 0 1,-1 0-1,1 0 0,0 0 0,-1 0 1,1 0-1,0 0 0,-1 0 0,1 0 0,0 0 1,-1 0-1,1 0 0,0 0 0,-1-1-14,1 1 29,1-1-9,1-1 0,-1 1 0,1-1 0,-1 0 0,0 1 0,0-1 0,0 0 0,0 0 0,0-1 0,0 1 0,0 0 0,-1-1 0,1 1 0,0-3-20,20-42 183,-18 37-134,6-14 1,5-13 117,2 0 0,15-23-167,-32 59 0,0 1 0,1 0 0,-1 0 0,0 0 0,0-1 0,1 1 0,-1 0 0,0 0 0,0 0 0,1 0 0,-1 0 0,0-1 0,1 1 0,-1 0 0,0 0 0,1 0 0,-1 0 0,0 0 0,1 0 0,-1 0 0,0 0 0,0 0 0,1 0 0,-1 1 0,0-1 0,1 0 0,-1 0 0,0 0 0,1 0 0,-1 0 0,0 0 0,0 1 0,1-1 0,-1 0 0,0 0 0,0 0 0,1 1 0,-1-1 0,0 0 0,0 0 0,0 1 0,0-1 0,1 0 0,-1 1 0,0-1 0,0 0 0,0 0 0,0 1 0,0-1 0,0 0 0,0 1 0,0-1 0,10 18 0,-10-17 0,9 21-752,-1 0 1,-1 0-1,0 1 1,-2 0 0,-1 0-1,-1 0 1,-1 1 0,-1-1-1,-1 8 752,0-21-3733</inkml:trace>
  <inkml:trace contextRef="#ctx0" brushRef="#br0" timeOffset="114">8265 4021 7936,'0'0'149,"0"0"86,0 0 21,3 3 42,11 7-16,0 1 0,-1 1 0,-1 0-1,0 0 1,-1 1 0,0 1-1,-1 0 1,0 0 0,-1 1 0,-1 1-1,-1-1 1,0 1 0,4 15-282,-3-8 100,-1 2 0,-1-1 1,-2 0-1,0 1 0,-1 0 1,-2 0-1,-1 0 0,0 0 1,-4 14-101,0-17 39,-1-1 1,-1 0 0,-1-1 0,-3 4-40,-8 28 97,-6 16-36,-3-1 1,-17 27-62,-35 53-4795,51-97-1285</inkml:trace>
  <inkml:trace contextRef="#ctx0" brushRef="#br1" timeOffset="115">7154 3451 4992,'0'0'149,"0"0"86,0 0 21,2-4 0,53-91 1433,39-96-1689,32-110 458,-46 104-323,-59 153-83,2 1-1,2 1 0,9-9-51,9-17 17,-42 67-117,0 1 44,-1-1 0,1 1 0,-1 0 0,1-1-1,-1 1 1,1-1 0,-1 1 0,1-1 0,-1 0-1,0 1 1,1-1 0,-1 1 0,0-1 0,0 0-1,1 1 1,-1-1 0,0 0 0,0 1 0,0-1-1,0 0 1,0 1 56,0 0-4629</inkml:trace>
  <inkml:trace contextRef="#ctx0" brushRef="#br1" timeOffset="116">7454 2413 4224,'5'0'0,"-1"-1"0,1 0 0,-1 0 0,0-1 0,1 1 0,-1-1 0,0 0 0,0 0 0,0-1 0,0 1 0,0-1 0,1-1 0,18-10 21,-9 6 145,48-25 1138,2 2-1,30-8-1303,-93 38 19,0 1 0,-1-1 0,1 1-1,0 0 1,0-1 0,0 1 0,0 0 0,0-1-1,0 1 1,0 0 0,-1 0 0,1 0-1,0 0 1,0 0 0,0 0 0,0 0-1,0 0 1,0 1 0,0-1 0,0 0-1,0 0 1,0 1 0,-1-1 0,1 0-1,0 1 1,0-1 0,0 1 0,-1-1 0,1 1-1,0 0 1,0-1 0,-1 1 0,1 0-1,-1-1 1,1 1 0,-1 0 0,1 0-1,-1 0-18,2 3 65,-1 1-1,0-1 0,-1 1 1,1-1-1,-1 1 1,0-1-1,0 4-64,0-2 10,0 35-24,0 54-1935,-9 60 1949,4-115-4053</inkml:trace>
  <inkml:trace contextRef="#ctx0" brushRef="#br1" timeOffset="117">7215 5228 5888,'1'-2'384,"49"-79"1358,54-67-1742,19-28 199,-28 23-34,21-36-95,26-19-70,-133 197-262,51-64 815,-7 28-4556,-51 46 1571,-2 1 1024</inkml:trace>
  <inkml:trace contextRef="#ctx0" brushRef="#br1" timeOffset="118">7921 4050 5120,'0'0'0,"13"-12"0,11-7 0,-8 5 0,0-1 0,-4 4 0,0-1 0,0 0 0,-3 0-128,1 3 128,-1 1-3328</inkml:trace>
  <inkml:trace contextRef="#ctx0" brushRef="#br1" timeOffset="119">7778 3937 6016,'15'0'0,"-7"0"21,-6 0 86,0 0 63,94-24 1755,-70 16-1751,0 1 0,1 1 0,0 1 0,1 2 0,4 0-174,-30 3 107,-2 0 21,10 62 0,-12-11-128,-3-1 0,-9 34 0,1 3 0,7-53-924,4-20-25,-1 0 1,2 1 0,0-1 0,0 0 0,2 0 0,0 6 948,1-6-1707</inkml:trace>
  <inkml:trace contextRef="#ctx0" brushRef="#br0" timeOffset="120">7658 625 3968,'42'-2'407,"-1"-1"0,1-2-407,57-5 615,-86 9-525,-8 0-67,0 1 0,0 0-1,-1 0 1,1 1 0,0-1 0,0 1 0,0 0 0,0 1 0,-1-1 0,1 1-1,3 1-22,-6-2-725,-2-1-2496</inkml:trace>
  <inkml:trace contextRef="#ctx0" brushRef="#br0" timeOffset="121">7639 773 7680,'0'0'128,"0"0"21,31 0 875,37-3 534,61-11-1558,-64 6 469,59 0-469,-122 8 128,-2 0 0,0 0-256,0 0-1003,0 0-981,0 0-3221</inkml:trace>
  <inkml:trace contextRef="#ctx0" brushRef="#br0" timeOffset="122">8265 717 7168,'25'-37'270,"2"1"-1,2 0-269,-1 3 317,-1-2 0,-1-4-317,-7 8 66,8-10 118,-2-1 0,-2-1 1,16-45-185,-11 27 0,-24 61 0,-1 10 0,2 11 0,-4-5 0,-1 1 0,-1-1 0,0 1 0,-1-1 0,-4 15 0,-3 44 0,8-5 102,3 0 1,3 0-1,4-1 0,2 0 1,11 29-103,-16-69-86,-6-29-6228</inkml:trace>
  <inkml:trace contextRef="#ctx0" brushRef="#br0" timeOffset="123">8528 3440 6144,'2'3'190,"0"-1"0,0 0 0,0 1 0,0-1 0,0 0 0,0 0 0,1 0 1,-1 0-1,1-1 0,0 1 0,-1-1 0,1 0 0,0 1 0,0-1 0,0 0 0,0-1 0,1 1-190,7 2 115,0-1 0,0 0 0,0 0-1,5-1-114,10-2 306,-1 0 0,19-4-306,4-1 284,-40 6-262,1 0-129,-8 0-405,-1 0-1067,0 0-4159</inkml:trace>
  <inkml:trace contextRef="#ctx0" brushRef="#br0" timeOffset="124">8448 3703 7168,'0'0'128,"0"0"0,0 0 21,0 0 86,0 0 42,0 0 43,0 0-149,22 7 319,-1-1-278,1-2 0,0-1 0,0 0 0,0-2 0,4-1-212,4 1 430,0 2 0,10 2-430,-33-4 53,36 2 961,-41-3-907,-2 0-22,0 0-170,21-5-3499,-11 4-2176</inkml:trace>
  <inkml:trace contextRef="#ctx0" brushRef="#br0" timeOffset="125">8977 3631 4480,'0'0'277,"0"0"129,0 0 212,0 0 22,0 0-384,0 0-43,0 0-42,0 0 42,3-1-63,105-22 410,-75 14-438,1 1-1,-1 2 0,1 2 0,19 0-121,26-3 96,-65 4 33,0 1 1,0 1-1,1 0 1,-1 1 0,0 0-1,1 1 1,8 3-130,-21-4 234,-2 0-212,0 0-513,0 0-981,0 0-3733</inkml:trace>
  <inkml:trace contextRef="#ctx0" brushRef="#br0" timeOffset="126">9315 3731 3584,'-2'25'166,"-1"0"0,-1 0 0,-1 0 0,-1 0 0,-1-1 0,-1 0 1,-1-1-1,-2 0 0,0 0 0,-1-1 0,-1 0 0,-1-1 0,-1-1 0,-4 3-166,5-8 1701,8-9-594,9-11-608,0 2-499,0 0 0,0 0 0,0 0 0,0 0 0,0 0 0,1 1 0,-1-1 0,1 1 0,-1 0 0,1 0 0,0 0 0,0 1 0,0-1 0,0 1 0,0 0 0,0 0 0,1 1 0,-1-1 0,0 1 0,0 0 0,1 0 0,-1 0 0,0 0 0,0 1 0,0 0 0,1 0 0,-1 0 0,0 0 0,0 1 0,0-1 0,-1 1 0,1 0 0,0 0 0,-1 1 0,3 1 0,1 0 7,-1 0 0,0 0 1,-1 0-1,1 1 1,-1 0-1,0 0 0,0 1 1,0-1-1,-1 1 1,0 0-1,0 0 0,0 0 1,0 2-8,-2-3 10,0 1 1,-1 0 0,1 0-1,-1 0 1,0 1 0,-1-1-1,1 0 1,-1 0 0,0 0-1,-1 1 1,1-1 0,-1 0-1,-1 0 1,1 0 0,-2 2-11,-1 7 109,-1 0 1,-1-1 0,0 0 0,-1 0-1,-1 0 1,0 0-110,3-8 66,1 0 0,-1 0 0,0 0-1,-1 0 1,1-1 0,-1 0 0,0 0 0,0-1 0,-1 0 0,0 0 0,1 0-1,-1-1 1,-3 1-66,-2 1 97,0-1-1,0-1 0,0 0 0,0 0 0,0-2 1,-1 1-1,-3-1-96,9-2-123,0 1 1,0-1 0,0 0-1,0 0 1,0-1 0,0 0-1,0 0 1,1-1-1,-1 0 1,1 0 0,0 0-1,0-1 1,-4-3 122,-9-7-6741</inkml:trace>
  <inkml:trace contextRef="#ctx0" brushRef="#br0" timeOffset="127">9226 3906 4864,'4'1'366,"0"0"-1,0 0 1,0-1 0,1 0 0,-1 0-1,0 0 1,0 0 0,0-1 0,0 0 0,1 1-1,-1-2 1,0 1 0,3-2-366,16-3 1645,1 5-1520,0 0 0,-1 2 0,23 3-125,32 1-1591,-60-5-5129</inkml:trace>
  <inkml:trace contextRef="#ctx0" brushRef="#br0" timeOffset="128">9011 3113 896,'5'-10'5305,"5"-28"-3410,1-1-1330,-7 26-521,4-12 111,1 1 0,2 0 0,1-1-155,-10 20 18,1 0 1,0 0 0,1 0 0,-1 0 0,1 0 0,0 1 0,0 0 0,0 0 0,0 0-1,1 0 1,0 0 0,-1 1 0,1 0 0,1 0 0,-1 0 0,2 0-19,-3 3 0,0-1 0,0 1 0,0 0 0,0 0 0,0 1 0,1-1 0,-1 1 0,0 0 0,0 0 0,-1 0 0,1 0 0,0 1 0,0-1 0,2 3 0,51 29 0,-49-27 6,-2 1 1,1 0 0,-1 0 0,1 0-1,-2 1 1,1-1 0,-1 2 0,-1-1-1,1 0 1,-1 1 0,-1 0 0,0 0-1,0 0 1,-1 0 0,0 0 0,0 0-1,-1 1 1,0-1 0,-1 7-7,-1-11 44,0 0 0,0 0-1,-1 0 1,1 0 0,-1 0 0,0-1 0,-1 1 0,1-1 0,-1 0 0,0 1 0,0-1 0,0-1 0,-1 2-44,-51 48 208,44-43-198,-3 3 45,-1-1-1,0-1 1,-1 0-1,0-1 1,0-1-1,-1 0 1,0-1-1,-1-1 1,-7 1-55,0 3 149,24-10-42,22 8 21,5-1-94,2-2 1,-1 0 0,1-2-1,-1-1 1,1-1 0,0-1-1,0-2 1,18-2-35,10-4-896,-56 7-6293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06.2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10112,'81'-9'1223,"-15"4"-121,27-7 874,37 2-1976,-31 4 179,-60 5-836,-24 1-2462,-6 0-4241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54:18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3610 914 6528,'0'0'149,"0"0"150,0 0 277,37 14 1749,-19-9-2181,-1 0 1,1-2-1,-1 0 1,1-1-1,0-1 0,0 0 1,0-1-1,0-1 1,0-1-1,0-1 0,0 0 1,-1-2-1,4-1-144,-17 5-190,9-2-323,-5 2-2624,-8 1-2217</inkml:trace>
  <inkml:trace contextRef="#ctx0" brushRef="#br0" timeOffset="1">3820 722 9088,'0'0'-86,"-5"32"556,3 31 645,3-1 0,8 61-1115,-1-65-1740,14 49 1740,-18-93-6762</inkml:trace>
  <inkml:trace contextRef="#ctx0" brushRef="#br0" timeOffset="2">2490 618 7680,'3'9'21,"-2"-7"107,-1-2 128,0 0 128,3 22 384,1 133 547,-3-91-970,1-1 0,5 9-345,2 2 256,-4 1 0,-3 6-256,-2-77-169,0-1 0,0 0 0,1 0-1,-1 0 1,1 0 0,0 0 0,0 0-1,0 0 1,0 0 0,1 0 0,-1 0-1,1 0 1,0-1 0,0 1 0,0-1 169,0 1-2070,-2-3-2644</inkml:trace>
  <inkml:trace contextRef="#ctx0" brushRef="#br0" timeOffset="3">2775 778 7040,'0'0'128,"0"0"21,0 0 86,0 0 21,0 0 0,-14 3 256,-191 153 661,204-155-1105,0 0 0,-1 0 0,1 0 0,0 0 0,0 0 0,0 0 0,0 1 0,1-1 0,-1 0 0,0 0 0,0 1 1,1-1-1,-1 0 0,1 1 0,-1-1 0,1 1 0,-1-1 0,1 0 0,0 1 0,0-1 0,0 1 0,0-1 0,0 1 0,0 0-68,1 1 56,0 0-1,-1-1 1,2 1 0,-1 0-1,0-1 1,0 1 0,1 0 0,0-1-1,-1 0 1,1 1 0,0-1-1,1 1-55,8 8 56,1-1-1,1 0 0,0 0 1,7 3-56,-9-6 122,12 6-214,1-1 0,1-2 0,0 0-1,0-1 1,1-2 0,0 0 0,0-2-1,2 0 93,-19-4-264,-7 0-1806,-2-1-4180</inkml:trace>
  <inkml:trace contextRef="#ctx0" brushRef="#br0" timeOffset="4">2978 998 8064,'0'13'0,"-1"7"359,0 0 1,-2 1-1,-3 14-359,-2 16 607,5-16-289,1 0-1,3 33-317,8-10-2363,-6-47-2970</inkml:trace>
  <inkml:trace contextRef="#ctx0" brushRef="#br0" timeOffset="5">2967 1065 9984,'1'1'-31,"0"0"-1,0 0 1,-1 0 0,1 0 0,0 0 0,0 0 0,0 0-1,0 0 1,0-1 0,1 1 0,-1 0 0,0-1-1,0 1 1,0-1 0,1 1 0,-1-1 0,0 0 0,0 1-1,1-1 1,-1 0 0,0 0 0,1 0 0,-1 0 0,0 0-1,1 0 1,-1 0 0,0-1 0,1 1 0,-1 0 0,0-1-1,0 1 1,1-1 0,-1 1 0,0-1 0,1 0 31,-2 0-17,1 1-1,0-1 1,-1 1 0,1 0 0,0-1-1,-1 1 1,1 0 0,0-1 0,-1 1 0,1 0-1,0 0 1,0 0 0,-1 0 0,1 0 0,0 0-1,0 0 1,-1 0 0,1 0 0,0 0-1,0 0 1,-1 0 0,1 0 0,0 0 0,0 1-1,-1-1 1,1 0 0,0 1 0,-1-1-1,1 0 1,-1 1 0,1-1 0,0 1 0,-1-1-1,1 1 1,-1-1 0,1 1 0,-1 0 17,48 76 806,-33-50-217,1-1 0,18 23-589,-34-49 4,1 0 1,-1 0 0,0 0 0,1 0-1,-1 0 1,1 0 0,-1 0 0,0 0-1,1 0 1,-1 0 0,1 0 0,-1 0-1,0 0 1,1 0 0,-1 0 0,0 0-1,1-1 1,-1 1 0,1 0 0,-1 0-1,0 0 1,1-1 0,-1 1 0,0 0-1,0 0 1,1-1 0,-1 1 0,0 0-1,1 0 1,-1-1 0,0 1 0,0 0-1,0-1 1,1 1 0,-1-1 0,0 1-5,9-13 63,61-127-37,-31 57-30,-32 71 4,3 1 0,4 8 0,-12 4 1,-1 1 0,1-1 0,0 0 0,-1 1 0,1-1 0,-1 1 0,1 0 1,-1-1-1,0 1 0,0 0 0,1 0 0,-1 0 0,-1-1 0,1 1 0,0 1 0,0 0-1,13 45 54,-7-21 3,24 81 370,-19-60-993,3 0 1,5 8 565,-20-55-6720</inkml:trace>
  <inkml:trace contextRef="#ctx0" brushRef="#br0" timeOffset="6">4547 604 7552,'0'0'149,"0"0"107,0 0 107,0 0 42,0 0 86,0 0-1,0 0-84,0 0-65,0 0-149,0 0 43,0 0 21,0 0-22,0 0-63,-8-1 42,-6-2-192,0 1 0,0 1 0,-1 0-1,1 1 1,0 1 0,0 0-1,0 0 1,0 2 0,-9 2-21,17-3 4,-1 0 0,1 0 0,0 1 0,-1 0 1,1 1-1,1-1 0,-1 1 0,0 0 0,1 0 0,0 1 0,0 0 0,0 0 1,1 0-1,0 0 0,0 1 0,0-1 0,0 1 0,1 0 0,0 0 0,0 1 1,1-1-1,-1 4-4,-7 20 0,2 1 0,1-1 0,2 2 0,1-1 0,1 1 0,2-1 0,1 1 0,1 0 0,3 7 0,-3-34-38,0 0 0,0 0 0,1 0 0,-1 0 0,1 0 0,0-1 0,1 1 0,-1 0 0,1-1 1,0 0-1,0 0 0,0 0 0,1 0 0,-1 0 0,1-1 0,0 0 0,0 1 0,0-1 0,0-1 1,1 1-1,-1-1 0,1 1 0,-1-1 0,1-1 0,0 1 0,0-1 0,0 1 0,5-1 38,2 1-219,-1-2 0,1 1 0,-1-2 0,1 1 0,0-1 0,-1-1 0,0 0-1,1-1 1,-1 0 0,0-1 0,0 0 0,3-2 219,14-8-3157,-1 0-235</inkml:trace>
  <inkml:trace contextRef="#ctx0" brushRef="#br0" timeOffset="7">4552 913 5376,'0'0'128,"0"0"0,9 10 256,-9-10 128,0 0-128,0 0 0,0 0-128,0 0 0,10 0-128,2 0 128,4 0-128,-2 0 128,-1 0-640,-2 0 0,1 0-4992</inkml:trace>
  <inkml:trace contextRef="#ctx0" brushRef="#br0" timeOffset="8">4637 966 7808,'0'0'128,"3"12"128,6 4 0,-7 7 0,1 1-128,1 4 128,-4-1-128,0 1 128,0-4-128,0-1 0,0-8-128,-4-1 128,1 0-128,3-14 0,-2 17-1920,2-17 128,0 0-2432</inkml:trace>
  <inkml:trace contextRef="#ctx0" brushRef="#br0" timeOffset="9">4505 1340 5888,'0'0'128,"0"0"0,0 0 21,0 0 86,0 0 21,0 0-22,0 0-63,0 0 64,0 0 21,0 0 21,0 0 86,27-13 277,-3 5-379,0 2 0,1 2-1,0 0 1,0 1 0,0 1 0,1 2 0,21 2-261,1-2 478,-46 0-2078,-2 0-4864</inkml:trace>
  <inkml:trace contextRef="#ctx0" brushRef="#br0" timeOffset="10">4552 871 8064,'10'4'21,"-8"-3"107,-2-1 107,0 0-1,0 0-84,0 0-22,0 0 21,0 0 64,0 0-63,14 11 340,-5-5-374,2-2 0,-1 1 0,0-1 0,1-1-1,0 0 1,0 0 0,0-1 0,0 0 0,0-1 0,9-1-116,16 4 164,-33-3-57,-3-1-65,0 0-340,0 0-1302,0 0-4864</inkml:trace>
  <inkml:trace contextRef="#ctx0" brushRef="#br0" timeOffset="11">5136 952 6656,'13'14'0,"-3"-4"21,-9-8 107,-1-2 107,0 0 21,0 0 0,0 0 0,0 0-22,0 0-84,39 11 362,-22-7-382,0-1-1,0-1 1,0 0 0,0-1 0,1-1 0,-1-1 0,0 0-1,0-1 1,7-3-130,63-3 346,-5 2-74,0-4-1,-1-4 0,49-16-271,-126 30-3,46-9 178,0 3-1,49-1-174,28-2 376,-36 1-98,0 4-1,85 7-277,-88-5 128,-66 0-101,1 0-1,0 2 1,-1 1 0,5 2-27,15 0 49,0-2 0,0-1 0,0-3 0,-1-1 0,7-3-49,14-1 139,53 1-139,308-7 256,-285 23-205,-91-4-13,1-2 1,37-4-39,25-2 100,59 8-100,-153-4 28,247-5 206,369-1-84,-485-3-151,27-11 1,-43 4 150,90 2-150,-216 14 85,9 2-63,0 2-22,-3 0 0,-3-2-43,-6-2-170,-2-1-1622,0 0-6314</inkml:trace>
  <inkml:trace contextRef="#ctx0" brushRef="#br0" timeOffset="12">5544 62 1280,'0'0'128,"0"0"107,0 0 426,0 0 171,0 0 277,0 0 22,0 0-491,0 0-107,0 0 107,4 32 832,1 16-1111,-2-1 1,-2 1-1,-2 5-361,2 97 495,5 62-1066,-6-194-138,0-18-5307</inkml:trace>
  <inkml:trace contextRef="#ctx0" brushRef="#br0" timeOffset="13">5550 670 128,'0'0'0</inkml:trace>
  <inkml:trace contextRef="#ctx0" brushRef="#br0" timeOffset="14">5948 208 7808,'-9'11'0,"7"-9"11,0 0 1,0-1 0,1 1-1,-1-1 1,0 1 0,0-1-1,0 0 1,0 0 0,-1 0-1,1 0 1,0 0-1,0 0 1,-1 0 0,1-1-1,0 1 1,-1-1 0,1 0-1,-1 0-11,-13 3 196,-7 9-51,1 0-1,0 2 1,1 0-1,-5 6-144,-51 32 62,13-10 450,62-40-405,2-2 21,0 0 0,0 2-22,-1 1-92,1 0-1,0 1 0,0-1 1,0 1-1,0-1 0,0 0 1,1 1-1,-1-1 0,1 0 1,0 1-1,0-1 0,1 0 1,-1 0-1,0 0 0,1 0 1,0 0-1,0 0 0,0-1 1,0 1-1,0 0 0,0-1 1,1 0-1,-1 1 0,1-1 1,0 0-1,1 1-13,4 1 45,1 1 0,0-1 0,0 0 0,0-1 0,0 0 0,0 0 0,5 0-45,7 1-127,5 2-1042,-1-1 1,1-1 0,1-1 0,6-1 1168,-22-2-3776</inkml:trace>
  <inkml:trace contextRef="#ctx0" brushRef="#br0" timeOffset="15">5984 384 6784,'-1'1'37,"1"-1"0,-1 1 0,1-1 1,0 0-1,-1 1 0,1-1 0,-1 1 0,1-1 0,0 1 1,-1-1-1,1 1 0,0-1 0,0 1 0,0-1 1,-1 1-1,1-1 0,0 1 0,0 0 0,0-1 0,0 1 1,0-1-1,0 1 0,0 0 0,0-1 0,0 1 0,0-1 1,0 1-1,0 0 0,0-1 0,1 1 0,-1-1 1,0 1-1,0-1 0,1 1 0,-1-1 0,0 1 0,1-1 1,-1 1-1,0-1 0,1 1 0,-1-1 0,1 0 1,-1 1-1,1-1 0,-1 0 0,1 1 0,-1-1 0,1 0 1,-1 1-1,1-1 0,-1 0 0,1 0 0,0 0 1,-1 0-1,1 0 0,-1 0 0,1 0 0,-1 0 0,1 0 1,0 0-1,-1 0-37,44-4 204,-35 2 12,72 0 951,-46 2-2608,0-1-5986,-35 1 5784</inkml:trace>
  <inkml:trace contextRef="#ctx0" brushRef="#br0" timeOffset="16">6055 440 7936,'2'1'26,"0"0"1,-1 0 0,1 1-1,0-1 1,-1 1 0,1-1-1,-1 1 1,0-1 0,1 1-1,-1 0 1,0 0 0,0-1-1,0 1 1,0 0 0,0 0-1,0 0 1,-1 0 0,1 0-1,-1 0 1,0 0 0,1 1-1,-1-1 1,0 0 0,0 0-1,0 2-26,-6 68 1092,2-40-802,4 30 376,1-32-5812,-1-28 1434,0-2 2048</inkml:trace>
  <inkml:trace contextRef="#ctx0" brushRef="#br0" timeOffset="17">5937 700 4992,'0'0'256,"0"0"42,0 0 172,0 0 20,0 0-63,0 0 42,0 0-42,14 4 810,7-3-958,0-1 0,0-1 0,0 0 0,0-2 0,0 0 0,0-1-1,2-2-278,45-8 480,-55 11-397,1-1-248,7 3-4019,-21 1-616</inkml:trace>
  <inkml:trace contextRef="#ctx0" brushRef="#br0" timeOffset="18">6410 428 5376,'5'10'43,"-4"-8"170,-1-2 64,0 0 86,0 0 63,0 0 193,46-7 1024,33-2-34,-26 2-2523,-11 4-3856,-42 3 13</inkml:trace>
  <inkml:trace contextRef="#ctx0" brushRef="#br0" timeOffset="19">6797 47 7040,'-1'35'917,"-2"1"1,-3 18-918,-3 42 1685,3-6-1248,0 21 23,6-100-677,1 0 1,0 0 0,1 1 0,0-1 0,0 0 0,2-1 0,-1 1 0,3 3 216,-1-3-6528</inkml:trace>
  <inkml:trace contextRef="#ctx0" brushRef="#br0" timeOffset="20">7059 142 4224,'-9'7'64,"7"-5"256,2-2 107,0 0 170,-67 74 1170,51-53-1614,-2-2 1,0 0-1,-1-1 1,0 0-1,-2-2 1,-15 10-154,-19 6 640,54-31-299,1-1-149,0 0 21,0 0-63,4 0-44,10-2-72,0 1 1,0 1-1,0 0 0,0 1 0,0 0 0,0 1 0,0 1 0,0 0 1,-1 1-1,1 0 0,-1 2 0,0-1 0,-1 1 0,1 1 0,-1 1-34,25 7-1456,-27-13-160,2 0-3354</inkml:trace>
  <inkml:trace contextRef="#ctx0" brushRef="#br0" timeOffset="21">7166 371 5504,'0'0'512,"0"0"106,0 0 428,-1 3-1,-53 260 662,54-256-2699,0-5-2006,0-2-1268</inkml:trace>
  <inkml:trace contextRef="#ctx0" brushRef="#br0" timeOffset="22">7139 395 7168,'0'0'149,"0"4"107,1-1-139,0 0 1,0 0-1,0-1 1,0 1-1,1 0 0,-1 0 1,1-1-1,0 1 1,0-1-1,0 1 0,0-1 1,0 0-1,3 2-117,40 31 909,3 3-400,-40-29-470,-7-7-11,0-1-1,0 1 1,0-1-1,0 0 1,0 0-1,1 1 1,-1-1-1,0 0 1,1 0-1,-1 0 1,1 0-1,-1-1 1,1 1-1,-1 0 1,2 0-28,-2-2 17,1 0 0,0 1 1,0-1-1,-1 0 0,1 0 1,-1 0-1,1 0 0,-1 0 1,1 0-1,-1 0 1,1-1-1,-1 1 0,0-1 1,0 1-1,0-1 0,0 1 1,1-1-18,8-13 21,0 0 0,0-1 0,-1 0 0,2-7-21,18-33 44,-20 46-44,-9 9 3,1 0 0,-1 1 0,1-1 1,-1 0-1,1 1 0,-1-1 0,1 1 1,-1-1-1,1 1 0,0-1 0,-1 1 1,1 0-1,0-1 0,0 1 0,-1 0 1,1-1-1,0 1 0,0 0 0,-1 0 1,1 0-1,0 0 0,0 0 0,0 0 1,-1 0-1,1 0 0,0 0 0,0 0 1,0 0-1,-1 0 0,1 1 0,0-1 1,0 0-1,-1 0 0,1 1 0,0-1 1,-1 1-1,1-1 0,0 1 0,-1-1 1,1 1-1,0 0-3,11 15 123,-6-8-38,0 0 1,-1 0 0,0 0 0,-1 1 0,0 0-1,0 0 1,-1 0 0,0 0 0,-1 0 0,0 1-1,1 9-85,1 16-1119,-3-1 0,-1 24 1119,0-26-3057,0-31-911,0-1 3072,0 0 576,0 0-768</inkml:trace>
  <inkml:trace contextRef="#ctx0" brushRef="#br0" timeOffset="23">7678 76 6272,'0'0'128,"0"0"128,0 0 512,0 0 128,0 0 21,12 29 918,-1-4-1610,-2 2 1,0-1-1,-2 1 1,-1 1-1,-1-1 1,-1 1-1,-1 14-225,-1-5 301,-1 0 0,-2 1 0,-1-1 0,-4 13-301,3-31-499,-2 0-1,0 0 1,-1-1-1,-1 1 500,0-3-2004,0-1 0,-1 0-1,-1-1 1,0 0 0,-2 1 2004,-21 18-939,-8-11 939</inkml:trace>
  <inkml:trace contextRef="#ctx0" brushRef="#br0" timeOffset="24">5464 0 4480,'-15'7'164,"1"0"0,1 1 0,0 1 0,0 0 0,0 1 0,1 1 0,1-1 0,-1 2 1,2 0-1,0 0 0,0 1 0,1 0 0,1 0 0,0 1 0,1 0 0,0 1 0,-1 7-164,-2 3 282,2 0 0,1 1 0,1 0 1,1 1-1,1-1 0,2 1 0,0 0 0,2 0 0,1 0 0,1 2-282,0-16-261,0 0 1,1-1-1,1 1 0,0-1 0,0 0 0,1 0 0,1 0 0,0 0 0,0-1 0,1 0 0,1 0 0,0-1 0,6 6 261,19 19-4394</inkml:trace>
  <inkml:trace contextRef="#ctx0" brushRef="#br0" timeOffset="25">7976 175 7040,'3'5'155,"1"0"1,-1 0-1,-1 0 1,1 1-1,-1-1 0,0 1 1,0 0-1,-1-1 1,1 1-1,-1 0 1,-1 0-1,1 0 0,-1 2-155,-2 84 2956,-1-60-2556,2 12-390,2 1 1,2-1 0,2 0-1,4 9-10,-7-38-2051,-2-10-5796,0-5 6311</inkml:trace>
  <inkml:trace contextRef="#ctx0" brushRef="#br0" timeOffset="26">8271 255 896,'0'0'1280,"0"0"43,0 0 191,0 0-21,0 0-554,0 0-192,0 0-470,0 0-64,0 0-63,-3 2-44,-59 47 137,47-35-111,0-1 1,0-1-1,-1-1 0,0 0 1,-1-1-1,-1 0 0,1-2 1,-15 5-133,31-12 128,1-1 0,0 0 0,0 0 0,0 0 0,8 2-102,0 1-1,0 0 1,0 1 0,-1 0 0,1 0 0,3 3-26,0-1 79,44 24 60,2-2 0,26 7-139,-48-21-738,-28-11-4988,-7-3 2462</inkml:trace>
  <inkml:trace contextRef="#ctx0" brushRef="#br0" timeOffset="27">8404 459 8448,'-6'14'0,"3"-1"0,2 36 1080,-2 0-1,-8 42-1079,8-74-154,1 2-2145,2-13-3265,0-6 5555,0 0-1420</inkml:trace>
  <inkml:trace contextRef="#ctx0" brushRef="#br0" timeOffset="28">8370 459 6912,'5'23'0,"-1"-7"42,-3-13 172,4-2-34,1 1 0,-1 1 0,0-1 1,0 1-1,0 0 0,0 0 0,0 0 0,-1 1 1,2 0-181,7 6 255,9 6-41,-17-11-81,1 0 0,0-1 1,1 0-1,-1 0 0,1 0 1,0 0-1,-1-1 0,2 0 0,-1-1 1,0 0-1,0 0 0,4 0-133,-9-2 1,-1 0 0,1 0 0,0 0 0,-1 0 0,1-1 0,0 1-1,-1-1 1,1 1 0,-1-1 0,1 1 0,-1-1 0,1 0 0,-1 0 0,0 0-1,1 0 1,-1 0 0,0 0 0,0 0 0,1 0 0,-1 0 0,0-1 0,0 1-1,0 0 1,-1-1 0,1 1 0,0-1 0,0 0-1,3-5-2,18-15-1,-15 16 5,0-1 1,-1 0-1,0 0 0,0-1 1,-1 1-1,0-1 1,0 0-1,-1-1 1,0 1-1,1-5-2,13 53 235,-8-6-262,-1-1 0,-2 1 1,-1 0-1,0 35 27,-6-68-2133,0-1-3819</inkml:trace>
  <inkml:trace contextRef="#ctx0" brushRef="#br0" timeOffset="29">5394 1172 5888,'-12'14'0,"6"-4"64,5-8 277,1-2 171,0 0 107,0 0-1,0 0-63,0 0 64,0 0 21,2 7-379,-1 0 1,1 0-1,0 0 1,0 0-1,1-1 0,0 1 1,0-1-262,8 22 239,-3 7-69,-2 1-1,-1-1 1,-2 1-1,-2 0 1,-1 13-170,3 65-101,-2-103-48,-1 0 0,0 0-1,0 1 1,-3 8 149,-6 4-5419,9-23 1664,0-1 1878</inkml:trace>
  <inkml:trace contextRef="#ctx0" brushRef="#br0" timeOffset="30">5686 1211 5504,'-4'5'200,"-1"1"0,1-1-1,-1 1 1,0-1 0,0-1 0,-1 1 0,1-1 0,-1 0 0,0 0 0,0 0 0,0-1-1,-1 0 1,1 0 0,-1-1-200,-23 13 167,-15 11 157,-28 22-324,10-6 1340,60-41-1127,45-2-42,-31 3-138,0 0 1,1 1-1,-1 0 1,0 1-1,-1 0 0,1 0 1,-1 2-1,0-1 1,4 3-34,49 23 168,79 12-32,-107-34-250,-17-8-5753,-16-2 854</inkml:trace>
  <inkml:trace contextRef="#ctx0" brushRef="#br0" timeOffset="31">6005 1351 9344,'-21'27'74,"1"0"1,1 2 0,-2 8-75,14-25 17,2 0 1,-1 0 0,1 0 0,1 1 0,0 0-1,1 0 1,1 0 0,0 0 0,-1 12-18,5-15-209,0 1-4894,-2-11 2223</inkml:trace>
  <inkml:trace contextRef="#ctx0" brushRef="#br0" timeOffset="32">5956 1340 6016,'0'7'208,"0"0"0,0 0 0,1-1 0,0 1 0,0 0 0,0-1 0,1 1 0,0-1 0,0 1 0,1-1 0,0 0 0,0 1-208,10 17 371,1-1 0,1 0 0,0-1 0,2-1 1,8 8-372,-24-29 2,-1 1 1,1 0 0,0-1-1,-1 0 1,1 1 0,0-1-1,-1 1 1,1-1 0,0 0-1,0 1 1,-1-1 0,1 0-1,0 0 1,0 1 0,0-1-1,0 0 1,-1 0 0,1 0-1,0 0 1,0 0 0,0 0-1,-1-1 1,1 1 0,0 0-1,0 0 1,0-1 0,0 1-3,22-17 80,15-33 23,-36 46-102,28-44-1,-8 12 0,1 2 0,12-13 0,-26 38 0,-8 9 0,-1 0 1,1-1-1,-1 1 0,1 0 1,-1 0-1,1 0 1,0-1-1,-1 1 1,1 0-1,-1 0 1,1 0-1,0 0 0,-1 0 1,1 0-1,-1 1 1,1-1-1,0 0 1,-1 0-1,1 0 1,-1 0-1,1 1 0,-1-1 1,1 0-1,0 1 1,-1-1-1,1 0 1,-1 1-1,0-1 1,1 0-1,-1 1 0,1-1 1,-1 1-1,0-1 1,1 1-1,-1-1 1,0 1-1,1-1 1,-1 1-1,0 0 0,0-1 1,0 1-1,1-1 1,-1 1-1,0 0 1,0-1-1,0 1 1,0-1-1,0 1 0,10 34 202,-1 0 1,-1 1-1,-3 0 0,0 0 0,-2 8-202,1 9 120,8-12-1934,-12-41-4948</inkml:trace>
  <inkml:trace contextRef="#ctx0" brushRef="#br0" timeOffset="33">6641 1285 6400,'0'0'256,"0"0"42,0 0 193,0 0 85,0 0-128,4 0 21,301-14 1430,-234 14-11136,-71 0 7765</inkml:trace>
  <inkml:trace contextRef="#ctx0" brushRef="#br0" timeOffset="34">6830 1134 9600,'4'11'237,"-1"0"0,-1 1 1,0-1-1,0 0 0,-1 1 0,0-1 1,-1 1-1,-1-1 0,0 1 1,-1 5-238,0 31 571,1-10-754,2 40 762,4-28-6202,-5-48 1591,0-2 1899</inkml:trace>
  <inkml:trace contextRef="#ctx0" brushRef="#br0" timeOffset="35">7589 959 9984,'4'14'97,"-1"1"0,0-1 1,-1 0-1,-1 1 0,0-1 1,-1 1-1,-1 5-97,-14 105 924,12-107-865,0-1-21,-1 0 0,0 0 1,-1 0-1,-1-1 1,-1 0-1,0 0 0,-1 0 1,-1-1-1,0-1 1,-1 1-39,4-7 13,1-1 1,-2 0-1,1 0 1,-1-1-1,0 0 0,0 0 1,0 0-1,-1-1 1,0 0-1,0 0 1,0-1-1,-1-1 1,1 1-1,-1-1 1,0 0-1,0-1 1,0 0-1,-1-1 1,-5 1-14,11-2-17,0 0 0,0 0 0,0 0-1,0 0 1,1-1 0,-1 1 0,0-1 0,0 0 0,0 0 0,0-1 0,1 1 0,-1-1 0,0 0 0,1 0 0,0 0 0,-1 0 0,1-1 0,0 1 0,0-1 0,0 0 0,1 0 0,-1 0 0,1 0 0,-1 0 0,1 0 0,0-1 0,0 1 0,1-1 0,-1 0 0,1 1-1,-1-1 1,1 0 0,0 0 0,1 0 0,-1 0 0,1-2 17,-1-5-49,0 1-1,1 0 0,0-1 1,1 1-1,0-1 0,1 1 1,0 0-1,1 0 1,0 0-1,0 0 0,1 0 1,1 1-1,2-5 50,-5 10-1,1-1-1,0 0 1,1 1-1,-1 0 1,1 0-1,0 0 1,0 0-1,0 0 1,0 1-1,1-1 1,-1 1-1,1 1 1,0-1-1,0 1 1,0-1-1,0 1 1,0 1-1,3-1 2,-4 1 1,1 1-1,-1 0 0,0 0 0,0 0 0,0 1 1,0-1-1,1 1 0,-1 0 0,0 0 1,0 1-1,0-1 0,-1 1 0,1 0 0,0 0 1,-1 0-1,1 1 0,-1-1 0,1 1 1,-1 0-1,0 0 0,0 0 0,-1 0 0,1 0 1,0 2-1,156 213 1813,-130-168-2020,-20-26-5581,-8-19 3594,-1-12 314,0-3 280</inkml:trace>
  <inkml:trace contextRef="#ctx0" brushRef="#br0" timeOffset="36">7964 1084 4992,'0'0'192,"0"0"277,0 0 150,0 0 42,0 0 22,0 0-235,-4 2-43,-17 10 40,1 0 0,0 2-1,1 0 1,0 1 0,1 0-1,1 2 1,-8 10-445,20-22 8,1 1-1,-1 0 0,1 1 1,0-1-1,1 1 1,0 0-1,0 0 1,0 0-1,1 0 1,0 0-1,0 0 0,1 1 1,0-1-1,1 1 1,-1-1-1,1 1 1,0-1-1,1 0 1,0 1-1,0-1 0,1 1 1,0-1-1,0 0 1,1 0-1,0 0 1,2 4-8,5 9-86,1-1 1,1 0-1,1-1 1,1 0-1,0-1 0,2 0 86,45 36-2119,-51-47 819,1 1 1,-1-1-1,1-1 1,0 0-1,4 1 1300,11 3-1621</inkml:trace>
  <inkml:trace contextRef="#ctx0" brushRef="#br0" timeOffset="37">8182 1088 6784,'0'0'256,"-1"4"21,-5 18 204,0 0-1,2 1 1,0-1-1,2 1 1,1 0-1,0 0 1,3 19-481,4 22-146,2-1 0,6 17 146,-8-57-1515,-1-2-4415</inkml:trace>
  <inkml:trace contextRef="#ctx0" brushRef="#br0" timeOffset="38">8432 1198 9344,'-2'5'17,"-1"-1"1,0 1-1,0-1 1,0 0-1,0 0 1,0 0-1,-1-1 1,0 1-1,0-1 1,0 0 0,0 0-1,0 0 1,-1 0-1,1-1 1,-3 1-18,-18 12 121,-7 9 70,8-5 44,-1-1 0,-1-1 0,-25 13-235,49-30 128,2 0 21,0 0 64,0 0-42,0 0 42,0 0-63,14 2-96,0-1 0,-1 1 0,1 1 0,-1 1 0,0 0-54,42 9 114,-33-9-1512,-1 1 0,0 2 0,13 5 1398,55 14-4894,-75-24 2974</inkml:trace>
  <inkml:trace contextRef="#ctx0" brushRef="#br0" timeOffset="39">8675 1318 9088,'-1'0'7,"0"1"0,1 0 0,-1-1-1,1 1 1,-1 0 0,1-1 0,-1 1 0,1 0 0,0 0 0,-1 0 0,1-1 0,0 1 0,0 0 0,-1 0 0,1 0 0,0-1 0,0 1 0,0 0-1,0 0 1,0 0 0,0 0 0,0 0 0,0-1 0,1 1 0,-1 0 0,0 0 0,0 0 0,1-1 0,-1 1 0,0 0 0,1 0 0,-1-1-1,1 1 1,-1 0 0,1-1 0,0 1 0,-1 0 0,1-1 0,-1 1 0,1-1 0,0 1 0,0-1 0,0 1-7,30 0 493,-25-2-388,16 2 74,-1-2 1,0-1-1,15-4-179,6-1-3098,-28 4-1894</inkml:trace>
  <inkml:trace contextRef="#ctx0" brushRef="#br0" timeOffset="40">8754 1351 7552,'15'0'0,"-4"0"21,-9 0 128,-2 0 193,0 25 191,5 105 693,1-6-5417,-6-123 3103,0-1-1792</inkml:trace>
  <inkml:trace contextRef="#ctx0" brushRef="#br0" timeOffset="41">8643 1650 5376,'28'0'798,"-1"-2"0,-1-1 0,1-1 0,23-6-798,-32 5 610,1 1 0,0 2 0,0-1 0,13 2-610,10-3-4267,-42 4-170</inkml:trace>
  <inkml:trace contextRef="#ctx0" brushRef="#br0" timeOffset="42">9164 1299 8064,'0'0'0,"0"0"0,8 12 256,-8-12 128,18 10 512,-5-6 0,3-2-384,7-2 0,4 0-384,1 0 128,5 0-256,-7-2 0,0-2 0,-5 1 0,-4 3-768,-3-2 128,0 2-4224,-4-3-640</inkml:trace>
  <inkml:trace contextRef="#ctx0" brushRef="#br0" timeOffset="43">9547 1119 9600,'-1'1'67,"0"0"1,0 0 0,1 1-1,-1-1 1,0 0-1,1 1 1,0-1 0,-1 0-1,1 1 1,0-1 0,-1 1-1,1-1 1,0 0 0,0 1-1,0-1 1,0 1-1,0-1 1,1 1 0,-1-1-1,0 0 1,1 1 0,0 0-68,18 31 450,2 2-84,-6 15-205,-2 1 1,-3 1 0,-2 0-1,0 44-161,-5-70-241,-3 8-3342,0-23-770,0-9 3137,0-2-661</inkml:trace>
  <inkml:trace contextRef="#ctx0" brushRef="#br0" timeOffset="44">9843 1176 8064,'-30'39'-235,"-32"4"545,20-15-70,3 2-1,-7 8-239,45-38 67,1 1 0,-1-1 0,0 1-1,0-1 1,0 1 0,1-1 0,-1 1-1,0-1 1,1 1 0,-1 0 0,0-1-1,1 1 1,-1 0 0,1-1-1,-1 1 1,1 0 0,0 0 0,-1 0-1,1 0 1,0-1 0,-1 1 0,1 0-1,0 0 1,0 0 0,0 0 0,0 0-1,0 0 1,0 0 0,0-1 0,0 2-67,27 6 1167,-16-6-1329,31 4 487,1-1 0,39-2-325,-10-3-2776,-44 0 166,-12 0-1976</inkml:trace>
  <inkml:trace contextRef="#ctx0" brushRef="#br0" timeOffset="45">10050 1307 8064,'0'0'128,"-3"14"405,-84 285 2006,86-296-3026,-3 15 515,3-12-2651,1 1-3852,0-7 4896</inkml:trace>
  <inkml:trace contextRef="#ctx0" brushRef="#br0" timeOffset="46">10039 1363 9344,'0'3'-107,"-1"2"141,1-1 0,0 0 0,0 1 0,1-1 0,0 0 0,-1 1 1,1-1-1,1 0 0,-1 0 0,1 0 0,-1 0 0,1 0 0,0 0 0,0 0 0,1-1 0,-1 1 0,1-1 0,1 1-34,5 6 108,0 0-1,0-1 1,1 0 0,1-1-1,-1 0 1,9 4-108,-18-12 0,0 1 0,-1-1 0,1 1 0,0-1 0,-1 0 0,1 0 0,0 1 0,0-1 0,-1 0 0,1 0 0,0 0 0,0 0 0,-1 0 0,1 0 0,0 0 0,0 0 0,0 0 0,-1 0 0,1 0 0,0 0 0,0-1 0,-1 1 0,1 0 0,0-1 0,-1 1 0,1 0 0,0-1 0,-1 1 0,1-1 0,0 1 0,-1-1 0,1 1 0,-1-1 0,1 1 0,-1-1 0,1 0 0,-1 1 0,0-1 0,1 0 0,-1 1 0,0-1 0,1 0 0,-1 0 0,0 1 0,0-1 0,0 0 0,1 0 0,-1 1 0,0-1 0,0 0 0,0 0 0,-1 0 0,2-1 0,14-46-3,0 2 27,7-41-24,-22 85 107,1 3-86,0 0 1,0-1-1,0 1 1,1 0 0,-1 0-1,0 0 1,0 0-1,-1 0 1,1 0-1,0 0 1,0 0 0,0 0-1,-1 0 1,1 0-1,0 0 1,-1 0 0,1 1-1,-1-1 1,1 1-22,9 28 319,-9-28-280,9 45 127,-1 0 0,-3 1 1,-1-1-1,-3 1 1,-3 34-167,1-71-64,1 2-1785,0-10-1529,-1-3-1251</inkml:trace>
  <inkml:trace contextRef="#ctx0" brushRef="#br0" timeOffset="47">10490 1077 11008,'2'5'34,"0"1"1,0-1 0,0 0-1,1 0 1,0-1 0,0 1 0,0-1-1,0 1 1,1-1 0,0 0-1,0 0 1,0 0-35,10 11 117,-1 4 157,0 0 0,-2 0 1,0 1-1,-2 1 0,0 0 0,-1 0 1,-1 1-1,-2 0 0,2 9-274,-4-14-78,0-1 0,-1 0-1,-1 0 1,-1 1 0,0-1 0,-1 1-1,-1-1 1,-1 0 0,0 0-1,-1 0 1,0 0 0,-2-1 0,-2 6 78,4-14-867,0 0 0,0-1 1,0 1-1,-1-1 0,0 0 1,-1-1-1,1 1 0,-4 2 867,-22 19-4138</inkml:trace>
  <inkml:trace contextRef="#ctx0" brushRef="#br0" timeOffset="48">9692 746 6016,'12'0'42,"-10"0"193,-2 0 128,0 0 21,0 0 0,0 0 0,0 0-22,0 0-84,0 0-22,0 0 0,0 0 42,0 0 172,0 0 20,0 0-63,56 13 810,23-19-713,-53 4-307,1 0-1,-1 2 1,3 0-217,78 3 482,-68-4-211,-1 2 0,28 5-271,-45-4 149,1-1 1,-1 0-1,10-3-149,-11 1 117,0 0 1,0 2-1,-1 0 0,8 2-117,57 0 363,-67 0-363,-6 1 0,24-1 0,-32-4 0,-1 1 0,1 0 0,-1 0 0,1 0 0,-1 1 0,1-1 0,-1 0 0,1 1 0,-1 0 0,1-1 0,-1 1 0,0 0 0,1 0 0,1 2 0,-1 1 36,47 12 56,-47-14-823,1-1 1,0 1 0,0-1 0,0 0 0,0-1 0,0 1 0,0-1 0,0 1 0,0-1 0,0 0 0,0-1 0,0 1 0,0-1 0,0 0 0,0 0 0,-1 0 0,1 0 0,1-1 730,14-6-2219</inkml:trace>
  <inkml:trace contextRef="#ctx0" brushRef="#br0" timeOffset="327980.566">52 695 9344,'0'0'128,"0"0"0,0 0 0,0 0 0,0 0 0,0 0 0,0 0 0,0 0 0,0 0 0,0 0 0,0 0 0,0 0 21,0 6 86,-8 88 851,-10 28-1086,8-64 145,2 0 1,3 0-1,3 0 1,2 1-1,5 31-145,-4-81-174,2-1 0,-1 1-1,1-1 1,0 1 0,1-1 0,0 0 174,-2-5-1984,-2-3-2411,0 0-1002</inkml:trace>
  <inkml:trace contextRef="#ctx0" brushRef="#br0" timeOffset="328513.839">453 817 9984,'0'0'256,"0"0"0,0 0 0,0 0-22,-14 5 44,-50 22-60,1 3 1,2 3 0,1 2-1,-34 28-218,88-56 22,9 4-22,2-5 11,1 1 1,0-1 0,0 0-1,1-1 1,-1 0 0,1 0-1,1 0 1,-1-1 0,0 0-1,1 0 1,0-1 0,0 0-1,1 0-11,17 5 85,1-1-1,0-1 1,12 1-85,-10-3-348,1-1-1,0-1 1,8-2 348,-36 0-7808</inkml:trace>
  <inkml:trace contextRef="#ctx0" brushRef="#br0" timeOffset="331254.35">525 431 3456,'18'-3'85,"-15"3"342,10 37 1898,1-9-2154,1 1-1,2-2 1,1 0 0,1-1-1,1-1 1,2-1 0,0 0-1,10 6-170,-21-18-5098</inkml:trace>
  <inkml:trace contextRef="#ctx0" brushRef="#br0" timeOffset="331543.97">792 445 10112,'-4'8'18,"-1"0"1,0 0 0,-1-1-1,1 0 1,-2 0-1,1 0 1,-1-1 0,-1 1-19,0 1 26,-1 0 1,1 0 0,0 1 0,-4 8-27,-26 38-598,-2-1 1,-18 17 597,57-70-6101</inkml:trace>
  <inkml:trace contextRef="#ctx0" brushRef="#br0" timeOffset="331870.592">647 400 8064,'0'0'0,"0"23"0,0-23 0,0 14 0,0-14 128,0 13 0,0-13 0,0 16-128,0 3 128,3 12-128,-1 2 128,1 2-128,-3 10 128,-3 7 0,1-9 0,-3 2-1792,-2-2 128,2 1-2432</inkml:trace>
  <inkml:trace contextRef="#ctx0" brushRef="#br0" timeOffset="332337.912">702 1129 2816,'0'0'640,"0"0"0,9 12-256,-7 2 0,5 3 512,-6-3 0,3 2-640,-4 1 128,0-1-128,0 5 0,0-2-128,0 0 128,1 1-128,-1-6 0,4-2-2432,-4-12 0,0 0-128</inkml:trace>
  <inkml:trace contextRef="#ctx0" brushRef="#br0" timeOffset="332724.619">586 1018 3840,'0'0'384,"0"0"64,0 0 277,0 0 64,0 0-298,0 0-22,0 0-42,0 0 21,0 0-149,29 9 191,-7-2-242,1 1 0,-1 1 0,-1 1 0,0 1-1,0 1 1,-1 1 0,-1 0 0,0 1-1,-1 2 1,0 0 0,-1 0 0,-1 2 0,1 3-248,-15-19 75,-1 0 1,1 0-1,-1 1 1,0-1-1,0 0 0,0 1 1,0-1-1,0 1 1,-1 0-1,1-1 1,-1 1-1,0-1 1,0 1-1,0 0 1,0-1-1,0 1 1,0 0-1,-1-1 1,1 1-1,-1 0 0,0-1 1,0 2-76,-2 1 70,1 1 0,-1-1 0,0-1 1,-1 1-1,1 0 0,-1-1 0,0 0 0,0 0 1,-1 0-1,-3 2-70,-3 3 35,-1-1 0,0-1 1,-1 0-1,1-1 1,-1 0-1,0-1 0,-1 0 1,-10 1-36,-11-1-1160,1-4-5936,18-1 2723</inkml:trace>
  <inkml:trace contextRef="#ctx0" brushRef="#br0" timeOffset="333158.118">1148 1050 10368,'-86'11'533,"85"-10"-525,0 0 1,0-1-1,0 1 1,0 0-1,0-1 0,0 1 1,1 0-1,-1 0 0,0 0 1,1 0-1,-1 0 1,0 0-1,1 0 0,-1 0 1,1 0-1,0 0 0,-1 0 1,1 0-1,0 0 1,-1 0-1,1 0 0,0 1-8,-4 24 71,3-25-70,-3 69 343,2 0 1,4 17-345,-1 12-6769,-1-99 3356</inkml:trace>
  <inkml:trace contextRef="#ctx0" brushRef="#br0" timeOffset="333624.221">893 1018 6912,'8'5'288,"0"0"1,1 0-1,-1-1 1,1-1-1,0 1 1,0-2 0,3 1-289,34 14 49,-42-15-36,126 67 184,-113-59-83,-1 1 0,0 1 1,-1 0-1,0 1 1,-1 1-1,6 8-114,-15-16 124,-1 0 0,-1 1 0,1 0-1,-1 0 1,0 0 0,0 0 0,-1 0 0,0 1 0,0-1 0,-1 1-1,1 6-123,-2-9 69,1-1-1,-1 0 0,0 1 0,0-1 0,-1 1 1,1-1-1,-1 0 0,0 1 0,0-1 0,0 0 1,0 0-1,-1 0 0,0 0 0,0 0 0,0 0 1,0 0-1,-1-1 0,1 1 0,-1-1 0,0 0 1,-1 1-69,-15 10 67,-1-2 0,-1 0-1,0-2 1,-1 0 0,0-1 0,0-1 0,-1-1 0,0-1 0,-8 0-67,7-2-2149,0-1 0,1-1-1,-8-1 2150,-2-1-4650</inkml:trace>
  <inkml:trace contextRef="#ctx0" brushRef="#br0" timeOffset="335364.566">1082 258 6400,'0'0'128,"0"0"21,-3 1 64,-7 3-177,1 1 0,0 0-1,0 0 1,0 0 0,1 1-1,0 1 1,0 0-1,0 0 1,1 0 0,0 1-1,0 0 1,1 0 0,0 0-1,1 1 1,0 0 0,0 0-1,1 1 1,0-1-1,-2 10-35,1-4 1,1-1-1,1 1 1,1 0-1,0 0 1,1 0-1,0 1 0,1-1 1,1 0-1,1 0 1,0 0-1,1 0 1,0 0-1,3 6 0,6 10-811,-1-1-3647</inkml:trace>
  <inkml:trace contextRef="#ctx0" brushRef="#br0" timeOffset="335902.537">1259 324 7552,'-2'1'106,"-11"6"-57,0 0 0,1 1 0,0 0-1,1 1 1,0 1 0,0-1 0,1 2 0,0 0-1,1 0 1,0 0 0,1 1 0,0 1-1,1-1 1,-4 9-49,9-14 9,-1 0 1,1 0-1,0 0 0,1 1 0,-1-1 1,2 0-1,-1 1 0,1-1 1,0 1-1,0-1 0,1 1 0,0 0-9,0-5 11,-1 0-1,1 0 0,0 0 0,0 0 1,0 0-1,0 0 0,0 0 1,1 0-1,0-1 0,-1 1 0,1 0 1,0-1-1,1 2-10,-1-3 21,-1 0 0,1 0 0,0 0 0,-1 0-1,1 0 1,0 0 0,-1 0 0,1-1 0,0 1 0,0-1 0,0 1 0,0-1 0,-1 0-1,1 1 1,0-1 0,0 0 0,0-1 0,0 1 0,0 0 0,0 0 0,0-1-1,-1 1 1,2-1-21,3-1 43,0-1-1,-1 0 1,1 0 0,-1 0-1,0 0 1,0-1-1,0 0 1,-1 0-1,1-1 1,-1 1-1,0-1 1,0 0 0,0 0-1,-1 0 1,0 0-1,0-1 1,0 1-1,-1-1 1,1-1-43,2-6 91,0 0 0,-1 0 0,0-1 0,-1 0 0,-1 0-1,0 0 1,-1 0 0,0 0-91,-2 4 22,3 78-22,22 38-1259,-18-80-5034</inkml:trace>
  <inkml:trace contextRef="#ctx0" brushRef="#br0" timeOffset="336191.318">1527 359 7808,'6'12'0,"2"7"128,-2 2 128,-1 5 0,-2 1 128,-3-1 0,-5 9 0,-7 3-256,-7 0 128,-5 5-128,-4-3 0,-2-5-1792,-1-4 128,2-2-3328</inkml:trace>
  <inkml:trace contextRef="#ctx0" brushRef="#br0" timeOffset="336855.21">1720 949 6528,'0'0'277,"0"0"107,0 0 107,0 0 42,0 0 86,13 0 426,94 0 491,0-6 0,100-17-1536,-160 17-149,-46 6-1046,-1 0-3861,0 0-1365</inkml:trace>
  <inkml:trace contextRef="#ctx0" brushRef="#br0" timeOffset="337560.689">1794 1148 6912,'9'-7'21,"-7"6"128,-2 1 193,0 0 106,0 0 256,0 0 21,0 0-170,0 0-107,0 0-235,0 0 0,0 0-42,0 0 64,0 0 42,0 0 43,0 0-128,0 0 21,0 0-42,0 0 42,0 0-63,0 0-22,0 0 0,70-19 128,-23 13-231,0 3 1,28 2-26,21-1 77,85 1 584,-179 1-2453,-2 0-6549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0:33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48 4480,'7'17'0,"-4"-11"24,-1 0-1,1 0 1,-1 1 0,-1-1 0,1 0-1,-1 1 1,0-1 0,0 1 0,-1 0-1,0-1 1,0 1 0,-1-1 0,1 1-1,-3 6-23,-1 22 180,16 112 2145,-12-146-1770,0-1-214,16-20 171,16-20-469,-2-1 41,2 2 0,2 1 1,1 2-1,1 1 0,4 1-84,-30 26 13,0 1 0,0 0 0,0 0 0,1 1 0,0 1-1,0 0 1,1 0 0,0 1 0,-1 0 0,1 1 0,1 1-1,-1 0 1,0 0 0,0 1 0,1 1 0,-1 0 0,0 1-1,1 0 1,-1 1 0,0 0 0,0 1 0,12 4-13,-18-4 18,1 0 1,-1 1-1,1 0 1,-1 0-1,0 0 0,0 1 1,-1-1-1,0 1 1,1 1-1,-2-1 1,1 1-1,0 0 1,-1 0-1,-1 0 1,1 0-1,-1 1 1,0 0-1,0-1 0,0 1 1,-1 0-1,-1 1 1,1-1-1,-1 0 1,0 0-1,-1 1 1,1 2-19,-1-4 23,0 1 0,0-1 0,-1 1 0,1-1 1,-2 1-1,1-1 0,-1 1 0,1-1 0,-2 0 0,1 0 1,-1 0-1,0 0 0,0 0 0,-1 0 0,1-1 0,-1 0 1,0 0-1,-1 0 0,1 0 0,-1-1 0,0 1 0,0-1 1,-1 0-1,1-1 0,-1 1 0,0-1 0,0-1 1,0 1-1,-3 0-23,-1 0 103,-1 0 0,0-1 0,0-1 0,0 0 0,0 0 1,0-1-1,0-1 0,0 1 0,0-2 0,0 0 0,0 0 0,1-1 1,-1 0-1,1-1 0,0 0 0,-9-5-103,-16-10 166,0-3 0,1-1 1,2-1-1,-2-4-166,-1 0 378,-2 1 1,-24-13-379,36 26-1963,25 14-6058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0:32.1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0 231 4224,'39'5'0,"1"-1"0,-1-2 0,1-2 0,18-3 0,35 0 21,158-2 2496,-248 5-2496,1 0-1,-1 0 0,0 0 0,1 0 1,-1 1-1,1-1 0,-1 1 0,0 0 0,3 1-20,27 7 96,-5-4-800,-26-5-3456</inkml:trace>
  <inkml:trace contextRef="#ctx0" brushRef="#br0" timeOffset="636.381">539 1 6144,'-14'10'1,"11"-8"1,-1 0-1,1 1 1,0 0 0,-1-1-1,1 1 1,1 1 0,-1-1-1,0 0 1,1 1 0,-1-1-1,1 1 1,-1 3-2,2-5 33,0 0 1,1 1-1,0-1 0,-1 0 1,1 1-1,0-1 0,0 0 0,1 0 1,-1 1-1,0-1 0,1 0 1,-1 1-1,1-1 0,0 0 0,-1 0 1,1 0-1,0 0 0,1 0 1,-1 0-1,0 0 0,0 0 1,1 0-1,-1 0 0,1-1-33,41 43 670,-40-40-624,-1-3-15,76 65 342,-69-59-135,1-1 0,0 0-1,0 0 1,0-1 0,0 0 0,1-1 0,7 2-238,-16-6 533,-2 0-319,0 0-86,0 0 0,-38 37 128,3-11-162,-30 25 46,52-38-417,10-10-704,3-3-1003,0 0-3328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108 330 9216,'0'0'149,"0"0"64,0 0-63,0 0-22,0 0 21,0 5 64,0 49 96,1 60 368,-5-1 1,-17 81-678,-61 173 555,81-361-1087,2-15-942,-1 7 1069,3-13-6421</inkml:trace>
  <inkml:trace contextRef="#ctx0" brushRef="#br0" timeOffset="1">118 645 9216,'-8'125'800,"3"-90"-521,3 0 1,0-1-1,3 1 0,2 0 1,6 29-280,-9-62 28,0-1-1,0 0 1,1 1 0,-1-1-1,0 0 1,1 1-1,0-1 1,-1 0 0,1 1-1,0-1 1,-1 0 0,1 0-1,0 0 1,0 0 0,0 0-1,0 0 1,1 0 0,-1 0-1,0 0 1,0 0-1,1 0 1,-1-1 0,0 1-1,1 0 1,-1-1 0,1 1-28,1-1 27,-1 0 0,0 0 0,1 0 0,-1 0-1,0-1 1,1 1 0,-1-1 0,0 1 0,0-1 0,0 0 0,0 0 0,0 0 0,1 0 0,-2 0 0,1 0 0,1 0-27,8-7 77,-1 0 0,1 0 1,-1-1-1,-1 0 0,3-4-77,3-5 90,-1 0 0,-2-1 0,0 0-1,-1 0 1,-1-1 0,0-4-90,14-42 207,2-18-207,-14 45 22,2-6 92,-2 0-1,-2-1 1,-2-6-114,-11 25 22,3 27-22,0-1 0,-1 1 0,1 0 0,0 0 0,0-1 0,-1 1 0,1 0 0,0 0 0,-1 0 0,1-1 0,0 1 0,-1 0 0,1 0 0,-1 0 0,1 0 0,0-1 0,-1 1 0,1 0 0,-1 0 0,1 0 0,0 0 0,-1 0 0,1 0 0,-1 0 0,1 0 0,0 0 0,-1 0 0,1 0 0,-1 1 0,1-1 0,0 0 0,-1 0 0,1 0 0,-1 0 0,1 0 0,0 1 0,-1-1 0,1 0 0,0 0 0,-1 1 0,1-1 0,0 0 0,0 0 0,-1 1 0,1-1 0,0 0 0,0 1 0,-3 2-10,0 1 1,1-1 0,0 1 0,0-1 0,0 1-1,0 0 1,1 0 0,-1 0 0,1 0-1,0 0 1,1 0 0,-1 0 9,-3 55-99,4-48 74,-3 40-12,4 1-1,2-1 1,2-1 0,12 44 37,-14-86-60,0 1 0,0 0 0,1 0 0,0-1 0,1 0 0,0 0 0,0 0 0,1 0 0,1-1-1,6 7 61,-3-6-1121,0 1-1,0-2 1,1 1-1,0-2 1,3 2 1121,20 11-5056</inkml:trace>
  <inkml:trace contextRef="#ctx0" brushRef="#br0" timeOffset="2">544 198 8832,'11'17'-94,"1"0"0,1-1 1,1-1-1,1 0 1,0 0-1,1-2 0,14 10 94,-11-8-713,0 0 0,-2 1 0,1 1 713,-16-14-3690,-2-3 2239</inkml:trace>
  <inkml:trace contextRef="#ctx0" brushRef="#br0" timeOffset="3">770 214 8576,'0'0'0,"-12"21"0,2-13 128,-3 3-128,-3 1 128,-2 0-128,-1 5 128,-5 3-128,0-1 128,-2 1-128,2 1 128,2-1 0,4-5 0,5-1-128,3-2 128,2-7-384,8-5 0,0 0-6144</inkml:trace>
  <inkml:trace contextRef="#ctx0" brushRef="#br0" timeOffset="4">648 167 8576,'0'0'0,"-3"19"0,3-19 0,0 12 0,0-2 0,-2 1 0,-1 5 0,3 1 0,-1 5 0,-3 3 0,3 2 0,-2 4 0,-1 0 128,3 2-128,-2-9 0,3-1-3840,0-8 0</inkml:trace>
  <inkml:trace contextRef="#ctx0" brushRef="#br0" timeOffset="5">658 900 5120,'1'1'37,"1"0"0,-1 0 0,0 0 1,0 0-1,0 0 0,0 1 0,0-1 0,0 0 0,0 0 1,-1 1-1,1-1 0,0 1 0,-1-1 0,1 0 1,-1 1-1,0-1 0,1 1 0,-1-1 0,0 1 1,0-1-1,0 1 0,0-1 0,-1 1 0,1-1 0,0 1 1,-1-1-1,1 1-37,-14 53 1547,8-38-1261,0 10-478,2 1 0,1-1 0,1 1 0,1 2 192,1-30-4757</inkml:trace>
  <inkml:trace contextRef="#ctx0" brushRef="#br0" timeOffset="6">504 813 5504,'0'0'256,"3"-1"-22,3-1-113,0 1-1,0 0 0,0 0 0,1 1 0,-1 0 0,0 0 0,1 0 0,-1 0 1,0 1-1,0 0 0,1 0 0,-1 0 0,0 1 0,0 0 0,0 0 0,-1 0 1,1 1-1,-1-1 0,5 4-120,11 5 176,-1 1 0,-1 0 0,0 2 0,12 10-176,-23-17 56,-1 1 1,1-1-1,-2 1 1,1 1-1,-1-1 0,-1 1 1,0 0-1,0 0 0,-1 0 1,-1 0-1,1 1 1,-2-1-1,1 1 0,-2 0 1,1 0-1,-2 0 0,1 3-56,-1-6 65,-1 0 0,0 0 0,0 0 0,0 0 0,-1 0 0,0 0 0,-1 0 0,1-1 0,-1 1 0,-1-1 0,0 1 0,0-1 0,0 0 0,-1-1 0,0 1 0,0-1 0,-1 1 0,1-1 0,-1-1 0,-1 1-1,1-1 1,-1 0 0,0 0 0,-3 1-65,-1 0 47,0-1 1,0 0-1,-1-1 0,0 0 0,0 0 0,0-1 1,-10 0-48,14-1-398,-1-1 0,1 0 1,0-1-1,0 1 0,0-2 1,-1 1-1,-4-2 398,-13-4-6101</inkml:trace>
  <inkml:trace contextRef="#ctx0" brushRef="#br0" timeOffset="7">825 900 4224,'0'0'1280,"0"0"-150,0 0-575,0 14 192,2 28-333,2 1 1,2-1 0,2 0-1,4 8-414,14 42-3336,-21-75 2113,-5-17-3684</inkml:trace>
  <inkml:trace contextRef="#ctx0" brushRef="#br0" timeOffset="8">782 782 7040,'0'7'-86,"0"-5"172,3-1 42,27 14 271,0 1 1,-2 1 0,0 1-1,7 7-399,-25-17 133,-1 0 0,-1 0 0,0 1 0,0 0 0,-1 0 0,0 0 0,-1 1 0,0 0 1,-1 0-1,0 0 0,-1 1 0,0-1 0,1 8-133,-2-5 84,-2-1-1,0 1 1,0-1 0,-2 1 0,1 0 0,-2-1 0,0 1 0,-1-1 0,0 0 0,-1 0 0,0 0 0,-2 0-1,1 0 1,-8 9-84,3-5 88,-1-1-1,-1-1 0,0 0 1,-1 0-1,-1-1 0,0-1 1,-1 0-1,-1 0 0,0-2 1,-8 4-88,14-8-93,-1-1 0,0 0 0,0 0 0,-1-1 0,1-1 0,-1 0 0,0 0 0,-3 0 93,5-2-1395,1 0 1,-1-1 0,1 0 0,-1 0 0,1 0 0,-10-3 1394,-11-1-2283</inkml:trace>
  <inkml:trace contextRef="#ctx0" brushRef="#br0" timeOffset="9">1087 182 4992,'0'0'149,"0"0"107,0 0 107,0 0-22,0 0-149,0 0 64,0 0 128,0 0 107,0 0 21,1-5 0,1-10-117,1 1 338,-2 0 0,1-1 0,-2 1 1,-1-5-734,0 18 13,-1 0 1,1 0-1,-1 0 1,0 0-1,1 0 0,-1 0 1,0 0-1,0 1 1,0-1-1,0 0 1,0 1-1,0 0 1,0-1-1,0 1 1,0 0-1,0 0 1,0 0-1,0 0 1,-2 0-14,-2 1 0,0 0 0,0 0 0,-1 1 0,1 0 0,1 0 0,-1 0 0,0 1 0,1-1 0,-1 1 0,1 0 0,0 1 0,0-1 0,0 1 0,1 0 0,-1 0 0,1 0 0,0 0 0,-1 3 0,-10 11 0,1 1 0,1 1 0,-9 17 0,17-27-19,-1-1 1,1 1 0,1 0-1,0 0 1,1 0 0,0 0 0,-1 10 18,4-19 1,0 0 0,0 0 0,0 0 0,0 0 0,0 0 0,0 0 0,0-1 0,0 1 0,0 0 0,0 0 0,1 0 0,-1 0 0,0 0 0,1-1 0,-1 1 0,0 0 0,1 0 0,-1 0 0,1-1 0,0 1 0,-1 0 0,1-1 0,0 1 0,0 0 0,-1-1 0,1 1 0,0-1 0,0 1 0,0-1 0,0 1 0,-1-1 0,1 0 0,0 1 0,0-1 0,0 0 0,0 0 1,0 0-1,0 1 0,0-1 0,0 0 0,0 0 0,0 0 0,0 0 0,0-1 0,0 1 0,0 0 0,0 0 0,0 0 0,0-1 0,0 1 0,0 0-1,6-3 17,0 1 1,0-1-1,0 0 1,0 0-1,4-3-17,-9 4 10,7-3 43,0 0 1,-1-1-1,1 0 0,-2 0 1,1-1-1,-1 0 0,0 0 1,-1 0-1,0-1 0,0 0 1,-1 0-1,0-1 0,-1 1 1,0-1-1,0 1 0,1-8-53,-4 7 22,-2 19-26,-1 1-42,1-1-1,0 0 1,1 1 0,0-1 0,1 3 46,0-3-166,14 44 429,-14-51-417,0 0 0,1 0 0,0 0 0,-1-1 0,1 1 0,1 0-1,-1-1 1,0 1 0,1-1 0,-1 0 0,1 0 0,0 0 0,0 0 0,0 0 0,0 0 0,1 0 154,6 2-6997</inkml:trace>
  <inkml:trace contextRef="#ctx0" brushRef="#br0" timeOffset="10">917 0 4224,'0'0'149,"0"0"65,0 0-44,0 0 44,0 0-44,0 0 65,0 0 42,-11 24 342,-34 53-406,31-54-14,0 1-1,2 0 0,-8 23-198,17-38 27,1 0-1,0 0 1,1 0-1,0 0 0,0 1 1,1-1-1,0 0 1,1 0-1,0 0 1,1 0-1,0 0 0,1 0 1,1 3-27,4 7-854,-1-1-3412</inkml:trace>
  <inkml:trace contextRef="#ctx0" brushRef="#br0" timeOffset="11">1243 57 5120,'0'0'0,"-8"11"512,8-3 128,5 1 0,-2 9 0,2 9-256,-5-2 128,0 3-128,-8 1 0,-2 5-128,-3-3 0,-3-2-256,2-1 128,-4 2 0,0-6 0,1-3-4224,-9-2 0,0 1 3072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0 126 2816,'0'0'789,"8"-7"198,-3 5 1973,244-86-1147,-239 88-1834,7 2 64,0-5-1,0-3 1,7-11-43,-22 14-1558,-2 3-3668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0 128 8192,'17'0'0,"-8"0"21,-7 0 86,-2 0 21,0 0 21,34-11 619,31-30-299,2 10 1,-1 11-1,2 10-469,-60 8 328,10-8-3323,-18 10-2423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0 2944,'6'0'160,"-1"1"1,0-1-1,0 1 1,0-1-1,0 1 1,0 0-1,0 1 0,-1-1 1,1 1-1,0 0 1,-1 0-1,1 0-160,-3 0 114,0 0 0,0 0 0,0 0 0,0 1 0,-1-1-1,1 0 1,-1 0 0,0 1 0,0-1 0,0 1 0,-1-1 0,1 1-1,0-1 1,-1 1 0,0-1 0,0 1 0,0 0 0,0-1 0,-1 1-1,1 0-113,-13 93 1817,-5-1 0,-27 75-1817,6-26 484,36-131-435,1-7-43,0 1 0,1 0 0,0-1 0,1 1 0,-1 0 0,2 0-6,0-1-856,3-11-1104,1-4-3757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0 174 3968,'7'24'939,"2"0"-1,0 0 1,2 0-1,0-1 1,2 0 0,16 20-939,-28-42 33,0 0 0,0 0 0,0 0 0,0 0 0,0 0 0,0-1 0,0 1 0,0 0 0,0-1 0,1 1 1,-1-1-1,0 1 0,0-1 0,1 0 0,-1 1 0,0-1 0,1 0 0,-1 0 0,0 0 0,1 0 0,-1 0 0,0 0 0,1 0 0,-1 0 1,0 0-1,1-1 0,-1 1 0,0 0 0,1-1 0,-1 1 0,0-1 0,0 1 0,0-1 0,1 1 0,-1-1 0,0 0 0,0 0 1,0 1-1,0-1 0,0 0-33,6-5 112,1 0-1,-1 0 1,0 0 0,5-7-112,-3 1 53,0 0 1,-1 0-1,0-1 0,-2 1 0,1-1 0,-2-1 0,0 1 1,-1-1-1,0 0 0,0-10-53,-1 4 37,-1-1 0,-1 0-1,-1 0 1,-1 0 0,-1 1 0,-2-1 0,0-1-37,4 22 0,0 0 0,0 0 0,-1 0 0,1 0 0,0 1 0,0-1 0,0 0 0,0 0 0,0 0 0,0 0 0,0 0 0,-1 0 0,1 0 0,0 0 0,0 0 0,0 0 0,0 0 0,0 0 0,-1 0 0,1 0 0,0 0 0,0 0 0,0 0 0,0-1 0,0 1 0,0 0 0,0 0 0,-1 0 0,1 0 0,0 0 0,0 0 0,0 0 0,0 0 0,0 0 0,0 0 0,0 0 0,0 0 0,0-1 0,-1 1 0,1 0 0,0 0 0,0 0 0,0 0 0,0 0 0,0 0 0,0 0 0,0-1 0,0 1 0,0 0 0,0 0 0,0 0 0,0 0 0,0 0 0,0 0 0,0 0 0,0-1 0,0 1 0,0 0 0,0 0 0,0 0 0,1 0 0,-1 0 0,0 0 0,0 0 0,0 0 0,0-1 0,0 1 0,0 0 0,0 0 0,-3 13 0,-3 26 0,6-34 0,-6 45-1,3-1 0,3 4 1,1-34 3,0 1 0,2-1 1,1 0-1,0-1 0,2 1 1,0-1-1,1 0-3,-4-12-336,0 0 0,0-1 0,1 1 0,0-1 0,0 0 0,0 0 0,1-1 0,3 4 336,5 4-6421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 0 6528,'0'0'0,"-23"17"384,12-7 0,-8 7 0,0 4 128,8 8-384,-1 1 128,1 1-128,3 2 128,4 1-128,-3-7 128,7-6-128,0-4 128,0-8-256,0-9 0,0 10-3328,0-10 128,0 0 1280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6784,'0'5'146,"1"0"0,-1 0 1,1 0-1,0-1 0,0 1 0,1 0 1,-1-1-1,1 1 0,1-1 1,-1 1-1,1-1 0,0 1-146,12 25 421,52 173 1243,-67-203-1653,0 0-1,0 1 1,0-1 0,0 0 0,0 0 0,0 1 0,1-1 0,-1 0 0,0 0 0,0 1-1,0-1 1,0 0 0,0 0 0,0 0 0,1 1 0,-1-1 0,0 0 0,0 0 0,0 0 0,1 0-1,-1 1 1,0-1 0,0 0 0,0 0 0,1 0 0,-1 0 0,0 0 0,0 0 0,1 0-1,-1 0 1,0 1 0,0-1 0,1 0 0,-1 0 0,0 0 0,1 0 0,-1 0 0,0 0-1,0 0 1,1 0 0,-1 0 0,0-1 0,0 1 0,1 0 0,-1 0 0,0 0 0,0 0-1,1 0 1,-1 0 0,0 0 0,0-1 0,1 1 0,-1 0-11,15-16 184,8-23-28,13-51 74,-13 32 31,11-15-261,-34 72-1,1 1 0,-1 0 0,0 0 0,0-1 1,0 1-1,0 0 0,1 0 0,-1 0 0,0-1 1,0 1-1,1 0 0,-1 0 0,0 0 0,0 0 0,1-1 1,-1 1-1,0 0 0,0 0 0,1 0 0,-1 0 1,0 0-1,1 0 0,-1 0 0,0 0 0,1 0 1,-1 0-1,0 0 0,0 0 0,1 0 0,-1 0 0,0 0 1,1 0-1,-1 0 0,0 0 0,1 0 0,-1 0 1,0 1-1,0-1 0,1 0 0,-1 0 0,0 0 1,0 0-1,1 1 0,-1-1 0,0 0 0,0 0 1,8 7-69,-2-1 66,-1-1 1,-1 1-1,1 1 1,-1-1-1,-1 0 0,1 1 1,-1-1-1,0 1 0,-1 0 1,1 5 2,13 75 3,-11-53-1,8 49-3842,-10-70-1536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06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60 10240,'11'0'-150,"49"-6"1430,1-3 0,-1-3 0,36-13-1280,-83 23 185,0-1 0,0 2 0,1 0 0,-1 0 0,0 1 0,0 1-1,1 0 1,-1 1 0,8 2-185,-19-3 325,-2-1-40,5 0-1949,5-1-4791,-10 1 930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0 225 7680,'0'0'128,"0"0"0,0 0 21,0 0 64,0 0-42,0 0 85,0 0 107,4-1-22,20-6-145,0 1 0,1 2 0,0 0 0,0 1 0,0 1 0,0 1 0,21 1-196,-6 0 476,0-2 1,32-5-477,-71 7-112,10-2-198,-5 2-3684,-6 0-912</inkml:trace>
  <inkml:trace contextRef="#ctx0" brushRef="#br0" timeOffset="1">174 1 8064,'0'0'149,"0"0"64,0 0-63,0 0 20,0 0 193,0 0 64,-1 14-1,-10 116 1238,7 127-1664,12-209-1365,-3-26-5568</inkml:trace>
  <inkml:trace contextRef="#ctx0" brushRef="#br0" timeOffset="2">848 36 8320,'0'0'128,"-3"-2"42,0 0-153,0 0 0,1 1 0,-1-1 0,0 1-1,-1 0 1,1 0 0,0 0 0,0 0-1,-1 0 1,1 0 0,0 1 0,-1-1 0,1 1-1,0 0 1,-1 0 0,1 0 0,-3 1-17,-1 0 57,-1 0 1,1 1 0,0 0-1,0 0 1,0 0 0,0 1-1,1 0 1,-3 2-58,-11 6 155,0 2-1,1 0 1,1 1 0,-15 13-155,13-9 0,1 1 0,1 1 0,1 0 0,-2 6 0,13-17 0,0-1 0,1 1 0,0 0 0,1 0 0,0 0 0,1 0 0,0 1 0,0 0 0,1-1 0,1 1 0,0 0 0,1 2 0,0-8-9,1 1 0,0-1 0,0 1 0,1-1 0,0 0 0,0 1 0,0-1 1,0 0-1,1 0 0,0 0 0,-1 0 0,2-1 0,-1 1 0,0-1 0,1 1 0,0-1 1,0 0-1,0 0 0,0-1 0,1 1 0,-1-1 0,1 0 0,0 0 0,2 1 9,2 1-156,0-1-1,1 0 1,0-1 0,-1 0-1,1 0 1,0-1-1,0 0 1,0 0-1,0-1 1,0 0 0,0-1-1,6 0 157,9-3-5205</inkml:trace>
  <inkml:trace contextRef="#ctx0" brushRef="#br0" timeOffset="3">674 335 8448,'0'0'0,"13"0"0,-13 0 128,11 0-128,-11 0 0,16-3 0,-6 2 0,6 1 128,5 0 0,1 0 0,4 0 0,0 0 0,-2-3 0,2 0-512,-6 2 128,1-2-5888</inkml:trace>
  <inkml:trace contextRef="#ctx0" brushRef="#br0" timeOffset="4">848 368 9088,'0'0'0,"0"0"0,0 0 128,0 0-128,0 0 128,0 17 128,0-3 0,-4 5-128,4 0 128,0 5-128,0-2 128,0 1-128,0-5 0,0-1-128,0-6 128,0 0-7936</inkml:trace>
  <inkml:trace contextRef="#ctx0" brushRef="#br0" timeOffset="5">693 593 5760,'0'0'128,"0"0"0,0 0 21,0 0 107,0 0 107,0 0 21,0 0 21,0 0 86,0 0-22,0 0-149,0 0 43,0 0 21,0 0-43,0 0-149,0 0 43,0 0 21,0 0 0,0 0 0,0 0-22,0 0-84,0 0-22,0 0 0,0 0 0,0 0 0,8-1-22,222-38 278,-169 38-362,-54 1-219,2 0 303,-2 0-9700,-7 0 7759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0 990 3328,'8'-3'159,"-4"3"3522,177 2-2350,-6 0-81,124-13-1250,129-39 277,105-7 65,-206 44-214,-263 8-128,278-15 0,-211 14 74,-1-4 1,120-24-75,-95 12 107,15 6-107,-144 12 54,61 1-151,-85 3-735,-2 0-981,0 0-3563</inkml:trace>
  <inkml:trace contextRef="#ctx0" brushRef="#br0" timeOffset="1">399 208 10112,'-17'4'0,"7"-3"21,16 35 747,-3-13-663,-1 1 0,-2-1-1,0 1 1,-2-1 0,-1 0 0,-1 1-1,-2-1 1,0 0-105,-8 22 190,-3 0 0,-2-1 0,-14 22-190,27-53 81,7-10-4535,-1-3-922</inkml:trace>
  <inkml:trace contextRef="#ctx0" brushRef="#br0" timeOffset="2">352 546 7680,'4'6'113,"-1"0"-1,1 0 1,0 0 0,0 0 0,1-1 0,0 0-1,0 0 1,6 4-113,-9-8 38,-1 0 0,1 0 1,0 0-1,0 0 0,0 0 0,0 0 0,0-1 0,0 1 0,0-1 0,0 1 0,0-1 0,1 0 0,-1 0 0,0 0 0,0 0 1,0 0-1,0 0 0,0 0 0,0-1 0,0 1 0,1-1 0,-1 1 0,0-1 0,0 0 0,-1 0 0,1 1 0,0-1 1,0 0-1,0-1 0,-1 1 0,1 0 0,-1 0 0,1-1 0,0 1-38,8-9 64,1 1 1,-2-1-1,0-1 0,0 1 1,-1-1-1,0-1 0,-1 1 0,-1-1 1,0 0-1,-1-1 0,2-6-64,7-28 117,-3 0 0,2-26-117,-3 18 83,-8 259-872,-2-190 475,1 1 1,0-1-1,2 0 0,-1 0 1,2 0-1,0 0 1,1 0-1,1-1 0,0 1 1,5 5 313,-3-8-4672</inkml:trace>
  <inkml:trace contextRef="#ctx0" brushRef="#br0" timeOffset="3">733 494 5504,'0'0'0,"0"0"0,0 0 0,0 0 512,0 0 0,0 0-128,0 0 0,23-1 0,-5-2 0,7-1-256,-2 0 128,-1-1-128,-1 1 0,-3 1-128,-2 0 128,-2 2-6272</inkml:trace>
  <inkml:trace contextRef="#ctx0" brushRef="#br0" timeOffset="4">838 564 6656,'0'0'0,"-3"9"0,3-9 0,-4 11 0,4-11 0,0 15 0,0-15 128,0 16-128,0-16 128,-1 11 0,1-11 0,-3 8-256,3-8 128,0 0-4864</inkml:trace>
  <inkml:trace contextRef="#ctx0" brushRef="#br0" timeOffset="5">659 714 7936,'32'-5'493,"0"0"1,0 2 0,0 1-1,5 1-493,5-1 485,0-1 0,2-2-485,15 3-960,-57 2-5760</inkml:trace>
  <inkml:trace contextRef="#ctx0" brushRef="#br0" timeOffset="6">1159 414 6656,'21'0'640,"-19"0"-64,-2 0 277,0 0 43,0 0-384,4 0-64,40-3 118,1-1 0,20-6-566,1-7-2988,-41 9-2281,-14 7 3093</inkml:trace>
  <inkml:trace contextRef="#ctx0" brushRef="#br0" timeOffset="7">1674 128 4224,'0'0'661,"0"0"171,0 0 384,0 0 64,0 0-384,1 3-107,4 21-481,-2 0 0,0 0 0,-2 0 0,-1 0-1,-1 1 1,-1-1 0,-3 9-308,-9 34 326,8-45-229,1 0-1,1 0 1,1 1 0,1 0-1,2 0 1,1-1 0,1 5-97,1-17-1857,-3-7-1918,0-3-1217</inkml:trace>
  <inkml:trace contextRef="#ctx0" brushRef="#br0" timeOffset="8">1654 368 2944,'2'7'544,"-1"0"1,1-1-1,0 1 0,1 0 1,0-1-1,0 0 1,0 1-1,1-1 0,2 2-544,13 28 626,-17-33-485,-1 1 0,1 0 1,0-1-1,0 1 0,0-1 0,1 0 0,-1 1 1,1-1-1,0 0 0,0 0 0,0-1 0,0 1 0,1 0-141,-2-3 37,-1 1-1,1 0 0,0-1 0,-1 0 0,1 1 0,0-1 1,0 0-1,-1 0 0,1 0 0,0 0 0,0 0 1,0 0-1,-1 0 0,1 0 0,0-1 0,0 1 0,-1-1 1,1 1-1,0-1 0,-1 0 0,1 1 0,-1-1 1,1 0-1,-1 0 0,1 0 0,-1 0 0,0 0 0,1 0 1,-1 0-1,0 0 0,0-1 0,0 1 0,1-2-36,5-7 51,0 0 0,0-1 0,-1 1 0,-1-1 0,0-1 0,-1 1 0,0-1 0,-1 1 0,0-1 0,-1-2-51,4-9 45,22-116 168,-25 130-341,-3 8-85,0 1 64,0 0 21,0 0 0,5 22 0,-1 3 128,-2 0 0,0 15 0,-2-24 0,0 1 0,2-1 0,0 0 0,1-1 0,0 1 0,2 0 0,5 12 0,-1-13-463,2 2-2028,-6-4-3344,-5-13 4256</inkml:trace>
  <inkml:trace contextRef="#ctx0" brushRef="#br0" timeOffset="9">2016 421 7040,'-5'13'156,"1"0"1,0 0-1,0 1 1,2-1 0,0 1-1,1 0 1,1-1-1,0 1 1,1 4-157,-2 43 511,1-45-2538,0-16-2602</inkml:trace>
  <inkml:trace contextRef="#ctx0" brushRef="#br0" timeOffset="10">2016 402 6656,'0'0'170,"0"0"193,0 0 213,0 0 363,0 0-65,0 0-575,2 2-86,19 26 143,-2 0-1,8 18-355,18 28 1124,-45-74-1096,0 1 0,0-1 0,0 0-1,0 0 1,0 1 0,0-1 0,1 0 0,-1 0 0,0 0 0,0 1 0,1-1-1,-1 0 1,0 0 0,0 0 0,1 1 0,-1-1 0,0 0 0,0 0-1,1 0 1,-1 0 0,0 0 0,1 0 0,-1 0 0,0 0 0,1 1 0,-1-1-1,0 0 1,0 0 0,1 0 0,-1 0 0,0 0 0,1 0 0,-1-1 0,0 1-1,1 0 1,-1 0 0,0 0 0,1 0-28,10-11 348,7-27-476,-14 27 236,47-94-108,-49 105-19,1 0 1,-1 0-1,0 0 1,0 1-1,0-1 1,0 1-1,0-1 1,0 1-1,0 0 1,0-1-1,0 1 1,0 0-1,-1 0 1,1 0-1,1 1 19,1 1 17,1 1 1,0-1-1,-1 1 0,1 0 0,-1 0 0,0 0 1,-1 1-1,1-1 0,-1 1 0,0 0 0,-1 0 0,1 0 1,-1 0-1,0 0 0,0 0 0,0 5-17,2 9-923,-2 1 1,0-1-1,-2 1 0,0 0 923,0-5-2066,0-14-2350,0-1 2304</inkml:trace>
  <inkml:trace contextRef="#ctx0" brushRef="#br0" timeOffset="11">2455 0 7552,'0'0'128,"0"0"42,0 0 193,0 0 128,0 0 21,0 0-22,2 11 364,31 84-363,-13-42-109,-3 0 0,-3 1 0,0 18-382,-11-53 39,-2-1 0,0 1 0,-2-1 1,0 1-1,-1 0 0,-1-1 1,-1 0-1,-1 0 0,-1 0 1,-1 0-1,-9 16-39,6-16-996,-1-1 1,-1-1-1,-13 15 996,-8 6-6570</inkml:trace>
  <inkml:trace contextRef="#ctx0" brushRef="#br0" timeOffset="12">179 171 7552,'-22'24'121,"2"1"0,1 0 1,2 2-1,0-1 0,2 2 0,-1 6-121,12-25 42,1-1 0,1 1-1,-1 0 1,2-1 0,-1 1-1,1 0 1,1 0 0,0 0-1,0 0 1,1 0-1,0 0 1,1 0 0,0 0-1,1 0 1,0-1 0,1 1-1,0-1 1,0 0 0,1 0-1,0 0 1,0-1-1,1 1 1,0-1-42,12 11-320,0-1 0,1-1 0,1 0 0,18 10 320,6 3-5269</inkml:trace>
  <inkml:trace contextRef="#ctx0" brushRef="#br0" timeOffset="13">2817 152 6528,'-6'59'661,"1"-7"555,-12 48-1216,15-90 60,-6 25 224,-1 0-1,-2-1 1,-2 0 0,-13 23-284,21-51-1728,5-6-3456</inkml:trace>
  <inkml:trace contextRef="#ctx0" brushRef="#br0" timeOffset="14">2743 315 3584,'0'0'43,"0"0"682,13 18 1899,-5-6-2167,12 19 140,2-1 0,3 2-597,-18-24 195,0-1 1,0 0-1,0 0 1,1 0-1,1-1 0,-1 0 1,1 0-1,0-1 1,0 0-1,4 1-195,-12-6 32,1 0 0,-1 1 0,0-1 0,1 0 0,-1 0 0,0 0 0,1 0 0,-1 0 0,0 0 0,1 0 0,-1-1 0,0 1 0,1 0 0,-1-1 0,0 1 0,0 0 0,1-1 0,-1 0 0,0 1 0,0-1 0,0 1 0,0-1 0,0 0 0,0 0 0,0 0 0,0 0 0,0 1 0,0-1 0,0 0 0,-1 0 0,1 0 0,0 0 0,-1-1 0,1 1 0,-1 0-32,21-46 415,-19 42-371,19-63 185,0-19-229,-3 13 283,5-5-283,-20 75-22,-3 3-84,-16 59-22,11-28-421,2 0 1,1 0-1,2 0 0,1 0 1,2 0-1,1 0 1,5 13 548,-5-20-3456,-2 0 0</inkml:trace>
  <inkml:trace contextRef="#ctx0" brushRef="#br0" timeOffset="15">3206 459 7808,'-8'11'0,"5"-2"128,1 1-128,2-2 128,0 3 0,0 2 0,2 1-128,1-2 128,-2 3-128,3-4 128,-1 0-128,-2-3 128,3 2-6272</inkml:trace>
  <inkml:trace contextRef="#ctx0" brushRef="#br0" timeOffset="16">3190 403 8448,'-1'4'106,"0"1"-1,1-1 1,0 1 0,0-1 0,0 1 0,1-1 0,0 0-1,0 1 1,0-1 0,0 0 0,1 1 0,0-1 0,0 0-1,1 1-105,39 57 758,-24-38 75,-18-24-805,1 1 0,-1-1 0,0 1 0,0-1 0,1 0 0,-1 1 0,0-1 0,1 0 0,-1 0 0,1 1 0,-1-1 0,1 0 0,-1 1 0,0-1 0,1 0 0,-1 0 0,1 0 0,-1 0 1,1 1-1,-1-1 0,1 0 0,-1 0 0,1 0 0,-1 0 0,1 0 0,0 0 0,-1 0 0,1 0 0,-1 0 0,1 0 0,-1-1 0,1 1 0,-1 0-28,19-11 256,12-22-225,-30 31 15,76-104-24,-75 104-150,-2 2 0,1 6 109,0 0 1,1 0 0,0 0 0,0 0 0,0 0 0,3 2 18,6 20-19,0 23-457,-7-29-382,1-1-1,1 1 1,2 1 858,-7-21-3200,-1-2-917</inkml:trace>
  <inkml:trace contextRef="#ctx0" brushRef="#br0" timeOffset="17">1765 1872 9600,'-2'-42'1304,"-5"-26"-1304,-3-36 1277,9 58-1184,2-166 1097,2 165-900,2-1 1,3 1 0,7-19-291,-13 60-19,1 0 1,0 0 0,1 0-1,-1 0 1,1 1 0,0-1-1,1 1 1,0 0 0,-1 0-1,2 0 1,-1 1 0,1-1-1,0 1 1,0 1 0,0-1-1,3-1 19,-6 4-8,0-1-1,-1 1 1,1-1-1,0 1 0,0 0 1,0 0-1,0 0 1,0 0-1,0 1 1,1-1-1,-1 1 1,0 0-1,0 0 0,0 0 1,1 0-1,-1 0 1,0 0-1,0 1 1,0-1-1,1 1 0,-1 0 1,0 0-1,0 0 1,-1 0-1,1 0 1,0 1-1,0-1 1,-1 1-1,1 0 0,0-1 1,-1 1-1,0 0 1,0 0-1,0 1 1,0-1-1,0 0 0,0 0 1,0 1 8,0 1-1,0 0 0,0 0-1,0 0 1,-1-1 0,0 2 0,1-1 0,-2 0 0,1 0-1,0 0 1,-1 0 0,0 0 0,0 1 0,-1-1 0,1 0 0,-1 0-1,0 0 1,0 0 0,-1 0 0,1 0 0,-3 3 1,0 1 0,0-2 0,0 1 0,-1 0 0,0-1 1,-1 1-1,1-1 0,-1 0 0,-1-1 0,1 0 1,-2 1-1,-5 3 9,6-3 0,0-1 0,-1 1-1,0-2 1,0 1 0,0-1 0,-1 0 0,1 0 0,-1-1 0,0 0-1,-1 0 1,-4 0-9,57-14 22,-33 10-37,1 0 1,1 1 0,-1 1 0,0-1-1,-1 2 1,1-1 0,0 1 0,0 1 0,5 1 14,-13-3-5,1 1 0,0-1 1,-1 1-1,1-1 1,-1 1-1,0 0 1,0 0-1,0 1 0,0-1 1,0 0-1,0 1 1,-1 0-1,1-1 1,-1 1-1,0 0 0,0 0 1,0 0-1,0 0 1,-1 0-1,0 1 1,1-1-1,-1 0 0,0 1 1,-1-1-1,1 0 1,-1 1-1,0-1 1,0 2 4,0-1 2,-1 1 0,0-1 0,-1 1 0,1-1 1,-1 0-1,0 1 0,0-1 0,-1 0 1,1 0-1,-1 0 0,0 0 0,0-1 0,-1 1 1,1-1-1,-1 1 0,0-1 0,0 0 1,0 0-1,0-1 0,-1 1 0,1-1 0,-1 0 1,0 0-1,-2 1-2,-10 3-2,0 0 0,0 0 1,0-1-1,-1-1 0,0-1 0,-11 1 2,-17-6-2154,26-1-5590</inkml:trace>
  <inkml:trace contextRef="#ctx0" brushRef="#br0" timeOffset="18">2355 1127 6912,'0'0'384,"-6"10"1152,-88 78-491,83-76-979,1 0 1,1 0-1,0 1 0,1 0 0,0 0 1,1 1-1,1 0 0,-4 13-66,8-18 14,0 1 0,1-1 0,0 1 0,1-1 0,0 1 0,1-1 0,0 1 0,0-1 0,1 1 0,1-1 0,0 0-1,0 0 1,1 0 0,3 4-14,30 47-2240,-19-33-3306</inkml:trace>
  <inkml:trace contextRef="#ctx0" brushRef="#br0" timeOffset="19">335 1215 8320,'-1'0'45,"0"0"0,1-1 0,-1 1 0,0 0 0,1 0 1,-1-1-1,0 1 0,1 0 0,-1 0 0,0 0 0,0 0 0,1 0 0,-1 0 1,0 0-1,0 0 0,1 0 0,-1 0 0,0 0 0,0 0 0,1 0 0,-1 0 1,0 1-1,1-1 0,-1 0 0,0 0 0,1 1 0,-1-1 0,0 0 1,1 1-1,-1-1 0,1 1 0,-1 0-45,2 19 1862,2-1-1968,-3 16 320,-2 0 0,-2 0 0,-2-1 0,-2 1 0,-1-1 0,-3 4-214,-5 18 102,-3 36-102,14-68-2837,4-15-4032</inkml:trace>
  <inkml:trace contextRef="#ctx0" brushRef="#br0" timeOffset="20">256 1464 6528,'0'3'34,"0"1"0,0-1 0,1 0 0,-1 1 0,1-1 0,0 0 0,0 0 0,1 0 0,-1 1 0,1-1 0,-1 0 0,1-1 0,0 1 0,1 0 0,-1 0 0,0-1 0,1 1 0,0-1 0,0 0 0,0 1-34,6 5 201,1 0 0,0-1 0,0-1 0,1 1 0,7 2-201,-14-8 80,0 1-1,-1-1 1,1-1 0,0 1-1,-1 0 1,1-1-1,0 0 1,0 1 0,-1-2-1,1 1 1,0 0-1,0 0 1,0-1 0,-1 0-1,1 0 1,0 0 0,-1 0-1,1 0 1,-1-1-1,0 1 1,1-1 0,-1 0-1,0 1 1,0-2-1,0 1 1,0 0 0,1-2-80,4-3 110,0 0 0,0-1 0,-1 1 0,0-1-1,-1-1 1,1 1 0,-2-1 0,4-8-110,-7 12 21,8-13 28,-1 0 0,-1-1 0,-1 0 0,-1 0 1,-1 0-1,-1-1 0,-1 1 0,-1-1 0,-1 0 0,-1-3-49,-1 14-106,0 7-22,-15 26-150,10-10 269,-1 0 1,2 0-1,0 0 0,1 1 0,1 0 0,1 0 0,0 0 1,1 0-1,1 13 9,3 3-546,1 0 1,1-1-1,2 0 1,4 11 545,-1-9-6037</inkml:trace>
  <inkml:trace contextRef="#ctx0" brushRef="#br0" timeOffset="21">671 1586 7552,'0'0'0,"-2"15"128,2-3 0,0 3 0,0 1 128,-3-1-128,-2 0 0,0 1-128,0-1 128,1-1-128,-3-1 128,5-2-1792,-1-1 0,3-2 384,0-8 0,0 0-384</inkml:trace>
  <inkml:trace contextRef="#ctx0" brushRef="#br0" timeOffset="22">653 1507 3712,'0'0'256,"3"2"277,3 2-111,0 0 0,-1 0 0,0 0 0,0 1 0,0 0 0,-1-1 0,0 1 0,0 1 1,0-1-1,-1 0 0,0 1-422,34 71 502,-19-37 220,-18-40-698,0 1 1,0 0-1,0-1 1,1 1-1,-1 0 1,0-1 0,1 1-1,-1 0 1,1-1-1,-1 1 1,1-1-1,-1 1 1,1-1-1,-1 1 1,1-1-1,-1 1 1,1-1 0,0 1-1,-1-1 1,1 0-1,0 1 1,0-1-1,-1 0 1,1 1-1,0-1 1,0 0-1,-1 0 1,1 0 0,0 0-1,0 0 1,0 1-1,0-1 1,-1-1-1,1 1 1,0 0-1,0 0 1,0 0-1,-1 0 1,1 0 0,0-1-1,0 1 1,-1 0-1,1 0 1,0-1-1,0 1 1,-1-1-1,1 1 1,0 0-1,-1-1 1,1 1 0,-1-1-1,1 0 1,-1 1-1,1-1 1,-1 1-1,1-1-24,27-34 85,-27 33-8,32-52 5,16-24-36,-48 77-48,0 1 0,-1-1 1,1 0-1,0 0 1,0 1-1,0-1 0,0 0 1,0 1-1,-1-1 1,1 1-1,0-1 0,1 1 1,-1-1-1,0 1 0,0-1 1,0 1-1,0 0 1,0 0-1,0-1 0,0 1 1,1 0-1,-1 0 1,0 0-1,0 0 0,0 0 1,0 1-1,0-1 1,1 0-1,-1 0 0,0 1 1,0-1-1,0 0 1,0 1-1,0-1 0,0 1 1,0-1-1,0 1 0,1 0 2,28 24-66,-30-25 66,6 7 16,-1-1 0,0 1 0,0 0 0,-1 0 0,0 0 1,-1 0-1,0 1 0,0-1 0,-1 2-16,15 71 62,-10-34-291,-7-44-134,1 2-2986,-1-4-2133</inkml:trace>
  <inkml:trace contextRef="#ctx0" brushRef="#br0" timeOffset="23">1182 1446 8448,'1'-1'288,"1"-1"0,-1 1 0,1 0 0,-1 1 0,1-1 0,0 0 0,0 0 0,-1 1 0,1-1 0,0 1 0,0-1 0,0 1-288,69-3 924,23-4-924,-22 1 740,24 2-740,-81 3-3350,-15 1-3540</inkml:trace>
  <inkml:trace contextRef="#ctx0" brushRef="#br0" timeOffset="24">1394 1232 6656,'0'0'128,"0"0"21,2 22 619,31 215 1643,-32-169-2287,-5-40-2531,3-12-2862</inkml:trace>
  <inkml:trace contextRef="#ctx0" brushRef="#br0" timeOffset="25">2490 1223 9984,'5'11'0,"3"8"0,-8 7 128,-5 2-128,1 1 0,-1 1 0,-2 2 0,1 6 0,-2-2 128,-3-2-128,4-6 0,-1-3 0,3-5 0,1-6-768,0-6 128,1 1-5504</inkml:trace>
  <inkml:trace contextRef="#ctx0" brushRef="#br0" timeOffset="26">2468 1350 6016,'-1'4'58,"0"0"0,1 0 1,-1-1-1,1 1 0,0 0 1,1 0-1,-1 0 0,1 0 1,0-1-1,0 1 0,0 0 1,0-1-1,1 1 0,-1 0 1,1-1-1,2 3-58,1 3 182,1 0 1,0-1-1,1 0 0,0 0 0,1 0 0,0-1-182,-7-5 36,0-2 0,0 1 0,0 0 0,1 0 0,-1 0 0,0 0 0,1-1 0,-1 1 0,1 0 0,-1-1 0,1 1 0,-1-1 0,1 0 0,-1 1-1,1-1 1,-1 0 0,1 0 0,0 0 0,-1 0 0,1 0 0,0 0 0,-1 0 0,1 0 0,0-1-36,2 0 42,-1 0 0,1-1 0,-1 1 0,1-1 0,-1 0 0,0 0 0,0 0 0,0 0 0,0 0 0,2-2-42,3-4 63,0 0 1,-1-1-1,0 0 1,0 0 0,-1 0-1,2-5-63,4-9 154,-1-1 0,-1-1-1,-1 1 1,-2-1-1,3-20-153,-23 76 155,-4 26-32,10-2-1669,2 1 1,3-1 0,3 4 1545,-1-17-1252,0-24-2588</inkml:trace>
  <inkml:trace contextRef="#ctx0" brushRef="#br0" timeOffset="27">2817 1457 8320,'0'0'0,"3"8"128,-3-8 0,0 0 384,0 0 128,13 0-384,0 0 128,6 0-256,0 0 128,-1-1-128,1-2 0,7 0-128,-5 2 128,0-3-128,-2-2 0,-1 0-4736,-5 1 0,-1 1 3968</inkml:trace>
  <inkml:trace contextRef="#ctx0" brushRef="#br0" timeOffset="28">2978 1519 8704,'0'0'0,"-5"9"128,0 4 0,0 1 0,0 3 0,2-2 0,0-1 0,1-1 0,2 2 0,0 0 0,0 0-128,0-4 0,0 0-4352,-8 1 0,0-1 3328</inkml:trace>
  <inkml:trace contextRef="#ctx0" brushRef="#br0" timeOffset="29">2704 1757 6272,'0'0'149,"36"-3"2838,144-10 365,-60 11-6875,-118 2 152,-2 0-575</inkml:trace>
  <inkml:trace contextRef="#ctx0" brushRef="#br0" timeOffset="30">3132 1318 7808,'0'0'256,"0"0"0,0 0 384,0 0 0,0 0 0,0 0 0,18-1-512,-4-2 128,8 1-128,3-3 0,0 0-128,-1 1 128,2-3-128,-2 2 0,-4-1-3968,-3 0 0,3-1 1664</inkml:trace>
  <inkml:trace contextRef="#ctx0" brushRef="#br0" timeOffset="31">3489 1124 7168,'-2'5'193,"0"-1"0,1 0 0,0 1 1,0-1-1,0 1 0,1 0 0,0-1 1,0 1-1,0-1 0,0 1 0,1 3-193,1 25 819,-11 38 321,-4 0 0,-4 3-1140,-21 70-2579,35-133-4034</inkml:trace>
  <inkml:trace contextRef="#ctx0" brushRef="#br0" timeOffset="32">3455 1374 9088,'0'5'113,"0"1"0,0-1 0,1 0 1,-1 0-1,1 0 0,1 0 0,-1 1 1,1-1-1,0-1 0,0 1 0,1 0 0,0 0 1,1 1-114,0 1 216,1 0 0,0 0 0,0-1 0,1 1 0,0-1 0,1 0 0,-1 0 0,2 0-216,-6-5 31,-1-1 0,1 1 1,0-1-1,-1 1 0,1-1 1,0 0-1,-1 0 1,1 1-1,0-1 0,0 0 1,0 0-1,-1 0 0,1-1 1,0 1-1,-1 0 1,1 0-1,0-1 0,0 1 1,-1-1-1,1 0 0,-1 1 1,1-1-1,-1 0 1,1 0-1,-1 0 0,1 0 1,-1 0-1,0 0 0,2-1-31,37-36 69,-39 37-45,7-9-15,-1 0 0,0 0 0,0-1 0,-2 0 0,1 0-1,-2 0 1,0 0 0,0-1 0,-1 1 0,0-3-9,2-19-271,-1 0-1,-2 1 1,-2-5 271,-16 185-149,17-101-4374,6 31 4523,-5-59-5333</inkml:trace>
  <inkml:trace contextRef="#ctx0" brushRef="#br0" timeOffset="33">3842 1454 10112,'-17'14'0,"7"2"128,2 3 0,0 4 0,3 0-128,0 0 128,2-2 0,2-4 0,-3-3-128,4-3 128,0 0-128,-1-2 128,-6-2-256,7-7 0,0 0-7552</inkml:trace>
  <inkml:trace contextRef="#ctx0" brushRef="#br0" timeOffset="34">3677 1409 8704,'5'0'46,"1"0"0,0 0 0,0 0 0,-1 0 0,1 1 0,0 0 0,-1 0 0,1 0 0,-1 1 1,0 0-1,1 0 0,-1 0 0,0 0 0,0 1 0,0-1 0,-1 1 0,1 0 0,-1 0 0,0 1 0,0-1 0,0 1 0,0 0 1,-1 0-1,0 0 0,3 4-46,16 25 1472,-1 1 0,3 11-1472,-23-43 234,-1-2-84,13-21-1,9-12-52,-5 8-101,-2-1 0,-1 0 0,2-6 4,-13 21-106,-3 11 105,0 0 0,0 0 0,0 0 0,0 0 0,0 0 1,0 0-1,1 0 0,-1 0 0,0 0 0,0 0 0,0 1 0,0-1 1,0 0-1,0 0 0,0 0 0,0 0 0,0 0 0,0 0 0,0 0 1,1 0-1,-1 0 0,0 0 0,0 0 0,0 0 0,0 0 1,0 0-1,0 0 0,0 0 0,0 0 0,0 0 0,1 0 0,-1 0 1,0 0-1,0 0 0,0 0 0,0 0 0,0 0 0,0 0 0,0 0 1,0 0-1,0 0 0,0 0 0,1 0 0,-1 0 0,0-1 1,0 1-1,0 0 0,0 0 0,0 0 0,0 0 0,0 0 0,0 0 1,0 0-1,0 0 0,0 0 0,0 0 0,0 0 0,0 0 1,0-1-1,0 1 0,0 0 0,0 0 0,0 0 0,0 0 0,0 0 1,0 0 0,6 11-40,2 15 8,-2-2-766,-2 0 1,-1 0 0,-1 1-1,-1-1 1,-2 1 0,-1-1-1,-1 1 1,-2 2 797,3-19-4629</inkml:trace>
  <inkml:trace contextRef="#ctx0" brushRef="#br0" timeOffset="35">4011 994 6144,'45'-22'1920,"-43"21"-1494,-2 1 172,0 0-22,0 0-256,13 18 85,5 8-248,-1 0 1,-1 1-1,-2 0 1,-1 1-1,-2 0 1,-1 1-1,-1 0 1,-2 0-1,-1 1 1,-2 0-1,-1-1 0,-2 1 1,-1 0-1,-2 0 1,-1 0-1,-2 0 1,-1 0-1,-1-1 1,-3 0-1,0-1 1,-6 8-158,4-9-930,-2 0 1,-15 21 929,19-36-1933,1 1-1,-2-1 1,-11 9 1933,-10 8-5013</inkml:trace>
  <inkml:trace contextRef="#ctx0" brushRef="#br0" timeOffset="36">3150 741 6400,'1'1'212,"0"0"-1,0 0 1,0 0 0,0 0 0,0 0-1,0-1 1,1 1 0,-1 0 0,0-1-1,1 1 1,-1-1 0,1 1 0,-1-1-1,1 0 1,-1 1 0,1-1 0,-1 0 0,1 0-1,-1 0 1,1 0 0,-1 0 0,1 0-1,-1 0 1,2-1-212,51-5 71,-32 2 258,155-4 391,-99 6-32,49-7-688,-29 2 256,-79 6-227,0 1 0,-1 1 0,16 2-29,29 0 63,-34-3 133,-1-2 0,21-3-196,14-2 269,-21 5-13,-37 1-171,8-1-63,-2 0-22,51-5 256,-56 6-265,23-3 188,-27 4-605,-2 0-1708,0 0-6484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1 187 4736,'22'11'-206,"-19"-10"627,0 0 0,1 0 0,0 0 0,-1 0 1,1 0-1,0-1 0,-1 1 0,1-1 0,0 0 0,-1 0 1,1 0-1,0-1 0,1 1-421,111-19 926,-82 12-772,1 1-1,0 2 1,32-1-154,-56 6-249,-6 1-4302,-5-2 135</inkml:trace>
  <inkml:trace contextRef="#ctx0" brushRef="#br0" timeOffset="1">205 1 7040,'2'1'78,"1"1"-1,-1 0 1,0 0 0,0 0 0,0 0-1,0 0 1,0 0 0,0 1 0,-1-1 0,1 1-1,-1-1 1,0 1 0,0-1 0,0 1 0,0-1-1,0 1 1,-1 0 0,1 0 0,-1-1-1,0 1 1,0 0 0,0 0 0,0-1 0,0 1-1,-1 2-77,0 10 232,2 51 378,1-22-275,-2 1-1,-3 0 0,-1-1 1,-3 0-1,-4 8-334,8-35 74,2-9-3518,1-8-1996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5 152 4096,'0'0'171,"0"0"170,0 0 43,0 0 21,0 0 22,0 0-235,0 0-22,0 0 172,0 0 84,0 0 172,0 0 20,0 0-63,0 0-22,0 0-298,0 0-22,0 0-63,0 0-22,0 0 0,0 0 0,0 0 0,26 4 0,18 1 64,1-1 0,-1-2 0,1-1 0,30-5-192,-53 2 165,-1-1 0,-1-1 1,1-1-1,19-7-165,-38 12 107,-2 0 21,0 0-534,0 0-2111,0 0-662,0 0-831</inkml:trace>
  <inkml:trace contextRef="#ctx0" brushRef="#br0" timeOffset="1">0 304 8448,'0'0'128,"0"0"0,0 0 21,0 0 64,0 0-42,15 1 320,27 3-78,1-1 0,10-2-413,-13-1 483,1 2 0,16 3-483,-46-2 175,-9-1-2740,-2-2-3621</inkml:trace>
  <inkml:trace contextRef="#ctx0" brushRef="#br0" timeOffset="2">719 0 9344,'-25'144'1205,"-6"-1"0,-32 77-1205,57-208 100,-1 8-2802,7-20-3506</inkml:trace>
  <inkml:trace contextRef="#ctx0" brushRef="#br0" timeOffset="3">714 211 3328,'-2'7'314,"1"-1"1,-1 1-1,2 0 0,-1 0 1,1 0-1,0 0 1,1 0-1,-1 0 0,2-1 1,-1 1-1,1 0 0,0 0 1,1-1-1,2 6-314,4 5 473,0-1 0,2 0 0,0 0 0,13 15-473,-24-31 33,1 1 1,-1 0-1,1 0 0,0 0 0,-1 0 1,1-1-1,0 1 0,0 0 0,0-1 1,-1 1-1,1 0 0,0-1 0,0 1 1,0-1-1,0 1 0,0-1 0,0 1 1,0-1-1,0 0 0,1 0 0,-1 1 1,0-1-1,0 0 0,0 0 0,0 0 1,0 0-1,0 0 0,1 0 0,-1 0 1,0 0-1,0-1 0,0 1 0,0 0 1,0 0-1,0-1 0,0 1 0,0-1 0,0 1 1,0-1-1,0 1 0,0-1 0,0 0 1,0 1-1,0-1 0,-1 0 0,1 1 1,0-1-1,-1 0 0,2-1-33,4-5 62,-1-1-1,0 0 1,0 0 0,0 0-1,0-3-61,-1 3 90,5-10-31,0 0 0,-2-1 0,0 1 0,-1-1 0,-1-1 0,-1 1 0,-1-1 0,-2 1 0,0-1 0,-1 0 0,-1 1 1,-1-1-1,-4-16-59,2 91-128,5-6 560,9 43-432,-7-76-254,0 0 0,2 0 0,0 0 1,1-1-1,1 1 0,0-2 1,8 12 253,-4-10-7360</inkml:trace>
  <inkml:trace contextRef="#ctx0" brushRef="#br0" timeOffset="4">1101 238 5760,'2'11'429,"-1"0"0,0 0 1,-1 0-1,-1-1 0,0 1 1,-1 0-1,0 0 0,-2 6-429,-21 63 598,15-51-585,1 0 0,2 1-1,1 0 1,2 0 0,1 9-13,3-38-1515,0-1-4010</inkml:trace>
  <inkml:trace contextRef="#ctx0" brushRef="#br0" timeOffset="5">1092 267 8448,'9'22'88,"2"4"391,-1 1-1,4 20-478,-11-31 130,0 3 43,1 0 0,1-1 0,1 0 0,1 0 0,1 0 0,0-1 1,2 0-1,0 0-173,-10-17 21,0 1-1,0-1 1,0 0 0,1 1 0,-1-1 0,0 0 0,0 0 0,1 1 0,-1-1 0,0 0 0,0 0 0,1 1-1,-1-1 1,0 0 0,0 0 0,1 0 0,-1 1 0,0-1 0,1 0 0,-1 0 0,1 0 0,-1 0 0,0 0-1,1 0 1,-1 1 0,0-1 0,1 0 0,-1 0 0,1 0 0,-1 0 0,0 0 0,1 0 0,-1-1-21,7-9 315,1-28-208,-6 27-46,22-80-104,18-37 43,-34 164-106,14 195 106,-3-161-1430,-17-61-5716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 33 8064,'0'0'256,"0"0"0,0 0 21,-12-28 1344,10 28-1617,0-1 0,-1 0-1,1 0 1,-1 1-1,1-1 1,-1 1 0,1 0-1,-1-1 1,1 1 0,-1 0-1,1 0 1,-1 1-1,1-1 1,-1 0 0,1 1-1,-1-1 1,1 1 0,-1 0-1,1 0 1,0 0 0,-1 0-1,1 0 1,0 0-1,0 0 1,0 1-4,-11 5 20,0 1-1,1 0 1,-7 7-20,1-1 0,0 2 0,2 0 0,0 0 0,1 1 0,1 1 0,1 0 0,0 1 0,2 0 0,-1 3 0,8-14 0,1 0 0,0 0 0,0 0 0,0 1 0,1-1 0,1 0 0,0 1 0,0 0 0,1-1 0,0 1 0,0 0 0,1-1 0,1 1 0,0-1 0,0 0 0,1 1 0,0-1 0,0 0 0,1 0 0,1 0 0,-1-1 0,1 1 0,1-1 0,2 2 0,-6-6-69,1 0 0,0 0 0,0 0 0,0 0 0,1-1 1,-1 1-1,1-1 0,-1 0 0,1 0 0,0 0 0,0 0 1,0-1-1,0 1 0,0-1 0,0 0 0,1 0 0,-1 0 0,0-1 1,1 1-1,-1-1 0,1 0 0,3 0 69,-2-1-247,0 0 1,0-1-1,0 1 0,0-1 1,-1 0-1,1-1 0,-1 1 1,1-1-1,-1 0 0,0 0 1,0 0-1,-1 0 0,1-1 1,-1 0-1,0 0 1,1-1 246,9-10-5035</inkml:trace>
  <inkml:trace contextRef="#ctx0" brushRef="#br0" timeOffset="1">246 292 7680,'0'0'0,"0"8"128,0-8 128,0 0-128,0 0 128,9 0-128,4-1 128,5-2-128,8-1 128,6-4-256,-3 3 128,-2-2-128,-6 0 0,-3 3-1024,-5-1 128,-1 1-4224</inkml:trace>
  <inkml:trace contextRef="#ctx0" brushRef="#br0" timeOffset="2">363 284 8192,'0'0'149,"0"0"-112,1 0 1,-1 0-1,0 0 0,0 0 1,0 0-1,1 0 0,-1 0 1,0-1-1,0 1 0,1 0 1,-1 0-1,0 0 0,0 0 1,1 0-1,-1 0 0,0 0 1,0 0-1,1 0 0,-1 0 1,0 0-1,0 0 0,1 0 1,-1 0-1,0 0 0,0 0 1,1 1-1,-1-1 0,0 0 1,0 0-1,0 0 0,1 0 1,-1 0-1,0 0 0,0 1 1,0-1-1,1 0 0,-1 0 1,0 0-1,0 0 0,0 1-37,-12 93 876,10-60-588,-3 0-1,-6 21-287,8-40 46,-2 4-210,1-9-3835,3-9 180,1-1 1622</inkml:trace>
  <inkml:trace contextRef="#ctx0" brushRef="#br0" timeOffset="3">196 586 9216,'11'-2'21,"-9"1"86,-2 1 42,0 0 64,0 0-63,5 1-109,1-1 0,-1 0 0,0-1 1,1 1-1,-1-1 0,0 0 0,0 0-41,21-3 352,113-4 416,-94 8-5846,-45 0-980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479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1448 1988 7680,'0'0'128,"0"0"42,0 0 193,0 0 85,0 0-149,0 0-65,0 0-84,0 0-1,0 0 86,0 0 21,0 0 0,3 0 21,360-15 1110,-354 13-3609,-3 1-3705,-6 1 3324</inkml:trace>
  <inkml:trace contextRef="#ctx0" brushRef="#br0" timeOffset="1">1642 1739 9984,'4'6'51,"-1"1"1,0 0-1,0 0 1,-1 1-1,0-1 1,-1 0 0,0 1-1,0-1 1,-1 1-1,0-1 1,0 1-1,-2 6-51,0 4-215,-17 161 1706,18-141-4732,2 1 1,2 4 3240,-3-29-5269</inkml:trace>
  <inkml:trace contextRef="#ctx0" brushRef="#br0" timeOffset="2">359 1445 8064,'0'0'149,"0"0"107,0 0 107,0 0-1,0 0-84,0 0-44,0 0-63,0 0 64,0 10 255,2 55 56,0-33-348,-2-1 0,-1 1 0,-2-1 0,-2 1 0,-6 21-198,4-32-39,-4 13 58,8-14-2793,3-19-128,0-1-1364</inkml:trace>
  <inkml:trace contextRef="#ctx0" brushRef="#br0" timeOffset="3">326 1587 6656,'-1'3'55,"1"-1"0,0 1 0,0 0 0,1 0 0,-1-1 1,0 1-1,1 0 0,0-1 0,0 1 0,0 0 0,0-1 0,0 1 0,1-1 1,-1 0-1,1 1 0,0-1 0,2 2-55,5 7 343,-6-4-223,2 0 0,-1-1 0,1 0 0,0 1 0,1-2 0,0 1 0,0 0 0,0-1 0,1 0 0,-1 0 1,4 1-121,-7-5 44,0 0 0,0 0 0,0 0 0,0 0 0,0 0 0,0 0 0,0 0 0,1-1 0,-1 0 1,0 1-1,0-1 0,1 0 0,-1-1 0,0 1 0,0 0 0,0-1 0,1 1 0,-1-1 0,0 0 1,0 0-1,0 0 0,0 0 0,0-1 0,0 1 0,-1-1 0,1 1 0,0-1 0,-1 0 0,0 0 1,1 0-1,0-1-44,7-7 71,0 0 1,-1 0 0,-1 0-1,0-1 1,0-1 0,-2 1-1,1-1 1,-1-1-72,13-30 325,6-27-325,-20 55 19,4-20 144,-8 31-107,-1 13-31,-1 8-34,1 13 91,0-1-1,2 1 1,2 0 0,7 27-82,-7-42-536,2 0 0,-1 0-1,2 0 1,6 10 536,-8-17-1188,1 1 0,0-1 0,0-1 0,1 1 0,0-1 1,0 0-1,9 6 1188,-1-1-747</inkml:trace>
  <inkml:trace contextRef="#ctx0" brushRef="#br0" timeOffset="4">760 1643 6144,'0'0'128,"10"11"170,-7 4 18,-1 1-1,-1-1 1,-1 1-1,0-1 1,-1 1-1,-1-1 0,-1 1 1,0 0-316,-8 69-6385,11-85 4828</inkml:trace>
  <inkml:trace contextRef="#ctx0" brushRef="#br0" timeOffset="5">787 1579 5888,'2'0'-107,"5"3"150,-5-2 277,0 2 64,17 39 675,-13-26-839,1 0-1,0 0 1,1 0-1,2-1 1,-1-1 0,2 1-1,0-1 1,3 1-220,-13-14 31,0 0 0,0-1 1,0 1-1,0 0 0,0-1 0,0 1 1,0 0-1,0-1 0,0 1 1,0-1-1,0 1 0,1-1 0,-1 0 1,0 0-1,0 1 0,1-1 0,-1 0 1,0 0-1,1 0 0,-1 0 1,0 0-1,0 0 0,1 0 0,-1-1 1,0 1-1,0 0 0,1-1 1,-1 1-1,0 0 0,0-1 0,0 1 1,0-1-1,0 0 0,0 1 0,0-1 1,0 0-1,0 0 0,0 1 1,0-1-1,0 0 0,0 0 0,-1 0 1,1 0-1,0 0 0,-1 0 1,1-1-32,6-7 68,-1-1 0,-1 1 0,0-2 0,3-6-68,-4 8 59,11-28-36,-9 20-19,1 1 0,0 0 0,2 0 0,0 1 0,1 0-4,-9 14 107,-1 4-84,1-1-1,0 1 1,0-1 0,0 1 0,0-1 0,1 1 0,-1-1 0,1 0 0,2 3-23,4 8 50,4 10-1245,-1 1 0,-1 0 1,-2 0-1,0 1 0,-2 0 1,-2 0-1,0 0 1,-1 15 1194,-3-26-1835</inkml:trace>
  <inkml:trace contextRef="#ctx0" brushRef="#br0" timeOffset="6">187 1943 6528,'0'0'405,"0"0"107,0 0 128,0 0 107,28 0 1322,355-19-303,4-1-1271,-352 21-458,-21 0-87,-1-1 0,1 0 0,0-1 0,-1 0 0,4-1 50,-15 1-1749,-2 1-5867</inkml:trace>
  <inkml:trace contextRef="#ctx0" brushRef="#br0" timeOffset="7">1157 1899 128,'-18'2'0</inkml:trace>
  <inkml:trace contextRef="#ctx0" brushRef="#br0" timeOffset="8">531 2068 1024,'0'0'0,"0"19"1408,0-8 0,0 1 0,-1 11 0,-4 6-896,0-1 0,-1 6-256,-1 4 0,-1 7-128,0-10 128,0-1-128,2-8 0,-2-3-1536,0-5 128,0-1-2944</inkml:trace>
  <inkml:trace contextRef="#ctx0" brushRef="#br0" timeOffset="9">499 2167 4352,'2'14'595,"1"1"-1,1 0 1,0-1-1,1 0 1,1 0 0,0 0-1,1-1 1,5 6-595,-11-17 72,0 0 0,0-1 0,0 1 0,1-1 0,-1 1 0,1-1 0,-1 0 0,1 1 0,0-1 0,-1 0 0,1 0 0,0 0 0,0 0 0,0 0 0,0-1 0,0 1 0,0 0 0,0-1 0,0 1 0,0-1 1,0 0-1,1 1 0,-1-1-72,2-1 58,1 1 0,-1-1 0,0 1 0,1-1 1,-1 0-1,0 0 0,0-1 0,0 1 0,0-1 0,0 0 1,1-1-59,7-3 65,-1-2 0,0 1 0,0-1 1,-1-1-1,0 0 0,7-8-65,-7 5 53,-1 1 1,-1-1-1,0-1 0,-1 1 1,0-1-1,-1 0 0,-1 0 1,0-1-1,-1 1 0,-1-1 1,0 0-1,-1 0 0,-1 0 1,-1 0-1,0 0 0,-1-8-53,-12 82-234,8-32-921,2 0 0,1 0 1,1 0-1,4 16 1155,-2-34-398,0 0-1,1-1 1,0 1-1,1 0 1,1-1-1,-1 0 1,2 0-1,-1 0 1,2 0-1,-1 0 1,1-1 0,1 0-1,-1 0 1,8 6 398,-1-3-1323</inkml:trace>
  <inkml:trace contextRef="#ctx0" brushRef="#br0" timeOffset="10">866 2185 9472,'0'0'0,"3"8"128,-3-8 128,0 0-256,0 0 128,0 0 0,0 0 128,13-3 0,1-1 128,10 0-256,2-3 0,5 0-128,-1-1 128,1-1-128,-6 2 128,-2 0-384,-9 3 0,3 0-7552</inkml:trace>
  <inkml:trace contextRef="#ctx0" brushRef="#br0" timeOffset="11">994 2217 7680,'22'-2'623,"-14"10"165,-7-4-621,-1 0-1,0 0 1,-1-1 0,1 1-1,-1 0 1,0 0 0,0-1-1,0 1-166,-2 10 178,-13 85 867,14-57-5887,2-39 853,-3 5 2944,3-6 170</inkml:trace>
  <inkml:trace contextRef="#ctx0" brushRef="#br0" timeOffset="12">748 2494 8192,'0'0'256,"33"-3"256,-21 5-287,0-2 0,1 1 0,-1-1 0,0-1 1,0 0-1,0 0 0,1-1 0,0-1-225,23-2 225,41-3 1354,69 2-1579,-145 6 213,-1 0-63,0 0-22,0 0-299,0 0-1173,0 0-725,0 0-2134,0 0-938</inkml:trace>
  <inkml:trace contextRef="#ctx0" brushRef="#br0" timeOffset="13">3349 1810 7936,'1'1'124,"0"-1"-1,-1 1 1,1 0 0,0-1 0,0 1 0,0-1-1,-1 1 1,1-1 0,0 0 0,0 1-1,0-1 1,0 0 0,0 1 0,0-1 0,0 0-1,0 0 1,0 0 0,0 0 0,0 1 0,0-1-1,0-1 1,0 1 0,0 0 0,0 0 0,0 0-1,0 0 1,-1-1 0,1 1 0,0 0 0,0-1-124,51-7-129,-31 4 533,98-11 108,-117 15-405,-2 0 21,0 0 0,2 0-22,6 3-84,5 1-22,9 3-3478,-22-7-2900</inkml:trace>
  <inkml:trace contextRef="#ctx0" brushRef="#br0" timeOffset="14">3862 1552 9856,'2'1'19,"-1"1"0,0-1 0,0 0 0,0 1 0,0-1 0,0 1 0,0 0-1,0-1 1,0 1 0,-1 0 0,1-1 0,-1 1 0,1 0 0,-1-1 0,0 1 0,0 0 0,0 0 0,0-1 0,0 1 0,0 0 0,-1 0-19,-8 46 159,3-25-76,-10 110 603,8-59-314,-4 0-1,-6 9-371,10-67-667,6-13-3061,2-3-1370</inkml:trace>
  <inkml:trace contextRef="#ctx0" brushRef="#br0" timeOffset="15">3901 1792 8704,'5'22'-875,"-5"-22"-4394</inkml:trace>
  <inkml:trace contextRef="#ctx0" brushRef="#br0" timeOffset="16">3888 1739 7552,'0'13'256,"-1"9"1,1 35 209,0-55-419,0 0 0,1 0-1,-1 0 1,0 0-1,1 0 1,0 0 0,0 0-1,-1 0 1,1 0 0,0 0-1,1 0 1,-1 0-1,0-1 1,1 1 0,-1 0-1,1-1 1,0 1 0,-1-1-1,1 0 1,0 1-1,0-1 1,0 0-47,1 0 27,-1-1-1,0 1 1,0-1-1,1 0 1,-1 0-1,0 0 1,1 0-1,-1 0 1,0-1-1,0 1 1,1 0-1,-1-1 1,0 0-1,0 1 1,0-1-1,0 0 1,0 0-1,0 0 1,0 0-1,0 0 0,0 0 1,0-1-1,-1 1 1,1-1-1,0 0-26,40-40 235,-40 40-215,12-16-6,0-2-1,-2 1 1,-1-2 0,-1 1-1,0-1 1,-2 0-1,-1-1 1,-1 0 0,-1 0-1,-1 0 1,-1-7-14,-3 19 0,-15 41 0,11-17-30,-4 11-630,2-1-1,0 1 1,2 0 0,1 0 0,2 0 0,0 1 0,4 24 660,-1-37-3925</inkml:trace>
  <inkml:trace contextRef="#ctx0" brushRef="#br0" timeOffset="17">4255 1635 5760,'-11'3'42,"9"-2"172,1 28 916,-3 7-972,-2 0-1,-3 0 0,0-1 0,-3 0 0,-4 6-157,7-16-551,4-12-4270</inkml:trace>
  <inkml:trace contextRef="#ctx0" brushRef="#br0" timeOffset="18">4266 1678 6144,'-14'17'0,"8"-6"21,5-9 86,1-2 21,0 0 21,2 10 60,0-1-1,0 1 1,2 0-1,-1-1 1,1 1 0,1-1-1,4 6-208,-1 1 161,4 5 86,7 17 829,-19-38-1063,1 1-1,-1-1 1,0 1 0,0-1-1,0 0 1,0 1 0,1-1-1,-1 0 1,0 1 0,0-1-1,1 0 1,-1 1 0,0-1-1,1 0 1,-1 0 0,0 1-1,1-1 1,-1 0 0,0 0-1,1 0 1,-1 1 0,1-1-1,-1 0 1,0 0 0,1 0-1,-1 0 1,1 0 0,-1 0-1,1 0 1,-1 0 0,1 0-1,-1 0 1,0 0 0,1 0-1,-1 0 1,1 0 0,-1 0-1,1 0 1,-1 0 0,0 0-1,1-1 1,-1 1 0,1 0-1,-1 0 1,0 0 0,1-1-1,-1 1 1,0 0 0,1 0-1,-1-1 1,0 1-13,18-14 229,-10-2-168,-1 0 0,-1 0 1,0 0-1,-1 0 0,-2-1 1,0 1-1,0-1 0,-2-3-61,-3 97-20,1 15-223,-9-34-5019,7-47 1721</inkml:trace>
  <inkml:trace contextRef="#ctx0" brushRef="#br0" timeOffset="19">3748 2095 6144,'5'1'111,"1"0"1,0-1-1,-1 1 1,1-1-1,0 0 1,0-1-1,-1 1 1,1-1-1,0 0 1,-1 0-1,1-1 1,-1 1-1,0-1 1,1 0-1,0-1-111,33-8 397,3 5 40,0 1 0,1 3 0,19 0-437,-22 2 211,0-2 0,0-1 0,0-2 0,-1-1-211,-11-1 120,-17 4-70,0 0 0,0 1 0,0 0-1,0 1 1,0 0 0,0 0 0,5 1-50,-15 0-192,-1 0-1173,0 0-4843</inkml:trace>
  <inkml:trace contextRef="#ctx0" brushRef="#br0" timeOffset="20">3936 2157 1280,'-3'12'1600,"-8"79"2189,7-48-2932,-2 0 1,-4 10-858,-4-4 305,6-25-385,2 0-1,0 0 1,1 9 80,1-22-928,2-8-4259,2-3 5179,0 0-1421</inkml:trace>
  <inkml:trace contextRef="#ctx0" brushRef="#br0" timeOffset="21">3900 2364 5888,'0'1'5,"-2"3"64,1-1 0,-1 1 1,1 0-1,0 0 0,0-1 1,0 1-1,0 0 1,1 0-1,0 0 0,0 0 1,0 2-70,1-4 51,0 0 0,0 0 0,0 0 0,0-1 0,0 1 0,1 0 0,-1 0-1,1-1 1,-1 1 0,1-1 0,-1 1 0,1-1 0,0 0 0,0 1 0,0-1 0,0 0 0,0 0 0,0 0 0,0-1 0,0 1 0,1 0 0,-1-1 0,0 1 0,0-1 0,1 1 0,-1-1 0,2 0-51,2-1 107,-1 0 1,1 0 0,-1-1-1,1 0 1,-1 0 0,0 0-1,0 0 1,0-1-1,-1 0 1,1 0 0,2-1-108,-6 3 0,13-8-6,0 0 1,0-1 0,-1 0-1,-1-1 1,0 0-1,6-8 6,-13 12-6,0 0 0,-1 0 0,0 0 0,-1-1 0,0 1 1,0-1-1,-1 0 0,0 1 0,0-1 0,-1 0 0,0 0 0,-1 0 0,0 0 0,0 0 0,-1 0 0,-1-4 6,-14 35 128,4 19 325,1 0 0,-2 32-453,3-14-10,8-40-2188,2-12-3028</inkml:trace>
  <inkml:trace contextRef="#ctx0" brushRef="#br0" timeOffset="22">4158 2300 4096,'0'7'43,"0"-6"170,0-1 107,0 0 256,33-4 1109,13-5-1561,0-2 1,8-4-125,-14 4-1422,-25 7-2290</inkml:trace>
  <inkml:trace contextRef="#ctx0" brushRef="#br0" timeOffset="23">4323 2282 7424,'13'7'128,"-13"-7"0,5 18 256,-7-7 0,-1 2-128,0 2 0,-2 1 0,0 2 0,2 0-128,-2 2 0,4-1-128,-6 0 0,6-4-2304,-4-4 0,1-2 1152,4-9 0,0 0-512</inkml:trace>
  <inkml:trace contextRef="#ctx0" brushRef="#br0" timeOffset="24">4098 2558 8576,'240'-49'1642,"-143"35"-1529,-45 8-7777,-37 4 6021</inkml:trace>
  <inkml:trace contextRef="#ctx0" brushRef="#br0" timeOffset="25">4647 1500 6912,'16'19'170,"-15"-17"44,-1-2 20,0 0-63,0 0 85,0 0 107,1 4-269,1-1 0,-1 1 0,1-1 0,0 1 0,0-1 0,0 0 0,0 0 0,1 1-94,6 9 293,3 11-74,-2 1 1,-1 0-1,-2 0 0,0 0 0,-2 1 1,1 24-220,-2 17 291,-3 0 1,-4 7-292,1-52 126,-2 1 1,0-1-1,-2 0 1,-1-1 0,-1 1-1,0-1 1,-2-1-1,-1 0 1,-1 0-1,-1 0 1,-9 9-127,-6 5-713,-2 0 0,-13 10 713,-71 56-9267,71-65 7432</inkml:trace>
  <inkml:trace contextRef="#ctx0" brushRef="#br0" timeOffset="26">2165 2425 9344,'-1'-2'113,"0"0"0,0 0 0,0 0 1,0 0-1,0 0 0,0 1 0,-1-1 0,1 0 1,-1 1-1,1-1 0,-1 1 0,0-1 0,0 1 1,1 0-1,-1-1 0,-1 1-113,-13-12 322,7 1-182,0 1 1,1-1-1,0 0 1,1-1-1,1 0 0,0 0 1,0-4-141,-4-12 351,2-1 0,-3-24-351,7 21 48,1 0 0,3 0 0,1 0 0,2 1 0,1-1 0,2 0 0,2 1 0,1 0 0,1 1 0,3 0 0,1 0 0,1 1 0,2 1 0,1 0 0,2 1 0,2 0-48,-21 25-14,2 1 0,-1-1 0,0 0 0,1 1 0,-1 0 0,1-1 0,0 1 0,0 0 0,0 0 0,0 1 0,0-1 0,1 0 0,-1 1 0,0 0 0,1 0 0,-1 0 0,1 0 0,0 0 0,-1 0 0,1 1 0,0 0 0,0 0 0,1 0 14,0 0-11,0 1-1,1 1 1,-1-1 0,0 1 0,0 0-1,0 0 1,0 0 0,0 0 0,0 1 0,-1 0-1,0 0 1,1 0 0,-1 0 0,0 0 0,2 4 11,1-1 0,0 1 0,0 0 0,-1 0 0,-1 0 1,1 1-1,-1 0 0,-1 0 0,0 0 0,0 0 0,0 2 0,-3-6 0,0-1-1,-1 1 0,1 0 0,-1-1 0,0 1 0,0 0 0,0 0 0,-1-1 0,0 1 1,0 0-1,0-1 0,0 1 0,0 0 0,-1-1 0,0 0 0,0 1 0,0-1 0,0 0 1,-1 0-1,1 0 0,-1 0 0,0 0 0,0 0 0,0-1 0,0 1 0,-1-1 1,-7 5-36,0 0 0,-1 0 0,0-1 0,0-1 0,-1 0-1,0 0 1,0-1 0,0 0 0,0-1 36,-11 2-73,1-1-1,-1-1 1,0-1 0,-21 0 73,33-2 0,3-3 0,12-6 0,3 5-6,-1 0-1,1 0 1,0 1 0,1-1 0,-1 1 0,1 0 0,-1 0 0,1 1 0,0 0 0,0 0 0,0 0 0,1 1 0,-1 0 0,0 0 0,1 1 0,-1 0 0,1 0 0,-1 0-1,0 1 1,1 0 0,-1 0 0,0 0 6,0 1-4,0-1-1,0 1 1,0-1 0,-1 2-1,1-1 1,-1 1-1,0-1 1,0 1 0,0 1-1,0-1 1,0 1-1,-1 0 1,0 0 0,0 1-1,0-1 1,-1 1-1,0 0 1,0 0 0,0 0-1,0 0 1,-1 1-1,0-1 1,1 4 4,-4-7 21,1 0-1,-1 0 1,0 0 0,1 0-1,-1 0 1,0 0 0,0 0-1,0 1 1,-1-1 0,1 0-1,-1 0 1,1 0 0,-1 0-1,0 0 1,0 0 0,0 0-1,0 0 1,0-1 0,-1 2-21,-2 1 35,1 0 0,-1 0 0,0 0 0,0-1-1,-1 0 1,1 0 0,-1 0 0,-3 2-35,-7 2 109,0 0 0,-1-1 0,0 0-1,0-1 1,-7 1-109,12-3 14,-1-1-1,0 0 1,0 0 0,0-1-1,0 0 1,0-1-1,0 0 1,-9-2-14,15 1-390,0 0-1,0-1 1,0 1-1,1-1 1,-1 0-1,1-1 1,-3 0 390,-9-7-7573</inkml:trace>
  <inkml:trace contextRef="#ctx0" brushRef="#br0" timeOffset="27">2785 1597 9728,'3'10'21,"-3"-8"86,0-2 21,0 0 0,0 0 0,-26 27 362,-12 13-128,9-10-119,2 0 0,-22 33-243,43-55 24,0 1-1,1 0 0,0 0 1,1 0-1,0 1 1,1-1-1,0 1 0,1 0 1,0-1-1,1 1 1,0 0-1,1 0 0,1 8-23,0-11 19,1 0 0,0-1 0,0 1-1,1-1 1,0 1 0,0-1-1,1 0 1,0 0 0,0 0 0,0-1-1,1 1 1,0-1 0,3 3-19,4 2-450,1 0 0,0 0 1,1-1-1,0 0 0,11 4 450,6 2-6677</inkml:trace>
  <inkml:trace contextRef="#ctx0" brushRef="#br0" timeOffset="28">2938 1870 8960,'1'-3'0,"1"-1"-1,0 0 1,-1 1 0,2-1 0,-1 1 0,0 0 0,1 0 0,0-1 0,0 1-1,0 1 1,0-1 0,0 0 0,1 1 0,-1-1 0,14-10 23,-2-6 165,-1 0 1,0-1-1,-2 0 1,-1-1-1,0 0 1,0-6-189,-16 63 49,1-1 1,2 1 0,4 27-50,-2-62 0,1 16 66,1-1 0,1 1 1,5 14-67,-5-20-76,1 1 1,-2 0 0,0 0-1,-1 0 1,0 1 0,-1-1-1,0 0 1,-1 0 0,-1 0-1,-3 11 76,5-21-6506</inkml:trace>
  <inkml:trace contextRef="#ctx0" brushRef="#br0" timeOffset="29">1 1291 4480,'107'-2'6218,"-14"-2"-4991,62-11-1227,399-53 1280,-337 52-1141,-101 9-43,23-7-96,-51 5 13,1 4 1,-1 4-1,51 5-13,-77-2 66,48-3-39,26-6-27,-39 2-5,86 4 5,-122 1 19,0-2 0,-1-3 0,0-2 0,16-5-19,1 0 26,1 4 0,11 1-26,33 3 0,219-3 0,-77 22 0,-203-15 0,16 1 0,43-6 0,75-15 0,-190 21 0,-5-1 0,0 0 0,0 0 0,0 0 0,0 0 0,1 0 0,-1 0 0,0 0 0,0 0 0,0 0 0,0 0 0,0 0 0,0 0 0,0 0 0,0 0 0,0 0 0,0 0 0,0 0 0,0 1 0,0-1 0,0 0 0,0 0 0,0 0 0,0 0 0,0 0 0,0 0 0,0 0 0,0 0 0,0 0 0,0 0 0,0 0 0,0 0 0,0 0 0,0 0 0,0 1 0,0-1 0,0 0 0,0 0 0,0 0 0,0 0 0,0 0 0,0 0 0,48 1 0,-13-1 85,-34 0-277,-1 0-1536,0 0-6293</inkml:trace>
  <inkml:trace contextRef="#ctx0" brushRef="#br0" timeOffset="30">488 793 4608,'0'0'789,"0"0"0,0 0-298,0 0-64,0 0-214,3-2 0,25-22 22,-1 0 0,-1-1-1,-1-2 1,19-26-235,-27 28 213,-17 24-212,0 1-1,0 0 1,0 0-1,0 0 0,1-1 1,-1 1-1,0 0 0,0 0 1,0 0-1,0-1 1,0 1-1,0 0 0,1 0 1,-1 0-1,0 0 0,0 0 1,0-1-1,1 1 1,-1 0-1,0 0 0,0 0 1,0 0-1,1 0 1,-1 0-1,0 0 0,0 0 1,1 0-1,-1 0 0,0 0 1,0 0-1,1 0 1,-1 0-1,0 0 0,0 0 1,0 0-1,1 0 0,-1 0 1,0 0-1,0 0 1,1 0-1,-1 0 0,0 0 1,0 0-1,0 0 1,1 0-1,-1 1 0,0-1 1,0 0-1,0 0 0,1 0 1,-1 0-1,0 0 1,0 1-1,0-1 0,0 0 1,0 0-1,1 0 0,-1 1 1,0-1-1,0 0 1,0 0-1,0 0 0,0 1 1,0-1-1,0 0 1,0 0-1,0 0 0,0 1 1,0-1-1,0 0 0,4 15-5,-4-15 5,4 57 96,-1 0 1,-6 34-97,0 3 84,4-82 40,-1-1 1,2 1-1,0 0 1,0 0-1,1-1 1,4 9-125,-6-18 85,-1-2-170,0 0-769,0 0-2985,0 0-1068</inkml:trace>
  <inkml:trace contextRef="#ctx0" brushRef="#br0" timeOffset="31">927 811 5760,'0'0'256,"0"0"64,0 0 256,0 0 64,0 0 0,15-1 853,169-29 470,-171 28-1862,-1-1-14,1 1-1,0 0 0,0 1 1,0 0-1,3 1-86,-14 0 107,-2 0 21,0 0-534,0 0-2111,0 0-704,0 0-1003</inkml:trace>
  <inkml:trace contextRef="#ctx0" brushRef="#br0" timeOffset="32">351 546 6528,'0'0'128,"0"0"42,0 0 172,0 0 42,0 0 0,0 0 0,0 0 0,-10 11 618,4-2-968,-14 18 267,2 1 0,-5 14-301,18-33 45,1 1 1,0 0-1,1 0 1,0 1 0,1-1-1,0 0 1,1 1-1,0-1 1,1 9-46,2 1-87,1 1-1,1-1 1,1 0 0,1 0 0,2-1 0,0 0 0,1 0 0,0 0 0,2-1 0,1 0-1,1-1 1,4 4 87,-9-12-6506</inkml:trace>
  <inkml:trace contextRef="#ctx0" brushRef="#br0" timeOffset="33">1642 261 4352,'0'7'213,"0"-6"875,0-1 149,0 0-554,-3 14 192,-1 8-624,1 1 1,1-1 0,1 1 0,1-1-1,4 22-251,4 1 95,1 9 55,-7-20-4725,-2-32 95</inkml:trace>
  <inkml:trace contextRef="#ctx0" brushRef="#br0" timeOffset="34">1642 424 7168,'9'9'277,"0"1"34,1-1 0,-1 0 0,2 0 0,-1-1 0,6 3-311,-14-10 62,1 1 0,-1-1 0,1 1 0,-1-1 0,1 0 0,-1 0 0,1 0 0,0 0 0,-1 0 0,1-1 0,0 1 0,0-1 0,0 1-1,0-1 1,0 0 0,0 0 0,-1 0 0,1 0 0,0-1 0,0 1 0,0-1 0,0 1 0,0-1 0,-1 0 0,1 0 0,0 0 0,-1 0-1,1 0 1,-1-1 0,1 0-62,8-6 64,-1 0-1,0-1 1,-1 0-1,0-1 0,0 0 1,-2 0-1,1 0 1,-1-1-1,2-5-63,6-16 158,-1-1 0,-2 1 1,-1-3-159,-9 28-22,-2 6-84,-8 25-150,5-12 99,1 0 0,0 0 1,0 0-1,2 0 0,0 1 1,0-1-1,2 0 0,0 4 157,0-7-338,-1 1 0,2-1 1,-1 0-1,2 0 0,-1 0 0,1 0 0,1-1 0,0 0 0,0 1 0,1-1 0,1 0 338,10 6-4298,14 1 3348,-15-9-223</inkml:trace>
  <inkml:trace contextRef="#ctx0" brushRef="#br0" timeOffset="35">2033 386 8704,'0'0'0,"0"0"0,8 12 0,-7-3 0,3 5 0,-3 0 0,-1 3 0,0-2 0,4 3 0,-4-2 0,0 2 0,0-3 128,0-2-128,0-2 0,0 1-2560,0-3 128,0 0 0</inkml:trace>
  <inkml:trace contextRef="#ctx0" brushRef="#br0" timeOffset="36">2030 376 2304,'2'9'655,"0"-1"0,1 1-1,0-1 1,0 1 0,1-1 0,1 0 0,0 0 0,0-1 0,5 7-655,6 4 467,2 1 0,0-2 1,2 1-468,-19-17 42,0-1 0,0 1 1,-1-1-1,1 1 0,0-1 1,0 1-1,0-1 0,0 1 0,0-1 1,0 0-1,0 0 0,0 1 1,0-1-1,1 0 0,-1 0 1,0 0-1,0 0 0,0 0 1,0 0-1,0 0 0,0-1 0,0 1 1,0 0-1,0 0 0,0-1 1,0 1-1,0 0 0,0-1 1,0 1-1,0-1 0,0 1 1,0-1-1,-1 0 0,1 1 1,0-1-1,0 0 0,-1 1 0,1-1 1,0 0-1,-1 0 0,1 0 1,-1 1-1,1-2-42,30-46-90,-22 33 259,39-78 215,-47 93-383,-1 0-1,0 0 1,0 0-1,0 0 0,1 0 1,-1-1-1,0 1 1,0 0-1,1 0 1,-1 0-1,0 0 0,0 0 1,1 0-1,-1 0 1,0 0-1,1 0 0,-1 0 1,0 0-1,0 0 1,1 0-1,-1 0 1,0 0-1,0 0 0,1 0 1,-1 0-1,0 0 1,0 0-1,1 0 0,-1 1 1,0-1-1,0 0 1,1 0-1,-1 0 1,0 0-1,0 0 0,0 1 1,1-1-1,-1 0 1,0 0-1,0 0 1,0 1-1,0-1 0,0 0 1,0 0-1,1 1 1,-1-1-1,0 0 0,0 0 1,0 0-1,0 1 1,0-1-1,0 0 1,0 0-1,1 1-1,12 19-274,0-1 1,-2 2 0,-1-1 0,0 1-1,-2 0 1,-1 1 0,4 18 274,-9-31-6784</inkml:trace>
  <inkml:trace contextRef="#ctx0" brushRef="#br0" timeOffset="37">1485 687 9728,'0'0'128,"0"0"21,0 0 86,12 3 170,35 3-177,1-1-1,0-2 1,0-3-1,0-1 1,1-2-1,13-3-227,194-26 256,30-2 299,-229 29-2603,-57 5-5269</inkml:trace>
  <inkml:trace contextRef="#ctx0" brushRef="#br0" timeOffset="38">1805 748 7552,'0'0'128,"3"10"0,0 2 0,-1 4 128,-2 3 0,-2 2 0,-1-1-256,0 0 128,1 1-128,-1-4 128,-2-2-128,0-1 128,2-3-128,1-2 0,-1 0-6400</inkml:trace>
  <inkml:trace contextRef="#ctx0" brushRef="#br0" timeOffset="39">1774 849 4992,'4'8'356,"0"0"0,1 0-1,0-1 1,1 1 0,-1-1 0,2 0 0,-1-1 0,1 1-1,5 3-355,-4-2 382,-5-6-241,-1 0 0,0 0 1,1 1-1,0-1 0,-1 0 1,1-1-1,0 1 0,0 0 1,0-1-1,1 0 0,-1 1 1,0-1-1,0 0 0,1 0 1,0 0-142,-1-2 53,0 1 0,-1 0 0,1 0 0,0-1-1,-1 1 1,1-1 0,-1 1 0,1-1 0,-1 0 0,1 0 0,-1 0 0,0 0 0,0-1 0,1 1 0,-1 0 0,0-1 0,0 0-1,-1 1 1,1-1 0,1-1-53,31-28 242,-18 18-116,-1-2 1,0 0 0,-1 0-1,-1-1 1,2-5-127,-28 91 43,12-60-69,0 1 1,1-1 0,1 0 0,-1 0-1,2 0 1,2 9 25,9 13-6206,-5-20 20</inkml:trace>
  <inkml:trace contextRef="#ctx0" brushRef="#br0" timeOffset="40">2133 902 7552,'1'7'21,"-1"-5"107,0-2 107,10-1-3,-1-1 0,0 1 0,0-1 0,0 0 0,8-3-232,6-2 120,160-35-846,-174 39-4948</inkml:trace>
  <inkml:trace contextRef="#ctx0" brushRef="#br0" timeOffset="41">2280 875 7168,'0'0'0,"13"-7"0,-13 7 128,0 0 0,0 0 0,0 9 128,0-9 128,0 15-128,0-3 0,-3-1 0,0 0 128,3 3-256,-2-3 128,2 0-256,0-2 128,0-2-128,0-7 0,0 0-6912</inkml:trace>
  <inkml:trace contextRef="#ctx0" brushRef="#br0" timeOffset="42">2145 1027 6912,'8'-1'457,"0"0"1,0 1-1,-1-1 0,1 1 1,0 1-1,0-1 1,0 2-458,23-1 254,169 4-574,-198-5-6400</inkml:trace>
  <inkml:trace contextRef="#ctx0" brushRef="#br0" timeOffset="43">2676 261 7296,'4'7'21,"-3"-6"86,-1-1 63,0 0 172,13 10 916,4 6-899,-1 0-1,-1 0 1,-1 1-1,0 1 1,-2 0 0,0 1-1,3 9-358,-8-14 88,-1 0 0,0 0 0,-1 0 0,-1 1 0,-1-1 0,-1 1 0,0 0 0,-1 0 0,-1 0 0,0 0 0,-2 4-88,-1 3 71,-2 0-1,0 0 1,-2-1 0,-1 1 0,-1-1 0,-1-1 0,0 1 0,-2-2 0,-4 5-71,0-4-2524,0 0 0,-2 0 0,-2-1 2524,-3 4-3818</inkml:trace>
  <inkml:trace contextRef="#ctx0" brushRef="#br0" timeOffset="44">3177 287 7552,'0'0'128,"0"0"85,0 0 342,1 3 21,7 36-310,-2 1 1,-2 0 0,-2 0-1,-2 0 1,-2 0 0,-5 23-267,5-51-7,-3 11-466,2 1 0,1 0 0,0 0 0,3 16 473,0-36-3818,-1-3-961</inkml:trace>
  <inkml:trace contextRef="#ctx0" brushRef="#br0" timeOffset="45">3168 463 4992,'7'31'149,"-6"-28"129,-1-3 212,0 0 150,0 0 128,0 3 21,2 10-558,1 0-1,0 0 1,1 0-1,0-1 0,1 1 1,1-1-1,0 0 1,1 0-1,1-1 0,7 10-230,-13-19 35,0 0 0,0 0 0,0 0 0,1-1 0,-1 1 0,0-1 0,1 1 0,-1-1 0,1 0 0,-1 0 0,1 0 0,0 0 0,0 0 0,-1 0 0,1-1 0,0 1 0,0-1 0,0 1 0,0-1 0,0 0 0,0 0-1,0 0 1,0-1 0,-1 1 0,1-1 0,0 1 0,0-1 0,0 0 0,-1 0 0,1 0 0,0 0 0,-1 0 0,1-1 0,1 0-35,3-2 37,0 0 1,-1-1-1,1 0 1,-1 0-1,0 0 0,0 0 1,-1-1-1,0 0 1,0 0-1,-1 0 0,4-6-37,1-6 22,-1 0-1,-1 0 0,-1-1 1,0 1-1,-2-1 0,0-1 1,-2 1-1,0 0 0,-2 0 1,0-1-1,-2 1 0,-3-16-21,5 26-106,-21 27-150,16-8 256,0 0 1,1 1 0,0 0-1,0 0 1,2 0 0,-1 0-1,2 0 1,-1 10-1,1 4-9,1 0 0,2 0 0,2 12 9,-2-29-221,0 0 0,1 0 0,0 0 0,1 0 0,-1 0 0,2 0 0,-1-1 0,1 0 0,0 0-1,1 0 1,1 1 221,8 10-6378</inkml:trace>
  <inkml:trace contextRef="#ctx0" brushRef="#br0" timeOffset="46">3592 509 5632,'-1'1'167,"0"0"1,-1 1 0,1-1-1,0 0 1,0 0-1,0 1 1,0-1-1,1 1 1,-1-1 0,0 1-1,1-1 1,-1 1-1,1-1 1,-1 1-1,1-1 1,0 1 0,0 0-168,-5 37 675,2-18-466,-25 122 570,15-81-3115,11-51-2912</inkml:trace>
  <inkml:trace contextRef="#ctx0" brushRef="#br0" timeOffset="47">3554 554 7424,'0'0'128,"7"11"298,105 151 1857,-112-161-2240,1 0 1,-1 0-1,1 0 0,-1 0 0,1 0 1,0 0-1,0 0 0,-1 0 1,1-1-1,0 1 0,0 0 0,0 0 1,0-1-1,0 1 0,0 0 0,0-1 1,0 1-1,0-1 0,1 0 1,-1 1-1,0-1 0,0 0 0,0 1 1,1-1-1,-1 0 0,0 0 1,1 0-44,0 0 19,0-1 1,0 0 0,0 1 0,-1-1 0,1 0 0,0 0 0,0 0 0,-1 0 0,1 0 0,-1 0 0,1 0 0,-1-1 0,1 1 0,-1 0 0,1-2-20,5-6 9,0 0 1,-1-1-1,0 0 0,-1 0 1,1-3-10,38-111 362,-43 125-359,0-1 0,0 1 0,0 0 0,0-1 0,-1 1-1,1 0 1,0 0 0,0 0 0,-1 0 0,1 0 0,-1-1-1,1 1 1,-1 0 0,1 0 0,-1 1-3,4 14 93,0-1 0,-2 1 0,0-1 0,-1 1 0,-1 0 0,-2 12-93,3 52 295,5-22-273,-6-57-1665,0-1-6058</inkml:trace>
  <inkml:trace contextRef="#ctx0" brushRef="#br1" timeOffset="48">1859 694 1792,'65'-78'169,"24"-43"-169,-30 40 66,7-10 1619,24-50-1685,-84 129 1152,-6 12-4224</inkml:trace>
  <inkml:trace contextRef="#ctx0" brushRef="#br1" timeOffset="49">1647 962 5632,'0'0'384,"1"0"-340,0 0 0,0 0-1,0 0 1,0 0 0,0 0 0,-1 0 0,1-1 0,0 1-1,0 0 1,0 0 0,0-1 0,-1 1 0,1-1 0,0 1 0,0-1-1,-1 1 1,1-1 0,0 1-44,30-41 926,-2-1-1,11-22-925,-10 16 176,80-136 75,-57 90-36,5 2 0,4 2 0,21-17-215,-73 97-22,5-1-63,-3 4 42,-9 5-1151,-3 2-4374</inkml:trace>
  <inkml:trace contextRef="#ctx0" brushRef="#br1" timeOffset="50">2036 83 2688,'8'0'202,"0"0"-1,0 0 1,0 0 0,0-1 0,0 0-1,0 0 1,0-1 0,-1 0-1,1 0 1,0-1 0,-1 1 0,0-2-1,0 1 1,0 0 0,0-1-1,0-1-201,24-11 250,-15 8-106,-9 4-104,0 1-1,1 0 1,-1 0 0,1 0-1,-1 1 1,1 0-1,0 1 1,0-1-1,0 1 1,0 0-1,0 1 1,3 0-40,38 9 2816,-46 23-2560,-4-14-161,-1-1 1,-2 1-1,0 0 1,-1-1-1,-5 12-95,4-12 84,0 0 0,1 1-1,1 0 1,1 0 0,0 12-84,5 10-5717,-2-39 810</inkml:trace>
  <inkml:trace contextRef="#ctx0" brushRef="#br1" timeOffset="51">300 2335 4224,'13'-28'-1,"2"0"0,0 1 0,3 0 1,0 1-1,9-7 1,114-121 20,-58 67 113,66-71 582,71-79-193,-142 151-479,-77 84-22,-1 2-298,0 0-533,0 0-2113</inkml:trace>
  <inkml:trace contextRef="#ctx0" brushRef="#br1" timeOffset="52">938 1400 128,'6'2'651,"0"-1"-1,-1 0 1,1 0 0,0-1 0,0 1-1,0-1 1,5-1-651,-2 0 73,0-1 0,0 0 0,0 0 0,0 0 0,8-4-73,21-6 434,1 5-79,1 2-1,33-2-354,-9 9 4198,-75 33-3707,-22 38-17,1-3-1309,19-22-6271,11-33 4845</inkml:trace>
  <inkml:trace contextRef="#ctx0" brushRef="#br1" timeOffset="53">3493 2576 6912,'27'-2'46,"25"-6"554,-49 8-549,0-1 0,0 0 0,-1 0 0,1-1 0,-1 1 0,1 0 1,-1-1-1,0 1 0,1-1 0,-1 1 0,0-1 0,0 0 0,-1 0 0,1 0 0,0 0 0,-1 0 0,1-1-51,183-329 897,-4 5-324,-131 247-423,4 2 0,4 3 0,3 2-150,-28 37 74,6-7 258,22-32-332,-60 72-14,1 1 0,-1 0 0,0-1 0,0 1 0,0-1 0,0 1 0,-1-1 0,1 1 0,-1-3 14,1 1-52,-1 1 1,1-1 0,0 1-1,0-1 1,0 1-1,1-1 1,0 1 0,-1 0-1,1-1 1,3-2 51,-4 5-1643,-1 1-4010</inkml:trace>
  <inkml:trace contextRef="#ctx0" brushRef="#br1" timeOffset="54">4235 1309 5632,'3'-2'65,"0"1"1,0 0-1,0-1 1,1 1 0,-1 0-1,0 0 1,0 1-1,1-1 1,-1 0-1,0 1 1,1 0-1,-1 0 1,1 0 0,-1 0-1,0 0 1,1 0-1,-1 1 1,1-1-1,-1 1 1,1 1-66,41 0 587,3-5-437,-48 3-147,1 0 1,0 0-1,0 1 0,0-1 1,0 0-1,0 0 0,-1 1 1,1-1-1,0 1 0,0-1 1,0 0-1,-1 1 1,1-1-1,0 1 0,-1 0 1,1-1-1,-1 1 0,1-1 1,0 1-1,-1 0 1,0-1-1,1 1 0,-1 0 1,1 0-1,-1-1 0,0 1 1,0 0-1,1 0 1,-1-1-1,0 1 0,0 0 1,0 0-1,0 0 0,0 0-3,-3 21 248,-4 1-121,-2-1 0,-8 16-127,10-23 26,0 0-1,1 0 0,0 1 0,2-1 0,0 1 1,-1 16-26,4 39-982,1-40-3924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6:38.5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2323 244 2944,'0'0'789,"-21"-4"6757,11 1-7199,2-1-290,0 1 0,0 0-1,0 0 1,0 0 0,0 1-1,-1 1 1,1-1 0,-1 1-1,1 1 1,-1-1 0,1 2-1,-1-1 1,1 1 0,-1 0-1,1 1 1,-1 0 0,1 0-1,0 1 1,0 0 0,0 0-1,0 1 1,1 0 0,0 0-1,-1 0 1,1 1 0,1 1-1,-1-1 1,1 1 0,0 0-1,0 0 1,1 1 0,-5 6-57,-1 6 0,1 0 0,1 1 0,1 0 0,0 1 0,2 0 0,0 0 0,2 0 0,0 1 0,2-1 0,0 1 0,1 0 0,2 5 0,-1-23 19,0 1 1,1-1 0,0 0-1,0 0 1,0 0-1,1 1 1,-1-1 0,1 0-1,0-1 1,0 1 0,0 0-1,1-1 1,0 1 0,-1-1-1,1 1 1,0-1-1,0 0 1,1-1 0,-1 1-1,1 0 1,-1-1 0,1 0-1,0 0 1,0 0 0,0 0-1,0 0 1,0-1-1,0 0 1,1 0 0,-1 0-1,2 0-19,3 0-167,-1 0 0,1 0 0,-1-1 0,1 0 0,0-1 0,-1 0 0,5-1 167,-4 1-995,-1-1-1,0-1 0,-1 1 0,1-1 1,0 0-1,-1-1 0,5-3 996,4-3-3989</inkml:trace>
  <inkml:trace contextRef="#ctx0" brushRef="#br0" timeOffset="1">2199 507 5376,'6'11'149,"-5"-9"214,-1-2 554,0 0 128,0 0-298,12-5 1237,43-13-470,38-19-1514,-31 4-5141,-51 27 491</inkml:trace>
  <inkml:trace contextRef="#ctx0" brushRef="#br0" timeOffset="2">2397 463 12288,'5'22'384,"-14"75"498,-4 40-2788,11-126-1017,1 0-2986</inkml:trace>
  <inkml:trace contextRef="#ctx0" brushRef="#br0" timeOffset="3">2220 834 8064,'0'0'405,"0"0"107,0 0 128,0 0 0,0 0-405,0 0-107,0 0 0,0 0 0,0 0 21,0 0 64,0 0-42,3-2 64,19-6-8,0 1 1,0 1-1,1 0 1,0 2 0,0 1-1,2 0-227,49-1-278,19 3 278,-79 1-191,-13 0-2220,-1 0-4522</inkml:trace>
  <inkml:trace contextRef="#ctx0" brushRef="#br0" timeOffset="4">39 170 7680,'0'0'128,"0"0"0,0 0 0,0 0 21,0 0 86,0 0-1,0 0-84,23 7 852,15-2-476,1-2 0,0-1 0,0-1 0,16-4-526,28 1 456,-57 2-306,-24 0-790,-2 0-875,0 0-3072,0 0-1087</inkml:trace>
  <inkml:trace contextRef="#ctx0" brushRef="#br0" timeOffset="5">0 353 8064,'9'0'21,"-7"0"107,-2 0 128,0 0 107,0 0-22,0 0-149,0 0 21,0 0-42,0 0 64,0 0 42,0 0 64,0 0-63,55-2 1337,50-9-1615,-50 4 411,54 0-411,-98 8 22,-8-1-13,0 1 1,0-1 0,0 1 0,0 0 0,0 0 0,0 0-1,-1 0 1,1 1 0,0-1 0,-1 1-10,6 1 51,1 2 117,-8-3-3515,-1-2-3351</inkml:trace>
  <inkml:trace contextRef="#ctx0" brushRef="#br0" timeOffset="6">604 73 8704,'-1'2'128,"-18"183"1749,17-120-1820,-4 0 0,-2-1 0,-3 1 0,-3-2-1,-3 0 1,-8 13-57,23-71-4960,4-11 939,1-2 2080</inkml:trace>
  <inkml:trace contextRef="#ctx0" brushRef="#br0" timeOffset="7">596 330 6656,'-1'3'4,"-2"10"507,0 0 1,1 1-1,1-1 1,0 7-512,1-14 193,1-1 1,0 1 0,0 0 0,0 0-1,1-1 1,0 1 0,0-1 0,0 1-1,1-1 1,0 0 0,2 3-194,-4-5 120,1 0-1,0-1 1,0 1-1,0 0 1,0-1-1,0 1 1,0-1-1,1 0 1,-1 0 0,1 0-1,-1 0 1,1 0-1,0 0 1,0-1-1,0 1 1,0-1-1,0 0 1,0 0 0,0 0-1,4 0-119,-4-1 55,0 0-1,0-1 1,-1 1 0,1-1-1,0 0 1,0 0 0,0 0-1,0 0 1,-1-1 0,1 1-1,-1-1 1,1 1-1,-1-1 1,1 0 0,-1 0-1,0 0 1,0 0 0,0 0-1,0 0 1,0-1 0,-1 1-1,1-1 1,-1 0-55,7-10 81,-1 0 0,0 0 1,-1-1-1,-1 0 0,0 0 0,-1 0 1,0-2-82,6-37 243,1-17-243,-2 7 169,-6 52-151,-2 8-46,0-1 0,0 1 0,0 0 0,-1-1 0,0 1 0,1-1 0,-1 1 0,0-1 0,-1-2 28,-2 110-252,0 42 247,4-122-5,1 1-1,1-1 0,1 1 1,7 18 10,-9-35-298,1-1 0,0 0 0,0 0 0,1 0 0,0 1 298,17 16-6275,-7-13 1411</inkml:trace>
  <inkml:trace contextRef="#ctx0" brushRef="#br0" timeOffset="8">962 395 2688,'7'15'5790,"-4"6"-3533,-5 24-2617,1-21 993,-1 15-196,-1 0 0,-6 19-437,-1 13-149,10-62-766,0-7-2053,0-2-2322</inkml:trace>
  <inkml:trace contextRef="#ctx0" brushRef="#br0" timeOffset="9">966 403 10496,'131'203'2837,"-130"-201"-2389,4-11 64,11-22-410,-1 0 1,-1-2-103,-4 8 55,2 1 1,0 0-1,1 1 1,6-6-56,-14 23-22,-5 5 17,1 1 0,-1 0 0,1-1 0,-1 1 0,1 0 0,-1 0 0,1-1 1,-1 1-1,1 0 0,-1 0 0,1 0 0,-1 0 0,1-1 0,-1 1 0,1 0 0,-1 0 0,1 0 0,0 0 0,-1 0 0,1 1 0,-1-1 0,1 0 0,-1 0 0,1 0 0,-1 0 0,1 1 0,-1-1 0,1 0 0,-1 0 0,1 1 0,-1-1 0,1 0 1,-1 1-1,0-1 0,1 0 0,-1 1 0,1-1 0,-1 1 0,0-1 0,0 1 0,1-1 0,-1 1 0,0-1 5,9 11-16,0-1 1,-1 2-1,-1-1 0,0 1 1,0 0-1,-1 0 0,-1 0 1,0 1-1,-1 0 0,1 4 16,5 29-20,-2 0 0,0 16 20,-4-34-59,-4-18-2565,0-10-5269</inkml:trace>
  <inkml:trace contextRef="#ctx0" brushRef="#br0" timeOffset="10">1460 378 9216,'0'0'256,"0"0"21,0 0 107,0 0 43,0 0-214,0 0 0,13 1 171,31 2 64,0-1 0,-1-3 0,1-1 0,5-3-448,-27-1 107,-18 5-344,0-1 1,-1 1-1,1 0 0,0 0 0,0 1 0,0-1 0,0 1 1,0 0-1,0 0 0,4 0 237,-6 1-3029,-2-1-2283</inkml:trace>
  <inkml:trace contextRef="#ctx0" brushRef="#br0" timeOffset="11">1663 176 11520,'2'3'42,"-1"0"0,1 0 0,-1 0 0,0 1 0,0-1 0,-1 0 0,1 0 0,-1 1 0,0-1 0,1 0 1,-2 0-1,1 1 0,0-1 0,-1 0 0,1 1 0,-1-1 0,0 0 0,0 0 0,0 0 0,-1 1-42,-4 19 311,2 21 78,3-1 0,3 35-389,-1-29 198,-1-1-1,-3 5-197,3-47-115,-1-4-5,1 1 0,-1-1 0,1 1-1,0 0 1,0-1 0,1 1 0,-1 0 0,0-1-1,1 1 1,-1-1 0,1 1 0,1 1 120,2 5-8320</inkml:trace>
  <inkml:trace contextRef="#ctx0" brushRef="#br0" timeOffset="12">54 1862 9088,'0'0'149,"0"0"86,0 0 21,0 0 21,3 0 86,42 8 250,0-2 0,0-1 1,1-3-1,4-2-613,4 4 784,-28-1-1966,1-2-5823,-16-1 3379</inkml:trace>
  <inkml:trace contextRef="#ctx0" brushRef="#br0" timeOffset="13">56 2004 4736,'19'-2'6979,"15"6"-5871,-1-1-1003,170 7 308,-155-6-314,-28 0 932,-17-3-3384,2 0-6224,-5-1 6188</inkml:trace>
  <inkml:trace contextRef="#ctx0" brushRef="#br0" timeOffset="14">2891 474 1536,'0'0'128,"0"0"0,0 0 21,0 0 65,0 0-44,0 0 108,0 0 212,0 0 86,0 0-128,21 12 896,-13-7-1231,0-2 0,1 1 0,0-1 0,-1-1 0,1 1 0,0-1-1,0-1 1,5 1-113,77 0 606,-34-2-131,-27-1-277,0 0 1,-1-3-1,1 0 0,-1-2 1,18-6-199,42-8 160,-82 18-117,0 1-1,0 0 1,0 1 0,0 0-1,0 0 1,1 0 0,-1 1-1,0 0 1,0 0 0,-1 1-1,1-1 1,0 2 0,0-1-1,-1 1 1,6 3-43,-10-5 107,-2-1-278,0 0-1173,0 0-277,0 0-214,0 0 65,0 0 191</inkml:trace>
  <inkml:trace contextRef="#ctx0" brushRef="#br0" timeOffset="16">3128 244 4736,'0'0'256,"0"0"107,0 0 426,0 0 21,0 0-319,9-19 640,52-77-531,-26 43-48,9-20-552,-44 72 0,0 1 1,0 0 0,0 0 0,0 0-1,0 0 1,0 0 0,0 0 0,0 0-1,0 0 1,0-1 0,0 1 0,0 0-1,0 0 1,0 0 0,0 0-1,0 0 1,0 0 0,1 0 0,-1 0-1,0 0 1,0 0 0,0-1 0,0 1-1,0 0 1,0 0 0,0 0 0,0 0-1,0 0 1,1 0 0,-1 0-1,0 0 1,0 0 0,0 0 0,0 0-1,0 0 1,0 0 0,0 0 0,0 0-1,1 0 1,-1 0 0,0 0 0,0 0-1,0 0 1,0 0 0,0 0-1,0 0 1,0 0 0,0 0 0,1 0-1,-1 0 1,0 1 0,0-1 0,0 0-1,0 0 1,0 0 0,0 0 0,0 0-1,0 0 1,0 0 0,0 0-1,0 0 1,0 0 0,1 1 0,-1-1-1,0 0 1,0 0 0,0 0 0,0 0-1,0 0 0,3 13 115,0 16 82,-20 189 337,16-136-3329,1-81-213,0-1-149</inkml:trace>
  <inkml:trace contextRef="#ctx0" brushRef="#br0" timeOffset="17">3901 208 8064,'-1'11'198,"-1"-1"1,0 1-1,0-1 0,-1 0 1,-1 0-1,0 0 1,0 0-199,-11 31 616,-2 27 184,4 1 0,-1 27-800,7-56 194,-1 0 1,-3 5-195,-4 7-3482,12-43-2278</inkml:trace>
  <inkml:trace contextRef="#ctx0" brushRef="#br0" timeOffset="18">3811 463 6528,'2'7'21,"-2"-6"128,0-1 214,7 30 1450,-4-18-1624,1 0-1,1-1 0,0 1 0,1-1 0,0-1 0,1 1 0,0-1 0,8 9-188,-13-16 41,0-1 0,0 1 1,1-1-1,-1 1 0,1-1 0,0 0 0,-1 0 0,1 0 0,0-1 0,0 1 0,0-1 0,1 1 0,-1-1 0,0 0 0,0 0 0,1-1 0,-1 1 1,0 0-1,1-1 0,-1 0 0,1 0 0,-1 0 0,1 0 0,-1-1 0,0 1 0,1-1 0,-1 0 0,0 0 0,1 0 0,-1 0 0,0-1 1,0 1-1,0-1 0,2-1-41,4-4 34,-1 1 0,0-1 1,0 0-1,-1-1 1,0 0-1,-1 0 0,1 0 1,-2-1-1,1 0 1,1-5-35,7-15 30,-2 0 1,8-25-31,-17 45 18,-1 1 0,0-1 0,0 0 0,0 0 0,-1 0 0,-1 0 0,0 0 0,0 0 0,-1 0 0,0 0 1,0 0-1,-1 0 0,0 0-18,-5-3-128,5 13 118,0 0 0,1 0 0,-1 0 0,1 0 0,0 0 1,-1 1-1,1-1 0,0 0 0,0 1 0,-1-1 0,1 1 0,1-1 1,-2 2 9,-3 6 7,1 1 1,-1 0 0,2 0 0,0 0 0,0 0 0,0 0 0,2 1 0,-1-1-1,1 1 1,1 0 0,0-1 0,0 1 0,2 6-8,2 8-375,1 0 1,1 0-1,1-1 1,2 0-1,2 4 375,1 3-7061</inkml:trace>
  <inkml:trace contextRef="#ctx0" brushRef="#br0" timeOffset="19">4270 488 8192,'0'0'0,"0"8"0,-1 6 0,-2 2 128,2 4 0,-3 1 128,-2 4 128,2 0 0,0 2-256,0-2 128,0 3-256,-1-6 128,1-2-128,0-4 128,0-1-512,-1-4 0,1-1-6144</inkml:trace>
  <inkml:trace contextRef="#ctx0" brushRef="#br0" timeOffset="20">4196 499 10368,'1'3'-107,"6"10"86,-3-6 31,1-1 1,-1 1 0,1-1 0,1-1-1,3 5-10,5 5 53,0 5-39,-7-10 83,-1 0 1,2-1-1,-1 0 1,1 0-1,0-1 1,4 3-98,-10-10 34,0 1-1,0-1 1,0 0-1,0 1 1,0-1-1,1 0 1,-1-1 0,0 1-1,0 0 1,1-1-1,-1 1 1,0-1-1,1 1 1,-1-1 0,1 0-1,-1 0 1,0 0-1,1-1 1,-1 1-1,0 0 1,1-1 0,-1 0-1,0 1 1,1-1-1,-1 0 1,0 0 0,0 0-1,0-1 1,0 1-1,0 0 1,0-1-1,0 1 1,0-1-34,5-4 45,-1-1 0,0 0 1,0 0-1,-1 0 0,1-1 0,-2 1 0,1-1 0,-1 0 1,1-4-46,2-2 42,0 1 0,1 0 1,0 0-1,1 0 1,1 0-43,-9 13 0,-1 0 0,0-1 0,1 1 0,-1-1 0,0 1 0,1 0 0,-1-1 0,1 1 0,-1 0 0,1 0 0,-1-1 0,1 1 0,-1 0 0,1 0 0,-1 0 0,1 0 0,-1 0 0,1-1 0,-1 1 0,1 0 0,0 0 0,-1 0 0,1 0 0,-1 1 0,1-1 0,-1 0 0,1 0 0,-1 0 0,1 0 0,-1 0 0,1 1 0,-1-1 0,1 0 0,-1 0 0,1 1 0,-1-1 0,0 0 0,1 1 0,-1-1 0,1 1 0,-1-1 0,0 0 0,1 1 0,-1-1 0,0 1 0,0-1 0,1 1 0,-1-1 0,0 1 0,0-1 0,0 1 0,1 0 0,6 9 7,1 0 0,-2 0 0,0 1 0,0 0 0,-1 0 0,0 1 0,-1 0 0,0-1 0,1 9-7,-1-3 71,-1 1 0,-1-1 1,-1 1-1,0 0 0,-2 0 0,0 7-71,-3 0-1109,4-24-4139,0-1-1429</inkml:trace>
  <inkml:trace contextRef="#ctx0" brushRef="#br0" timeOffset="21">1534 1972 6784,'0'0'149,"0"0"86,0 0 21,0 0 85,0 0 342,0 0 21,0 0-256,25 0 682,18 3-696,1-2 0,0-3 0,35-4-434,13-15 1040,-66 14-3568,1 1-4496,-18 4 4656</inkml:trace>
  <inkml:trace contextRef="#ctx0" brushRef="#br0" timeOffset="22">1826 1750 9088,'1'9'246,"-1"1"1,0-1 0,0 1-1,-1-1 1,0 0 0,-1 1-1,0-1 1,-1 0-1,1 0 1,-2 0-247,-8 37 862,9-30-956,-4 19 646,2 0 0,1 7-552,3-32-250,1-1-1,0 1 1,1 0 0,0 0-1,1 0 1,0-1-1,0 1 1,1-1 0,0 1-1,2 1 251,0 1-7466</inkml:trace>
  <inkml:trace contextRef="#ctx0" brushRef="#br0" timeOffset="23">992 1559 9728,'-1'4'84,"-1"1"0,1-1 1,-1 0-1,0 0 1,0 0-1,-1 0 0,1 0 1,-1 0-1,0-1 0,0 1 1,0-1-1,0 0 0,-1 0 1,1 0-1,-1 0 0,-3 2-84,-12 10 59,5-2 21,1 1 1,0 0-1,1 1 1,1 1-1,0 0 1,1 0-1,0 1 1,2 0-1,0 0 0,1 1 1,1 0-1,0 1 1,2-1-1,0 1 1,0 9-81,2-13-3,1-1 0,0 1 1,1 0-1,0 0 0,2-1 0,0 1 1,0 0-1,1-1 0,1 0 0,0 0 0,1 0 1,1 0-1,0-1 0,1 1 0,1-2 1,0 1-1,0-1 0,1 0 0,1-1 1,3 3 2,4 0-1643,0-2-5546</inkml:trace>
  <inkml:trace contextRef="#ctx0" brushRef="#br0" timeOffset="24">1134 1986 10880,'0'0'512,"10"-17"362,18-18-496,72-98 100,-85 110-430,-1 0-1,-1-2 0,-1 0 1,9-24-48,-26 73 0,1 0 0,1 1 0,1-1 0,2 1 0,0 4 0,-2 61 0,-1-20 16,3-43-207,-2 0 1,0-1 0,-3 3 190,3-21-1723,2-7-2762,0-1 112</inkml:trace>
  <inkml:trace contextRef="#ctx0" brushRef="#br0" timeOffset="25">4006 1678 8320,'0'0'640,"0"4"21,-2 61 1937,1-30-2056,-1 0 0,-2 0 0,-3 11-542,-7 12 384,0 1-619,-5 55 235,19-112-517,0-1-79,0 1-3027,0-2-2691</inkml:trace>
  <inkml:trace contextRef="#ctx0" brushRef="#br0" timeOffset="26">3981 1830 8704,'0'8'129,"2"0"1,-1-1 0,1 1-1,0 0 1,1-1 0,0 1-1,0-1 1,0 0-1,1 1 1,0-2 0,1 1-1,-1 0 1,3 1-130,5 6 388,0 0 1,1-1-1,0-1 0,1 0 0,7 4-388,-20-15 23,-1-1 0,1 0-1,0 1 1,0-1 0,-1 0-1,1 0 1,0 1 0,0-1-1,0 0 1,-1 0 0,1 0-1,0 0 1,0 0 0,-1 0-1,1 0 1,0 0 0,0-1-1,0 1 1,-1 0 0,1 0-1,0-1 1,0 1 0,-1 0 0,1-1-1,0 1 1,-1-1 0,1 1-1,0-1 1,0 0-23,19-19 124,-14 13-74,11-11 18,-2-2-1,0 0 1,-1-1-1,-1-1 1,0 0 0,-2 0-1,-1-1 1,-1 0-1,-1-1 1,-1 0-1,-1 0 1,-1-2-68,-6 5 166,1 21-157,0 0 0,0-1 0,-1 1-1,1 0 1,0 0 0,0 0 0,-1 0 0,1 0 0,0 0 0,0 0-1,-1 0 1,1 0 0,0 0 0,-1 1 0,1-1 0,0 0 0,0 0 0,-1 0-1,1 0 1,0 0 0,0 0 0,0 0 0,-1 1 0,1-1 0,0 0-1,0 0 1,0 0 0,-1 0 0,1 1 0,0-1 0,0 0 0,0 0 0,0 1-1,0-1 1,-1 0 0,1 0 0,0 1-9,-20 31 498,19-28-509,-6 8 90,2 0 1,-1 1-1,2-1 0,0 1 0,0 0 0,1 0 1,1 1-1,1-1 0,-1 0 0,2 1 0,0 9-79,2-5-186,0 0 0,1-1 0,1 1-1,1-1 1,1 1 0,0-1 0,1-1 0,4 8 186,1-1-2816,-2 1-5120</inkml:trace>
  <inkml:trace contextRef="#ctx0" brushRef="#br0" timeOffset="27">4456 1887 9600,'0'0'277,"-1"3"128,-6 19 342,1 1 0,2 0 0,0 0 0,1 11-747,-5 26 298,3-27-600,-12 60 1253,-1-36-6080,18-56 1140,2-19 1557,0 1 917</inkml:trace>
  <inkml:trace contextRef="#ctx0" brushRef="#br0" timeOffset="28">4468 1921 12928,'-5'7'-86,"5"-5"111,1 0 0,-1-1 0,0 1 0,0 0 0,1 0 0,-1-1 0,1 1-1,0 0 1,-1-1 0,1 1 0,0 0 0,0-1 0,0 1 0,0-1-25,2 4 99,11 27 229,-7-14-148,1-1-1,1 0 0,1 0 1,6 8-180,-15-25 12,-1 1 0,1 0 0,0-1 0,-1 0 1,1 1-1,0-1 0,0 1 0,-1-1 1,1 0-1,0 1 0,0-1 0,0 0 0,0 0 1,-1 0-1,1 0 0,0 0 0,0 0 1,0 0-1,0 0 0,0 0 0,-1 0 0,1 0 1,0 0-1,0-1 0,0 1 0,-1 0 1,1 0-1,0-1 0,0 1 0,-1-1 0,1 1 1,0-1-1,0 1 0,-1-1 0,1 1 1,-1-1-1,1 0 0,0 1 0,-1-1 0,0 0 1,1 0-13,26-32 81,-25 30-45,101-154-14,-97 150-22,-5 7 0,-1 0 0,1-1 0,-1 1 0,1 0 0,-1 0 0,1 0 0,-1-1 0,1 1 0,0 0 0,-1 0 0,1 0 0,-1 0 0,1 0 0,-1 0 0,1 0 0,-1 0 0,1 0 0,0 0 0,-1 0 0,1 0 0,-1 1 0,1-1 0,-1 0 0,1 0 0,-1 1 0,1-1 0,-1 0 0,1 0 0,-1 1 0,1-1 0,-1 1 0,0-1 0,1 0 0,-1 1 0,1-1 0,-1 1 0,0-1 0,0 1 0,1-1 0,-1 1 0,0-1 0,0 1 0,1-1 0,-1 1 0,0-1 0,0 1 0,0-1 0,0 1 0,0 0 0,0-1 0,0 1 0,0 0 0,0-1 0,3 24 17,-1 0 0,-1 18-17,2 24 115,7 15 36,-2-21-430,0 56 279,-8-114-2091,0-2-6719</inkml:trace>
  <inkml:trace contextRef="#ctx0" brushRef="#br0" timeOffset="29">2264 1969 8960,'288'-21'3221,"-200"21"-2847,-36 0-4225,-51 0 203,-1 0 256</inkml:trace>
  <inkml:trace contextRef="#ctx0" brushRef="#br0" timeOffset="30">2282 2184 6912,'48'-10'1663,"-32"6"-1389,-1 1 1,1 0-1,-1 1 1,1 0-1,0 2 0,-1-1 1,16 3-275,22 6 1024,-53-7-1004,1-1 0,-1 0 1,0 0-1,1 1 0,-1-1 1,0 0-1,1 0 0,-1 1 1,0-1-1,0 0 0,0 1 1,1-1-1,-1 1 0,0-1 1,0 0-1,0 1 1,0-1-1,1 1 0,-1-1 1,0 0-1,0 1 0,0-1 1,0 1-1,0-1 0,0 0 1,0 1-1,0-1 0,0 1 1,-1-1-1,1 0 0,0 1 1,0-1-1,0 1 0,0-1-20,-6 14 55,2-7-31,-1 1 0,-1-1 0,1 0-1,-1-1 1,0 1 0,-1-1 0,1 0-1,-1-1 1,-5 4-24,-15 8 122,-1 0 0,-2-2-122,-14 10 353,43-25-246,1 0 42,0 0 64,0 0-63,28 4 84,-8 0-243,0-1-1,0-1 1,0 0-1,1-2 1,-1-1-1,0 0 0,0-1 1,5-2 9,53-12-6665,-52 11 1780</inkml:trace>
  <inkml:trace contextRef="#ctx0" brushRef="#br0" timeOffset="31">2425 1330 10368,'0'0'128,"-1"4"-22,-23 64 342,4 1-1,-2 20-447,6-24 1068,16-63-961,1-5-82,1 1 1,-1 0 0,1 0 0,0 0 0,0 0-1,0 1 1,0-1 0,1 0 0,1 0-26,3-4 24,-2 1-24,0 1 0,0 0 0,0 0 0,0 0 0,1 1 0,0-1 0,-1 1 0,1 1 0,1-1 0,-1 1 0,0 0 0,0 0 0,1 1 0,-1 0 0,1 0 0,-1 0 0,1 1 0,0 0 0,-1 0 0,1 1 0,-1 0 0,1 0 0,-1 0 0,1 1 0,-1 0 0,0 0 0,5 3 0,0 0 16,-1 0 1,0 0-1,0 1 1,-1 0 0,1 1-1,-1 0 1,-1 1-1,1 0 1,6 8-17,-14-15 20,-1 0 1,1 0-1,-1 0 1,1 0-1,-1 0 1,1 1-1,-1-1 1,0 0-1,0 0 1,1 0-1,-1 0 1,0 0-1,0 0 1,0 1-1,0-1 1,0 0-1,0 0 1,-1 0-1,1 0 1,0 0-1,-1 1 1,1-1-1,0 0 1,-1 0-1,1 0 1,-1 0-1,0 0 1,1 0-1,-1 0 1,0-1-1,0 2-20,-26 25 326,24-25-284,-11 10 43,0-2 1,-1 0-1,1 0 1,-2-2-1,-7 4-85,17-9-74,0 0-1,0-1 0,-1 0 0,1 0 1,0 0-1,-1-1 0,1 0 0,-1 0 1,0-1-1,1 1 0,-1-1 1,1-1-1,-1 1 0,0-1 0,1 0 1,-1-1 74,-14-9-6315,13 5 1622</inkml:trace>
  <inkml:trace contextRef="#ctx0" brushRef="#br0" timeOffset="32">2434 1365 9472,'-1'0'45,"1"0"1,0 1 0,0-1-1,0 0 1,0 0-1,0 1 1,0-1 0,0 0-1,0 1 1,0-1 0,0 0-1,0 0 1,0 1 0,0-1-1,0 0 1,0 0-1,0 1 1,0-1 0,0 0-1,0 0 1,0 1 0,1-1-1,-1 0 1,0 0-1,0 1 1,0-1 0,0 0-1,1 0 1,-1 0 0,0 1-1,0-1 1,0 0-1,1 0 1,-1 0 0,0 0-1,1 1-45,21 2 333,0 0-1,0-1 0,1-1 0,0-1 1,-1-1-1,10-2-332,39-5-1728,1 0-7007,-51 7 7626,-12 1 469</inkml:trace>
  <inkml:trace contextRef="#ctx0" brushRef="#br0" timeOffset="33">3179 1725 9472,'-12'-15'704,"10"12"-613,-1-1 0,0 0 0,0 0 0,-1 1 0,1 0 0,-1 0 0,0 0 0,1 0 1,-1 0-1,0 1 0,-1 0 0,1-1 0,0 2 0,-1-1 0,1 0 0,-1 1 0,0 0 0,1 0 1,-1 0-1,0 1 0,0-1 0,1 1 0,-1 0 0,0 0 0,0 1 0,1 0 0,-1 0 0,0 0 0,1 0 1,-1 0-1,1 1 0,-1 0 0,1 0 0,0 0 0,0 1 0,0-1 0,-2 3-91,-9 6 17,0 1 0,1 1 0,1 0-1,0 0 1,1 2 0,0-1 0,-4 10-17,12-17 1,0-1 1,0 1 0,0 0-1,1 0 1,1 0 0,-1 1 0,1-1-1,0 1 1,1-1 0,0 1-1,0 0 1,0-1 0,1 1-1,0 0 1,1 0 0,0-1-1,0 1 1,1-1 0,1 4-2,-1-6 16,0 0 0,1 0 0,0 0 0,0 0 0,0-1 0,1 1 0,-1-1 0,1 0 0,0 0 0,0 0 0,1 0 0,-1-1 0,1 0 0,0 0 0,0 0-16,2 1-385,0 0 1,0-1-1,0 0 1,0-1-1,0 0 1,1 0-1,-1 0 0,1-1 1,0 0-1,6 0 385,5-1-6890</inkml:trace>
  <inkml:trace contextRef="#ctx0" brushRef="#br0" timeOffset="34">3106 1887 7936,'0'0'0,"0"0"0,11 0 384,-11 0 128,8 0-256,-8 0 0,14 0-128,-3 0 128,3-1-256,4 1 128,1 0-128,0 0 128,1-3-128,-3 2 0,-3-2-1152,-3 0 128,0 2-4352</inkml:trace>
  <inkml:trace contextRef="#ctx0" brushRef="#br0" timeOffset="35">3209 1887 9600,'1'0'58,"1"0"-1,-1 0 1,0 1 0,0-1 0,0 0 0,0 1-1,0-1 1,0 1 0,1-1 0,-1 1 0,0-1-1,0 1 1,-1 0 0,1-1 0,0 1 0,0 0 0,0 0-1,0 0 1,-1 0 0,1 0 0,0 0 0,-1 0-1,1 0 1,-1 0 0,1 0 0,-1 0 0,1 0-1,-1 0 1,0 0 0,0 1 0,1-1 0,-1 0 0,0 0-1,0 0 1,0 0 0,0 1 0,-1-1-58,1 12 438,-1-1 0,0 0 0,-3 12-438,0 2 472,3 9-340,-1 11 44,-3-17-5433,5-27 1908,0-2-86</inkml:trace>
  <inkml:trace contextRef="#ctx0" brushRef="#br0" timeOffset="36">3068 2123 10112,'16'-5'21,"-13"4"86,-3 1 21,0 0 21,0 0 86,0 0 21,0 0 0,3 1 0,4 2-160,0 0 0,1 0 0,-1-1 0,1 0 0,-1 0-1,1-1 1,0 0 0,-1-1 0,2 1-96,76-4 308,-33 0-221,22 0 310,-19 0-1406,-18 2-3221,-19 1-1146</inkml:trace>
  <inkml:trace contextRef="#ctx0" brushRef="#br0" timeOffset="37">3545 1516 8064,'4'13'403,"1"0"1,0 0-1,2-1 0,-1 0 1,1 0-1,1 0 0,4 5-403,26 42 1123,-30-42-952,0 0 0,-1 1-1,0 0 1,-2 1 0,0-1-1,-1 1 1,-1 0 0,-1 0-1,0 0 1,-2 0 0,0 1-1,-1-1 1,-1 0 0,-1 0-1,-1 0 1,-1 2-171,-14 54 364,-4 0 0,-25 50-364,29-83-4696,-19 29 4696,23-46-7317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7:58.1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1370 404 5120,'0'-2'0,"0"-1"0,0 1 0,1-1 0,-1 1 0,0 0 0,1-1 0,-1 1 0,1 0 0,0-1 0,0 1 0,0 0 0,0 0 0,0 0 0,0 0 0,1 0 0,-1 0 0,1 0 0,-1 0 0,1 0 0,0 1 0,0-1 0,0 1 0,-1-1 0,2 1 0,-1 0 0,8-8 0,-1-2 31,9-10 673,0-2 0,8-15-704,-21 31 127,-1 0 0,-1 0 1,1-1-1,-1 1 0,0-1 0,-1 1 0,0-1 0,0 0 0,-1 0 0,0 0 0,0-5-127,-1 12 38,-1-1 1,1 1-1,-1-1 1,1 1-1,-1-1 0,0 1 1,1-1-1,-1 1 0,0 0 1,0-1-1,0 1 0,0 0 1,0 0-1,0-1 0,-1 1 1,1 0-1,0 0 1,0 0-1,-1 1 0,1-1 1,-1 0-1,1 0 0,-1 1 1,1-1-1,-1 1 0,0-1-38,-5-1 129,0 0 0,0 0 0,0 1 0,-1 0 0,1 0 0,-6 1-129,4 0-1152,7 0-4608</inkml:trace>
  <inkml:trace contextRef="#ctx0" brushRef="#br0" timeOffset="1805.914">1431 54 2816,'0'0'256,"0"0"43,0 0 191,0 0 86,0 0-149,0 0-86,0 0-149,-12-13 405,-4-7-42,15 19-342,1 1-63,0 0-22,0 0 0,-46-4 533,41 5-654,0 0 0,0 0 1,0 0-1,0 0 0,0 1 0,0 0 0,1 0 0,-1 0 0,1 1 0,-1 0 1,1 0-1,0 0 0,0 0 0,0 0 0,1 1 0,-1 0-7,-56 67 113,48-55-105,-37 50-8,48-64 0,-1 0 0,1 0 0,-1 0 0,1 0 0,0 0 0,0 1 0,0-1 0,0 0 0,0 1 0,0-1 0,1 1 0,-1-1 0,1 1 0,0-1 0,-1 1 0,1-1 0,0 1 0,1-1 0,-1 1 0,0-1 0,1 1 0,-1-1 0,1 0 0,0 1 0,0-1 0,0 0 0,0 1 0,0-1 0,0 0 0,1 0 0,-1 0 0,1 0 0,0 0 0,-1 0 0,1 0 0,0-1 0,2 4 0,6 7 0,5 4 0,-3-2 0,-1-1 0,-10-12 0,0 0 0,0 0 0,0 0 0,0 0 0,0 0 0,0 0 0,0 0 0,0-1 0,0 1 0,0 0 0,0-1 0,0 1 0,1-1 0,-1 1 0,0-1 0,1 1 0,-1-1 0,0 0 0,0 0 0,1 0 0,-1 0 0,0 0 0,1 0 0,-1 0 0,1 0 0,1-1 0,3 2 17,1 0 1,-1 0-1,1-1 1,-1 0 0,1 0-1,-1-1 1,0 0-1,1 0 1,-1 0 0,0-1-1,0 0 1,0 0-1,0-1 1,0 1-1,3-3-17,5-4 102,0-2 0,-1 1 0,0-2 0,11-11-102,8-7 75,-25 25-32,-5 4 64,-1-2-1,21-49 44,-19 47-121,0 0 1,0-1-1,-1 1 1,0-1-1,0 0 1,-1 1-1,1-1 1,-1 0 0,0 0-1,-1 0 1,0 0-1,0 0 1,0-5-30,-3 1 0,-2-3 0,-5-16 77,10 27-66,-1-1-1,0 1 1,0 0-1,0-1 1,0 1-1,0 0 1,0 0-1,-1 0 1,1 0-1,-1 0 1,1 0-1,-1 0 1,0 1-1,0-1 1,1 1-1,-1-1 1,-2 0-11,-10-7 0,-2 4 0,1 2 0,-1 9 0,13-5-25,-1 0 0,0 0 1,0 1-1,0 0 0,1 0 1,-1 0-1,1 0 0,0 0 1,-1 1-1,1 0 25,-7 5-1439,-4 1-4043</inkml:trace>
  <inkml:trace contextRef="#ctx0" brushRef="#br0" timeOffset="15614.664">1 1029 5504,'0'0'128,"0"0"0,0 0 0,0 0 0,0 0 21,0 0 86,15-10 170,45-32 935,42-40-1340,7-6 559,-74 59-345,-1-2 0,-1-2 0,28-36-214,-25 28 266,1 1-1,27-20-265,-35 36 73,223-200 622,-221 201-439,-29 21-149,-2 2 21,0 0 0,1-2-121,0 1 1,0-1 0,0 1 0,0-1-1,0 1 1,1 0 0,-1 0 0,1 0-1,-1 0 1,1 0 0,-1 0-1,1 0 1,-1 0 0,1 0 0,0 1-1,0-1 1,-1 1 0,3-1-8,32-10-11,-28 11 12,31-14 296,-16 7 429,-21 7-492,-2 0-84,0 0-406,0 0-1515,0 0-981,0 0-2709</inkml:trace>
  <inkml:trace contextRef="#ctx0" brushRef="#br0" timeOffset="16783.635">842 54 7040,'13'1'0,"-2"2"-22,-9-2-42,-2-1 171,24 37 405,-11-23-323,1 0 1,1-2-1,0 1 0,0-2 1,1 0-1,1 0 0,-1-2 1,10 4-190,-24-12 341,-2-1-149,0 0 21,0 0-63,0 0-22,0 0 0,0 0 0,0 0 0,1 39 149,-6-21-264,-1 0 0,-1-1-1,0 0 1,-1 0 0,-1 0 0,0-1 0,-2-1-1,-7 10-12,-19 32 26,16-23-1221,19-32-5311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8:49.920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58 684 5120,'0'0'128,"0"0"0,0 0 42,0 0 172,-13-29 447,4 9-683,1-1-1,2 1 1,0-1-1,1 0 1,1-1-1,1 1 1,1-1-1,1 1 1,0-1 0,2 0-1,1 1 1,0-1-1,2 1 1,0-1-1,2 1 1,0 1-1,1-1 1,1 1-1,6-8-105,-1-3 18,-8 18-18,0 1 0,1-1 1,0 1-1,1 1 1,0-1-1,1 1 1,0 1-1,0-1 0,1 1 1,6-4-1,7-6 0,-18 16 0,0-1 0,0 2 0,1-1 0,-1 0 0,1 1 0,-1 0 0,1 0 0,0 0 0,0 0 0,1 1 0,-1 0 0,0 0 0,1 1 0,-1-1 0,4 1 0,8 1 0,-1 3-22,-3 2-84,-1 0-1,-1 4 86,-2 5 21,-3-3 0,-4-8 0,1 1 0,-1 0 0,0 0 0,-1 0 0,1 0 0,0 0 0,-1 0 0,0 0 0,0 0 0,0 0 0,-1 1 0,0-1 0,1 0 0,-1 1 0,-1-1 0,1 7 0,-3 1 0,0-7 0,1 0 0,-1 1 1,0-1-1,0 0 0,-1-1 0,1 1 1,-1 0-1,0-1 0,0 0 1,-1 0-1,1 0 0,-1-1 0,0 1 1,0-1-1,0 0 0,0-1 1,-1 1-1,1-1 0,-1 0 0,1 0 1,-1-1-1,-1 1 0,-12 4 15,-49 11 92,106-17-107,0 2 0,5 2 0,-32-3 0,9 0 0,0 1 0,0 1 0,-1 1 0,1 1 0,-1 1 0,8 3 0,-12-1 0,-15-8 0,1 0 0,0 0 0,0 1 0,-1-1 0,1 1 0,0-1 0,0 0 0,-1 1 0,1-1 0,-1 1 0,1 0 0,0-1 0,-1 1 0,1-1 0,-1 1 0,0 0 0,1-1 0,-1 1 0,1 0 0,-1 0 0,0-1 0,0 1 0,1 0 0,-1 0 0,0 0 0,0-1 0,0 1 0,0 0 0,0 0 0,0 0 0,0-1 0,0 1 0,0 0 0,0 0 0,0 0 0,-1-1 0,1 1 0,0 0 0,-1 0 0,1 3 12,0 0 0,-1 0 1,1 0-1,-1 0 0,0 0 0,0 0 1,-1 0-1,1 0 0,-1 0 1,0 0-1,0-1 0,0 1 1,0-1-1,-1 1 0,1-1 0,-1 0 1,0 0-1,0 0 0,0 0 1,0-1-1,-1 1 0,1-1 0,-3 1-12,0 1 30,0 0-1,-1-1 0,1 0 0,-1 0 0,0-1 0,0 0 0,0 0 0,0 0 1,0-1-1,0 0 0,0-1 0,-1 1 0,0-1-29,-7-2 103,0 0 0,0-1 0,0 0 0,1-2 0,-1 1 0,1-2 0,0 0 0,0 0-1,1-1 1,0-1-103,2 1-1190,1-1-1,0 0 0,0 0 1,-4-7 1190,-1-3-4480</inkml:trace>
  <inkml:trace contextRef="#ctx0" brushRef="#br1" timeOffset="5421.729">133 739 6400,'180'-3'1301,"-176"4"-1216,2 1-66,0 0 0,-1 1 0,1-1 0,-1 1 0,0 1 0,0-1 0,0 1 0,0 0 0,1 1-19,31 24-36,-36-27 145,0-1 0,0 0 0,0 0 1,0 0-1,1 0 0,-1 0 0,0 0 0,1 0 1,-1-1-1,1 1 0,-1 0 0,1-1 0,-1 1 1,2-1-110,0 0 73,-1-1 1,1 0 0,-1 1 0,0-1-1,1 0 1,-1-1 0,1 1 0,-1 0-1,0-1 1,0 1 0,1-2-74,33-29 149,-33 29-554,-3 3-1067,0 0-4245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8:57.5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0 154 4480,'0'0'-43,"0"0"363,0 0 128,0 0-149,32 0 298,0 4-489,0 1-1,0 1 1,9 4-108,66 13 125,-7-14 9,34-4-134,-44-3 229,83 14-229,-139-11 0,293 37 0,-231-33 21,-1 4 0,0 4 1,-1 5-1,-1 3 0,26 14-21,-108-34-874,-9-4-3094</inkml:trace>
  <inkml:trace contextRef="#ctx0" brushRef="#br0" timeOffset="1357.442">2126 85 6016,'0'0'128,"0"0"0,0 0 0,0 0 21,19-20 576,-5 11-558,0 0 0,0 1 0,1 1-1,0 0 1,0 1 0,1 0 0,13-2-167,-23 6 31,-1 1 0,0 0 0,0 1 0,1-1-1,-1 1 1,0 0 0,1 0 0,-1 1 0,0 0 0,1 0 0,-1 0 0,0 0 0,0 1 0,0 0 0,0 0 0,0 0 0,0 1 0,-1 0 0,1-1 0,-1 2 0,0-1 0,0 0 0,0 1 0,0 0 0,2 3-31,-4-4 23,-1-1 1,0 1 0,0-1 0,0 1 0,0 0-1,0 0 1,-1 0 0,1-1 0,-1 1-1,0 0 1,1 0 0,-1 0 0,-1 0-1,1 0 1,0 0 0,-1 0 0,0-1-1,1 1 1,-1 0 0,0 0 0,0-1-1,-1 1 1,0 2-24,-3 5 70,-1-1 0,1 1 0,-2-1 0,1 0 0,-5 4-70,3-4 56,-1 0 0,-1 0 1,0-1-1,0-1 1,0 1-1,-1-2 0,0 1 1,0-2-1,0 1 0,-1-1 1,0-1-1,0 0 1,0-1-1,-3 0-56,13-3 107,2 0 21,25 9 106,13-1-73,1-1 0,0-3-1,0-1 1,0-2-1,13-2-160,-33 1 136,-17 0-136,-2 0-405,0 0-1366,0 0-5034</inkml:trace>
  <inkml:trace contextRef="#ctx0" brushRef="#br0" timeOffset="1842.911">1938 492 8448,'385'-12'1685,"-254"16"-874,-32 0-619,-98-4-1686,-1 0-4948</inkml:trace>
  <inkml:trace contextRef="#ctx0" brushRef="#br0" timeOffset="2443.645">2304 535 9216,'9'28'-256,"-8"-19"266,-1 1 0,1-1 0,-1 0 1,-1 1-1,0-1 0,0 0 0,-1 0 1,0 0-1,-1 0 0,0 0 0,0 0 0,-4 7-10,-5 6 71,0-1 0,-1 0-1,-2-1 1,-2 3-71,15-21 320,2-2-149,0 0-43,0 0 0,34-1 0,-16 2-120,0 1 0,0 1 0,0 0 0,-1 1 0,1 2 0,-1-1 0,0 2 0,0 1-8,-7-4 5,0 2 0,0-1-1,-1 1 1,0 1 0,0 0 0,0 0 0,-1 1 0,0 0 0,-1 0 0,0 1 0,0 0 0,-1 0 0,4 7-5,-9-13 7,0-1 0,0 1 0,-1 0 0,1 0 1,-1 0-1,1 0 0,-1 0 0,0-1 0,0 1 0,-1 0 1,1 0-1,0 0 0,-1 0 0,0 0 0,0-1 0,0 1 1,0 0-1,0-1 0,0 1 0,-1 0 0,1-1 0,-1 0 1,1 1-1,-1-1 0,0 0 0,0 0 0,0 0 0,-1 0 1,1 0-1,0-1 0,-1 1 0,0 0-7,-6 5 37,0-1 1,-1 0-1,1-1 0,-1 0 1,0 0-1,-1-1 0,-10 3-37,4-3-90,0-1-1,-1 0 1,1-1-1,-1-1 1,0-1-1,1 0 1,-12-3 90,14 1-1597,0-1 0,1-1 0,0 0 0,0-1 0,-12-6 1597,3 1-1344</inkml:trace>
  <inkml:trace contextRef="#ctx0" brushRef="#br0" timeOffset="2909.337">2381 679 6784,'0'0'0,"12"5"128,-12-5 128,10 8 512,-10-8 0,0 0-256,0 0 128,19 2-512,5-2 128,13-2-256,-1-1 128,4-2-1024,5 1 0,-1 3-5120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03.7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530 173 4608,'-32'3'7279,"1"11"-4509,-24 34-3497,22-17 1367,-278 234-85,305-259-542,0-1 1,0-1-1,0 1 0,-1-1 1,1 0-1,-1-1 0,0 1 1,-7 1-14,14-5 0,0 0 1,0 0-1,0 0 1,0 0-1,-1 0 1,1 0-1,0 0 0,0 1 1,0-1-1,0 0 1,0 0-1,-1 0 1,1 0-1,0 0 1,0 0-1,0 0 1,0 1-1,0-1 1,0 0-1,0 0 1,0 0-1,0 0 1,0 1-1,-1-1 1,1 0-1,0 0 1,0 0-1,0 0 1,0 1-1,0-1 1,0 0-1,0 0 1,0 0-1,0 0 1,0 1-1,0-1 1,0 0-1,1 0 1,-1 0-1,0 0 1,0 1-1,0-1 1,0 0-1,0 0 1,0 0-1,0 0 1,0 0-1,0 0 1,1 1-1,-1-1 1,0 0-1,0 0 1,0 0-1,0 0 0,14 9 66,13 2 76,3-7-123,0 0 0,29-1-19,-35-3 22,0 2 0,-1 0 1,0 1-1,0 2 1,10 3-23,-2 2 0,-10-5 0,0 2 0,0 1 0,-1 0 0,16 11 0,-25-11-22,6 14-861,-13-19-2756,-4-3-3977</inkml:trace>
  <inkml:trace contextRef="#ctx0" brushRef="#br0" timeOffset="551.975">1126 0 8576,'0'0'128,"-11"6"597,-27 36 98,3 3 1,2 1-1,1 1 1,3 2-1,-21 46-823,-126 279 406,172-364-935,3-2-6004,1-8 1819</inkml:trace>
  <inkml:trace contextRef="#ctx0" brushRef="#br0" timeOffset="988.868">1170 37 8960,'0'0'768,"0"3"-22,21 491 2881,-16-285-4064,-5-157-2902,0-52-3658</inkml:trace>
  <inkml:trace contextRef="#ctx0" brushRef="#br0" timeOffset="1371.267">898 444 8960,'15'-7'-107,"-7"4"150,-6 2 298,-2 1 214,0 0 277,0 0-43,0 0-426,0 0-86,0 0 107,25 20 619,-10-13-832,1-1 1,-1-1-1,1-1 1,0 0 0,0-1-1,0-1 1,1 0-1,-1-1 1,6-1-172,27 3 226,-33 1-567,-15-4-491,-1 0-2197,0 0-811,0 0-1024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09:23.487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6784,'0'0'192,"0"0"277,0 0 64,0 0-319,0 0-129,0 0-170,0 0-43,0 0 0,5 2 21,12 8 85,0 0 22,0-1 0,1 0 1,16 4-1,-30-11 0,0-1 1,-1 1-1,1-1 1,0 0-1,1 0 1,-1 0-1,0 0 1,0-1-1,3 1 0,32 2-26,-37-3-80,-2 0-193,0 0-661,0 0-512,0 0-1685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07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357 6 11648,'-44'-2'1893,"40"1"-1858,0 0 1,0 0 0,0 1 0,0-1 0,0 1 0,0 0 0,0 0 0,0 1 0,0-1 0,0 1 0,0 0 0,0 0 0,1 0 0,-1 1 0,-1 0-36,-10 6 30,0 2 0,1 0 0,0 0 0,0 1 0,1 1 0,0 0 0,1 1 0,1 1 0,0-1 0,-6 12-30,-1 4 38,1 1 0,1 0 0,2 1 0,1 1 0,2 0-38,8-26 17,2-1-1,-1 1 0,1-1 1,0 1-1,0 0 0,0 0 1,1-1-1,0 1 0,0 0 1,0 0-1,1 0 1,0-1-1,0 1 0,1 2-16,-1-5 11,1 1-1,0 0 0,0-1 1,0 1-1,1-1 1,-1 1-1,1-1 0,0 0 1,0 0-1,0-1 1,0 1-1,0 0 0,1-1 1,-1 0-1,1 0 1,-1 0-1,1 0 0,0-1 1,3 2-11,17 4-37,1-1 0,0 0 0,0-2 0,0-1 0,0-1 0,7-1 37,46 0-3533,-44-1-4125</inkml:trace>
  <inkml:trace contextRef="#ctx0" brushRef="#br0" timeOffset="385.972">595 265 12800,'-4'8'13,"1"0"1,0 0-1,0 0 1,1 1-1,0-1 1,1 1-1,0-1 1,0 1-1,0 0 1,1-1 0,1 1-1,0 2-13,-2 39 94,-6 29 255,-10 93-229,15-147-3128,2-16-4181</inkml:trace>
  <inkml:trace contextRef="#ctx0" brushRef="#br0" timeOffset="965.432">599 277 10240,'0'0'128,"3"39"1557,0-27-1462,0 0-1,0 1 1,1-1 0,1-1-1,0 1 1,0-1 0,2 1-1,-1-2 1,1 1 0,1-1-1,-1 0 1,2 0 0,0-1-1,0 0 1,0-1 0,6 3-223,-14-10 3,0 0 1,1-1 0,-1 0 0,1 1-1,-1-1 1,1 0 0,-1 0 0,1 0-1,-1 0 1,1 0 0,-1 0 0,1 0-1,-1 0 1,1-1 0,-1 1 0,0-1-1,1 1 1,-1-1 0,1 1 0,-1-1 0,0 0-1,0 0 1,1 0 0,-1 0 0,0 1-1,0-2 1,0 1 0,0 0 0,0 0-1,0 0 1,0 0 0,0-1 0,-1 1-1,1 0 1,0-1 0,-1 1 0,1-1-4,25-54-11,-23 48-2,1-5 40,0 1 0,-1-1 0,0 0 0,-1 0 0,0 0 0,-1-3-27,-1 15 107,4 4-43,-1 0 1,1 1 0,-1-1 0,0 1-1,-1 0 1,1 0 0,0 0 0,-1 0-1,0 0 1,1 2-65,-3-5 14,18 37 313,-3 0 0,0 1 0,7 40-327,-8-11 235,-14-66-1067,0-2-1877,0 0-7147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19.54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 8448,'0'0'128,"0"0"0,0 0 0,0 0 0,0 0 0,0 0 0,0 0 0,0 0 0,0 0 0,0 0 0,0 0 21,33 7 470,9-4-376,-1-1-1,0-2 1,1-2 0,-1-1 0,13-5-243,-31 6 87,-3-2 110,12 0-2954,-32 4-3536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12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8 224 11904,'-1'0'11,"1"0"1,-1 0 0,1 0 0,-1 1-1,1-1 1,0 0 0,-1 1 0,1-1-1,0 0 1,-1 1 0,1-1 0,0 1-1,-1-1 1,1 0 0,0 1-1,0-1 1,-1 1 0,1-1 0,0 1-1,0-1 1,0 1 0,0-1 0,0 1-1,0-1 1,-1 1 0,1-1 0,0 1-1,1-1 1,-1 1 0,0-1 0,0 1-1,0-1 1,0 1-12,16 7 887,26-5 739,-40-3-1561,187-4 2162,-113 1-4074,0 1-6810,-76 2 4241</inkml:trace>
  <inkml:trace contextRef="#ctx0" brushRef="#br0" timeOffset="315.796">197 1 12800,'8'30'644,"-2"0"0,-1 1 0,-1-1 1,-2 1-1,-1 0 0,-3 27-644,3 35 998,-4 59 412,1-130-5231,2-12-4556,0-10 6387,3-19-1359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14.2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462 238 7424,'-24'-56'1636,"22"49"-1380,1 1 1,-1 0-1,-1 0 1,1 1-1,-1-1 0,0 0 1,0 1-1,0 0 1,-1-1-1,0 1 1,0 1-1,0-1 0,-1 1 1,1-1-1,-6-2-256,5 3 31,-1 1-1,0 0 0,0 0 1,0 0-1,0 1 1,0 0-1,-1 0 0,1 0 1,0 1-1,-1 0 1,0 1-1,1-1 0,-1 1 1,1 0-1,-1 1 1,1-1-1,-3 2-30,0 0 20,0 1 1,0 0-1,0 1 0,1 0 1,-1 1-1,1-1 1,0 1-1,0 1 0,1 0 1,0 0-1,-2 2-20,-11 13 7,1 0 0,1 2 0,1 0 0,1 1 0,2 0 0,0 2 0,-6 14-7,15-28 42,1-1 1,-1 1 0,2 0-1,0 0 1,0 1 0,1-1-1,1 1 1,0-1 0,0 1-1,2-1 1,-1 1 0,2 2-43,-1-7 30,1 1 0,0-1 0,1 1 0,0-1 0,0 0 0,1 0 0,-1 0 0,2-1 1,-1 0-1,1 1 0,0-1 0,1-1 0,0 1 0,0-1 0,0 0 0,1 0 1,5 3-31,3 1-307,0 0 1,1-2-1,0 0 0,0 0 1,1-2-1,0 0 1,0 0-1,1-2 1,-1 0-1,1-2 1,0 1-1,0-2 1,0-1-1,0 0 1,0-1-1,0-1 1,0 0-1,-1-2 1,17-4 306,7-3-6080</inkml:trace>
  <inkml:trace contextRef="#ctx0" brushRef="#br0" timeOffset="310.015">355 457 12160,'0'0'0,"11"-11"-2176,-11 11 0,9-2 256,-9 2 128,12 0 4096,-3 0 128,2-3-1536,-1 2 0,6 1-768,4-3 128,1 3-128,-4-3 0,-2 3-384,-3-2 128,-1 2-3200,1 0 128,0 0 384</inkml:trace>
  <inkml:trace contextRef="#ctx0" brushRef="#br0" timeOffset="580.411">570 415 9984,'0'0'149,"0"29"896,-7 123 3111,-7 75-3618,16-204-976,-1-8-7082,-1-15 2166</inkml:trace>
  <inkml:trace contextRef="#ctx0" brushRef="#br0" timeOffset="916.5">335 873 10624,'7'0'174,"0"0"1,0 1-1,0-1 0,-1 2 1,1-1-1,0 1 1,-1 0-1,1 0 0,1 1-174,29 7 1161,6-13-763,1-1 1,-1-2-1,0-1 0,0-3 0,-1-2 1,8-4-399,-6 0-91,-24 8-1384,-3 2-3359,-14 5 13,-3 1 1706</inkml:trace>
  <inkml:trace contextRef="#ctx0" brushRef="#br0" timeOffset="1608.955">407 376 5248,'10'-1'1966,"1"0"0,-1 1 0,1 0 0,9 2-1966,73 18 2158,-4-1-1556,-84-18-1404,31 4 2369,-23-6-4711,-4-4-4440,-2-2 1803</inkml:trace>
  <inkml:trace contextRef="#ctx0" brushRef="#br0" timeOffset="2633.633">1257 95 9728,'0'27'21,"0"-25"171,0-2 384,0 0 149,0 0-42,-3 3 0,-4 5-507,-50 49 536,-3-2 0,-39 26-712,-91 47 1024,189-127-896,8-2-50,0-1 0,-1 1 1,1-1-1,-1 0 1,0 0-1,6-4-78,20-5 170,-20 7-136,0 1 1,0 1 0,1 0 0,-1 1 0,0 0 0,1 1 0,-1 1 0,1 0 0,-1 0 0,0 1-1,0 1 1,0 0 0,0 0 0,0 1 0,-1 1 0,1 0 0,-1 1 0,-1 0 0,1 0 0,-1 1 0,0 1-1,5 4-34,49 37 86,-62-48-1067,-2-1-1750,0 0-6314</inkml:trace>
  <inkml:trace contextRef="#ctx0" brushRef="#br0" timeOffset="4082.541">1627 229 3712,'0'0'0,"0"0"-2304</inkml:trace>
  <inkml:trace contextRef="#ctx0" brushRef="#br0" timeOffset="4417.325">1647 1 5120,'0'0'128,"0"0"149,0 0 598,0 0 170,0 0 86,0 0-65,0 0-319,0 0-64,0 0-214,-15 25 790,-297 528 2069,288-514-3221,0-3-1146,11-11-5176,13-23 2162,0-2 789</inkml:trace>
  <inkml:trace contextRef="#ctx0" brushRef="#br0" timeOffset="4896.822">1584 28 12672,'-8'-3'21,"7"3"107,12 36 1515,14 49-364,-4 0 0,7 73-1279,-5-31 364,-15-88-228,1 1-611,-5-16-4412,-3-22 1111,-3-6-1162,-1-6 3892,3 9 417,-4-13-1014</inkml:trace>
  <inkml:trace contextRef="#ctx0" brushRef="#br0" timeOffset="5273.216">1444 457 12032,'0'0'64,"0"1"1,0 0-1,0 0 1,1 0-1,-1-1 1,0 1-1,1 0 1,-1 0-1,1-1 1,-1 1 0,1 0-1,-1-1 1,1 1-1,0-1 1,-1 1-1,1-1 1,0 1-1,-1-1 1,1 1-1,0-1 1,-1 1-1,1-1 1,0 0 0,0 1-1,0-1 1,-1 0-1,1 0 1,0 0-1,0 0 1,0 0-1,0 0 1,-1 0-1,1 0 1,0 0-1,0 0 1,0 0 0,-1 0-1,1-1 1,0 1-1,0 0 1,0 0-1,-1-1 1,1 1-1,0-1-64,12-2-66,45-12 517,-39 8-411,1 2-1,-1 0 1,1 2 0,0 0-1,0 1 1,0 1-1,1 0 1,0 2-40,-6 1-1066,-13-2-3110,-2 1-4000,0-1 6149</inkml:trace>
  <inkml:trace contextRef="#ctx0" brushRef="#br0" timeOffset="5935.505">1943 98 13440,'0'0'-128,"0"0"-43,0 0-170,0 0-1,0 0 214,16 8 470,-4-3-206,61 27 1540,45 13-1676,-91-36 167,0-2 1,1-1-1,0-1 0,0-2 0,0 0 1,8-2-168,64-4 512,-111 28-22,-13 2-380,-2-1 0,0-1 0,-2-1 1,-1-2-1,0-1 0,-23 12-110,8-5 0,2 2 0,-30 28 0,22-8-2815,49-49-257,1-1-4608</inkml:trace>
  <inkml:trace contextRef="#ctx0" brushRef="#br0" timeOffset="6680.565">2372 511 9472,'0'0'128,"0"0"0,0 0 21,0 0 107,0 0 107,36 12 1066,-13-8-1229,0 0-1,1-2 1,-1-1 0,0-1 0,1-1-1,-1-1 1,8-3-200,72-2-4086,-102 7 1355,-1 0-1599</inkml:trace>
  <inkml:trace contextRef="#ctx0" brushRef="#br0" timeOffset="6981.277">2555 519 11264,'14'-2'0,"-13"2"30,0 1 1,0-1-1,0 0 1,-1 0 0,1 1-1,0-1 1,0 1-1,-1-1 1,1 1-1,0-1 1,-1 1 0,1-1-1,-1 1 1,1 0-1,0-1 1,-1 1 0,0 0-1,1-1 1,-1 1-1,1 0 1,-1 0-1,0-1 1,1 1 0,-1 0-1,0 0 1,0 0-1,0 0 1,0-1 0,0 1-1,0 0 1,0 0-1,0 0 1,0 0-1,0-1 1,0 1 0,0 0-1,-1 0 1,1 0-1,0-1-30,0 1 66,-10 145 2877,3-67-3881,4 1-8448,3-80 5141</inkml:trace>
  <inkml:trace contextRef="#ctx0" brushRef="#br0" timeOffset="7400.789">2332 887 8704,'2'2'112,"0"0"1,0-1-1,1 1 1,-1 0-1,0-1 1,1 1-1,-1-1 0,1 0 1,-1 0-1,1 0 1,-1 0-1,1 0 1,0-1-1,0 1 1,-1-1-1,1 0 1,0 0-1,0 1 1,-1-2-1,3 1-112,63-8 3030,-56 6-2805,33-5 97,5-2-19,0 2 1,0 2-1,1 3 1,0 2-304,-14 8-470,-35-8-1364,-2 0-854,0 0-2155,0 0-938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5:09.813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335 61 6144,'0'0'512,"-8"6"799,3-2 4268,-32 36-5331,-2-2 1,-2-1-1,-1-3 0,-37 24-248,49-36 74,26-20-47,0 0 0,0 1 0,1-1 0,-1 1 0,1 0 0,0 0 0,0 0-1,0 0 1,0 0 0,1 1 0,-1-1 0,1 1 0,0 0 0,0 0 0,0 0 0,0 0 0,1 0 0,0 0 0,-1 3-27,2-5 107,0-2 21,0 0 0,0 0 21,0 0 86,0 0 21,0 0-22,0 0-63,0 0 42,0 0-42,3 1 21,14 4-120,-1-1 1,1 0-1,0-2 1,1 0 0,-1-1-1,0 0 1,0-2-1,10-1-72,0 1 77,0 1 0,-1 1-1,13 3-76,-2 2-21,-7-2-224,-1 2-1,15 5 246,-42-11-554,-2 0-683,0 0-939,0 0-3072,0 0 213,6-9 3649,-1-1 511</inkml:trace>
  <inkml:trace contextRef="#ctx0" brushRef="#br0" timeOffset="378.909">746 41 10496,'-38'77'2101,"4"1"0,-5 26-2101,33-87 12,-30 90 254,-5 35-266,41-141 47,-6 33-1193,8-23-2773,8-13-3820,-1-6 5648</inkml:trace>
  <inkml:trace contextRef="#ctx0" brushRef="#br0" timeOffset="803.57">737 0 13312,'36'60'-45,"-32"-55"147,-1-1-1,0 1 1,0 0-1,-1 0 1,1 0 0,-1 0-1,0 1 1,0 1-102,13 54 817,-2 0 1,-2 15-818,1-3 306,-4-25-461,15 96 1032,-17-48-5460,-6-108-2315,4-2 4722,-1 1 861,2-16-328</inkml:trace>
  <inkml:trace contextRef="#ctx0" brushRef="#br0" timeOffset="1117.303">480 465 13440,'5'-5'-87,"0"1"1,1-1 0,-1 1 0,1 0 0,0 1 0,0-1 0,0 1 0,1 1 0,-1-1 0,1 1-1,0 0 1,-1 0 0,1 1 0,0 0 0,0 0 0,0 0 0,0 1 0,4 1 86,20 1 571,-2 1-1,1 2 1,26 7-571,15 3-1058,-49-11-4148,-12-2 300</inkml:trace>
  <inkml:trace contextRef="#ctx0" brushRef="#br0" timeOffset="1671.771">1098 114 10368,'0'1'41,"-1"-1"1,1 0-1,-1 0 1,0 1 0,1-1-1,-1 1 1,1-1-1,-1 0 1,1 1 0,-1-1-1,1 1 1,0-1-1,-1 1 1,1-1-1,0 1 1,-1-1 0,1 1-1,0 0 1,-1-1-1,1 1 1,0-1 0,0 1-1,0 0 1,0-1-1,0 1 1,-1 0-1,1-1 1,0 1 0,0 0-1,1-1 1,-1 1-1,0 0 1,0-1 0,0 1-1,0-1 1,0 1-1,1 0 1,-1-1-42,2 2 143,-1 0-1,1 0 1,0-1 0,0 1 0,0-1 0,0 0-1,0 1 1,0-1 0,1 0 0,-1 0 0,2 0-143,67 19 1739,-67-20-1744,61 13 424,1-4 1,-1-2-1,43-2-419,-142 24 0,-32 13-18,38-26-56,1 1 1,1 2-1,0 0 1,1 2-1,2 0 1,0 2-1,-16 20 74,32-33-999,-35 51 2339,33-40-5217,6 0-5685,3-21 7706</inkml:trace>
  <inkml:trace contextRef="#ctx0" brushRef="#br0" timeOffset="2008.386">1595 387 13440,'0'0'-256,"-3"3"0,-2 3 270,0 1 1,0 0-1,0 0 1,1 0 0,0 0-1,0 1 1,1-1 0,-2 7-15,-20 74 985,10-31-615,14-54-559,-13 42 405,2 0 0,-1 20-216,9-31-3697,2 0-3836,2-34 5272</inkml:trace>
  <inkml:trace contextRef="#ctx0" brushRef="#br1" timeOffset="-2.14748E6">1571 293 8960,'2'1'46,"0"0"0,0 1 0,0-1 0,0 1-1,0 0 1,-1-1 0,1 1 0,0 0 0,-1 0 0,0 0 0,1 1 0,-1-1 0,0 0 0,0 0 0,0 1 0,0-1 0,-1 0 0,1 1-46,8 53 1618,-9-47-1386,1 1 0,1-1 0,0 0 0,0 0 0,2 5-232,2-3 192,0 0 1,1-1-1,0 0 0,0 0 1,1 0-1,1-1-192,-8-7-2,2 0 55,-1 1 0,0 0 1,-1 0-1,1 0 0,0 0 1,-1 0-1,0 0 0,0 0 0,1 2-53,3 2 1078,11-24-736,12-20-325,-2-1 0,11-22-17,-12 20 94,-16 28-94,-9 12 0,0 0 0,1-1 0,-1 1 0,0-1 0,0 1 0,1-1 0,-1 1 0,0 0 0,1-1 0,-1 1 0,1 0 0,-1-1 0,0 1 0,1 0 0,-1-1 0,1 1 0,-1 0 0,1 0 0,-1 0 0,1-1 0,-1 1 0,1 0 0,-1 0 0,1 0 0,-1 0 0,1 0 0,-1 0 0,1 0 0,-1 0 0,1 0 0,0 0 0,-1 0 0,1 0 0,-1 1 0,1-1 0,-1 0 0,0 0 0,1 1 0,-1-1 0,1 0 0,-1 0 0,1 1 0,-1-1 0,0 0 0,1 1 0,-1-1 0,0 1 0,1-1 0,-1 0 0,0 1 0,1-1 0,-1 1 0,0-1 0,0 1 0,0-1 0,1 1 0,-1-1 0,0 1 0,0 0 0,5 8 0,0 0 0,0 0 0,-1 0 0,0 1 0,-1 0 0,0 0 0,0 0 0,-1 0 0,0 8 0,2 21-1,-2 1 1,-2 0 0,4 69 22,-5-91 77,0 22 37,6-16-143,3 1 142,-8 3-626,0-26-1685,0-2-7061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45.6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0 294 5760,'24'-15'512,"-7"5"-469,0-1 60,0 1 1,1 1-1,1 0 1,-1 1 0,1 1-1,1 1 1,9-2-104,-25 9 34,0-1 1,-1 1 0,1 0 0,-1 1-1,1-1 1,-1 1 0,1-1-1,-1 1 1,0 0 0,0 0 0,0 0-1,0 1 1,0-1 0,0 1-1,-1-1 1,3 4-35,1 0 85,-1-2 9,-1 0 0,1 0 0,0-1 0,0 0 0,1 0 0,-1 0 1,0-1-1,1 1 0,0-1 0,-1 0 0,1-1 0,0 0 0,0 0-94,4 0 74,0 0 0,0-1-1,0-1 1,0 1 0,0-2 0,0 1-1,0-2 1,1 0-74,26-9 264,-1-1 0,-1-2-1,-1-2 1,27-17-264,23-11 332,-59 36 20,-20 7-8960,-5 2 7008</inkml:trace>
  <inkml:trace contextRef="#ctx0" brushRef="#br0" timeOffset="575.286">700 1 6912,'0'0'149,"0"0"64,0 0-63,0 0-22,0 0 0,0 0 0,0 0 0,2 2-22,32 19 184,1-2 0,1-1 0,1-2 0,8 1-290,-45-17 14,3 1 220,-3-1-63,-8 32 448,-4-12-429,0-1-1,-1 0 1,-1-1 0,0 0 0,-5 3-190,-44 57 309,57-69-654,-50 82 766,39-52-5595,22-40 2283,6-6 1985,5-8-673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47.0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299 1 9984,'0'0'277,"0"0"86,0 0 42,0 0 64,0 0-63,0 0-65,0 0-170,0 0-43,0 0 0,-3 0-22,-7 1-90,1 0 0,0 1-1,0 0 1,0 1 0,0 0 0,0 0-1,0 1 1,1 0 0,0 1 0,0 0-1,0 0 1,0 1 0,0 1-16,-25 19 41,1 3 1,-7 10-42,32-32-10,-1 0 10,1 0 0,0 1-1,0 0 1,1 1 0,0 0 0,0 0 0,1 0 0,0 0 0,4-5-5,0-1 0,0 0 1,0 0-1,0 1 0,1-1 0,-1 0 0,1 1 0,0-1 0,0 1 0,0-1 0,1 0 0,-1 1 0,1-1 1,-1 0-1,1 1 0,0-1 0,1 0 0,-1 0 0,0 0 0,1 0 0,0 0 0,0 0 0,0 0 0,0 0 1,0-1-1,1 2 5,4 3-1,0 0 1,0 0-1,0 0 1,1-1-1,0 0 1,0-1 0,1 1-1,-1-2 1,1 1-1,0-1 1,1-1-1,-1 1 1,1-2-1,-1 1 1,1-1 0,7 0 0,-9-1-554,-1-2 0,0 1 0,1-1 0,-1 0 0,0 0 0,0-1 0,0 1 1,0-2-1,4-1 554,12-5-5376</inkml:trace>
  <inkml:trace contextRef="#ctx0" brushRef="#br0" timeOffset="1203.92">336 306 2944,'0'0'0,"9"0"0,-9 0 0,8 10 256,-5 3 0,-3 3 256,0 7 0,0 2-384,1 8 0,5 5 0,-1-1 0,3 0 128,-4-8 0,1-5-128,-4-6 128,2 1-256,0-9 128,-1 2-4224</inkml:trace>
  <inkml:trace contextRef="#ctx0" brushRef="#br0" timeOffset="1816.538">411 283 5760,'1'3'128,"11"28"691,1 0 0,1-1 0,2 0 1,1-1-1,20 24-819,-37-53 15,0 0 1,0 1 0,1-1 0,-1 0-1,0 0 1,1 1 0,-1-1 0,0 0-1,0 0 1,1 0 0,-1 0-1,1 0 1,-1 1 0,0-1 0,1 0-1,-1 0 1,0 0 0,1 0 0,-1 0-1,0 0 1,1 0 0,-1 0-1,1 0 1,-1 0 0,0 0 0,1 0-1,-1-1 1,0 1 0,1 0 0,-1 0-1,0 0 1,1 0 0,-1-1-1,0 1 1,1 0 0,-1 0 0,0 0-1,0-1 1,1 1 0,-1 0 0,0-1-1,0 1 1,0 0 0,1-1-1,-1 1 1,0 0 0,0-1-16,9-13 175,-9 13-172,6-13 156,0-1-1,-1 0 1,0 0-1,2-16-158,-3 11 34,1 1-1,1 0 1,0-1-1,3-1-33,-8 21-1,-1 0 1,1 0-1,-1 0 0,1 0 0,-1 0 1,1 0-1,-1 0 0,1 1 1,-1-1-1,0 0 0,1 0 0,-1 1 1,1-1-1,-1 0 0,0 0 0,1 1 1,-1-1-1,0 0 0,1 1 1,-1-1-1,0 1 0,1-1 0,-1 0 1,0 1-1,0-1 0,0 1 1,1-1-1,-1 1 0,0-1 0,0 1 1,0-1-1,0 1 0,0-1 1,0 1-1,0-1 0,0 1 0,0-1 1,10 26 5,-9-24-4,86 260 383,-87-261-385,0-1 1,0 0 0,0 0 0,0 0-1,0 0 1,0 1 0,0-1 0,0 0-1,0 0 1,0 0 0,0 1 0,0-1-1,0 0 1,0 0 0,0 0 0,1 0-1,-1 0 1,0 1 0,0-1 0,0 0-1,0 0 1,0 0 0,1 0 0,-1 0-1,0 0 1,0 1 0,0-1 0,0 0-1,1 0 1,-1 0 0,0 0 0,0 0-1,0 0 1,0 0 0,1 0 0,-1 0-1,0 0 1,0 0 0,0 0 0,1 0-1,-1 0 1,0 0 0,0 0 0,0 0-1,0 0 1,1 0 0,-1 0 0,0 0-1,0-1 1,0 1 0,0 0 0,1 0-1,-1 0 1,0 0 0,0 0 0,0 0 0,5-1-2717,-5 1-3512</inkml:trace>
  <inkml:trace contextRef="#ctx0" brushRef="#br0" timeOffset="2697.627">363 294 5888,'0'0'0,"19"4"256,-19-4 0,-2 12 256,2-12 0,-12 17-128,4-8 128,1 0-384,-1 2 128,-1-2-256,1 2 128,4 0-128,2 7 0,-1-1-6144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3.1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23 6784,'7'7'-275,"-6"-5"356,0-1 0,0 0 0,0 0 1,0 1-1,0-1 0,1 0 0,-1 0 1,0 0-1,1 0 0,-1 0 1,1-1-1,-1 1 0,1 0 0,0-1 1,-1 1-1,1-1 0,0 1 0,-1-1 1,1 0-1,0 0 0,-1 0 0,1 0 1,0 0-1,-1 0 0,1 0 0,0 0 1,-1-1-1,1 1 0,0-1 1,-1 1-1,1-1 0,1 0-81,37-11 60,1 3 1,0 1-1,1 2 1,-1 2-1,1 1 1,11 3-61,-24 4-6635,-16-2 4822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3.5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78 7168,'0'0'384,"0"0"-43,0 0-149,0 0 21,0 0-63,0 0 20,0 0 172,14-7 298,14-2-287,1 1 0,0 2 0,1 0 0,7 1-353,33-6 252,-10 1 350,42-3-602,-29 11-5573,-73 2 176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5.2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24 5888,'0'0'405,"0"0"107,0 0 107,0 0-1,0 0-63,0 0 42,0 0-63,0 0-44,0 0-84,0 0-44,0 0-84,0 0-22,0 0 0,0 0 0,0 0 21,0 0 43,0 0-128,0 0 21,0 0-42,0 0 42,0 0-42,0 0 42,0 0-42,0 0 42,25 0 427,5-2-340,1-1 0,17-4-300,-18 2 170,0 2-1,18 0-169,59 18 469,-69-7-192,-38-8-149,2-1-21,7-1-86,6-1-21,1 1 0,-5 0-85,-9 1-320,-2 1-640,0 0-2539,0 0-790,0 0-596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5.7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64 7296,'40'18'896,"-39"-17"-512,-1-1 21,0 0 43,0 0-128,0 0 43,0 0 42,0 0 64,17-6 299,120-28 232,-78 21-464,30-12-536,-66 20-1962,-23 5-5782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7.3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24 8448,'0'0'0,"0"0"0,0 0 0,0 0 128,0 0 128,9 0-128,4 0 128,0 0 0,7 0 0,2 0-128,2 0 128,0-2-128,1-1 0,1 2-1152,-3-2 0,-6-2-2432,-4 0 0,3 1 2176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20.90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 4864,'135'3'5141,"-81"-7"-4636,1 2 0,-1 3 0,22 4-505,-5-11 512,-70 7-406,34 9-1514,-35-10-5866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6.5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262 6 6912,'0'0'533,"-28"-6"3627,24 6-4147,1 0 1,-1 0-1,1 1 0,-1-1 0,1 1 1,0-1-1,-1 1 0,1 0 1,0 0-1,0 0 0,0 1 1,0-1-1,0 1 0,-3 2-13,-41 32-29,29-21 43,8-7-14,-1 1 0,1 0 0,1 1 0,-1 0 0,2 1 0,-1 0 0,2 0 0,-1 0 0,2 1 0,-1 0 0,2 1 0,-3 5 0,6-10 0,0-1 0,1 1 0,-1 0 0,1 0 0,1-1 0,0 1 0,0 0 0,0 0 0,1 0 0,0 0 0,1-1 0,-1 1 0,1-1 0,1 1 0,0-1 0,0 0 0,0 1 0,1-2 0,0 1 0,0 0 0,1-1 0,1 1 0,-1 0-54,0 0 1,0-1 0,1 0 0,0-1 0,0 1 0,1-1 0,-1 0-1,1-1 1,4 3 53,-7-5-449,0-1-1,0 0 0,0 1 0,0-1 1,0-1-1,0 1 0,0 0 0,1-1 1,-1 0-1,0 0 0,0 0 0,0-1 0,1 0 1,-1 1-1,0-1 0,0-1 0,0 1 1,0 0-1,2-2 450,6-3-1600</inkml:trace>
  <inkml:trace contextRef="#ctx0" brushRef="#br0" timeOffset="303.43">227 288 6400,'0'0'0,"0"0"128,0 0 128,0 0 384,0 0 0,0 0-384,0 0 0,0 0 0,0 0 0,14-1-128,-2-2 0,3 3 0,2-2 0,5-4 0,-3 4 0,-2-1-1920,-3 3 128,1 0-2688</inkml:trace>
  <inkml:trace contextRef="#ctx0" brushRef="#br0" timeOffset="528.895">351 276 8960,'0'0'0,"0"0"0,0 0 128,0 0-128,0 0 128,-6 20 0,4-3 0,2 7 0,0 2 128,0 4 0,0-1 0,0 0-128,0-6 0,-3 2-128,3-9 0,0 0-4864,0-4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4.0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41 6272,'8'2'571,"0"0"0,0 0 0,0-1 1,0 0-1,0-1 0,7 0-571,12-2 210,1-1-1,17-5-209,-2 1 356,112-13-155,-87 13-5863,-47 5 2313</inkml:trace>
  <inkml:trace contextRef="#ctx0" brushRef="#br0" timeOffset="307.646">283 76 4352,'1'0'35,"0"0"-1,-1 0 1,1 0 0,0 0-1,-1 0 1,1 0-1,0 0 1,-1 0 0,1 0-1,0 0 1,0 1 0,-1-1-1,1 0 1,-1 0 0,1 1-1,0-1 1,-1 0 0,1 1-1,-1-1 1,1 0 0,0 1-1,-1-1 1,1 1 0,-1-1-1,0 1 1,1-1 0,-1 1-1,1 0 1,-1-1 0,0 1-1,1-1 1,-1 1 0,0 0-1,0-1 1,0 1 0,1 0-1,-1-1 1,0 1 0,0 0-1,0-1 1,0 1 0,0 0-1,0-1 1,0 2-35,-8 35 2460,4-22-1859,0 53 45,3-1 0,6 51-646,0 24-2188,-5-142-3166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1.2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95 0 6016,'1'1'173,"0"-1"0,-1 1-1,1 0 1,0-1 0,-1 1 0,1 0 0,-1-1 0,1 1 0,-1 0 0,1 0 0,-1 0-1,1 0 1,-1-1 0,0 1 0,1 0 0,-1 0 0,0 0 0,0 0 0,0 0 0,0 0-1,0 0 1,0 0 0,0 0 0,0-1 0,0 1 0,0 0 0,-1 0 0,1 0 0,0 0-1,0 0-172,-7 42-633,6-34 1050,-79 532 394,74-513-818,-2 9-109,7-15-3921,1-22-1040</inkml:trace>
  <inkml:trace contextRef="#ctx0" brushRef="#br0" timeOffset="319.98">109 38 5760,'0'0'256,"0"0"-22,0 0-63,0 0 64,0 0 21,0 0 0,3 4 21,18 20 99,-2 0 0,0 2 0,-2 0 0,-1 1 0,-1 1 1,-1 0-1,-2 1 0,6 20-376,-6-9-118,-1 0 1,-2 1-1,-2 0 1,-2 1-1,-2 0 1,-1 16 117,-2-44-6549</inkml:trace>
  <inkml:trace contextRef="#ctx0" brushRef="#br0" timeOffset="572.503">31 475 7552,'0'0'0,"0"0"0,12 1 384,-12-1 128,12 0-256,-1-5 128,0 1-256,12-5 0,6-2-128,4 2 128,5-2-256,-1 2 0,3 1-4096,-7 4-640</inkml:trace>
  <inkml:trace contextRef="#ctx0" brushRef="#br0" timeOffset="869.025">448 357 8064,'0'0'0,"-6"11"0,6-11 0,-3 13 0,3-2 0,0 1 0,0 10 0,3 10 128,-3 3 0,1 6 0,-1-1 0,3 1 0,-3-8 0,2-4-128,-2-7 0,0-1-6144</inkml:trace>
  <inkml:trace contextRef="#ctx0" brushRef="#br0" timeOffset="1364.948">436 357 6400,'0'0'277,"12"30"1494,34 67-381,-31-62-950,1-1-1,2-1 1,21 29-440,-39-62 26,1 1 1,-1 0-1,1 0 1,-1-1-1,1 1 1,-1 0-1,1-1 1,0 1-1,-1 0 1,1-1-1,0 1 1,-1-1-1,1 1 1,0-1-1,0 1 0,0-1 1,0 0-1,-1 1 1,1-1-1,0 0 1,0 0-1,0 0 1,0 0-1,0 0 1,0 0-1,0 0 1,0 0-1,-1 0 0,2 0-26,-1-1 21,1 0-1,0 0 0,-1 0 1,1 0-1,-1 0 0,0 0 1,1 0-1,-1-1 0,0 1 1,1-1-1,-1 1 0,0-1 1,0 1-1,0-1-20,25-60 228,-25 58-164,26-102 103,-20 72-101,1 1 0,10-24-66,-14 51 0,6 10 0,-7 0 5,1 1 1,-1 0 0,0 0 0,0 0 0,0 0 0,-1 0-1,0 1 1,0-1 0,0 1 0,0-1 0,-1 1-1,0 0 1,0 0-6,6 82 164,-6-72-126,0 25 59,-2-20-41,2-1 1,0 0-1,1 0 0,1 0 0,1 0 0,0 0 1,8 17-57,2-16-6806,-14-21 2220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6:59.0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196 1 8064,'-7'33'449,"-1"0"1,-1-1-1,-12 26-449,2-5 209,-69 252 303,76-256-514,-6 24 221,6-25-2847,11-39-2534</inkml:trace>
  <inkml:trace contextRef="#ctx0" brushRef="#br0" timeOffset="461.665">132 22 6656,'5'3'217,"0"1"1,0 0-1,-1 0 1,0 0-1,1 0 0,-2 1 1,1-1-1,0 1 1,-1 0-1,0 1 1,0-1-1,0 0 1,-1 1-1,0 0-217,30 86 272,-28-77 124,17 76 523,-4 1 0,-4 0 0,0 72-919,-7-81 528,-5-67-798,1 3 439,-1-12-4103,0 1-3679,-1-8 5736</inkml:trace>
  <inkml:trace contextRef="#ctx0" brushRef="#br0" timeOffset="777.541">103 513 9472,'5'2'238,"0"0"0,0-1-1,1 1 1,-1-1 0,0 0 0,1 0 0,-1-1 0,1 0 0,-1 0 0,4 0-238,59-8-2070,-53 6 118,2 0-3317</inkml:trace>
  <inkml:trace contextRef="#ctx0" brushRef="#br0" timeOffset="1067.582">390 402 8448,'0'0'0,"0"0"0,11 12 0,-11-12 128,18 6-128,-6-6 128,4 0 128,8 0 0,7-3-128,4 3 128,0 0-128,0 0 128,-5 0-128,-2 0 0,-4 0-256,-7 0 0,0 0-6912</inkml:trace>
  <inkml:trace contextRef="#ctx0" brushRef="#br0" timeOffset="1355.082">555 470 9728,'-5'16'74,"1"1"1,1-1-1,0 1 1,1-1 0,1 1-1,0 0 1,1 0-1,1 0 1,1-1 0,1 2-75,0 76 299,-17 16-1664,12-98-4971</inkml:trace>
  <inkml:trace contextRef="#ctx0" brushRef="#br0" timeOffset="2080.027">367 940 7040,'0'0'149,"0"0"64,0 0-42,0 0 85,0 0 107,0 0 42,0 0 86,0 0-22,0 0-170,31 0 490,151-17 214,-150 12-788,41-3 175,-67 8-339,-1 0 1,1 0 0,-1 1-1,0-1 1,1 1 0,-1 1-1,0-1 1,0 1 0,0-1-1,0 1 1,3 2-52,2 4-149,-10-8-8555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7:05.3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0 232 4992,'0'0'149,"0"0"86,0 0 21,0 0-22,0 0-63,0 0 42,0 0-42,0 0 42,0 0-42,14-2 448,56-5 91,1 2-1,0 3 1,1 4-710,9-1-1319,-72-1-4227</inkml:trace>
  <inkml:trace contextRef="#ctx0" brushRef="#br0" timeOffset="402.772">49 487 6528,'15'-2'153,"1"1"-1,-1 0 1,1 1 0,-1 1 0,4 0-153,45 1 516,103-17 636,-150 17-5355,-16-1-426</inkml:trace>
  <inkml:trace contextRef="#ctx0" brushRef="#br0" timeOffset="1030.915">98 264 2048,'23'16'2581,"-22"-15"-1365,-1-1-661,0 0-150,0 0 107,-5 13 512,-11 29-673,1 1 0,2 0 1,2 1-1,-3 23-351,10-38 58,1-1 0,1 1 1,2 0-1,0 0 1,2 0-1,2 0 0,3 17-58,-6-45 43,-1 1 0,0-1 0,0 0 0,0 0 0,1 1-1,-1-1 1,1 0 0,-1 0 0,1 1 0,-1-1 0,1 0 0,0 0-1,-1 0 1,1 0 0,0 0 0,0 0 0,0 0 0,0 0 0,0-1-1,0 1 1,0 0 0,1 0-43,27-4 1109,-18 1-1027,16-4-90,0 2 0,0 1 0,0 1 0,0 2 0,0 0 0,0 2 0,0 1 0,8 2 8,-27-4-2006,-8-1-4884</inkml:trace>
  <inkml:trace contextRef="#ctx0" brushRef="#br0" timeOffset="1516.474">500 59 6528,'6'12'404,"0"0"0,1-1 0,0 0 0,1 0 0,1 0 0,-1-1 0,5 3-404,13 17 244,25 29-70,-28-34-445,-1 1-1,-1 2 1,1 4 271,-10-21-6635,-12-11 5206</inkml:trace>
  <inkml:trace contextRef="#ctx0" brushRef="#br0" timeOffset="1797.226">871 66 6912,'0'0'128,"0"0"0,0 0 0,0 0 21,-20 27 726,-11 6-120,-1-1 0,-7 3-755,9-8-987,1 1 0,1 1 0,-3 7 987,23-27-4565</inkml:trace>
  <inkml:trace contextRef="#ctx0" brushRef="#br0" timeOffset="2512.233">636 1 8064,'7'34'896,"0"13"-184,-6-37-624,0 1 0,0-1 0,1 0 0,1 0 0,2 6-88,3 12-57,-1 1 0,-1 0 0,-1 1 1,-1-1-1,-2 1 0,-1-1 0,-3 25 57,2-16-1309,1-16-2339,5 0-981</inkml:trace>
  <inkml:trace contextRef="#ctx0" brushRef="#br0" timeOffset="3169.965">535 301 7424,'51'5'128,"-40"-5"-117,0 2 1,-1-1-1,1 1 0,0 1 1,3 1-12,-3 0-59,0-1 1,0-1 0,0 0-1,1-1 1,4 1 58,25-2-3968,-21 0 1899</inkml:trace>
  <inkml:trace contextRef="#ctx0" brushRef="#br0" timeOffset="3487.054">655 261 3456,'0'0'0,"-19"11"0,9-5 128,3 2 0,-1 3 0,2-2 128,0 0 0,1 3-256,4-3 128,-2 2-3072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7:10.0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11 6656,'15'3'199,"-1"0"0,0-2-1,1 1 1,0-2 0,-1 0 0,1-1 0,-1 0 0,15-4-199,29 0 201,-11 0-5641,-33 2 3584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7:10.6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22 6784,'68'-3'914,"22"-5"-914,-22 2 2926,22 2-2926,-89 4 341,-1 0-149,0 0-1344,0 0-5525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7:29.1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247 346 5632,'0'0'149,"0"0"171,0 0 363,0 0 63,0 0-84,-32-21 1279,29 18-1915,-1-1 1,0 1-1,0 0 0,0 1 1,0-1-1,-1 1 0,1 0 1,-1 0-1,1 0 0,-1 0 1,0 1-1,0 0 0,0 0 1,1 0-1,-1 1 1,0 0-1,0 0 0,0 0 1,0 0-1,0 1 0,0 0 1,0 0-1,0 0 0,1 0 1,-1 1-1,0 0 0,1 0 1,-1 0-1,1 1 0,0-1 1,0 1-1,0 0 0,-2 2-26,0 1 31,1-1 0,-1 1 0,2 0-1,-1 0 1,1 0 0,-1 1-1,2 0 1,-1 0 0,1 0 0,0 0-1,1 0 1,-1 0 0,1 1 0,1 0-1,-1-1 1,2 1 0,-1 0-1,1-1 1,0 1 0,0 0 0,2 4-31,0 2 0,1 0 0,1-1 0,0 0 0,0 0 0,2 0 0,0 0 0,0-1 0,1 0 0,0 0 0,1-1 0,1 0 0,0 0 0,0-1 0,1 0 0,4 3 0,-12-12-336,0 0 0,-1 0 1,1 1-1,0-2 0,0 1 1,0 0-1,0 0 1,0-1-1,0 1 0,1-1 1,-1 1-1,0-1 0,0 0 1,0 0-1,2 0 336,5 0-4437</inkml:trace>
  <inkml:trace contextRef="#ctx0" brushRef="#br0" timeOffset="252.396">177 511 9088,'0'0'0,"0"0"0,19 8 0,-9-5 0,2-3 0,2 0 0,6-3 0,-3 0 0,0 3-512,-5-2 128,0-1-5376</inkml:trace>
  <inkml:trace contextRef="#ctx0" brushRef="#br0" timeOffset="564.986">257 552 8448,'0'0'0,"0"0"128,0 0 128,-3 17 0,3 0 128,3 6 0,0-2 0,-2 3-384,2-2 128,-1-1 0,1-3 0,-3-1-128,1-3 0,2-2-1408,0-3 128,-1 2-4224</inkml:trace>
  <inkml:trace contextRef="#ctx0" brushRef="#br0" timeOffset="747.833">171 862 8960,'0'0'0,"12"-6"256,-12 6 0,11-3-128,-11 3 128,0 0-128,0 0 0,0 0-128,0 0 128,14-8-128,-2 3 0,5 1 0,0-1 0,5 2-512,-3 0 128,1 2-6144</inkml:trace>
  <inkml:trace contextRef="#ctx0" brushRef="#br0" timeOffset="1353.829">695 0 9344,'-1'8'185,"-1"0"0,0-1 1,0 1-1,-1-1 0,0 1 1,0-1-1,0 0 0,-4 5-185,-10 22 694,-8 50-411,3 1 1,4 0-1,4 2 1,4 1-284,7-68 18,-5 57 145,2 40-163,5-35-2467,1-80-392,0-2-2218</inkml:trace>
  <inkml:trace contextRef="#ctx0" brushRef="#br0" timeOffset="1732.112">652 61 8576,'0'0'128,"0"0"42,0 0 172,0 0 42,0 0 21,0 0 43,7 14 213,11 22-214,-2 2 0,-2 0 0,-1 1 0,0 12-447,32 164 555,-31-138-316,-8-46-181,0-5 39,0 0 0,-2 1 0,-2 0 0,0 0 0,-1 0 0,-4 20-97,1-40-2731,2-7-5162</inkml:trace>
  <inkml:trace contextRef="#ctx0" brushRef="#br0" timeOffset="2033.996">596 572 8448,'0'0'128,"0"0"128,9 5-128,-9-5 0,0 0-128,0 0 128,0 0 0,0 0 0,12-4-128,-1 3 128,1 1-128,2-3 0,2 3 0,4 0 0,0 3-4480,-3-2-512</inkml:trace>
  <inkml:trace contextRef="#ctx0" brushRef="#br0" timeOffset="2354.506">835 514 8960,'0'0'0,"0"0"128,0 0 0,0 0 0,11 0 128,3-3-128,10 1 128,8-1 0,-1 0 128,1 2-256,1-2 128,4 1-256,-11-1 128,-3 3-512,-9-1 0,1-2-6912</inkml:trace>
  <inkml:trace contextRef="#ctx0" brushRef="#br0" timeOffset="2630.648">1011 506 7680,'2'3'91,"-1"-1"-1,0 0 1,1 1 0,-1 0 0,0-1 0,0 1-1,0-1 1,0 1 0,-1 0 0,1 0 0,-1-1-1,0 1 1,0 0 0,0 0 0,0 0 0,0-1-1,0 1 1,-1 2-91,1 14 350,3 51 91,-4 1-1,-2-1 1,-5 13-441,7-59-1493,1-14-4928</inkml:trace>
  <inkml:trace contextRef="#ctx0" brushRef="#br0" timeOffset="2972.418">848 1017 8320,'0'0'256,"34"-21"1941,-23 16-2091,1 1 0,0 0 0,0 1 0,0 0-1,0 1 1,0 0 0,1 1 0,9 0-106,34-4 134,-30 1-827,0 2 0,22 1 693,-30 1-7040</inkml:trace>
  <inkml:trace contextRef="#ctx0" brushRef="#br0" timeOffset="3852.471">200 882 6784,'5'-1'52,"-1"1"1,1-1 0,-1 1-1,1-1 1,-1-1 0,0 1-1,1-1 1,-1 1-1,0-1 1,0 0 0,0-1-1,0 1 1,-1-1-1,1 1 1,2-3-53,-1 2 67,0 1 0,0 0-1,0 0 1,0 1 0,1 0-1,-1-1 1,1 2 0,-1-1 0,6 1-67,18-4 146,15-1 131,-42 5-213,-2 0-1131,0 0-3967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7:26.5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 0 7680,'3'2'240,"0"0"1,1 0 0,-1 0-1,1-1 1,0 0 0,-1 0-1,1 0 1,0 0 0,0 0-1,0-1 1,-1 0 0,1 1-1,1-1-240,57-4-179,-48 3 408,18-2-479,31-2 562,-23 8-6475,-39-3 3454,-1 0 1557</inkml:trace>
  <inkml:trace contextRef="#ctx0" brushRef="#br0" timeOffset="248.451">55 313 8960,'0'0'0,"17"-8"128,-8 5 128,2 3-128,1 0 128,0 0-128,1 0 128,0 0-128,3-1 0,-3-2-128,3 1 128,-4 2-384,0-3 128,0 0-7040</inkml:trace>
  <inkml:trace contextRef="#ctx0" brushRef="#br0" timeOffset="856.367">34 71 7808,'1'1'90,"1"0"0,-1 1 0,0-1 0,0 1 0,0 0 0,0-1 0,0 1 0,0 0 0,0 0 0,-1 0 1,1 0-1,0-1 0,-1 1 0,0 0 0,1 0 0,-1 0 0,0 0 0,0 0 0,0 0 0,0 0 0,-1 0 0,1 1-90,-18 44 572,0-4-203,13-11-239,2 0 0,1 0 0,2 0 0,1 0 0,1 1 0,2-1 0,1-1 0,4 12-130,0 9 262,-6 4 762,-3-54-790,0-2-63,0 0 42,0 0-63,0 0-22,3-1-22,12-5-113,0 0-1,1 2 0,0 0 1,13-2 7,-3 1-3373,-1-1-4338,-8 1 5791</inkml:trace>
  <inkml:trace contextRef="#ctx0" brushRef="#br0" timeOffset="1174.994">283 438 8448,'29'17'1045,"25"-16"160,-24 1-2511,-1-2-1,21-3 1307,-32 1-5397</inkml:trace>
  <inkml:trace contextRef="#ctx0" brushRef="#br0" timeOffset="1473.721">422 478 9472,'0'0'0,"0"0"0,0 0 128,0 0 128,-6 9-128,4 0 0,2 6 0,0 2 0,0 3-128,0 3 128,0 4-128,-3 2 0,-2 0 0,4-4 128,-2-1-896,3-7 0,0 0-5632</inkml:trace>
  <inkml:trace contextRef="#ctx0" brushRef="#br0" timeOffset="1809.994">228 838 8448,'6'-3'382,"-1"0"0,1 1 0,1 0 0,-1 0 0,0 0 0,0 1 1,1 0-1,-1 0 0,0 1 0,5 0-382,73 4 141,-46-1 142,63-4-220,-65 0-8851,-36 1 6100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7:25.6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0 141 5120,'0'0'256,"7"-3"197,-1 3 3424,19 4-3649,0-1-1,0-1 0,0-1 0,0-2 0,16-2-227,55 0 443,-94 3-912,-2 0-2262,0 0-127,0 0 1471,0 0 256,0 0-426</inkml:trace>
  <inkml:trace contextRef="#ctx0" brushRef="#br0" timeOffset="387.7">101 0 6912,'1'0'45,"1"1"0,-1-1-1,0 0 1,1 1 0,-1-1 0,0 0 0,1 1 0,-1 0 0,0-1 0,0 1 0,0 0-1,1-1 1,-1 1 0,0 0 0,0 0 0,0 0 0,0 0 0,-1 0 0,1 0 0,0 0-1,0 1 1,-1-1 0,1 0 0,0 0 0,-1 0 0,1 1 0,-1-1 0,0 0 0,1 1-1,-1-1 1,0 0 0,0 1 0,0-1 0,0 1 0,0-1 0,0 0 0,0 1 0,0-1-1,-1 0 1,1 1 0,0-1 0,-1 0 0,1 0 0,-1 1 0,0-1 0,1 0-1,-1 0 1,0 1-45,-6 18 360,0 0 0,2 1-1,1 0 1,0 0-1,0 16-359,0 107 933,5-137-1657,1-1-2819,-2-6-1555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40.596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4 5504,'8'-3'21,"-7"3"86,-1 0 21,0 0 0,0 0 0,0 0 0,0 0 0,0 0 21,46 15 704,-19-10-677,-1-1-1,1-1 1,26-1-176,-24-1 173,-1 1 0,1 2 0,2 0-173,-21-1 48,0-1 0,0 1 0,-1 1 0,1 0 0,-1 0 0,0 1 0,0 0 0,2 2-48,-10-6-94,0-1 0,0 1 0,0 0 0,0-1 0,0 1 0,0-1 0,0 1-1,0-1 1,0 0 0,0 1 0,0-1 0,0 0 0,0 0 0,0 1 0,0-1 0,0 0 0,0 0 0,0 0 0,1-1 0,-1 1 0,0 0 0,0 0 0,0-1 0,0 1 0,0 0 0,0-1 94,3-1-1118,6 1-2231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7:14.864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0 511 4992,'95'-21'3244,"-55"13"-2839,1 3-1,0 1 1,32 1-405,-30-1 515,0 1-4614,-31 3 281</inkml:trace>
  <inkml:trace contextRef="#ctx0" brushRef="#br0" timeOffset="410.576">70 743 7040,'0'0'384,"0"0"-43,0 0-149,0 0 43,0 0 21,31-4 256,245-40 554,-265 43-2772,-11 1-3798</inkml:trace>
  <inkml:trace contextRef="#ctx0" brushRef="#br0" timeOffset="1104.442">21 615 5760,'0'0'128,"0"0"21,0 0 128,0 0 193,0 0 20,0 0-84,0 0-44,0 0-63,1 3 42,3 44 4,-1 1 0,-3-1 0,-1 0 0,-3 1 0,-2-2 0,-12 47-345,19-93 48,-1 1 0,1 0 1,0 0-1,-1 0 0,1-1 0,0 1 1,-1 0-1,1-1 0,0 1 1,0-1-1,0 1 0,-1-1 1,1 1-1,0-1 0,0 1 0,0-1 1,0 0-1,0 0 0,0 1 1,0-1-1,0 0 0,0 0 1,0 0-1,0 0 0,0 0 1,0 0-1,0 0 0,0-1 0,0 1 1,0 0-1,0 0 0,0-1-48,47-4-252,-42 4 367,50-9-115,-38 5 0,-1 2 0,0 0 0,1 2 0,2-1 0,-9 2 0,-4-2-43,-5 1-149,-2 1-576,0 0-2453,0 0-427,0 0 768</inkml:trace>
  <inkml:trace contextRef="#ctx0" brushRef="#br0" timeOffset="1502.893">464 801 7424,'-4'6'148,"-1"-1"1,1 1 0,0 0-1,1 1 1,-1-1-1,1 1 1,0-1 0,1 1-1,0 0 1,0 1-149,-17 80 190,10-40-53,3-16 22,0-1 0,0 27-159,4-6-3113,2-40-1153</inkml:trace>
  <inkml:trace contextRef="#ctx0" brushRef="#br0" timeOffset="2114.151">455 821 6400,'1'4'55,"-1"1"-1,1-1 1,0 1 0,1-1-1,-1 0 1,1 0 0,0 0 0,0 0-1,0 0 1,0 0 0,1 0 0,0-1-1,0 1 1,0-1 0,1 2-55,9 10 181,19 39 2294,18 39-2475,-34-113 384,-3 0-273,-1-1 0,-1 0 1,6-17-112,-6 12 71,2 1 0,0 0 0,1 1 1,2 0-72,-16 24 1,0 0 0,0 1 1,0-1-1,0 0 1,0 1-1,0-1 1,0 0-1,0 1 0,0-1 1,0 0-1,0 0 1,0 1-1,1-1 0,-1 0 1,0 1-1,0-1 1,0 0-1,0 0 0,1 1 1,-1-1-1,0 0 1,0 0-1,0 1 1,1-1-1,-1 0 0,0 0 1,0 0-1,1 1 1,-1-1-1,0 0 0,0 0 1,1 0-1,-1 0 1,0 0-1,1 0 0,-1 1 1,0-1-1,1 0 1,-1 0-1,0 0 1,1 0-1,-1 0 0,0 0 1,1 0-1,-1 0 1,0-1-1,0 1 0,1 0 1,-1 0-1,0 0 1,1 0-1,-1 0 1,0 0-1,0-1 0,1 1 1,-1 0-1,0 0 1,0 0-1,1-1 0,-1 1 1,0 0-1,0 0 1,0-1-1,1 1 0,-1 0 1,0 0-1,0-1 1,0 1-2,3 22 160,-4 24-11,3 1 0,2 0 1,2-1-1,2 0 0,6 13-149,-14-57-1493,0-2-5568</inkml:trace>
  <inkml:trace contextRef="#ctx0" brushRef="#br0" timeOffset="6145.345">1902 321 9856,'1'3'35,"0"0"1,-1-1-1,1 1 1,-1 0-1,0 0 1,0 0 0,0 0-1,0 0 1,0 0-1,0 0 1,-1 0-1,1 0 1,-1 0-1,0 0 1,0 0 0,0 0-1,-1 0 1,0 1-36,-5 12 256,-125 452 1408,84-316-2176,47-150-1536,1-2-4608</inkml:trace>
  <inkml:trace contextRef="#ctx0" brushRef="#br0" timeOffset="6491.055">1909 327 8448,'0'0'128,"0"29"256,24 61 366,-5-23-12,-3 1 1,-3 0-1,3 62-738,-14-84-12,3 58 673,-3-35-3806,-2-69-3212</inkml:trace>
  <inkml:trace contextRef="#ctx0" brushRef="#br0" timeOffset="6792.371">1777 841 4608,'0'0'0,"12"0"128,-12 0 128,9 0 0,-9 0 128,0 0 128,0 0 0,0 0-128,0 0 128,0 0-128,0 0 128,14-6-384,1 1 128,5 1-128,-2-1 128,7 0-256,-1 1 128,0-2-6656</inkml:trace>
  <inkml:trace contextRef="#ctx0" brushRef="#br0" timeOffset="7581.439">2149 752 8192,'-2'7'217,"0"-1"-1,1 1 1,0-1 0,0 1 0,0-1 0,0 1 0,1 0 0,1-1 0,-1 1-1,1-1 1,0 1 0,0 0 0,2 3-217,2 26 253,-8 140-744,2-430 1366,2 260-800,0 0 1,1-1 0,0 1 0,0 0-1,1-1 1,0 1 0,2 2-76,4 12 110,4 14 24,-7-16 99,0-2 1,2 1-1,-1-1 0,2 0 1,5 7-234,-13-23 10,-1 0 0,0 1-1,1-1 1,-1 0 0,0 0 0,1 0 0,-1 0 0,1 0-1,-1 0 1,0 0 0,1 0 0,-1 0 0,1 0 0,-1 0 0,0 0-1,1 0 1,-1 0 0,0 0 0,1-1 0,-1 1 0,0 0-1,1 0 1,-1 0 0,0 0 0,1-1 0,-1 1 0,0 0-1,1 0 1,-1-1 0,0 1 0,0 0 0,1-1 0,-1 1 0,0 0-1,0-1 1,0 1 0,1 0 0,-1-1 0,0 1 0,0-1-10,9-13 97,44-137 415,-49 146-512,-3 5 0,0-1 0,0 1 0,0 0 0,0 0 0,0 0 0,0 0 0,0 0 0,0 0 0,0 0 0,0 0 0,0 0 0,0 0 0,0 0 0,0 1 0,-1-1 0,1 0 0,0 1 0,0-1 0,0 1 0,0-1 0,0 1 0,-1-1 0,1 1 0,0 0 0,0-1 0,-1 1 0,1 0 0,0-1 0,-1 1 0,1 0 0,6 6 1,0 0-1,0 1 1,-1 0 0,0 0 0,0 0 0,-1 0 0,0 1 0,-1 0 0,1 2-1,29 87 86,-20-50-159,-8-47-2601,-3-1 719,-1 0-3400,-2 0 2262</inkml:trace>
  <inkml:trace contextRef="#ctx0" brushRef="#br0" timeOffset="4746.957">1270 549 7552,'0'0'384,"0"0"21,0 0 86,0 0 21,0 0 21,-10-42 1472,9 39-1999,-1 1-1,1 0 0,-1 0 1,1 0-1,-1 0 0,0 1 1,0-1-1,0 0 0,0 1 1,0 0-1,0-1 0,0 1 1,0 0-1,-1 0 0,1 0 1,0 0-1,-1 0 0,1 1 1,-1-1-1,1 1 0,-1-1 1,1 1-6,-4 0 13,1 1 0,-1-1 1,1 1-1,-1 0 0,1 0 1,0 1-1,-1-1 0,1 1 1,0 0-1,-1 1-13,-12 7 39,0 1-1,0 0 1,1 1 0,-15 15-39,16-14 0,1 2 0,0 0 0,1 1 0,1 0 0,0 1 0,1 0 0,1 1 0,0 1 0,2-1 0,0 2 0,-1 6 0,9-23-71,0 1 0,0-1 0,1 1 0,-1 0 0,1-1 0,0 1 0,0 0 0,0-1 0,0 1 0,1-1 0,-1 1 0,1 0 0,0-1 0,0 1 0,0-1 0,1 1 0,-1-1 0,1 0 0,0 0 0,0 0 0,0 0 0,0 0 0,1 0 0,-1 0 0,1-1 0,0 2 71,4 1-370,0 0 0,0 0 0,1-1 0,-1 0 0,1 0 0,0 0-1,0-1 1,0 0 0,1-1 0,5 1 370,18 4-4565</inkml:trace>
  <inkml:trace contextRef="#ctx0" brushRef="#br0" timeOffset="5094.417">1241 734 6400,'-5'10'211,"1"0"0,1 1 0,0-1 1,0 1-1,1-1 0,1 1 0,0 0 1,0 0-1,1 0 0,0 0 0,1 0 0,1 4-211,-2 48 303,-5 24-1263,5-78-4501</inkml:trace>
  <inkml:trace contextRef="#ctx0" brushRef="#br0" timeOffset="5599.239">1241 734 5632,'0'0'128,"0"0"42,0 0 172,0 0 63,0 0 86,0 4-1,7 27 1,1 0 0,1 0-1,1-1 1,2 0 0,11 19-491,-23-48 15,1-1 1,-1 1 0,0-1-1,0 0 1,1 1 0,-1-1-1,0 1 1,1-1 0,-1 0-1,0 1 1,1-1 0,-1 0-1,1 0 1,-1 1 0,0-1-1,1 0 1,-1 0 0,1 1-1,-1-1 1,1 0 0,-1 0-1,1 0 1,-1 0-1,1 0 1,-1 0 0,1 0-1,-1 0 1,1 0 0,-1 0-1,1 0 1,-1 0 0,1 0-1,-1 0 1,1 0-16,16-14 182,8-26-138,-24 38-13,67-125 204,-68 127-235,0-1 0,1 1 0,-1 0 0,0 0 0,0 0 0,1 0 0,-1 0 0,0 0 0,0 0 0,1 0 0,-1 0 0,0-1 0,1 1 0,-1 0 0,0 0 0,0 0 0,1 1 0,-1-1 0,0 0 0,1 0 0,-1 0 0,0 0 0,0 0 0,1 0 0,-1 0 0,0 0 0,0 1 0,1-1 0,-1 0 0,0 0 0,0 0 0,1 0 0,-1 1 0,0-1 0,0 0 0,0 0 0,0 1 0,1-1 0,-1 0 0,0 0 0,0 1 0,0-1 0,0 0 0,0 0 0,0 1 0,0-1 0,0 0 0,0 1 0,9 13 0,-9-14 0,9 23 70,-1-1 1,-1 1 0,-1 1 0,-1-1 0,-1 1-1,-1 0 1,0 10-71,6 41-26,-9-67-2619,0-8-3371</inkml:trace>
  <inkml:trace contextRef="#ctx0" brushRef="#br1" timeOffset="59607.753">960 1181 4480,'2'0'31,"-1"1"1,1-1-1,0 1 1,0 0-1,0-1 1,-1 1-1,1 0 1,0 0-1,-1 0 1,1 0-1,-1 1 1,1-1-1,-1 0 0,1 1 1,-1-1-1,0 0 1,0 1-1,0 0 1,0-1-1,0 1 1,0 0-1,0-1 1,0 1-32,21 54 1242,-11-26-819,25 46 1540,-35-74-1622,-1-2-149,20-23 149,121-92-191,-138 113-145,-1 0 1,0 0-1,1 1 1,0-1 0,-1 1-1,1 0 1,0 0-1,-1 0 1,1 0-1,0 0 1,0 0 0,0 1-1,0 0 1,0-1-1,0 1 1,0 0 0,0 0-1,0 1 1,0-1-1,0 1 1,0-1-1,-1 1 1,1 0 0,0 0-1,0 0 1,-1 0-1,1 1 1,2 1-6,6 5 51,-1 0 0,0 1 0,0 0 0,-1 1 1,0 0-1,1 2-51,-3-3 39,0 0 1,1-1 0,1 0-1,-1 0 1,4 1-40,-10-8 21,-1 0 0,1-1 0,-1 0 0,1 1 0,0-1-1,-1 0 1,1 0 0,0 0 0,-1 0 0,1 0 0,0 0 0,-1-1 0,1 1 0,0 0 0,-1-1 0,1 1-1,-1-1 1,2 0-21,30-16 96,-26 13-56,63-40-8,-54 31-24,1 2 1,0 0-1,1 1 1,0 1 0,0 0-1,6 0-8,-19 7 1,0 1 0,0 0 0,0 0 0,0 0 0,0 1 0,1 0-1,-1 0 1,0 0 0,0 1 0,0-1 0,0 1 0,0 0 0,0 1 0,0-1 0,0 1 0,-1 0-1,1 0 1,0 1 0,-1-1 0,0 1 0,1 0 0,-1 0 0,-1 1 0,1-1 0,0 1 0,2 2-1,2 4 0,-7-9 3,0 0 1,0 1 0,0-1 0,0 0-1,0 0 1,0-1 0,1 1-1,-1 0 1,0 0 0,1 0 0,-1-1-1,0 1 1,1-1 0,-1 1-1,1-1 1,-1 0 0,1 1 0,-1-1-1,1 0 1,-1 0 0,1 0-1,-1 0 1,1 0 0,-1-1 0,1 1-1,-1 0 1,1-1 0,-1 1-1,1-1 1,-1 1 0,0-1 0,2 0-4,2-1 9,30-7-2,-19 4 10,1 0 1,0 2-1,0 0 1,16 0-18,-26 3 4,0 0-1,0 1 1,0 0 0,0 0-1,0 1 1,-1 0-1,1 0 1,0 0 0,-1 1-1,1 0 1,-1 1-1,0-1 1,0 1 0,1 1-4,26 26 2,9 8 9,-40-38 2,1 0 0,-1 0 0,0 0 1,0 0-1,1 0 0,-1 0 0,1-1 0,-1 1 1,1-1-1,-1 1 0,1-1 0,-1 0 0,1 0 1,-1 0-1,1 0 0,-1-1 0,1 1 1,-1-1-1,0 1 0,3-2-13,13-7 42,1 0 0,-2-2 0,1 0 1,-2-1-1,1-1 0,12-13-42,51-37 110,-71 60-110,-7 3 0,-1 0 0,0 0 0,1 1 0,-1-1 0,0 0 0,1 1 0,-1-1 0,0 1 0,1 0 0,-1-1 0,0 1 0,0 0 0,0 0 0,0-1 0,0 1 0,0 0 0,0 0 0,0 0 0,0 0 0,0 1 0,0-1 0,-1 0 0,1 0 0,0 0 0,-1 1 0,1-1 0,-1 0 0,1 1 0,-1-1 0,0 0 0,1 1 0,-1-1 0,0 1 0,0 0 0,0-1 0,2 18 0,-2-14 0,0 0 0,1-1 0,0 1 0,0 0 0,1-1 0,-1 1 0,1-1 0,0 1 0,0-1 0,0 0 0,1 0 0,-1 0 0,3 3 0,13 12 276,-7-21-972,-8 1-420,11-4-5924</inkml:trace>
  <inkml:trace contextRef="#ctx0" brushRef="#br1" timeOffset="63680.185">1509 0 4480,'0'0'128,"13"33"768,-8-15-673,-1 0 0,0 0 0,-1 0 0,-1 1 0,-1 0 0,-1-1 1,0 1-1,-1-1 0,-2 1 0,-1 6-223,-3 75-2722,7-100-499</inkml:trace>
  <inkml:trace contextRef="#ctx0" brushRef="#br1" timeOffset="64415.182">1344 211 2944,'0'8'85,"0"-7"363,0-1 171,0 0 21,0 0-21,0 0-65,18 21 406,39 61-578,-42-58 59,1 0 1,1-1 0,15 14-442,-30-36 46,-1 0 0,0 0 0,0 0 0,0 0 0,0 0 0,1 0 1,-1 0-1,0-1 0,1 1 0,-1 0 0,1-1 0,-1 0 0,1 1 0,-1-1 0,1 0 1,-1 1-1,1-1 0,-1 0 0,1 0 0,-1 0 0,1-1 0,-1 1 0,1 0 0,-1 0 1,1-1-1,-1 1 0,0-1 0,1 0 0,-1 1 0,1-1 0,-1 0 0,0 0 0,0 1 1,1-1-1,0-1-46,5-5-102,1 0 0,-1 0-1,-1-1 1,1 0 0,1-3 102,4-5-463,20-21-3484,5 1-1194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8:31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8448,'0'0'256,"0"0"0,0 0 0,0 0-22,0 2-106,2 16-106,0 1-1,2-1 1,0 0-1,0 0 0,2-1 1,0 1-1,1-1 1,1 0-1,8 12-21,7 19 191,-6-8 108,-16-38-192,-1-2 21,0 0 0,2-1-106,1 0 0,-1 0-1,1 0 1,-1 0 0,1-1 0,-1 1 0,0-1 0,1 0 0,-1 1 0,0-1 0,0 0 0,-1 0 0,1 0 0,0-1-1,0 0-21,16-15 56,-6 5-56,1 3 0,-2 3 0,-10 7 0,0 0 0,0 0 0,0 0 0,-1 0 0,1 0 0,0 0 0,0 0 0,0 0 0,0 0 0,-1 0 0,1 0 0,0 0 0,0 1 0,0-1 0,-1 0 0,1 1 0,0-1 0,0 0 0,-1 1 0,1-1 0,0 1 0,-1-1 0,1 1 0,0 0 0,-1-1 0,1 1 0,-1 0 0,1-1 0,-1 1 0,1 0 0,12 21 0,-12-21 0,0 2 10,0 0 0,1-1 0,-1 1 0,1-1 1,0 1-1,0-1 0,0 0 0,0 0 0,0 1 0,0-2 1,1 1-1,-1 0 0,1 0 0,-1-1 0,1 1 1,0-1-1,0 0 0,-1 0 0,1 0 0,0 0 0,0 0 1,2-1-11,1 0 32,1-1 0,-1 0 0,1-1 0,-1 1 0,0-1 0,1-1 0,-1 1 0,0-1 0,4-3-32,138-71 256,-146 76-256,0 1 0,0-1 0,0 1 0,0-1 0,0 1 0,0 0 0,0 0 0,0 0 0,0 0 0,1 0 0,-1 0 0,0 1 0,0-1 0,0 1 0,0-1 0,0 1 0,-1 0 0,1 0 0,0 0 0,0 0 0,0 0 0,-1 0 0,1 0 0,0 0 0,-1 1 0,1 0 0,5 4 0,-1 1 0,0 0 0,-1 1 0,1-1 0,-1 1 0,0 1 0,-4-6 3,1 0 0,0-1 0,0 1 1,0 0-1,0-1 0,0 0 0,0 1 1,1-1-1,-1 0 0,1 0 0,0 0 0,-1-1 1,1 1-1,0-1 0,0 1 0,0-1 1,0 0-1,0 0 0,0-1 0,1 1 1,-1 0-1,0-1 0,0 0 0,1 0 1,-1 0-1,0 0 0,0 0 0,2-1-3,9-2 24,0-1-1,0-1 0,-1 0 0,1 0 1,-1-2-1,0 0-23,27-11 26,-38 17-27,-1 1 1,0-1 0,1 1 0,-1 0 0,1-1 0,-1 1 0,1 0-1,-1 0 1,0 0 0,1 0 0,-1 0 0,1 0 0,-1 0-1,1 1 1,-1-1 0,0 1 0,1-1 0,-1 1 0,1-1-1,-1 1 1,0 0 0,0-1 0,1 1 0,-1 0 0,0 0 0,24 31 1,1 1 23,-24-33-9,1 1 0,-1 0 0,1-1 0,-1 0 0,1 0 0,-1 1-1,1-1 1,-1-1 0,1 1 0,-1 0 0,1-1 0,-1 1 0,1-1 0,-1 0 0,0 0 0,1 0 0,-1 0 0,0 0 0,0 0-1,0 0 1,1-1-15,2-1 28,38-19 48,-2-3-1,2-3-75,2-1-1,29-13 1,-73 41 0,-1 1 0,1 0 0,-1-1 0,1 1 0,-1 0 0,1-1 0,-1 1 0,1 0 0,-1 0 0,1-1 0,-1 1 0,1 0 0,-1 0 0,1 0 0,0 0 0,-1 0 0,1 0 0,-1 0 0,1 0 0,-1 0 0,1 0 0,0 0 0,-1 0 0,1 0 0,-1 1 0,1-1 0,-1 0 0,1 0 0,-1 1 0,1-1 0,-1 0 0,1 1 0,-1-1 0,2 0 0,-1 0 0,0 1 0,1-1 0,-1 0 0,0 1 0,1-1 0,-1 1 0,0-1 0,0 1 0,0 0 0,1-1 0,-1 1 0,0 0 0,0 0 0,0 0 0,0 0 0,0 0 0,0 0 0,-1 0 0,1 0 0,0 0 0,0 0 0,-1 1 0,1-1 0,-1 0 0,1 0 0,-1 1 0,1 1 0,7 17 0,-2 11 0,-1-18 0,-3-12 4,-1 1 0,0-1 0,0 1 0,1-1-1,-1 0 1,1 0 0,-1 0 0,1 1 0,-1-2 0,1 1 0,0 0 0,-1 0 0,1 0 0,0-1 0,0 1 0,0-1 0,0 1 0,-1-1 0,1 0 0,0 0 0,0 0 0,0 0 0,0 0 0,0 0 0,0 0 0,0-1 0,-1 1 0,1-1 0,0 1 0,0-1 0,-1 0 0,1 0 0,0 0 0,-1 0 0,1 0 0,0 0 0,0-1-4,2 0-19,22-8 19,-24 10 0,0-1 0,0 1 0,0-1 0,0 1 0,0 0 0,0 0 0,0-1 0,0 2 0,0-1 0,0 0 0,1 0 0,-1 1 0,0-1 0,0 1 0,0-1 0,0 1 0,0 0 0,0 0 0,-1 0 0,1 0 0,0 0 0,0 0 0,0 1 0,26 31 0,-23-26 0,-3-2 0,30 26 0,-31-30 3,0 1 0,1-1 1,-1 0-1,0 0 0,1 0 1,-1 0-1,1 0 0,0 0 1,-1 0-1,1 0 1,0-1-1,-1 1 0,1-1 1,0 1-1,0-1 0,0 0 1,-1 1-1,1-1 0,0 0 1,0 0-1,0 0 0,-1-1 1,1 1-1,0 0 0,0-1 1,0 1-1,-1-1 1,1 1-1,0-1 0,-1 0 1,1 0-1,-1 0 0,1 0 1,-1 0-1,1 0-3,6-4 11,157-84-11,-154 85 0,-10 3 0,0 1 0,0 0 0,0 0 0,0 0 0,0 0 0,0 0 0,0 1 0,0-1 0,0 0 0,0 0 0,0 0 0,-1 1 0,1-1 0,0 1 0,0-1 0,0 1 0,0-1 0,-1 1 0,1-1 0,0 1 0,-1-1 0,1 1 0,0 0 0,-1 0 0,1-1 0,-1 1 0,1 0 0,-1 0 0,1 0 0,-1-1 0,0 1 0,1 0 0,-1 0 0,0 0 0,0 0 0,1 0 0,-1 0 0,0 0 0,0 0 0,1 2 0,8 36 96,-8-32-52,0 0 1,1 1-1,0-1 1,0 0-1,1 0 1,-1 0-1,4 5-44,-5-11 8,0 0-1,-1 0 0,1-1 1,0 1-1,0 0 0,0 0 1,0 0-1,0 0 0,0-1 1,0 1-1,0 0 0,0-1 1,0 1-1,0-1 0,0 0 1,0 1-1,1-1 0,-1 0 1,1 1-8,0-1 5,1-1 1,-1 1-1,0 0 1,1-1-1,-1 1 1,0-1-1,1 0 1,-1 1-1,0-1 1,0 0-1,0-1 1,0 1-1,2-2-5,9-6 20,-2-1-1,1 0 1,9-11-20,38-33 62,-56 51-60,1 1 0,0-1 0,0 1 0,0 0 0,0 0 0,1 0 0,-1 1 0,0-1 0,1 1 0,-1 0 0,1 1 0,-1-1 1,1 1-1,4 0-2,-3 1-11,0 1 1,0 0-1,0 1 1,0 0-1,-1-1 1,1 2-1,-1-1 1,1 1-1,3 3 11,19 12-33,-11-10 212,-10-5-315,0 0-1,1 0 0,0-1 0,0 0 1,0 0-1,0 0 0,0-1 137,-5-2-363,1 0-1,-1 0 1,0 0 0,1 0 0,-1 0 0,0-1-1,1 0 1,-1 1 0,0-1 0,0 0-1,1-1 1,-1 1 0,0 0 0,0-1-1,-1 0 1,1 0 0,0 0 0,0 0-1,-1 0 1,2-2 363,33-36-4501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9:22.3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1 281 5120,'0'0'128,"0"0"64,0 0 256,0 0 85,0 0 86,0 0 42,0 0 107,0 0 21,0 0-319,0 0-44,0 0 172,0 0-44,0 0-319,0 0-22,0 0-63,29 5 468,-5-3-481,-1-1-1,1-1 0,-1-1 1,1-2-1,-1 0 0,20-6-136,34-9-3250,-68 15-3640</inkml:trace>
  <inkml:trace contextRef="#ctx0" brushRef="#br0" timeOffset="348.061">126 1 11776,'3'5'11,"0"0"1,0 0-1,-1 1 1,1-1-1,-2 1 1,1-1-1,0 1 1,-1 0-1,0 0 1,0 0-1,-1 0 0,0 0 1,0 4-12,-5 79 494,4 0-1,4 0 1,6 16-494,-3-21 140,1-40 514,-1-13-2187,-4-11-5566,-2-20 3323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9:19.7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86 7040,'0'0'0,"10"0"0,-10 0 0,17 1 0,-5-1 128,5 3 256,5-6 128,5-1 256,-1-4 0,6 2-640,9-5 128,10-1-128,-5 0 0,-1 3-128,-5 1 0,-6 2-256,-8 0 128,1 1-6784</inkml:trace>
  <inkml:trace contextRef="#ctx0" brushRef="#br0" timeOffset="294.717">82 346 9088,'0'0'0,"21"-7"0,-4 5 0,3-1 0,9-1 0,7-1 0,7-2 0,6-1 0,-5 2 0,-3-5 0,-2 2 0,-3 0 0,-5-2 0,-4 2-1024,-5 0 0,-1-2-3840</inkml:trace>
  <inkml:trace contextRef="#ctx0" brushRef="#br0" timeOffset="751.114">137 58 9984,'1'0'-8,"0"0"-1,0 1 1,0-1 0,1 0 0,-1 0 0,0 1-1,0-1 1,0 1 0,0-1 0,0 1 0,0-1 0,0 1-1,0 0 1,0-1 0,0 1 0,0 0 0,0 0 0,0 0-1,-1 0 1,1 0 0,0 0 0,-1 0 0,1 0 0,0 0-1,-1 0 1,1 0 0,-1 0 0,0 0 0,1 0-1,-1 0 1,0 1 0,0-1 0,0 0 0,0 0 8,-8 32 184,6-28-90,-28 115 492,5 2 1,1 38-587,8-105 407,13-47-240,0 0 0,0 0 0,1 0-1,0 1 1,1-1 0,-1 9-167,3-16 23,-1 1 1,1-1-1,0 1 1,-1-1-1,1 0 1,0 1-1,0-1 1,0 0-1,0 0 1,0 1-1,1-1 1,-1 0-1,0 0 1,0 0-1,1-1 1,-1 1-1,1 0 1,-1 0-1,1-1 1,-1 1-1,1-1 1,-1 1-1,1-1 1,0 0-24,38 10 204,-12-7-123,0-1-1,0-2 1,0-1 0,0-1 0,26-5-81,19-2-1940,-58 7-833,-1-1-3307</inkml:trace>
  <inkml:trace contextRef="#ctx0" brushRef="#br0" timeOffset="1108.94">515 562 10880,'0'0'0,"-3"22"-128,3-8 128,3 1 0,-3 10 0,0 5 0,-3 2 0,2 2 0,-2 7 128,-2 5-128,1-10 0,-1-2-256,-1-10 128,4-4-4224,-1-6 0,2 1 3456</inkml:trace>
  <inkml:trace contextRef="#ctx0" brushRef="#br0" timeOffset="1597.502">486 598 12416,'13'12'-128,"1"-5"21,-9-5 128,1 1 0,-1 0-1,1 0 1,-1 0 0,0 1 0,0-1 0,0 1-1,-1 0 1,1 1 0,-1-1 0,0 1 0,0 0-1,-1 0 1,1 0 0,-1 0 0,0 1 0,-1-1-1,1 1 1,-1 0 0,0 2-21,10 17 53,-4-8 30,-6-12-46,0-1 1,0 1-1,0 0 1,1-1 0,-1 1-1,1-1 1,0 0-1,1 0 1,-1 0-1,1 0 1,0-1 0,3 3-38,-6-5 0,1-1 0,-1 0 0,0 0 0,0 0 0,0 0 0,0-1 0,1 1 0,-1 0 0,0 0 0,0-1 0,0 1 0,0-1 0,0 1 0,0-1 0,0 1 0,0-1 0,0 0 0,0 1 0,0-1 0,0 0 0,0 0 0,0 0 0,0 0 0,-1 0 0,1 0 0,0 0 0,-1 0 0,1 0 0,-1 0 0,21-35 0,-20 33 0,5-12 0,0-1 0,-1 0 0,-1 0 0,0 0 0,-1 0 0,-1-1 0,-1-1 0,6-32 0,-3 50 68,3 12 88,6 17 132,-5 4-1,-1 0 0,3 30-287,2 15-84,-9-73-2817,-3-5-4800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9:15.6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1 321 1280,'0'0'405,"0"0"129,0 0 212,0 0 1,0 0-491,0 0-85,0 0 170,0 0 86,0 0 191,0 0 107,0 0-63,0 0-65,0 0-149,36 0 576,186-13 725,-32 6-2965,-180 7-5226</inkml:trace>
  <inkml:trace contextRef="#ctx0" brushRef="#br0" timeOffset="410.799">207 589 7936,'10'-8'0,"-8"7"89,0 0 0,0 0 0,0 0 1,0 0-1,0 1 0,0-1 0,0 1 0,1-1 1,-1 1-1,0 0 0,0 0 0,0-1 1,0 2-1,1-1 0,-1 0 0,0 0 0,0 1 1,0-1-1,0 1 0,0 0 0,1 0-89,2 1 303,26 4 519,0-1 1,22 0-823,24-7-3544,-55 0-1981</inkml:trace>
  <inkml:trace contextRef="#ctx0" brushRef="#br0" timeOffset="1071.562">274 308 5632,'0'0'405,"0"0"150,0 0 277,-11 23 938,3 13-1540,2 0-1,2 1 0,1 0 1,2 0-1,3 21-229,4 21 461,3-1 1,5 7-462,22 60 256,-36-144-136,1 2-270,11-5 1588,31-2-1564,13-4-4036,-32 3-1662</inkml:trace>
  <inkml:trace contextRef="#ctx0" brushRef="#br0" timeOffset="1685.937">662 60 9984,'0'0'0,"8"11"0,4 8 0,0 1 0,0 5 0,2-1 0,3-1 128,0 4 128,3 2-128,-4-3 128,4-1-256,-3-6 128,-2-2-128,-4-5 0,1 1-7680</inkml:trace>
  <inkml:trace contextRef="#ctx0" brushRef="#br0" timeOffset="1986.874">963 89 9216,'0'0'0,"-12"12"0,-8 9 0,2-2 0,-2 0 0,0 1 0,0 0 128,2-2 128,-2-1-256,-2 0 128,1 1-128,1-4 0,3 1 0,2-3 0,6-1-1408,0 0 0,-2-2-3328</inkml:trace>
  <inkml:trace contextRef="#ctx0" brushRef="#br0" timeOffset="2304.83">815 0 7552,'-6'10'340,"1"0"0,0 0 0,0 1-1,1-1 1,1 1 0,0 0 0,0 0 0,1 0 0,1 0 0,-1 10-340,-5 25 398,-2-5 180,-22 121-1808,28-130-1007,0 0 0,2 0 0,2 0 0,1 7 2237,1-14-853</inkml:trace>
  <inkml:trace contextRef="#ctx0" brushRef="#br0" timeOffset="2915.26">1164 639 8960,'0'0'1,"0"0"-1,-1 0 1,1 0 0,-1 0 0,1 0 0,0-1 0,-1 1 0,1 0 0,0 0-1,-1-1 1,1 1 0,0 0 0,-1 0 0,1-1 0,0 1 0,0 0-1,-1-1 1,1 1 0,0 0 0,0-1 0,0 1 0,-1 0 0,1-1-1,0 1 1,0-1 0,0 1 0,0-1 0,0 1 0,0 0 0,0-1 0,0 1-1,0-1 1,0 1 0,0 0 0,0-1 0,0 1 0,0-1 0,0 1-1,0 0 1,0-1 0,1 1 0,-1-1 0,0 1 0,0 0 0,1-1-1,-1 1 1,0 0 0,0-1 0,1 1 0,-1 0 0,0 0 0,1-1 0,-1 1-1,0 0 1,1 0 0,-1-1 0,0 1 0,1 0 0,-1 0 0,1 0-1,-1 0 1,0 0 0,1 0 0,-1-1 0,1 1 0,-1 0 0,1 0-1,25-5 173,-26 5-148,96-15 2279,81-25-2304,-166 37-1456,1-1 0,-1 0 0,0-1 0,6-3 1456,-3 0-3776</inkml:trace>
  <inkml:trace contextRef="#ctx0" brushRef="#br0" timeOffset="3280.28">1140 815 8192,'20'-12'228,"1"1"1,1 1-1,-1 1 1,2 1-1,-1 1 1,1 1-1,2 0-228,9-3 257,-19 6 30,-1 0 0,1 0 0,-1 2 0,1 0 1,0 0-1,0 2 0,0 0 0,-1 0 0,1 1 0,-1 1 1,1 1-1,-1 0 0,9 4-287,-20-7 140,1 0-2584,-4-1-5321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9:47.11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5966 1028 13056,'0'0'0,"0"22"-128,0-10 128,0 0-512,-3 0 128,-2-1 0,1-2 0,-1 0 128,5-9 0,-10 16-2816,10-16 128,0 0-128</inkml:trace>
  <inkml:trace contextRef="#ctx0" brushRef="#br0" timeOffset="272.023">6120 1067 12032,'0'0'0,"13"22"-128,-9-8 0,2 6-384,-9 0 128,-4 1-512,0-1 0,0-2-5504</inkml:trace>
  <inkml:trace contextRef="#ctx0" brushRef="#br0" timeOffset="-520.898">5418 1126 13312,'0'0'0,"12"17"0,-12-17 0,12 17 0,-12-17 0,10 13-128,-10-13 0,4 11 0,-4-11 128,0 0-128,0 0 128,0 0-768,0 0 128,0 0-2688,0 0 128,0 0 0</inkml:trace>
  <inkml:trace contextRef="#ctx0" brushRef="#br0" timeOffset="-266.475">5607 1106 11008,'0'0'0,"-4"22"0,4-10 0,0 0 0,1 3 128,2-1-128,-1-2 128,1 0-128,-3-12 0,3 14 0,-3-14 0,0 0-512,0 0 128,0 0-6912</inkml:trace>
  <inkml:trace contextRef="#ctx0" brushRef="#br0" timeOffset="-1372.36">4877 1135 3712,'0'0'-85,"0"0"191,0 0 193,0 0 298,0 0 150,0 0 21,0 0-64,0 0-235,0 0 0,0 0-63,33 10 1258,-12-2-1520,0-1 0,0 0 0,1-2 0,0 0 0,0-1 0,0-2 0,0 0 0,16-2-144,-2 5-6507,-24-2 3542</inkml:trace>
  <inkml:trace contextRef="#ctx0" brushRef="#br0" timeOffset="-943.567">5021 978 10112,'-1'10'63,"0"0"1,-1 0 0,0 0 0,0 0-1,-4 7-63,-7 42 343,11-30-63,2 0 0,2 0 0,0 0 0,2 0 1,6 24-281,0-11-2836,0 1-3281,-7-34 4048</inkml:trace>
  <inkml:trace contextRef="#ctx0" brushRef="#br0" timeOffset="-19410.04">1229 1067 11520,'4'2'38,"-1"0"1,0 0 0,1-1 0,-1 1 0,1-1 0,0 1-1,0-1 1,-1 0 0,1-1 0,0 1 0,0-1-1,0 1 1,0-1 0,0 0 0,-1-1 0,1 1-1,2-1-38,73-13 841,-71 12-805,39-6 189,3-2-2168,-20 1-5918,-29 9 7029,-1 0-661</inkml:trace>
  <inkml:trace contextRef="#ctx0" brushRef="#br0" timeOffset="-19096.837">1229 1384 8064,'0'0'149,"0"0"107,0 0 107,31-7 810,117-6 1220,-13 2-4978,-119 8-4028</inkml:trace>
  <inkml:trace contextRef="#ctx0" brushRef="#br0" timeOffset="-18596.49">1207 1181 8832,'1'0'-53,"1"0"1,-1 1 0,1-1 0,-1 0-1,1 1 1,-1 0 0,1-1 0,-1 1-1,1 0 1,-1 0 0,0-1 0,0 1-1,1 0 1,-1 0 0,0 1 0,1 0 52,-4 20 1725,-2-6-1484,-17 95 911,4 2 0,0 98-1152,17-162 555,0-47-448,0-2 21,25-5 0,11-4-1528,1 1 1,0 1-1,0 2 1,1 2-1,12 2 1400,-13 0-5088,-1-1 4118,-1 0 970</inkml:trace>
  <inkml:trace contextRef="#ctx0" brushRef="#br0" timeOffset="-18182.461">1637 1547 8320,'0'0'0,"15"-3"0,-15 3 128,10 3 0,-10-3 0,0 0 0,0 0 128,7 9 128,-7-9 128,19 12-384,-7-7 128,5-1-256,1-1 128,-1-3-256,-1 0 0,3 0-3200,-4-3 0,0 2 1024</inkml:trace>
  <inkml:trace contextRef="#ctx0" brushRef="#br0" timeOffset="-17922.145">1686 1597 10496,'0'0'0,"12"0"-128,-12 0 128,0 0-256,0 9 0,-3 8 256,2 3 0,-5 6 256,1 6 0,3 5-256,-4-4 128,5 4-256,-2-8 128,1-3-896,2-7 128,0 1-5376</inkml:trace>
  <inkml:trace contextRef="#ctx0" brushRef="#br0" timeOffset="-17664.677">1497 1907 10368,'11'4'0,"-7"-2"21,1-1 1,-1 0-1,0 0 1,0-1-1,1 1 1,-1-1-1,0 0 1,0 0-1,1-1 1,-1 1-1,0-1 1,0 0-1,2 0-21,12-2 83,140-18-1989,-62 7-4785,-78 12 5582</inkml:trace>
  <inkml:trace contextRef="#ctx0" brushRef="#br0" timeOffset="-17177.313">2057 1343 9472,'0'0'-128,"0"0"128,17-7-128,-17 7 128,14-3 0,-14 3 128,16 0 384,-3 0 0,2 0-384,2 0 128,3-3-256,1 2 0,5-2-384,1 1 0,2-1-1536,3 0 0,-1 2-2304</inkml:trace>
  <inkml:trace contextRef="#ctx0" brushRef="#br0" timeOffset="-16830.229">2561 1045 10368,'0'0'-512,"0"0"-150,0 0-575,0 0 277,0 0 1408,0 0 491,0 0 277,12 0 789,99 8-619,-79-4-2085,1-2 1,-1-1-1,1-1 1,9-2 698,-22 0-6869</inkml:trace>
  <inkml:trace contextRef="#ctx0" brushRef="#br0" timeOffset="-16514.32">2602 1297 11008,'5'-1'56,"-1"1"0,1 0 0,-1-1 0,1 2 0,-1-1 0,1 0 0,-1 1 0,0 0 0,1 0 0,-1 1 1,2 0-57,24 4 407,186 6-1922,-214-12-832,-2 0-3135</inkml:trace>
  <inkml:trace contextRef="#ctx0" brushRef="#br0" timeOffset="-16006.161">2475 1143 8960,'3'1'-107,"-2"-1"128,0 0 0,-1 1 1,1-1-1,0 1 0,0 0 0,0-1 1,0 1-1,0 0 0,0-1 0,-1 1 0,1 0 1,0 0-1,-1 0 0,1 0 0,0 0 0,-1 0 1,1 0-1,-1-1 0,0 2 0,1-1 1,-1 0-1,0 0 0,0 0 0,1 0 0,-1 0 1,0 0-1,0 0 0,0 0-21,-5 28 901,3-23-668,-81 450 1879,83-455-2105,-1 2 42,0 0 0,0 0-1,1 0 1,0 0 0,-1 0-1,1 0 1,0 0 0,0 0-1,1 1 1,-1-1 0,1 0-1,-1 0 1,1 0-49,0-2 213,-1-1-63,26-5 84,24-5-1304,-1-3 0,19-9 1070,-32 11-3918,-7 2-1394</inkml:trace>
  <inkml:trace contextRef="#ctx0" brushRef="#br0" timeOffset="-14703.532">3407 949 11904,'0'0'0,"17"21"0,-5-5 0,0-3 0,5 12 0,4 7 256,1 6 0,2 5 0,-1 4 0,-5 0-128,-1 7 128,-2 4-256,-7 6 128,-6 3-128,-4 6 0,-9 6-768,-1-4 0,0 0-7680</inkml:trace>
  <inkml:trace contextRef="#ctx0" brushRef="#br0" timeOffset="-15608.1">2920 1539 8576,'0'0'0,"0"9"0,0 11 0,-5 5 128,-1 5 384,-3 5 128,0 3-256,1-6 0,1-1-384,5-4 0,2-5-384,0-5 128,2-2-2432,1-6 0,-2 0-384</inkml:trace>
  <inkml:trace contextRef="#ctx0" brushRef="#br0" timeOffset="-15148.49">2937 1503 11776,'0'0'-128,"1"3"-86,8 18 26,1 0-1,2-1 1,2 4 188,-10-17-34,1-1 0,0 1 0,0-1 0,1 0 0,0 0 0,0-1 0,0 0 0,0 0 1,1 0-1,0-1 0,2 2 34,-7-6 0,0 1 0,-1-1 0,1 0 0,0 0 0,-1 0 0,1 0 0,0 0 0,-1 0 0,1 0 0,0 0 0,-1-1 0,1 1 0,-1 0 0,1-1 0,0 0 0,-1 1 0,1-1 0,-1 0 0,0 0 0,1 0 0,-1 0 0,0 0 0,1 0 0,-1 0 0,0 0 0,0-1 0,0 1 0,0 0 0,0-1 0,1 0 0,31-56 0,-23 39 0,31-50 149,-40 68-42,-2 65 70,3 1 1,3 0 0,11 50-178,-12-105-1362,-1-6-6620,-3-4 6169</inkml:trace>
  <inkml:trace contextRef="#ctx0" brushRef="#br0" timeOffset="8322.517">1564 784 6656,'-3'15'93,"-1"-1"0,0 0 0,0 0 0,-2 0 0,-1 2-93,-7 16 153,11-23-126,0 0 0,0 0 0,1 1 0,0-1 0,0 1 0,1-1-1,1 1 1,0 7-27,0-11-109,1 0-1,0 0 0,1-1 1,-1 1-1,1-1 1,0 1-1,1-1 0,-1 0 1,1 0-1,0 0 1,0 0-1,1 0 0,-1-1 1,1 1-1,2 0 110,10 13-3797</inkml:trace>
  <inkml:trace contextRef="#ctx0" brushRef="#br0" timeOffset="8857.364">1720 793 2176,'0'0'0,"9"-1"0,-9 1 0,0 0 1024,0 0 128,-6 12-768,0-1 128,-1 4-128,0 2 128,2 3-384,1 1 128,1 3-128,3 30 256,0-33-256,3 1-128,-2-6 0,2 3-4992</inkml:trace>
  <inkml:trace contextRef="#ctx0" brushRef="#br0" timeOffset="9218.564">1827 774 7552,'0'0'384,"0"18"0,0 8-256,1-5 0,7-1 0,-4 4 0,2 1-128,-4-1 128,1 2 0,-6 3 128,-5 3-256,-1-3 128,0 0-256,-8 0 0,-1 0-6400</inkml:trace>
  <inkml:trace contextRef="#ctx0" brushRef="#br0" timeOffset="-23133.068">321 1184 7680,'-31'-6'533,"24"4"-465,0 1 0,0 0 0,0 0-1,-1 1 1,1 0 0,0 0 0,0 0 0,0 1-1,0 0 1,-1 1 0,2 0 0,-1 0 0,0 0-1,0 1 1,1 0 0,-1 0 0,1 0 0,0 1-1,0 0 1,0 0 0,0 1 0,1 0 0,0 0-1,0 0 1,0 0 0,1 1 0,-1 0 0,-1 5-68,-7 6 0,1 1 0,0 0 0,2 1 0,0 0 0,1 1 0,1-1 0,1 2 0,1-1 0,1 1 0,1 0 0,0 1 0,1 12 0,1-16 4,1 1 1,1-1-1,1 1 0,0-1 1,2 0-1,2 8-4,-4-21 0,1 0 0,0 1 0,0-1-1,0 0 1,1-1 0,0 1 0,0 0 0,0-1-1,0 0 1,1 1 0,0-1 0,0-1-1,0 1 1,0 0 0,0-1 0,1 0-1,0 0 1,-1-1 0,1 1 0,0-1-1,0 0 1,1 0 0,2 0 0,-4-1-134,1 0-1,0-1 1,0 1 0,-1-1-1,1 0 1,0-1 0,0 1-1,0-1 1,-1 0 0,1 0-1,1-1 135,3 0-741,23-5-4485</inkml:trace>
  <inkml:trace contextRef="#ctx0" brushRef="#br0" timeOffset="-21953.781">251 1519 8448,'11'-2'395,"0"0"1,1 0 0,-1 1 0,1 1-1,-1 0 1,1 0 0,0 1-1,-1 0 1,9 3-396,33 2 151,-30-6-312,16 0 73,-14 0-4271,-24 0 1138,-1 0 426</inkml:trace>
  <inkml:trace contextRef="#ctx0" brushRef="#br0" timeOffset="-21643.079">399 1541 10368,'-1'3'-17,"0"1"1,0-1-1,0 0 1,1 1 0,-1-1-1,1 1 1,0 0-1,0-1 1,0 1-1,1 0 17,-1-2-7,0-1-1,1 1 1,-1-1-1,0 1 1,0-1-1,0 1 1,-1 0-1,1-1 1,0 1-1,-1-1 0,1 1 1,-1-1-1,1 0 1,-1 1-1,0 0 8,-11 30-9,1 1-1,1 0 0,-4 29 10,6-24-1933,5-29-3507</inkml:trace>
  <inkml:trace contextRef="#ctx0" brushRef="#br0" timeOffset="-21299.26">164 1916 11520,'36'-13'-384,"-7"9"634,-1-2 1,0 0 0,4-3-251,-10 3 260,1 0 0,-1 1 0,1 2 0,24-2-260,-43 6 106,5 1-170,-7-1-362,-2-1-1430,0 0-5376</inkml:trace>
  <inkml:trace contextRef="#ctx0" brushRef="#br0" timeOffset="-19822.04">866 1123 2944,'0'0'256,"0"0"192,0 0 768,0 0 85,0 0-426,0 0-150,0 0-149,-9 14 427,-13 24-321,2 1 0,2 0-1,-12 39-681,23-56 99,1-1 0,2 1 0,0 0 0,1 1 0,1-1 0,1 1 0,1-1 0,2 11-99,1 37 139,-3-52-117,0-1 1,1 0-1,0 0 1,2 0-1,0 0 1,1-1-1,0 1 1,1-1-1,4 6-22,-7-19-51,-1 0-1,1 0 1,0 0 0,0-1-1,0 1 1,0-1-1,1 0 1,-1 1 0,1-1-1,-1 0 1,1 0-1,0-1 1,0 1-1,0-1 1,0 1 0,0-1-1,3 1 52,-1-1-765,1 0-1,0 0 0,-1 0 1,1-1-1,0 0 0,0 0 1,-1-1-1,1 0 0,4 0 766,14-4-3093</inkml:trace>
  <inkml:trace contextRef="#ctx0" brushRef="#br0" timeOffset="6297.428">440 793 3456,'0'0'256,"-7"33"1536,4-17-1639,1 1 1,1 0 0,0 0-1,1-1 1,1 1-1,1 0 1,0 0 0,1-1-1,1 1 1,1-1-154,4 42-811,-6-40-3242</inkml:trace>
  <inkml:trace contextRef="#ctx0" brushRef="#br0" timeOffset="6903.641">234 833 6272,'0'0'0,"0"0"128,0 0-128,0 0 0,0 9 128,0 0 0,0 4-128,0 2 128,3-1-128,2 2 0,-1 7 0,8-1 0,5-1-256,-2-4 128,-1 0-4224</inkml:trace>
  <inkml:trace contextRef="#ctx0" brushRef="#br0" timeOffset="7311.607">605 707 6912,'0'0'0,"0"0"0,0 0 0,5 12 0,-1-3 0,1 2 0,1 1 0,-2 5 128,-2 4 0,1 3 256,-8 5 128,-2 8-384,-5-4 0,-5 4-128,1-6 128,3 1-1664,-3-6 0,3 1-2048</inkml:trace>
  <inkml:trace contextRef="#ctx0" brushRef="#br0" timeOffset="18396.249">304 600 3200,'0'0'384,"0"0"0,0 0 0,-11 15 512,7-9-649,0 1 2,-1 0 0,1 0 0,0 1 1,1 0-1,0 0 0,0 0 0,0 0 0,1 3-249,-8 19 354,6-21-297,1 1 0,0-1 0,1 1 0,0-1 0,0 1 0,1 0 0,0 0 0,1 6-57,2 129-1045,-2-136-3776</inkml:trace>
  <inkml:trace contextRef="#ctx0" brushRef="#br0" timeOffset="-8143.196">4002 897 9088,'0'0'-86,"0"0"193,0 0 128,0 0 42,0 0 107,0 0 64,0 0-149,0 3-65,-2 67 312,-3 0 0,-4-1 0,-4 9-546,-51 207 265,57-253-226,3-17-455,1 0 0,0-1 0,2 1 0,-1 0 416,2-13-2326,0-2-3668</inkml:trace>
  <inkml:trace contextRef="#ctx0" brushRef="#br0" timeOffset="-7670.944">4114 755 6912,'-7'190'4074,"6"-79"-3103,4-1 0,18 103-971,-11-159 519,2 0 0,7 12-519,10 44-1708,-16-35-4790,-13-75 2658</inkml:trace>
  <inkml:trace contextRef="#ctx0" brushRef="#br0" timeOffset="-7245.178">3969 1404 4992,'0'0'213,"0"0"342,0 0 149,0 0 256,0 0 21,0 0-149,0 0-43,0 0-298,0 0-64,3-1-257,64-8-4010,-50 3-1002</inkml:trace>
  <inkml:trace contextRef="#ctx0" brushRef="#br0" timeOffset="-6704.84">4031 716 6016,'0'0'0,"0"0"128,0 0 128,0 0 0,0 0 128,0 0-128,0 0 0,-7 20-128,2 1 0,-1 11-128,-2 9 0,-2 12-384,1 5 0,-1 0-4480</inkml:trace>
  <inkml:trace contextRef="#ctx0" brushRef="#br0" timeOffset="-5374.899">4085 629 7168,'-2'12'0,"-4"11"0,2-5 0,-1 4-128,1 13 128,-1 7-2432,2 15 128,0-2 1024</inkml:trace>
  <inkml:trace contextRef="#ctx0" brushRef="#br0" timeOffset="-4293.355">4306 1288 3584,'0'0'128,"0"0"85,0 0 342,0 0 64,0 0-65,0 0 107,0 0 193,0 0-1,0 0-170,0 0-86,0 0-170,30 12 789,-14-7-1151,1-1 0,-1 0 0,1-2 0,0 0 1,0-1-1,0 0 0,0-1 0,6-2-65,44-6-3977,-52 6-1079</inkml:trace>
  <inkml:trace contextRef="#ctx0" brushRef="#br0" timeOffset="-4002.336">4441 1326 8832,'3'3'65,"0"0"0,0 0 1,0 1-1,0-1 0,-1 1 1,1 0-1,-1 0 0,0 0 1,0 0-1,-1 0 0,1 0 1,-1 0-1,0 0 0,0 1 1,0-1-1,0 1 0,-1 3-65,2 15 726,-1 0-1,-3 22-725,1-30 84,0 12-776,-5 70 2093,1-65-3988,-2-2-3748,4-21 4223</inkml:trace>
  <inkml:trace contextRef="#ctx0" brushRef="#br0" timeOffset="-3548.099">4364 1759 8064,'0'0'149,"0"0"107,0 0 149,0 0 193,0 0 20,0 0-84,32 0 767,3-2-815,1-1 1,6-3-487,-7 1 399,1 2 0,6 1-399,-36 2 41,39 7 152,-44-7-918,-1 0-1408,0 0-5355</inkml:trace>
  <inkml:trace contextRef="#ctx0" brushRef="#br0" timeOffset="20045.722">4306 487 7680,'1'1'40,"-1"1"1,1-1-1,-1 1 1,0-1-1,0 1 1,0-1-1,0 1 1,0-1-1,0 1 1,0-1-1,0 1 0,-1-1 1,1 1-1,0-1 1,-1 1-1,1-1 1,-1 0-1,0 1 1,1-1-1,-2 1-40,-20 48 285,13-31-99,7-12-177,-7 14 87,2-1 1,0 1 0,-2 17-97,7-30 19,2 1 0,-1-1 1,1 1-1,0-1 1,1 1-1,0-1 0,0 0 1,1 1-1,0-1 0,0 0 1,2 3-20,5 9-857,0-1 1,1 1 0,1-2-1,1 0 1,0 0 0,2-1-1,6 7 857,-3-5-2197</inkml:trace>
  <inkml:trace contextRef="#ctx0" brushRef="#br0" timeOffset="20701.683">4468 534 6912,'-11'12'0,"9"-10"68,0 0 0,0 1 0,1-1 0,-1 1 0,1-1-1,0 1 1,-1-1 0,1 1 0,0-1 0,1 1 0,-1 0 0,0 0 0,1 0 0,-1-1 0,1 1 0,0 0 0,0 2-68,0 5 317,-3 15-102,1 0 1,1 0-1,1 0 1,2 11-216,10 20-4147,-8-40 840</inkml:trace>
  <inkml:trace contextRef="#ctx0" brushRef="#br0" timeOffset="21115.944">4584 458 7040,'0'14'315,"1"0"1,1 0-1,0-1 1,0 1-1,1 0 1,5 10-316,8 43 645,-11-29-598,-2 0 0,-2 1 0,-1-1 0,-1 1 0,-4 11-47,0-16-6613</inkml:trace>
  <inkml:trace contextRef="#ctx0" brushRef="#br0" timeOffset="22360.383">6313 1094 7040,'1'-1'34,"0"0"0,0 0 0,0 1 0,0-1 0,0 0 0,0 0 0,0 1 0,0-1 0,0 1 0,1-1 0,-1 1 0,0 0 0,0-1 0,1 1 0,-1 0 0,0 0 0,0 0 0,1 0 0,-1 0 0,0 0 0,1 0 0,-1 0 0,0 0 0,0 1 0,1-1 0,-1 1 0,0-1 0,0 1 0,0-1 0,0 1 0,1 0-34,7 2 354,5-2-157,1 0 0,-1-2 0,0 0 0,3 0-197,-3-1-3,-1 1-1,0 0 1,0 1-1,1 1 1,-1 0 0,8 2 3,-19-2-1344,-2-1-3840</inkml:trace>
  <inkml:trace contextRef="#ctx0" brushRef="#br0" timeOffset="22841.86">6420 909 6016,'0'0'128,"0"11"128,-3 7 640,-1-2 128,3 0-640,-2 9 128,1 5-256,-1 5 128,-1 7-256,-4 0 128,0 7-256,-1 6 128,0 6-128,2 2 128,-1 5-256,3-14 128,1-1-7296</inkml:trace>
  <inkml:trace contextRef="#ctx0" brushRef="#br0" timeOffset="93830.536">9236 377 5120,'0'0'0,"13"23"1024,-9-11 128,4 2-768,-4 10 128,-1 8-128,-3-1 128,-4 2-384,-7 7 0,-3 6-128,-1-5 0,1 0-4352,-1-4-512</inkml:trace>
  <inkml:trace contextRef="#ctx0" brushRef="#br0" timeOffset="77608.429">7436 765 4352,'0'0'149,"0"0"150,0 0 277,0 0 64,0 0 0,0 0-43,0 0-170,0 0-43,0 0 21,0 0 43,0 0-128,0 0 85,0 0 193,-15-10 660,8 6-1184,1 0-1,-1 0 0,0 1 0,-1 0 1,1 0-1,-1 0 0,1 1 1,-1 1-1,0-1 0,1 1 0,-1 0 1,0 1-1,0 0 0,0 0 0,0 1 1,0 0-1,1 0 0,-1 1 1,0 0-1,1 0 0,-1 1 0,1 0 1,-6 3-74,1-1 12,1 0 1,0 1 0,0 0 0,1 1 0,0 0-1,0 0 1,0 1 0,1 1 0,1-1 0,-4 6-13,0 1 21,2 1 0,-1 0 1,2 1-1,1 0 0,0 0 1,-2 10-22,-3 4 0,5-12 0,0 0 0,1 0 0,1 1 0,1 0 0,1 0 0,0 0 0,2 0 0,-1 16 0,4-15-2,0 1 1,1-1 0,1 0-1,1 0 1,1-1 0,1 1-1,2 4 2,-6-20-34,0 0 0,0 0 0,0-1 0,1 1 0,0 0 0,0-1-1,0 0 1,0 0 0,1 0 0,-1 0 0,1 0 0,0-1 0,0 1 0,1-1 0,-1 0 0,1-1-1,-1 1 1,1-1 0,0 0 0,0 0 0,0 0 0,0 0 0,0-1 0,0 0 0,1 0-1,-1-1 1,0 1 0,1-1 0,-1 0 0,0-1 0,2 0 34,7-1-1093,-1-1-1,0-1 1,0 0 0,2-1 1093,19-7-5440</inkml:trace>
  <inkml:trace contextRef="#ctx0" brushRef="#br0" timeOffset="78006.577">7233 1173 4352,'0'0'0,"12"11"256,-12-11 0,9 5 256,-9-5 128,0 0 128,0 0 128,0 0-768,10-4 128,6 0-256,3-1 128,2 1 0,-1-1 0,-3 2-128,-4 0 128,0 2-1792,-1-3 128,0 3-2048</inkml:trace>
  <inkml:trace contextRef="#ctx0" brushRef="#br0" timeOffset="78290.796">7395 1210 8448,'0'0'0,"0"0"0,0 0 0,0 0 0,0 0 0,0 0 128,0 17 0,0-2 0,3 3 0,-2 7 128,4 2-128,-2 2 0,0 2 0,-3-4 0,-3-1-768,0-3 0,1-2-5248</inkml:trace>
  <inkml:trace contextRef="#ctx0" brushRef="#br0" timeOffset="78691.221">7283 1519 9856,'13'-1'21,"-10"1"86,-3 0 21,11 0-52,0 0 0,1-1 0,-1 0 0,0-1 0,0 0 0,3-1-76,37-6 162,-32 9-193,-12 0-162,0-1-1,-1 1 0,1-1 1,0 0-1,-1-1 0,1 0 1,1 0 193,-7 2-2283,-1 0-2474</inkml:trace>
  <inkml:trace contextRef="#ctx0" brushRef="#br0" timeOffset="79349.311">7341 1123 5760,'1'2'61,"0"-1"1,1 1-1,-1-1 1,0 0-1,0 1 1,1-1-1,-1 0 1,1 0-1,-1 1 1,1-1-1,-1 0 0,1-1 1,0 1-1,-1 0 1,1 0-1,0-1 1,0 1-1,0-1 1,-1 1-1,1-1 1,0 0-1,0 0 1,0 0-1,0 0 1,0 0-1,0 0 0,0-1-61,44-15 2177,-38 12-2045,48-17-1284,-54 21-4608</inkml:trace>
  <inkml:trace contextRef="#ctx0" brushRef="#br0" timeOffset="81512.339">7977 620 5120,'1'0'9,"0"0"0,0 1 0,0-1 0,0 1 0,0 0 0,0-1 0,0 1 1,0 0-1,0-1 0,0 1 0,0 0 0,0 0 0,0 0 0,-1 0 0,1 0 0,0 0 0,0 0 0,-1 0 1,1 0-1,-1 0 0,1 0 0,-1 1 0,0-1 0,0 0 0,1 0 0,-1 0 0,0 1 0,0-1 0,0 0 1,0 0-1,0 1 0,0-1-9,-18 25 475,12-20-367,-23 36 265,7-12-49,2 0 1,1 1-1,-6 16-324,20-37 57,1 0 1,0 1-1,1-1 0,0 1 1,1 0-1,0 0 0,1 0 1,0 0-1,0 0 0,1 0 0,1 0 1,0 0-1,1 6-57,-1-13-6,21 103 530,5 2-524,-16-73-231,1 0 1,2-1-1,2 0 0,17 28 231,-9-22-5120</inkml:trace>
  <inkml:trace contextRef="#ctx0" brushRef="#br0" timeOffset="82101.023">8253 714 5760,'5'4'305,"-1"0"0,1 0 0,0-1 0,1 0 0,-1 0 0,0 0 1,1 0-1,0-1 0,0 0 0,-1 0 0,1-1 0,0 0 0,0 0 0,1 0-305,17 1-286,1-1-1,-1-1 1,2-2 286,19 1-1812,-35 1-3116</inkml:trace>
  <inkml:trace contextRef="#ctx0" brushRef="#br0" timeOffset="82469.022">8248 1038 3712,'6'-4'386,"-1"1"1,1 0-1,-1 0 0,1 1 1,0-1-1,0 1 1,0 1-1,0-1 1,1 1-1,-1 0 0,0 1 1,0-1-1,1 1 1,1 0-387,16 0 1011,-3-2-902,0 1-1,0 0 1,19 4-109,4 2-4806,-42-5 177</inkml:trace>
  <inkml:trace contextRef="#ctx0" brushRef="#br0" timeOffset="83186.978">8204 716 4224,'12'7'0,"-4"-3"85,-7-3 363,-1-1 171,0 0 42,4 180 2646,0-66-2982,-1-60-157,-2-1 0,-5 32-168,-8-24 1259,57-56-769,56 12-788,-34-15-5761,-37-4 790</inkml:trace>
  <inkml:trace contextRef="#ctx0" brushRef="#br0" timeOffset="83581.864">8513 1144 6016,'22'16'661,"-20"-15"-426,-2-1 42,0 0 43,0 0-128,0 0 21,0 0-63,12 4 84,-8-2 127,43 15-6652,-47-17 4947</inkml:trace>
  <inkml:trace contextRef="#ctx0" brushRef="#br0" timeOffset="83883.725">8607 1210 3968,'0'0'0,"0"0"1280,0 0 0,5 15-512,-4-3 0,2 5-640,-3 1 128,0 7-128,-3 2 128,2 4-128,-2-4 0,1-1-128,-1-6 128,0-3-1664,2-4 0,-2 3-2688</inkml:trace>
  <inkml:trace contextRef="#ctx0" brushRef="#br0" timeOffset="84202.736">8456 1510 7296,'0'0'0,"12"-12"128,-12 12 128,9-7 128,-9 7 128,13-5-384,-1 0 128,8 1 0,1-7 0,7 2-128,2 0 0,7-3-128,-4 1 128,-1 2-128,-7 1 128,-4 4-512,-4-1 128,0 0-6272</inkml:trace>
  <inkml:trace contextRef="#ctx0" brushRef="#br0" timeOffset="84783.601">8531 1152 7680,'14'8'0,"-5"-2"21,-8-5 107,-1-1 107,0 0 42,0 0 43,0 0-128,0 0 21,0 0-42,6-1-121,-1-1-1,1 1 0,0 1 1,-1-1-1,1 1 1,0 0-1,-1 0 1,1 1-1,0-1 1,-1 1-1,1 1 1,-1-1-1,5 2-49,32 5 338,-33-6-1212,-7-1-3179,-2-1-1110</inkml:trace>
  <inkml:trace contextRef="#ctx0" brushRef="#br0" timeOffset="88158.662">7337 244 5376,'0'0'128,"0"0"64,0 0 256,0 0 42,0 0-84,0 0-65,0 0-170,-8 34 106,7-21-220,0-1 0,0 1 0,2-1 0,-1 0 1,1 1-1,1-1 0,0 0 0,1 2-57,18 58-6003,-21-71 5768,7 22-917</inkml:trace>
  <inkml:trace contextRef="#ctx0" brushRef="#br0" timeOffset="89074.647">7436 68 2944,'1'0'30,"-1"0"0,1 1 0,-1-1 0,1 1 0,-1-1 0,1 1 0,-1-1 0,1 1 1,-1-1-1,0 1 0,1-1 0,-1 1 0,0 0 0,0-1 0,1 1 0,-1 0 0,0-1 0,0 1 0,0 0 0,0-1 0,0 1 1,0 0-1,0-1 0,0 1 0,0 0 0,0-1 0,0 1 0,0 0 0,0-1 0,0 1 0,-1 0 0,1-1 0,0 1 0,0-1 0,-1 1 1,1 0-1,-1-1 0,1 1 0,0-1 0,-1 1 0,1-1 0,-1 1 0,1-1 0,-1 1-30,-27 8 2064,21-7-1654,-2 4-322,1 1 0,0-1 0,0 2 0,0-1 0,1 1-1,1 0 1,-1 0 0,1 1 0,0-1 0,1 1 0,0 1 0,1-1 0,0 1 0,0 0-1,1 0 1,0 0 0,1 0 0,0 0 0,1 3-88,-2-1 10,2 0 1,0 1-1,0-1 0,1 1 0,1-1 1,0 1-1,1-1 0,0 1 1,0-1-1,2 0 0,-1 0 1,2 0-1,0-1 0,0 1 0,1-1 1,0 0-11,-2-6-491,-1 0 0,1-1 1,0 0-1,0 0 0,0 0 1,1 0-1,-1-1 1,1 0-1,0 0 0,0 0 1,0 0-1,3 0 491,10 5-1664</inkml:trace>
  <inkml:trace contextRef="#ctx0" brushRef="#br0" timeOffset="89728.436">7511 183 8064,'-8'263'1664,"8"-262"-1536,7-30 128,52-142-256,-55 161 0,4 1 0,-7 9 1,-1 0 0,1-1 1,0 1-1,-1 0 1,1-1-1,0 1 0,-1 0 1,1 0-1,-1 0 1,1-1-1,0 1 0,-1 0 1,1 0-1,0 0 0,0 0 1,-1 0-1,1 0 1,0 0-1,-1 1 0,1-1 1,0 0-1,-1 0 0,1 0 1,-1 1-1,1-1 1,0 0-1,-1 1 0,1-1 1,-1 0-1,1 1 1,-1-1-1,1 1 0,-1-1 1,1 1-1,-1-1 0,1 1 1,-1 0-2,11 18 87,-11-18-76,6 12-187,0 1 0,-1 0 0,0 0 0,-1 0 0,-1 1 0,0-1 0,-1 1 0,0 11 176,-2-26-5909</inkml:trace>
  <inkml:trace contextRef="#ctx0" brushRef="#br0" timeOffset="90170.862">7737 261 3712,'0'0'640,"0"0"-43,0 0-170,0 0-1,0 0 172,34 8 1194,-12-5-2046,-1 0 0,1-2 1,19-1 253,-41 0-7,2 0-2020,-2 0-1450</inkml:trace>
  <inkml:trace contextRef="#ctx0" brushRef="#br0" timeOffset="90767.176">7919 223 8832,'137'-183'64,"-123"162"661,-13 19-618,-1 2 21,0 0 0,0 7-114,-1-1 1,-1 0 0,1 1 0,-1-1-1,0 0 1,0 0 0,-2 2-15,-8 33 25,8-2-1753,1 1 0,3 0 0,2 18 1728,0 23-2155,-2-81 534</inkml:trace>
  <inkml:trace contextRef="#ctx0" brushRef="#br0" timeOffset="91140.339">8232 0 3328,'-1'7'486,"1"0"0,0 0 0,0 0 0,1 0 1,0 0-1,0 0 0,0 0 0,1-1 0,0 1 0,1 0-486,7 37 963,-7-25-704,-2 0 0,0 0 0,-1 0 0,-1 0 0,-3 17-259,2-25-98,-1-1-1,0 0 0,-1 0 1,1 0-1,-2 1 99,1-3-760,-1 1 1,0-1-1,-1 0 1,1 0 0,-2-1-1,1 1 760,-17 15-5269</inkml:trace>
  <inkml:trace contextRef="#ctx0" brushRef="#br0" timeOffset="92021.115">8554 339 7040,'0'0'128,"0"0"64,0 0 256,-20 32 1088,11-17-1488,1 0 0,0 0 1,1 1-1,1 0 0,1 0 1,0 1-1,1 0 0,1-1 0,0 2 1,2-1-1,0 0 0,0 8-48,2-12-562,0 0 0,0 0-1,2 0 1,-1 0 0,2-1-1,1 5 563,2 2-4373</inkml:trace>
  <inkml:trace contextRef="#ctx0" brushRef="#br0" timeOffset="92583.429">8641 484 6784,'-15'146'896,"34"-233"-871,3 0 483,-22 86-401,2 1-59,1 0 0,-1 0 0,1 1 0,-1-1 0,0 1 0,1-1 0,-1 1 0,0 0 0,1 0 0,-1 0 0,0 0 0,0 0 0,0 0 0,0 1 0,0-1 0,0 1 0,0 0 0,0-1 0,-1 1 0,1 0 1,0 0-49,1 3 93,0 0 0,-1 0 1,1 0-1,-1 0 0,0 0 1,0 1-1,0-1 0,-1 1 1,0 3-94,2 8-308,-2 0-1,0 0 1,-1 1 0,-1-1 0,0 0 0,-2 2 308,0-5-5504</inkml:trace>
  <inkml:trace contextRef="#ctx0" brushRef="#br0" timeOffset="93003.594">8832 464 8064,'0'0'0,"10"0"128,-10 0 128,11 0-256,-11 0 128,12 0-128,-12 0 128,12 0-128,-12 0 128,13 0-128,-13 0 0,0 0-6144</inkml:trace>
  <inkml:trace contextRef="#ctx0" brushRef="#br0" timeOffset="93468.712">8980 505 7040,'0'0'149,"0"0"64,0 0-63,3-34 362,11-7-633,1 1 0,3 0 0,5-7 121,-33 86 195,1 0 1,3 1-1,1 1-195,-2 42-3892,7-54 1033</inkml:trace>
  <inkml:trace contextRef="#ctx0" brushRef="#br0" timeOffset="103474.82">9203 1169 6912,'0'0'128,"0"0"0,0 0 21,0 0 86,0 0 42,0 0 43,0 0-149,0 0-22,0 0 128,0 0 214,0 0 42,0 0-298,0 0-22,0 0-63,6 0-44,38-2-21,-18 0 22,-1 2 0,1 0 0,21 4-107,-23 0 416,33 8 85,-56-12-480,-1 0-319,0 0-1345,0 0-5034</inkml:trace>
  <inkml:trace contextRef="#ctx0" brushRef="#br0" timeOffset="103939.992">9629 978 6016,'0'0'170,"0"0"193,28-3 1258,9-3-893,0-2-1,-1-2 0,15-7-727,-6 2 208,36-6-208,-66 20-1792,-15 1-4032</inkml:trace>
  <inkml:trace contextRef="#ctx0" brushRef="#br0" timeOffset="104211.682">9814 1123 5888,'0'0'0,"9"-9"0,-9 9 0,12-3 0,-12 3 0,15 0 256,-15 0 128,14 3-256,-14-3 0,15 4-128,-6-2 128,2 4-128,3-4 0,6-2-1664,-2-2 128,2-1-768</inkml:trace>
  <inkml:trace contextRef="#ctx0" brushRef="#br0" timeOffset="104722.392">9740 995 2304,'35'-12'1280,"-33"12"43,-2 0 191,0 0-63,0 0-747,-13 25 170,-8 59-398,3 0-1,4 2 0,-1 43-475,14-117 4,1-11 3,0 1 1,-1-1 0,1 1 0,1-1 0,-1 0 0,0 1-1,0-1 1,0 1 0,1-1 0,-1 0 0,1 1-1,-1-1 1,1 0 0,-1 1 0,1-1 0,0 0 0,-1 0-1,1 0 1,0 0 0,0 0 0,0 0 0,0 0-1,0 0 1,0 0 0,0 0 0,1 0 0,-1-1 0,0 1-1,0 0 1,1-1 0,-1 1 0,0-1 0,1 1-1,-1-1 1,0 0 0,1 0 0,0 1-8,7 0 84,0 0 1,1-1-1,-1 0 1,0 0-1,5-2-84,3 1 57,14 2 158,32-2-1924,-39-3-5117</inkml:trace>
  <inkml:trace contextRef="#ctx0" brushRef="#br0" timeOffset="105103.696">10082 1271 10368,'0'0'0,"0"0"0,-7 12 0,5-3 0,-1 3 0,-3 10 0,-2 5 128,-4 4 0,0 4 0,-5 3 128,0 3-128,0-3 0,2-1-128,3-8 0,3-5-128,1-4 0,1-2-7680</inkml:trace>
  <inkml:trace contextRef="#ctx0" brushRef="#br0" timeOffset="105685.916">10065 1317 9344,'0'3'15,"0"0"0,0 0 0,0 0 0,0 0 0,1 0 0,-1 0 0,1 0 0,-1 0 0,1 0 0,0 0 0,1 0 0,-1 0 0,0 0 0,1 0 0,-1-1 0,1 1 0,0-1 0,0 1 0,0-1-15,7 11 99,62 145 1202,-55-181-1066,4-31-153,6-33-82,8-22 46,-31 112-46,1 12 0,1 19 0,-9 51 90,2-51-604,1-1 1,1 0-1,4 17 514,-1-33-6741</inkml:trace>
  <inkml:trace contextRef="#ctx0" brushRef="#br0" timeOffset="106990.496">10473 755 7040,'15'25'106,"-1"1"0,-2 0 0,-1 1 0,0 0 0,-2 0 1,-2 1-1,0 0 0,-2 1 0,-1-1 0,-1 6-106,1 16 219,-3 0-1,-2 0 1,-2 1 0,-3-1-1,-5 21-218,-1-23-355,-1-1-1,-2 0 1,-13 23 355,11-29-5440</inkml:trace>
  <inkml:trace contextRef="#ctx0" brushRef="#br0" timeOffset="107597.065">10907 726 8320,'-6'13'222,"2"0"1,-1 0-1,2 0 1,0 0-1,0 1 1,1 0-223,-12 50 713,-81 281 456,53-111-5005,34-178-1305</inkml:trace>
  <inkml:trace contextRef="#ctx0" brushRef="#br0" timeOffset="108166.057">10866 710 8320,'2'3'67,"1"1"1,-1 0-1,0 0 1,0 1 0,0-1-1,0 0 1,-1 1-1,0-1 1,0 1-1,0-1 1,0 1-1,-1 0 1,1-1-1,-1 1 1,-1 0 0,1-1-1,-1 1 1,0 3-68,-1 13 448,6 30 21,2-1 0,2 0 0,2 0 0,2-1 0,13 32-469,17 69 215,-15-56-381,-5-18-6431,-16-50 2736</inkml:trace>
  <inkml:trace contextRef="#ctx0" brushRef="#br0" timeOffset="108685.196">10779 1317 8064,'0'0'1,"1"1"1,0 0 0,0 0-1,-1-1 1,1 1-1,0 0 1,0-1 0,0 1-1,0-1 1,0 0 0,0 1-1,0-1 1,0 0-1,0 1 1,0-1 0,0 0-1,0 0 1,1 0 0,-1 0-1,0 0 1,0 0-1,0 0 1,0 0 0,0 0-1,0-1 1,1 1-2,41-10-279,-12 3-636,-9 4-1517,0 0-512</inkml:trace>
  <inkml:trace contextRef="#ctx0" brushRef="#br0" timeOffset="109186.641">11122 1304 1792,'0'0'384,"0"0"1045,0 0 65,0 0-1068,13 0 299,224-4-746,-215 4-4032</inkml:trace>
  <inkml:trace contextRef="#ctx0" brushRef="#br0" timeOffset="109464.256">11275 1326 10368,'0'0'0,"0"0"0,0 0 0,0 0-128,0 0 128,3 10 0,-2 1 0,2 4 128,-1 7 128,-2 5-128,0-1 128,-2 3-256,-1-4 0,2-4 0,-2-1 0,-2-5-640,1-3 128,-1-1-6400</inkml:trace>
  <inkml:trace contextRef="#ctx0" brushRef="#br0" timeOffset="109793.767">11121 1617 8960,'17'-2'0,"-6"1"64,-9 1 256,-2 0 42,0 0-84,160-26 1487,-77 11-2223,1 3-5031,-64 10 1607</inkml:trace>
  <inkml:trace contextRef="#ctx0" brushRef="#br0" timeOffset="110849.412">10928 360 4992,'14'-3'0,"-5"4"213,-7 0 854,-5 46 1258,2 37-938,-10 77-1387,40-260 1024,-26 87-1024,0 1 0,1-1 0,0 1 0,1 0 0,0 0 0,0 0 0,2 1 0,-1-1 0,1 1 0,1 1 0,-1 0 0,7-5 0,-6 9 0,5 2 0,-12 3 0,1 0 0,-1 0 0,0 0 0,0 1 0,1-1 0,-1 0 0,0 1 0,0-1 0,0 1 0,0-1 0,0 1 0,0 0 0,0 0 0,0-1 0,0 1 0,0 0 0,0 0 0,0 0 0,0 0 0,0 0 0,-1 0 0,1 0 0,-1 0 0,1 0 0,0 1 0,-1 0 0,1-1 0,5 9-20,0-1 1,-1 1-1,0 0 0,-1 0 1,0 1-1,0-1 1,-1 1-1,-1 0 1,2 10 19,0 14-872,-2 0 0,-2 17 872,0-37-406,0-15-5460</inkml:trace>
  <inkml:trace contextRef="#ctx0" brushRef="#br0" timeOffset="111264.08">11226 504 6272,'-1'10'64,"0"-8"277,1-2 214,0 0 277,101 9 21,-90-9-6826</inkml:trace>
  <inkml:trace contextRef="#ctx0" brushRef="#br0" timeOffset="111851.839">11414 530 7552,'-1'-10'0,"12"0"0,-3 3 73,0-2 1,-1 1-1,0-1 1,0 0-1,-1 0 0,0-1 1,-1 0-1,0 0 1,3-9-74,10-18 384,-21 45-324,-1 0 1,1 1-1,1 0 0,0-1 0,0 1 1,1 0-1,0 0 0,0 0 0,1 8-60,10 85-2657,-3-50-2801,-4-33 5458</inkml:trace>
  <inkml:trace contextRef="#ctx0" brushRef="#br0" timeOffset="112203.754">11605 348 7040,'2'2'61,"1"-1"1,-1 1 0,0 0-1,0 0 1,1 0 0,-1 0-1,-1 1 1,1-1-1,0 0 1,0 1 0,-1-1-1,1 1 1,-1 0 0,0 0-1,0-1 1,0 1-1,0 0 1,-1 0 0,1 3-62,4 9 429,1-1-208,0 0 1,-1 1-1,0-1 1,-1 1-1,-1 0 1,0 0-1,-1 0 1,-1 0 0,0 8-222,-2-13-230,0 0 1,0 0 0,-1 0-1,-1 0 1,0-1 0,0 1 0,0-1-1,-1 0 1,-1 0 0,0 0 0,0 0-1,-1-1 1,0 0 0,-6 7 229,4-5-543,-1 0 0,0 0 0,-1-1 1,0-1-1,0 1 0,-1-2 0,0 1 0,-1-2 1,-6 4 542,-26 10-1387</inkml:trace>
  <inkml:trace contextRef="#ctx0" brushRef="#br0" timeOffset="112801.117">10808 269 5376,'0'0'0,"18"4"0,-18-4 128,-9 17 256,0-5 128,-2 1 128,-6 6 0,-7 6-512,2 1 128,1 3-128,4 3 0,5-2 0,9 5 0,10 0-256,10 0 128,0-1-5888</inkml:trace>
  <inkml:trace contextRef="#ctx0" brushRef="#br0" timeOffset="132837.554">384 2189 1792,'0'0'149,"0"0"65,0 0-44,1 4 22,9 90 136,-8-66-272,1 0 0,1 0 0,1 3-56,-2-20 57,0 0 0,1 0 0,0 0 0,1-1 0,0 0 0,1 0 1,0 0-1,0-1 0,1 1 0,0-1-57,-5-8 16,0 0 1,0 0-1,0 0 1,0 0-1,0 0 1,1-1-1,-1 1 0,0 0 1,0-1-1,0 0 1,1 1-1,-1-1 1,0 0-1,0 0 1,2-1-17,35-1 113,-37 1-89,8 0 74,-5 1-37,0-1 0,0 0 0,0 0 0,-1 0-1,1-1 1,0 0 0,-1 0 0,1 0 0,-1 0 0,0-1 0,1 0-61,92-46 389,3 4-389,49-23 251,-106 50-251,2 2 0,0 1 0,1 3 0,46-6 0,-18 2 0,-45 11 0,0 2 0,1 0 0,-1 2 0,1 2 0,0 0 0,2 2 0,33-1 28,0-4 0,0-2 0,20-6-28,97-7 44,-82 10-44,5-6 0,-32 3 0,0 3 0,65 3 0,-1 11 0,104 2 0,167-26 0,-98 0 0,-210 15-2,282-14 25,-281 8 117,244-26 189,-331 32-338,270-36 461,-222 33-201,0 3-1,1 2 1,35 6-251,-84-4 45,0 0-1,1 1 1,-1 0 0,-1 1 0,1 0-1,0 2 1,-1-1 0,0 2-1,1 1-44,-5-3 8,0 1-1,-1 1 0,0-1 1,-1 2-1,0-1 1,0 1-1,0 0 0,-1 0 1,0 0-1,-1 1 0,0 0 1,3 8-8,61 127 149,-69-143-42,0-1-22,29-44-298,2-11 53,-2-2 1,12-38 159,-23 51-44,-16 40 40,0 1 0,0-1 0,0 1 0,1-1 0,-1 1 0,1 0 0,0 0 0,0 0 0,0 0 0,0 1 0,1-1 0,-1 1 0,1-1-1,-1 1 1,1 1 0,0-1 0,0 0 0,-1 1 0,2-1 4,9-1-16,1 0-1,-1 0 0,1 1 1,9 1 16,-1-1-6,145 1 496,-114-1-273,0 1-1,0 3 0,24 6-216,-30-3 190,0-2 0,-1-2-1,1-2 1,39-6-190,102-16 708,10 8-708,-101 8 210,221-5 178,-136 7 141,66-14-529,-193 15 53,1 1 1,-1 4-1,1 1 0,46 10-53,-56-8 8,0-2-1,23-3-7,-26-1 38,1 3 0,-1 2-1,4 2-37,85 10 378,117-3-378,-79-5 134,-81-3-26,-28-3-66,1 4 1,-1 1-1,-1 4 1,3 3-43,-3 3 25,1-2 1,0-3-1,0-3 1,1-2 0,48-3-26,60-4 183,-89 3 56,0-4 0,59-10-239,-50-7 124,-64 12-32,2 1-1,-1 1 1,1 2 0,12 0-92,3 3 0,1 1 0,0-2 0,15-4 0,-47 3 0,1 0 0,-1-1 0,1-1 0,-1 0 0,-1 0 0,1-1 0,0-1 0,-1 0 0,9-7 0,16-12 0,57-41 0,-85 58 0,4 2 0,3-2 0,0 1 0,-6 3-22,-7 3-63,5-2 42,16-3-2645,-24 6-4458</inkml:trace>
  <inkml:trace contextRef="#ctx0" brushRef="#br0" timeOffset="134134.663">4420 2593 8576,'19'20'0,"-7"-5"0,-9-12 5,-1 0 1,0 0 0,0 1-1,0-1 1,0 1-1,-1-1 1,1 1 0,-1 0-1,0-1 1,0 1 0,0 0-1,-1 0 1,1 2-6,1 6 33,10 37 90,-6-31-52,-1 1 0,-1 0-1,-1 1 1,0 16-71,-3-36 2,0 0 1,0 0 0,0 0 0,0 0-1,0 0 1,0 1 0,-1-1 0,1 0-1,0 0 1,0 0 0,0 0 0,0 1-1,0-1 1,0 0 0,0 0 0,0 0-1,0 0 1,0 1 0,0-1-1,0 0 1,0 0 0,0 0 0,0 0-1,0 1 1,0-1 0,0 0 0,0 0-1,1 0 1,-1 0 0,0 0 0,0 1-1,0-1 1,0 0 0,0 0-1,0 0 1,0 0 0,0 0 0,1 1-1,-1-1 1,0 0 0,0 0 0,0 0-1,0 0 1,0 0 0,1 0 0,-1 0-1,0 0 1,0 0 0,0 0 0,0 0-1,1 0 1,-1 0 0,0 0-1,0 0 1,0 0 0,0 0 0,1 0-3,6-10 260,4-13 92,0-4-344,-6 11 12,2 1-1,0 0 1,0 0 0,2 1-1,3-6-19,0 5 38,-8 11 26,24-13-16,-27 16-41,1 0 0,-1-1 0,1 1 0,0 0 0,0 0 0,-1 0 0,1 1 0,0-1 0,0 0 0,0 1 0,0-1 0,0 1 0,0 0 0,0-1 0,0 1 0,0 0 0,0 0 0,0 0 0,0 1 0,0-1 0,0 0 0,0 1 0,0-1 0,-1 1 0,1 0 0,0 0-7,2 1 34,0 1 0,-1-1 0,0 1 0,1 0 0,-1 0 0,0 0-1,-1 1 1,3 2-34,1 2 37,6 5 25,-2 0 0,0 0-1,0 1 1,-1 0-1,-1 0 1,-1 1 0,0 0-1,-1 1 1,1 3-62,-6-17-533,-1-2-1174,0 0-4266</inkml:trace>
  <inkml:trace contextRef="#ctx0" brushRef="#br0" timeOffset="134656.648">5028 2711 8320,'0'0'149,"0"0"64,0 0-42,0 0 85,0 0 107,0 0 21,0 0 21,20 15 832,-13-11-1129,-1 1 0,1-1 0,0-1-1,0 1 1,0-1 0,0 0 0,1-1 0,-1 0-1,1 0 1,-1 0 0,5-1-108,38 2-6988,-50-3 3212</inkml:trace>
  <inkml:trace contextRef="#ctx0" brushRef="#br0" timeOffset="135212.475">5402 2747 6400,'0'0'149,"0"0"107,0 0 128,0 0 85,0 0-63,22-15 831,-4-3-1129,0-1 1,-1 0-1,-1-2 0,-1 0 1,5-9-109,-3 4 89,1 1 1,0 0 0,15-12-90,-24 29 0,-9 8 6,1-1 0,-1 0 1,1 1-1,-1-1 0,1 0 1,0 1-1,-1-1 0,1 1 1,0-1-1,0 1 0,-1-1 0,1 1 1,0 0-1,0-1 0,0 1 1,-1 0-1,1 0 0,0-1 1,0 1-1,0 0 0,0 0 1,0 0-1,-1 0 0,1 0 0,0 0 1,0 0-1,0 1 0,0-1 1,0 0-1,-1 0 0,1 1 1,0-1-1,0 0 0,0 1 1,-1-1-1,1 1 0,0-1 1,-1 1-1,1-1 0,0 1 0,-1 0 1,1-1-1,-1 1 0,1 0 1,-1-1-1,1 1 0,-1 0 1,1 0-1,-1 0-6,8 39 436,-8-34-392,8 54 171,-3 1 0,-3 1-215,2 34 146,6-35-4221,-8-51-895</inkml:trace>
  <inkml:trace contextRef="#ctx0" brushRef="#br0" timeOffset="135739.408">6570 2622 7552,'0'0'0,"-3"21"0,3-11 0,0-3 0,0 5 0,3 1 0,-1 6 0,1 7 128,0 3 128,-2 8-256,2 1 128,2 8-256,-3-5 0,1 0-384,0-7 128,-3-2-640,0-8 128,0 1-2432</inkml:trace>
  <inkml:trace contextRef="#ctx0" brushRef="#br0" timeOffset="136112.6">6624 2553 7936,'7'-1'-128,"-5"1"42,-2 0 193,0 0 106,0 0-63,5 1-3,0 1 1,0 0 0,0 0 0,0 0-1,-1 1 1,1 0 0,0 0-1,-1 0 1,0 0 0,0 0-1,0 1 1,0 0 0,0 0-148,-1 1 60,1-1 0,-1 1 0,0 0 0,0 0 0,0 0 0,0 1 0,-1-1 0,0 1 0,0-1 0,-1 1 0,0 0 0,0-1 0,0 1 0,0 0 0,-1 0 0,0 0 0,0 0 0,-1-1 0,0 1 0,0 0 0,0 0 0,0-1 0,-1 1 0,0-1 0,0 1 0,-1-1 0,0 0 1,1 0-1,-4 4-60,2-4-32,1 1 0,-1-1 1,0 0-1,-1 0 0,0 0 0,1-1 1,-1 1-1,-1-1 0,1-1 1,0 1-1,-1-1 0,0 0 1,0 0-1,0 0 0,0-1 1,0 0-1,-1 0 0,1-1 1,-1 1-1,1-1 0,-1-1 1,1 0-1,-1 1 0,0-2 1,1 1-1,-5-2 32,9 2-301,1 0 0,-1 0 1,1-1-1,-1 1 0,1-1 0,-1 1 0,1-1 1,-1 1-1,1-1 0,-1 0 0,1 0 1,0 0-1,0 0 0,-1 0 0,1 0 0,0 0 1,0 0-1,0 0 0,0-1 0,0 1 301,-2-16-4885</inkml:trace>
  <inkml:trace contextRef="#ctx0" brushRef="#br0" timeOffset="136642.303">6860 2312 12288,'0'0'-128,"0"11"-22,-1 73-23,5 28 173,-2-82 45,-2-20-15,5 27 239,-3-42-263,1 0-1,-1 0 1,0 0-1,1 1 1,0 0 0,0-1-1,1 1 1,-1 0-1,1 0 1,0 1 0,0-1-1,0 1 1,0 0 0,0 0-1,1 0 1,0 1-1,-1-1 1,1 1 0,0 0-6,0 2-11,0 0 0,0 1 0,0-1 0,0 1 0,0 0 0,0 1 0,0-1 0,0 1 0,-1 0 0,1 0 0,0 0 0,-1 1 1,0-1-1,0 1 0,0 0 0,0 1 0,0-1 0,0 1 0,-1-1 0,0 1 0,0 0 0,0 0 0,1 3 11,9 14-481,-1 0-1,-1 0 1,-1 2-1,2 9 482,-5-16-532,-3-4-5974</inkml:trace>
  <inkml:trace contextRef="#ctx0" brushRef="#br0" timeOffset="137292.509">7425 2399 7552,'-19'-2'-107,"5"5"86,7-1 101,1 1 0,0 0 0,-1 0 0,1 0 0,0 1 0,1 0 0,-5 4-80,-8 5 357,4-6-232,1 2 0,0 0 0,1 1 0,0 0-1,0 0 1,1 2 0,0-1 0,-7 12-125,13-16 21,1 0 1,1 0 0,-1 0-1,1 0 1,0 0-1,1 1 1,0-1-1,0 1 1,0 0-1,1-1 1,0 1-1,1 0 1,0 0 0,0 0-1,1-1 1,0 1-1,0 0 1,2 6-22,-3-12 33,1 1-1,0-1 1,-1 1 0,1-1 0,0 1 0,1-1-1,-1 0 1,0 0 0,0 1 0,1-1 0,0 0-1,-1 0 1,1-1 0,0 1 0,0 0 0,0 0-1,0-1 1,0 1 0,0-1 0,1 1-33,-1-2 6,-1 0 0,1 1 1,-1-1-1,0 0 0,1 0 0,-1 0 1,1 0-1,-1 0 0,1-1 0,-1 1 0,0 0 1,1-1-1,-1 1 0,1-1 0,-1 1 1,0-1-1,0 1 0,1-1 0,-1 0 1,0 0-1,0 0 0,0 0 0,0 0 1,0 0-1,0 0 0,0 0 0,0 0 1,0 0-1,0-1 0,-1 1 0,1 0 1,0 0-1,-1-1 0,1 1 0,-1-1-6,14-31 48,-1-1 1,-2-1-1,-1 0 0,-1-5-48,-1 7 85,-7 31 64,-1 2 86,0 0-1,0 0-63,12 42 725,-1-5-783,16 43 466,2-30-3554,-20-38-3979</inkml:trace>
  <inkml:trace contextRef="#ctx0" brushRef="#br0" timeOffset="137777.748">7715 2363 11008,'-42'13'-128,"40"-13"21,2 0 107,-2-1-5,0 1 0,-1-1 0,1 1 0,0 0 0,0-1 0,0 1 0,-1 0 0,1 0 0,0 0 0,0 0 0,0 1 0,-1-1 0,1 1 0,0-1 0,0 1 0,0 0 0,0 0 0,0 0 0,0 0 0,0 0 0,0 0 0,0 0 0,1 1 0,-1-1 1,0 1-1,1-1 0,-1 1 0,1 0 0,0 0 0,-1 1 5,-9 12 0,4 2 0,10-2 0,0-9 11,1-1-1,0 0 1,1 0 0,-1 0 0,1 0 0,0-1 0,0 1 0,4 1-11,21 20 41,-12-7-16,-12-13 15,0 0-1,-1 0 1,1 0 0,-1 1 0,0 0-1,-1 0 1,4 7-40,-7-11 10,0 0 1,-1 1-1,1-1 1,-1 0-1,1 1 1,-1-1-1,0 0 1,0 1-1,-1-1 1,1 0-1,-1 1 0,1-1 1,-1 0-1,0 0 1,0 0-1,-1 1 1,1-1-1,-1 0 1,1 0-1,-1-1 1,0 1-1,-1 1-10,0 0-48,0 0 0,0 0 0,0-1 0,-1 1 0,1-1 0,-1 0 0,0 0 0,0 0 0,0-1 0,-4 2 48,-28 11-3829,19-10-843</inkml:trace>
  <inkml:trace contextRef="#ctx0" brushRef="#br0" timeOffset="138445.672">7859 2505 7680,'-10'-2'-86,"8"2"300,2 0 575,0 0 128,0 0-298,39 17 896,-35-16-1475,1 1-32,-1-1-1,1 1 0,-1-1 1,1 0-1,0-1 0,0 1 0,0-1 1,-1 0-1,1 0 0,0 0 0,0-1 1,2 0-8,-5 0 0,0-1 0,-1 1 0,1-1 0,0 1 0,0-1 0,-1 0 0,1 1 0,-1-1 0,1 0 0,-1 0 0,0 0 0,0-1 0,0 1 0,0 0 0,0 0 0,0 0 0,-1-1 0,1 1 0,-1 0 0,0-1 0,1 1 0,-1 0 0,0-1 0,0 1 0,-1-2 0,1 0 0,1-6 0,0 7 0,-1-1 0,1 0 0,-1 0 0,0 1 0,-1-1 0,1 0 0,-1 1 0,1-1 0,-1 0 0,0 1 0,-1-1 0,1 1 0,-1-1 0,-5-7 0,5 9-4,1 0 0,-1 1 1,1-1-1,-1 0 0,0 1 1,0-1-1,0 1 0,0-1 1,0 1-1,0 0 0,0 0 1,0 0-1,0 0 0,-1 1 1,1-1-1,0 0 0,-1 1 1,1 0-1,0-1 1,-1 1-1,1 0 0,-1 0 1,1 0-1,0 1 0,-1-1 1,1 1-1,0-1 0,-1 1 1,1 0-1,0-1 0,0 1 1,0 1-1,-1-1 0,1 0 1,-1 2 3,-1 0-10,0 0 0,0 0 0,1 1 0,-1-1 0,1 1 1,0 0-1,0 0 0,0 1 0,1-1 0,-1 0 0,1 1 0,0 0 1,-1 3 9,0 8 1,1 0 0,0 0 0,1 0 0,1 1 0,1 8-1,-1-16-3,1 1 1,0-1-1,1 0 0,0-1 1,0 1-1,1 0 0,0-1 1,1 1-1,0-1 0,3 6 3,-6-13-74,1 1 0,-1 0 0,1 0 0,0-1 0,0 1 0,-1 0 0,1-1-1,0 0 1,0 0 0,1 1 0,-1-1 0,0 0 0,1 0 74,30 6-4263,-14-5 39</inkml:trace>
  <inkml:trace contextRef="#ctx0" brushRef="#br0" timeOffset="138838.64">8267 2273 8448,'-12'14'-107,"-29"23"92,38-35 38,0 0 0,0 1 0,0-1 0,0 0 0,0 1 0,1 0 0,-1-1 0,1 1 0,0 0 0,0 0 1,0 1-1,0-1 0,1 0 0,-1 1 0,1-1 0,0 0 0,0 1 0,0 0 0,0-1 0,1 1 0,-1 2-23,1-3 46,1-1-1,-1 1 1,0-1-1,1 0 0,0 1 1,-1-1-1,1 0 1,0 0-1,0 1 0,1-1 1,-1 0-1,0 0 1,1 0-1,-1 0 0,1-1 1,-1 1-1,1 0 1,0 0-1,0-1 0,0 0 1,0 1-1,0-1 1,0 0-1,0 0 0,0 0 1,1 0-1,0 0-45,12 6 208,1-2 0,0 0 0,13 2-208,-5-1 177,-19-5-137,-1 1 1,1-1-1,0 1 0,-1 0 0,1 0 1,-1 0-1,0 1 0,0-1 0,0 1 1,2 2-41,-5-4 17,0 0 0,0 1 0,0 0 0,0-1 0,-1 1 1,1-1-1,0 1 0,-1 0 0,1-1 0,-1 1 0,0 0 1,1 0-1,-1-1 0,0 1 0,0 0 0,0 0 0,0 0 0,-1-1 1,1 1-1,0 0 0,-1-1 0,1 1 0,-1 0 0,0-1 1,0 1-1,1 0 0,-1-1 0,0 1 0,0-1 0,0 1-17,-8 12-261,1 0 0,-1 0-1,-1-1 1,-1 0 0,0-1-1,0 0 1,-1-1 0,-2 1 261,-20 15-6464</inkml:trace>
  <inkml:trace contextRef="#ctx0" brushRef="#br0" timeOffset="139598.742">6902 2546 6784,'0'0'0,"0"0"0,0 0 128,0 0 0,0 10 128,3 4 128,-2 3 0,5 6-256,-1-2 128,-1 1-256,1 2 128,-2 3 0,-1-5 0,1-1-128,-2-4 0,-1-5-896,0-3 128,0 2-4224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2:48.96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1 204 3456,'0'0'128,"33"-18"1941,41-23-480,1 4 1,61-20-1590,-104 44 64,-18 7-11,0 0-1,0 0 0,1 2 0,-1 0 1,1 0-1,0 1 0,1 1 1,-1 1-1,0 0 0,0 1 1,6 1-53,-18-1 0,7 1 20,0 1-1,0-1 1,-1 2 0,1-1-1,-1 1 1,1 1 0,-1 0-1,0 0 1,0 1 0,-1 0-1,1 0 1,-1 1 0,1 1-20,7 7 0,1 0 0,-2 0 0,41 42 506,-54-53-467,0-1-1,0 1 1,0 0-1,-1 1 1,1-1-1,-1 0 1,0 0-1,0 1 1,0-1-1,0 0 1,-1 1-1,1-1 1,-1 1-1,0 2-38,0 2 57,-1 0 0,-1-1 0,0 1 0,0 0-1,0-1 1,-1 0 0,0 1 0,0-1 0,-1 0 0,0-1 0,0 1 0,-1-1 0,0 1-1,0-1 1,0-1 0,-1 1 0,1-1 0,-2 1-57,1-3 70,0 1 0,0-1 0,-1 0 0,1-1 0,-1 1 0,0-1 0,1-1 0,-5 1-70,-10 4 80,12-4 9,-1 0 1,0 0-1,0-1 0,0 0 1,0 0-1,0-1 0,0-1 1,0 0-1,0 0 0,0-1 1,-6-2-90,-45-16-1240,3-6-5969,38 15 3902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2:51.77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 1 5504,'0'0'149,"0"0"86,0 0 21,0 0-22,0 0-84,0 0-22,0 0 0,0 0 0,0 0 0,0 0 21,0 0 64,0 0-42,0 0 42,0 0-63,0 0-22,4 1-22,21 6 122,0 1 0,0 1-1,16 9-227,-39-17 107,3 6-1,1 1 1,0-1 0,1-1-1,0 1 1,4 3-107,4-3 136,-1 1 1,1-2-1,0 0 0,0-1 1,1-1-1,12 3-136,45 13 313,-64-17-313,-9-3 2,1 0 1,-1 0 0,0 0-1,1 0 1,-1 0 0,1 1-1,-1-1 1,0 0 0,1 0-1,-1 0 1,1 0 0,-1 1-1,0-1 1,1 0 0,-1 0-1,0 1 1,1-1 0,-1 0-1,0 1 1,0-1-1,1 0 1,-1 1 0,0-1-1,0 0 1,1 1 0,-1-1-1,0 0 1,0 1 0,0-1-1,0 1 1,0-1 0,0 0-1,0 1 1,0-1-3,-8 16 211,-35 24 212,28-27-379,2 0-44,3 0 0,-29 50 37,34-53-28,0-1-1,-1 1 0,0-1 0,0-1 0,-1 1 1,-1-1-1,1 0 0,-1-1 0,0 0 0,-1 0 1,-4 2-9,10-6 12,0 0 0,-1 0 0,1-1 0,-1 1 0,0-1 0,0 0 0,0 0 1,0 0-1,0-1 0,-1 0 0,1 1 0,0-1 0,-1-1 0,1 1 0,0-1 0,-1 1 1,1-1-1,-1-1 0,-3 0-12,-17 1 26,23 0-23,-1 0 1,1 0 0,-1 0 0,1-1 0,-1 1 0,1-1 0,0 1 0,-1-1-1,1 0 1,0 0 0,-1 0 0,1 0 0,0 0 0,0 0 0,0-1-1,0 1 1,0-1 0,0 0 0,1 1 0,-1-1 0,0 0 0,1 0-1,-1 0 1,1 0 0,0 0 0,-1-1-4,-18-22 28,17 22-28,-1-1 0,1 0 0,0 1 0,0-1 0,0-1 0,1 1 0,0 0 0,0-1 0,0 1 0,0-1 0,0 1 0,1-1 0,0 0 0,0 0 0,0 0 0,1 0 0,0 0 0,0 0 0,0 1 0,0-1 0,1-1 0,0-9 0,5-40 0,-2 36 0,0 1 0,-2-1 0,-1 0 0,0 0 0,-1-3 0,-1 11 0,-1-1 0,-1-3 0,1 3-22,-2 4-84,4 7-22,0 1 0,12 36-128,21 51-1387,-25-66-4778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4:34.5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170 18 1664,'1'45'134,"2"-1"-1,3 0 1,1 0-1,10 31-133,59 167 892,-30-105-633,20 65 879,42 138-572,-82-244-468,-5 0-1,4 61-97,4 123 157,26 192 70,-32-274 22,-9 1 0,-8 0-1,-13 99-248,3-260-629,-1-1 0,-2 1 0,-1-1-1,-2-1 1,-2 0 0,-8 18 629,-4 6-1579</inkml:trace>
  <inkml:trace contextRef="#ctx0" brushRef="#br0" timeOffset="5797.628">246 0 7808,'-8'2'34,"6"-2"14,-1 0 0,1 0-1,0 0 1,-1 1 0,1-1-1,0 1 1,0 0 0,0 0-1,0 0 1,0 0 0,0 0-1,0 0 1,0 0 0,0 1-1,0-1 1,0 1-1,1-1 1,-1 1 0,1 0-1,-1-1 1,1 1 0,-1 0-1,1 1-47,-31 49 89,3 1 0,2 1 0,2 2 0,3 0 0,2 2 0,-11 55-89,28-93-2197,1 0-1,1 0 1,1 14 2197,0-24-469,0 2-918</inkml:trace>
  <inkml:trace contextRef="#ctx0" brushRef="#br0" timeOffset="6476.377">163 60 6784,'3'2'127,"-1"1"0,0-1 0,1 1 1,-1 0-1,-1 0 0,1 0 0,0 0 1,-1 1-1,0-1 0,1 0 0,-1 0 1,-1 1-1,2 2-127,9 25 735,60 70 196,-19-29-539,-25-43-4723,-25-27 619,-2-2 2155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0:10.435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44 983 8960,'0'0'-128,"0"0"-22,0 0-63,0 0 64,0 0 21,0 0 0,2 6 21,4 28 102,-1 0 0,-1 1 0,-2-1-1,-2 1 1,-2 9 5,-20 184 3,10-122-1,-4 59-45,7 1 0,7-1 1,18 140 42,-2-135 64,-8 1 0,-7 4-64,1-138 14,1-1 0,3 0 0,0 0 1,3-1-1,0 1 0,3-1 0,1-1 1,1 0-1,10 18-14,-16-38 5,-1 0 0,-1 0 1,0 0-1,-1 1 0,0 0 0,-1-1 1,-1 1-1,0 0 0,-1 0 0,-1 0 1,-2 8-6,-4 19 22,-2 0 1,-2 0 0,-6 10-23,10-27 2,-33 117-6338,32-105 4608</inkml:trace>
  <inkml:trace contextRef="#ctx0" brushRef="#br0" timeOffset="1233.881">259 862 6016,'1'1'3,"0"1"1,1-1-1,-1 0 1,0 1-1,1-1 1,-1 0-1,1 0 1,0 0-1,-1 0 1,1 0 0,0 0-1,-1-1 1,1 1-1,0-1 1,0 1-1,0-1 1,-1 1-1,1-1 1,0 0-1,0 0 1,0 0-1,1 0-3,59-2 133,-26 0-87,89 12 72,-45-2 148,57-4-266,345-38 2175,-409 27-2025,-9 4 77,-1 4 0,1 2 0,31 6-227,-40-2-58,1-2-1,0-3 1,-1-3 0,46-6 58,58-26-551,-112 21 529,1 2 0,1 2 0,-1 1 0,1 4 0,15 1 22,-49 4 81,0 1 1,0 0 0,0 1-1,-1 1 1,1 0-1,-1 1 1,0 1 0,-1 0-1,0 1 1,0 0-1,7 6-81,-7-4 78,1 0 0,1-2 0,-1 0 0,1 0 1,1-2-1,-1 0 0,1 0 0,0-2 0,10 2-78,2-4 100,1-1 0,18-2-100,-3 0 56,-39 2-42,0 0 0,0 0 1,-1 0-1,1 0 1,0 1-1,-1 0 0,1 0 1,-1 0-1,0 0 0,0 1 1,2 1-15,-1-1 18,-1 0 1,1 0 0,-1-1-1,1 0 1,0 0-1,0 0 1,0 0 0,0-1-1,1 0 1,-1 0-1,4 0-18,76-8 77,-63 3-59,0 2 0,0 0 1,1 2-1,4 1-18,-26-1 0,0 0 0,0 0 0,0 1 0,0-1 0,0 1 0,0-1 0,0 1 0,0-1 0,0 1 0,0-1 0,0 1 0,0 0 0,0 0 0,0-1 0,0 1 0,-1 0 0,1 0 0,0 0 0,-1 0 0,1 0 0,-1 0 0,1 0 0,-1 0 0,1 0 0,-1 0 0,1 1 0,4 28 0,-4-22 0,4 37 0,-3 1 0,-1 0 0,-2 0 0,-2 0 0,-2 0 0,-10 37 0,3-6 0,-1 55 0,12 134 152,12 13-152,2 113 125,-13-354-118,2 149 107,-9-1 0,-27 156-114,27-290-1332,2-1 1,3 1 0,2 0 0,2 0 0,6 27 1331,-5-48-3328</inkml:trace>
  <inkml:trace contextRef="#ctx0" brushRef="#br0" timeOffset="1881.731">467 3821 8064,'-12'0'2,"-1"-1"0,1-1 0,-1 0 0,1-1 0,0 0 0,0-1 0,0 0 0,1-1 0,-1 0 0,1-1 0,-5-3-2,-17-13 51,1-1 0,-27-27-51,42 35 25,34 5 338,78-19-171,2 4 0,0 4 0,1 5 0,96-3-192,-54 8 316,1 7 0,22 7-316,-81 2 247,-1 4 0,0 4 1,-1 2-1,30 14-247,-20-4 229,1-3 0,53 3-229,-87-18 121,0-3-1,0-3 0,0-2 0,47-7-120,154-22-491,-250 29-718,1 0 0,0-1 1,0 0-1,-1 0 0,0-1 0,2-1 1209,-2 0-224,1 0 0,-1-1 0,0 0 0,0-1 0,0 1 0,-1-2 0,0 1 0,2-3 224,29-30-1344</inkml:trace>
  <inkml:trace contextRef="#ctx0" brushRef="#br0" timeOffset="2637.435">2527 635 7168,'0'-1'0,"-1"0"0,1 0 0,0 0 0,0-1 0,0 1 0,0 0 0,0 0 0,0 0 0,1 0 1,-1 0-1,0 0 0,0 0 0,1 0 0,-1 0 0,1 0 0,-1 0 0,1 0 0,-1 0 0,1 0 0,-1 0 0,1 1 0,0-1 1,0 0-1,-1 0 0,1 1 0,0-1 0,0 0 0,0 1 0,0-1 0,0 1 0,0-1 0,0 1 0,0-1 0,0 1 0,3-2 19,67-59 328,-2-4-1,-4-3 1,-2-2 0,1-10-347,-47 62-128,0 1 1,0 1 0,19-12 127,-17 12-813,-5 5-4008</inkml:trace>
  <inkml:trace contextRef="#ctx0" brushRef="#br0" timeOffset="3208.841">2813 107 6528,'0'0'256,"0"0"0,0 0 0,0 0 0,0 0 21,4-1 86,75-21 834,-57 14-995,0 1 1,1 1-1,-1 2 0,1 0 0,0 1 0,20 1-202,-41 2 10,0 0-1,0 0 1,-1 1-1,1-1 1,0 1-1,0-1 1,0 1-1,0 0 1,0-1-1,-1 1 1,1 0-1,0 0 1,-1 0-1,1 1 1,-1-1-1,1 0 1,-1 0-1,0 1 1,1-1-1,-1 1 1,0 0-1,0-1-9,1 3 19,0 0 1,0 0-1,-1 0 0,1 1 0,-1-1 0,0 0 0,-1 0 0,1 1 0,-1-1 0,1 1-19,-1 12 60,-1 1 0,-1-1 0,0 1 0,-3 11-60,-3 3 141,0 0 0,-2-1 1,-6 9-142,-12 28-3602,27-66 39,1-2 598</inkml:trace>
  <inkml:trace contextRef="#ctx0" brushRef="#br0" timeOffset="4046.081">3668 150 6528,'-3'-15'298,"-5"-39"1601,8 53-1894,0 1 0,0-1 1,0 0-1,0 0 0,0 0 0,0 0 0,0 1 1,0-1-1,-1 0 0,1 0 0,0 0 0,-1 1 1,1-1-1,0 0 0,-1 0 0,1 1 0,-1-1 1,1 0-1,-1 1 0,1-1 0,-1 1 0,0-1 1,1 0-1,-1 1 0,0 0 0,1-1 0,-1 1 1,0-1-1,0 1-5,-27 0 206,21 2-162,0 0-1,0 1 1,1 0 0,-1 0-1,1 0 1,-4 3-44,-12 13 109,2 0 0,0 1 0,2 1 1,0 1-1,1 1 0,-12 23-109,27-43 6,1-3 5,1 1 0,0 0 0,-1 0 1,1 0-1,0 0 0,0 0 0,-1 0 0,1 0 0,0-1 0,0 1 1,0 0-1,0 0 0,0 0 0,0 0 0,0 0 0,1 0 0,-1 0 1,0 0-1,1 0 0,-1-1 0,0 1 0,1 0 0,-1 0 0,1 0 1,-1 0-1,1-1 0,-1 1 0,1 0 0,0-1 0,-1 1 0,1 0 1,0-1-1,0 1 0,-1-1 0,2 1-11,27 16 122,10-3-9,-26-9-88,1 0 0,-1 0 0,-1 1 0,10 6-25,-21-11 1,1 0-1,-1 1 1,0-1-1,1 0 1,-1 1-1,0-1 1,0 1-1,0-1 1,0 1-1,0-1 1,0 1-1,0 0 1,0-1-1,-1 1 1,1 0-1,-1 0 1,1 0-1,-1 0 1,0-1-1,0 1 1,0 0-1,0 0 1,0 0-1,0 0 1,0 0-1,0 0 1,-1-1-1,0 2 0,0 2 15,-1 0-1,1 0 0,-1-1 0,-1 1 1,1-1-1,0 1 0,-1-1 0,-1 1-14,-21 21 24,20-22-24,0 1 0,0 0 0,0 0-1,0 0 1,1 1 0,0-1 0,0 1 0,1 0-1,0 1 1,0-1 0,0 0 0,-1 4 0,4-6-1,0-1 1,0 0 0,0 0-1,0 0 1,0 0 0,1 0 0,-1 0-1,1 0 1,0 0 0,0 0-1,0 0 1,0 0 0,0 0 0,1 0-1,-1 0 1,1-1 0,0 1-1,0 0 1,1 1 3,0 1 0,1-1-1,-1-1 1,1 1 0,-1 0-1,1-1 1,0 0 0,1 0-1,-1 0 1,3 1-3,-4-2 15,0-1 1,1 0-1,-1-1 0,0 1 1,1-1-1,-1 1 0,1-1 1,-1 0-1,0 0 0,1 0 1,-1-1-1,1 1 0,-1-1 1,0 0-1,1 0 0,2-1-15,46-28-1653,-27 14-4768</inkml:trace>
  <inkml:trace contextRef="#ctx0" brushRef="#br0" timeOffset="4662.103">3789 91 6912,'-9'-7'21,"8"5"107,1 2 107,0 0-1,0 0-63,-1 5-110,0 0 1,1 0-1,0 0 0,0 0 1,1 0-1,-1 0 0,1 0 1,1 4-62,-1-6 27,0 1 1,0 0-1,0 0 0,0 0 1,1-1-1,-1 1 1,1-1-1,0 1 0,0-1 1,1 0-1,-1 0 1,1 0-1,-1 0 0,1 0 1,0 0-1,0-1 1,0 0-1,0 1 0,1-1 1,-1 0-1,1 0 1,-1-1-1,1 1 0,1-1-27,0 1 98,0-2 0,1 1 0,-1 0 0,1-1 0,-1 0-1,0 0 1,1-1 0,-1 0 0,1 0 0,-1 0-1,0 0 1,0-1 0,0 0 0,0 0 0,0 0 0,1-1-98,-1 1 116,0-1-1,0 0 1,0-1 0,-1 1 0,1-1 0,-1 0 0,0 0 0,0 0 0,0-1 0,0 0 0,-1 1 0,0-1 0,0 0 0,0-1 0,0 1-116,-2 1 49,0 0 0,0 1 0,0-1 0,0 0 0,-1 0 0,1 1 1,-1-1-1,0 0 0,0 0 0,0 0 0,-1 0 0,0 0 0,1 1 1,-1-1-1,0 0 0,-1 1 0,1-1 0,-1 1 0,0-1 0,1 1 1,-2-1-1,1 1 0,0 0 0,-1 0-49,1 0 5,0 0 1,-1 1-1,1-1 0,-1 1 1,0 0-1,0-1 0,0 2 0,0-1 1,0 0-1,0 0 0,0 1 1,-1 0-1,1-1 0,0 1 1,-1 1-1,1-1 0,-3 0-5,-1 1 4,1-1 0,-1 2 1,0-1-1,1 1 0,-1 0 0,1 0 0,-1 1 0,1 0 0,-2 1-4,-15 6-32,0 2 1,1 0-1,1 2 0,-13 10 32,28-19-21,1 0-300,-6 4-1031,5-6-7300,6-2 6689</inkml:trace>
  <inkml:trace contextRef="#ctx0" brushRef="#br0" timeOffset="37080.422">883 1189 7168,'-23'7'-9,"1"2"-1,0 0 1,1 2 0,-1 0 0,2 1 0,0 1 0,-13 11 9,5 0-16,1 0 0,0 2 0,2 1 0,-14 20 16,34-39 22,0 0 1,1 0-1,0 0 1,0 1-1,1-1 1,0 1-1,0 0 0,1 0 1,0 0-1,1 1 1,0-1-1,0 0 1,1 1-1,1-1 1,-1 0-1,1 0 1,1 1-1,0-1 0,2 7-22,-3-15 46,0 1 0,0-1-1,0 0 1,0 0 0,1 0-1,-1 0 1,0 0 0,1 0-1,-1 0 1,0 0 0,1 0 0,-1 0-1,1-1 1,-1 1 0,1-1-1,0 1 1,-1-1 0,1 0-1,0 1 1,-1-1 0,1 0-1,0 0 1,-1 0 0,1 0-1,-1-1 1,1 1 0,0 0-1,-1-1 1,1 1 0,-1-1-1,1 1 1,1-2-46,55-22 231,-54 22-174,23-11 117,-1-2 1,-1 0-1,0-2 1,-1-1-1,-1 0 1,-1-2 0,0-1-1,-2 0 1,0-2-1,-2 0 1,3-6-175,-19 27 30,-1 0-7,0 0 0,1 1 0,-1-1 0,0 0 0,0 0 0,0 0 0,0 0 0,0 0 0,0 0 1,-1 0-1,1 0 0,-1 0 0,1 0 0,-1 0 0,0 0 0,0-1 0,0 1 0,0 0 0,0 0 0,0 0 0,-1 0 0,1-1 0,-1 1 0,1 0 0,-1 0 0,0 0 0,0 0 0,0 0 0,0 1 1,0-1-1,0 0 0,-2-1-23,-4-2-299,-1 1 0,-1 0 1,1 0-1,-1 1 0,1 0 1,-1 0-1,0 1 0,0 0 1,0 0-1,0 1 0,-4 1 299,13 0-5802</inkml:trace>
  <inkml:trace contextRef="#ctx0" brushRef="#br0" timeOffset="37797.525">628 1475 7040,'15'-18'0,"-5"8"42,-9 8 193,-1 2 85,0 0-149,0 0-43,0 0-64,0 0-235,28-6-5439,-11 0 4287</inkml:trace>
  <inkml:trace contextRef="#ctx0" brushRef="#br0" timeOffset="38155.111">826 1379 9984,'0'0'0,"0"0"-4352,0 0 0,0 0 3200</inkml:trace>
  <inkml:trace contextRef="#ctx0" brushRef="#br0" timeOffset="39135.361">1740 1785 6016,'-14'17'0,"2"1"0,0 1 0,1 0 0,1 1 0,1 0 0,1 0 0,0 1 0,2 0 0,0 0 0,2 1 0,-2 12 0,6-31 24,0 0 1,0 0 0,0 1-1,0-1 1,0 0 0,1 0-1,-1 0 1,1 0 0,0 0-1,0 0 1,0 0-1,0-1 1,0 1 0,1 0-1,-1 0 1,1-1 0,0 1-1,0-1 1,0 0-1,0 1 1,0-1-25,2 1 89,0-1 0,0 1 0,0-1 0,0 0 0,0-1 0,0 1 0,0 0 0,1-1 0,-1 0 0,1 0 0,-1-1 0,1 1 0,1-1-89,8 1 234,0-2-1,1 0 0,-1 0 1,0-2-1,0 1 0,0-2 1,0 0-1,9-5-233,19-9 157,-1-1 0,-1-3 0,0-1 0,-2-2 0,-1-2 1,-2-1-1,0-2 0,-2-1 0,-1-2 0,-2-1 0,25-36-157,-47 57 102,0 0 0,-1 0 0,-1-1 0,0 0-1,0-1 1,2-14-102,-7 25 37,0-1 0,0 1-1,-1 0 1,1-1 0,-1 1-1,-1-1 1,1 1 0,0-1-1,-1 1 1,0 0 0,0-1-1,-1 1-36,1 1 21,0 1-1,0-1 0,-1 1 0,1 0 0,-1 0 0,1 0 0,-1 0 0,0 0 0,0 0 0,0 0 0,0 1 0,0-1 0,0 1 0,0-1 0,-1 1 0,1 0 0,-1 0 0,1 0 0,-1 0 0,1 0 0,-1 1-20,-6-2 21,1 0-1,0 1 1,-1 0-1,1 1 1,-1 0 0,1 0-1,-1 1 1,1 0-1,-1 0 1,1 1 0,-5 2-21,-14 5-471,0 1 0,-21 12 471,5-2-1781,5-5-5152</inkml:trace>
  <inkml:trace contextRef="#ctx0" brushRef="#br0" timeOffset="39716.832">1643 1797 4352,'-6'10'0,"-4"9"0,1-5 0,-1 3 0,1-3 0,1 2 0,-1-2 0,4 0 0,-1-4 0,3 2-256,3-12 128,0 0-2432</inkml:trace>
  <inkml:trace contextRef="#ctx0" brushRef="#br0" timeOffset="40168.014">1981 1731 6144,'-15'19'36,"1"1"1,1 1 0,1 0-1,1 0 1,1 1-1,0 1 1,0 5-37,9-25-384,4-5 0,80-92-125,-48 53 2310,1 1 0,5 0-1801,-34 38 1063,-7 13-787,-10 17-100,1-9-206,-2 0 1,0-1 0,-1 0-1,0-1 1,-2 0 0,0-1-1,0-1 1,-2 0 29,66-52-4629,-20 15 1045</inkml:trace>
  <inkml:trace contextRef="#ctx0" brushRef="#br0" timeOffset="40453.376">2246 1719 9856,'0'0'0,"-17"9"384,17-9 0,-6 10-384,6-10 128,0 14-2176,0-14 128,0 0-2688</inkml:trace>
  <inkml:trace contextRef="#ctx0" brushRef="#br0" timeOffset="41185.062">608 3170 5632,'80'19'794,"-60"-13"-389,1-1-1,-1 0 1,1-2-1,0 0 1,0-2-1,12 0-404,-30-1 74,0-1 0,1 1 0,-1-1 0,0 0-1,0 1 1,0-1 0,0-1 0,0 1 0,0 0 0,0-1 0,-1 0 0,1 1-1,-1-1 1,1 0 0,-1-1 0,1 1 0,-1 0 0,0-1-74,22-32-1863,-18 25-3641</inkml:trace>
  <inkml:trace contextRef="#ctx0" brushRef="#br0" timeOffset="41787.278">588 2960 5760,'9'-2'13,"0"0"-1,0-1 1,-1-1 0,1 1-1,-1-1 1,0-1 0,4-2-13,30-15 39,3 5 18,0 2 1,1 3-1,1 1 1,0 2-1,1 3 0,0 1 1,-1 3-1,1 1 1,0 3-1,0 2 1,0 2-1,-1 2 0,8 4-57,-53-12 12,-1 0 0,1 1 0,-1-1 0,1 0 0,-1 1-1,0-1 1,1 1 0,-1 0 0,0-1 0,0 1-1,1 0 1,-1 0 0,0 0 0,0 0 0,0 0-1,0 0 1,0 0 0,0 0 0,0 0 0,-1 0-1,1 1 1,0-1 0,-1 0 0,1 1 0,-1-1 0,1 0-1,-1 1-11,0 1 18,0-1-1,0 1 0,0 0 1,0-1-1,-1 1 1,1-1-1,-1 1 0,0 0 1,0-1-1,0 1 0,0-1 1,0 0-1,-1 1 0,0-1-17,-5 9 63,0-1 0,-1-1 0,0 1 0,-1-1-1,0-1 1,-4 4-63,-17 11 143,-1-1-1,-1-1 0,0-2 1,-2-1-1,0-2 1,-1-1-1,0-2 1,-6 0-143,11-5-1866,1-2 0,-2-1 0,-29 0 1866,11-3-1963</inkml:trace>
  <inkml:trace contextRef="#ctx0" brushRef="#br0" timeOffset="42776.255">644 2993 9472,'0'14'0,"0"-10"0,0-1 0,-1 1-1,1-1 1,-1 0 0,0 1 0,0-1 0,0 0 0,0 1 0,-1-1 0,1 0 0,-1 0 0,0 0-1,0 0 1,0 0 0,0-1 0,0 1 0,-1-1 0,-1 2 0,-4 6-20,2 1-4084,13-11 2089,33-22 2262,19-9 3172,-48 29-3248,4-1-171,-1 3 0,7 2 222,1-2-1,-1 0 1,1-2 0,-1 0 0,1-1 0,-1-2-1,0 0 1,-1-1 0,19-8-222,13-3 308,-51 17-322,-1 0 1,0 0-1,1 0 1,-1-1-1,0 1 1,1 0-1,-1 0 1,1 0-1,-1 0 1,1 0-1,-1 0 1,0 0 0,1 0-1,-1 0 1,1 0-1,-1 0 1,0 0-1,1 0 1,-1 0-1,1 0 1,-1 1-1,0-1 1,1 0-1,-1 0 1,0 0-1,1 1 1,-1-1-1,0 0 1,1 0-1,-1 1 1,0-1 0,1 0-1,-1 1 1,0-1-1,0 0 1,0 1-1,1-1 1,-1 0-1,0 1 1,0-1-1,0 1 1,0-1-1,1 0 1,-1 1-1,0-1 1,0 1-1,0-1 1,0 0-1,0 1 1,0-1-1,0 1 1,0-1 0,0 0-1,-1 1 1,1-1-1,0 1 1,0-1-1,0 0 1,0 1-1,-1-1 1,1 1 13,0 5-949,0-4-1419,0-2-1173</inkml:trace>
  <inkml:trace contextRef="#ctx0" brushRef="#br0" timeOffset="43661.806">2190 3006 10240,'-13'9'-10,"-1"0"1,0-1 0,0 0 0,-1-1-1,-15 4 10,-48 26-60,64-28 28,8-6 12,-1 1-1,1-1 1,0 1-1,0 1 1,0-1-1,1 1 1,-1 0 0,1 0-1,1 1 1,-1-1-1,1 1 1,-3 4 20,7-8 0,0-1-1,0 1 1,1-1 0,-1 0 0,0 1 0,1-1 0,-1 0-1,1 1 1,-1-1 0,1 0 0,0 0 0,-1 0 0,1 0-1,0 1 1,0-1 0,0 0 0,0 0 0,0 0 0,0-1-1,0 1 1,0 0 0,1 0 0,-1-1 0,0 1 0,0 0-1,1-1 1,-1 1 0,0-1 0,1 0 0,-1 1 0,0-1-1,2 0 1,46 14 27,12-3 144,1-2 1,-1-2-1,5-4-171,-41-2 43,1-2-1,-1-1 0,0-1 1,0-1-1,0-1 1,0-1-1,-1-1 0,23-11-42,-27 10 71,-1-1 0,0-1 0,0-1 0,-1-1 0,0 0 0,-1-2 0,6-6-71,-19 17 47,0-1 1,-1 0 0,1 0 0,-1 0 0,0-1 0,-1 1-1,1-1 1,-1 1 0,1-1 0,-1 0 0,-1 0 0,1 0-1,-1 0 1,0 0 0,0 0 0,0 0 0,-1-1-1,1 1 1,-1 0 0,-1 0 0,1-1 0,-1 1 0,0 0-1,0 0 1,0 0 0,-1 0 0,0 0 0,0 0-1,0 0 1,-1 1 0,1-1 0,-4-3-48,2 1 13,-1 0 0,0 0 0,0 1 0,-1 0 0,0 0-1,0 0 1,0 1 0,-1-1 0,1 2 0,-1-1 0,0 1 0,-1 0 0,1 0 0,-1 1 0,0 0 0,0 1-1,0-1 1,0 1 0,-5 0-13,-6 1 23,0 0 0,0 1-1,0 1 1,0 1 0,0 0-1,0 2 1,1 0 0,-4 2-23,-15 3-1839,0 3 0,0 0 0,2 3 0,0 1 0,-7 5 1839,40-19-981,2-2-747</inkml:trace>
  <inkml:trace contextRef="#ctx0" brushRef="#br0" timeOffset="43963.655">2392 2983 12672,'-11'9'0,"-6"6"0,-2 3 0,-4-3 0,-1 6 0,-4-2-256,6-3 0,1 1-2176,3-7 128,3 1-2816</inkml:trace>
  <inkml:trace contextRef="#ctx0" brushRef="#br0" timeOffset="44246.797">2433 2981 9984,'0'0'0,"-17"12"0,8 1 0,4 0 0,-4 1 0,4 2-3200,-2-2 128,-2 0 768</inkml:trace>
  <inkml:trace contextRef="#ctx0" brushRef="#br0" timeOffset="44247.797">2369 3071 9984,'0'0'0,"0"0"0,0 0 128,-10 16-1024,1-4 128,0-2-5120</inkml:trace>
  <inkml:trace contextRef="#ctx0" brushRef="#br1" timeOffset="51202.24">2659 2050 1920,'17'-8'0,"-7"4"21,-8 3 86,39-27 2709,112-83-1889,-99 68-716,1 3 0,2 3 0,1 2-1,33-13-210,-82 44 24,0 1-1,0-1 1,0 1-1,0 1 0,1 0 1,6-1-24,-12 3 1,-1 0 1,1 0 0,0 0-1,-1 1 1,1-1 0,-1 1-1,1 0 1,-1 0 0,1 1 0,-1-1-1,0 1 1,0-1 0,1 1-1,-1 0 1,0 0 0,-1 1-1,1-1 1,2 3-2,2 0 145,0 1-1,-1 0 1,1 1-1,-1 0 1,-1 0 0,1 0-1,-1 1 1,0 0-1,-1 0 1,0 0 0,0 0-1,-1 0 1,0 1-1,0 0 1,-1 0 0,0 0-1,-1-1 1,0 9-145,11-17-2475,-1 0-2154</inkml:trace>
  <inkml:trace contextRef="#ctx0" brushRef="#br1" timeOffset="52152.143">4150 1258 7168,'-2'9'21,"2"-7"86,0-2 21,-18-36 896,16 32-1006,0 1 0,0 0 1,-1 0-1,1 0 0,-1 1 0,0-1 1,0 0-1,0 1 0,0 0 1,0 0-1,0 0 0,0 0 0,-1 0 1,1 1-1,-1-1 0,1 1 1,-1 0-1,-2 0-18,-1 0 20,0 0 0,0 1-1,0 0 1,0 0 0,0 1 0,0 0 0,0 0 0,0 0-1,-6 3-19,-10 4 52,0 2 0,1 0 1,0 1-1,0 2 0,-6 5-52,24-16 19,0 1 0,0-1 0,1 1 1,-1 0-1,1 1 0,-1-1 0,1 1 1,0-1-1,0 1 0,1 0 0,-1 0 1,1 0-1,0 0 0,0 1 0,-1 1-19,3-3 15,-1 0 0,1 0-1,0 0 1,0 0 0,0 0-1,0 0 1,0 1 0,1-1-1,-1 0 1,1 0-1,0 0 1,0-1 0,0 1-1,0 0 1,0 0 0,1 0-1,0-1 1,-1 1 0,1-1-1,0 1 1,0-1-1,0 0 1,0 0 0,2 1-15,-1 1 37,1-1 1,0 1-1,1-1 1,-1 0-1,1-1 1,-1 1-1,1-1 1,0 0-1,0 0 0,0 0 1,0 0-1,0-1 1,2 0-38,8 1 89,0-1 0,0 0 0,14-2-89,0 0 270,-34 3-259,0 0 0,0 0 0,1 1 0,-1-1 0,0 1 0,1 0 0,0 1 0,-1-1 0,1 1 0,0-1 0,-1 3-11,-6 4 28,-8 6 1,2 0-1,0 1 1,0 0-1,1 3-28,12-16 1,1 0 0,0 1-1,-1-1 1,2 1 0,-1 0-1,0 0 1,1 0 0,0 0-1,0 0 1,1 0 0,-1 1-1,1-1 1,0 0 0,1 1 0,-1-1-1,1 1 1,0-1 0,1 1-1,-1-1 1,2 6-1,0-6 22,1 0-1,-1 1 1,1-1 0,1 0 0,-1 0-1,0-1 1,1 1 0,0-1-1,0 1 1,1-1 0,-1-1 0,1 1-1,0-1 1,0 1 0,0-1 0,0-1-1,1 1 1,-1-1 0,4 1-22,-2 0 30,0-1 0,-1 0 0,1 0 1,0-1-1,0 0 0,0 0 0,0-1 0,1 0 1,-1 0-1,0-1 0,0 1 0,0-2 0,0 1 1,-1-1-1,1 0 0,1-1-30,-1 0-113,-1-1 0,0-1 1,0 1-1,0-1 0,0 0 0,-1 0 0,3-4 113,4-3-1279,7-7-5505</inkml:trace>
  <inkml:trace contextRef="#ctx0" brushRef="#br1" timeOffset="54243.938">4425 1279 5888,'-10'0'21,"8"0"86,-13 0 426,-25 0 726,37 2-1226,1 0 1,0 0 0,0 0-1,0 0 1,0 1 0,0-1 0,1 1-1,-1-1 1,1 1 0,-1-1-1,0 3-33,-1 3 35,-2 1-3,1 0 0,0 0 0,1 1-1,0-1 1,1 1 0,0 0 0,0 0 0,1 0 0,1 0-1,-1 0 1,2 5-32,1 24 199,1 0-1,4 9-198,-6-40 41,1-1 0,0 1 1,0-1-1,1 0 0,0 0 1,0 0-1,1 0 0,0 0 1,0-1-1,0 0 0,1 0 1,0 0-1,0 0 1,0-1-1,1 0 0,0 0 1,0 0-1,0-1 0,1 0 1,-1 0-1,1 0 0,0-1 1,0 0-1,0-1 0,1 1-41,-1-1-483,1-1 0,-1 1 0,1-1 0,-1-1 0,1 1 0,-1-1 0,1-1 0,-1 1 0,1-1 0,2-1 483,9-2-5035</inkml:trace>
  <inkml:trace contextRef="#ctx0" brushRef="#br1" timeOffset="54624.658">4548 1324 6656,'3'3'53,"0"1"0,1-1 1,-1 0-1,1-1 0,-1 1 1,1-1-1,0 1 0,3 0-53,0 2 202,0 1 0,0 0-1,0 0 1,-1 0-1,0 1 1,0 0-1,-1 0 1,4 7-202,-1-3 189,0 0 0,0-1-1,1 0 1,8 7-189,4-1 199,1-2 0,1 0 0,5 1-199,51 34 86,-78-48-1387,-1-1-4587</inkml:trace>
  <inkml:trace contextRef="#ctx0" brushRef="#br1" timeOffset="54948.723">4814 1371 8576,'-18'10'69,"2"0"0,0 2 0,0 0-1,1 0 1,0 2 0,1 0 0,1 0 0,0 1 0,1 1 0,1 0 0,0 1 0,1 0 0,-1 6-69,-17 22-1323,19-34-4138</inkml:trace>
  <inkml:trace contextRef="#ctx0" brushRef="#br1" timeOffset="55357.396">4425 1279 3712,'11'6'0,"-10"-6"11,0 1 0,-1-1 1,1 0-1,0 1 0,0-1 0,-1 0 1,1 1-1,0-1 0,0 0 0,0 0 1,0 0-1,-1 0 0,1 0 1,0 0-1,0 0 0,0 0 0,0 0 1,0 0-1,-1 0 0,1-1 0,0 1 1,0 0-1,0-1 0,-1 1 0,1 0 1,0-1-1,-1 1 0,1-1 0,0 1 1,-1-1-1,1 0 0,0 1 0,-1-1 1,1 1-1,-1-1 0,1 0-11,8-3 378,1 0 0,-1 1-1,1 0 1,0 0 0,0 1 0,0 1-1,0 0 1,1 0 0,3 1-378,96 9 270,-16-1-15,-63-8-250,-18 0-2953,-13 0-359</inkml:trace>
  <inkml:trace contextRef="#ctx0" brushRef="#br1" timeOffset="55690.508">4713 1137 7040,'5'3'69,"-1"-1"0,1 1 1,0-1-1,0 0 0,0-1 1,1 1-1,-1-1 0,0 0 1,1 0-1,-1-1 0,3 1-69,-1-1 151,-1 1 0,1 0-1,-1 0 1,1 1 0,-1 0 0,0 0-1,0 0 1,2 1-151,-6-1 25,-1-1 0,1 0 0,0 1 0,-1-1 0,1 1 0,-1 0 0,0-1 0,1 1 0,-1 0 0,0 0 0,0 0-1,0 0 1,0 0 0,-1 0 0,1 0 0,0 0 0,-1 0 0,0 0 0,1 0 0,-1 1 0,0-1 0,0 0 0,0 0 0,0 0 0,-1 0 0,1 1-1,0-1 1,-1 0-25,-1 7-48,0 0 0,-1-1 0,0 1 0,-1-1 0,0 1 0,0-1 0,-1 0 0,0 0 0,0-1 0,-1 0 0,0 0 0,0 0 0,0-1 0,-1 1 0,0-1 0,-8 4 48,4-2-5994</inkml:trace>
  <inkml:trace contextRef="#ctx0" brushRef="#br1" timeOffset="56066.783">5058 1151 9472,'5'3'17,"1"0"0,-1 0 0,0 1 1,0 0-1,-1 0 0,1 0 0,-1 1 0,0 0 1,0-1-1,0 1 0,-1 1 0,0-1 0,1 2-17,1 1 33,2 5 63,-1 0-1,0 1 1,-1 0 0,0 0 0,-1 1-1,-1-1 1,0 1 0,-1 0 0,0 0 0,-2 0-1,0 0 1,0 0 0,-1 0 0,-2 6-96,-2 9 114,-1 0 0,-1-1 1,-2 0-1,-1 0 0,-1-1 0,-10 17-114,14-32-207,-1 0-1,0 0 0,0-1 0,-10 9 208,-44 42-6827,33-36 4139</inkml:trace>
  <inkml:trace contextRef="#ctx0" brushRef="#br1" timeOffset="61343.46">3428 2602 7424,'0'0'149,"0"0"64,0 0-42,0 0 42,0 0-42,0 0 64,0 0 42,3-2 43,27-32 111,0-1 0,-3-1-431,2-2 177,1 1 0,3 1-177,-31 33 42,-1 2-35,0 0-1,0 0 1,-1-1-1,1 1 1,0 0 0,0 0-1,0 1 1,0-1 0,0 0-1,1 0 1,-1 0 0,0 1-1,0-1 1,0 1 0,1-1-1,-1 1 1,0-1 0,1 1-1,-1 0 1,0-1-1,1 1 1,-1 0 0,1 0-1,-1 0 1,0 0 0,1 0-1,-1 1 1,0-1 0,1 0-7,15 3 0,-3 8 0,-9-1 21,0 1 1,-1-1 0,0 1-1,-1 0 1,0 0 0,-1 0-1,0 1 1,-1-1 0,0 11-22,2 6 61,1 12 157,-4-28 175,2 0 1,-1 0-1,1 0 1,3 7-394,-4-17 341,-1-2-149,3-3 21,5-5-164,1 0 0,-1-1 0,-1 0 0,1-1 0,-2 1 0,1-1 0,-1 0 0,-1-1-1,0 0 1,0 0 0,-1-1-49,15-51-9156,-15 53 5892</inkml:trace>
  <inkml:trace contextRef="#ctx0" brushRef="#br1" timeOffset="62253.338">3456 2926 5504,'0'0'149,"7"-9"108,-4 3 3305,90-164-2922,-85 161-640,1 18 0,54 91 277,-62-99-271,0 0 0,0 1 1,1-1-1,-1 0 0,0 0 0,1 0 1,-1-1-1,1 1 0,-1 0 0,1-1 0,-1 1 1,1 0-1,0-1 0,-1 0 0,1 1 0,0-1 1,-1 0-1,1 0 0,0 0 0,-1 0 1,1 0-1,0 0 0,-1-1 0,1 1 0,1-1-6,46-14 185,-36 10-162,72-23 1235,-76 22-1236,2-3-1452,-8 7-5716</inkml:trace>
  <inkml:trace contextRef="#ctx0" brushRef="#br1" timeOffset="63426.1">4505 2389 4480,'0'0'26,"0"1"0,-1-1 0,1 0 1,0 0-1,0 0 0,-1 1 0,1-1 0,0 0 1,-1 0-1,1 0 0,0 0 0,0 0 0,-1 1 1,1-1-1,0 0 0,-1 0 0,1 0 0,0 0 1,-1 0-1,1 0 0,0 0 0,-1 0 0,1 0 0,0 0 1,-1 0-1,1 0 0,0-1 0,-1 1 0,1 0 1,0 0-1,0 0 0,-1 0 0,1 0 0,0-1 1,-1 1-1,1 0 0,0 0 0,0 0 0,-1-1 1,1 1-27,5-15 2330,-4 12-2103,0 0 1,0 0-1,1 0 1,-2 0-1,1 0 1,0 0-1,-1 0 1,1 0-1,-1 0 1,0 0 0,0 0-1,0 0 1,0 0-1,-1 0 1,1 0-1,-2-3-227,-2-5 19,-19-30 65,22 39-82,-1 0 0,1 1 0,-1-1 1,1 1-1,-1 0 0,0 0 0,0-1 0,0 1 1,1 0-1,-1 0 0,0 1 0,0-1 1,0 0-1,-1 1 0,1-1 0,0 1 1,0-1-1,0 1 0,0 0 0,0 0 1,-2 0-3,-10 1-22,0 1 1,0 0 0,1 0-1,-1 1 1,1 1 0,-13 5 21,22-7-6,0 0 1,0 0-1,0 0 0,0 1 1,1-1-1,-1 1 1,0 0-1,1 0 1,0 0-1,0 1 0,0-1 1,0 1-1,1-1 1,-1 1-1,1 0 1,0 0-1,0 0 0,0 1 1,1-1-1,-1 0 1,1 1-1,0-1 1,0 2 5,1 1 14,-1 0 0,2 0 0,-1 0 1,1 0-1,0 0 0,0 0 0,1 0 0,0 0 1,0 0-1,0-1 0,1 1 0,0-1 1,1 0-1,-1 1 0,1-2 0,0 1 0,1 0 1,-1-1-1,1 0 0,0 0 0,1 0 1,-1 0-1,1-1 0,0 0 0,0 0 0,0-1 1,0 0-1,1 0 0,0 0 0,-1-1 1,1 0-1,0 0 0,0-1 0,0 0 0,0 0 1,1 0-15,-8-1 3,0 0 1,0 0-1,0 0 0,0 0 1,0 0-1,1 0 1,-1 0-1,0 1 1,0-1-1,0 0 1,0 0-1,0 0 0,0 0 1,1 0-1,-1 0 1,0 0-1,0 0 1,0 0-1,0 0 1,0 0-1,1 0 0,-1 0 1,0 0-1,0 0 1,0 0-1,0 0 1,0 0-1,0 0 1,1 0-1,-1-1 0,0 1 1,0 0-1,0 0 1,0 0-1,0 0 1,0 0-1,1 0 1,-1 0-1,0 0 1,0 0-1,0-1 0,0 1 1,0 0-1,0 0 1,0 0-1,0 0 1,0 0-1,0 0 1,0-1-1,0 1 0,0 0 1,0 0-1,0 0 1,0 0-1,0 0 1,0-1-1,0 1 1,0 0-1,0 0 0,0 0 1,0 0-1,0 0 1,0 0-1,0-1 1,0 1-1,0 0 1,0 0-1,0 0 0,0 0-3,-14-9 40,-23-5-61,30 14 11,-1 0 1,0 1 0,0 0 0,0 0 0,1 1 0,-1 0 0,1 0-1,-1 1 1,1 0 0,0 1 0,0-1 0,0 1 0,0 0 0,-2 3 9,-3 2-22,-1 1 1,1 0 0,1 1-1,0 0 1,1 1 0,-8 10 21,16-20 0,1 1 0,-1-1 0,1 1 0,0 0 0,0 0 0,0-1 0,0 1 0,0 0 0,1 0 0,-1 0 0,1 0 0,0 0 0,0 0 0,0 0 0,0 0 0,0 0 0,0 0 0,2 3 0,-1 0 0,1 0 0,1-1 0,-1 1 0,1 0 0,0-1 0,0 1 0,1-1 0,-1 0 0,3 2 0,1 1 0,0-1 0,0 0 0,0 0 0,1-1 0,0 1 0,0-2 0,1 1 0,0-1 0,0-1 0,0 1 0,8 1 0,-6-3-170,-1-1-1,1-1 1,0 0 0,0 0 0,0-1 0,-1 0 0,1-1 0,0 0 0,0-1 170,15-4-1118,1-1 0,-1-2-1,0 0 1119,10-4-4714</inkml:trace>
  <inkml:trace contextRef="#ctx0" brushRef="#br1" timeOffset="63975.484">4684 2159 2944,'-3'7'318,"0"0"0,1 0 1,1 0-1,-1 1 0,1-1 1,0 1-1,1-1 0,0 1 0,0-1 1,1 1-1,-1-1 0,2 1 0,-1-1 1,2 5-319,-2-9 89,-1 0 1,1 0-1,0-1 1,0 1 0,0 0-1,0 0 1,0-1-1,1 1 1,-1-1-1,1 1 1,0-1-1,-1 1 1,1-1 0,0 0-1,1 0 1,-1 0-1,0 0 1,0 0-1,1-1 1,-1 1-1,1-1 1,0 1-1,-1-1 1,1 0 0,0 0-1,0 0 1,0-1-1,0 1 1,0-1-1,-1 1 1,1-1-1,0 0 1,0 0 0,0 0-1,0-1 1,2 1-90,2-2 99,-1-1 0,0 1 1,0-1-1,0 0 0,-1-1 1,1 1-1,-1-1 0,1 0 1,-1 0-1,0-1 0,-1 1 1,1-1-1,-1 0 0,0-1 1,0 1-1,-1-1 0,1 0 1,-1 1-1,-1-1 0,1-1 1,-1 1-1,0 0 0,0-1 1,-1 1-1,0-1 0,0 1 1,0-1-1,-1 1 0,0-1 1,0 0-1,-1 1 0,-1-5-99,2 8 8,-1 1 0,0 0 1,0 0-1,0-1 0,0 1 0,-1 0 0,1 0 0,-1 0 0,1 1 0,-1-1 0,1 0 0,-1 0 0,0 1 0,0-1 1,0 1-1,0 0 0,0-1 0,0 1 0,0 0 0,0 0 0,-1 0 0,1 1 0,0-1 0,-1 1 0,1-1 1,0 1-1,-1 0 0,1-1 0,-1 1 0,1 1 0,0-1 0,-2 0-8,-5 0 2,1 1 1,0 0-1,-1 0 0,1 1 1,0 0-1,0 1 0,0-1 1,-8 5-3,-35 26-1264,18-8-4811,19-15 1510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41.84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2 1280,'36'0'1021,"-16"-1"-804,-1 0 0,0 2 1,1 0-1,-1 2 1,0 0-1,8 3-217,39 24 960,-64-29-533,-2-1 42,0 0-170,0 0-65,0 0-63,0 0-704,0 0-3051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3:45.2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28 211 6144,'0'0'128,"0"0"0,0 0 0,0 0 0,0 0 21,0 0 107,22 8 469,9-2-375,0-1-1,0-1 1,1-1-1,0-2 1,-1-2-1,7-1-349,38 1 357,-24-2-8421,-51 3 7765,-1 0-682</inkml:trace>
  <inkml:trace contextRef="#ctx0" brushRef="#br0" timeOffset="538.312">57 543 7808,'0'0'149,"0"0"64,0 0-42,0 0 85,0 0 107,0 0-22,2 0-192,5-2-59,1 0-1,0 1 1,0 0-1,0 0 1,0 1-1,0 0 1,0 0-1,2 1-89,19 0 202,104-1 455,-54 2-141,-56-6-2692,-23 4-4117</inkml:trace>
  <inkml:trace contextRef="#ctx0" brushRef="#br0" timeOffset="1438.997">1 289 6912,'1'0'56,"0"1"-1,0 0 1,0 0 0,-1 0 0,1 0 0,0 0-1,0 0 1,0 1 0,-1-1 0,1 0 0,-1 0-1,1 0 1,-1 1 0,1-1 0,-1 0 0,0 1-1,0-1 1,1 0 0,-1 1 0,0-1 0,0 2-56,0 41 215,0-17-66,5 17 34,2 30 174,-2 0-1,-5 39-356,0-89 154,1 0 0,1 0 0,2 5-154,1 8 690,-5-34-434,0-3 21,0 0 43,0 0-128,0 0 21,0 0-63,26-3-22,18-3-128,-21 2 0,1 1 0,-1 1 0,1 1 0,0 0 0,-1 2 0,1 1 0,9 3 0,25 2 0,-45-4 0,-3 2-1430,-8-3-5716</inkml:trace>
  <inkml:trace contextRef="#ctx0" brushRef="#br0" timeOffset="2079.458">503 81 6656,'27'29'653,"1"-1"0,2-1 0,4 1-653,37 33 985,-59-51-633,-1 0 0,2-1 0,0-1 0,6 4-352,-17-11-1494,-2-1-4948</inkml:trace>
  <inkml:trace contextRef="#ctx0" brushRef="#br0" timeOffset="2421.865">793 11 7936,'1'2'47,"0"-1"1,-1 1 0,1 0-1,-1-1 1,1 1 0,-1 0-1,1 0 1,-1 0 0,0 0-1,0-1 1,0 1 0,0 0-1,0 0 1,-1 0 0,1 0-1,-1-1 1,1 1 0,-1 0-1,1 0 1,-1-1 0,0 1-1,0 0 1,0-1 0,0 1-1,0-1 1,0 1 0,-1 0-48,-39 49-38,29-37 197,-48 64 243,40-48-188,-2-1 1,-1-2-1,-19 18-214,22-30-1941,11-8-3691</inkml:trace>
  <inkml:trace contextRef="#ctx0" brushRef="#br0" timeOffset="2827.213">585 0 7424,'9'14'0,"-2"-5"21,-6-7 86,-1-2 21,0 0 0,2 36 316,2 1 1,1-1 0,10 33-445,-9-43 116,0 0 0,-1 0-1,-2 1 1,-1-1 0,-1 1 0,-1 0 0,-1 0 0,-2 2-116,-25 87-2261,23-95-2987</inkml:trace>
  <inkml:trace contextRef="#ctx0" brushRef="#br0" timeOffset="3664.266">556 748 5376,'15'4'-148,"-14"-4"185,0 0 1,0 0 0,0 0-1,0 0 1,0 1-1,0-1 1,0 0-1,0 1 1,0-1-1,0 1 1,0-1 0,0 1-1,0-1 1,-1 1-1,1 0 1,0-1-1,0 1 1,-1 0-1,1-1 1,0 1-1,-1 0 1,1 0 0,-1 0-1,1 0 1,-1 0-1,1 0 1,-1 0-1,0 0 1,1 0-1,-1 0 1,0 0 0,0 0-1,0 0 1,0 0-1,0 0 1,0 0-1,0 0 1,0 0-1,0 0 1,0 0 0,0 0-1,-1 0-37,2 17 376,1 0 1,1 0-1,0-1 0,5 12-376,-3-12 648,-1 0-1,-1 1 1,-1-1 0,1 13-648,-3-30 427,0 0-214,37-13 278,-33 10-439,1 1 0,-1-1 0,0 0 0,1 0-1,-1 0 1,-1-1 0,1 1 0,0-1 0,-1 0 0,0 0 0,0 0 0,0 0 0,0-1 0,-1 0 0,1-1-52,3-9-163,0 0-1,-2-1 0,0 0 1,0-3 163,15-49-4477,-8 42 1234,-2 1 342</inkml:trace>
  <inkml:trace contextRef="#ctx0" brushRef="#br0" timeOffset="4329.066">854 841 2304,'0'0'405,"9"37"1387,-5-24-1268,1-1-1,0 0 0,1 0 1,0 0-1,0-1 1,5 5-524,-10-14 76,1 0 1,-1 0 0,1-1-1,-1 1 1,1-1 0,0 1-1,-1-1 1,1 1 0,0-1-1,0 0 1,0 0 0,0 0 0,0 0-1,0 0 1,1-1 0,-1 1-1,0 0 1,0-1 0,0 0-1,1 0 1,-1 1 0,0-1-1,1-1 1,-1 1 0,0 0-1,0 0 1,1-1 0,-1 1-1,0-1 1,0 0 0,0 0 0,0 0-1,0 0 1,0 0 0,0 0-1,0 0 1,0-1 0,0 1-1,-1-1 1,1 0-77,2-1 91,-1 0 1,0 0-1,0-1 1,0 0-1,-1 1 1,1-1-1,-1 0 1,0 0-1,0 0 1,0-1-1,-1 1 0,0 0 1,1-1-1,-1 1 1,-1-1-1,1 1 1,-1-4-92,1 0 57,-1-1 0,0 1 0,0-1 0,-1 0 1,-1 1-1,1-1 0,-1 1 0,-1 0 0,0-2-57,2 8 1,0 1 1,0-1-1,0 0 0,0 0 0,0 0 1,-1 1-1,1-1 0,0 1 0,-1-1 0,0 1 1,1-1-1,-1 1 0,0 0 0,0 0 0,0 0 1,1 0-1,-1 0 0,0 0 0,0 0 0,0 1 1,-1-1-1,1 1 0,0 0 0,0-1 0,0 1 1,0 0-1,-2 0-1,-1 0-12,1 1 0,0-1 0,-1 1 1,1-1-1,0 1 0,0 1 0,0-1 1,0 0-1,0 1 0,-4 2 12,-22 20-2058,7 7-6764,14-16 7137</inkml:trace>
  <inkml:trace contextRef="#ctx0" brushRef="#br0" timeOffset="4736.584">1181 795 7040,'-2'2'129,"0"1"-1,-1 0 1,2-1 0,-1 1-1,0 0 1,1 0 0,-1 0 0,1 0-1,0 0 1,0 0 0,0 1 0,0-1-1,1 0 1,-1 0 0,1 1 0,0-1-1,0 1-128,4 67 780,1-22-314,-5-28-5287,0-19 64</inkml:trace>
  <inkml:trace contextRef="#ctx0" brushRef="#br0" timeOffset="5006.201">1098 671 8192,'0'0'0,"0"0"0,0 0 0,0 0 0,0 0 0,0 0 0,0 0 128,0 0-256,0 0 128,0 0-5760</inkml:trace>
  <inkml:trace contextRef="#ctx0" brushRef="#br0" timeOffset="5818.784">1502 758 9088,'-2'1'114,"0"-1"-1,1 0 1,-1 0 0,0 0 0,1 0 0,-1 0-1,0 0 1,1-1 0,-1 1 0,1 0 0,-1-1-1,1 1 1,-1-1 0,0 0 0,1 1 0,0-1-1,-1 0 1,1 0 0,0 0 0,-1 0 0,1 0-1,0 0 1,0 0 0,-1-2-114,0 2-2,1-1 0,-1 0 0,0 1 0,0-1 1,1 1-1,-1 0 0,0 0 0,0 0 0,0 0 0,0 0 0,-1 0 0,1 0 0,0 1 1,0-1-1,0 1 0,-1-1 0,1 1 0,0 0 0,0 0 0,-1 0 0,1 0 1,0 0-1,-1 1 2,-6 3 0,1 1 0,-1 1 0,1 0 0,0 0 0,0 0 0,0 1 0,1 0 0,0 1 0,1-1 0,-3 5 0,8-10 0,-1 0 0,1 0 0,0 0 0,0 0 0,-1 0 0,1 0 0,0 0 0,1 0 0,-1 0 0,0 0 0,1 1 0,-1-1 0,1 0 0,-1 1 0,1-1 0,0 0 0,0 1 0,0-1 0,1 0 0,-1 1 0,1-1 0,-1 0 0,1 1 0,-1-1 0,1 0 0,0 0 0,0 0 0,1 2 0,9 8 0,-2-4 38,-8-8-36,-1 1 0,0-1 1,1 1-1,-1-1 0,1 0 0,-1 1 0,1-1 1,-1 0-1,0 1 0,1-1 0,-1 0 0,1 1 1,0-1-1,-1 0 0,1 0 0,-1 0 0,1 1 0,-1-1 1,1 0-1,-1 0 0,1 0 0,0 0 0,-1 0 1,1 0-1,-1 0 0,1 0 0,-1 0 0,1-1 0,0 1 1,-1 0-1,1 0 0,-1 0 0,1-1 0,-1 1 1,1 0-1,-1-1 0,1 1 0,-1 0 0,0-1 0,1 1 1,-1 0-1,1-1 0,-1 1 0,0-1 0,1 0-2,11-6 98,-10 6-204,-2 1-22,31 40 0,-22-25 127,0 1 0,-1 0 1,-1 1-1,-1 0 0,-1 0 1,0 0-1,-1 0 0,2 17 1,-4-20 3,-1 1-1,0 0 1,-1 0-1,0 0 0,-1-1 1,-1 1-1,-1 0 1,0-1-1,0 0 1,-2 1-1,0-1-2,4-12 11,0 0 1,0 0-1,0-1 0,-1 1 1,1 0-1,0-1 0,-1 0 0,0 1 1,1-1-1,-1 0 0,0 1 1,1-1-1,-1 0 0,0 0 1,0 0-1,0-1 0,0 1 1,0 0-1,0-1 0,0 1 0,0-1 1,0 0-1,0 0 0,0 0 1,0 0-1,0 0 0,0 0 1,0 0-1,0-1 0,0 1-11,-13-3 37,0 0 0,0-1-1,1 0 1,-4-2-37,-20-6 5,36 12-16,1-1 0,-1 1 1,0-1-1,0 1 1,0-1-1,1 0 1,-1 1-1,0-1 0,1 0 1,-1 0-1,1-1 1,-1 1-1,1 0 1,0 0-1,-1-1 0,1 1 1,0-1-1,0 1 1,0-1-1,0 1 1,0-1-1,0 0 0,0 1 1,1-1-1,-1 0 1,1 0-1,-1 0 11,0-6-524,0 1 1,0 0-1,1-1 0,0 1 1,1-1-1,0 0 524,-1 6-156,3-27-5604</inkml:trace>
  <inkml:trace contextRef="#ctx0" brushRef="#br0" timeOffset="6343.506">1602 533 4736,'4'6'287,"-1"0"1,-1 1 0,1 0-1,-1-1 1,0 1-1,-1 0 1,1 0 0,-1 0-1,-1 0 1,1 6-288,-6 77 1335,2-49-981,2-20-217,-2 6-7,2 0 0,2 0 0,0 0 0,5 24-130,-5-45 44,0 0 0,0-1-1,1 1 1,0 0 0,0 0-1,0-1 1,0 1 0,1-1 0,0 0-1,1 0 1,-1 0 0,1 0 0,0-1-1,0 1 1,0-1 0,0 0 0,1 0-1,0-1 1,0 1 0,0-1-1,0 0 1,0 0 0,1-1 0,4 2-44,-7-3-93,0-1 0,0 1 0,0-1 0,0 0 0,0 0 0,0 0 0,0 0 0,0 0 0,1-1 0,-1 1 0,0-1 0,0 0 0,0 0 0,2-1 93,12-5-6506</inkml:trace>
  <inkml:trace contextRef="#ctx0" brushRef="#br0" timeOffset="6758.146">1494 700 7552,'0'0'0,"17"0"0,-17 0 128,12 0 0,-12 0 0,0 0 0,0 0 0,17-3-128,0 2 0,5 1 128,1-3 0,6 0-2432,0 1 0,2-1-128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3:53.2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5632,'0'0'128,"0"0"21,0 0 86,0 0 63,0 0 172,34 8 703,34-5-66,44-4-1107,-25 0-5715,-75 1 3518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3:53.7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21 7040,'0'0'128,"33"-2"1301,-19 3-1261,-1 0 0,1-1 1,0-1-1,0 0 0,0-1 0,-1 0 0,2-1-168,61-9 551,-74 12-1383,-2 0-555,0 0-1855,0 0-22,0 0 1792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4:03.2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12 4480,'2'3'162,"0"-1"0,0 1 0,0-1 0,0 0 0,0 0 0,1 0 0,-1 0 0,1-1 1,-1 1-1,1-1 0,0 1 0,0-1 0,-1 0 0,1 0 0,0 0 0,0 0 0,0-1 0,0 1 0,0-1 0,0 0 0,0 1 1,1-2-1,-1 1 0,0 0 0,0-1-162,20 0 191,0-2 1,0-1-1,6-3-191,9-1 494,34-1-1134,49 0 640,-121 9-6016</inkml:trace>
  <inkml:trace contextRef="#ctx0" brushRef="#br0" timeOffset="446.074">131 252 6656,'26'-8'4803,"23"7"-4032,-12 1-457,-9-4-168,8 0-6,-13 2-3200,-23 2-3510</inkml:trace>
  <inkml:trace contextRef="#ctx0" brushRef="#br0" timeOffset="1127.983">0 98 5504,'1'0'29,"1"0"0,-1 1 0,1-1 0,-1 0 0,1 1 0,-1-1 0,0 1 0,0 0 0,1 0 0,-1-1 1,0 1-1,0 0 0,0 0 0,0 0 0,0 0 0,0 0 0,0 0 0,0 1 0,0-1 0,0 0 0,0 0 0,-1 1 0,1-1 0,-1 1-29,3 34 1361,-3-1-966,38 308 992,-36-271 661,41-80-1558,131-17-1236,-165 24-1217,0-2-4266</inkml:trace>
  <inkml:trace contextRef="#ctx0" brushRef="#br0" timeOffset="1675.126">534 456 10496,'0'0'0,"0"0"0,0 0 128,0 0-128,0 0 0,0 0 128,0 0 0,0 0 0,0 0 128,22 0-128,-5 0 128,2-3-128,0 2 0,4 1-128,-2-7 128,0 3-512,-4-1 0,0 1-7680</inkml:trace>
  <inkml:trace contextRef="#ctx0" brushRef="#br0" timeOffset="1946.536">626 474 10112,'0'0'0,"21"-10"128,-21 10 0,13 0 0,-13 0 0,0 13 128,-2-3 0,-4 5-256,5 2 128,-3 3-128,4 1 128,0 3-128,0 1 128,4 1-128,-3-5 0,2 2-640,0-5 0,-1 2-6656</inkml:trace>
  <inkml:trace contextRef="#ctx0" brushRef="#br0" timeOffset="2488.374">464 833 3840,'13'-6'1800,"0"1"0,0 0 0,0 1 0,8-1-1800,10 0 413,1 1 0,0 1 1,0 2-1,26 2-413,-27 1 379,14 1 617,-15-5-6147,-30 2-950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4:01.3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203 0 6528,'0'0'256,"0"0"-22,0 0-63,0 0 42,0 0-42,-15 7 298,0 4-450,0 1-1,0 1 1,2 0-1,-1 1 1,2 1-1,0 0 0,0 0 1,2 1-1,0 1 1,0 0-1,2 0 1,0 1-1,1 0 0,1 0 1,1 1-1,0-1 1,2 1-1,0 0 0,1 0 1,0 1-1,2-1 1,1 15-19,0-29 25,1-1 0,-1 1 1,1-1-1,-1 1 0,1-1 1,0 0-1,1 0 0,-1 0 1,1 0-1,0 0 0,0 0 1,0-1-1,0 1 0,1-1 1,0 0-1,-1 0 0,1 0 1,0-1-1,0 1 0,0-1 0,1 0 1,2 1-26,2 1-150,0-1 0,1 0 0,-1 0 1,0-1-1,1 0 0,3 0 150,30-3-3349,-24-2 256</inkml:trace>
  <inkml:trace contextRef="#ctx0" brushRef="#br0" timeOffset="312.301">246 319 6400,'0'0'0,"0"0"0,0 0 128,0 0 128,0 0 128,0 0 128,12 0 0,-12 0 0,19-2-384,-10 2 128,0 0-128,2 0 0,-5-3-256,-6 3 0,0 0-6272</inkml:trace>
  <inkml:trace contextRef="#ctx0" brushRef="#br0" timeOffset="609.655">358 327 7296,'-2'0'79,"0"1"0,1-1 0,-1 1 0,0 0 1,1 0-1,-1 0 0,1-1 0,-1 2 0,1-1 1,0 0-1,-1 0 0,1 0 0,0 1 0,0-1 0,0 0 1,0 1-1,0-1 0,0 1 0,0 0 0,0-1 1,1 1-1,-1 0 0,1-1 0,-1 1 0,1 0 0,0-1 1,-1 1-1,1 0 0,0 0 0,0 1-79,-3 67 355,3-60-248,11 130-1387,-11-128-4629</inkml:trace>
  <inkml:trace contextRef="#ctx0" brushRef="#br0" timeOffset="1073.08">174 714 2944,'0'0'128,"0"0"128,0 0 512,0 0 192,0 0 277,0 0-21,0 0-640,0 0-107,0 0-63,26-12 511,3 3-307,0 1 0,1 1 0,-1 2 0,2 0 1,8 2-611,-38 3-320,-1 0-1792,9-4-4523,-9 4 4182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4:00.1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0 146 8064,'0'0'149,"0"0"107,39 12 1003,-19-6-1068,1-1-1,0-1 1,0-1 0,11 0-191,18-1-2555,-39-2-2693</inkml:trace>
  <inkml:trace contextRef="#ctx0" brushRef="#br0" timeOffset="482.912">116 1 6272,'2'1'108,"0"0"0,0 0 0,-1 0 0,1 0 0,0 0 0,-1 0 0,1 1 0,-1-1 0,0 1 0,1-1 0,-1 1 0,0-1 0,0 1 0,0 0 1,0 0-1,0-1 0,0 1 0,0 0 0,-1 0 0,1 0 0,-1 0 0,1 0 0,-1 0 0,0 0 0,0 0 0,0 0 0,0 0 0,0 0 0,0 0 0,-1 0 0,1 0 0,-1 1-108,0 23 255,0 135 1198,0-81-1989,1-1-3475,0-49-575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3:57.3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5 5504,'7'2'276,"-1"1"-1,1-1 1,0-1 0,0 1 0,0-1 0,0 0-1,0 0 1,0-1 0,0 0 0,0-1 0,0 1-1,0-1 1,0 0 0,-1-1 0,1 0 0,1 0-276,54-7 429,-43 11 47,8 7-10410,-19-4 9174,-2 5 760</inkml:trace>
  <inkml:trace contextRef="#ctx0" brushRef="#br0" timeOffset="363.687">69 268 7040,'0'0'149,"0"0"64,0 0-42,0 0 106,0 0 214,22 0 746,54-13-437,-46 7-626,0 2 1,0 1-1,5 0-174,-23 5-3136,-12-2-2069</inkml:trace>
  <inkml:trace contextRef="#ctx0" brushRef="#br0" timeOffset="1030.827">3 67 7040,'3'12'310,"0"-1"1,-1 1 0,0 0 0,-1 0-1,-1 0 1,0 0 0,-1 0-1,0 1-310,1 12 96,-12 320 1547,12-344-1515,0-1 21,0 0 64,0 0-63,0 0-22,0 0 0,0 0 0,0 0 0,31-12 0,3 3-598,1 1 1,0 3 0,0 0-1,26 1 470,-52 4-7210</inkml:trace>
  <inkml:trace contextRef="#ctx0" brushRef="#br0" timeOffset="1493.522">352 459 9088,'0'0'0,"0"0"0,-2 21 0,2-1 128,0 8-128,0 1 128,2 4-128,-2 4 128,0 1 0,-5-1 0,0 1-128,1-9 128,1-2-128,1-9 0,2-2-4480,0-7 0</inkml:trace>
  <inkml:trace contextRef="#ctx0" brushRef="#br0" timeOffset="2049.112">352 509 6656,'93'188'3989,"-92"-186"-3776,21-29 43,7-8-117,-2-1 0,17-30-139,-44 65 0,0 1 0,1 0 0,-1 0 0,0 0 0,0 0 0,0-1 0,1 1 0,-1 0 0,0 0 0,0 0 0,1 0 0,-1 0 0,0 0 0,0 0 0,0 0 0,1-1 0,-1 1 0,0 0 0,0 0 0,1 0 0,-1 0 0,0 0 0,0 0 0,1 0 0,-1 1 0,0-1 0,0 0 0,1 0 0,-1 0 0,0 0 0,0 0 0,1 0 0,-1 0 0,0 0 0,0 1 0,0-1 0,1 0 0,-1 0 0,0 0 0,0 0 0,0 1 0,0-1 0,1 0 0,-1 0 0,0 1 0,0-1 0,0 0 0,0 0 0,0 0 0,0 1 0,8 12 0,-7-11 0,8 16 9,-1 0-1,0 1 1,-2 0 0,0 2-9,21 55-398,-26-75-85,1 4-118,-1-3-2752,-1-2-1063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3:55.6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285 0 7040,'-7'1'40,"0"0"1,0 0-1,0 0 1,0 1-1,0 0 1,0 0-1,1 1 1,-1 0-1,0 0 1,0 1-41,-63 42 460,54-34-429,5-4-6,0 1 1,0 0 0,1 1-1,0 0 1,1 1-1,0 0 1,0 0 0,1 1-1,1 0 1,-6 12-26,10-18 10,1-1 0,0 1 0,0 0 1,0 0-1,1 0 0,0 1 0,0-1 1,0 0-1,1 0 0,0 0 0,0 1 1,1-1-1,0 0 0,0 0 0,0 0 1,1 0-1,0 0 0,0 0 0,0 0 1,1 0-1,0-1 0,0 1 0,0-1 1,1 0-1,2 2-10,2 5-64,2-1 0,-1 0 0,2-1 0,-1 0 0,2 0 0,-1-1 0,1-1 0,0 0 0,4 1 64,8 3-5184</inkml:trace>
  <inkml:trace contextRef="#ctx0" brushRef="#br0" timeOffset="561.049">351 337 7424,'0'0'0,"0"0"0,-3 17 256,2 0 0,-6 4-128,3 2 128,-1 3 0,1 6 0,-1 5-128,1 1 0,-4 5 0,0-7 0,1 1-128,2-10 128,0-5-128,2-6 0,2 1-6656</inkml:trace>
  <inkml:trace contextRef="#ctx0" brushRef="#br0" timeOffset="1137.773">293 386 7808,'10'20'242,"1"0"1,1-1 0,1 0-1,0-1 1,1-1-1,1 0 1,1-1-243,37 47 627,-51-61-414,-2-2-42,13-14-111,-1-1-1,0 0 1,-1 0-1,0-1 1,-2-1-1,4-6-59,10-27 262,12-43-262,-39 116 0,1 1 0,2-1 0,0 1 0,1 0 0,1-1 0,3 9 0,4 53-3947,-3 69 3947,-5-144-4757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4:56.92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1008 686 3584,'0'0'149,"0"0"129,0 0 212,0 0 65,0 0-214,0 0 0,0 0-42,0 0 64,0 0 42,43 0 576,58 0-547,0-4 0,-1-5 0,53-13-434,24-13 501,1 9 0,128 0-501,136 11 141,798-47 252,-1191 55-1737,-2-1-4864</inkml:trace>
  <inkml:trace contextRef="#ctx0" brushRef="#br0" timeOffset="2975.801">1641 16 5632,'0'0'0,"0"0"0,0 0 0,0 0-128,0 0 128,-20 17-128,3-1 128,0 6-128,0 6 128,-4 3 0,-3 5 0,1-1 0,-1 2 0,5 5-128,2-2 0,0-3-3200</inkml:trace>
  <inkml:trace contextRef="#ctx0" brushRef="#br0" timeOffset="3341.274">2252 84 3584,'-11'15'0,"-8"5"0,2-2 0,0 0 0,-5 6 0,-1 7-128,-3 4 128,-2 5 0,1-5 0,3 0-128,5-8 128,-3 1-2048</inkml:trace>
  <inkml:trace contextRef="#ctx0" brushRef="#br0" timeOffset="3743.329">2818 227 3840,'0'0'0,"-19"33"0,-13 18 0,13-7 0,-3-2-256,5-9 128,9-4-384,-3-5 128,0 0-1152</inkml:trace>
  <inkml:trace contextRef="#ctx0" brushRef="#br0" timeOffset="4010.64">3870 0 3200,'0'0'0,"-19"25"256,8-8 128,-4 1-256,-11 15 0,-12 9 0,-9 8 0,-11 10 0,-2 4 0,-6 6-256,2-4 128,0 1-2944</inkml:trace>
  <inkml:trace contextRef="#ctx0" brushRef="#br0" timeOffset="44741.904">1517 573 5632,'2'1'74,"0"0"-1,1 1 1,-1-1 0,0 0 0,0 1 0,1-1 0,-1 1-1,0 0 1,-1 0 0,1 0 0,0 0 0,0 0 0,-1 0-1,1 0 1,-1 1 0,0-1 0,0 1 0,0-1 0,0 1-1,0-1 1,0 1 0,0-1 0,-1 1 0,0 0-74,3 64 2538,-4-50-2240,-2 104-112,0-74-70,2-1 0,2 1 1,1-1-1,3 0 1,7 26-117,-8 7 256,-4-77-128,0-2 0,0 0 0,0 0 0,0 0 0,0 0 0,0 0 0,-1-2-22,-6-11-84,-2 0-22,0 2 21,3 7-13,-1 1-1,0 1 1,1-1-1,-1 1 1,0 0 0,0 1-1,-1-1 1,1 1 0,0 1-1,0 0 1,0 0-1,-1 0 1,1 1 0,-5 1-8,5-1 0,3 0 0,0 5 0,-52 18 0,44-16 0,21 2 0,1-5 0,-1 0 0,1-1 0,-1 0 0,1 0 0,0-1 0,0-1 0,1 0 0,-1 0 0,3-1 0,106 5 0,-23-3 0,-8 11 21,-86-14 86,-2 0 21,0 0 21,0 0 64,0 0-63,0 0-22,0 0 0,0 0 0,-39 18 0,-158 75-128,110-55-11,2 3 0,-79 54 11,161-94-106,3-1-22,62 11-107,-24-8 230,-1-1-1,1-3 1,0-1 0,0-1 0,8-4 5,112-7 5,-119 12 16,-37 2 86,-2 0 21,0 0 0,-71 25 234,29-9-285,0-3-1,-19 4-76,-50 13-25,157-5-81,-12-13 106,0-1 0,1-2 0,0-1 0,0-2 0,0-2 0,9-1 0,59 9 0,-83-6 30,-17 2 50,-36 11 167,-60 9 142,65-22-379,1 0-11,0 1-1,1 1 1,-1 1 0,1 2 0,1 0 0,0 2-1,1 1 1,-9 6 1,31-18-106,2-2-22,0 0 0,13 2 106,0-1 0,0 2 1,0 0-1,0 0 1,-1 2-1,2 0 22,42 12-20,140 3-65,-193-19 192,-3-1 21,-52 23 0,-48 11-128,73-27 0,1 2 0,0 0 0,0 2 0,1 1 0,0 1 0,1 1 0,-5 5 0,13-6 0,3-2-22,4 1-84,7-10-22,51-2-107,36-2 58,-47 0 157,-1 1 0,1 2 0,-1 2 0,1 1 0,6 4 20,-40-4-1,45-1-254,-47-3 127,-2 0-22,0 0-63,-4 0 21,-48 6-213,1 3-1,0 1 1,0 3 0,-5 5 405,43-12-22,-4 5-63,0 3 64,1 3-1,2 4-63,0-2 64,0-7 21,4-6-22,77 23-84,-44-24 176,-1 0 0,1-1 0,0-2 0,0 0 0,0-2 0,-1-1 0,1 0 0,0-2 0,2-1-70,86-4 266,-95 4-370,-32-3-208,-54-4-168,52 11 458,3 0-63,2 4 64,10-2 21,1 0 0,-1 0 0,0 0 0,1 0 0,-1 0 0,1 0 0,0 0 0,0 1 0,0 0 0,0-1 0,0 1 0,0 0 0,1 0 0,0 0 0,-1 0 0,1 0 0,0 0 0,0 0 0,0 0 0,1 1 0,-1-1 0,1 0 0,0 1 0,0-1 0,0 0 0,0 1 0,-1 8 0,-16 140 533,17-149-426,0-3 21,0 0 0,0 0 0,0 0 0,-2 3-463,-11 27 1617,11-19-6347,2-11-161</inkml:trace>
  <inkml:trace contextRef="#ctx0" brushRef="#br0" timeOffset="47988.082">2726 564 5632,'5'5'99,"-1"-1"-1,0 1 1,0 0 0,0 0 0,0 0 0,-1 0-1,0 1 1,0-1 0,0 1 0,-1 0 0,0 0 0,0 0-1,0 0 1,0 4-99,12 102 2160,-6-40-1479,-8-70-681,4 13 31,-2 1-1,0-1 1,-1 1 0,0 0 0,-1-1 0,-1 1-1,0 0 1,-1-1 0,-4 14-31,6-26 107,0-3 21,-10 46 1386,-99-73-1108,97 27-406,-6 6 0,-15 12 5,-1-7-25,22-8 13,30-6-10,1 2 0,0 0 0,-1 1 0,1 1 0,0 1 0,13 3 17,24 2-4,-3-3 4,0-2 0,0-3 0,18-4 0,-40 8 0,-15 2 0,-15-4 0,-1-1 0,1 0 0,0 1 0,0-1 0,-1 1 0,1-1 0,0 1 0,0 0 0,-1-1 0,1 1 0,-1 0 0,1-1 0,-1 1 0,1 0 0,-1 0 0,1-1 0,-1 1 0,1 0 0,-1 0 0,0 0 0,0 0 0,1 0 0,-1-1 0,0 1 0,0 0 0,0 0 0,0 0 0,0 0 0,0 1 0,-5 5 0,-2 0 12,-1-1 1,0 0-1,0-1 1,-1 0-1,1 0 1,-1-1-1,0 0 1,0 0-1,-7 1-12,-9 5 16,-112 57-37,75-34-33,-2-4 1,-16 4 53,79-32-128,1 0 123,1 1 1,0 0-1,0 0 1,0-1-1,0 1 1,0-1-1,0 1 1,1-1 0,-1 1-1,0-1 1,1 0-1,-1 1 1,1-1-1,-1 0 1,1 0-1,0 0 1,-1 0-1,1-1 1,0 1-1,0 0 1,0-1 4,42 18-34,-42-17 34,33 9 3,1-1 0,0-1 0,0-3 0,1 0 0,0-3 0,0-1 0,23-4-3,-57 3 107,-43 23 21,16-8-126,0-1 0,-1-1 0,-1-1 0,0-2 0,0 0 0,-1-2 0,-20 3-2,-43 14 92,88-25-198,7 1-1,87 10 32,-1 4 1,54 18 74,-152-28 21,1 1 0,-1-1 1,-1 0-1,1 0 0,-1-1 1,-7 4-22,-99 44 4,48-24-17,2 4 0,-41 28 13,104-60-1,1 1 0,0-1 0,-1 0 0,1 0 0,0 1 0,0-1 0,-1 1 0,1-1-1,0 0 1,0 1 0,-1-1 0,1 0 0,0 1 0,0-1 0,0 1 0,0-1 0,0 1 0,0-1 0,0 0-1,0 1 1,0-1 0,0 1 0,0-1 0,0 1 0,0-1 0,0 0 0,0 1 0,0-1 0,1 1 0,-1-1-1,0 0 1,0 1 0,0-1 0,1 1 0,-1-1 0,0 0 0,0 1 0,1-1 0,-1 0 0,0 1-1,1-1 1,-1 0 0,0 0 0,1 1 0,-1-1 0,0 0 0,1 0 0,-1 0 0,1 0 0,-1 1 0,0-1-1,1 0 1,-1 0 0,1 0 0,-1 0 0,0 0 0,1 0 0,-1 0 1,30 12-42,-28-11 41,28 10 1,1-2 0,-1 0 0,1-3 0,1 0 0,-1-2 0,1-2 0,0-1 0,14-1 0,-52 6 10,2-1-10,1-1-1,-1 0 0,0 0 1,0 0-1,0 0 1,0-1-1,-1 0 1,1 0-1,-1 0 1,0 0-1,0-1 1,0 0-1,0 0 0,0 0 1,-1-1-1,1 0 1,0 0-1,-1 0 1,0 0 0,3-1-150,3 0-63,0 0 64,3 3 21,4 5 119,1 0 0,0-1 0,1 0 0,0 0 0,0-1 0,0 0 0,1 0 1,-1-1-1,1-1 0,1 1 0,-1-2 0,1 0 0,0 0 9,59 22-12,-69-24 12,-1-1 0,0 0 0,1 1 0,-1-1 0,0 1 0,0-1 0,0 1 0,1-1 0,-1 1 0,0-1 0,0 1 0,0-1 0,0 1 0,0-1 0,0 1 0,0-1 0,0 1 0,0-1 0,0 1 0,0 0 0,-1-1 0,1 0 0,0 1 0,0-1 0,0 1 0,-1-1 0,1 1 0,0-1 0,0 1 0,-1-1 0,1 0 0,0 1 0,-1-1 0,1 1 0,-1-1 0,1 0 0,0 1 0,-1-1 0,1 0 0,-1 0 0,1 0 0,-1 1 0,1-1 0,-1 0 0,1 0 0,-1 0 0,1 0 0,-1 0 0,1 0 0,-1 0 0,-33 21 0,29-18 0,-72 41-64,-1-3 0,-77 26 64,153-66-128,2-1 0,41 7 0,-5 1 132,1-1 0,0-2 0,-1-2 0,1-1 1,30-3-5,-66 1 0,2 0 107,-3 0 21,0 0 0,0 0 0,0 0 0,0 0-512,0 0-2027,0 0-597,0 0-661</inkml:trace>
  <inkml:trace contextRef="#ctx0" brushRef="#br0" timeOffset="48647.31">2831 2224 4864,'1'10'233,"1"0"0,0 0 0,1 0 0,0 0 0,0 0-1,1 0 1,1-1 0,-1 0 0,5 6-233,-3-2 217,1 0-1,-1 0 1,-1 0-1,0 1 0,-1 2-216,-2-6-3,4 18-131,-1 1 0,-1 0 0,0 22 134,-4-51-5077</inkml:trace>
  <inkml:trace contextRef="#ctx0" brushRef="#br0" timeOffset="50405.688">1641 2616 6400,'0'0'128,"0"0"21,0 0 64,0 0-63,38-6 255,129-11 1568,-82 7-1002,62 1-971,-1 11 261,-18 1 246,43-9-507,21-7 768,17 9-768,-199 2 1051,-8 1-2681,2 0-4852,-4 1 3282</inkml:trace>
  <inkml:trace contextRef="#ctx0" brushRef="#br0" timeOffset="52085.045">2215 2532 7808,'1'0'5,"-1"0"1,1 0-1,-1 0 1,1-1-1,-1 1 1,1 0-1,-1 0 1,0 0 0,1 0-1,-1 0 1,1 0-1,-1 0 1,1 0-1,-1 1 1,1-1-1,-1 0 1,0 0-1,1 0 1,-1 0-1,1 1 1,-1-1-1,0 0 1,1 0 0,-1 1-1,0-1 1,1 0-1,-1 1 1,0-1-1,1 0 1,-1 1-1,0-1 1,0 0-1,1 1 1,-1-1-1,0 1 1,0-1-1,0 1 1,0-1-1,1 0 1,-1 1 0,0-1-1,0 1 1,0-1-1,0 1 1,0-1-1,0 1 1,0-1-6,10 46 572,-2 47 260,-8-75-814,0 30 357,-2-1 0,-5 29-375,7-73 128,0-3 0,0 0 0,0 0 21,0 0 64,0 0-63,0 0-22,0 0 0,0 0 0,0 0 0,0 0 0,0 0 0,0 0 0,0 0 0,0 0 0,0 0 0,0 0-43,2 0-170,17 7 11,-1 0 0,0 2-1,0 0 1,0 1 0,6 6 74,-2-3-13,-6-1 13,3 3-18,-1 1 1,-1 1 0,0 0-1,1 4 18,-12-14-3,-1 0-1,0 1 0,-1-1 0,1 1 1,-2 0-1,1 1 0,-1-1 0,0 1 1,0-1-1,0 7 4,-3-10 17,1 1-1,-1 0 1,-1-1 0,1 1 0,-1-1-1,0 0 1,0 1 0,0-1 0,-1 0-1,1 1 1,-1-1 0,-1 0 0,1 0-1,-1-1 1,0 1 0,0 0 0,0-1-1,0 0 1,-1 0 0,0 0 0,1 0-1,-2 0 1,1-1 0,0 0 0,-1 0-1,1 0 1,-1 0 0,0-1-1,0 0 1,0 0 0,-1 0-17,-12 6 28,0-2 1,-1 0-1,1-1 1,-1-1-1,0 0 1,0-2-1,-1 0 1,0-1-29,0-3-1547,0 0 0,0-1 1,0-1-1,-16-6 1547,-4-1-4309</inkml:trace>
  <inkml:trace contextRef="#ctx0" brushRef="#br0" timeOffset="192657.929">1 1879 3456,'0'0'512,"0"0"107,0 0 447,0 0 22,0 0-640,0 0-107,0 0-63,0 0-44,0 0-84,5-7-44,15-18-76,-1-1 0,-2-1 0,0-1 0,-2-1 0,-1 0 0,-1 0-1,-2-2 1,-1 1 0,-1-1 0,1-16-30,0-41-911,-7 50 702,1 0 1,3 1 0,3-8 208,-10 45 10,0 0 0,0 0 0,0 0 0,0 0 0,0 1 0,0-1 0,1 0 0,-1 0 0,0 0 0,0 0-1,0 0 1,0 0 0,0 0 0,1 0 0,-1 0 0,0 0 0,0 1 0,0-1 0,0 0 0,1 0 0,-1 0 0,0 0 0,0 0 0,0 0 0,0 0 0,0 0 0,1 0 0,-1 0-1,0-1 1,0 1 0,0 0 0,0 0 0,1 0 0,-1 0 0,0 0 0,0 0 0,0 0 0,0 0 0,0 0 0,0 0 0,1-1 0,-1 1 0,0 0 0,0 0 0,0 0-1,0 0 1,0 0 0,0 0 0,0-1 0,0 1 0,0 0 0,0 0 0,1 0 0,-1 0 0,0-1 0,0 1-10,6 28 286,2 38 87,-13 296 203,5-303-494,3-1 0,3 1-1,2-1 1,2 0 0,3 0 0,16 39-82,-21-65 906,-7-26-264,-6-20-313,-6-25-269,2 0-1,2-1 1,1 0 0,2 0 0,2-30-60,4 50 10,1-1 1,1 1 0,1 0-1,0 0 1,2 0 0,0 0-1,1 1 1,1 1 0,1-1-1,1 2 1,0-1 0,13-13-11,-20 27 10,0 0 0,0 0 1,0 0-1,1 1 0,0-1 1,-1 1-1,1 0 0,1 0 0,-1 1 1,0 0-1,1 0 0,-1 0 1,1 0-1,-1 1 0,3-1-10,4 1 36,0 1 0,-1-1 0,1 2 0,0 0-1,-1 0 1,1 1 0,0 0-36,-11-1 14,0-1-1,-1 1 1,1-1-1,0 0 1,-1 1-1,1-1 1,0 1 0,-1-1-1,1 1 1,-1 0-1,1-1 1,-1 1-1,1 0 1,-1-1 0,1 1-1,-1 0 1,0-1-1,1 1 1,-1 0-1,0 0 1,0-1 0,0 1-1,0 0 1,1 0-1,-1 0 1,0-1-1,0 1 1,0 0 0,-1 0-1,1 0 1,0-1-1,0 1 1,0 0 0,0 0-1,-1-1 1,1 1-14,-9 29 2,-6-3 25,-1-1 0,-2 0 1,0-2-1,-1 0 1,-2-1-1,0-1 1,-10 7-28,23-21 64,-2 0 25,-1 1 39,11-9-125,0 0 0,0 1 1,0-1-1,0 0 1,0 0-1,0 1 0,0-1 1,0 0-1,0 1 0,0-1 1,0 0-1,0 0 1,0 1-1,0-1 0,0 0 1,0 0-1,0 1 1,0-1-1,0 0 0,0 0 1,1 1-1,-1-1 1,0 0-1,0 0 0,0 1 1,0-1-1,1 0 0,-1 0 1,0 0-1,0 0 1,0 1-1,1-1 0,-1 0 1,0 0-1,0 0 1,1 0-1,-1 0 0,0 0 1,0 1-1,1-1 1,-1 0-1,0 0 0,1 0-3,81 37-106,70 21 106,-142-55-329,-1 1 1,1 0-1,-1 0 1,0 0-1,7 7 329,-14-10-2091,-2-1-4159</inkml:trace>
  <inkml:trace contextRef="#ctx0" brushRef="#br0" timeOffset="193066.983">809 1859 11648,'-6'26'234,"-8"95"353,5 1 0,6 1-587,-2-97-5592,-2-19 1072,2-13 4349,0-4-1450</inkml:trace>
  <inkml:trace contextRef="#ctx0" brushRef="#br0" timeOffset="194625.643">3551 1772 10112,'10'-16'0,"-2"0"0,0-1 0,0 0 0,-2 0 0,0 0 0,-1-1 0,0 0 0,0-14 0,5-13 0,24-145 543,-18 92 87,6-6-630,-24 118 21,1 0-1,1 0 1,0 0-1,0 0 1,3 13-21,0 11 4,11 223 252,22 86-256,-32-322 23,2 13 157,-2-1 1,0 15-181,-4-50 128,5-34 256,46-258 0,-47 268-384,1 1 0,0-1 0,2 1 0,1 0 0,1-2 0,-5 14 0,0 1 0,0 0 0,1-1 0,0 1 0,1 1 0,0-1 0,0 1 0,0 0 0,1 0 0,0 1 0,0 0 0,1 0 0,2-1 0,-6 5 0,0 1 0,1-1 0,-1 1 0,1 0 0,-1 0 0,1 1 0,-1-1 0,1 1 0,-1 0 0,1 0 0,-1 1 0,1-1 0,-1 1 0,1 0 0,-1 0 0,0 1 0,1-1 0,-1 1 0,2 0 0,3 3 0,0-1 0,0 1 0,0 1 0,-1 0 0,0 0 0,0 0 0,0 1 0,1 2 0,-8-7 8,1 1-1,-1-1 1,0 0 0,0 1 0,0-1 0,0 1 0,-1-1 0,1 1 0,-1 0 0,1-1 0,-1 1 0,0 0 0,0-1 0,0 1 0,0 0-1,-1-1 1,1 1 0,-1-1 0,0 1 0,1-1 0,-1 1 0,0-1 0,0 1 0,-1-1 0,1 0 0,0 1 0,-1-1 0,0 0 0,0 0-8,-9 15 50,-1-1 1,0-1 0,-9 8-51,13-14 23,-5 6 84,-1-1-1,0 0 1,-1-1 0,0 0-1,-1-1 1,-1-1 0,1 0-1,-14 5-106,22-14 0,39 25-106,-14-20 196,1 0 1,0-1 0,0-1 0,0-1-1,1 0 1,16 0-91,37 9-1166,-60-10-524,1 0 0,-2 1 0,1 1 0,10 5 1690,-7-3-4522</inkml:trace>
  <inkml:trace contextRef="#ctx0" brushRef="#br0" timeOffset="195312.802">4453 1888 6528,'0'0'533,"-28"-27"1344,25 22-1709,2 2-112,-1 1 0,0-1 0,1 0-1,0 1 1,0-1 0,0 0 0,0 0 0,0 0-1,0 0 1,1 0 0,-1 0 0,1 0-1,0 0 1,0 0 0,0 0 0,0 0-1,1 0 1,-1 0 0,1 1 0,0-1-1,0 0 1,0 0 0,0-1-56,1 3 10,-1 0 0,1 1 0,-1-1 0,0 0 0,1 1 0,-1-1 0,1 1 0,-1 0 0,1 0 0,0-1 0,-1 1 0,1 0 0,-1 0 0,1 0 0,-1 0 0,1 1 0,-1-1 0,1 0 0,-1 1 0,1-1 0,-1 1 0,1-1 0,-1 1 0,1 0 0,0 0-10,35 21 134,-31-16-107,1 0 1,-1 1-1,0 0 1,0 0-1,-1 0 1,0 1-1,0 0 1,-1 0-1,0 0 1,-1 0-1,1 1 1,-2-1-1,1 1 1,-1 2-28,-1-5 32,0 1 1,0-1-1,-1 1 1,0 0-1,0-1 1,0 1-1,-1-1 1,0 1 0,-1-1-1,1 0 1,-1 1-1,0-1 1,-1 0-1,1 0 1,-1 0-1,-1 0 1,1-1-1,-1 1 1,-4 3-33,-17 17 81,-2-1 0,-1-1 1,-1-1-1,0-2 0,-2-1 1,-8 3-82,6-4 130,24-11-21,11-6-62,23-7-53,5-1 6,11 7 157,-1 1 1,1 2-158,57 3-1091,-32-11-4768,-37 0 78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8:14.33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1 534 5504,'0'0'149,"3"-3"107,53-38 1494,-44 33-1486,0 0 1,0 0-1,0-1 1,-1-1-1,2-3-264,9-13 49,-1 0 0,-2-1 0,0-1 0,-2-1-1,-1-1 1,-1-1-49,-7 11 20,0 1 0,-1-1 0,-1 0-1,-1-1 1,-1 1 0,-1-1 0,0 0-1,-2 0 1,0 0 0,-2-5-20,0 19-22,1 12 11,0 0-1,-1 0 1,1 0-1,-1 0 1,0 0-1,-1 0 1,1 0-1,-3 4 12,-2 10-14,-3 35 14,3 1 0,2-1 0,2 1 0,3 0 0,4 24 0,-2 7 0,8 76 75,-5-91 35,-2 0 0,-4 1 0,-6 44-110,3-101 742,4-38-457,3-44-160,11-34-56,4-1-69,-10 65 10,1 0-1,2 1 0,2 0 1,6-12-10,-16 41 17,1-1 0,-1 1 0,1-1 1,0 2-1,1-1 0,-1 0 0,1 1 1,1 0-1,-1 1 0,1-1 0,0 1 0,0 0 1,7-2-18,-11 5 9,1 0 1,0 1-1,-1 0 1,1 0 0,0 0-1,0 0 1,0 0-1,0 1 1,0 0 0,0 0-1,0 0 1,0 0-1,0 0 1,0 1 0,0 0-1,0 0 1,0 0-1,-1 0 1,1 1 0,0-1-1,-1 1 1,1 0-1,-1 0 1,1 0 0,-1 1-1,0-1 1,0 1-1,0 0 1,-1-1 0,3 3-10,-2 0 14,0-1 1,1 1-1,-2 0 0,1 0 1,0 0-1,-1 0 1,0 0-1,0 0 1,-1 1-1,1-1 0,-1 1 1,0-1-1,-1 1 1,1 0-1,-1-1 1,0 1-1,-1 0 0,1-1 1,-1 1-1,0-1 1,-1 1-1,1-1 1,-1 1-1,0-1 1,0 0-1,-1 0 0,1 0 1,-4 4-15,-3 6 27,-1 1-1,-1-1 1,0-1 0,-1 0 0,-1-1 0,0 0-1,0-1 1,-7 4-27,-20 11 131,-1-1 0,-1-2 0,-24 8-131,30-14 162,32-17-77,5-2-84,-1 1-1,0 0 1,0 0-1,0 0 1,0 0-1,0 0 1,1 0-1,-1 0 1,0 0-1,0 0 1,0 0-1,0-1 1,0 1-1,0 0 1,1 0-1,-1 0 1,0 0-1,0 0 0,0-1 1,0 1-1,0 0 1,0 0-1,0 0 1,0 0-1,0 0 1,0-1-1,0 1 1,0 0-1,0 0 1,0 0-1,0 0 1,0-1-1,0 1 1,0 0-1,0 0 1,0 0-1,0 0 1,0-1-1,0 1 1,0 0-1,0 0 1,0 0-1,0 0 1,0 0-1,-1-1 1,1 1-1,0 0 1,0 0-1,0 0 1,0 0-1,0 0 1,0 0-1,-1 0 0,1-1 1,0 1-1,14-6-5,1 4 5,0 0 0,1 1 0,-1 0 0,0 1 0,0 1 0,0 1 0,1 0 0,-1 1 0,11 3 0,25 10 0,-2 1 0,7 6 0,-54-23 0,25 14 253,19 4-2234,-36-15-5507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42.88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414 13 4608,'0'0'0,"0"0"0,0 0 0,0 0 0,0 0 128,0 0 0,0 0 128,-21-8 256,1 5 128,-8 1-384,-2 4 0,-10 5-128,-1 1 0,-2 4-128,-3-3 0,-3 1-1536,1-3 0,0 1-1024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8:15.13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25 397 6656,'11'0'383,"-1"0"1,0 1 0,1 1-1,-1 0 1,0 0-1,0 1 1,5 2-384,35 7 1688,1-10-1789,1-1-1,-1-3 1,0-2 0,13-5 101,-62 9-2432,-2 0-3072</inkml:trace>
  <inkml:trace contextRef="#ctx0" brushRef="#br0" timeOffset="490.103">1 639 2304,'0'0'789,"0"0"214,0 0 554,0 0-21,0 0-917,0 0-278,25 0 214,145 10 625,-78-3 221,2-4-1401,-92-3 0,-2 0-384,0 0-1195,0 0-4671</inkml:trace>
  <inkml:trace contextRef="#ctx0" brushRef="#br0" timeOffset="1643.866">746 627 10368,'7'9'-107,"-6"-8"109,0-1 1,-1 1-1,1 0 1,0 0-1,-1-1 1,1 1-1,0 0 0,0-1 1,0 1-1,0-1 1,0 1-1,0-1 0,0 1 1,0-1-1,0 0 1,0 0-1,0 1 1,0-1-1,0 0 0,0 0 1,0 0-1,0 0 1,0 0-1,0 0 0,0 0 1,0 0-1,0-1 1,0 1-1,0 0 0,0-1 1,0 1-1,0-1 1,0 1-1,0-1 1,0 1-1,-1-1 0,1 1 1,0-1-1,0 0 1,0 0-1,-1 1 0,1-1 1,-1 0-1,1 0 1,0 0-1,-1 0 1,1 0-1,-1 0 0,0 0 1,1 0-1,-1 0 1,0 0-3,3-4 2,17-25 103,-1-1-1,-1-1 1,-2-1-1,-2-1 1,-1 0-1,-1 0 1,3-23-105,9-52 548,7-94-548,-29 178 107,5 93-107,-9 164 93,16 82-93,-2-36 35,-11-253-40,0-7-26,0 1 0,-2 0 0,0-1 1,-2 3 30,3-19-128,-2-6 97,1 0-1,0 0 1,0-1 0,0 1 0,1-1 0,-1 1 0,1 0 0,0-3 31,-1-6-7,-3-33-45,2 1 1,1-1 0,3 0 0,1 1 0,3-1-1,1 1 1,3 0 0,1 1 0,2 0 0,8-13 51,-18 49 26,0 0 0,1 0 0,0 1-1,1-1 1,0 1 0,0 0 0,0 0 0,1 1 0,0 0 0,0 0 0,0 0 0,1 1 0,0 0 0,0 0 0,3-1-26,-5 3 23,1 1 0,0 0 0,0 0 0,0 0 1,0 0-1,0 1 0,0 0 0,0 0 0,1 1 0,-1 0 0,0 0 0,0 0 0,0 1 1,1 0-1,-1 0 0,0 1 0,0-1 0,0 1 0,-1 1 0,1-1 0,2 2-23,5 2 82,-4-2-31,1 1-1,-1 0 0,0 0 1,-1 1-1,1 0 0,4 5-50,-13-10 1,1 1 0,0-1 0,-1 1 0,1-1 0,-1 0 0,1 1 0,-1 0-1,0-1 1,0 1 0,0-1 0,0 1 0,0-1 0,0 1 0,0-1 0,0 1 0,0 0 0,-1-1 0,1 1-1,-1-1 1,1 1 0,-1-1 0,0 0 0,1 1 0,-1-1 0,0 0 0,0 1-1,-28 41-4,24-36 6,-16 19 9,-1 0 1,-1-2 0,-2 0 0,0-2 0,-1 0 0,-1-2 0,-1-1-1,-1-1 1,-22 10-12,99-1 363,-17-14-240,0-1-1,1-1 1,21 3-123,15-4-7195,-48-7 1521</inkml:trace>
  <inkml:trace contextRef="#ctx0" brushRef="#br0" timeOffset="2025.289">1543 685 7424,'0'0'149,"-7"31"2411,10-13-2169,0 1 1,-1-1-1,-1 0 1,0 1-1,-2 13-391,4 61 91,1-61-699,-4-11-5802,0-20 1375</inkml:trace>
  <inkml:trace contextRef="#ctx0" brushRef="#br0" timeOffset="2546.829">1844 474 6912,'0'0'277,"0"0"86,0 0 42,22 5 726,9-1-828,-1-2 0,1-1-1,0-1 1,0-1 0,16-5-303,37-1 129,-47 6-2903,-25 1-2495</inkml:trace>
  <inkml:trace contextRef="#ctx0" brushRef="#br0" timeOffset="2880.266">2027 160 10880,'10'192'100,"-4"-131"-82,-3 1-1,-2 0 1,-3-1-1,-4 4-17,-13 44-1962,9-60-4182</inkml:trace>
  <inkml:trace contextRef="#ctx0" brushRef="#br0" timeOffset="4082.4">2501 799 5504,'7'-9'21,"-5"8"107,-2 1 171,0 0 277,29-39 832,-11 9-1103,-2-2 0,-1 0 1,-2-1-1,-1 0 0,-1-1 1,-2-1-1,4-31-305,1-45 294,0-94-294,-13 186 22,5-33 111,-2 37-62,-2 39-40,10 164-31,0 53 0,-16 189-150,3-483 62,0 14-369,2 0 0,2-9 457,2 6-92,1-1 1,3 1-1,1 1 1,2 0 0,2 1-1,1 0 1,14-23 91,-25 57 49,1 0 0,-1 0 1,1 0-1,0 1 0,1-1 1,-1 1-1,1 1 1,0-1-1,0 1 0,1 0 1,-1 0-1,1 0 0,0 1 1,0 0-1,0 1 0,0 0 1,0 0-1,1 0 0,2 1-49,-5 0 17,0 0-1,0 1 0,0-1 0,0 1 0,0 1 1,0-1-1,0 1 0,0-1 0,0 2 1,0-1-1,-1 0 0,1 1 0,0 0 0,-1 0 1,1 0-1,-1 1 0,0-1 0,0 1 0,0 0 1,0 1-1,0-1 0,-1 1 0,1-1 1,-1 1-1,0 0 0,0 0 0,0 0 0,-1 1 1,2 1-17,-2 0-9,0 0 0,0 1 1,-1-1-1,1 1 1,-1-1-1,0 1 0,-1-1 1,0 1-1,0 0 1,0-1-1,-1 1 0,0-1 1,0 1-1,-1-1 0,0 0 1,0 1-1,0-1 1,-1 0-1,0 0 0,0 0 1,0-1-1,-1 1 1,0-1-1,0 0 0,-1 0 1,-4 5 8,-2 1-29,0 0 0,-1 0 0,-1-1 0,1-1 1,-2 0-1,1-1 0,-1 0 0,0-1 1,-1 0-1,-10 2 29,11-5 145,-1-1 1,0 0 0,1-1 0,-1 0 0,0-1-1,-3-1-145,66 34 406,-8-14-209,0-1 0,0-2 1,2-2-1,0-2 1,23 4-198,-45-12-6,-12-2-2895,-8-3-3243</inkml:trace>
  <inkml:trace contextRef="#ctx0" brushRef="#br0" timeOffset="4754.889">3340 763 4480,'-7'-3'21,"5"3"86,2 0 213,0 0 789,0 0 192,0 0-298,0 0-128,0 0-491,0 0-150,0 0-84,-11-43 362,11 40-473,0 0 0,1 0 0,0 0 1,0 0-1,0 0 0,0 0 0,0 1 1,0-1-1,1 0 0,-1 1 0,1-1 1,0 1-1,0-1 0,0 1 1,0 0-1,0 0 0,0 0 0,0 0 1,1 0-1,-1 1 0,1-1 0,0 1 1,-1-1-1,1 1 0,1-1-39,1 0 51,1-1 0,-1 1 0,0-1 0,0 1-1,1 1 1,0-1 0,-1 1 0,1 0 0,-1 1 0,1-1 0,0 1-1,0 0 1,2 0-51,-5 1 1,-1 0-1,1 0 1,0 0 0,0 0-1,0 0 1,0 1-1,-1-1 1,1 1 0,-1 0-1,1-1 1,-1 1-1,0 0 1,0 1 0,0-1-1,0 0 1,0 1-1,0-1 1,0 1 0,-1-1-1,1 1 1,-1 0-1,0 0 1,0 0 0,0-1-1,0 1 1,-1 0-1,1 0 1,-1 0 0,1 0-1,-1 1 1,0-1-1,0 0 1,-1 0 0,1 0-1,-1 0 1,1 0-1,-1 0 1,0 0 0,-1 2-1,-2 6-1,0 1 1,0-1 0,-1-1 0,-1 1-1,0-1 1,0 0 0,-1 0 0,0 0 0,-7 6 0,-6 2 0,-1 0 0,-1-2 0,-1 0 0,0-2 0,-15 7 0,6-3 0,32-18 8,0 0 1,0 0 0,0 1 0,0-1 0,-1 0 0,1 0-1,0 0 1,0 0 0,0 0 0,0 0 0,0 0 0,0 0-1,-1 1 1,1-1 0,0 0 0,0 0 0,0 0 0,0 0-1,0 0 1,0 1 0,0-1 0,0 0 0,0 0 0,0 0-1,0 0 1,0 0 0,0 1 0,0-1 0,0 0 0,0 0 0,0 0-1,0 1 1,0-1 0,0 0 0,0 0 0,0 0 0,0 0-1,0 0 1,0 1 0,0-1 0,0 0 0,0 0 0,0 0-1,0 0 1,0 1 0,0-1 0,1 0 0,-1 0 0,0 0-1,0 0 1,0 0 0,0 0 0,0 0 0,1 0 0,-1 1-1,0-1 1,0 0 0,0 0 0,0 0 0,0 0 0,1 0-1,-1 0 1,0 0 0,0 0 0,0 0 0,1 0-9,22 7 439,44 3 32,-52-9-428,25 4 104,-1-2-1,1-2 1,1-2-147,66-9-2552,-62 3-5320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6:44.3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0 388 6656,'14'-1'144,"-1"-1"0,1 2 0,-1 0 0,6 1-144,37-2 448,420-25 1749,-328 19-1776,-46 1 267,91 8-688,-94 3 161,0-5-1,1-3 0,89-16-160,-105 4-6112,38-12 6112,-84 16-3563</inkml:trace>
  <inkml:trace contextRef="#ctx0" brushRef="#br0" timeOffset="612.792">619 19 6656,'-1'3'23,"1"1"0,-1-1 0,0 0 1,0 0-1,0 0 0,0 0 0,-1 0 0,1 0 0,-1 0 1,1-1-1,-1 1 0,0 0 0,0-1 0,0 1 1,-1 0-24,-7 7 142,-44 84 424,-2 2-896,10-40-4641,36-46 3584</inkml:trace>
  <inkml:trace contextRef="#ctx0" brushRef="#br0" timeOffset="922.998">932 7 2944,'0'2'66,"1"0"0,-1 1 1,1-1-1,-1 0 0,0 0 0,0 0 1,0 1-1,0-1 0,0 0 0,-1 0 1,1 1-1,-1-1 0,1 0 0,-1 0 1,0 0-1,0 0 0,0 0 1,0 0-1,0 0 0,0 0 0,0 0 1,-1-1-1,1 1 0,-1 0 0,0-1 1,0 2-67,-59 49 1840,30-26-1585,-4 9-319,3 1 0,1 1 0,-2 7 64,25-34-4266</inkml:trace>
  <inkml:trace contextRef="#ctx0" brushRef="#br0" timeOffset="1195.928">1307 1 8576,'0'0'-256,"-12"14"128,-8 13-512,-4-3 0,-5 2 512,3-1 128,-3-4 0,1 7 0,4-2 0,3-1 0,-1 6 0,2-8 0,2 1-4608</inkml:trace>
  <inkml:trace contextRef="#ctx0" brushRef="#br0" timeOffset="4072.022">808 368 4992,'0'0'149,"13"35"3670,-10-15-3636,0 0 0,-1 0 1,-1 1-1,-1-1 0,-1 1 0,-1-1 1,-2 7-184,-2 62 359,6-87-317,0 0-1,0 1 1,0-1-1,0 0 1,-1 0-1,1 1 1,-1-1-1,1 0 0,-1 0 1,0 0-1,0 0 1,0 0-1,0 0 1,0 0-1,-1 0 1,1 0-1,0 0 1,-1-1-1,0 1 0,1-1 1,-1 1-1,0-1 1,0 1-1,1-1 1,-1 0-1,0 0 1,0 0-1,-1 0 1,1 0-1,0-1 0,0 1 1,-1 0-42,-15 7 103,-16 10-100,18-9-8,-1 0 0,0-1 0,-1-1 0,1-1 0,-3 0 5,53-11-39,0 2 0,-1 2 0,1 1 0,0 1 0,0 2 0,3 2 39,-25-4-10,-6-1 1,0 1 1,0-1-1,0 1 1,0 0-1,0 1 1,-1-1 0,1 1-1,0 0 1,-1 0-1,1 1 1,-1-1-1,0 1 1,0 0 0,1 1 8,8 7 0,-3-2 0,-10-8 0,0 0 0,1 0 0,-1 1 0,0-1 0,1 0 0,-1 0 0,0 0 0,0 0 0,0 0 0,0 0 0,0 1 0,0-1 0,-1 0 0,1 0 0,0 0 0,-1 0 0,1 0 0,0 0 0,-1 0 0,1 0 0,-1 0 0,0 0 0,1 0 0,-1 0 0,0 0 0,1 0 0,-1 0 0,0-1 0,0 1 0,0 0 0,-1 0 0,1 0 0,-7 8 0,-1-1 0,-1 0 0,1-1 0,-1 0 0,-1-1 0,1 0 0,-1 0 0,0-1 0,-1 0 0,-19 6 0,-1-1 0,-1-1 0,0-2 0,86-13 0,0 2 0,0 2 0,13 4 0,-7-2 0,-49 1 0,-10-1 0,1 0 0,-1 0 0,1 0 0,-1 0 0,0 0 0,1 0 0,-1 0 0,1 0 0,-1 0 0,0 0 0,1 0 0,-1 0 0,0 1 0,1-1 0,-1 0 0,0 0 0,1 0 0,-1 1 0,0-1 0,1 0 0,-1 0 0,0 1 0,1-1 0,-1 0 0,0 1 0,0-1 0,0 0 0,1 1 0,-1-1 0,0 0 0,0 1 0,0-1 0,0 0 0,0 1 0,0-1 0,1 1 0,-1-1 0,0 0 0,0 1 0,0-1 0,0 1 0,0-1 0,-1 0 0,1 1 0,0-1 0,0 0 0,0 1 0,0-1 0,0 1 0,0-1 0,-1 0 0,1 1 0,0-1 0,-10 13 0,10-13 0,-14 11 0,-1 0 0,0-2 0,0 1 0,-1-2 0,-1 0 0,1-1 0,-1-1 0,-18 5 0,2 1 0,-124 36 0,53-18 0,74-15 0,115-25 0,-47 5 0,0 2 0,-1 2 0,1 2 0,0 1 0,0 1 0,-1 3 0,0 1 0,0 1 0,23 10 0,-59-18 0,0 0-1,1 0 1,-1 1 0,0-1 0,0 1 0,0-1 0,0 1 0,0-1 0,0 1 0,0-1 0,0 1-1,-1 0 1,1-1 0,0 1 0,0 0 0,0 0 0,-1 0 0,1 0 0,-1 0 0,1 0 0,0 0-1,-1 0 1,1 0 0,-1 0 0,0 0 0,0 0 0,0 1 0,-1-1 0,1 0-1,0 0 1,0 0 0,-1 0 0,1 0 0,-1 0 0,1 0 0,-1 0-1,0 0 1,1 0 0,-1 0 0,0-1 0,0 1 0,1 0 0,-1 0-1,0 0 1,-43 26 20,42-26-13,-33 15 8,0-2 0,-1-1 1,0-2-1,-1-2 0,0-1 0,-1-1 1,-11-2-16,127-14 0,0 2 0,1 5 0,25 3 0,-94 1 0,-10-2 0,1 0 0,-1 0 0,0 1 0,0-1 0,1 0 0,-1 0 0,0 0 0,0 0 0,1 0 0,-1 0 0,0 1 0,0-1 0,0 0 0,0 0 0,1 0 0,-1 1 0,0-1 0,0 0 0,0 0 0,0 0 0,0 1 0,0-1 0,1 0 0,-1 0 0,0 1 0,0-1 0,0 0 0,0 0 0,0 1 0,0-1 0,0 0 0,0 0 0,0 1 0,0-1 0,0 0 0,0 0 0,0 1 0,-1-1 0,1 0 0,0 0 0,0 1 0,0-1 0,0 0 0,0 0 0,0 0 0,-1 1 0,1-1 0,0 0 0,0 0 0,0 0 0,0 0 0,-1 1 0,1-1 0,0 0 0,0 0 0,-1 0 0,1 0 0,0 0 0,0 0 0,-1 0 0,1 1 0,0-1 0,-17 10 0,16-9 0,-79 41 32,-2-4 0,-2-3 0,-1-4 0,-52 10-32,149-43 0,0 1 0,0 0 0,0 0 0,0 1 0,3 1 0,50-2 0,23-12 0,-46 6 0,0 2 0,0 2 0,22 1 0,-53 2 1,-7 0-3,0 0 1,1 1-1,-1-1 1,0 1-1,1 0 1,-1 0-1,0 0 1,0 0-1,0 1 1,0 0-1,0 0 1,0 0-1,0 0 1,-1 1-1,3 1 2,-4-3-640,-2-1-2154,0 0-555,0 0-86</inkml:trace>
  <inkml:trace contextRef="#ctx0" brushRef="#br0" timeOffset="4725.09">817 1529 5504,'0'0'384,"3"41"1152,9 9-530,-8-38-848,-1-1-1,-1 1 0,0 0 0,0-1 0,-1 10-157,-1 133 1144,0-87-3483,0-67-2994</inkml:trace>
  <inkml:trace contextRef="#ctx0" brushRef="#br0" timeOffset="6718.918">776 1878 4352,'0'0'128,"0"0"0,0 0 0,0 0 21,0 0 86,0 0 42,0 0 43,0 0-128,0 0 43,0 0 21,0 0-22,0 0-63,0 0 42,0 0-63,0 12 234,-1 31 378,-2-1 0,-3 12-762,4-40 12,3 4-3771,1-15 1161,-2-3 891</inkml:trace>
  <inkml:trace contextRef="#ctx0" brushRef="#br0" timeOffset="7676.438">710 1627 7040,'5'2'85,"-4"-1"-65,0-1-1,1 1 0,-1 0 1,0 0-1,0-1 1,0 1-1,0 0 0,0 0 1,-1 0-1,1 0 0,0 0 1,0 1-1,-1-1 1,1 0-1,0 0 0,-1 0 1,1 1-1,-1-1 1,0 0-1,1 0 0,-1 1 1,0-1-20,4 9 165,-1-1 1,0 1 0,-1-1-1,0 1 1,0 7-166,7 32 942,32 63 82,-37-98-889,0 0-1,-2 0 1,0 0-1,0 1 1,-1-1-1,-1 1 1,0-1-1,-2 6-134,1 53 226,1-70-225,3 20 180,5-7-86,-7-14 12,-1 0-1,3 5-84,1 13-2796,-4-20-3540</inkml:trace>
  <inkml:trace contextRef="#ctx0" brushRef="#br0" timeOffset="8394.067">796 1558 6784,'0'0'128,"0"14"533,-9 338 2646,3-281-2646,6-69-1002,0-2-1771,0 0-363,0 0 363,0 0 235,0 0 277</inkml:trace>
  <inkml:trace contextRef="#ctx0" brushRef="#br0" timeOffset="9970.177">581 2161 6016,'2'-1'-107,"2"0"327,0 0 0,0 0 0,0 0 0,0 0 0,0 1 0,1 0 0,-1 0 0,0 0 0,0 1 0,0-1 0,0 1 0,0 0 0,0 0 0,0 0 0,3 2-220,15 3 519,68 3 1117,27-4-1636,4 1 433,-120-6-431,-1 0-1,1 0 1,-1 0 0,1 0 0,-1 0 0,1 0-1,-1 0 1,1 0 0,-1 0 0,1 0-1,-1 0 1,1 0 0,-1 0 0,0 1-1,1-1 1,-1 0 0,1 0 0,-1 0-1,1 1 1,-1-1 0,0 0 0,1 0 0,-1 1-1,0-1 1,1 0 0,-1 1 0,0-1-1,1 1 1,-1-1 0,0 0 0,1 1-2,-11 10 78,-23 8 24,-1-3-100,-81 40 71,-2-5 1,-6-4-74,102-39 85,115-69 65,-64 48-150,0 0 0,1 2 0,1 2 0,-1 0 0,1 3 0,1 0 0,-1 2 0,1 2 0,0 0 0,7 3 0,-37-1 4,0 0 0,0 0 0,-1 0 0,1 1 0,0-1 0,-1 1 0,1 0 0,-1 0 0,1 0 0,-1 0 0,1 0 0,-1 0 0,1 1 0,-1-1 0,0 1 0,2 1-4,-3-2 2,0 1 0,-1-1 1,1 1-1,0 0 0,-1-1 1,1 1-1,-1-1 1,1 1-1,-1 0 0,0-1 1,0 1-1,0 0 0,0-1 1,0 1-1,0 0 1,0-1-1,-1 1 0,1 0 1,-1-1-1,1 1 0,-1-1 1,1 1-1,-1 0 0,0-1 1,0 0-1,0 1 1,0 0-3,-7 10 0,-1 0 0,0-1 0,0 0 0,-1 0 0,0-1 0,-1-1 0,0 1 0,-1-2 0,0 0 0,-11 6 0,-16 8 0,-2-2 0,-34 11 0,71-29 2,-26 10 24,0-1 0,-1-1 0,0-2 0,-20 3-26,51-11 1,0 0-1,-1 0 1,1 1 0,-1-1-1,1 0 1,-1 0-1,1 0 1,-1 0 0,1 0-1,-1 1 1,1-1-1,-1 0 1,1 0 0,-1 0-1,1 0 1,-1 0-1,1-1 1,-1 1 0,1 0-1,-1 0 1,1 0-1,-1 0 1,1 0 0,-1-1-1,1 1 1,0 0-1,-1 0 1,1-1 0,-1 1-1,1 0 1,0-1-1,-1 1 1,1-1 0,0 1-1,-1 0 1,1-1-1,0 1 1,-1-1-1,1 0 0,3-5-1,2 1 1,1 1 0,-1-1 0,1 1 0,0 0 0,0 1 0,1 0 0,-1 0 0,1 0 0,-1 0 0,2 1 0,9-5 0,14-5 0,1 0 0,0 3 0,34-7 0,-53 13 0,1 1 0,0 1 0,0 0 0,1 0 0,-1 2 0,0 0 0,0 0 0,0 1 0,0 1 0,12 4 0,-24-7 0,0 1 0,-1-1 0,1 0 0,0 1 0,-1 0 0,1-1 0,0 1 0,-1 0 0,1-1 0,-1 1 0,0 0 0,1 0 0,-1 0 0,0 1 0,1-1 0,-1 0 0,0 0 0,0 1 0,0-1 0,0 0 0,0 1 0,0-1 0,-1 1 0,1 0 0,0-1 0,-1 1 0,1-1 0,-1 1 0,0 0 0,0-1 0,1 1 0,-1 0 0,0 0 0,0-1 0,0 1 0,-1 0 0,1-1 0,0 1 0,-1 0 0,1-1 0,-1 1 0,1-1 0,-1 1 0,0 0 0,0-1 0,0 1 0,0-1 0,0 0 0,0 1 0,0-1 0,0 0 0,0 0 0,-2 1 0,-6 8 0,0-1 0,-1-1 0,0 1 0,0-2 0,-1 1 0,-7 3 0,-9 4 22,7-2 35,-1-2 0,0 0-1,0-2 1,-1 0 0,0-1-1,-7 1-56,137-57 171,-102 46-151,15-6-3,1 1 1,0 1-1,1 1 0,-1 0 1,6 2-18,-27 3 0,-1 0 0,0 0 0,1 0 0,-1 0 0,1 0 0,-1 0 0,1 0 0,-1 0 0,0 0 0,1 0 0,-1 0 0,1 0 0,-1 1 0,0-1 0,1 0 0,-1 0 0,0 1 0,1-1 0,-1 0 0,0 0 0,1 1 0,-1-1 0,0 0 0,1 1 0,-1-1 0,0 0 0,0 1 0,0-1 0,1 1 0,-1-1 0,0 0 0,0 1 0,0-1 0,0 1 0,0-1 0,0 1 0,0-1 0,0 0 0,0 1 0,0-1 0,0 1 0,0-1 0,0 1 0,0-1 0,0 0 0,0 1 0,0-1 0,0 1 0,-1-1 0,1 0 0,0 1 0,0-1 0,-1 0 0,1 1 0,0-1 0,0 0 0,-1 1 0,1-1 0,0 0 0,-1 1 0,1-1 0,-7 10 0,0 0 0,0-1 0,-1 0 0,0 0 0,-1-1 0,0 0 0,-7 4 0,-74 50 0,67-47 0,0 1 0,15-9 0,-1-1 0,0 0 0,0-1 0,-1 1 0,1-2 0,-1 1 0,0-2 0,-7 3 0,17-6 0,-1 0 0,1 0 0,0 0 0,0 0 0,-1 0 0,1 0 0,0 0 0,0 0 0,0 0 0,-1 0 0,1 0 0,0 0 0,0 0 0,0-1 0,0 1 0,-1 0 0,1 0 0,0 0 0,0 0 0,0 0 0,-1 0 0,1 0 0,0-1 0,0 1 0,0 0 0,0 0 0,0 0 0,0 0 0,-1-1 0,1 1 0,0 0 0,0 0 0,0 0 0,0-1 0,0 1 0,0 0 0,0 0 0,0 0 0,0-1 0,0 1 0,0 0 0,0 0 0,0 0 0,0-1 0,0 1 0,0 0 0,0 0 0,0 0 0,0-1 0,0 1 0,0 0 0,1 0 0,-1 0 0,0-1 0,0 1 0,0 0 0,0 0 0,0 0 0,5-11 0,-5 11 0,6-6 0,-1 0 0,1 1 0,0 0 0,0 0 0,0 0 0,1 1 0,-1-1 0,1 2 0,0-1 0,1 1 0,-1 0 0,0 0 0,1 1 0,3-1 0,6-1 0,0 1 0,1 0 0,-1 1 0,1 1 0,16 1 0,-32 0 0,-1 0 0,1 0 1,-1 0-1,1 0 0,-1 0 1,1 1-1,-1-1 0,1 0 1,-1 1-1,1 0 0,-1-1 1,0 1-1,1 0 1,-1-1-1,0 1 0,0 0 1,0 0-1,1 0 0,-1 0 1,0 0-1,0 0 0,0 0 1,0 1-1,-1-1 0,2 1 0,-2 1-1,1-1-1,0 0 1,-1 1-1,0-1 1,1 1-1,-1-1 0,0 1 1,-1-1-1,1 1 1,0-1-1,-1 0 1,1 1-1,-1-1 1,0 3 1,-1 0 13,0 1 1,-1 0-1,1-1 1,-1 0-1,0 1 1,-1-1-1,1 0 1,-1-1-1,0 1 1,0-1-1,-1 1 1,-2 1-14,6-5 107,18-26-491,-6 13-634,14-19-5751,-17 16 1500</inkml:trace>
  <inkml:trace contextRef="#ctx0" brushRef="#br0" timeOffset="10670.084">857 2865 4224,'-2'6'163,"1"1"1,0-1-1,0 0 1,0 1-1,1-1 1,0 1-1,0-1 1,1 0-1,0 1 1,1 5-164,1 19 541,-7 93 926,0-61 543,5 56-2010,-4-100 666,1-2-3167,2-17-2853</inkml:trace>
  <inkml:trace contextRef="#ctx0" brushRef="#br0" timeOffset="11641.354">776 3311 7296,'34'2'789,"-15"1"-518,-1 1 0,0 1-1,-1 0 1,1 1 0,-1 1-1,0 1 1,0 0 0,-1 1-1,0 1-270,-9-5 38,-1-1 0,-1 1 0,1 0 0,-1 1 0,0-1-1,0 1 1,0 0 0,-1 1 0,0-1 0,0 1 0,0 0-1,-1 0 1,0 0 0,-1 0 0,0 0 0,0 0 0,0 1-1,-1-1 1,0 1 0,0 0 0,-1-1 0,0 1 0,-1 1-38,1-3 43,0 0 1,-1 1-1,0-1 1,0 0-1,0-1 1,-1 1-1,0 0 1,0 0-1,-1-1 1,1 1-1,-1-1 1,-4 5-44,1-3 49,0 0 0,-1 0 1,0-1-1,0 0 1,-1-1-1,1 0 1,-1 0-1,-2 0-49,-4 4 128,-1-1-1,0-1 1,-1-1-1,1 0 1,-1-1 0,0-1-1,-9 2-127,15-5-199,-1 0 1,1 0-1,0-1 0,0-1 0,-8 0 199,9-1-890,0 0 0,0 0 1,0-1-1,0 0 0,1 0 0,-8-4 890,-2-3-4565</inkml:trace>
  <inkml:trace contextRef="#ctx0" brushRef="#br0" timeOffset="57038.713">1341 1278 6784,'0'0'128,"0"0"21,0 0 107,0 0 149,0 0 193,0 0-22,11-7-22,0-2-495,0 0 0,-1-1 0,0-1-1,-1 0 1,0 0 0,-1-1 0,7-12-59,43-95 116,-25 50-89,51-118 80,-79 180-129,5 45-212,-7-10 235,-1 0 0,-2 0 0,0 1 0,-5 23-1,0 51-26,13 39-17,-3-95 30,-2 0 1,-3-1-1,-1 1 0,-3-1 1,-7 37 12,1-52 22,6-50 25,7-53-10,5 36-91,1 0-1,3 0 1,0 2-1,3-1 1,0 2-1,3 0 1,0 1-1,2 0 1,2 1 54,-20 29 2,0-1 0,0 1 0,0-1 0,1 1-1,-1 0 1,1 0 0,-1 0 0,1 0 0,0 0 0,0 1 0,0-1 0,0 1 0,0 0 0,0 0 0,0 0 0,1 0 0,-1 0 0,0 1 0,0-1 0,1 1 0,-1 0 0,0 0 0,1 0 0,-1 1 0,0-1 0,0 1-1,1 0 1,-1 0 0,0 0 0,2 1-2,-3-1 3,1 0-1,-1 0 0,0 0 1,0 1-1,0-1 0,0 1 1,0 0-1,0 0 0,-1-1 1,1 1-1,0 0 0,-1 0 1,0 0-1,1 1 0,-1-1 1,0 0-1,0 1 0,0-1 1,0 0-1,-1 1 0,1-1 1,-1 1-1,1-1 0,-1 1 1,0-1-1,0 1 0,0-1 0,0 1 1,0-1-1,-1 1 0,1-1 1,-1 1-1,0-1 0,0 1 1,0-1-1,0 0 0,0 0 1,0 1-1,-1 0-2,-5 7 19,0 1 0,-1-1-1,0 0 1,-1-1 0,0 0 0,0 0 0,-1-1-1,0 0 1,-1-1 0,1 0 0,-1-1 0,-1 0-1,-2 1-18,-21 8 33,-1-1-1,0-2 0,-29 6-32,17-8 150,58-9-150,0 0 0,0 1 0,0 0 0,0 1 0,4 2 0,24 5 0,-3-3 88,0 1 0,-1 2 1,0 1-1,0 2 1,-1 1-1,-1 2 0,1 2-88,-28-14-981,-5-4-5440</inkml:trace>
  <inkml:trace contextRef="#ctx0" brushRef="#br0" timeOffset="57436.329">2042 1402 11392,'0'0'0,"0"0"0,0 0 0,0 0 0,-3 15 0,3-6 0,0 7 0,0 5 128,3 8 0,-3 8 128,-3 8-128,-2 0 128,0 2-256,1-3 128,-1-3-256,-1-10 128,2 1-8832</inkml:trace>
  <inkml:trace contextRef="#ctx0" brushRef="#br0" timeOffset="58817.222">1353 2557 7936,'9'3'21,"-7"-2"86,-2-1 42,0 0 86,3 2-223,0-1 0,0 0 0,0 0 0,0 0 0,0-1 0,0 1 0,0-1 0,1 1 0,-1-1 0,0 0 0,0 0 0,1 0 0,-1-1 0,0 1 0,0-1 0,0 0 0,0 0 0,0 0 0,0 0 0,0-1 0,0 1 0,0-1 0,0 1 0,-1-1 0,1 0 0,0 0 0,-1-1 0,0 1 0,0 0 0,1-1 0,-1 1 0,1-3-12,3-3 25,-1 0 1,0-1 0,0 1-1,-1-1 1,0 0-1,-1 0 1,0 0 0,0 0-1,-1-1 1,1-4-26,2-39-384,-3-52 384,-8 235 21,-1 42 95,2-69-104,4 4-12,-4 69 1109,7-209-1097,1 1-1,2 0 1,1 0-1,2 0 1,1 1-1,1 0 1,1 1-1,2 0 1,2 1-1,0 0 1,2 2-1,1 0 1,10-12-12,-19 31 0,-8 7 0,0 1 0,0-1 0,0 0 0,1 1 0,-1-1 0,0 1 0,1 0 0,-1-1 0,0 1 0,1 0 0,-1 0 0,1 0 0,-1 0 0,0 0 0,1 0 0,-1 0 0,1 0 0,-1 0 0,0 1 0,1-1 0,-1 1 0,0-1 0,1 1 0,-1-1 0,0 1 0,0 0 0,0 0 0,0-1 0,1 1 0,-1 0 0,0 0 0,0 0 0,-1 0 0,1 0 0,0 1 0,0-1 0,0 1 0,2 1 0,4 3 39,0 1 0,-1 0 1,0 0-1,0 0 0,0 0 1,-1 1-1,0 0 0,1 5-39,-5-11 11,0 1-1,0-1 1,-1 1-1,1-1 1,-1 1-1,1-1 1,-1 1-1,0-1 1,0 1-1,0 0 1,-1-1-1,1 1 1,0-1-1,-1 1 1,0-1-1,1 0 1,-1 1-1,0-1 1,-1 0-1,1 1 1,0-1-1,0 0 1,-1 0-1,1 0 1,-1 0-1,0 0 1,0 0-1,0-1 1,0 1-1,0-1 1,0 1-1,0-1 1,-1 1-11,-15 8 95,-1-1-1,0-1 1,0-1 0,-1-1-1,0 0 1,0-1 0,0-1-1,-15 0-94,-2 2 224,31-5-181,49 19 320,188 32-470,-227-51-1415,-3 0-2524,-1-1-263</inkml:trace>
  <inkml:trace contextRef="#ctx0" brushRef="#br0" timeOffset="59486.742">1897 2787 8192,'0'0'192,"0"0"256,0 0 0,0 0-235,0 0 0,0 0-63,0 0-22,0 0 0,2-3-22,2-2-81,1 0 0,0 1-1,0-1 1,0 1 0,1 0-1,-1 0 1,1 1 0,0 0 0,0 0-1,0 0 1,1 1 0,-1 0-1,3-1-24,-6 3 21,0-1-1,1 1 1,-1 0-1,0 0 1,1 0-1,-1 0 1,0 1 0,1-1-1,-1 1 1,0 0-1,0 0 1,1 0-1,-1 1 1,0-1-1,0 1 1,-1-1-1,1 1 1,0 0-1,0 0 1,-1 0 0,1 1-1,-1-1 1,0 1-1,0-1 1,0 1-1,0 0 1,0-1-1,1 3-20,-1-2 20,-1 0-1,1 0 1,-1 0 0,0 1-1,1-1 1,-1 0-1,-1 0 1,1 1-1,0-1 1,-1 1-1,0-1 1,0 1-1,0-1 1,0 0-1,0 1 1,-1-1 0,0 1-1,1-1-19,-2 4 32,-1 0-1,0-1 1,0 1-1,0-1 1,0 0 0,-1 0-1,0 0 1,-5 4-32,-9 11 76,-2-2 1,-1 0-1,0-2 1,-8 5-77,18-13 28,-54 48 228,63-56-149,2-1 42,0 0 64,0 0-63,30-4 234,31-5-380,0 2 0,24 3-4,5 3-5555,-55 1 350</inkml:trace>
  <inkml:trace contextRef="#ctx0" brushRef="#br0" timeOffset="60445.807">1509 3649 4992,'0'0'512,"0"0"85,0 0 363,0 0 43,0 0-491,-12 26 469,8-3-717,1-1-1,1 1 1,1 0-1,1 0 1,3 22-264,-1 4 111,2 7 111,1 14-3345,-5-61-2274</inkml:trace>
  <inkml:trace contextRef="#ctx0" brushRef="#br0" timeOffset="60940.306">1031 4103 6528,'25'6'263,"1"-2"0,0 0 0,0-2 0,0 0 0,1-2-1,-1-1 1,10-3-263,-16 3 229,66-3 539,-1-4 0,67-16-768,-97 12-4620,-51 11 3779,11-2-2167</inkml:trace>
  <inkml:trace contextRef="#ctx0" brushRef="#br0" timeOffset="62059.105">1216 4483 6528,'29'-22'39,"-1"-1"1,-1-1 0,-1-1-1,-1-2 1,-2 0 0,0-2-1,15-27-39,-31 47 43,-6 7 298,-6 34 640,-43 348 193,47-358-1050,1-22-120,0 0 0,0 0 0,1 0-1,-1 0 1,0 0 0,0 0 0,0 0 0,0 0-1,0 0 1,0 0 0,0-1 0,0 1 0,0 0-1,0 0 1,0 0 0,0 0 0,1 0-1,-1 0 1,0 0 0,0 0 0,0 0 0,0 0-1,0 0 1,0 0 0,0 0 0,0 0 0,0 0-1,0 1 1,0-1 0,0 0 0,1 0 0,-1 0-1,0 0 1,0 0 0,0 0 0,0 0 0,0 0-1,0 0 1,0 0 0,0 0 0,0 0 0,0 0-1,0 0 1,0 0 0,0 0 0,0 0 0,0 1-1,0-1 1,0 0 0,0 0 0,0 0-1,0 0 1,0 0 0,0 0 0,0 0 0,0 0-1,0 0 1,0 0 0,0 0-4,13-30 458,-7 11-368,11-25-87,5-15 39,21-36-42,-34 78 9,1 0 0,0 1 0,1 0-1,0 1 1,1 0 0,1 1-1,10-8-8,-21 20 8,0 1 0,-1 1 1,1-1-1,0 0 0,-1 0 0,1 1 0,0-1 0,0 1 0,-1-1 0,1 1 0,0 0 0,0 0 0,0-1 0,0 1 0,0 1 0,-1-1 1,1 0-1,0 0 0,0 1 0,0-1 0,0 1 0,-1 0 0,1-1 0,0 1 0,-1 0 0,1 0 0,-1 0 0,1 0 0,-1 0 0,1 0 0,-1 1 1,1-1-1,-1 0 0,0 1 0,0-1 0,0 1 0,1 0-8,1 2 77,1 0 0,-1 1 0,0-1 0,-1 0 1,1 1-1,-1 0 0,0-1 0,0 1 0,0 0 0,0 0 0,-1 0 0,0 1 1,0 0-78,-2-4 6,1-1 0,-1 1 0,1 0 0,-1 0 1,0-1-1,0 1 0,0 0 0,0-1 0,0 1 1,0-1-1,0 1 0,-1-1 0,1 0 0,0 1 1,-1-1-1,1 0 0,-1 0 0,1 0 1,-1 0-1,0 0 0,1 0 0,-1-1 0,0 1 1,-1 0-7,-46 14 104,44-14-101,-45 9 75,33-7-12,0 0 1,0 1-1,-12 5-66,28-8 107,4 0-1,21 13 67,0-2 0,1-1 0,0-2 0,1 0 0,0-1 0,0-2 1,1 0-1,0-2 0,11 0-173,-34-5 56,-3 1-49,0 0-1,0 0 0,-1-1 0,1 1 0,0 1 0,0-1 0,0 0 0,0 0 1,0 0-1,0 0 0,0 1 0,0-1 0,0 0 0,-1 1 0,1-1 1,0 1-1,0-1 0,0 1 0,-1-1 0,1 1 0,0-1 0,-1 1 0,1 0 1,0 0-1,-1-1 0,1 1 0,-1 0 0,1 0 0,-1 0-6,6 6-810,-5-5-2817,-1-2-533,0 0 363</inkml:trace>
  <inkml:trace contextRef="#ctx0" brushRef="#br0" timeOffset="62721.259">1787 3922 4608,'34'-3'-128,"-32"3"789,-2 0 235,0 0 107,4 2-810,0 0-1,1 0 1,-1 0 0,0 0 0,1 0 0,-1-1 0,1 0 0,1 0-193,-2 1 142,16 1-90,1 0 0,-1-1 0,1-1 0,0 0 0,-1-2 0,1-1 0,18-3-52,0 1-1345,-14 1-3839</inkml:trace>
  <inkml:trace contextRef="#ctx0" brushRef="#br0" timeOffset="63152.107">1840 4057 2944,'26'2'5547,"18"19"-4509,-7-3-71,-20-14-479,0-1 1,0 0 0,0-1-1,1-1 1,3-1-489,26 0-3102,-16 0-4004,-31 0 5527</inkml:trace>
  <inkml:trace contextRef="#ctx0" brushRef="#br0" timeOffset="63898.217">2584 3456 7936,'0'0'58,"0"0"0,0 0 0,1 0 1,-1 0-1,0 0 0,1 0 0,-1 0 1,0 0-1,0 1 0,1-1 0,-1 0 0,0 0 1,0 0-1,1 0 0,-1 0 0,0 0 1,0 0-1,1 1 0,-1-1 0,0 0 0,0 0 1,0 0-1,1 1 0,-1-1 0,0 0 1,0 0-1,0 0 0,0 1 0,0-1 0,1 0 1,-1 0-1,0 1 0,0-1 0,0 0 1,0 0-1,0 1 0,0-1 0,0 0 0,0 1 1,0-1-59,3 22 1188,-2 35-424,-2-43-459,1 62 1103,-8 46-1408,4-100-366,1-7-3083,2 0-4341,1-14 7470,0-1-661</inkml:trace>
  <inkml:trace contextRef="#ctx0" brushRef="#br0" timeOffset="64368.264">2245 3972 5632,'0'1'130,"0"-1"-1,1 1 1,-1-1 0,1 1 0,-1 0 0,0-1-1,1 1 1,-1-1 0,1 1 0,-1-1 0,1 0 0,0 1-1,-1-1 1,1 1 0,-1-1 0,1 0 0,0 0-1,-1 1 1,1-1 0,0 0 0,-1 0 0,1 0-1,0 0 1,0 0 0,-1 0 0,1 0 0,0 0-1,-1 0 1,1 0 0,0 0 0,0 0 0,-1 0 0,1 0-1,0-1-129,42-2 299,-23 0 386,44-3 66,-1-4-1,50-14-750,15-3 248,-121 26-319,4-2-75,1 1 0,-1 0-1,1 1 1,0 0 0,0 1 0,-1 0 0,1 1 0,0 1 0,0 0 146,-11-2-2262,-1 0-3924</inkml:trace>
  <inkml:trace contextRef="#ctx0" brushRef="#br0" timeOffset="65596.483">2315 4434 8064,'73'0'1429,"-71"-1"-1408,1-1 0,-1 0 0,0 1 0,0-1 0,1 0 0,-1 0 0,-1 0 0,1-1 0,0 1 0,0 0 0,-1-1-1,0 1 1,1-1 0,-1 1 0,0-1 0,0 0 0,0 1-21,2-6 28,27-43 12,30-62 84,-55 101-115,0 0 0,0 0 0,-2-1-1,1 0 1,-2 0 0,0 0 0,0 0 0,-1-6-9,-21 102 0,3 31 181,0 80-181,10-93 53,6-94-53,18-75-1148,25-63 1148,-30 96-110,-3 9 147,1 0 0,1 0 1,1 1-1,16-23-37,-27 46 31,1 1 0,-1 0 0,1-1 0,0 1 0,-1 0 0,1 0 0,0 0 0,-1 0 0,1 0 0,0 0 0,0 0 0,0 1 0,0-1 0,0 1 0,0-1 0,0 1 0,0 0 0,0 0 0,0 0 0,0 0 0,0 0 0,0 0 0,0 0 0,0 1 0,0-1 0,0 1 0,0 0 0,0-1 0,0 1 0,0 0 0,-1 0 0,1 0 0,0 0 0,0 0 0,-1 1 0,1-1 0,0 2-31,2-1 75,-1 0 0,1 1 0,-1 0 0,0 0 0,0 0 0,0 0 0,0 1 0,-1-1 0,1 1 0,-1-1-1,0 1 1,0 0 0,0 0 0,-1 0 0,1 0 0,-1 0 0,0 0 0,0 1-75,-2 0-11,0 0 0,0 1 0,0-1 0,-1 0 0,1 0 0,-1-1-1,-1 1 1,1 0 0,-1-1 0,1 1 0,-1-1 0,-1 0 0,1 0 0,0 0 0,-1 0 0,0-1 0,0 1 0,0-1 0,0 0-1,-1 0 1,1 0 0,-1-1 0,-1 1 11,-19 10-10,-1-2 0,0 0 1,-23 5 9,33-10 92,12-4 132,6-1-105,15-1-75,34 5 60,11 13 192,44 11-2107,-105-29-536,-1 0-3135</inkml:trace>
  <inkml:trace contextRef="#ctx0" brushRef="#br0" timeOffset="66035.969">2955 4397 9984,'0'0'170,"0"0"172,-5 30 682,3 4-319,0-1 1,3 24-706,0-30-582,0 0 0,-2 0 0,-2 0-1,-4 21 583,5-37-7146</inkml:trace>
  <inkml:trace contextRef="#ctx0" brushRef="#br0" timeOffset="66728.955">3089 3882 9216,'8'0'42,"-7"0"172,25 0 575,171-6 864,-66-9-5034,-117 13-2336</inkml:trace>
  <inkml:trace contextRef="#ctx0" brushRef="#br0" timeOffset="67040.787">3343 3708 8320,'0'0'0,"4"15"128,-4-15 0,3 17 128,-6-5 0,2 2 0,-7 3 0,0 3 0,2 4 128,-4 8-128,2-3 128,2 0-256,1 0 128,5 0-256,0-5 0,0-1-8064</inkml:trace>
  <inkml:trace contextRef="#ctx0" brushRef="#br0" timeOffset="67789.949">3958 3312 8576,'0'0'128,"0"0"85,0 0 342,-7 29 1301,2 0-1541,2 0 1,0 0 0,2 0-1,1 0 1,2 0 0,3 16-316,1 65-4625,-6-109 615,0-1 959</inkml:trace>
  <inkml:trace contextRef="#ctx0" brushRef="#br0" timeOffset="68364.18">3659 3864 7808,'85'-12'1613,"1"5"1,7 3-1614,-6 0 2255,16-6-2255,-59 6 664,-16 1-2728,-11 1-4941,-15 2 2248</inkml:trace>
  <inkml:trace contextRef="#ctx0" brushRef="#br0" timeOffset="69617.143">3775 4282 7552,'0'0'128,"0"0"21,0 0 86,0 0-1,0 0-63,19-20 298,6-14-303,-2 0-1,-1-2 0,-1 0 1,1-9-166,-21 44 128,-1 1 0,0 0 0,-8 25 277,-24 67 470,16-49-704,2 1-1,1 0 1,-3 33-171,6 7-32,3-23-235,-11 40 267,29-154-946,0 0 507,16-50 439,-22 88-24,1 0 0,0 1 0,0 0 0,1 0 1,1 0-1,1 1 0,0 0 0,0 1 0,6-5 24,-8 10 8,-1 0 1,2 1-1,-1 0 1,1 1-1,0 0 1,0 0-1,0 0 1,1 1-1,6-2-8,-12 5 24,0 0 0,1 0 0,-1 1-1,0-1 1,1 1 0,-1 0 0,0 0 0,1 0 0,-1 0 0,0 1-1,1-1 1,-1 1 0,0 0 0,0 0 0,0 0 0,0 0 0,0 1 0,0-1-1,0 1 1,0 0 0,0 0 0,-1 0 0,1 0 0,-1 0 0,1 0-1,-1 1 1,0-1 0,0 1 0,1 1-24,-2-1 4,0-1-1,0 1 1,0-1 0,0 0-1,-1 1 1,1-1 0,-1 1-1,0 0 1,0-1 0,0 1 0,0-1-1,0 1 1,-1-1 0,1 1-1,-1-1 1,1 1 0,-1-1-1,0 1 1,0-1 0,0 0-1,0 1 1,-1-1 0,1 0-1,0 0 1,-1 0 0,0 0 0,1 0-1,-1 0 1,0 0-4,-6 7 21,0 0 0,-1-1 1,0 0-1,0 0 0,-8 4-21,3-4 26,0-1 0,-1-1-1,1 0 1,-2-1-1,1-1 1,0 0 0,-1-1-1,0-1 1,1 0-1,-4-1-25,34 0 71,0 0-1,0 1 1,-1 0-1,1 2 1,-1 0-1,0 0 1,0 1-1,4 3-70,6 1 111,0-1 0,1-1-1,7 0-110,2-2-2218,-34-5-4374</inkml:trace>
  <inkml:trace contextRef="#ctx0" brushRef="#br0" timeOffset="70492.52">4280 4413 6784,'8'-5'3366,"-6"3"-3309,-1 1 0,1-1 1,0 1-1,-1 0 0,1 0 0,0-1 1,0 1-1,0 1 0,0-1 0,0 0 1,0 0-1,0 1 0,0-1 0,1 1 1,-1-1-1,0 1 0,0 0 1,0 0-1,1 0 0,-1 0 0,0 1 1,0-1-1,0 0 0,0 1 0,0 0 1,0-1-1,0 1 0,0 0 0,0 0 1,0 0-1,1 1-57,0 0 22,0 0 1,0 0-1,-1 0 0,1 0 1,0 1-1,-1-1 0,0 1 1,1 0-1,-1 0 0,0 0 1,-1 0-1,1 0 0,0 0 0,-1 0 1,0 1-1,0-1 0,0 1 1,0-1-1,0 1 0,-1-1 1,1 1-1,-1-1 0,0 1 1,0-1-1,-1 1 0,1-1 1,-1 1-1,1-1 0,-1 1 1,0-1-1,0 0 0,-1 1 1,1-1-1,-1 0 0,0 0 1,1 0-1,-1 0 0,-1 0-22,-2 4-59,0-1 1,0-1-1,-1 1 0,0-1 1,0 0-1,0 0 0,-1-1 1,0 0-1,0 0 0,0-1 1,0 1-1,0-2 0,-1 1 1,1-1-1,-1 0 0,0 0 1,0-1 58,3-1 21,5 0 86,0 0 21,0 0 0,0 0 0,8 1 0,0 0 1,0 0-1,0 1 1,0 0 0,6 2-129,34 8 231,-15-10-346,29 3-79,-23-7-6131,-24-3 1760,-1-3 2730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9:21.8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7 8832,'1'-1'104,"1"0"0,-1 1 0,0-1 0,0 0 1,1 1-1,-1-1 0,0 1 0,1 0 0,-1-1 0,0 1 1,1 0-1,-1 0 0,1 0 0,-1 0 0,0 0 1,1 0-1,-1 0 0,1 0 0,-1 1 0,0-1 0,1 1 1,-1-1-1,0 1 0,0-1 0,1 1 0,-1 0 0,0-1 1,0 1-1,0 0 0,0 0 0,0 0 0,0 0 0,0 0 1,0 0-1,0 0 0,0 0 0,-1 1 0,1-1-104,14 14-353,5 1 472,0-1 0,2 0 1,12 5-120,-14-9 97,-1 2 0,0 0 0,-1 1 1,12 11-98,-25-21 156,-4-4-126,0 1 0,0-1 1,0 1-1,0-1 0,-1 1 0,1-1 0,0 1 0,-1 0 1,1-1-1,0 1 0,-1 0 0,1 0 0,-1-1 0,1 1 1,-1 0-1,1 0 0,-1 0 0,1 0 0,-1 0 0,0 0 1,0-1-1,0 1 0,1 0 0,-1 0 0,0 0 0,0 0 1,0 0-1,0 0 0,0 0 0,-1 0 0,1 0 0,0 0 1,0 0-31,-2 7 3,0 0 1,-1 0 0,0 0-1,0-1 1,0 1 0,-1-1-1,0 0 1,0 0 0,-1 0-1,-2 2-3,-61 64 65,14-15-38,-78 105 79,131-161-404,1-2-790,0 0-1387,0 0-4778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9:18.1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10 170 8192,'0'0'149,"0"0"86,33 0 426,271-18 704,-295 18-1612,1 0-1,-1-1 1,0 0 0,0-1-1,9-2 248,-8 1-6293</inkml:trace>
  <inkml:trace contextRef="#ctx0" brushRef="#br0" timeOffset="488.426">33 471 9088,'0'0'128,"41"-12"917,63-5-381,81-3-664,-140 16 211,-26 4 277,-9 0-2212,-1-1-5915,-9 1 6402</inkml:trace>
  <inkml:trace contextRef="#ctx0" brushRef="#br0" timeOffset="1234.325">23 230 5888,'0'0'149,"-6"16"491,2-4-488,0 1 0,1 0 0,1-1 1,0 1-1,1 0 0,1 0 0,0 0 0,0 0 0,2 6-152,4 30 205,11 39-205,-14-72 47,37 170 615,-39-185-576,-1-1-68,0 1 0,0-1 0,0 1 0,0 0 0,0-1 0,1 1 1,-1-1-1,-1 1 0,1-1 0,0 1 0,0-1 0,0 1 0,0 0 0,0-1 0,0 1 1,0-1-1,-1 1 0,1-1 0,0 1 0,-1-1 0,1 1 0,0-1 0,-1 0 0,1 1 1,0-1-1,-1 1 0,1-1 0,-1 0 0,1 1 0,0-1 0,-1 0 0,1 1 1,-1-1-1,1 0 0,-1 0 0,1 0 0,-1 1 0,0-1 0,1 0 0,-1 0-18,0 1 214,1-1 20,0 0-63,0 0 42,0 0-42,46-5 426,125 7 291,-39 1-944,-130-3-4829,-2 0-171,0 0 2923</inkml:trace>
  <inkml:trace contextRef="#ctx0" brushRef="#br0" timeOffset="1834.71">574 106 6656,'9'-6'0,"6"2"384,-6 2 0,-1 2 128,-8 0 0,12 2 256,-12-2 0,17 3-640,-5-3 0,2 0 128,1 0 0,2-3-128,-5 1 0,1 2-128,-4-3 0,-2 3 0,-7 0 0,0 0-7808</inkml:trace>
  <inkml:trace contextRef="#ctx0" brushRef="#br0" timeOffset="2402.601">933 173 6784,'0'0'128,"0"0"42,0 0 172,0 0 20,0 0-84,2-3-44,8-11-156,10-12 260,-2-1 0,-1-1 0,-1 0 0,0-4-338,-12 20 21,-3 10 86,-1 2 21,1 15-48,1 1 1,0-1-1,1 0 1,3 6-81,5 32 83,-5-2-318,-2 1 1,-3 29 234,-1-80-6720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8:59.7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1 669 4736,'0'0'277,"24"3"1472,-16 0-1700,0 1 0,0-2 0,0 1-1,0-1 1,1 0 0,-1-1-1,0 0 1,1 0 0,-1-1 0,1 0-1,1-1-48,104-14 438,-11 1-132,-41 16-181,11-2 370,-24-9-5317,-47 8 3777,-2 1-598</inkml:trace>
  <inkml:trace contextRef="#ctx0" brushRef="#br0" timeOffset="412.064">153 949 5888,'10'-3'596,"0"1"0,0-1 0,0 2 0,0-1 0,0 1 1,10 1-597,13-2 7,-1-2 74,-1 2 1,0 1 0,0 1 0,0 2 0,1 1-1,6 3-81,-30-4-1152,-7-1-4714</inkml:trace>
  <inkml:trace contextRef="#ctx0" brushRef="#br0" timeOffset="1122.904">100 756 4608,'22'112'1429,"-10"-52"-789,-1 2 0,-1 31-640,-9-33 373,-1-35 232,1 0 1,1-1-1,1 1 1,5 19-606,-8-42 362,0-2-84,0 0-44,0 0-84,0 0-22,0 0 0,0 0 0,0 0 0,0-3-22,3-9-84,8-2-22,-7 11 0,1 0 0,1 1 0,-1-1 1,0 1-1,1 0 0,-1 0 0,1 1 1,0 0-1,-1 0 0,1 0 0,0 1 0,0 0 1,-1 0-1,1 0 0,0 0 0,2 2 0,19 1-23,0 2 0,23 6 23,-24-5-1771,-14-3-4991</inkml:trace>
  <inkml:trace contextRef="#ctx0" brushRef="#br0" timeOffset="1768.808">599 377 7296,'6'8'26,"0"-1"1,0 1 0,-1 0-1,0 1 1,0-1 0,-1 1-1,1 3-26,8 16 91,131 187 933,-132-200-3051,-12-15-2239</inkml:trace>
  <inkml:trace contextRef="#ctx0" brushRef="#br0" timeOffset="2038.755">863 446 7808,'12'18'0,"-8"-3"0,-12-5 21,-46 39 672,-21 25-693,34-32 453,-2-1 1,-34 24-454,69-58-1152,7-6-4309</inkml:trace>
  <inkml:trace contextRef="#ctx0" brushRef="#br0" timeOffset="2323.104">698 397 5504,'0'0'0,"8"14"0,-2-2 0,5 5 384,-5 10 0,5 7-256,-4 7 128,-2 5-128,-1 6 0,4 0-1664,-6 7 0,1-1-896</inkml:trace>
  <inkml:trace contextRef="#ctx0" brushRef="#br0" timeOffset="3989.655">533 1230 7808,'9'-6'71,"-1"0"0,1 1 0,-1 0 0,2 0 0,-1 1 0,0 0 1,1 1-1,0 0 0,-1 0 0,1 1 0,0 0 0,1 1 0,-1 0 0,0 1 0,0 0 1,0 1-1,0 0 0,3 1-71,-11-1 34,0 0 0,0 1 0,0-1 0,0 1 0,0-1 0,-1 1 0,1 0 0,-1-1 0,1 1 0,-1 0 0,0 0 0,1 0 0,-1 1 0,0-1 0,0 0-1,-1 0 1,1 0 0,0 1 0,-1-1 0,0 0 0,1 1 0,-1-1 0,0 0 0,0 1 0,0-1 0,0 1 0,-1-1 0,1 1-34,-1 7 37,0-1 0,0 1 0,-1 0 0,-1-1 0,1 1 0,-2 2-37,-2-1 59,1 0 1,-1-1-1,-1 1 1,0-1-1,-8 8-59,12-14 37,-1 0 0,1 0 1,-1 0-1,0-1 0,0 0 0,0 1 0,0-1 0,0-1 0,-1 1 0,1-1 0,-1 1 0,0-1 0,0-1 0,0 1 0,-1 0-37,5-2-20,0-1-1,0 1 1,0 0 0,0 0-1,-1 0 1,1 0-1,0-1 1,0 1-1,0-1 1,0 1 0,0-1-1,0 1 1,0-1-1,0 1 1,0-1-1,1 0 1,-1 0 0,0 1-1,0-1 1,0 0-1,1 0 1,-1 0 0,0 0-1,1 0 1,-1 0-1,1 0 21,-11-28-2618,9 23 1458,1-9 370,1 12 692,0 0 0,0 0 0,-1 0 1,1 0-1,-1 0 0,1 0 0,-1 1 0,0-1 0,0 0 1,0 0-1,0 1 0,-1-1 0,1 1 0,-1-1 1,0 1-1,0 0 0,0-2 98,-4-4 64,5 7 256,1 1 64,0 0 21,0 0 64,1 11 299,1 30-616,2 10 392,-2 0-1,-3 1 0,-2-1 1,-8 43-544,2-33-2155,9-60 299,0-1 896,0 0 43,0 0-1003</inkml:trace>
  <inkml:trace contextRef="#ctx0" brushRef="#br0" timeOffset="4270.824">608 1508 5888,'0'0'0,"-7"9"1024,7-9 128,0 10-384,0-10 0,10 13-384,-5-4 0,3 0-256,-2 2 0,1 1-256,1-3 128,0 0-7424</inkml:trace>
  <inkml:trace contextRef="#ctx0" brushRef="#br0" timeOffset="4809.057">744 1498 7040,'2'4'57,"1"-1"-1,-1 0 1,0 0 0,1 0 0,0-1 0,0 1 0,0 0-1,0-1 1,0 0 0,0 0 0,1 0 0,-1 0-1,1 0 1,-1-1 0,1 0 0,0 1 0,-1-1 0,1-1-1,0 1 1,0-1 0,0 1 0,0-1 0,-1 0-1,1 0 1,0-1 0,4 0-57,-2 0 121,1 0 0,-1-1 0,0 0 0,0 0 0,1 0 0,-1-1 0,-1 0 0,1 0 0,0-1 0,-1 1 0,0-1 0,0-1 0,2-1-121,-4 3 32,-1 0 0,0 0-1,-1 0 1,1 0 0,0-1-1,-1 1 1,0-1 0,0 1-1,0-1 1,0 1 0,0-1-1,-1 0 1,1 1 0,-1-1-1,0 0 1,0 0-32,0 1 14,-1 1 0,1 0 0,0 0 1,-1 0-1,1 0 0,-1 0 0,1 0 0,-1-1 0,0 1 1,0 1-1,0-1 0,0 0 0,0 0 0,0 0 0,-1 0 1,1 1-1,-1-1 0,1 1 0,-1-1 0,0 1 0,1 0 1,-1-1-1,0 1 0,0 0 0,0 0 0,0 0 0,0 0 1,0 1-1,-2-1-14,-1 0 0,0 0 0,-1 1 0,1 0 0,0 0 0,-1 1 0,1-1 0,0 1 0,0 1 0,0-1 0,-1 0 0,1 1 0,1 0 0,-1 1 0,0-1 0,0 1 0,1-1 0,-1 1 0,1 1 0,0-1 0,0 1 0,0-1 0,-1 3 0,3-3 0,-1-1 0,1 1 0,0 0 0,-1 0 0,1 0 0,0 0 0,1 0 0,-1 0 0,1 0 0,-1 1 0,1-1 0,0 1 0,0-1 0,1 1 0,-1-1 0,1 1 0,-1 0 0,1-1 0,0 1 0,1-1 0,-1 1 0,0 0 0,1-1 0,0 1 0,0-1 0,0 1 0,0-1 0,1 0 0,-1 1 0,1-1 0,0 0 0,1 1 0,8 10-1519,1-1 1,1 0 0,0-1 0,0 0 0,1-1 0,14 9 1518,-9-8-1771</inkml:trace>
  <inkml:trace contextRef="#ctx0" brushRef="#br0" timeOffset="5359.69">1005 1425 6656,'3'6'38,"0"-1"1,0 1-1,0 0 0,-1 0 1,0 0-1,-1 0 1,1 0-1,-1 0 0,0 1 1,0 1-39,-1-2 53,1 0 0,-1 0 1,2 0-1,-1 0 0,1-1 1,0 1-1,0 0 0,0-1 1,1 0-1,0 1 0,0-1 1,2 2-54,-4-5 50,1 0 1,-1 0 0,1 0 0,0 0-1,0 0 1,0 0 0,0 0 0,0-1-1,0 1 1,1-1 0,-1 0-1,0 1 1,1-1 0,-1 0 0,1-1-1,-1 1 1,1 0 0,0-1 0,-1 1-1,1-1 1,0 0 0,-1 0-1,1 0 1,0 0 0,-1 0 0,1-1-1,-1 1 1,1-1 0,0 1-1,-1-1 1,1 0 0,-1 0 0,1 0-1,-1-1 1,0 1 0,0-1 0,1 1-1,-1-1 1,0 0 0,0 1-1,-1-1 1,1 0 0,0 0 0,0-1-1,-1 1-50,9-13 77,-1 0 0,0 0 0,-1-1 0,-1 1-1,-1-2 1,0 1 0,-1-1 0,-1 0 0,0 0-1,0-14-76,-4 24 22,-11 92-22,14-48-395,2 0 0,2 0 1,1 0-1,3 3 395,-5-15-6101</inkml:trace>
  <inkml:trace contextRef="#ctx0" brushRef="#br0" timeOffset="6132.301">630 1587 8320,'0'0'128,"0"0"0,0 11-128,0-11 128,0 0-128,0 0 128,0 0 0,0 0 0,10 12-128,0 0 128,5 2-128,6 5 0,5 3 0,-1-1 0,-1 2-6528</inkml:trace>
  <inkml:trace contextRef="#ctx0" brushRef="#br0" timeOffset="7000.213">1482 1375 6144,'-8'-25'746,"2"26"-698,1 0 0,-1 0-1,0 0 1,1 1 0,0-1-1,-1 1 1,1 1 0,0-1-1,0 1 1,0 0 0,0 0-1,0 0 1,1 0 0,-1 1-1,1 0 1,0 1-48,2-4 14,0 1-1,0 0 1,1 0 0,-1 0-1,1 0 1,-1 0-1,1 0 1,0 0 0,0 1-1,0-1 1,0 0-1,0 1 1,0-1 0,1 0-1,-1 1 1,1-1 0,0 1-1,0-1 1,0 1-1,0-1 1,0 1 0,0-1-1,1 1 1,-1-1-1,1 1 1,-1-1 0,1 0-1,0 1 1,0-1 0,0 0-1,1 0 1,-1 1-1,0-1 1,1 0 0,-1 0-1,1-1 1,0 1-1,0 0-13,8 6 120,0 0 0,0-1-1,1 0 1,0-1 0,5 3-120,23 13 212,-37-21-177,0 1 0,-1 0 0,1 0 0,0 0 0,-1 0 0,0 0 0,1 0 0,-1 0 0,0 0 0,0 0 0,0 1 0,0-1 0,0 1 0,-1-1 0,1 0 0,-1 1-1,0-1 1,1 1 0,-1-1 0,0 1 0,-1-1 0,1 1 0,0-1 0,-1 1 0,1-1 0,-1 0 0,0 1 0,0-1 0,1 0 0,-2 1 0,1-1 0,0 0 0,-1 1-35,0 1-144,0 0-1,0 0 1,-1 0-1,1 0 1,-1 0-1,0-1 1,0 1 0,0-1-1,-1 0 1,1 0-1,-1 0 1,0 0-1,0-1 1,0 1 0,0-1-1,0 0 1,-1 0 144,-12 1-2709,-1-1-598</inkml:trace>
  <inkml:trace contextRef="#ctx0" brushRef="#br0" timeOffset="7614.771">1657 1367 7680,'-6'2'117,"-1"-1"1,0 0 0,0 0-1,1-1 1,-1 0-1,0 0 1,0 0 0,-4-2-118,5 1 85,0 1 0,0-1 0,0 1 0,-1 0 0,1 0 0,0 1 0,0 0 0,0 0 1,-1 1-1,-1 0-85,0 4 0,-2 5 0,8-9 0,1 1 0,0-1 0,0 0 0,0 1 0,0-1 0,0 1 0,0 0 0,0-1 0,1 1 0,0 0 0,-1-1 0,1 1 0,0 0 0,0-1 0,0 1 0,1 0 0,-1-1 0,1 1 0,0 0 0,-1-1 0,1 1 0,0-1 0,0 1 0,1-1 0,-1 1 0,0-1 0,1 0 0,0 0 0,-1 0 0,1 0 0,0 0 0,0 0 0,0 0 0,0 0 0,1-1 0,7 7 0,0-1 0,0 0 0,1-1 0,0 0 0,1-1 0,7 3 0,-7-4 0,-1 1 0,0 0 0,0 1 0,0 1 0,-1-1 0,9 9 0,-16-13 4,0 0 1,-1 0 0,1 1 0,-1-1 0,0 1-1,0-1 1,0 1 0,0 0 0,0 0-1,-1 0 1,1 0 0,-1 0 0,0 0 0,0 0-1,0 0 1,0 1 0,0-1 0,-1 0-1,0 3-4,0-3 14,-1 1-1,0 0 0,0 0 1,-1-1-1,1 1 0,-1 0 1,1-1-1,-1 0 0,-1 1 1,1-1-1,0 0 0,-1 0 1,1 0-1,-4 2-13,-2 3 97,0 0 0,-1 0 0,0-1 0,0 0 0,0-1 0,-1 0-1,0-1 1,-6 3-97,11-6-155,0 0-1,-1 0 0,1-1 1,-1 1-1,1-1 0,-1 0 1,1 0-1,-1-1 0,0 0 1,0 0-1,1 0 0,-1-1 1,0 0-1,1 0 0,-1 0 1,1-1-1,-1 0 0,0 0 156,-10-6-5162</inkml:trace>
  <inkml:trace contextRef="#ctx0" brushRef="#br0" timeOffset="9303.305">1874 794 6912,'0'0'149,"0"0"107,0 0 107,27 5 533,42 5 1536,-67-11-2326,6-3-84,7 2-22,2 1 0,-1 1 0,-4-2 0,-2 0 0,1 3 0,2 1 13,-7 0 46,12 7-3,-7-6-129,-1 1 1,1-1-1,0-1 1,0 0-1,2 0 73,-11-2-1856,-2 0-4245</inkml:trace>
  <inkml:trace contextRef="#ctx0" brushRef="#br0" timeOffset="12003.282">1182 312 4480,'0'0'171,"0"0"170,0 0 43,0 0 21,0 0 64,0 0-63,0 0-44,0 0-84,33 8 127,37-2 174,-50-5-377,0 0 0,0 2 0,0 0 0,0 2-202,-18-5 128,-2 0 0,0 0-43,0 0-1237,0 0-4309</inkml:trace>
  <inkml:trace contextRef="#ctx0" brushRef="#br0" timeOffset="12652.034">1627 359 4864,'40'-112'1575,"-26"79"-1302,-2-1 0,-1-1 0,-2 1-1,4-30-272,-6 19 150,-6 44-22,10 44 128,-8-19-212,0 0 0,-2 0 1,-1 0-1,-2 19-44,0 39 79,12 52 103,-3-75 68,-4 0 0,-2 35-250,-2-83-721,0-4-2858,3-14 562,1-4 1460</inkml:trace>
  <inkml:trace contextRef="#ctx0" brushRef="#br0" timeOffset="13702.967">1917 1036 7168,'0'0'149,"0"0"107,0 0 64,0 0-128,0 0 21,0 0-63,0 0-22,0 0 0,0 0 0,0 0 0,0 0 0,0 0 21,0 0 86,0 0-1,0 0-84,37-7 490,-19 3-517,0 1 1,0 1 0,1 1 0,-1 0-1,16 3-123,-23 0 22,24 11 403,-13-7-2045,-22-6-5121</inkml:trace>
  <inkml:trace contextRef="#ctx0" brushRef="#br0" timeOffset="15126.866">2068 832 5632,'3'1'47,"1"0"-1,-1 0 1,1 0 0,0 0 0,-1 0-1,1-1 1,0 0 0,-1 0 0,1 0 0,0 0-1,-1 0 1,1-1 0,0 0-47,50-10 672,-32 5-554,0-2 62,2 2 0,-1 0 0,1 2 0,-1 0-1,1 2 1,0 0 0,0 2 0,16 2-180,4-2-1195,-44 0-3647</inkml:trace>
  <inkml:trace contextRef="#ctx0" brushRef="#br0" timeOffset="16031.191">2016 1029 4864,'0'0'405,"0"0"64,0 0-42,0 0 21,0 0-149,0 0-65,0 0-63,0 0 42,0 0-42,14-1 426,199-18 598,-187 17-1064,2-1 167,0-2-1,0 0 1,9-4-298,-35 8-320,-2 1-1664,0 0-619,0 0-1087</inkml:trace>
  <inkml:trace contextRef="#ctx0" brushRef="#br0" timeOffset="17734.907">3180 521 6016,'0'0'128,"-12"10"512,-31 50-102,-3-3 1,-2-1 0,-3-3-1,-42 34-538,49-49 64,24-19 40,-1 0-1,-1-2 0,-1-1 0,0 0 0,-1-2 0,-25 11-103,47-24 235,2-1 21,0 0-22,0 0-84,0 0-22,0 0 0,1 0-22,16 1-102,-1 0 1,0 2-1,0 0 0,0 1 0,0 0 0,11 6-4,23 5-3,39 12 664,33 15-661,-120-41 107,-2-1-854,0 0-3477,0 0-85,0 0 2837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1:33.428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30 671 8960,'0'0'-128,"0"0"-22,0 0-63,0 0 64,0 0 21,0 0 0,1 4 21,3 19 102,0 1 0,-2-1 0,0 1-1,-2-1 1,-1 8 5,-14 124 3,6-83-1,-2 41-45,5 0 0,5 0 1,12 95 42,-2-92 64,-4 1 0,-6 2-64,1-94 14,1 0 0,1 0 0,1-1 1,2 0-1,0 1 0,1-2 0,2 1 1,0-1-1,7 12-14,-11-25 5,0-1 0,-1 1 1,-1 0-1,0 0 0,0 0 0,-1 0 1,0 0-1,0 0 0,-1 0 0,-1 1 1,0 4-6,-4 14 22,-2 0 1,0-1 0,-5 8-23,7-19 2,-22 80-6338,22-72 4608</inkml:trace>
  <inkml:trace contextRef="#ctx0" brushRef="#br0" timeOffset="1">177 588 6016,'1'1'3,"-1"0"1,1 0-1,0 0 1,0 0-1,0 0 1,0-1-1,0 1 1,0 0-1,0-1 1,1 1 0,-1 0-1,0-1 1,0 1-1,0-1 1,1 0-1,-1 0 1,0 1-1,0-1 1,1 0-1,-1 0 1,0 0-1,2 0-3,39-2 133,-18 1-87,62 8 72,-32-2 148,40-1-266,235-28 2175,-279 19-2025,-7 3 77,0 3 0,1 1 0,21 4-227,-27-1-58,-1-2-1,1-2 1,0-1 0,31-5 58,40-17-551,-77 13 529,1 2 0,0 2 0,0 1 0,0 1 0,11 2 22,-34 2 81,0 1 1,0 0 0,1 1-1,-2 1 1,1-1-1,0 1 1,-1 1 0,1 0-1,-1 0 1,0 1-1,4 3-81,-4-2 78,1-1 0,-1 0 0,1 0 0,1-1 1,-1-1-1,1 0 0,0 0 0,0-1 0,6 1-78,2-2 100,1-1 0,12-2-100,-2 0 56,-26 2-42,-1-1 0,0 1 1,0 0-1,1 0 1,-1 0-1,0 0 0,0 0 1,0 1-1,0-1 0,0 1 1,1 1-15,-2-1 18,2 0 1,-1 0 0,0 0-1,0-1 1,1 0-1,-1 1 1,0-1 0,1 0-1,0 0 1,-1-1-1,3 1-18,52-6 77,-43 2-59,0 2 0,1 0 1,-1 0-1,3 2-18,-17-1 0,0 0 0,0 0 0,-1 1 0,1-1 0,0 0 0,0 0 0,-1 1 0,1-1 0,0 1 0,-1-1 0,1 1 0,0-1 0,-1 1 0,1-1 0,-1 1 0,1-1 0,-1 1 0,1-1 0,-1 1 0,0 0 0,1-1 0,-1 1 0,1 0 0,-1 0 0,0-1 0,0 2 0,4 18 0,-3-14 0,2 25 0,-1 0 0,-2 0 0,-1 1 0,-1-1 0,-1 0 0,-7 26 0,1-4 0,0 37 0,9 91 152,8 10-152,1 76 125,-9-241-118,1 102 107,-6-1 0,-18 106-114,18-198-1332,2 1 1,1-1 0,2 1 0,2-1 0,3 19 1331,-3-33-3328</inkml:trace>
  <inkml:trace contextRef="#ctx0" brushRef="#br0" timeOffset="2">319 2608 8064,'-9'0'2,"1"-1"0,-1 0 0,1-1 0,0 1 0,-1-2 0,1 1 0,0-1 0,0 0 0,0-1 0,1 0 0,-5-2-2,-10-9 51,1-1 0,-20-18-51,29 24 25,24 3 338,53-13-171,1 3 0,0 3 0,1 3 0,66-2-192,-37 6 316,-1 4 0,17 5-316,-57 1 247,1 3 0,-1 3 1,0 2-1,20 8-247,-13-2 229,0-2 0,36 2-229,-59-12 121,-1-2-1,1-2 0,0-2 0,32-5-120,105-14-491,-170 19-718,0 0 0,0 0 1,0 0-1,0-1 0,-1 0 0,2 0 1209,-1-1-224,0 0 0,-1 0 0,1-1 0,-1 1 0,0-1 0,0-1 0,0 1 0,1-2 224,20-21-1344</inkml:trace>
  <inkml:trace contextRef="#ctx0" brushRef="#br0" timeOffset="3">1725 433 7168,'-1'0'0,"1"-1"0,0 0 0,0 0 0,0 1 0,0-1 0,0 0 0,0 0 0,0 1 0,0-1 1,1 0-1,-1 1 0,0-1 0,0 0 0,0 0 0,1 1 0,-1-1 0,1 0 0,-1 1 0,0-1 0,1 1 0,-1-1 0,1 1 1,-1-1-1,1 1 0,-1-1 0,1 1 0,0-1 0,-1 1 0,1-1 0,-1 1 0,1 0 0,0-1 0,0 1 0,0 0 0,1-1 19,47-41 328,-3-2-1,-1-3 1,-2-1 0,1-6-347,-33 42-128,1 0 1,0 1 0,12-8 127,-11 8-813,-3 4-4008</inkml:trace>
  <inkml:trace contextRef="#ctx0" brushRef="#br0" timeOffset="4">1920 73 6528,'0'0'256,"0"0"0,0 0 0,0 0 0,0 0 21,3-1 86,51-14 834,-39 10-995,0 0 1,0 1-1,1 1 0,-1 1 0,1 0 0,13 0-202,-28 2 10,1 0-1,-1 0 1,0 1-1,0-1 1,1 0-1,-1 1 1,0-1-1,1 1 1,-1-1-1,0 1 1,0-1-1,0 1 1,0 0-1,0 0 1,0-1-1,0 1 1,0 0-1,0 0 1,0 0-1,0 0 1,0 0-1,-1 1-9,2 0 19,-1 1 1,0 0-1,0 0 0,0-1 0,0 1 0,0 0 0,-1 0 0,1 0 0,-1 0 0,0 0-19,0 9 60,-1 0 0,0 0 0,0 0 0,-3 8-60,-1 2 141,-1 0 0,-1-1 1,-3 6-142,-9 20-3602,18-46 39,1-1 598</inkml:trace>
  <inkml:trace contextRef="#ctx0" brushRef="#br0" timeOffset="6">2586 62 6912,'-6'-5'21,"5"4"107,1 1 107,0 0-1,0 0-63,-1 4-110,1-1 1,0 0-1,0 1 0,0-1 1,0 1-1,1-1 0,-1 1 1,2 1-62,-2-2 27,1-1 1,-1 1-1,1 0 0,0-1 1,0 1-1,0-1 1,1 0-1,-1 1 0,0-1 1,1 0-1,0 0 1,-1 0-1,1 0 0,0 0 1,0 0-1,0 0 1,0-1-1,0 1 0,1-1 1,-1 1-1,0-1 1,1 0-1,-1 0 0,2 0-27,-1 0 98,1 0 0,0-1 0,-1 0 0,1 1 0,0-1-1,-1-1 1,1 1 0,0 0 0,0-1 0,-1 0-1,1 0 1,-1 0 0,1 0 0,-1-1 0,1 1 0,-1-1-98,1 0 116,-1 0-1,0 0 1,1 0 0,-1-1 0,0 1 0,0-1 0,0 0 0,0 0 0,-1 0 0,1 0 0,-1 0 0,0-1 0,0 1 0,0-1 0,0 0-116,-1 2 49,0 0 0,-1-1 0,1 0 0,-1 1 0,1-1 0,-1 1 1,0-1-1,0 0 0,0 1 0,0-1 0,-1 0 0,1 1 0,0-1 1,-1 1-1,0-1 0,0 1 0,0-1 0,0 1 0,0 0 0,0-1 1,-1 1-1,1 0 0,-1 0 0,0-1-49,1 1 5,-1 1 1,0-1-1,1 0 0,-1 1 1,0-1-1,0 1 0,0-1 0,0 1 1,0 0-1,0 0 0,-1 0 1,1 0-1,0 0 0,0 0 1,-1 1-1,1-1 0,-2 1-5,-1-1 4,1 1 0,-1 0 1,1 1-1,-1-1 0,1 1 0,-1 0 0,1 0 0,-1 0 0,0 1-4,-11 5-32,1 0 1,0 1-1,0 1 0,-8 6 32,19-12-21,0 0-300,-3 2-1031,3-3-7300,4-2 6689</inkml:trace>
  <inkml:trace contextRef="#ctx0" brushRef="#br0" timeOffset="7">603 811 7168,'-16'6'-9,"1"-1"-1,0 2 1,0 0 0,1 1 0,0 0 0,0 1 0,-8 7 9,3 0-16,0 1 0,1 0 0,1 2 0,-10 13 16,24-27 22,-1 1 1,1-1-1,1 1 1,-1 0-1,1 0 1,0 0-1,0 0 0,1 0 1,-1 0-1,1 1 1,1-1-1,-1 0 1,1 1-1,1-1 1,-1 0-1,1 1 1,0-1-1,0 0 0,2 5-22,-2-10 46,-1 0 0,1 0-1,0 0 1,0 0 0,-1-1-1,1 1 1,0 0 0,0-1-1,0 1 1,0 0 0,0-1 0,0 1-1,0-1 1,0 0 0,0 1-1,0-1 1,1 0 0,-1 0-1,0 1 1,0-1 0,0 0-1,0 0 1,0 0 0,0 0-1,1-1 1,-1 1 0,0 0-1,0 0 1,0-1 0,0 1-1,0 0 1,1-1-46,37-16 231,-35 16-174,14-8 117,-1-1 1,1-1-1,-1 0 1,-1-1-1,0-1 1,-1 0 0,0-1-1,-1-1 1,-1-1-1,-1 1 1,3-5-175,-14 18 30,0 1-7,0 0 0,0 0 0,0-1 0,-1 1 0,1 0 0,0 0 0,-1-1 0,1 1 0,-1 0 1,1-1-1,-1 1 0,1-1 0,-1 1 0,0-1 0,0 1 0,0-1 0,0 1 0,0-1 0,0 1 0,0 0 0,0-1 0,-1 1 0,1-1 0,-1 1 0,1-1 0,-1 1 0,1 0 0,-1-1 0,0 1 1,0 0-1,1 0 0,-2-1-23,-3-2-299,-1 1 0,1 1 1,-1-1-1,0 1 0,0 0 1,0 0-1,0 0 0,0 1 1,0 0-1,0 0 0,-3 1 299,9 0-5802</inkml:trace>
  <inkml:trace contextRef="#ctx0" brushRef="#br0" timeOffset="8">429 1006 7040,'10'-12'0,"-4"6"42,-4 4 193,-2 2 85,0 0-149,0 0-43,0 0-64,0 0-235,19-4-5439,-8 0 4287</inkml:trace>
  <inkml:trace contextRef="#ctx0" brushRef="#br0" timeOffset="9">564 941 9984,'0'0'0,"0"0"-4352,0 0 0,0 0 3200</inkml:trace>
  <inkml:trace contextRef="#ctx0" brushRef="#br0" timeOffset="10">1187 1218 6016,'-9'12'0,"1"0"0,0 1 0,0 0 0,2 1 0,-1-1 0,2 1 0,0 0 0,0 1 0,1-1 0,1 1 0,0 8 0,2-20 24,1-1 1,0 0 0,0 0-1,0 0 1,0 0 0,1 0-1,-1 0 1,1 0 0,-1 0-1,1 0 1,0 0-1,-1 0 1,1 0 0,0 0-1,0 0 1,1 0 0,-1-1-1,0 1 1,0-1-1,1 1 1,0 0-25,0-1 89,1 1 0,-1 0 0,1-1 0,0 1 0,0-1 0,-1 0 0,1 0 0,0 0 0,0 0 0,0-1 0,0 1 0,0-1 0,2 0-89,4 0 234,1 0-1,0-1 0,0 0 1,-1 0-1,1-1 0,-1 0 1,1-1-1,6-3-233,13-6 157,-1-2 0,-1-1 0,0-1 0,-1-1 0,-1-1 1,-1-1-1,0-2 0,-2 0 0,0-1 0,-1-1 0,16-25-157,-31 39 102,-1 0 0,0 0 0,-1-1 0,0 1-1,0-1 1,2-10-102,-5 17 37,-1 0 0,1 0-1,-1 0 1,0 0 0,0 0-1,0 0 1,0 0 0,0 0-1,-1 0 1,0 0 0,1 0-1,-1 0-36,0 1 21,0 1-1,0-1 0,0 0 0,0 1 0,0 0 0,0-1 0,0 1 0,0-1 0,-1 1 0,1 0 0,0 0 0,-1 0 0,1 0 0,-1 0 0,0 0 0,1 0 0,-1 1 0,0-1 0,1 0 0,-1 1 0,0-1-20,-4 0 21,0 0-1,1 0 1,-1 1-1,0-1 1,0 1 0,0 1-1,1-1 1,-1 1-1,0 0 1,1 0 0,-4 1-21,-10 5-471,1 0 0,-15 8 471,4-2-1781,3-2-5152</inkml:trace>
  <inkml:trace contextRef="#ctx0" brushRef="#br0" timeOffset="11">1121 1226 4352,'-3'7'0,"-5"6"0,3-3 0,-3 2 0,2-3 0,1 2 0,-1-2 0,2 1 0,1-3 0,0 1-256,3-8 128,0 0-2432</inkml:trace>
  <inkml:trace contextRef="#ctx0" brushRef="#br0" timeOffset="12">1352 1181 6144,'-10'14'36,"0"-1"1,1 1 0,1 1-1,1-1 1,0 1-1,0 1 1,0 3-37,7-17-384,1-3 0,56-63-125,-33 35 2310,1 2 0,2 0-1801,-21 25 1063,-7 10-787,-5 11-100,-1-6-206,0 0 1,0-1 0,-1 0-1,-1 0 1,0 0 0,-1-2-1,0 1 1,0-1 29,44-35-4629,-14 10 1045</inkml:trace>
  <inkml:trace contextRef="#ctx0" brushRef="#br0" timeOffset="13">1533 1173 9856,'0'0'0,"-12"6"384,12-6 0,-4 7-384,4-7 128,0 10-2176,0-10 128,0 0-2688</inkml:trace>
  <inkml:trace contextRef="#ctx0" brushRef="#br0" timeOffset="14">415 2164 5632,'55'12'794,"-42"-7"-389,1-2-1,0 0 1,1 0-1,-1-2 1,0 0-1,9 0-404,-21-1 74,0 0 0,0-1 0,0 1 0,1-1-1,-1 1 1,0-1 0,0 0 0,0 0 0,0 0 0,0 0 0,-1 0 0,1 0-1,0-1 1,0 1 0,-1 0 0,1-1 0,-1 0 0,1 0-74,14-21-1863,-11 16-3641</inkml:trace>
  <inkml:trace contextRef="#ctx0" brushRef="#br0" timeOffset="15">402 2021 5760,'6'-2'13,"0"0"-1,0 0 1,0 0 0,-1 0-1,1-1 1,-1 0 0,4-2-13,19-10 39,3 3 18,0 2 1,0 2-1,1 0 1,0 2-1,1 2 0,-1 1 1,1 1-1,0 2 1,-1 1-1,1 1 1,-1 3-1,1 0 0,5 3-57,-37-8 12,0 1 0,0-1 0,0 0 0,0 0 0,-1 1-1,1-1 1,0 0 0,0 1 0,0-1 0,0 1-1,0-1 1,-1 1 0,1 0 0,0-1 0,0 1-1,-1 0 1,1-1 0,0 1 0,-1 0 0,1 0-1,-1 0 1,1 0 0,-1 0 0,0-1 0,1 1 0,-1 0-1,0 0-11,0 1 18,0 0-1,0 0 0,0 0 1,0-1-1,0 1 1,-1 0-1,1 0 0,-1 0 1,0-1-1,1 1 0,-1 0 1,0-1-1,0 1 0,0 0-17,-4 5 63,0 0 0,0-1 0,-1 0 0,0 1-1,0-2 1,-3 3-63,-12 8 143,0-1-1,0-1 0,-1-1 1,-1-1-1,-1 0 1,1-2-1,-1-1 1,-5 0-143,9-4-1866,0-1 0,-1-1 0,-20 1 1866,7-2-1963</inkml:trace>
  <inkml:trace contextRef="#ctx0" brushRef="#br0" timeOffset="16">439 2043 9472,'0'10'0,"0"-8"0,0 0 0,0 1-1,0-1 1,-1 0 0,1 1 0,-1-1 0,0 0 0,0 0 0,0 0 0,0 1 0,0-1 0,0 0-1,-1 0 1,1-1 0,0 1 0,-1 0 0,0 0 0,0 0 0,-4 5-20,2 1-4084,9-9 2089,22-13 2262,13-7 3172,-32 19-3248,2 0-171,-1 2 0,6 1 222,0 0-1,0-2 1,-1 0 0,1 0 0,-1-2 0,1 0-1,-1 0 1,0-1 0,13-6-222,8-1 308,-35 11-322,1 0 1,-1-1-1,0 1 1,0 0-1,1 0 1,-1 0-1,0 0 1,1 0-1,-1 0 1,0 0-1,0 0 1,1 0 0,-1 0-1,0 0 1,0 0-1,1 0 1,-1 0-1,0 0 1,1 0-1,-1 0 1,0 0-1,0 0 1,1 1-1,-1-1 1,0 0-1,0 0 1,1 0-1,-1 0 1,0 0-1,0 1 1,0-1 0,1 0-1,-1 0 1,0 1-1,0-1 1,0 0-1,0 0 1,0 1-1,1-1 1,-1 0-1,0 0 1,0 1-1,0-1 1,0 0-1,0 0 1,0 1-1,0-1 1,0 0-1,0 1 1,0-1-1,0 0 1,0 0 0,0 1-1,0-1 1,0 0-1,0 0 1,0 1-1,-1-1 1,1 0-1,0 0 1,0 1 13,0 3-949,0-2-1419,0-2-1173</inkml:trace>
  <inkml:trace contextRef="#ctx0" brushRef="#br0" timeOffset="17">1495 2051 10240,'-9'7'-10,"-1"-1"1,1-1 0,-1 1 0,0-2-1,-11 4 10,-32 18-60,44-21 28,4-2 12,1-1-1,0 1 1,0-1-1,-1 1 1,2 0-1,-1 1 1,0-1 0,1 1-1,-1-1 1,1 1-1,0 0 1,-1 3 20,4-6 0,0 0-1,0 0 1,0 0 0,0 0 0,1 0 0,-1 0 0,0 0-1,1-1 1,-1 1 0,1 0 0,-1 0 0,1 0 0,-1 0-1,1-1 1,-1 1 0,1 0 0,0-1 0,-1 1 0,1 0-1,0-1 1,0 1 0,-1-1 0,1 1 0,0-1 0,0 0-1,0 1 1,0-1 0,0 0 0,0 1 0,0-1 0,0 0-1,0 0 1,33 9 27,8-1 144,0-2 1,0-1-1,2-3-171,-26-1 43,-1-2-1,0 0 0,0-1 1,1-1-1,-2 0 1,1-2-1,0 1 0,15-8-42,-19 6 71,1 0 0,-1-1 0,-1-1 0,1 0 0,-1 0 0,0-1 0,3-5-71,-12 12 47,0-1 1,-1 0 0,0 1 0,0-1 0,1 0 0,-2 0-1,1 0 1,0-1 0,-1 1 0,1 0 0,-1-1 0,0 1-1,0 0 1,0-1 0,-1 1 0,1-1 0,-1 0-1,0 1 1,0-1 0,0 1 0,0-1 0,-1 1 0,0-1-1,1 1 1,-1-1 0,0 1 0,-1-1 0,1 1-1,-1 0 1,1 0 0,-1-1 0,-2-1-48,1 0 13,0 0 0,0 1 0,-1-1 0,0 1 0,0 0-1,0 0 1,0 1 0,-1-1 0,1 1 0,-1 0 0,0 0 0,0 0 0,0 1 0,0-1 0,-1 1 0,1 1-1,-1-1 1,1 1 0,-4-1-13,-4 1 23,0 1 0,0 0-1,0 0 1,0 2 0,0-1-1,0 2 1,1-1 0,-3 3-23,-11 1-1839,1 2 0,0 1 0,1 0 0,0 2 0,-4 4 1839,26-14-981,2-1-747</inkml:trace>
  <inkml:trace contextRef="#ctx0" brushRef="#br0" timeOffset="18">1632 2036 12672,'-7'6'0,"-5"5"0,-1 0 0,-2 0 0,-2 3 0,-2-1-256,4-2 0,1 1-2176,2-5 128,1 0-2816</inkml:trace>
  <inkml:trace contextRef="#ctx0" brushRef="#br0" timeOffset="19">1661 2035 9984,'0'0'0,"-12"8"0,6 0 0,2 2 0,-2-1 0,3 2-3200,-2-2 128,-1 1 768</inkml:trace>
  <inkml:trace contextRef="#ctx0" brushRef="#br0" timeOffset="20">1617 2096 9984,'0'0'0,"0"0"0,0 0 128,-7 11-1024,1-3 128,0-1-5120</inkml:trace>
  <inkml:trace contextRef="#ctx0" brushRef="#br1" timeOffset="21">1814 1399 1920,'13'-5'0,"-7"2"21,-4 3 86,26-20 2709,76-56-1889,-67 47-716,0 2 0,2 2 0,1 1-1,22-9-210,-56 30 24,0 1-1,0 0 1,1-1-1,-1 2 0,0-1 1,5 0-24,-8 2 1,-1 0 1,1 0 0,-1 1-1,1-1 1,-1 1 0,1-1-1,-1 1 1,0 0 0,1-1 0,-1 1-1,0 0 1,0 1 0,1-1-1,-1 0 1,0 1 0,0-1-1,0 1 1,1 1-2,2 1 145,-1 0-1,1 0 1,-1 1-1,0-1 1,0 1 0,0 0-1,-1 0 1,0 1-1,0-1 1,0 1 0,0-1-1,-1 1 1,0 0-1,0 0 1,-1 0 0,0 0-1,0 0 1,0 5-145,7-11-2475,0 0-2154</inkml:trace>
  <inkml:trace contextRef="#ctx0" brushRef="#br1" timeOffset="23">3020 873 5888,'-7'0'21,"6"0"86,-9 0 426,-18 0 726,27 1-1226,-1 1 1,1-1 0,-1 0-1,1 1 1,0 0 0,-1-1 0,1 1-1,0 0 1,0-1 0,0 1-1,0 2-33,-2 1 35,0 1-3,1 0 0,-1 0 0,1 1-1,0 0 1,0-1 0,1 1 0,0 0 0,0 0 0,1 0-1,-1-1 1,2 5-32,0 15 199,1 1-1,3 6-198,-4-28 41,0 0 0,1 0 1,-1 0-1,1 0 0,0 0 1,0-1-1,1 1 0,-1 0 1,1-1-1,0 0 0,0 0 1,1 0-1,-1 0 1,1 0-1,0-1 0,0 1 1,0-1-1,0 0 0,0 0 1,1-1-1,0 1 0,-1-1 1,1 0-1,0 0 0,0-1-41,0 1-483,1-1 0,-1 0 0,0-1 0,0 1 0,0-1 0,0 0 0,0 0 0,0-1 0,1 1 0,1-2 483,5 0-5035</inkml:trace>
  <inkml:trace contextRef="#ctx0" brushRef="#br1" timeOffset="24">3104 904 6656,'2'2'53,"1"0"0,-1 0 1,0 0-1,1 0 0,-1 0 1,1 0-1,-1-1 0,3 1-53,0 2 202,0 0 0,-1 0-1,1 0 1,-1 1-1,0-1 1,0 1-1,0 0 1,2 4-202,-1-1 189,1-1 0,-1 0-1,2 0 1,4 4-189,4 0 199,0-1 0,0-1 0,4 2-199,35 22 86,-53-32-1387,-1-1-4587</inkml:trace>
  <inkml:trace contextRef="#ctx0" brushRef="#br1" timeOffset="25">3285 936 8576,'-11'6'69,"-1"2"0,1-1 0,1 2-1,-1-1 1,1 1 0,1 1 0,0 0 0,0 0 0,1 1 0,0 0 0,1 0 0,0 1 0,-1 3-69,-11 16-1323,13-23-4138</inkml:trace>
  <inkml:trace contextRef="#ctx0" brushRef="#br1" timeOffset="26">3020 873 3712,'8'4'0,"-8"-4"11,1 0 0,-1 1 1,1-1-1,-1 0 0,1 0 0,-1 1 1,1-1-1,0 0 0,-1 0 0,1 0 1,-1 0-1,1 0 0,-1 0 1,1 0-1,0 0 0,-1 0 0,1 0 1,-1 0-1,1 0 0,-1 0 0,1-1 1,-1 1-1,1 0 0,-1 0 0,1-1 1,-1 1-1,1 0 0,-1-1 0,1 1 1,-1 0-1,1-1 0,-1 1 0,1-1 1,-1 1-1,0 0 0,1-1-11,5-2 378,1 0 0,-1 1-1,1 0 1,0 1 0,-1-1 0,1 1-1,0 0 1,0 1 0,3 0-378,65 6 270,-11-1-15,-43-5-250,-11 0-2953,-10 0-359</inkml:trace>
  <inkml:trace contextRef="#ctx0" brushRef="#br1" timeOffset="27">3217 776 7040,'3'2'69,"0"0"0,0-1 1,1 1-1,-1-1 0,1 0 1,-1 0-1,1 0 0,0 0 1,-1-1-1,1 1 0,2-1-69,-2 0 151,0 1 0,1-1-1,-1 1 1,1 0 0,-1 0 0,0 1-1,0-1 1,2 2-151,-5-2 25,0 0 0,0 0 0,0 0 0,0 0 0,0 0 0,0 0 0,0 0 0,0 0 0,0 0 0,0 1 0,-1-1-1,1 0 1,-1 1 0,1-1 0,-1 1 0,1-1 0,-1 0 0,0 1 0,1-1 0,-1 1 0,0-1 0,0 1 0,0-1 0,0 1 0,-1-1 0,1 1-1,0-1 1,-1 1-25,0 4-48,-1 0 0,0 0 0,0 0 0,0-1 0,-1 1 0,0 0 0,0-1 0,0 0 0,-1 0 0,0 0 0,0 0 0,0 0 0,-1-1 0,1 0 0,-1 0 0,-5 4 48,2-3-5994</inkml:trace>
  <inkml:trace contextRef="#ctx0" brushRef="#br1" timeOffset="28">3452 785 9472,'4'3'17,"0"-1"0,-1 0 0,0 1 1,1-1-1,-1 1 0,0 0 0,0 0 0,0 0 1,-1 0-1,1 1 0,-1-1 0,0 1 0,1 1-17,0 0 33,2 4 63,-1 0-1,0 1 1,0-1 0,-1 1 0,0 0-1,-1 0 1,0 0 0,-1 0 0,0 0 0,0 0-1,-1 1 1,0-1 0,-1 0 0,-1 5-96,-1 5 114,-2 0 0,0 0 1,-1 0-1,0 0 0,-2-1 0,-6 12-114,9-22-207,0 0-1,-1-1 0,0 0 0,-6 7 208,-30 28-6827,22-25 4139</inkml:trace>
  <inkml:trace contextRef="#ctx0" brushRef="#br1" timeOffset="29">2340 1776 7424,'0'0'149,"0"0"64,0 0-42,0 0 42,0 0-42,0 0 64,0 0 42,1-2 43,20-21 111,-1-1 0,-1 0-431,1-2 177,1 1 0,1 0-177,-21 23 42,0 1-35,-1 0-1,1 1 1,0-1-1,-1 0 1,1 1 0,0-1-1,-1 0 1,1 1 0,0-1-1,0 1 1,-1-1 0,1 1-1,0-1 1,0 1 0,0 0-1,0-1 1,-1 1 0,1 0-1,0 0 1,0-1-1,0 1 1,0 0 0,0 0-1,0 0 1,0 0 0,0 0-1,0 1 1,0-1 0,0 0-7,11 2 0,-3 5 0,-5 0 21,-1 1 1,0-1 0,-1 0-1,0 1 1,0-1 0,0 1-1,-1 0 1,0-1 0,-1 8-22,3 5 61,-1 6 157,-1-17 175,-1-1 1,1 1-1,1-1 1,1 4-394,-3-10 341,0-2-149,3-2 21,3-4-164,-1 1 0,1-1 0,-1-1 0,0 1 0,-1-1 0,1 1 0,-1-1 0,0-1-1,-1 1 1,0 0 0,0-2-49,10-34-9156,-11 36 5892</inkml:trace>
  <inkml:trace contextRef="#ctx0" brushRef="#br1" timeOffset="30">2359 1997 5504,'0'0'149,"4"-6"108,-1 2 3305,60-113-2922,-58 112-640,1 11 0,37 62 277,-42-67-271,0 0 0,0-1 1,0 1-1,0 0 0,0 0 0,0-1 1,0 1-1,0-1 0,0 1 0,0-1 0,0 1 1,0-1-1,0 0 0,0 0 0,0 1 0,1-1 1,-1 0-1,0 0 0,0 0 0,0 0 1,0 0-1,0 0 0,1-1 0,-1 1 0,0 0-6,33-11 185,-25 8-162,49-16 1235,-52 15-1236,2-2-1452,-7 4-5716</inkml:trace>
  <inkml:trace contextRef="#ctx0" brushRef="#br1" timeOffset="32">3197 1473 2944,'-2'5'318,"0"0"0,1 0 1,0 0-1,0 0 0,0 0 1,0 0-1,1 0 0,0 1 0,0-1 1,0 0-1,1 0 0,0 0 0,0 0 1,1 3-319,-2-6 89,1 0 1,-1 0-1,1 0 1,-1 0 0,1 0-1,0-1 1,0 1-1,0 0 1,0 0-1,0-1 1,0 1-1,0 0 1,1-1 0,-1 1-1,1-1 1,-1 0-1,1 1 1,-1-1-1,1 0 1,0 0-1,-1 0 1,1 0-1,0 0 1,0-1 0,0 1-1,0 0 1,0-1-1,0 1 1,0-1-1,0 0 1,0 0-1,0 0 1,0 0 0,0 0-1,0 0 1,1-1-90,2 0 99,-1-1 0,0 1 1,0-1-1,0 0 0,0-1 1,0 1-1,-1-1 0,1 1 1,0-1-1,-1 0 0,0-1 1,0 1-1,0-1 0,0 1 1,-1-1-1,1 0 0,-1 0 1,0 0-1,0 0 0,0 0 1,-1 0-1,0 0 0,1-1 1,-1 1-1,-1-1 0,1 1 1,-1-1-1,0 1 0,0-1 1,0 1-1,0-1 0,-1-2-99,0 5 8,1 0 0,-1 1 1,0-1-1,1 1 0,-1 0 0,0-1 0,0 1 0,0-1 0,0 1 0,0 0 0,0 0 0,-1 0 0,1 0 0,0 0 1,0 0-1,-1 0 0,1 0 0,-1 0 0,1 0 0,-1 1 0,1-1 0,-1 1 0,1-1 0,-1 1 0,0 0 1,1-1-1,-1 1 0,1 0 0,-1 0 0,0 0 0,1 0 0,-2 1-8,-3-1 2,1 0 1,-1 1-1,0 0 0,1 0 1,-1 1-1,0-1 0,1 1 1,-6 3-3,-24 17-1264,13-5-4811,12-10 1510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2:00.7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96 1 4096,'0'0'384,"0"0"0,0 0 0,0 0-43,0 0-170,0 0-43,0 0 21,0 0 64,2 6-85,12 43 24,-6-27 411,-2-1 0,0 1-1,-2 1 1,0-1 0,-1 14-563,-3-32 88,-1 0 0,1 0 0,-1 0 0,0 0 0,0 0 0,0 0 0,-1 0 0,0-1 0,1 1 0,-1 0 0,-1-1 0,1 1 0,0-1 0,-1 0 0,1 0 0,-2 0-88,3-1 128,1-2 0,0 0 0,-39-11 256,34 8-371,1-1 0,-1 1 0,1-1 0,0 0 0,1 0 0,-1-1 0,1 1 0,0-1 0,0 1-1,0-1 1,0 0 0,1 0 0,0 0 0,0-1 0,0 1-13,-3-15 91,0 0 0,2-1 0,-1-10-91,1 11 23,2 16-3,1 3-20,-1-1 0,1 1 0,0 0 0,0-1 0,0 1 1,-1-1-1,1 1 0,1 0 0,-1-1 0,0 1 0,0-1 0,0 1 0,1 0 0,-1-1 0,1 1 0,-1 0 0,1 0 0,0-1 0,-1 1 1,1 0-1,0 0 0,7-12 0,0 1 0,3 7 0,-1 3 0,2 1 0,4-2 0,0 3 0,-4 2 0,-1-4-22,3 0-63,9 2-751,-19 0-2189,-4 0-2351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2:05.7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0 2560,'9'9'-21,"-7"-7"-86,-2-2-21,0 0 171,0 0 682,0 0 64,0 0-405,0 0-64,0 0-128,9 23 384,6 8-126,-2-1 0,-1 2 0,5 21-450,-13-37 285,0 1-1,-1-1 1,-1 1-1,-1 0 1,0 0 0,-1 0-1,-1 0 1,-1 3-285,1-16 59,0-1 1,1 1 0,-2-1 0,1 0-1,0 1 1,-1-1 0,1 0-1,-1 0 1,0 0 0,0 0-1,0 0 1,-1-1 0,1 1-1,-1 0 1,1-1 0,-1 0 0,0 0-1,0 0 1,0 0 0,0 0-1,0 0 1,-1-1 0,-1 1-60,-1 0 22,1 0 0,0-1 1,-1 1-1,1-1 0,-1-1 1,1 1-1,-1-1 0,1 0 0,-1 0 1,0-1-1,1 1 0,-1-1 1,1 0-1,-4-2-22,6 2 5,0-1 1,0 0-1,0 1 0,1-1 0,-1 0 1,1 0-1,-1-1 0,1 1 0,0 0 1,0-1-1,0 1 0,0-1 0,0 0 1,1 0-1,-1 0 0,1 0 0,0 0 1,-1 0-1,1-1-5,-15-68 113,10 40-91,4 25-22,1-1 0,0 1 0,1-1 0,0 1 0,0-1 0,0 0 0,1 1 0,0-1 0,1 1 0,-1 0 0,2-1 0,-1 1 0,1 0 0,0 0 0,0 0 0,1 1 0,0-1 0,4-5 0,3 3 0,10-6-3,-9 5-13,1 1 0,0 0-1,0 1 1,1 0 0,-1 1-1,2 1 1,-1 0 0,1 1-1,9-2 17,-15 5-85,4 2 64,8 0-4886,-21 0 1110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2:07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60 121 5120,'12'8'157,"-1"1"1,0 1-1,0 0 1,-1 0 0,0 1-1,0 0 1,-1 1-1,-1 0 1,0 0-1,-1 1 1,0-1-1,-1 2 1,0 1-158,1 7 347,-1 0 1,-2 1-1,0 0 0,-1-1 1,-1 1-1,-1 0 1,-2 4-348,1-25 661,0-2-405,-22 1 261,18 0-480,-1-1 0,1 1 0,-1-1-1,1 0 1,0 0 0,-1-1 0,1 1 0,0-1 0,-1 0 0,1 0 0,0 0 0,0-1-1,0 0 1,0 1 0,0-1 0,0-1 0,0 1 0,1 0 0,-1-1 0,1 0 0,0 0-1,-1 0 1,0-2-37,-7-9 9,0 0-1,2 0 0,0-1 0,0-1 1,2 1-1,-1-1 0,2 0 0,1-1 0,0 0 1,0 0-1,1-3-8,3 9 3,-1 0 0,2 0 0,-1-1 0,1 1 0,1 0 0,0 0 1,1 0-1,0 0 0,1 0 0,0 1 0,0-1 0,1 1 0,0-1 0,1 1 0,1 1 0,-1-1 0,1 1 1,1 0-1,2-2-3,4-3 0,1 5 0,3 5 0,-2 2 0,0-1 0,1 3 0,0 4-22,-2 1-63,-4-1-128,-8-3-747,-2-1-1131,0 0-3754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9:45.3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325 134 4864,'0'0'128,"0"0"21,0 0 86,0 0 42,0 0 107,3-12 981,-2 10-1294,-1-1 1,1 1-1,0-1 0,-1 1 0,1-1 0,-1 1 0,0-1 0,0 1 0,0-1 0,0 1 0,-1-1 0,1 1 0,-1-1 0,1 1 0,-1 0 0,0-1 0,0 1 0,0 0 0,0-1 0,0 1-71,-2-3 88,0 1 0,-1-1-1,1 1 1,-1 0 0,0 1-1,0-1 1,0 1 0,0-1-1,0 1 1,-1 0-88,-2-1 46,1 1 0,0-1 0,-1 1 0,0 0 0,0 1 0,1-1-1,-1 2 1,-1-1 0,1 1 0,0 0 0,0 0 0,-1 1 0,1 0 0,0 0 0,-3 1-46,-1 2 14,1 0 0,0 1 0,0 0 0,0 1 0,0 0 1,1 1-1,0 0 0,0 0 0,1 1 0,-1 0 0,1 1 0,1-1 0,0 2 0,-3 2-14,7-6 6,-1-1 1,1 1-1,0 0 0,0 0 0,1 1 0,0-1 0,0 0 0,0 1 0,0-1 1,1 1-1,0 0 0,0 0 0,0-1 0,1 1 0,0 0 0,0 0 0,1 0 1,-1-1-1,1 1 0,0 0 0,1-1 0,0 1 0,-1-1 0,2 1 0,-1-1 1,1 0-1,2 5-6,-1-5 27,0-1 0,0 0 0,0 0-1,1 0 1,0 0 0,-1-1 0,1 0 0,0 0 0,1 0 0,-1-1 0,0 1 0,1-1 0,-1 0 0,1-1 0,0 1 0,0-1 0,-1-1 0,1 1 0,4-1-27,2 1 102,1 0 0,-1-1 1,0-1-1,1 0 1,-1-1-103,-25 10-41,1 0 1,0 1-1,0 0 1,1 1-1,0 1 0,0 0 1,2 0-1,-1 1 1,1 0-1,-5 10 41,13-21-10,0 1 0,1 0-1,-1 0 1,0 0-1,0 0 1,1 0 0,-1 0-1,1 0 1,0 0 0,0 0-1,0 0 1,0 0-1,0 0 1,0 0 0,0 0-1,0 0 1,1 0-1,-1 0 1,1 0 0,0 0-1,0 1 11,2 2-4,-1-1 0,1 0-1,0 0 1,0 0-1,1 0 1,-1-1 0,1 1-1,-1-1 1,3 1 4,11 8 11,1 0 1,-1-2 0,2 0-1,2-1-11,-19-8-2,2 1-241,1-1 1,-1 1-1,1-1 0,0 0 1,-1-1-1,1 1 0,0-1 1,4 0 242,8 0-6144</inkml:trace>
  <inkml:trace contextRef="#ctx0" brushRef="#br0" timeOffset="664.889">585 103 4224,'0'0'128,"0"0"0,0 0 256,0 0 0,0 0 0,0 0 0,6 17 0,0-8 128,0 0-384,2 2 0,1 1 0,-1-3 128,-4 1-384,-4-10 128,0 0-5120</inkml:trace>
  <inkml:trace contextRef="#ctx0" brushRef="#br0" timeOffset="1012.378">478 360 7424,'0'0'0,"12"-5"0,-12 5 128,9 0 256,-9 0 0,0 0-256,0 0 0,8 9 0,-8-9 128,14 17-128,-7-8 128,2 2-128,2-2 0,1-2-128,1 1 128,-1-2-7040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44.906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0 5632,'27'0'1578,"-1"2"-1053,1 1 0,0 1 0,-1 1 0,15 6-525,-10-3 147,1-1-1,0-1 0,6-2-146,117 25 619,-139-27-583,20-4 160,2-2-172,-24 4-24,3 5 56,-8-5 4,15-2-48,-11 1-12,21-10-2944,-31 11 682,-3 0-1364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9:50.7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 5376,'34'-4'559,"1"1"0,-1 2 0,1 1 0,0 1-1,24 6-558,-52-8 26,29 3-30,-9 5-956,-18-6-3840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9:53.2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250 46 5888,'0'0'128,"0"0"42,0 0 172,-15 33 810,-4-10-892,0-1 0,-2 0 0,-10 7-260,-21 22 222,-39 36 77,90-85-192,1-2 21,0 0 0,0 0 0,0 0 0,0 0 21,4 4-58,1 0 1,0 0-1,0 0 1,0 0-1,0-1 1,1 0-1,3 2-91,11 2 59,0 0-1,0-2 1,1 0 0,0-1-1,0-1 1,11 0-59,46 8 267,-73-11-185,-4 0-70,0 0-1,0 0 1,0 1-1,0-1 1,0 0-1,0 0 1,0 1-1,0-1 1,0 0-1,0 1 1,0-1-1,0 1 1,-1-1 0,1 1-1,0 0 1,0-1-1,0 1 1,-1 0-1,1 0 1,0-1-1,-1 1 1,1 0-1,-1 0 1,1 0-1,-1 0 1,1 0-1,-1 0 1,0 0-12,1 0 64,-1-1-149,0 0-1366,0 0-5290</inkml:trace>
  <inkml:trace contextRef="#ctx0" brushRef="#br0" timeOffset="820.541">711 25 6784,'0'0'128,"-13"-9"234,8 6-311,-1 1-1,1 0 0,-1 0 0,1 0 0,-1 1 0,0-1 0,1 1 1,-1 1-1,0-1 0,0 1 0,0 0 0,0 0 0,0 1 1,1 0-1,-4 1-50,-11 2 100,1 1 0,0 1-1,0 1 1,-1 1-100,18-7 1,0 0 0,1 0 0,-1 0 0,0 0 0,0 0 0,1 0 0,-1 1 0,1-1 0,-1 1 0,1-1 0,0 1 0,0 0 0,-1-1 0,1 1-1,0 0 1,1 0 0,-1 0 0,0 0 0,0 0 0,1 0 0,-1 0 0,1 0 0,0 0 0,0 0 0,-1 0-1,6 53-4,-3-40 6,-1-9 17,1-1 0,-1 1 0,1 0-1,0-1 1,0 1 0,1-1 0,0 0 0,0 0 0,0 0 0,0 0 0,1 0 0,0-1 0,0 1 0,0-1 0,0 0 0,1 0 0,0-1 0,0 1 0,0-1-19,2 1 31,1 1 0,-1-1 1,1-1-1,0 0 1,0 0-1,0 0 0,0-1 1,1 0-1,-1-1 1,1 0-1,-1 0 0,1-1 1,0 0-32,-7 0 16,0 0 1,0 0-1,-1-1 1,1 1-1,0 0 1,-1-1-1,1 0 1,0 1-1,-1-1 1,1 0-1,-1 0 1,1 0-1,-1 0 1,0 0-1,1 0 1,-1 0-1,0 0 1,0-1 0,0 1-1,0-1 1,0 1-1,0 0 1,0-1-1,0 0 1,0 1-1,-1-1 1,1 1-1,-1-1 1,1 0-1,-1 1 1,1-2-17,-4 3 0,0 1 0,1 0 0,-1 0 0,1 0 0,-1 1 0,1-1 0,0 1 0,-1-1 0,1 1 0,0 0 0,0 0 0,0 0 0,-5 3 0,-71 43 0,57-37 0,1 1 0,0 0 0,0 2 0,1 1 0,1 0 0,1 1 0,0 1 0,16-16 0,0 1 0,0-1 0,0 0 0,1 1 0,-1-1 0,0 1 0,1-1 0,-1 1 0,1-1 0,-1 1 0,1 0 0,0-1 0,-1 1 0,1-1 0,0 1 0,0 0 0,0-1 0,0 1 0,1-1 0,-1 1 0,0 0 0,1-1 0,-1 1 0,1-1 0,-1 1 0,1-1 0,0 1 0,0-1 0,0 1 0,28 29 0,-26-27 0,3 1-297,1-1 0,0 1 0,0-1 0,0 0 1,0-1-1,1 1 0,-1-1 0,1-1 0,0 0 1,0 0-1,0 0 0,0-1 0,0 0 0,0-1 1,0 1-1,0-2 0,0 1 0,0-1 0,0 0 1,0-1-1,0 0 0,0 0 0,1-1 297,7-2-1877</inkml:trace>
  <inkml:trace contextRef="#ctx0" brushRef="#br0" timeOffset="1509.154">865 132 5248,'0'0'128,"0"0"0,0 0 21,0 0 128,0 0 214,0 0 85,0 0-149,34 14 597,-10-3-714,2-1-1,0-1 1,21 4-310,-34-10 56,-1-1-1,1 0 1,0-1-1,0 0 1,0-1-1,0-1 1,0 0-1,-1-1 1,4-1-56,40-6 256,-55 9-149,-9 10 21,-11 11-103,0 0 1,-1-2-1,-1 0 1,-1-1 0,-7 3-26,10-5 17,1 0 1,1 1-1,1 1 1,-4 5-18,2-1 29,-1-2 0,-21 19-29,-7-2-4971,45-35 214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9:47.1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61 24 5376,'245'-20'2965,"-183"18"-2859,2 1-3220,-46 1-299</inkml:trace>
  <inkml:trace contextRef="#ctx0" brushRef="#br0" timeOffset="373.058">102 350 5888,'0'0'256,"4"-1"42,2 0-166,1 0-1,-1 0 0,1 1 1,0 0-1,-1 1 1,1-1-1,0 1 0,-1 0 1,6 2-132,42 4 439,-3-11-279,-1-2 0,0-3 0,0-2 0,9-4-160,-54 13-397,1 0-573,-1 1-2698,-5 1 1407</inkml:trace>
  <inkml:trace contextRef="#ctx0" brushRef="#br0" timeOffset="1143.071">33 100 6144,'0'61'537,"-1"13"1230,8 51-1767,-5-105 117,0 0 0,-2 0 1,0 1-1,-1-1 0,-1 0 1,-1 0-1,-1-1 0,0 1 1,-1-1-1,-9 19-117,6-11 236,7-25-14,2-8-19,1-6-96,0 9-22,2-2-75,1 0 0,0 0 0,0 1 0,0 0-1,1 0 1,0 0 0,0 1 0,0-1-1,0 1 1,0 1 0,1-1 0,-1 1 0,1 0-1,-1 1 1,1 0 0,6-1-10,9 1 9,0 1 1,0 0-1,-1 2 1,9 2-10,-9-2 61,44 14-36,-53-13 81,0 1 0,0-1 0,0-1 0,0 0 0,6 0-106,-16-2-21,-2 0-491,0 0-1216,0 0-4352</inkml:trace>
  <inkml:trace contextRef="#ctx0" brushRef="#br0" timeOffset="4755.848">614 100 4992,'0'0'128,"0"0"0,0 0 384,0 0 0,0 0-384,0 0 128,0 0-128,0 0 128,0 11 0,0 1 0,1 2 128,2 1 0,0 2-256,-1-5 0,-2-3 0,0-9 0,0 0-6272</inkml:trace>
  <inkml:trace contextRef="#ctx0" brushRef="#br0" timeOffset="5105.168">598 417 7680,'0'0'0,"0"0"128,0 0 0,0 0 0,0 0 128,0 0-256,0 0 128,0 0 0,0 0 0,0 0 0,0 0 0,11 5-128,1 1 128,2-1-128,3-1 0,0 1-6400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19:55.8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32 4992,'24'-1'533,"44"-10"1329,-53 7-1666,1 1 0,-1 1 0,0 0-1,3 1-195,42-2 616,-49 1-528,1 1-1,0 0 1,0 1-1,-1 0 1,1 1-1,0 0 1,0 1-1,-1 0 1,1 1 0,-1 0-1,5 3-87,-14-5 107,-2-1-43,0 0-256,0 0-1131,0 0-4266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0:00.3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234 28 6528,'0'0'256,"0"0"0,0 0 0,-12 12 490,-24 31 171,-38 34-917,32-35 513,-26 35-513,68-76 4,-1-1 0,1 1 1,0 0-1,0-1 1,0 1-1,-1 0 0,1-1 1,0 1-1,0 0 1,0-1-1,0 1 0,0 0 1,0 0-1,0-1 1,0 1-1,1 0 0,-1-1 1,0 1-1,0 0 0,1-1 1,-1 1-1,0 0 1,1-1-1,-1 1 0,0-1 1,1 1-1,-1 0 1,1-1-1,-1 1 0,1-1 1,0 1-5,28 23 216,40 14 72,-58-36-234,-8-2-42,-1 0-1,0 1 1,1-1 0,-1 1 0,0-1 0,0 1 0,0 0 0,1 0 0,-1 0 0,0 1-1,0-1 1,0 0 0,-1 1 0,1-1 0,0 1 0,0 0 0,0 1-12,3 0 30,7 13 73,-5-5-87,-6-9-148,0 0-1,0-1 1,1 1 0,-1-1 0,0 0-1,0 1 1,1-1 0,-1 0 0,1 0-1,-1 0 1,1 0 0,-1 0 0,1 0-1,0 0 1,-1 0 0,1-1 0,0 1-1,0-1 1,0 1 0,0-1 132,8 2-5312</inkml:trace>
  <inkml:trace contextRef="#ctx0" brushRef="#br0" timeOffset="961.758">622 8 6528,'0'0'149,"0"0"128,0 0 214,0 0 64,0 0-214,0 0-21,0 0-149,-12-4 191,5 3-347,0 0 0,-1 0 0,1 1 0,0 0 0,0 0 0,-1 0 0,1 1-1,0 0 1,0 1 0,0 0 0,0 0 0,0 0 0,0 1 0,1 0 0,-1 0-1,1 1 1,0 0 0,0 0 0,-1 1-15,-1 0 19,0 1 1,0 1-1,1 0 0,0 0 0,0 0 1,0 1-1,1 0 0,0 0 1,1 0-1,0 1 0,0 0 0,1 0 1,-3 9-20,6-15 4,-1 1 1,1 0-1,1-1 0,-1 1 1,0 0-1,1 0 1,0 0-1,0-1 0,0 1 1,0 0-1,1 0 1,0 0-1,-1 0 0,1-1 1,1 1-1,-1 0 1,0-1-1,1 1 0,0-1 1,0 0-1,0 1 1,0-1-1,1 0-4,2 2 12,1 0 0,0 0 0,0 0 1,0-1-1,1 0 0,0-1 0,0 1 0,0-1 0,0 0 0,0-1 0,3 1-12,-6-2 29,0 0-1,0-1 1,1 1 0,-1-1-1,0 0 1,0 0-1,1 0 1,-1 0-1,0-1 1,3-1-29,9 0 354,-36 7-350,1 1-1,-1 0 0,2 2 0,-1 0 1,1 1-1,0 1 0,-6 4-3,-4 2-1,18-11 1,6-4 0,1 1 0,0 0 0,-1 0 0,1 0 0,0 0 0,0 0 0,0 1 0,1-1 0,-1 1 0,0 0 0,1 0 0,-9 11 0,10 1 0,3-12 0,0 1 0,0-1 0,1 1 0,0-1 0,0 0 0,0 0 0,0 0 0,0 0 0,0 0 0,1-1 0,0 0 0,-1 1 0,1-1 0,0-1 0,0 1 0,0 0 0,0-1 0,2 1 0,83 17 0,-82-18 0,4 1-185,1 0 0,0-1 0,0 0 0,0 0 0,-1-1 0,1-1 0,0 0 1,0-1-1,10-3 185,-8 1-6016</inkml:trace>
  <inkml:trace contextRef="#ctx0" brushRef="#br0" timeOffset="1723.389">771 66 6528,'13'10'70,"-3"-3"226,-1 1-1,1-1 0,1-1 0,-1 0 0,1 0 0,0-1 1,1 0-1,10 2-295,12 3 389,0-2 0,0-1 1,1-2-1,28 0-389,-61-5 107,-2 0 21,0 0 0,-1 4-119,1-1 0,-1 0 0,0 1 0,0-1 0,-1 0 0,1 1 0,-1-1 1,1 0-1,-1 0 0,0 0 0,0 0 0,0-1 0,-1 1 0,1-1 0,-2 2-9,-46 39 110,37-32-100,-6 2-9,0 0 1,0-1-1,-15 6-1,19-11-2,0 1-1,0 0 0,1 1 1,1 1-1,0 0 1,0 0-1,1 2 1,0-1-1,1 2 0,-3 3 3,5-3-1493,9-13-4928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0:02.7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29 144 6272,'2'0'77,"-1"0"1,1 0-1,-1 0 1,1 1-1,-1-1 1,0 0 0,1 1-1,-1-1 1,1 1-1,-1 0 1,0-1-1,1 1 1,-1 0-1,0 0 1,0 0-1,0 0 1,0 0-1,1 0 1,-1 0 0,-1 0-1,1 0 1,0 0-1,0 1 1,0-1-1,-1 0 1,1 1-1,0-1 1,-1 1-1,0-1 1,1 0-1,-1 1 1,0-1 0,1 1-1,-1 0-77,1 2 69,0 0 0,0-1 1,0 1-1,1-1 0,-1 1 0,1-1 0,0 0 0,0 0 1,0 0-1,3 3-69,21 20-1835,-26-26-3370</inkml:trace>
  <inkml:trace contextRef="#ctx0" brushRef="#br0" timeOffset="294.447">0 424 7040,'4'-5'-96,"10"-8"844,-3 32 328,-8-12-1104,0 0 1,1 0-1,-1 0 1,2 0 0,-1-1-1,3 4 28,-5-8-355,0 0 0,0 1 0,1-1 0,-1-1 1,1 1-1,-1 0 0,1 0 0,-1-1 0,1 0 0,0 1 0,0-1 0,0 0 0,1 0 355,6 1-1258,0 1-321</inkml:trace>
  <inkml:trace contextRef="#ctx0" brushRef="#br0" timeOffset="694.483">334 57 7040,'0'0'128,"0"0"0,38-3 512,163-41 490,-143 34-2495,-49 10-3776</inkml:trace>
  <inkml:trace contextRef="#ctx0" brushRef="#br0" timeOffset="1102.251">417 347 5760,'-5'2'192,"0"1"0,0-1 0,1 1 0,-1 0 0,1 1 0,0-1 0,0 1 0,-1 2-192,3-4 362,2-2 428,0 0 20,0 0-340,12-7 404,9-1-718,-1 0 0,0-2 0,11-7-156,-12 7 112,0 0 1,0 1-1,1 1 1,12-2-113,-5 3-436,-17 6-285,0-1 0,0-1 0,0 0 0,0 0 0,-1-1 0,1-1 0,0 0 721,-10 5-4160,0 0 2411</inkml:trace>
  <inkml:trace contextRef="#ctx0" brushRef="#br0" timeOffset="1895.483">321 75 7808,'-4'8'80,"0"1"0,1-1 0,0 1 0,1-1 0,-1 1 0,2 0 0,-1 0 0,1 0 0,1 0 0,0 7-80,-2 15 224,-5 49 417,4 27-641,1-28 255,-7 106 513,9-184-640,0-1 0,0 0 0,0 0 0,24-9 234,6-1-294,0 2-1,1 1 1,0 1 0,0 2-1,0 1 1,8 1-68,160-15 106,-199 17-8148</inkml:trace>
  <inkml:trace contextRef="#ctx0" brushRef="#br0" timeOffset="4304.37">948 144 6016,'0'0'0,"0"0"0,0 0 128,0 0 128,0 0 0,0 0 128,0 0 0,8 12-128,-3-3 0,2 0-128,-2 2 0,2-2 0,-7-9 0,10 15-128,-10-15 128,7 11-128,-7-11 0,0 0-6016</inkml:trace>
  <inkml:trace contextRef="#ctx0" brushRef="#br0" timeOffset="4697.25">890 408 8576,'0'0'0,"17"-16"0,-17 16 0,12 0 0,-12 0 128,5 16 0,-2-7 128,-3 0-128,0 2 0,1-5 0,-1-6 128,5 15-128,-5-15 0,8 12-128,-8-12 0,0 0-7040</inkml:trace>
  <inkml:trace contextRef="#ctx0" brushRef="#br0" timeOffset="5740.655">1521 133 5248,'0'0'256,"0"0"64,0 0 256,0 0 42,0 0-84,-4-14 362,1 11-873,1 0 1,0 0 0,-1 0 0,1 0-1,-1 1 1,0-1 0,0 1-1,0 0 1,0 0 0,-1 0-1,1 0 1,0 1 0,-1-1 0,1 1-1,-1 0 1,0 0 0,1 0-1,-1 1 1,0-1 0,1 1 0,-1 0-1,0 0 1,0 0 0,1 0-1,-1 1 1,0-1 0,-2 2-24,-4 0 51,1 0 0,-1 0 0,1 1 1,-1 1-1,1 0 0,0 0 0,0 0 0,1 1 1,-1 1-1,-1 1-51,1 0 11,0 0 1,1 1 0,0 0-1,0 0 1,1 1 0,0 0-1,1 0 1,0 0-1,0 1 1,1 0 0,-1 4-12,6-11 3,0 0 1,0 1 0,1-1 0,-1 0 0,1 0-1,0 0 1,0 0 0,0 0 0,0-1-1,1 1 1,-1 0 0,1 0 0,-1-1-1,1 1 1,0-1 0,0 1 0,1-1-4,37 42 64,-31-37-30,0-1 0,1 0 1,-1 0-1,1 0 0,0-1 1,1-1-1,-1 0 0,3 1-34,-11-5 3,0 1 104,-19 16 21,-66 58-128,54-50 0,1 0 0,1 2 0,1 1 0,-3 7 0,28-35 0,1 1-1,0-1 1,-1 1 0,1-1 0,0 1 0,-1-1 0,1 1 0,0-1 0,0 1-1,-1 0 1,1-1 0,0 1 0,0 0 0,0-1 0,0 1 0,0-1 0,0 1 0,0 0-1,0-1 1,0 1 0,0 0 0,0-1 0,0 1 0,1-1 0,-1 1 0,0 0-1,0-1 1,1 1 0,-1-1 0,0 1 0,1-1 0,-1 1 0,0-1 0,1 1 0,-1-1-1,1 1 1,-1-1 0,1 0 0,-1 1 0,1-1 0,-1 0 0,1 1 0,-1-1-1,2 0 1,22 9 18,-22-9-9,29 5 23,1-2 0,0-1 0,-1-1 0,1-2 0,0-1 0,-1-2 0,1-1 0,9-3-32,-22 2 85,25-5-42,-43 11-576,-1 0-1131,0 0-4096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0:51.0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19 4224,'19'1'269,"0"1"1,-1 0-1,0 1 1,1 1-1,8 4-269,-1-1 61,-4-2 261,-13-2-187,1 0 0,-1-1-1,1 0 1,0-1 0,-1 0 0,1 0 0,0-1 0,0-1 0,1 1-135,20-3 426,0 1 1,0 2 0,30 3-427,-41-1 45,32 3 178,1-2-1,42-4-222,-37-1 90,-1 4 0,24 3-90,-38 0 57,0-3-1,0-2 0,1-1 1,37-7-57,-2-2 0,0 4 0,0 3 0,7 3 0,110-4 0,77 1 110,-149 4 36,80-10-146,-93-3 0,203-15 0,-243 29 0,-2 2 0,1 4 0,56 14 0,-103-18 0,70 5 0,-71-9 0,-1 2 0,1 0 0,0 2 0,-1 0 0,9 3 0,-5 2 13,1-2-1,1-1 1,-1-1 0,1-1 0,0-1 0,0-2-1,0 0 1,0-2 0,0-1 0,26-5-13,-9 0 0,1 2 0,0 2 0,0 2 0,1 2 0,31 5 0,-32-3 16,-1-2 1,1-2 0,21-4-17,-33 1 11,0 2 0,0 1 0,0 2 0,0 1 0,0 2 1,0 0-1,2 3-11,55 25-1707,-65-21 555,0-2 0,1-1 0,0-1 0,10 1 1152,-19-5-2261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0:52.1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476 1 4480,'-184'226'533,"148"-182"-291,6-10-81,2 1-1,1 1 1,2 1 0,1 2-1,-10 25-160,23-39 165,-9 18-63,2 2-1,2 0 1,-5 23-102,21-67-69,-1-1 0,1 0 1,0 1-1,0-1 0,0 0 1,0 1-1,0-1 0,0 0 1,0 1-1,-1-1 0,1 0 0,0 1 1,0-1-1,0 0 0,0 1 1,0-1-1,1 0 0,-1 1 1,0-1-1,0 0 0,0 1 0,0-1 1,0 0-1,0 1 0,1-1 1,-1 0-1,0 1 0,0-1 1,0 0-1,1 0 0,-1 1 0,0-1 1,0 0-1,1 0 0,-1 1 1,0-1-1,0 0 0,1 0 1,-1 0-1,0 0 0,1 1 0,-1-1 1,0 0-1,1 0 0,-1 0 1,0 0-1,1 0 0,-1 0 1,0 0-1,1 0 0,-1 0 0,0 0 1,1 0-1,-1 0 0,1 0 1,-1 0-1,0 0 0,1-1 1,-1 1 68,12 0-1451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1:25.8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5120,'7'13'21,"-5"-10"107,-2-3 128,0 0 107,0 0 42,0 0 107,0 0 107,0 0-43,0 0-235,0 0 0,0 0-63,0 0-44,0 0-84,0 0-22,0 0 0,16 4 0,-16-4-128,84 24 128,74 10-128,-75-15 0,-60-13 0,0-1 0,0 0 0,0-2 0,22 0 0,25-3 0,3-1 0,1 3 0,11 5 0,-13-1 0,0-3 0,8-3 0,-45 0 0,-24 1 0,2 1 0,6 2 15,-18-4-1,-1 0-13,0 0 0,0 0 0,0-1 1,0 1-1,0 0 0,0 0 0,0 0 0,0 0 0,0 0 0,0 0 0,0 0 0,0 0 0,1 0 0,-1 0 1,0 0-1,0-1 0,0 1 0,0 0 0,0 0 0,0 0 0,0 0 0,0 0 0,0 0 0,0 0 0,0 0 1,0 0-1,0-1 0,0 1 0,0 0 0,0 0 0,0 0 0,0 0 0,0 0 0,0 0 0,-1 0 1,1 0-1,0 0 0,0-1 0,0 1 0,0 0 0,0 0 0,0 0 0,0 0 0,0 0 0,0 0 0,0 0 1,0 0-1,0 0 0,0 0 0,-1 0 0,1 0 0,0 0 0,0 0 0,0 0 0,0 0 0,0 0 0,0 0 1,0 0-2,70-4 35,-23 11-368,-32-4 67,-1-1 0,1 0-1,0 0 1,0-2 0,1 0 266,-13 0-2048,-3 0-2048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1:27.6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10 2688,'-2'-8'21,"2"6"107,0 2 86,0 0-65,0 0-21,0 0 21,18 2 248,0 0 0,0 1 0,0 0 0,5 3-397,41 8 844,-28-10-481,0-1-1,0-2 1,1-2 0,-1-1-1,0-2 1,3-2-363,-29 3 203,-9 3-5547,-1 0 3552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46.956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2 4096,'0'0'277,"0"0"107,0 0 107,0 0-1,0 0-63,0 0 42,0 0-63,28 13 340,-13-9-562,0 0 0,0-1 0,0 0 0,1-1 0,-1-1 0,1 0 0,0-2 0,-1 1 0,1-2 0,10-2-184,21-1 208,1 5 317,-28 1-181,0-2 0,0 0 1,10-2-345,-10 1 0,46-11 0,-55 11 0,23 7-1302,-34-5-5460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2:02.6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51 4864,'0'0'128,"0"0"21,0 0 65,0 0-65,0 0-21,6 3-22,-4-2-105,23 11 145,1-1 1,1-1 0,0-2-1,0 0 1,0-2 0,1-1-1,0-1 1,6-1-147,53 0 314,-60-1-128,1-1 0,-1-1 0,0-1-1,0-2 1,0 0 0,13-5-186,0 0 160,1 2 0,-1 2 0,1 2 0,29 2-160,49 7 130,-78-3-45,1-2-1,-1-2 1,8-1-85,36-7 139,91-8 1087,42 6-1226,52 26 300,-90-3 211,-114-15-317,1-3-1,-1-3 1,0-2 0,-1-4 0,6-4-194,-67 17 12,26-6 23,-16 3-8,0 0 0,0 1 0,1 0 0,-1 2 0,1-1 0,-1 2 0,1 0 0,0 1 0,9 1-27,7 3 37,0-1 0,0-1 0,0-2 1,0-1-1,13-3-37,50-7 197,10-6-197,-97 14 1,15 0 38,0 1 0,0 1 0,0 1 0,0 1 1,-1 1-1,19 4-39,60 7-1067,-63-20-8384,-16-2 7574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2:05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41 3584,'0'0'128,"0"0"0,0 0 21,0 0 86,0 0 21,24 7 533,86 22 680,-81-19-1285,-1-2 0,1-1 0,0-2 0,0-1 0,29 1-184,35-9 832,25-6-832,66-4 598,-145 11-527,0-2 0,0-1 1,28-10-72,-25 6 74,1 2 0,39-3-74,8 6 91,154-14 224,-220 16-277,-1 2 0,1 1 0,-1 0 1,1 2-1,-1 1 0,18 4-38,18 7 261,56 23-261,-100-33 38,0 0-1,0-1 1,0-1 0,0 0-1,0-1 1,0 0-1,14-2-37,21-4 33,38-9-33,-45 6 183,-1 2 0,26 1-183,16 3 249,190 1 419,-187 7-533,32 9-135,68 6 206,-85-16-131,0-4 0,95-13-75,-147 6 11,-9-1 24,-1 3 0,1 1 0,0 1 0,0 3 0,0 2 0,0 1 0,2 2-35,26 5 42,0-3 1,0-3 0,63-4-43,-37-5 66,-42 2 102,45 3-168,-88 1 22,4 2-22,-2 1 0,-2-2 0,-1 2 0,0-1-320,2-8-3862,-2-1-1556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7:25.5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4608,'0'0'384,"0"0"0,0 0 21,22 6 854,16 7-666,0-1 0,1-2 0,1-2 0,-1-1 0,40 1-593,-79-8 3,0 0-1,0 0 0,0 0 1,1 0-1,-1 0 1,0 0-1,0 0 1,0 0-1,1 0 1,-1 0-1,0 0 1,0 0-1,0 1 1,0-1-1,1 0 1,-1 0-1,0 0 1,0 0-1,0 0 1,0 0-1,0 1 1,0-1-1,1 0 1,-1 0-1,0 0 0,0 0 1,0 1-1,0-1 1,0 0-1,0 0 1,0 0-1,0 1 1,0-1-1,0 0 1,0 0-1,0 0 1,0 1-1,0-1 1,0 0-1,0 0 1,0 0-1,0 1 1,0-1-1,0 0 1,0 0-1,0 0 1,0 0-1,-1 1 1,1-1-1,0 0 0,0 0 1,0 0-1,0 0 1,0 1-1,0-1 1,-1 0-1,1 0 1,0 0-1,0 0 1,0 0-1,0 0 1,-1 0-1,1 0 1,0 1-1,0-1 1,0 0-1,-1 0-2,-20 21 329,-33 21 176,52-41-502,-81 55-74,43-30-22,2 1 1,-5 6 92,41-32-299,2-1-661,0 0-896,0 0-3221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7:26.3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34 6016,'0'0'149,"26"-5"598,136-10 1685,-130 11-2171,80-6 907,-111 10-2363,-1 0-5183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7:15.6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263 124 1920,'0'0'384,"0"0"21,0 0 86,0 0 42,0 0 107,-13 10 747,-12 11-1092,0-1 1,-2-1 0,0-1-1,-1-1 1,-1-2-1,-1 0 1,-22 6-296,50-20 107,2-1 21,0 0 0,0 0 0,0 0 0,0 0 0,0 0 0,0 0 0,-2 11 234,0-2-340,2-7-17,0 0 0,-1 1 0,1-1-1,1 0 1,-1 0 0,0 0 0,1 1 0,-1-1 0,1 0 0,-1 0 0,1 0 0,0 0 0,0 0 0,0 0 0,0 0 0,1 0 0,-1 0-1,0-1 1,1 1 0,-1 0 0,1-1 0,-1 1 0,1-1 0,0 0 0,0 1-5,2 1 5,11 8-5,1-1 0,0-1 0,0 0 0,1-1 0,0-1 0,0-1 0,1 0 0,-1-1 0,1-1 0,7 1 0,32 8 0,-48-9 0,6 3 0,-1 2 0,-4-1-1088,-8-7-4352</inkml:trace>
  <inkml:trace contextRef="#ctx0" brushRef="#br0" timeOffset="1022.445">825 66 5888,'-22'-2'4011,"-13"-19"-3166,-2-2-816,30 21-25,0 0-1,0 1 1,-1 0-1,1 0 1,0 0-1,0 1 1,-1 0-1,1 1 1,0-1 0,-1 1-1,1 1 1,0-1-1,0 1 1,0 1-1,0-1 1,1 1-1,-1 0 1,1 1 0,-1 0-1,1 0 1,0 0-1,1 0 1,-1 1-1,1 0 1,0 0-1,0 1 1,0 0 0,1-1-1,0 1 1,0 2-4,1-4 0,1 0 0,0 0 0,1 0 0,-1 0 0,1 0 0,0 1 0,0-1 0,0 1 0,0-1 0,1 0 0,0 1 0,0 0 0,0-1 0,0 1 0,1-1 0,0 0 0,0 1 0,0-1 0,0 0 0,1 1 0,0-1 0,-1 0 0,2 0 0,-1 0 0,0 0 0,2 1 0,-1-1 0,1 1 0,0-1 0,0 0 0,0 0 0,0-1 0,1 1 0,-1-1 0,1 0 0,0 0 0,0 0 0,0-1 0,1 1 0,-1-2 0,0 1 0,1 0 0,0-1 0,-1 0 0,1 0 0,-1-1 0,3 1 0,11-1 106,-19 0-105,0 1 0,0 0 0,0 0 0,0-1 0,0 1 0,0 0 0,0-1 0,0 1 0,0 0 0,0 0-1,-1-1 1,1 1 0,0 0 0,0-1 0,-1 1 0,1 0 0,0-1 0,-1 1 0,1-1 0,-1 1 0,1 0 0,-1-1-1,1 1 1,-1-1 0,1 1 0,-1-1 0,1 0 0,-1 1 0,0 0-1,-18 21-5,8-12-8,2 0 0,-1 1 0,2 0 0,-1 1 1,2 0-1,-1 0 0,2 1 0,0 0 0,0 0 1,-2 8 12,7-12 0,8 2 0,1-6-5,0-1 0,0 0 0,0-1 1,0 1-1,0-1 0,1-1 0,-1 0 1,1 0-1,0-1 0,0 0 0,-1 0 1,1-1-1,2 0 5,45 7-344,-19 2-3197,-20-5-1088</inkml:trace>
  <inkml:trace contextRef="#ctx0" brushRef="#br0" timeOffset="1749.614">1028 95 2944,'4'13'0,"-3"-11"156,0 0 0,0 0 0,1 0 0,-1-1-1,1 1 1,-1 0 0,1-1 0,0 1 0,-1-1 0,1 0 0,0 0 0,0 1 0,0-1 0,0 0-1,0-1 1,0 1 0,1 0 0,-1-1 0,0 1 0,0-1 0,0 1-156,9 2 822,10 7-578,1 0 0,1-2 1,-1-1-1,1 0 1,0-2-1,1-1 0,-1 0 1,1-2-1,-1-1 0,1-1 1,3 0-245,-55 32 277,0-6-231,-1 0 0,-2-3 0,0 0 0,-2-2-1,-7 3-45,17-10 6,13-9-6,6-3 0,0 1 0,0-1 0,0 1 0,1 0 0,-1 0 0,1 0 0,0 0 0,0 1 0,0-1 0,0 1 0,0 0 0,0 0 0,-4 8-22,6-9-1258,1-3-4714</inkml:trace>
  <inkml:trace contextRef="#ctx0" brushRef="#br0" timeOffset="2234.113">1634 144 6656,'0'0'128,"0"0"42,0 0 193,0 0 106,0 0-63,11 13 468,-7-8-1174,17 22 715,-14-14-7633,-7-13 5383</inkml:trace>
  <inkml:trace contextRef="#ctx0" brushRef="#br0" timeOffset="2562.32">1617 318 10240,'12'1'0,"-1"6"0,9 9-2292,-15-10-2484,1 12 2820,-5-16 868</inkml:trace>
  <inkml:trace contextRef="#ctx0" brushRef="#br0" timeOffset="3530.826">2361 0 8320,'-73'56'-48,"-15"9"224,36-29 38,2 2 0,-39 39-214,63-55 596,24-20-468,2-2 0,0 0 0,0 0 0,0 0 0,0 0 0,26 11 0,106 37-128,-48-20 0,-78-26-441,0-1 0,1 0 0,-1 0 0,0 0 0,0-1 1,1 0-1,2 0 441,-6 0-370,12 0-4238</inkml:trace>
  <inkml:trace contextRef="#ctx0" brushRef="#br0" timeOffset="4010.314">2560 55 4096,'-1'1'30,"1"0"0,0 0 0,0 0 0,0 0 1,-1 0-1,1 0 0,0 0 0,0 0 0,1-1 0,-1 1 0,0 0 0,0 0 1,0 0-1,1 0 0,-1 0 0,0 0 0,1 0 0,-1-1 0,1 1 0,-1 0 1,1 0-1,-1 0 0,1-1 0,-1 1 0,1 0 0,0-1 0,0 1 0,-1-1 1,1 1-1,0-1 0,0 1 0,-1-1 0,1 1 0,0-1 0,0 0 1,0 1-1,0-1 0,0 0 0,0 0 0,0 1-30,37-5 1889,-28 2-1527,46-4-62,-20 4 24,1-2 0,-1-1 0,0-2 0,-1-2 0,25-9-324,2-4-2134,-48 17-2772</inkml:trace>
  <inkml:trace contextRef="#ctx0" brushRef="#br0" timeOffset="4266.608">2662 257 2048,'0'0'0,"0"0"-1152</inkml:trace>
  <inkml:trace contextRef="#ctx0" brushRef="#br0" timeOffset="4521.313">2715 266 9600,'0'-1'0,"0"1"0,-1 0 0,1 0 0,-1-1 0,1 1 0,0 0 0,0 0 0,-1-1 0,1 1 0,0-1 0,-1 1 0,1 0 0,0-1 0,0 1 0,0 0 0,0-1 0,-1 1 0,1-1 0,0 1 0,0-1 0,0 1 0,0 0 0,0-1 0,0 1 0,0-1 0,0 1 0,0-1 0,0 1 0,0-1 0,0 1 0,0 0 0,1-1 0,-1 1 0,0-1 0,0 1 0,0 0 0,1-1 0,-1 1 0,0-1 0,0 1 0,1 0 0,-1 0 0,0-1 0,1 1 0,-1 0 0,0-1 0,1 1 0,-1 0 0,0 0 0,1 0 0,-1-1 0,1 1 0,-1 0 0,1 0 0,-1 0 0,0 0 0,1 0 0,-1 0 0,1 0 0,-1 0 0,1 0 0,-1 0 0,1 0 0,23-3 0,-24 3 0,108-8-391,46 0-1970,-144 8-2183</inkml:trace>
  <inkml:trace contextRef="#ctx0" brushRef="#br0" timeOffset="5140.974">2732 84 3456,'0'0'256,"-12"41"2837,4 10-2611,3-1 0,2 1 0,3 0 1,1 0-1,4 15-482,-5-65 0,1 3 38,-1 1 1,1-1-1,-1 1 0,0-1 1,-1 1-1,1-1 1,-1 1-1,0-1 0,0 1 1,-1 3-39,1-6 128,1-2 0,0 0 0,0 0 0,38-7 106,53-16-196,-71 17-111,0 0 0,0 1 0,1 1 0,-1 1 1,1 1-1,0 1 0,0 0 0,0 2 0,16 2 73,-28-4-4971,-7 1 342</inkml:trace>
  <inkml:trace contextRef="#ctx0" brushRef="#br0" timeOffset="5890.887">3195 84 6784,'0'0'128,"0"0"21,0 0 107,0 0 128,0 0 128,0 0 107,2 2-65,16 12-328,1-1-1,0-1 0,1-1 0,0-1 0,1 0 1,16 4-226,20 4 508,0-3 0,2-2-508,-57-13 5,-1 0 0,0 0 0,1 0 0,-1 1 0,1-1 0,-1 0 0,0 1 0,1-1 0,-1 1 0,0 0 0,1-1 0,-1 1 0,0 0 0,0 0 0,0 0 0,1 0 0,-1 0 0,0 0 0,-1 0 0,1 0 0,0 0 0,0 1-5,0-1 10,-1 1 0,0-1 0,0 0 0,-1 0-1,1 0 1,0 0 0,0 0 0,0 0 0,-1 0 0,1 1 0,-1-1 0,1 0-1,-1 0 1,1 0 0,-1 0 0,1 0 0,-1-1 0,0 1 0,0 0 0,1 0 0,-2 0-10,-6 7 84,0-1 0,-1-1 1,0 1-1,-9 4-84,15-9 7,-84 45-1109,64-36 176,0 1 1,1 0-1,1 2 0,0 1 1,1 0-1,-6 7 926,25-20-4011,1-2 2390</inkml:trace>
  <inkml:trace contextRef="#ctx0" brushRef="#br0" timeOffset="6372.961">3781 115 11008,'0'0'0,"0"0"0,0 0 0,0 0 0,0 0 0,0 0 0,0 0 0,0 0 0,0 0 0,5 9 0,-5-9 0,10 14 0,-10-14 0,10 12-128,-10-12 128,7 12-1024,-7-12 0,0 0-5120</inkml:trace>
  <inkml:trace contextRef="#ctx0" brushRef="#br0" timeOffset="6659.042">3827 289 9088,'-9'4'0,"-6"5"0,15-9 0,-11 16 0,11-16 0,0 0 0,0 0 0,1 9 128,-1-9 0,3 15 0,-3-15 0,2 17 0,-2-17 0,11 16-128,-11-16 0,0 0-6912</inkml:trace>
  <inkml:trace contextRef="#ctx0" brushRef="#br0" timeOffset="8225.612">4358 9 7296,'0'0'128,"0"0"0,-3 5 0,-47 47 419,-2-1 1,-3-2-1,-51 34-547,68-52 256,38-31-251,-1 1-1,1 0 1,-1-1-1,1 1 0,0 0 1,0-1-1,-1 1 1,1 0-1,0-1 0,0 1 1,0 0-1,0-1 1,0 1-1,-1 0 0,2 0 1,-1-1-1,0 1 1,0 0-1,0-1 0,0 1 1,0 0-1,0 0 1,1-1-1,-1 1 0,0 0 1,1-1-1,-1 1 1,0-1-1,1 1 0,-1 0 1,1-1-1,-1 1 1,1-1-1,-1 1 0,1-1 1,-1 0-1,1 1 1,0-1-1,-1 1 0,1-1 1,0 0-1,-1 0 1,1 1-1,0-1 0,-1 0 1,1 0-1,0 0 1,-1 0-1,1 0 0,0 1 1,0-2-5,1 3 31,9 5 23,1 0-1,0 0 0,0-1 1,0 0-1,1-1 0,0-1 1,0 0-1,0-1 0,0 0 1,13 1-54,47 5-4374,-52-7 428</inkml:trace>
  <inkml:trace contextRef="#ctx0" brushRef="#br0" timeOffset="9091.73">4826 115 3968,'0'0'-128,"0"0"128,0 0 512,0 0 171,0 0 170,0 0-64,0 0-405,-31-23 491,25 19-845,0 1 1,0 0-1,-1 0 0,1 1 1,-1 0-1,1 0 1,-1 1-1,1-1 0,-1 1 1,0 1-1,0-1 1,1 1-1,-1 0 0,0 1 1,0 0-1,0 0 1,1 0-1,-1 1 0,1 0 1,-6 2-31,-6 3 90,0 1 1,1 0 0,0 1-1,1 1 1,0 0 0,-13 12-91,27-21 3,0 1 0,0-1 0,0 1 0,0-1 0,0 1 0,0 0 0,0 0 0,1 0 0,-1 0 0,1 0 0,-1 0 0,1 0 0,0 0 0,0 1 0,0-1 0,0 0 1,0 1-1,1-1 0,-1 1 0,1-1 0,-1 3-3,2-3 3,0 0 0,0 1 0,0-1 0,1 0 0,-1 0 0,0 0 0,1 0 0,0 0 0,-1 0 0,1-1 0,0 1 0,0-1 0,0 1 0,0-1 0,0 1 0,0-1 1,0 0-1,1 0 0,-1 0 0,0 0 0,2-1-3,8 5 25,2 0 0,-1-2 1,0 1-1,1-2 0,-1 0 1,1 0-1,0-2 0,0 1 1,-1-2-1,1 0 0,0 0 1,-1-2-1,1 1 0,-1-2 1,0 0-1,7-3-25,-17 7 85,-11 6-80,0 0 0,0 0 0,0 1 0,1 0 0,-1 2-5,-13 12-3,-125 91 3,138-103 0,7-8 0,1 0 0,-1 0 0,0 0 0,1 0 0,0 0 0,-1 0 0,1 0 0,-1 0 0,1 0 0,0 0 0,0 0 0,0 0 0,0 1 0,0-1 0,0 0 0,0 0 0,0 0 0,0 0 0,0 0 0,1 0 0,-1 1 0,0-1 0,1 0 0,-1 0 0,1 0 0,-1 0 0,1 0 0,0 0 0,-1 0 0,1-1 0,0 1 0,0 0 0,-1 0 0,1 0 0,0-1 0,0 1 0,0 0 0,0-1 0,0 1 0,0-1 0,0 1 0,0-1 0,0 0 0,0 1 0,0-1 0,1 0 0,-1 0 0,0 1 0,1-1 0,0 0 0,6 3-199,0 0 0,0-1 1,1 0-1,0-1 0,-1 0 1,1 0-1,0-1 0,-1 0 1,1 0-1,0-1 0,-1 0 1,1-1-1,-1 1 0,1-2 1,-1 1-1,5-3 199,11-2-4373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7:30.6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4608,'0'0'149,"36"11"2006,-7-4-1768,0-1 1,0-2 0,28 2-388,22 3 245,-79-9-233,0 0 0,1 0 0,-1 0 0,1 0-1,-1 0 1,0 0 0,1 0 0,-1 1 0,0-1 0,1 0 0,-1 0 0,0 0 0,1 1 0,-1-1 0,0 0 0,0 0 0,1 1 0,-1-1 0,0 0 0,0 0-1,1 1 1,-1-1 0,0 0 0,0 1 0,0-1 0,0 0 0,1 1 0,-1-1 0,0 1 0,0-1 0,0 0 0,0 1 0,0-1 0,0 0 0,0 1 0,0-1 0,0 1-1,0-1 1,0 0 0,0 1 0,0-1 0,-1 0 0,1 1 0,0-1 0,0 0 0,0 1 0,0-1 0,-1 0 0,1 1 0,0-1 0,0 0 0,-1 0 0,1 1 0,0-1-1,0 0 1,-1 1-12,-27 29 130,-43 25-54,-79 52 180,142-102-1557,8-5-4160</inkml:trace>
  <inkml:trace contextRef="#ctx0" brushRef="#br0" timeOffset="511.107">510 1 5120,'0'0'0,"-10"0"0,10 0 0,0 0 0,0 0 0,0 0 384,0 0 128,0 0-128,0 0 0,0 0 0,0 0 128,9 10-384,-9-10 0,17 19-896,-8-13 0,1 1-3584</inkml:trace>
  <inkml:trace contextRef="#ctx0" brushRef="#br0" timeOffset="793.425">410 175 6912,'0'0'0,"1"9"0,-1-9 0,0 0 0,0 0 0,0 0 128,0 0 128,0 0-256,0 0 128,12 3-128,-1-2 128,-2 4-128,0 1 0,2-2-1280,-11-4 0,0 0-2048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7:28.8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274 20 6016,'-32'25'300,"0"-2"-1,-2-1 1,-30 14-300,27-14 103,-36 14 964,71-35-854,2-1-63,0 0-22,0 0 0,0 0 0,0 0 0,0 0 0,27 9 106,43 9 57,67 9-291,-79-16 136,-49-9-255,3 0 496,-6-1-7824,-6-1 5783</inkml:trace>
  <inkml:trace contextRef="#ctx0" brushRef="#br0" timeOffset="881.832">810 0 3072,'-89'17'4323,"72"-16"-4253,0 2 1,-1 0-1,1 1 0,1 1 0,-1 0 1,1 1-1,0 1 0,-8 5-70,21-11 22,1 1 1,-1 0-1,1 0 0,0 0 1,0 0-1,0 1 1,0-1-1,0 0 0,1 1 1,-1-1-1,0 1 0,1 0 1,0 0-1,0-1 0,0 1 1,0 0-1,0 0 0,1 0 1,-1 0-1,1 0 0,0 0-22,1 0 1,0 0 0,0-1-1,0 1 1,1-1 0,-1 0-1,1 1 1,0-1 0,-1 0-1,1 0 1,0 0 0,0 0-1,1 0 1,-1-1 0,0 1-1,1-1 1,-1 1-1,1-1 1,-1 0 0,1 0-1,-1 0 1,1 0 0,0 0-1,-1-1 1,1 1 0,0-1-1,0 0 1,0 0 0,-1 0-1,1 0 1,0 0-1,11 1 2,57 13 403,-69-13-298,-22 12 21,-36 29-128,-40 40 0,87-72 106,9-9-105,-1 0 0,1-1-1,0 1 1,0-1 0,0 1-1,0 0 1,-1-1 0,1 1-1,0-1 1,0 1 0,0 0-1,0-1 1,1 1 0,-1 0-1,0-1 1,0 1 0,0-1-1,0 1 1,1 0 0,-1-1-1,0 1 1,0-1 0,1 1-1,-1-1 1,0 1 0,1-1-1,-1 1 1,1-1 0,-1 1-1,1-1 1,-1 0 0,1 1-1,-1-1 1,1 0 0,-1 1-1,1-1 1,-1 0 0,1 0-1,0 1 1,-1-1-1,21 1-5,-19-1 5,34 0 17,11 1-584,1-2-1,-1-2 0,23-6 568,-55 6-4970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7:58.2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 28 4992,'0'0'149,"0"0"86,0 0 42,-2 18 363,-9 55 217,4-35-494,1 0 0,1 34-363,5-61 7,0 1 1,1-1-1,0 0 0,1 1 1,0-1-1,1 0 1,0 0-1,1 0 0,0-1 1,1 1-1,4 6-7,-8-14 19,0-1 1,1 0-1,-1 0 0,1 0 1,-1 0-1,1-1 0,0 1 0,-1 0 1,1-1-1,0 1 0,0-1 1,0 1-1,0-1 0,0 0 1,1 0-1,-1 0 0,0 0 0,0 0 1,1-1-1,-1 1 0,0-1 1,1 1-1,0-1-19,1 0 24,0-1 0,0 1 1,0-1-1,0 0 0,-1 0 0,1-1 1,0 1-1,-1-1 0,1 1 1,-1-1-1,1 0 0,-1 0 0,2-3-24,3-1 57,0-1 0,-1 1 0,0-2 0,0 1 0,-1-1 1,0 0-1,0-1 0,-1 1 0,0-1 0,0 0 0,-1-1-57,3-16 144,-1 1 1,-2-1-1,-1 0 1,0 0 0,-2 0-1,-1 0 1,-1 0-1,-2 0 1,-2-12-145,5 33 49,-3-2 71,-16-14-54,7 12-66,8 7 15,0 0 1,-1 1 0,1 0-1,0 0 1,0 0 0,-1 1-1,1-1 1,0 1 0,-1 0-1,1 0 1,0 1 0,-1-1-1,1 1 1,0 0-1,0 0 1,0 0 0,-1 1-1,1 0 1,1-1 0,-1 1-1,0 1 1,0-1 0,-1 2-16,-8 2 24,2-1 25,-3 7-41,-18 21-577,27-30-148,-1 3-4155,6-6 1501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8:06.025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7296,'13'2'50,"1"0"1,-1 0 0,0 2-1,0 0 1,-1 0 0,1 1-1,6 4-50,43 15 158,-38-18-123,0-2 1,0 0-1,0-2 0,1 0 1,-1-2-1,15-1-35,32-6 281,41-11-281,-65 10 19,-24 6-19,-1 1 0,1 0 0,0 2 0,0 1 0,-1 1 0,3 1 0,-1 0 0,0-1 0,0-1 0,0-1 0,0-1 0,10-2 0,82-4 61,-79 6-28,-1-1 1,15-4-34,-7 5 0,26 4 0,-10 3 0,13 6 0,-58-10 0,-3 1 0,-4 0-22,-6-3-1023,-2-1-3776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8:07.987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50 1792,'45'-5'879,"0"2"0,0 2 0,26 4-879,45-2 414,-83-2-333,0 2 0,-1 1 0,1 1 0,-1 2 0,5 2-81,-27-6 29,0 0 0,0 0 0,0-1 0,1 0 0,-1-1 0,0 0 0,0-1 0,4-1-29,-3 1 4,1 0 0,0 1 0,-1 0 0,1 0 0,0 2 0,0-1-4,-8 1-1,-1-1-1,0 0 1,1 0 0,-1 0-1,1-1 1,-1 1 0,0-1 0,1 0-1,2 0 2,38-6 140,-42 6-34,7-2-84,5 1-22,3 2 0,-1-1 0,-2-4 0,1 0 0,10-7 0,-23 11 0,1-1 0,-1 1 0,0 0 0,1-1 0,-1 1 0,1 1 0,0-1 0,-1 0 0,1 1 0,0-1 0,-1 1 0,1 0 0,0 0 0,2 0 0,16-1-448,-21 1-2944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01:48.34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5 3072,'16'-2'821,"0"2"0,0 0 0,0 0 0,0 1 0,0 1 0,0 1-821,0 0 79,0-1-1,-1-1 1,1 0-1,0-1 1,-1-1-1,7-1-78,21-4 384,1 2 0,11 1-384,-54 3 107,1 0-1,7 0-84,5 0-22,-1 0 0,-1 1 0,-4 1 21,-6-2 86,-2 0-22,0 0-234,0 0-278,0 0-362,0 0-1515,0 0-277,0 0 426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8:08.862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22 3456,'32'4'0,"0"-2"0,0-1 0,0-2 0,0-1 0,16-3 0,19-1 0,63 7 4,-90 1 37,1-2 1,-1-2-1,3-1-41,120-9-107,-141 12-277,-12 0-1429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8:10.471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3584,'0'0'0,"0"0"0,0 0 0,0 0 0,0 0 0,0 0 0,0 0 0,0 0 0,0 0 0,0 0-128,0 0 128,0 0-2176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8:11.175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192 22 1152,'0'0'0,"3"-10"0,-3 10 0,0 0 0,0 0 128,-11 0 256,11 0 128,-9-4 384,9 4 128,-15-6-896,1 4 128,-3 2-128,-10 2 128,-7 4-256,1-5 0,-1 2-3200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8:25.90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4736,'4'4'360,"0"0"0,1 0 1,-1 0-1,1 0 0,0-1 1,0 0-1,0 0 0,1 0 0,-1-1 1,1 0-1,0 0-360,63 19-251,-25-12 275,0-2 1,1-3 0,-1-1 0,1-2-1,18-3-24,70-10 132,17-8-132,-137 19 1,37-4-1,0 4 0,0 1 0,36 5 0,48 1 0,-64-4 0,-34 0 0,-1-2 0,1-2 0,-1-1 0,5-2 0,28-4 0,0 3 0,1 3 0,3 3 0,28-1 0,86 4 145,-89 0 72,25-4-217,-89 0 51,1 2-1,25 5-50,-29-2 52,0-2 0,0-1-1,24-3-51,28-3 105,48 5-105,25-2 45,-39 3-45,-84 1 0,1-1 0,-1-2 0,0-1 0,30-7 0,-30 5 25,0 1 1,0 1-1,0 1 0,24 4-25,19-1 27,0-4 316,-25-1-1320,-10 2-2720,-40 1-1444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8:28.19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6 5248,'16'-4'0,"-5"3"21,-9 1 86,-2 0 21,4 1-94,0 0-1,0 0 1,-1 0 0,1 0 0,-1 1 0,1 0-1,-1 0 1,1 0 0,-1 0 0,2 1-34,5 3 46,-2-2-41,1 0 1,-1-1-1,1 0 0,0 0 1,0-1-1,0-1 0,0 1 1,0-2-1,0 1 0,2-1-5,19-1 55,-1-2-1,17-4-54,-25 4 19,0 0-1,0 1 1,0 1 0,1 0 0,18 4-19,-12 1 14,1 0 0,0-2 0,0-2 1,0 0-1,-1-2 0,1-1 0,0-1 1,-1-2-1,19-6-14,-35 9 0,-1 1 0,1 0 0,0 1 0,0 0 0,0 0 0,0 1 0,0 1 0,0 0 0,0 1 0,0 0 0,-1 1 0,1 0 0,4 2 0,15 3 0,16 2 18,-29-7-2,-1 1 0,1 1-1,-1 0 1,1 1-1,-2 1 1,1 0 0,3 4-16,-3-3 17,-1-1-1,1 0 1,0-2 0,1 0 0,0 0-1,-1-2 1,1 0 0,0-1 0,0-1-1,1-1 1,0-1-17,17 3 36,0 1 0,11 3-36,-15-1 0,0-1 0,0-2 0,1-1 0,-1-1 0,1-2 0,-1-1 0,0-2 0,0-1 0,10-4 0,31-3 0,0 4 0,0 3 0,0 3 0,37 4 0,-50 0 0,28 2 26,-63-1-12,0 0 1,0-2-1,0-1 1,0-1 0,0-1-1,0-1 1,10-4-15,-1 0 0,1 2 0,0 1 0,0 1 0,0 3 0,1 0 0,55-3 0,-9-5 0,-1-4 0,66-20 0,-136 31 41,0 1 1,1 1 0,-1 0-1,0 0 1,4 1-42,50-1 176,-60-2-156,-10 4 24,64 2 20,-43-4-64,13 0-1451,-29 0-2346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9:42.9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35 265 8448,'-12'-2'21,"10"2"86,2 0 42,0 0 107,-9 309 2304,7-284-2534,0-9-56,0 0 0,2 1-1,-1-1 1,2 0 0,0 1-1,1-1 1,1 0-1,0 0 1,1 0 0,6 14 30,-10-28-1600,0-2-4864</inkml:trace>
  <inkml:trace contextRef="#ctx0" brushRef="#br0" timeOffset="900.974">306 311 8448,'-1'-1'6,"0"1"0,-1 0 0,1 0 0,-1-1 0,0 1 0,1 0 0,-1 1 0,1-1 0,-1 0 0,1 0 0,0 1 0,-1-1 0,1 1 0,-1-1 0,1 1 0,0 0 0,-1-1 0,1 1 0,0 0 0,-1 0 0,1 0 0,0 0 0,0 1-6,-4 2 11,-28 16 141,2 2 0,-4 4-152,14-8 175,-2-2-1,0-1 1,0 0 0,-22 8-175,43-22 106,-3 3-63,4-3 64,1-1 21,0 0 0,1 4-99,0 1 0,1 0-1,0-1 1,0 0 0,0 1 0,1-1 0,0 0 0,-1 0 0,4 2-29,3 8 17,-5-7 17,0-1 1,1 0-1,0 1 0,0-1 0,1-1 0,-1 1 1,1-1-1,0 0 0,1-1 0,-1 1 1,6 1-35,7 3 141,0-1 0,1-1 0,13 3-141,-25-7 53,-6-2-583,19 11 1484,-10-6-7585,-11-6 3260</inkml:trace>
  <inkml:trace contextRef="#ctx0" brushRef="#br0" timeOffset="1770.695">381 110 4992,'0'0'256,"0"0"512,0 0 42,0 0-319,2 2-43,30 28 277,1 3-952,2-1-1,1-2 1,25 15 227,-60-45-2262,-1 0-1364</inkml:trace>
  <inkml:trace contextRef="#ctx0" brushRef="#br0" timeOffset="2132.008">654 85 6912,'-6'7'23,"-1"0"0,0-1 0,-1 0 0,1-1-1,-1 0 1,0 0 0,-1 0 0,0-1-23,3-1 211,-1 1 0,1-1 0,0 1-1,1 0 1,-4 3-211,-5 4 149,1-1-1,-2 0 1,-10 5-149,-12 7-105,30-17-2625,7-5-982</inkml:trace>
  <inkml:trace contextRef="#ctx0" brushRef="#br0" timeOffset="2513.2">549 0 6272,'-3'11'502,"-1"0"0,0 0 0,0 0-1,-1-1 1,-2 2-502,-4 12 712,-2 5-546,1 1-1,2 1 1,1 0 0,-3 21-166,2 28-6807,9-49 4610</inkml:trace>
  <inkml:trace contextRef="#ctx0" brushRef="#br0" timeOffset="3271.363">475 520 6400,'-1'2'224,"1"-1"0,0 1 0,-1-1 0,1 1 0,0-1 0,0 0 0,0 1 0,0-1 0,0 1 0,0-1 0,0 1 1,0-1-1,1 0 0,-1 1 0,1-1 0,-1 1 0,1 0-224,13 32-121,-7-15 422,43 162 1854,-49-186-2096,1 0 1,-1 1 0,1-1-1,0 1 1,0-1 0,0 1 0,0 0-1,2-1-59,0-3 35,-2 3-45,12-24-65,1 2 0,1 0 0,15-19 75,-27 38-2004,-2 4 70,-1 3-2469,-1 1 1459</inkml:trace>
  <inkml:trace contextRef="#ctx0" brushRef="#br0" timeOffset="3979.022">793 527 8320,'-12'21'-128,"8"-11"164,0 0 1,0 0-1,1 0 1,0 0 0,0 1-1,1 0 1,0 10-37,1-14 42,1 0 1,0 0 0,0 0-1,1 0 1,-1 1 0,1-1-1,1 0 1,0 0 0,0-1-1,0 1 1,0 0 0,3 3-43,-4-9 48,-1 1 1,1-1-1,-1 0 1,1 0-1,0 0 0,0 0 1,-1 0-1,1 0 1,0 0-1,0 0 1,0 0-1,0-1 1,0 1-1,0 0 1,0 0-1,1-1 1,-1 1-1,0-1 0,0 1 1,0-1-1,0 0 1,1 1-1,-1-1 1,0 0-1,0 0 1,1 0-1,-1 0 1,0 0-1,1 0 1,-1 0-1,0 0 0,0-1 1,0 1-1,1-1 1,-1 1-1,0 0 1,0-1-1,0 0 1,0 1-1,0-1 1,0 0-1,0 0 1,0 1-1,0-1 0,0 0 1,0 0-1,0 0 1,0 0-1,0-1-48,3-3 83,0 0-1,0 0 1,-1 0-1,0 0 1,0 0-1,0-1 1,0 1 0,-1-1-1,0 0 1,1-3-83,-2-5 84,1-1 1,-2 0 0,0 0 0,-1 0 0,-1 0 0,-1-6-85,-2-46 152,4 64-67,-3-3-63,-3 6-22,0 2-233,1 0 0,0 0 0,0 1 0,1 0 0,-1 1 0,1 0 0,-1-1 0,1 2 0,0-1 0,0 1 233,4-5-145,-8 8-6980</inkml:trace>
  <inkml:trace contextRef="#ctx0" brushRef="#br0" timeOffset="4398.868">976 537 7040,'0'0'277,"0"0"128,0 0 193,6 29 1215,-3 2-1705,-1 0 0,-2 20-108,0-32-1069,0-10-5139</inkml:trace>
  <inkml:trace contextRef="#ctx0" brushRef="#br0" timeOffset="4648.691">1016 349 11520,'-3'8'0,"-1"9"0,2-10 0,2-1 0,0-6 0,0 0-128,0 0 128,0 0-128,0 0 0,0 0-640,0 0 128,0 0-6272</inkml:trace>
  <inkml:trace contextRef="#ctx0" brushRef="#br0" timeOffset="5493.327">1227 530 8320,'6'4'21,"-4"-3"107,-2-1 85,0 0-42,-18-43 1941,14 36-2044,-1 0 1,0 0-1,0 0 0,0 1 0,-4-3-68,8 8 5,1 0 0,-1 1 0,0-1 0,0 0 0,1 1-1,-1-1 1,0 0 0,0 1 0,0-1 0,0 1 0,0 0 0,0-1-1,0 1 1,0 0 0,0-1 0,0 1 0,0 0 0,0 0-1,0 0 1,0 0 0,0 0 0,0 0 0,0 0 0,0 0 0,-1 1-1,1-1 1,0 0 0,0 1 0,1-1 0,-1 1 0,0-1-1,0 1 1,0-1 0,0 1 0,0 0 0,0-1 0,1 1 0,-1 0-1,0 0 1,0 0 0,1-1 0,-1 1 0,1 0 0,-1 1-5,-5 9-34,0 2-1,0-1 1,1 1 0,1 0 0,0 0 0,1 0 0,0 0 0,1 1-1,1-1 1,0 1 0,0-1 0,1 1 0,1 0 0,0-1 0,2 6 34,-3-18-128,3-3 101,-1 1 1,1-1-1,0 0 1,-1 0-1,0 0 1,1 0 0,-1 0-1,0-1 1,0 1-1,0-1 1,-1 0-1,1 1 1,0-1 26,5-7-62,16-15-151,-15 19 192,-1 9 21,-4 5-10,0 0 0,-1 0 0,0 0 0,0 0 1,-1 1-1,0-1 0,0 7 10,2 11-38,3 15-142,-1 0 1,-3-1-1,-1 14 180,-1-36-63,-2 0 0,0 0-1,-1 0 1,0 0 0,-2 0-1,0-1 1,0 0 0,-7 11 63,12-26 3,-1-1 0,1 0 1,-1 0-1,0 1 0,1-1 1,-1 0-1,0 0 0,0 0 0,0 0 1,0 0-1,0 0 0,0 0 1,0-1-1,0 1 0,0 0 1,0 0-1,0-1 0,0 1 1,-1-1-1,1 1 0,0-1 0,0 0 1,-1 1-1,1-1 0,0 0-3,-2 0 7,0 0 0,1-1 0,-1 1 0,1-1 0,-1 1 0,1-1 0,0 0-1,-1 0 1,1 0 0,0-1 0,-1 1 0,0-2-7,-7-4-165,1-1-1,0 0 1,0-1 0,0 0-1,0-3 166,7 10-484,0 0-1,1-1 1,0 1-1,-1 0 1,1-1-1,0 1 1,0-1-1,0 1 0,1-1 1,-1 1-1,0-1 1,1 0-1,0 0 1,-1-1 484,0-18-1515</inkml:trace>
  <inkml:trace contextRef="#ctx0" brushRef="#br0" timeOffset="5971.747">1415 293 11648,'-3'6'-200,"-1"1"0,1-1 0,1 1 1,-1 0-1,1 0 0,0 1 0,1-1 0,-1 0 1,1 1-1,1 4 200,-4 8-50,-3 42 7,3 0 0,2 0 1,4 43 42,-2-99-47,1-1 1,-1 0 0,1 1 0,0-1 0,0 1-1,0-1 1,1 0 0,0 0 0,0 0-1,0 0 1,1 0 0,0 1 46,-1-4-95,0 0 0,-1 1 0,1-1 0,1 0 0,-1 0 0,0 0 0,0 0 0,1-1 0,-1 1 0,1 0 0,-1-1 0,1 0 0,0 0 0,-1 0 0,1 0 0,0 0 0,0-1 0,0 1 0,0-1 0,0 1-1,-1-1 1,1 0 95,15 0-4522</inkml:trace>
  <inkml:trace contextRef="#ctx0" brushRef="#br0" timeOffset="6423.465">1284 506 8064,'6'0'42,"-4"0"172,-2 0 127,0 0 342,0 0 106,0 0 86,0 0-86,0 0-405,152 14 875,-121-14-2859,0 0-6400</inkml:trace>
  <inkml:trace contextRef="#ctx0" brushRef="#br0" timeOffset="8346.792">1728 317 4224,'0'0'149,"0"0"107,0 0 150,0 0 191,0 0 43,0 0 0,14 5 384,35 13-237,1-3-1,0-3 1,1-1 0,11-2-787,64 15 693,-125-24-676,-1 0-1,1 0 1,-1 0 0,1 0 0,-1 0 0,1 0 0,-1 0 0,1 0 0,-1 0 0,1 0 0,-1 0 0,1 1-1,-1-1 1,1 0 0,-1 0 0,0 1 0,1-1 0,-1 0 0,1 0 0,-1 1 0,0-1 0,1 1-1,-1-1 1,0 0 0,1 1 0,-1-1 0,0 1 0,1-1 0,-1 1 0,0-1 0,0 1-17,-11 11 275,2-4-306,-6 4 32,1-1 0,-2-1 1,0 0-1,0-1 0,0-1 1,-1-1-1,-10 3-1,-1 1-58,1 1 0,-11 8 58,-18 18-818,7-5-1517,14-14-2405,28-15 1860</inkml:trace>
  <inkml:trace contextRef="#ctx0" brushRef="#br0" timeOffset="9185.65">2390 224 8448,'0'0'128,"0"0"0,0 0 21,0 0 64,0 0-42,4 20 661,5 24-520,-2 0 0,-1 1 1,-3-1-1,-2 1 0,-3 37-312,2 22 146,-1-32 294,0-41-2659,0-1-5239,1-30 6071</inkml:trace>
  <inkml:trace contextRef="#ctx0" brushRef="#br0" timeOffset="9888.815">2671 384 8448,'0'0'-128,"0"0"-22,0 0-63,0 0 106,0 0 193,-2 1 42,-21 6-32,1 2 0,0 1 1,1 0-1,0 2 0,-8 6-96,-39 21 180,4-7 204,63-31-256,1-1 128,0 0 107,0 0 21,0 0-43,0 0-170,0 0-43,0 0 0,0 0 0,10 5 256,80 32 271,-47-21-265,28 16-390,-11-9 744,-42-18-2612,-1 1-3408,-16-5-761</inkml:trace>
  <inkml:trace contextRef="#ctx0" brushRef="#br0" timeOffset="10397.71">2690 104 6144,'11'9'554,"46"38"1840,-25-19-983,34 23-1411,-53-43-1042,0-1 1,0 0-1,1-1 0,7 3 1042,-14-7-4160</inkml:trace>
  <inkml:trace contextRef="#ctx0" brushRef="#br0" timeOffset="10730.345">3019 119 12416,'-27'13'-63,"7"-3"-98,1 0 1,-18 14 160,-148 95-6123,183-118 342</inkml:trace>
  <inkml:trace contextRef="#ctx0" brushRef="#br0" timeOffset="11111.936">2877 45 9088,'-1'7'21,"1"-6"107,0-1 85,0 0-42,0 0 42,0 0-42,-1 3 42,-6 63 329,2 0 1,3 18-543,3-11-2539,4 1-3750,-3-52 4838</inkml:trace>
  <inkml:trace contextRef="#ctx0" brushRef="#br0" timeOffset="14200.137">65 1447 4736,'0'0'256,"7"10"1258,-5-4-1310,0 1 0,0-1-1,-1 1 1,0-1 0,0 1-1,-1-1 1,0 1 0,0 0-1,0-1 1,-1 1 0,0 0-1,-1 6-203,-5 18 194,-1 0 0,-2 2-194,8-27 27,-12 39-354,2 1 0,1 0 0,0 23 327,10-53-5568</inkml:trace>
  <inkml:trace contextRef="#ctx0" brushRef="#br0" timeOffset="14898.907">45 1652 6144,'2'4'121,"0"0"1,0 0 0,-1 0-1,1 0 1,-1 1-1,0-1 1,0 0-1,-1 1 1,1-1-1,-1 1 1,0 2-122,5 30 1223,-4-33-1090,1 0 0,-1 0 0,0-1-1,1 1 1,0-1 0,-1 1 0,1-1 0,1 0 0,-1 1-133,0-3 38,-1 0 0,0 0 0,1 0 0,-1 0 0,0 0 0,1-1 0,-1 1 0,1-1 0,-1 1 0,1-1 0,-1 0 0,1 1-1,0-1 1,-1 0 0,1 0 0,-1 0 0,1 0 0,-1 0 0,1-1 0,0 1 0,-1 0 0,1-1 0,0 0-38,8-3 17,0 0 0,0 0 0,-1-1 0,1 0 0,-1-1 0,-1 0 1,1-1-1,-1 0 0,0 0 0,0-1 0,-1 0 0,0 0 0,0-1 0,-1 0 0,1-2-17,5-8 57,-1-1 0,0-1 0,-1 0 0,-2 0-1,0-1 1,4-18-57,-9 29 22,-3 11-22,0 0 0,0 0 0,0 0 0,0 0 0,0 0 0,0 0 0,0 0 0,0 0 0,0 0 0,0-1 0,0 1 0,0 0 0,0 0 0,0 0 0,0 0 0,0 0 0,0 0 0,0 0 0,0-1 0,0 1 0,0 0 0,0 0 0,0 0 0,0 0 0,0 0 0,0 0 0,0 0 0,0 0 0,0-1 0,0 1 0,0 0 0,0 0 0,0 0 0,0 0 0,0 0 0,0 0 0,0 0 0,0 0 0,-1 0 0,1-1 0,0 1 0,0 0 0,0 0 0,0 0 0,0 0 0,0 0 0,0 0 0,0 0 0,0 0 0,-1 0 0,1 0 0,0 0 0,0 0 0,0 0 0,0 0 0,0 0 0,0 0 0,0 0 0,-1 0 0,1 0 0,-7 6 0,-7 9 0,8-3 0,0-1 0,0 1 0,1 0 0,1 0 0,0 0 0,1 1 0,0-1 0,1 1 0,0 0 0,0 0 0,2 0 0,0 0 0,0 0 0,1 0 0,0 0 0,1 0 0,1-1 0,2 8 0,-3-14-24,1 0 0,0 0 0,1 0 0,-1-1 0,1 0 0,0 1 0,0-1 0,1-1 1,-1 1-1,1-1 0,3 3 24,39 22-5583,-31-21 1957</inkml:trace>
  <inkml:trace contextRef="#ctx0" brushRef="#br0" timeOffset="15369.47">426 1415 10880,'12'16'157,"-2"1"1,1 1-1,1 7-157,32 49 702,-41-68-670,1-1 1,0 0 0,0-1 0,1 1 0,0-1 0,-1 0 0,1 0 0,0-1 0,1 1 0,-1-1 0,4 1-33,-5-2-583,0-1-1,0 0 1,0 0 0,0-1 0,0 1 0,0-1 0,0 0 0,0 0 0,1 0 0,-1-1 0,0 1 0,3-2 583,3 0-5291</inkml:trace>
  <inkml:trace contextRef="#ctx0" brushRef="#br0" timeOffset="15698.761">639 1408 8576,'-17'15'280,"0"1"1,2 0-1,0 1 1,-10 13-281,11-11-665,-1-2 1,0 0-1,-2-1 1,-6 5 664,15-15-4608</inkml:trace>
  <inkml:trace contextRef="#ctx0" brushRef="#br0" timeOffset="16034.718">580 1325 6272,'0'0'661,"0"0"64,0 0-63,-8 12 362,-14 33-1142,2 2 0,1 1 0,-5 29 118,10-37-1972,1 4-2742</inkml:trace>
  <inkml:trace contextRef="#ctx0" brushRef="#br0" timeOffset="16810.804">502 1716 7552,'0'26'128,"0"-25"0,0-1 21,0 0 86,0 0 21,5 15 149,2 11-195,0 1 1,-2 0-1,1 12-210,8 42 585,-13-81-552,-1 0-1,0 1 1,0-1 0,0 0 0,0 0-1,0 1 1,0-1 0,0 0 0,0 1-1,1-1 1,-1 0 0,0 0-1,0 1 1,0-1 0,0 0 0,1 0-1,-1 0 1,0 1 0,0-1 0,1 0-1,-1 0 1,0 0 0,0 0-1,1 1 1,-1-1 0,0 0 0,1 0-1,-1 0 1,0 0 0,0 0 0,1 0-1,-1 0 1,0 0 0,1 0-1,-1 0 1,0 0 0,1 0 0,-1 0-33,14-8 356,13-18-261,-25 24 23,14-17-109,-1-1 0,0-1-1,-2 0 1,5-11-9,11-21-3753,-12 20-1659,-11 23 3812</inkml:trace>
  <inkml:trace contextRef="#ctx0" brushRef="#br0" timeOffset="17346.212">797 1758 2304,'-3'6'262,"0"1"0,0 0-1,0 0 1,1 0 0,0 0 0,0 1 0,1-1-1,0 1 1,0-1 0,0 2-262,1-5 166,0 0 1,0 0-1,0 0 1,0 0-1,1 0 1,0 0-1,-1 0 1,1 0-1,1-1 1,-1 1-1,0 0 1,1 0-1,0-1 1,0 1-1,0-1 1,0 0-1,0 1 1,1-1-1,2 2-166,-4-4 56,0 0 0,1 0 1,-1 0-1,0 0 0,1 0 0,-1-1 0,0 1 0,1 0 0,-1-1 1,1 0-1,-1 1 0,1-1 0,-1 0 0,1 1 0,-1-1 0,1 0 1,-1 0-1,1 0 0,-1-1 0,1 1 0,-1 0 0,1-1 1,0 1-57,1-2 59,0 1 0,0-1 0,0 0 0,0 0 0,0 0 0,0 0 0,0 0 0,0-1 1,-1 0-1,2-1-59,2-3 115,0-1 0,-1 0 0,0 0 0,0-1 0,0 1 0,-1-1 0,1-5-115,-4 11 24,0 1-1,0-1 1,0 1-1,-1-1 1,1 1 0,-1-1-1,0 1 1,0-1-1,0 0 1,0 1 0,0-1-1,0 1 1,-1-1-1,1 1 1,-1-1 0,0 1-1,1-1 1,-1 1-1,0-1 1,-1 1 0,1 0-1,0-1 1,-1 1-1,1 0 1,-1 0 0,0-1-24,-2 1-1,1-1-1,0 1 1,-1 0 0,0 0 0,1 0 0,-1 0 0,0 0 0,0 1 0,0 0 0,0 0 0,0 0 0,0 1 0,0-1-1,0 1 1,-4 0 1,-35 4-2773,35-2-3008</inkml:trace>
  <inkml:trace contextRef="#ctx0" brushRef="#br0" timeOffset="17673.482">992 1750 11264,'-1'1'0,"0"-1"0,0 1 0,0 0 0,1 0 0,-1 0 0,0 0 0,1 0 0,-1 0 0,1 0 0,-1 0 0,1 0 0,-1 0 0,1 0 0,-1 0 0,1 0 0,0 0 0,0 1 0,0-1 0,-1 0 0,1 0 0,0 0 0,1 0 0,-1 1 0,0-1 0,0 0 0,0 3 0,-3 17-448,1 1 0,1-1 0,1 0 0,1 0 0,0 1 0,3 6 448,-4-27-2624,0-1-1280</inkml:trace>
  <inkml:trace contextRef="#ctx0" brushRef="#br0" timeOffset="17922.08">977 1621 13824,'0'8'0,"0"6"-256,0-4 0,1-1-1664,-1-9 0,6 11-2432,-6-11-640</inkml:trace>
  <inkml:trace contextRef="#ctx0" brushRef="#br0" timeOffset="18627.032">1208 1767 6528,'0'0'-128,"0"0"85,0 0 342,0 0 191,0 0 449,0 0 85,0 0-405,0-36 383,-4 9-852,4 27-151,0 0 0,0-1 1,0 1-1,0 0 0,0-1 0,0 1 1,0 0-1,0 0 0,0-1 1,-1 1-1,1 0 0,0-1 1,0 1-1,0 0 0,0 0 0,-1-1 1,1 1-1,0 0 0,0 0 1,0 0-1,-1-1 0,1 1 0,0 0 1,0 0-1,-1 0 0,1 0 1,0-1-1,-1 1 0,1 0 1,0 0-1,0 0 0,-1 0 0,1 0 1,0 0-1,-1 0 0,1 0 1,0 0-1,-1 0 0,1 0 0,0 0 1,0 0-1,-1 0 0,1 0 1,0 1-1,-1-1 0,1 0 1,0 0-1,-1 0 1,-10 7-66,11-7 59,-12 9-26,0 0 0,0 0-1,1 1 1,0 1 0,1 0 0,0 0 0,0 1 0,1 1-1,-1 2 34,8-11-44,0 0 0,1 1 0,-1-1 0,1 0 0,0 0 0,0 1 0,0-1-1,0 1 1,1-1 0,0 5 44,0-8-13,0 0 0,0-1 0,0 1 0,0 0 0,0 0 0,1 0 0,-1 0-1,0 0 1,1 0 0,-1 0 0,0 0 0,1 0 0,-1-1 0,1 1 0,-1 0 0,1 0 0,0-1-1,-1 1 1,1 0 0,0-1 0,-1 1 0,1 0 0,0-1 0,0 1 0,-1-1 0,1 0 0,0 1-1,0-1 1,0 1 0,0-1 0,0 0 0,0 0 0,0 0 0,-1 0 0,1 0 0,0 0-1,0 0 1,0 0 0,0 0 0,0 0 0,0 0 0,0 0 0,0-1 0,0 1 0,-1 0 0,1-1-1,0 1 1,0-1 0,0 1 0,-1-1 0,1 1 13,8-3-56,-1-1 0,0 1 0,0-1 0,0-1 0,-1 1 0,0-1 0,0-1 0,0 0 0,0 0 0,-1 0 0,0 0 0,0-1 0,0 0 0,-1-1 0,0 1 0,-1-1 56,-4 10 10,0 1 0,0 0 0,0 0 0,1 0 0,-1-1 0,0 1 0,1 0 1,0-1-1,0 3-10,2 8 16,1 10-12,3 24 65,-2 1 0,-2 1-69,-2-35 13,-2 0 0,1 0-1,-2 0 1,1 0-1,-2 0 1,0 0 0,-1-1-1,0 1 1,-2 1-13,4-11-157,0 0 0,0 0 0,0-1 0,-1 1 0,1-1 0,-1 0 0,0 0 0,0 0 1,0 0-1,-1 0 0,1-1 0,0 0 0,-1 1 0,0-1 0,1 0 0,-1-1 0,0 1 0,0-1 0,-3 1 157,1-1-347,0 1 0,0-1 0,-1-1 0,1 1 0,0-1 0,-1-1 0,1 1 0,0-1 0,0 0-1,0 0 1,0-1 0,-4-1 347,-10-5-1557</inkml:trace>
  <inkml:trace contextRef="#ctx0" brushRef="#br0" timeOffset="19098.238">1349 1635 2944,'-1'26'320,"-2"1"-1,0-1 1,-3 3-320,2-12 235,1 0 0,1 0-1,0 1 1,1-1 0,1 0 0,0 1-1,1-1 1,3 9-235,-4-25 56,1 1 0,-1 0 0,1 0 1,0-1-1,-1 1 0,1 0 0,0-1 0,0 1 0,0-1 0,1 1 0,-1-1 1,0 0-1,0 0 0,1 1 0,-1-1 0,1 0 0,-1 0 0,1 0 0,-1 0 0,1-1 1,-1 1-1,1 0 0,0-1 0,-1 1 0,1-1 0,0 0 0,0 1 0,-1-1 0,1 0 1,0 0-1,1 0-56,3-1-143,1 1 0,-1-1 0,0 0 1,0 0-1,0-1 0,0 0 0,0 0 0,3-2 143,9-4-4202</inkml:trace>
  <inkml:trace contextRef="#ctx0" brushRef="#br0" timeOffset="19558.445">1224 1684 3712,'7'-2'43,"-6"2"170,-1 0 278,0 0 959,0 0 193,0 0-491,91 9 1920,-21 1-2484,29 4-3032,-65-10-4276</inkml:trace>
  <inkml:trace contextRef="#ctx0" brushRef="#br0" timeOffset="20597.156">1686 1478 7552,'1'-1'147,"0"1"0,1-1 1,-1 1-1,0 0 0,0-1 1,1 1-1,-1 0 0,0 0 1,1 0-1,-1 0 0,0 0 1,1 0-1,-1 0 0,0 0 1,0 1-1,1-1 0,-1 0 0,0 1 1,1 0-148,33 13 887,-11-4-477,11 0-160,17 7 103,0-4 1,1-1-1,1-3 1,47 1-354,-199 48 384,-62 29 83,89-47-2129,-1-2-5101,56-29 2945</inkml:trace>
  <inkml:trace contextRef="#ctx0" brushRef="#br0" timeOffset="21454.435">2440 1326 6784,'0'0'128,"-2"12"149,3 6 451,-1-6-345,0-1 1,0 1-1,-1 0 1,-1-1-1,-1 5-383,-17 71 512,3 0 0,3 13-512,8-67 120,1 1-587,3-12-3602,2-14-197</inkml:trace>
  <inkml:trace contextRef="#ctx0" brushRef="#br0" timeOffset="22618.271">2383 1531 2688,'0'0'128,"0"0"21,0 0 86,0 0 149,0 0 512,0 0 107,0 0-86,0 0-85,0 0-235,0 0-42,0 0-214,10 29 683,-8-23-963,2 10 185,1-1 1,1 0-1,0 0 1,7 11-247,-12-24 30,0 0 0,0 0 1,0 0-1,1 1 0,-1-1 1,1 0-1,-1 0 0,1-1 1,0 1-1,0 0 0,-1-1 1,1 1-1,0-1 0,0 1 1,1-1-1,-1 0 1,0 0-1,0 0 0,0 0 1,1-1-1,-1 1 0,1 0 1,-1-1-1,0 0 0,1 0 1,-1 1-1,1-2 0,-1 1 1,0 0-1,1 0 0,-1-1 1,1 1-1,1-2-30,0 0 16,0-1 1,0 0-1,-1 0 0,1 0 1,-1 0-1,1-1 0,-1 1 1,0-1-1,0 0 0,-1 0 1,1 0-1,-1 0 0,0 0 1,1-4-17,4-8 51,-1-1 1,0 1 0,0-9-52,-2 10 0,0-1 0,-2 0 0,0 0 0,0 0 0,-2 0 0,1 0 0,-2 0 0,0 0 0,-2-2 0,-8 86-21,7-36 27,2-1 1,1 1 0,2 23-7,0-46-17,0 0 0,0 0 0,1 0 0,0 0 0,1-1 0,0 1 0,0 0 0,1-1 0,0 0 0,0 0 0,0 0 0,1-1 0,1 1 0,-1-1 0,4 3 17,-4-6-233,-1-1-1,1 1 1,0-1 0,0 0-1,0 0 1,0-1 0,0 0 0,1 0-1,-1 0 1,1-1 0,-1 1-1,1-1 1,3 0 233,0 0-746,0-1 0,0 0 0,0 0-1,0-1 1,0 0 0,0-1 0,0 0 0,2-1 746,14-5-1771</inkml:trace>
  <inkml:trace contextRef="#ctx0" brushRef="#br0" timeOffset="23057.632">2723 1374 9344,'0'0'0,"10"4"0,-10-4 0,10 12 0,-5-1 0,1 3 256,1-3 128,6 2 0,0 2 0,3-1-256,2 0 128,-1 0-256,2-4 128,0 1-256,-1-5 128,-1-2-1920,-3 0 128,-1 0-3328</inkml:trace>
  <inkml:trace contextRef="#ctx0" brushRef="#br0" timeOffset="23377.447">2958 1349 9472,'-11'8'0,"-11"11"229,-1 0 0,-2-2 1,1-1-1,-18 7-229,-28 25 273,17-10-2082,52-38-324,1 0-2283</inkml:trace>
  <inkml:trace contextRef="#ctx0" brushRef="#br0" timeOffset="23790.691">2838 1325 8064,'0'0'384,"0"0"0,0 0 21,0 0 64,0 0-42,-1 2 42,-10 41-150,1 0 1,3 0-1,1 1 0,2 0 0,2 1 0,1-1-319,-4 62-4475,1-54-1007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2:39.14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17 161 7424,'-9'6'21,"7"-5"86,2-1 42,0 0 86,0 0 21,0 0-22,0 0-63,-5 40 469,5-24-485,1 0-1,0 0 1,2 0 0,2 10-155,-5-24 128,0-2 0,4-1-22,9-1-89,-1-2-1,1 1 0,-1-1 1,0-1-1,0-1 0,0 1 0,-1-2 1,9-6-17,18-14 190,30-29-190,24-17 85,-87 70-75,-1 0 1,1 0 0,-1 1-1,1-1 1,0 1 0,0 0-1,0 0 1,0 1 0,1-1-1,-1 1 1,0 1 0,1-1-1,-1 1 1,0-1 0,1 2-1,-1-1 1,0 0 0,3 2-11,1 1 19,0 0 0,0 0 0,0 1 0,-1 0 1,0 1-1,0 0 0,0 0 0,-1 1 0,0 0 1,3 3-20,27 29 37,-34-33-28,0 0-1,1-1 1,-1 0 0,1 0-1,0 0 1,0 0-1,0-1 1,1 0-1,-1 0 1,1 0-1,0 0 1,0-1 0,0 1-1,0-1 1,0 0-1,0-1 1,1 1-1,-1-1 1,1 0 0,-1-1-1,1 1 1,-1-1-1,1 0-8,88-10 167,30-1-96,-113 11-34,1 0 0,0 1 0,-1 1 0,1-1 0,-1 2 0,1 0 0,-1 0 0,11 5-37,12 17 128,-30-23-121,0 0 0,1-1 0,-1 1 0,1-1 0,-1 0 1,1 0-1,0 0 0,-1-1 0,1 0 0,0 0 0,-1 0 1,1 0-1,0-1 0,-1 0 0,1 0 0,-1 0 0,1 0 0,-1-1 1,3-1-8,13-6 69,1 0 1,-1-2 0,12-9-70,6-3 39,-31 19-35,0 1 1,0 1-1,0-1 1,0 1-1,0 0 1,0 1-1,1-1 1,-1 1-1,1 1 1,-1 0-1,2 0-4,13 1 24,-1 2-1,1 1 1,2 1-24,8 1 8,-23-3 12,-1-1 1,0 1-1,-1 1 0,1 0 1,-1 0-1,1 0 1,-1 1-1,0 0 1,6 5-21,-6-3 25,1-1 1,0-1-1,0 0 1,1 0-1,0 0 1,0-1-1,1 0-25,4 2 12,0-2-1,0 0 0,0 0 1,0-2-1,1 1 1,-1-2-1,1 0 0,0-1 1,-1 0-1,1-1 0,-1-1 1,1 0-1,-1-1 1,0-1-1,5-1-11,40-21 33,-2-2 0,-1-2 0,9-9-33,95-51 136,-148 84-74,-9 4-39,-1 0 0,0 1 0,1-1-1,0 1 1,-1 0 0,1 0 0,0 0 0,0 0 0,-1 0 0,1 1-1,0-1 1,0 1 0,0 0 0,0 0 0,0 0-23,-2 0 9,0 1-1,-1-1 1,1 1-1,0-1 1,0 1 0,-1 0-1,1-1 1,0 1 0,-1 0-1,1 0 1,0-1-1,-1 1 1,0 0 0,1 0-1,-1 0 1,1 0 0,-1 0-1,0 0 1,0 0-1,1 0 1,-1 0-9,5 37 66,-1-3-57,-2-34-2,-1 0 1,0-1-1,0 1 1,0 0-1,1 0 1,-1-1-1,0 1 0,1-1 1,-1 1-1,1-1 1,-1 1-1,1-1 1,-1 0-1,1 0-7,-1 1 3,62 25-3,-54-22 0,-1 1 0,1-1 0,0 0 0,0-1 0,1 0 0,-1-1 0,1 1 0,-1-2 0,1 0 0,0 0 0,0 0 0,-1-1 0,1-1 0,0 0 0,0 0 0,7-2 0,35-15-2228,-2-2 1,0-2 0,-1-2 0,-1-2 0,38-29 2227,-53 34-1920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2:40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1 127 6400,'0'0'128,"36"0"3690,-11 4-3646,-16-2-104,0-1-1,0 0 1,0 0 0,0-1 0,0 0 0,0 0-1,-1-1 1,1 0 0,0-1 0,0 0 0,0-1-68,17-7 97,0-1 0,-1-1 0,-1-2 0,19-13-97,19-11 102,-60 37-91,1 0 0,0 1 0,-1-1-1,1 1 1,-1 0 0,1-1 0,0 1 0,-1 0-1,1 1 1,0-1 0,-1 0 0,1 1 0,-1-1-1,1 1 1,-1 0 0,1 0 0,-1 0 0,1 0-1,-1 1 1,0-1 0,2 1-11,52 38 152,-41-29-104,-7-4 9,1-2 0,-1 1 0,1-1 0,0 0 0,0-1 0,7 2-57,-11-5 22,0 0-1,-1 0 0,1 0 0,0-1 1,0 1-1,-1-1 0,1-1 0,0 1 1,0-1-1,-1 0 0,1 0 0,0 0 1,-1 0-1,4-2-21,68-20 223,-70 21-191,0 1-1,0 0 0,0 1 0,0-1 0,0 1 0,0 1 1,0-1-1,0 1 0,0 0 0,0 0 0,0 1 0,0-1-31,1 2 1,1 0-1,0-1 1,0 0-1,0-1 1,0 1 0,0-2-1,0 1 1,0-1-1,0 0 1,0-1-1,7-1 0,9-3 18,0-1 0,-1-1 1,5-3-19,-14 5 19,-1 0 1,1 0 0,-1 1 0,1 1-1,0 0 1,1 1 0,-1 1-1,0 0 1,0 1 0,1 0 0,0 2-20,-10-1 4,0 0 1,0 0 0,0 1-1,0-1 1,-1 1-1,1 1 1,0-1 0,-1 1-1,0-1 1,0 1 0,0 1-1,3 1-4,43 32 94,-44-33-90,0-1 1,0 0-1,0-1 1,0 1-1,0-1 1,0-1-1,1 1 1,-1-1-1,1 0 1,-1 0-1,1-1 1,4 0-5,85-10 43,-42 3-33,-29 2-38,0 0 0,0-2 1,0 0-1,-1-2 0,0-1 0,16-9 28,-5 3-44,1 1-1,15-3 45,-48 17 0,-2 1 0,1-1 0,-1 1 0,1-1 0,-1 1 0,1-1 0,-1 1 0,1 0 0,-1 0 0,1 0 0,0 0 0,-1 0 0,1 0 0,-1 0 0,1 0 0,-1 1 0,1-1 0,0 1 0,-1-1 0,1 1 0,-1-1 0,0 1 0,1 0 0,-1 0 0,0 0 0,1 0 0,-1 0 0,0 0 0,0 0 0,0 0 0,0 0 0,0 1 0,0-1 0,0 0 0,0 1 0,-1-1 0,1 1 0,0-1 0,-1 1 0,1 0 0,6 15 0,-2-3-107,-4-12-426,-1-2-918,0 0-3221,0 0-64,0 0 2667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0:27:31.982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12 274 1664,'0'8'171,"0"-7"703,42-6 2049,147-30-1313,-91 15-1535,-88 18-2741,-10 2-321</inkml:trace>
  <inkml:trace contextRef="#ctx0" brushRef="#br0" timeOffset="361.128">49 468 8064,'16'-3'0,"-4"3"0,1-1 18,0 0-1,0 0 1,0-1 0,0-1 0,0 0-18,25-5 39,14-1-129,-33 6-94,0 0 1,0 0 0,8 2 183,-18-1-655,0 1-3767,-9 1 2971</inkml:trace>
  <inkml:trace contextRef="#ctx0" brushRef="#br0" timeOffset="1074.9">38 359 5888,'0'0'149,"10"34"1259,-9-7-1168,-1 0 0,-1 0 0,-2 0 0,0-1 0,-2 1 0,-7 19-240,-8 58 309,19-93-287,-2 9-1,2-19 86,1-1 21,0 0 0,0 0 21,0 0 64,0 0-63,0 0-22,3-2-22,11-7-74,1 1-1,-1 0 0,2 2 1,-1-1-1,1 2 0,13-4-31,9 0 184,1 1-1,16 0-183,12 7 224,-10 3-21,-55-2-502,-2 0-1216,0 0-4927</inkml:trace>
  <inkml:trace contextRef="#ctx0" brushRef="#br0" timeOffset="1595.004">524 207 3456,'0'0'0,"17"14"256,-8-7 128,1 1 384,0-2 128,-1 2-640,1-1 128,0 2-128,-1 2 128,1 1-384,0-3 128,-1 4-128,-2-4 128,1-2-128,-8-7 0,9 10-2048,-9-10 128,0 0-128</inkml:trace>
  <inkml:trace contextRef="#ctx0" brushRef="#br0" timeOffset="1910.019">689 184 6528,'-1'17'0,"1"-15"9,-1 1 0,1 0-1,-1 0 1,0 0 0,1 0 0,-1-1 0,0 1 0,-1 0 0,1-1 0,0 1 0,-1-1 0,0 0-1,1 1 1,-1-1 0,0 0 0,0 0 0,0 0 0,0 0 0,-1 0 0,1-1 0,-1 1 0,-1 0-9,-6 5 81,-63 49 705,34-31-3513,37-24 188,2-1 1110</inkml:trace>
  <inkml:trace contextRef="#ctx0" brushRef="#br0" timeOffset="2337.885">698 73 6144,'-8'5'21,"7"-4"107,-1 4 81,0 1 0,1-1 0,0 0 0,0 1 0,1 0 0,0-1 0,0 1 0,0 0-209,0 2 184,-7 72 642,1 1-1049,1-27-4561,2-36 2224</inkml:trace>
  <inkml:trace contextRef="#ctx0" brushRef="#br0" timeOffset="4374.966">643 266 6144,'1'8'95,"1"0"0,0-1 0,1 0 0,0 1 0,0-1 0,0 0 0,1-1 0,0 1-1,0-1 1,1 1 0,0-1 0,0-1 0,0 1 0,1-1 0,0 1 0,0-2 0,0 1-95,11 10 178,-12-11-167,0 0 0,0-1 0,0 0 0,0 0 0,0 0 0,0 0 1,1-1-1,0 0 0,-1 0 0,6 0-11,12 6-687,-20-7-4113</inkml:trace>
  <inkml:trace contextRef="#ctx0" brushRef="#br0" timeOffset="4976.519">751 184 5760,'1'0'10,"-1"0"1,0 0-1,1 0 0,-1 0 1,1 0-1,-1 0 0,0 0 1,1 0-1,-1 0 1,0 0-1,1 0 0,-1 0 1,1 0-1,-1 0 0,0 0 1,1 0-1,-1 0 1,0 1-1,1-1 0,-1 0 1,0 0-1,1 0 0,-1 1 1,0-1-1,1 0 1,-1 1-1,0-1 0,0 0 1,1 0-1,-1 1 0,0-1 1,0 0-1,0 1 1,0-1-1,1 0 0,-1 1 1,0-1-1,0 1 0,0-1 1,0 0-1,0 1 1,0-1-1,0 1 0,0-1 1,0 0-1,0 1 0,0-1 1,0 0-1,0 1 1,0-1-1,0 1 0,-1-1-10,-13 31 640,-32 28 207,33-47-866,-1-1-1,-1 0 1,0-1-1,0 0 1,-14 6 19,14-8-564,3-2-4129</inkml:trace>
  <inkml:trace contextRef="#ctx0" brushRef="#br0" timeOffset="6022.742">644 271 4096,'6'30'528,"-1"-1"0,-2 1 0,-1 1 0,-1-1 0,-2 12-528,1-5-507,0-28-3546</inkml:trace>
  <inkml:trace contextRef="#ctx0" brushRef="#br0" timeOffset="6938.168">1110 332 8960,'0'0'-128,"0"0"128,-9 8 0,9-8 0,-6 9 0,6-9 0,0 10 0,0-10 0,3 10 0,-3-10 128,4 13-128,0-2 128,-3 1-128,2 0 128,2 1-384,-1-3 0,1 3-5888</inkml:trace>
  <inkml:trace contextRef="#ctx0" brushRef="#br0" timeOffset="7199.187">954 613 5888,'0'0'0,"0"0"0,16 4 0,-16-4 0,13 8 128,-13-8 0,13 9 0,-13-9 0,15 8 256,-6-5 128,3 1-640,0-1 128,1-1-4992</inkml:trace>
  <inkml:trace contextRef="#ctx0" brushRef="#br0" timeOffset="7876.882">1594 323 7040,'-11'13'24,"-2"-1"-1,1 0 1,-1-1 0,-1 0 0,0-1 0,0 0 0,-1-1-1,-1-1 1,-9 4-24,-27 16 42,20-10 18,20-12-21,0 0 1,0 2-1,0-1 0,1 1 0,-2 3-39,13-10 0,1 0 0,-1 0 0,0 0 0,1-1 0,-1 1 0,0 0 0,1 0 0,-1-1 0,1 1 0,-1 0 0,1-1 0,0 1 0,-1 0 0,1-1 0,0 1 0,-1-1 0,1 1 0,0-1 0,0 1 0,0-1 0,-1 0 0,1 1 0,0-1 0,0 0 0,0 0 0,0 1 0,-1-1 0,1 0 0,0 0 0,30 11 0,81 21 1280,73 8-1280,-157-33-704,-27-7-4736</inkml:trace>
  <inkml:trace contextRef="#ctx0" brushRef="#br0" timeOffset="8716.305">2057 341 6144,'0'0'128,"0"0"42,0 0 172,-12 7 810,-52 8-876,30-8 88,-1 2-1,-18 7-363,44-13 37,0 1 0,1 0-1,-1 0 1,1 1 0,0 0 0,0 1 0,0 0-1,1 0 1,0 0 0,0 1 0,-4 5-37,10-11 0,0-1 0,1 1 0,-1 0 0,0 0 0,1 0 0,-1-1 0,0 1 0,1 0 0,-1 0 0,1 0 0,0 0 0,-1 0 0,1 0 0,0 0 0,-1 0 0,1 0 0,0 0 0,0 0 0,0 0 0,0 0 0,0 0 0,0 1 0,0-1 0,0 0 0,0 0 0,1 0 0,-1 0 0,0 0 0,1 0 0,-1 0 0,1 0 0,-1 0 0,1-1 0,-1 1 0,1 0 0,0 0 0,-1 0 0,1 0 0,0-1 0,0 1 0,0 0 0,-1-1 0,1 1 0,0-1 0,0 1 0,0-1 0,0 1 0,0-1 0,0 0 0,0 1 0,48 9 0,-49-10 0,61 4 23,42 5 60,-103-9-82,0 1 0,1-1-1,-1 0 1,0 0 0,0 1-1,0-1 1,0 0-1,0 0 1,0 1 0,1-1-1,-1 0 1,0 1 0,0-1-1,0 0 1,0 1 0,0-1-1,0 0 1,0 0-1,0 1 1,0-1 0,0 0-1,-1 1 1,1-1 0,0 0-1,0 1 1,0-1 0,0 0-1,0 0 1,0 1-1,-1-1 1,1 0 0,0 0-1,0 1 1,0-1 0,-1 0-1,1 0 1,0 0-1,0 1 1,-1-1 0,1 0-1,0 0 1,-1 0-1,-8 11-5,-13 8 5,-2 0 0,0-1 0,-1-1 0,-1-2 0,-18 9 0,38-21 0,6-3 0,0 1 0,0-1 0,0 0 0,-1 0 0,1 1 0,0-1 0,0 0 0,0 0 0,0 1 0,0-1 0,0 0 0,0 1 0,0-1 0,0 0 0,0 1 0,0-1 0,0 0 0,0 0 0,0 1 0,0-1 0,1 0 0,-1 0 0,0 1 0,0-1 0,0 0 0,0 0 0,1 1 0,-1-1 0,0 0 0,0 0 0,0 0 0,1 1 0,-1-1 0,0 0 0,0 0 0,0 0 0,1 0 0,-1 1 0,0-1 0,1 0 0,-1 0 0,0 0 0,0 0 0,1 0 0,-1 0 0,0 0 0,1 0 0,-1 0 0,0 0 0,0 0 0,1 0 0,-1 0 0,0 0 0,17 6 0,-17-6 0,14 5-348,0-2 1,0 0-1,1-1 1,-1 0 0,1-1-1,-1 0 1,14-2 347,3-2-4608</inkml:trace>
  <inkml:trace contextRef="#ctx0" brushRef="#br0" timeOffset="9420.635">2232 419 2432,'-2'9'85,"1"-7"342,1-2 170,0 0 342,43 9 1493,12 4-1787,0-2 0,1-3 1,1-2-1,43-1-645,-55 5 256,-43-10-149,-2 0 21,0 0 0,0 0 0,-26 19 90,12-6-159,-268 169 176,208-140-6080,62-34 2602</inkml:trace>
  <inkml:trace contextRef="#ctx0" brushRef="#br0" timeOffset="23338.616">3068 331 4736,'0'0'256,"15"2"128,27 20 358,-28-14-507,1 0 1,0-1-1,0-1 1,0 0 0,2-1-236,18 6 157,0 2 0,-1 1 0,-1 2 0,14 9-157,2 0 161,-49-25-145,1 0-1,-1 0 1,0 1-1,1-1 1,-1 0 0,0 0-1,0 1 1,1-1-1,-1 0 1,0 0 0,0 1-1,1-1 1,-1 0-1,0 1 1,0-1 0,0 0-1,0 1 1,0-1-1,1 1 1,-1-1 0,0 0-1,0 1 1,0-1-1,0 0 1,0 1 0,0-1-1,0 1 1,0-1-1,0 0 1,0 1 0,-1-1-1,1 1 1,0-1-1,0 0 1,0 1 0,0-1-1,0 0 1,-1 1-1,1-1 1,0 0 0,0 0-1,-1 1 1,1-1-1,0 0 1,0 1 0,-1-1-1,1 0 1,0 0-1,-1 0 1,1 1 0,0-1-1,-1 0 1,1 0-1,-1 0-14,-34 22 206,-47 12-3689,59-26-251</inkml:trace>
  <inkml:trace contextRef="#ctx0" brushRef="#br0" timeOffset="24250.182">3388 518 5632,'1'0'0,"-1"1"0,0-1 0,1 0 0,-1 1 0,0-1 0,0 1 0,0-1 0,1 0 0,-1 1 0,0-1 0,0 1 0,0-1 0,0 1 0,0-1 0,0 1 0,0-1 0,0 0 0,0 1 0,0-1 0,0 1 0,0-1 0,0 1 0,0-1 0,0 1 0,0-1 0,0 0 0,0 1 0,-1-1 0,1 1 0,0-1 0,0 0 0,-1 1 0,1-1 0,0 1 0,0-1 0,-1 0 0,1 0 0,0 1 0,-1-1 0,1 0 0,-1 1 0,1-1 0,0 0 0,-1 0 0,1 0 0,-1 0 0,1 1 0,-1-1 0,1 0 0,-1 0 0,-24 9 0,22-8 0,-32 12 272,0 1 0,-25 16-272,33-15 184,-1-2 0,-1-1 0,0-1 0,-19 4-184,19-11-896,20-2-2944</inkml:trace>
  <inkml:trace contextRef="#ctx0" brushRef="#br0" timeOffset="24976.54">3020 835 4480,'7'1'93,"-1"-1"0,0 1 1,0-2-1,1 1 0,-1-1 0,0 0 1,0 0-1,0 0 0,0-1 0,4-1-93,62-30 524,-42 18-316,31-14-98,-40 16-168,1 2 0,0 1 0,0 0 0,1 2 0,1 0 0,-1 2 0,1 1 0,0 0 0,1 2 0,-1 1 58,-24 2-3626</inkml:trace>
  <inkml:trace contextRef="#ctx0" brushRef="#br1" timeOffset="-2.14748E6">860 1 5632,'61'29'4815,"-46"-23"-4596,0 1 0,-1 0-1,0 1 1,0 1 0,7 6-219,-17-12 29,-1-1 0,0 1 0,1-1 0,-1 0 0,1 0 1,0 0-1,0 0 0,0-1 0,0 1 0,0-1 0,0 0 0,0-1 0,0 1 0,0-1 0,1 1 1,-1-1-1,0 0 0,0-1 0,0 1 0,1-1 0,-1 0 0,1 0-29,5-3 38,-1 0 0,1 0 0,-1-1 0,0 0 0,-1-1 0,1 0-1,-1 0 1,0-1 0,0 0-38,5-4 22,-12 10-22,0 0 0,0-1 0,1 1 0,-1 0 0,1 0 0,-1 0 0,1 0 0,-1 1 0,1-1 0,-1 0 0,1 1 0,-1-1 0,1 1 0,0-1 0,0 1 0,-1 0 0,1-1 0,0 1 0,-1 0 0,1 0 0,0 1 0,0-1 0,-1 0 0,1 1 0,5 0 0,1-2 0,0 0 0,0 1 0,1 0 0,-1 1 0,0 0 0,0 0 0,-1 1 0,1 0 0,0 0 0,0 0 0,-1 1 0,1 0 0,-1 1 0,0 0 0,0 0 0,0 1 0,-1-1 0,6 6 0,-6-5-1,-1 0 0,2-1 1,-1 1-1,0-2 0,1 1 1,0-1-1,0 0 0,0 0 1,0 0-1,0-1 0,1 0 1,-1-1-1,1 0 0,1 0 1,9 0 23,0-2 1,1 0-1,-1 0 0,0-2 0,4-1-23,-12 4 22,5 3-22,-2 1 23,-1-2 1,1 1 0,0-1 0,10-1-24,22 6 161,-33-5-161,0 0 0,0-1 0,0-1 0,0 0 0,0-1 0,-1 0 0,1 0 0,0-1 0,0-1 0,1-1 0,6 0 0,0 1 0,0 0 0,13 1 0,62-5 0,-61 3 0,0 2 0,17 1 0,-39 1 0,-1 1 0,0 1 0,1-1 0,-1 2 0,0-1 0,0 2 0,0-1 0,-1 1 0,1 0 0,0 1 0,-3-1 0,1-2 0,0 1 0,0-1 0,0 0 0,0-1 0,0 0 0,0 0 0,0 0 0,1-1 0,-1-1 0,4 0 0,54 4 0,-50-2-9,-1 0 0,1-1 0,0-1 0,-1 0 0,1-1 0,0-1 0,-1 0 0,0-1 0,0-1 0,11-5 9,1 1-19,0 1 0,23-3 19,-39 10 0,-1 1 0,1 0 0,-1 1 0,1 0 0,3 1 0,32 3 0,-38-4 0,0 0 0,1 1 0,-1 0 0,0 1 0,-1-1 0,5 3 0,4 4 0,1-1 0,0-1 0,0-1 0,1 0 0,0-1 0,0-1 0,0-1 0,0 0 0,1-1 0,-1-1 0,1-1 0,14-2 0,29-4 0,0-2 0,-1-3 0,6-5 0,-58 13 0,0 2 21,-6 2 43,37 22-2389,-29-18-4779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7T11:53:03.5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10368,'0'0'128,"0"0"21,12 13 448,-1-7-501,1-1-1,-1 0 0,1-1 1,0 0-1,1-1 0,-1 0 1,0-1-1,12 1-95,115 2 523,-51-3 5,55 2 1776,-145-2-2198,-8 12-102,-2 0 0,1-2-1,-2 1 1,0-1 0,0-1 0,-1 0 0,-10 6-4,-14 5-2,-1-1 0,-9 1 2,8-3-1,9-3-1320,19-9-114,0 0 0,0-1 0,-1 0 0,0-1 0,0-1 1,-1 0-1,1-1 0,-14 2 1435,8-5-1536</inkml:trace>
  <inkml:trace contextRef="#ctx0" brushRef="#br0" timeOffset="661.92">122 612 5888,'0'0'-128,"0"0"0,0 0 0,-2-35 21,3 29 160,-1 0 0,1 1 1,1-1-1,-1 1 0,1-1 0,0 1 0,0-1 0,0 1 0,1 0 0,0 0 0,0 0 1,0 1-1,0-1 0,1 1 0,0-1 0,0 1 0,0 0 0,1 1 0,-1-1 0,5-2-53,13-8 488,1 0-1,0 1 0,25-9-487,-23 11 271,20-8 577,2 1 0,29-5-848,67-23 629,-116 32-3808,-15 9-1727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24.png"/><Relationship Id="rId7" Type="http://schemas.openxmlformats.org/officeDocument/2006/relationships/customXml" Target="../ink/ink2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customXml" Target="../ink/ink17.xml"/><Relationship Id="rId40" Type="http://schemas.openxmlformats.org/officeDocument/2006/relationships/image" Target="../media/image20.png"/><Relationship Id="rId45" Type="http://schemas.openxmlformats.org/officeDocument/2006/relationships/customXml" Target="../ink/ink21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image" Target="../media/image25.png"/><Relationship Id="rId10" Type="http://schemas.openxmlformats.org/officeDocument/2006/relationships/image" Target="../media/image5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22.png"/><Relationship Id="rId4" Type="http://schemas.openxmlformats.org/officeDocument/2006/relationships/image" Target="../media/image2.emf"/><Relationship Id="rId9" Type="http://schemas.openxmlformats.org/officeDocument/2006/relationships/customXml" Target="../ink/ink3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2.xml"/><Relationship Id="rId30" Type="http://schemas.openxmlformats.org/officeDocument/2006/relationships/image" Target="../media/image15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customXml" Target="../ink/ink22.xml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6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0" Type="http://schemas.openxmlformats.org/officeDocument/2006/relationships/image" Target="../media/image10.png"/><Relationship Id="rId41" Type="http://schemas.openxmlformats.org/officeDocument/2006/relationships/customXml" Target="../ink/ink19.xml"/><Relationship Id="rId1" Type="http://schemas.microsoft.com/office/2007/relationships/media" Target="../media/media1.mp3"/><Relationship Id="rId6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customXml" Target="../ink/ink150.xml"/><Relationship Id="rId18" Type="http://schemas.openxmlformats.org/officeDocument/2006/relationships/image" Target="../media/image155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4.png"/><Relationship Id="rId7" Type="http://schemas.openxmlformats.org/officeDocument/2006/relationships/customXml" Target="../ink/ink147.xml"/><Relationship Id="rId12" Type="http://schemas.openxmlformats.org/officeDocument/2006/relationships/image" Target="../media/image152.png"/><Relationship Id="rId17" Type="http://schemas.openxmlformats.org/officeDocument/2006/relationships/customXml" Target="../ink/ink152.xml"/><Relationship Id="rId2" Type="http://schemas.openxmlformats.org/officeDocument/2006/relationships/audio" Target="../media/media10.mp3"/><Relationship Id="rId16" Type="http://schemas.openxmlformats.org/officeDocument/2006/relationships/image" Target="../media/image154.png"/><Relationship Id="rId20" Type="http://schemas.openxmlformats.org/officeDocument/2006/relationships/image" Target="../media/image156.png"/><Relationship Id="rId1" Type="http://schemas.microsoft.com/office/2007/relationships/media" Target="../media/media10.mp3"/><Relationship Id="rId6" Type="http://schemas.openxmlformats.org/officeDocument/2006/relationships/image" Target="../media/image149.png"/><Relationship Id="rId11" Type="http://schemas.openxmlformats.org/officeDocument/2006/relationships/customXml" Target="../ink/ink149.xml"/><Relationship Id="rId5" Type="http://schemas.openxmlformats.org/officeDocument/2006/relationships/customXml" Target="../ink/ink146.xml"/><Relationship Id="rId15" Type="http://schemas.openxmlformats.org/officeDocument/2006/relationships/customXml" Target="../ink/ink151.xml"/><Relationship Id="rId10" Type="http://schemas.openxmlformats.org/officeDocument/2006/relationships/image" Target="../media/image151.png"/><Relationship Id="rId19" Type="http://schemas.openxmlformats.org/officeDocument/2006/relationships/customXml" Target="../ink/ink153.xml"/><Relationship Id="rId4" Type="http://schemas.openxmlformats.org/officeDocument/2006/relationships/image" Target="../media/image148.emf"/><Relationship Id="rId9" Type="http://schemas.openxmlformats.org/officeDocument/2006/relationships/customXml" Target="../ink/ink148.xml"/><Relationship Id="rId14" Type="http://schemas.openxmlformats.org/officeDocument/2006/relationships/image" Target="../media/image1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4.png"/><Relationship Id="rId4" Type="http://schemas.openxmlformats.org/officeDocument/2006/relationships/image" Target="../media/image15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customXml" Target="../ink/ink158.xml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55.xml"/><Relationship Id="rId12" Type="http://schemas.openxmlformats.org/officeDocument/2006/relationships/image" Target="../media/image16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9.png"/><Relationship Id="rId11" Type="http://schemas.openxmlformats.org/officeDocument/2006/relationships/customXml" Target="../ink/ink157.xml"/><Relationship Id="rId5" Type="http://schemas.openxmlformats.org/officeDocument/2006/relationships/customXml" Target="../ink/ink154.xml"/><Relationship Id="rId15" Type="http://schemas.openxmlformats.org/officeDocument/2006/relationships/image" Target="../media/image24.png"/><Relationship Id="rId10" Type="http://schemas.openxmlformats.org/officeDocument/2006/relationships/image" Target="../media/image161.png"/><Relationship Id="rId4" Type="http://schemas.openxmlformats.org/officeDocument/2006/relationships/image" Target="../media/image158.emf"/><Relationship Id="rId9" Type="http://schemas.openxmlformats.org/officeDocument/2006/relationships/customXml" Target="../ink/ink156.xml"/><Relationship Id="rId14" Type="http://schemas.openxmlformats.org/officeDocument/2006/relationships/image" Target="../media/image16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3.xml"/><Relationship Id="rId18" Type="http://schemas.openxmlformats.org/officeDocument/2006/relationships/image" Target="../media/image171.png"/><Relationship Id="rId26" Type="http://schemas.openxmlformats.org/officeDocument/2006/relationships/image" Target="../media/image175.png"/><Relationship Id="rId39" Type="http://schemas.openxmlformats.org/officeDocument/2006/relationships/customXml" Target="../ink/ink176.xml"/><Relationship Id="rId21" Type="http://schemas.openxmlformats.org/officeDocument/2006/relationships/customXml" Target="../ink/ink167.xml"/><Relationship Id="rId34" Type="http://schemas.openxmlformats.org/officeDocument/2006/relationships/image" Target="../media/image179.png"/><Relationship Id="rId42" Type="http://schemas.openxmlformats.org/officeDocument/2006/relationships/image" Target="../media/image183.png"/><Relationship Id="rId47" Type="http://schemas.openxmlformats.org/officeDocument/2006/relationships/customXml" Target="../ink/ink180.xml"/><Relationship Id="rId7" Type="http://schemas.openxmlformats.org/officeDocument/2006/relationships/customXml" Target="../ink/ink160.xml"/><Relationship Id="rId2" Type="http://schemas.openxmlformats.org/officeDocument/2006/relationships/audio" Target="../media/media13.mp3"/><Relationship Id="rId16" Type="http://schemas.openxmlformats.org/officeDocument/2006/relationships/image" Target="../media/image170.png"/><Relationship Id="rId29" Type="http://schemas.openxmlformats.org/officeDocument/2006/relationships/customXml" Target="../ink/ink171.xml"/><Relationship Id="rId11" Type="http://schemas.openxmlformats.org/officeDocument/2006/relationships/customXml" Target="../ink/ink162.xml"/><Relationship Id="rId24" Type="http://schemas.openxmlformats.org/officeDocument/2006/relationships/image" Target="../media/image174.png"/><Relationship Id="rId32" Type="http://schemas.openxmlformats.org/officeDocument/2006/relationships/image" Target="../media/image178.png"/><Relationship Id="rId37" Type="http://schemas.openxmlformats.org/officeDocument/2006/relationships/customXml" Target="../ink/ink175.xml"/><Relationship Id="rId40" Type="http://schemas.openxmlformats.org/officeDocument/2006/relationships/image" Target="../media/image182.png"/><Relationship Id="rId45" Type="http://schemas.openxmlformats.org/officeDocument/2006/relationships/customXml" Target="../ink/ink179.xml"/><Relationship Id="rId5" Type="http://schemas.openxmlformats.org/officeDocument/2006/relationships/customXml" Target="../ink/ink159.xml"/><Relationship Id="rId15" Type="http://schemas.openxmlformats.org/officeDocument/2006/relationships/customXml" Target="../ink/ink164.xml"/><Relationship Id="rId23" Type="http://schemas.openxmlformats.org/officeDocument/2006/relationships/customXml" Target="../ink/ink168.xml"/><Relationship Id="rId28" Type="http://schemas.openxmlformats.org/officeDocument/2006/relationships/image" Target="../media/image176.png"/><Relationship Id="rId36" Type="http://schemas.openxmlformats.org/officeDocument/2006/relationships/image" Target="../media/image180.png"/><Relationship Id="rId49" Type="http://schemas.openxmlformats.org/officeDocument/2006/relationships/image" Target="../media/image24.png"/><Relationship Id="rId10" Type="http://schemas.openxmlformats.org/officeDocument/2006/relationships/image" Target="../media/image167.png"/><Relationship Id="rId19" Type="http://schemas.openxmlformats.org/officeDocument/2006/relationships/customXml" Target="../ink/ink166.xml"/><Relationship Id="rId31" Type="http://schemas.openxmlformats.org/officeDocument/2006/relationships/customXml" Target="../ink/ink172.xml"/><Relationship Id="rId44" Type="http://schemas.openxmlformats.org/officeDocument/2006/relationships/image" Target="../media/image184.png"/><Relationship Id="rId4" Type="http://schemas.openxmlformats.org/officeDocument/2006/relationships/image" Target="../media/image164.emf"/><Relationship Id="rId9" Type="http://schemas.openxmlformats.org/officeDocument/2006/relationships/customXml" Target="../ink/ink161.xml"/><Relationship Id="rId14" Type="http://schemas.openxmlformats.org/officeDocument/2006/relationships/image" Target="../media/image169.png"/><Relationship Id="rId22" Type="http://schemas.openxmlformats.org/officeDocument/2006/relationships/image" Target="../media/image173.png"/><Relationship Id="rId27" Type="http://schemas.openxmlformats.org/officeDocument/2006/relationships/customXml" Target="../ink/ink170.xml"/><Relationship Id="rId30" Type="http://schemas.openxmlformats.org/officeDocument/2006/relationships/image" Target="../media/image177.png"/><Relationship Id="rId35" Type="http://schemas.openxmlformats.org/officeDocument/2006/relationships/customXml" Target="../ink/ink174.xml"/><Relationship Id="rId43" Type="http://schemas.openxmlformats.org/officeDocument/2006/relationships/customXml" Target="../ink/ink178.xml"/><Relationship Id="rId48" Type="http://schemas.openxmlformats.org/officeDocument/2006/relationships/image" Target="../media/image186.png"/><Relationship Id="rId8" Type="http://schemas.openxmlformats.org/officeDocument/2006/relationships/image" Target="../media/image166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68.png"/><Relationship Id="rId17" Type="http://schemas.openxmlformats.org/officeDocument/2006/relationships/customXml" Target="../ink/ink165.xml"/><Relationship Id="rId25" Type="http://schemas.openxmlformats.org/officeDocument/2006/relationships/customXml" Target="../ink/ink169.xml"/><Relationship Id="rId33" Type="http://schemas.openxmlformats.org/officeDocument/2006/relationships/customXml" Target="../ink/ink173.xml"/><Relationship Id="rId38" Type="http://schemas.openxmlformats.org/officeDocument/2006/relationships/image" Target="../media/image181.png"/><Relationship Id="rId46" Type="http://schemas.openxmlformats.org/officeDocument/2006/relationships/image" Target="../media/image185.png"/><Relationship Id="rId20" Type="http://schemas.openxmlformats.org/officeDocument/2006/relationships/image" Target="../media/image172.png"/><Relationship Id="rId41" Type="http://schemas.openxmlformats.org/officeDocument/2006/relationships/customXml" Target="../ink/ink177.xml"/><Relationship Id="rId1" Type="http://schemas.microsoft.com/office/2007/relationships/media" Target="../media/media13.mp3"/><Relationship Id="rId6" Type="http://schemas.openxmlformats.org/officeDocument/2006/relationships/image" Target="../media/image16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7.xml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9" Type="http://schemas.openxmlformats.org/officeDocument/2006/relationships/customXml" Target="../ink/ink40.xml"/><Relationship Id="rId21" Type="http://schemas.openxmlformats.org/officeDocument/2006/relationships/customXml" Target="../ink/ink31.xml"/><Relationship Id="rId34" Type="http://schemas.openxmlformats.org/officeDocument/2006/relationships/image" Target="../media/image41.png"/><Relationship Id="rId42" Type="http://schemas.openxmlformats.org/officeDocument/2006/relationships/image" Target="../media/image45.png"/><Relationship Id="rId47" Type="http://schemas.openxmlformats.org/officeDocument/2006/relationships/customXml" Target="../ink/ink44.xml"/><Relationship Id="rId50" Type="http://schemas.openxmlformats.org/officeDocument/2006/relationships/image" Target="../media/image49.png"/><Relationship Id="rId55" Type="http://schemas.openxmlformats.org/officeDocument/2006/relationships/customXml" Target="../ink/ink48.xml"/><Relationship Id="rId7" Type="http://schemas.openxmlformats.org/officeDocument/2006/relationships/customXml" Target="../ink/ink24.xml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9" Type="http://schemas.openxmlformats.org/officeDocument/2006/relationships/customXml" Target="../ink/ink35.xml"/><Relationship Id="rId11" Type="http://schemas.openxmlformats.org/officeDocument/2006/relationships/customXml" Target="../ink/ink26.xml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37" Type="http://schemas.openxmlformats.org/officeDocument/2006/relationships/customXml" Target="../ink/ink39.xml"/><Relationship Id="rId40" Type="http://schemas.openxmlformats.org/officeDocument/2006/relationships/image" Target="../media/image44.png"/><Relationship Id="rId45" Type="http://schemas.openxmlformats.org/officeDocument/2006/relationships/customXml" Target="../ink/ink43.xml"/><Relationship Id="rId53" Type="http://schemas.openxmlformats.org/officeDocument/2006/relationships/customXml" Target="../ink/ink47.xml"/><Relationship Id="rId5" Type="http://schemas.openxmlformats.org/officeDocument/2006/relationships/customXml" Target="../ink/ink23.xml"/><Relationship Id="rId19" Type="http://schemas.openxmlformats.org/officeDocument/2006/relationships/customXml" Target="../ink/ink30.xml"/><Relationship Id="rId4" Type="http://schemas.openxmlformats.org/officeDocument/2006/relationships/image" Target="../media/image26.emf"/><Relationship Id="rId9" Type="http://schemas.openxmlformats.org/officeDocument/2006/relationships/customXml" Target="../ink/ink25.xml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customXml" Target="../ink/ink34.xml"/><Relationship Id="rId30" Type="http://schemas.openxmlformats.org/officeDocument/2006/relationships/image" Target="../media/image39.png"/><Relationship Id="rId35" Type="http://schemas.openxmlformats.org/officeDocument/2006/relationships/customXml" Target="../ink/ink38.xml"/><Relationship Id="rId43" Type="http://schemas.openxmlformats.org/officeDocument/2006/relationships/customXml" Target="../ink/ink42.xml"/><Relationship Id="rId48" Type="http://schemas.openxmlformats.org/officeDocument/2006/relationships/image" Target="../media/image48.png"/><Relationship Id="rId56" Type="http://schemas.openxmlformats.org/officeDocument/2006/relationships/image" Target="../media/image52.png"/><Relationship Id="rId8" Type="http://schemas.openxmlformats.org/officeDocument/2006/relationships/image" Target="../media/image28.png"/><Relationship Id="rId51" Type="http://schemas.openxmlformats.org/officeDocument/2006/relationships/customXml" Target="../ink/ink46.xml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30.png"/><Relationship Id="rId17" Type="http://schemas.openxmlformats.org/officeDocument/2006/relationships/customXml" Target="../ink/ink29.xml"/><Relationship Id="rId25" Type="http://schemas.openxmlformats.org/officeDocument/2006/relationships/customXml" Target="../ink/ink33.xml"/><Relationship Id="rId33" Type="http://schemas.openxmlformats.org/officeDocument/2006/relationships/customXml" Target="../ink/ink37.xml"/><Relationship Id="rId38" Type="http://schemas.openxmlformats.org/officeDocument/2006/relationships/image" Target="../media/image43.png"/><Relationship Id="rId46" Type="http://schemas.openxmlformats.org/officeDocument/2006/relationships/image" Target="../media/image47.png"/><Relationship Id="rId20" Type="http://schemas.openxmlformats.org/officeDocument/2006/relationships/image" Target="../media/image34.png"/><Relationship Id="rId41" Type="http://schemas.openxmlformats.org/officeDocument/2006/relationships/customXml" Target="../ink/ink41.xml"/><Relationship Id="rId54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5" Type="http://schemas.openxmlformats.org/officeDocument/2006/relationships/customXml" Target="../ink/ink28.xml"/><Relationship Id="rId23" Type="http://schemas.openxmlformats.org/officeDocument/2006/relationships/customXml" Target="../ink/ink32.xml"/><Relationship Id="rId28" Type="http://schemas.openxmlformats.org/officeDocument/2006/relationships/image" Target="../media/image38.png"/><Relationship Id="rId36" Type="http://schemas.openxmlformats.org/officeDocument/2006/relationships/image" Target="../media/image42.png"/><Relationship Id="rId49" Type="http://schemas.openxmlformats.org/officeDocument/2006/relationships/customXml" Target="../ink/ink45.xml"/><Relationship Id="rId57" Type="http://schemas.openxmlformats.org/officeDocument/2006/relationships/image" Target="../media/image24.png"/><Relationship Id="rId10" Type="http://schemas.openxmlformats.org/officeDocument/2006/relationships/image" Target="../media/image29.png"/><Relationship Id="rId31" Type="http://schemas.openxmlformats.org/officeDocument/2006/relationships/customXml" Target="../ink/ink36.xml"/><Relationship Id="rId44" Type="http://schemas.openxmlformats.org/officeDocument/2006/relationships/image" Target="../media/image46.png"/><Relationship Id="rId5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customXml" Target="../ink/ink49.xml"/><Relationship Id="rId5" Type="http://schemas.openxmlformats.org/officeDocument/2006/relationships/image" Target="../media/image24.png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customXml" Target="../ink/ink54.xml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58.xml"/><Relationship Id="rId7" Type="http://schemas.openxmlformats.org/officeDocument/2006/relationships/customXml" Target="../ink/ink51.xml"/><Relationship Id="rId12" Type="http://schemas.openxmlformats.org/officeDocument/2006/relationships/image" Target="../media/image59.png"/><Relationship Id="rId17" Type="http://schemas.openxmlformats.org/officeDocument/2006/relationships/customXml" Target="../ink/ink56.xml"/><Relationship Id="rId25" Type="http://schemas.openxmlformats.org/officeDocument/2006/relationships/customXml" Target="../ink/ink60.xml"/><Relationship Id="rId2" Type="http://schemas.openxmlformats.org/officeDocument/2006/relationships/audio" Target="../media/media4.mp3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11" Type="http://schemas.openxmlformats.org/officeDocument/2006/relationships/customXml" Target="../ink/ink53.xml"/><Relationship Id="rId24" Type="http://schemas.openxmlformats.org/officeDocument/2006/relationships/image" Target="../media/image65.png"/><Relationship Id="rId5" Type="http://schemas.openxmlformats.org/officeDocument/2006/relationships/customXml" Target="../ink/ink50.xml"/><Relationship Id="rId15" Type="http://schemas.openxmlformats.org/officeDocument/2006/relationships/customXml" Target="../ink/ink55.xml"/><Relationship Id="rId23" Type="http://schemas.openxmlformats.org/officeDocument/2006/relationships/customXml" Target="../ink/ink59.xml"/><Relationship Id="rId10" Type="http://schemas.openxmlformats.org/officeDocument/2006/relationships/image" Target="../media/image58.png"/><Relationship Id="rId19" Type="http://schemas.openxmlformats.org/officeDocument/2006/relationships/customXml" Target="../ink/ink57.xml"/><Relationship Id="rId4" Type="http://schemas.openxmlformats.org/officeDocument/2006/relationships/image" Target="../media/image55.emf"/><Relationship Id="rId9" Type="http://schemas.openxmlformats.org/officeDocument/2006/relationships/customXml" Target="../ink/ink52.xml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24.png"/><Relationship Id="rId18" Type="http://schemas.openxmlformats.org/officeDocument/2006/relationships/customXml" Target="../ink/ink67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4.png"/><Relationship Id="rId7" Type="http://schemas.openxmlformats.org/officeDocument/2006/relationships/customXml" Target="../ink/ink62.xml"/><Relationship Id="rId12" Type="http://schemas.openxmlformats.org/officeDocument/2006/relationships/image" Target="../media/image71.png"/><Relationship Id="rId17" Type="http://schemas.openxmlformats.org/officeDocument/2006/relationships/image" Target="../media/image72.png"/><Relationship Id="rId2" Type="http://schemas.openxmlformats.org/officeDocument/2006/relationships/audio" Target="../media/media5.mp3"/><Relationship Id="rId16" Type="http://schemas.openxmlformats.org/officeDocument/2006/relationships/customXml" Target="../ink/ink66.xml"/><Relationship Id="rId20" Type="http://schemas.openxmlformats.org/officeDocument/2006/relationships/customXml" Target="../ink/ink68.xml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11" Type="http://schemas.openxmlformats.org/officeDocument/2006/relationships/customXml" Target="../ink/ink64.xml"/><Relationship Id="rId5" Type="http://schemas.openxmlformats.org/officeDocument/2006/relationships/customXml" Target="../ink/ink61.xml"/><Relationship Id="rId15" Type="http://schemas.openxmlformats.org/officeDocument/2006/relationships/image" Target="../media/image54.png"/><Relationship Id="rId10" Type="http://schemas.openxmlformats.org/officeDocument/2006/relationships/image" Target="../media/image70.png"/><Relationship Id="rId19" Type="http://schemas.openxmlformats.org/officeDocument/2006/relationships/image" Target="../media/image73.png"/><Relationship Id="rId4" Type="http://schemas.openxmlformats.org/officeDocument/2006/relationships/image" Target="../media/image67.emf"/><Relationship Id="rId9" Type="http://schemas.openxmlformats.org/officeDocument/2006/relationships/customXml" Target="../ink/ink63.xml"/><Relationship Id="rId14" Type="http://schemas.openxmlformats.org/officeDocument/2006/relationships/customXml" Target="../ink/ink65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png"/><Relationship Id="rId21" Type="http://schemas.openxmlformats.org/officeDocument/2006/relationships/customXml" Target="../ink/ink77.xml"/><Relationship Id="rId42" Type="http://schemas.openxmlformats.org/officeDocument/2006/relationships/image" Target="../media/image94.png"/><Relationship Id="rId47" Type="http://schemas.openxmlformats.org/officeDocument/2006/relationships/customXml" Target="../ink/ink90.xml"/><Relationship Id="rId63" Type="http://schemas.openxmlformats.org/officeDocument/2006/relationships/image" Target="../media/image104.png"/><Relationship Id="rId68" Type="http://schemas.openxmlformats.org/officeDocument/2006/relationships/customXml" Target="../ink/ink100.xml"/><Relationship Id="rId2" Type="http://schemas.openxmlformats.org/officeDocument/2006/relationships/audio" Target="../media/media6.mp3"/><Relationship Id="rId16" Type="http://schemas.openxmlformats.org/officeDocument/2006/relationships/image" Target="../media/image81.png"/><Relationship Id="rId29" Type="http://schemas.openxmlformats.org/officeDocument/2006/relationships/customXml" Target="../ink/ink81.xml"/><Relationship Id="rId11" Type="http://schemas.openxmlformats.org/officeDocument/2006/relationships/customXml" Target="../ink/ink72.xm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37" Type="http://schemas.openxmlformats.org/officeDocument/2006/relationships/customXml" Target="../ink/ink85.xml"/><Relationship Id="rId40" Type="http://schemas.openxmlformats.org/officeDocument/2006/relationships/image" Target="../media/image93.png"/><Relationship Id="rId45" Type="http://schemas.openxmlformats.org/officeDocument/2006/relationships/customXml" Target="../ink/ink89.xml"/><Relationship Id="rId53" Type="http://schemas.openxmlformats.org/officeDocument/2006/relationships/customXml" Target="../ink/ink93.xml"/><Relationship Id="rId58" Type="http://schemas.openxmlformats.org/officeDocument/2006/relationships/image" Target="../media/image102.png"/><Relationship Id="rId66" Type="http://schemas.openxmlformats.org/officeDocument/2006/relationships/customXml" Target="../ink/ink99.xml"/><Relationship Id="rId5" Type="http://schemas.openxmlformats.org/officeDocument/2006/relationships/customXml" Target="../ink/ink69.xml"/><Relationship Id="rId61" Type="http://schemas.openxmlformats.org/officeDocument/2006/relationships/image" Target="../media/image103.png"/><Relationship Id="rId19" Type="http://schemas.openxmlformats.org/officeDocument/2006/relationships/customXml" Target="../ink/ink76.xml"/><Relationship Id="rId14" Type="http://schemas.openxmlformats.org/officeDocument/2006/relationships/image" Target="../media/image80.png"/><Relationship Id="rId22" Type="http://schemas.openxmlformats.org/officeDocument/2006/relationships/image" Target="../media/image84.png"/><Relationship Id="rId27" Type="http://schemas.openxmlformats.org/officeDocument/2006/relationships/customXml" Target="../ink/ink80.xml"/><Relationship Id="rId30" Type="http://schemas.openxmlformats.org/officeDocument/2006/relationships/image" Target="../media/image88.png"/><Relationship Id="rId35" Type="http://schemas.openxmlformats.org/officeDocument/2006/relationships/customXml" Target="../ink/ink84.xml"/><Relationship Id="rId43" Type="http://schemas.openxmlformats.org/officeDocument/2006/relationships/customXml" Target="../ink/ink88.xml"/><Relationship Id="rId48" Type="http://schemas.openxmlformats.org/officeDocument/2006/relationships/image" Target="../media/image97.png"/><Relationship Id="rId56" Type="http://schemas.openxmlformats.org/officeDocument/2006/relationships/image" Target="../media/image101.png"/><Relationship Id="rId64" Type="http://schemas.openxmlformats.org/officeDocument/2006/relationships/customXml" Target="../ink/ink98.xml"/><Relationship Id="rId69" Type="http://schemas.openxmlformats.org/officeDocument/2006/relationships/image" Target="../media/image107.png"/><Relationship Id="rId8" Type="http://schemas.openxmlformats.org/officeDocument/2006/relationships/image" Target="../media/image77.png"/><Relationship Id="rId51" Type="http://schemas.openxmlformats.org/officeDocument/2006/relationships/customXml" Target="../ink/ink92.xml"/><Relationship Id="rId72" Type="http://schemas.openxmlformats.org/officeDocument/2006/relationships/customXml" Target="../ink/ink102.xml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79.png"/><Relationship Id="rId17" Type="http://schemas.openxmlformats.org/officeDocument/2006/relationships/customXml" Target="../ink/ink75.xml"/><Relationship Id="rId25" Type="http://schemas.openxmlformats.org/officeDocument/2006/relationships/customXml" Target="../ink/ink79.xml"/><Relationship Id="rId33" Type="http://schemas.openxmlformats.org/officeDocument/2006/relationships/customXml" Target="../ink/ink83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image" Target="../media/image24.png"/><Relationship Id="rId67" Type="http://schemas.openxmlformats.org/officeDocument/2006/relationships/image" Target="../media/image106.png"/><Relationship Id="rId20" Type="http://schemas.openxmlformats.org/officeDocument/2006/relationships/image" Target="../media/image83.png"/><Relationship Id="rId41" Type="http://schemas.openxmlformats.org/officeDocument/2006/relationships/customXml" Target="../ink/ink87.xml"/><Relationship Id="rId54" Type="http://schemas.openxmlformats.org/officeDocument/2006/relationships/image" Target="../media/image100.png"/><Relationship Id="rId62" Type="http://schemas.openxmlformats.org/officeDocument/2006/relationships/customXml" Target="../ink/ink97.xml"/><Relationship Id="rId70" Type="http://schemas.openxmlformats.org/officeDocument/2006/relationships/customXml" Target="../ink/ink101.xml"/><Relationship Id="rId1" Type="http://schemas.microsoft.com/office/2007/relationships/media" Target="../media/media6.mp3"/><Relationship Id="rId6" Type="http://schemas.openxmlformats.org/officeDocument/2006/relationships/image" Target="../media/image76.png"/><Relationship Id="rId15" Type="http://schemas.openxmlformats.org/officeDocument/2006/relationships/customXml" Target="../ink/ink74.xml"/><Relationship Id="rId23" Type="http://schemas.openxmlformats.org/officeDocument/2006/relationships/customXml" Target="../ink/ink78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91.xml"/><Relationship Id="rId57" Type="http://schemas.openxmlformats.org/officeDocument/2006/relationships/customXml" Target="../ink/ink95.xml"/><Relationship Id="rId10" Type="http://schemas.openxmlformats.org/officeDocument/2006/relationships/image" Target="../media/image78.png"/><Relationship Id="rId31" Type="http://schemas.openxmlformats.org/officeDocument/2006/relationships/customXml" Target="../ink/ink82.xml"/><Relationship Id="rId44" Type="http://schemas.openxmlformats.org/officeDocument/2006/relationships/image" Target="../media/image95.png"/><Relationship Id="rId52" Type="http://schemas.openxmlformats.org/officeDocument/2006/relationships/image" Target="../media/image99.png"/><Relationship Id="rId60" Type="http://schemas.openxmlformats.org/officeDocument/2006/relationships/customXml" Target="../ink/ink96.xml"/><Relationship Id="rId65" Type="http://schemas.openxmlformats.org/officeDocument/2006/relationships/image" Target="../media/image105.png"/><Relationship Id="rId73" Type="http://schemas.openxmlformats.org/officeDocument/2006/relationships/image" Target="../media/image109.png"/><Relationship Id="rId4" Type="http://schemas.openxmlformats.org/officeDocument/2006/relationships/image" Target="../media/image75.emf"/><Relationship Id="rId9" Type="http://schemas.openxmlformats.org/officeDocument/2006/relationships/customXml" Target="../ink/ink71.xml"/><Relationship Id="rId13" Type="http://schemas.openxmlformats.org/officeDocument/2006/relationships/customXml" Target="../ink/ink73.xml"/><Relationship Id="rId18" Type="http://schemas.openxmlformats.org/officeDocument/2006/relationships/image" Target="../media/image82.png"/><Relationship Id="rId39" Type="http://schemas.openxmlformats.org/officeDocument/2006/relationships/customXml" Target="../ink/ink86.xml"/><Relationship Id="rId34" Type="http://schemas.openxmlformats.org/officeDocument/2006/relationships/image" Target="../media/image90.png"/><Relationship Id="rId50" Type="http://schemas.openxmlformats.org/officeDocument/2006/relationships/image" Target="../media/image98.png"/><Relationship Id="rId55" Type="http://schemas.openxmlformats.org/officeDocument/2006/relationships/customXml" Target="../ink/ink94.xml"/><Relationship Id="rId7" Type="http://schemas.openxmlformats.org/officeDocument/2006/relationships/customXml" Target="../ink/ink70.xml"/><Relationship Id="rId71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0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1.png"/><Relationship Id="rId11" Type="http://schemas.openxmlformats.org/officeDocument/2006/relationships/image" Target="../media/image24.png"/><Relationship Id="rId5" Type="http://schemas.openxmlformats.org/officeDocument/2006/relationships/customXml" Target="../ink/ink103.xml"/><Relationship Id="rId10" Type="http://schemas.openxmlformats.org/officeDocument/2006/relationships/image" Target="../media/image113.png"/><Relationship Id="rId4" Type="http://schemas.openxmlformats.org/officeDocument/2006/relationships/image" Target="../media/image110.emf"/><Relationship Id="rId9" Type="http://schemas.openxmlformats.org/officeDocument/2006/relationships/customXml" Target="../ink/ink105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0.xml"/><Relationship Id="rId18" Type="http://schemas.openxmlformats.org/officeDocument/2006/relationships/image" Target="../media/image121.png"/><Relationship Id="rId26" Type="http://schemas.openxmlformats.org/officeDocument/2006/relationships/image" Target="../media/image125.png"/><Relationship Id="rId39" Type="http://schemas.openxmlformats.org/officeDocument/2006/relationships/image" Target="../media/image131.png"/><Relationship Id="rId21" Type="http://schemas.openxmlformats.org/officeDocument/2006/relationships/customXml" Target="../ink/ink114.xml"/><Relationship Id="rId34" Type="http://schemas.openxmlformats.org/officeDocument/2006/relationships/image" Target="../media/image129.png"/><Relationship Id="rId42" Type="http://schemas.openxmlformats.org/officeDocument/2006/relationships/customXml" Target="../ink/ink124.xml"/><Relationship Id="rId47" Type="http://schemas.openxmlformats.org/officeDocument/2006/relationships/image" Target="../media/image135.png"/><Relationship Id="rId50" Type="http://schemas.openxmlformats.org/officeDocument/2006/relationships/customXml" Target="../ink/ink128.xml"/><Relationship Id="rId7" Type="http://schemas.openxmlformats.org/officeDocument/2006/relationships/customXml" Target="../ink/ink107.xml"/><Relationship Id="rId2" Type="http://schemas.openxmlformats.org/officeDocument/2006/relationships/audio" Target="../media/media8.mp3"/><Relationship Id="rId16" Type="http://schemas.openxmlformats.org/officeDocument/2006/relationships/image" Target="../media/image120.png"/><Relationship Id="rId29" Type="http://schemas.openxmlformats.org/officeDocument/2006/relationships/customXml" Target="../ink/ink118.xml"/><Relationship Id="rId11" Type="http://schemas.openxmlformats.org/officeDocument/2006/relationships/customXml" Target="../ink/ink109.xml"/><Relationship Id="rId24" Type="http://schemas.openxmlformats.org/officeDocument/2006/relationships/image" Target="../media/image124.png"/><Relationship Id="rId32" Type="http://schemas.openxmlformats.org/officeDocument/2006/relationships/image" Target="../media/image128.png"/><Relationship Id="rId37" Type="http://schemas.openxmlformats.org/officeDocument/2006/relationships/image" Target="../media/image24.png"/><Relationship Id="rId40" Type="http://schemas.openxmlformats.org/officeDocument/2006/relationships/customXml" Target="../ink/ink123.xml"/><Relationship Id="rId45" Type="http://schemas.openxmlformats.org/officeDocument/2006/relationships/image" Target="../media/image134.png"/><Relationship Id="rId5" Type="http://schemas.openxmlformats.org/officeDocument/2006/relationships/customXml" Target="../ink/ink106.xml"/><Relationship Id="rId15" Type="http://schemas.openxmlformats.org/officeDocument/2006/relationships/customXml" Target="../ink/ink111.xml"/><Relationship Id="rId23" Type="http://schemas.openxmlformats.org/officeDocument/2006/relationships/customXml" Target="../ink/ink115.xml"/><Relationship Id="rId28" Type="http://schemas.openxmlformats.org/officeDocument/2006/relationships/image" Target="../media/image126.png"/><Relationship Id="rId36" Type="http://schemas.openxmlformats.org/officeDocument/2006/relationships/image" Target="../media/image130.png"/><Relationship Id="rId49" Type="http://schemas.openxmlformats.org/officeDocument/2006/relationships/image" Target="../media/image136.png"/><Relationship Id="rId10" Type="http://schemas.openxmlformats.org/officeDocument/2006/relationships/image" Target="../media/image117.png"/><Relationship Id="rId19" Type="http://schemas.openxmlformats.org/officeDocument/2006/relationships/customXml" Target="../ink/ink113.xml"/><Relationship Id="rId31" Type="http://schemas.openxmlformats.org/officeDocument/2006/relationships/customXml" Target="../ink/ink119.xml"/><Relationship Id="rId44" Type="http://schemas.openxmlformats.org/officeDocument/2006/relationships/customXml" Target="../ink/ink125.xml"/><Relationship Id="rId4" Type="http://schemas.openxmlformats.org/officeDocument/2006/relationships/image" Target="../media/image114.emf"/><Relationship Id="rId9" Type="http://schemas.openxmlformats.org/officeDocument/2006/relationships/customXml" Target="../ink/ink108.xml"/><Relationship Id="rId14" Type="http://schemas.openxmlformats.org/officeDocument/2006/relationships/image" Target="../media/image119.png"/><Relationship Id="rId22" Type="http://schemas.openxmlformats.org/officeDocument/2006/relationships/image" Target="../media/image123.png"/><Relationship Id="rId27" Type="http://schemas.openxmlformats.org/officeDocument/2006/relationships/customXml" Target="../ink/ink117.xml"/><Relationship Id="rId30" Type="http://schemas.openxmlformats.org/officeDocument/2006/relationships/image" Target="../media/image127.png"/><Relationship Id="rId35" Type="http://schemas.openxmlformats.org/officeDocument/2006/relationships/customXml" Target="../ink/ink121.xml"/><Relationship Id="rId43" Type="http://schemas.openxmlformats.org/officeDocument/2006/relationships/image" Target="../media/image133.png"/><Relationship Id="rId48" Type="http://schemas.openxmlformats.org/officeDocument/2006/relationships/customXml" Target="../ink/ink127.xml"/><Relationship Id="rId8" Type="http://schemas.openxmlformats.org/officeDocument/2006/relationships/image" Target="../media/image116.png"/><Relationship Id="rId51" Type="http://schemas.openxmlformats.org/officeDocument/2006/relationships/image" Target="../media/image137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18.png"/><Relationship Id="rId17" Type="http://schemas.openxmlformats.org/officeDocument/2006/relationships/customXml" Target="../ink/ink112.xml"/><Relationship Id="rId25" Type="http://schemas.openxmlformats.org/officeDocument/2006/relationships/customXml" Target="../ink/ink116.xml"/><Relationship Id="rId33" Type="http://schemas.openxmlformats.org/officeDocument/2006/relationships/customXml" Target="../ink/ink120.xml"/><Relationship Id="rId38" Type="http://schemas.openxmlformats.org/officeDocument/2006/relationships/customXml" Target="../ink/ink122.xml"/><Relationship Id="rId46" Type="http://schemas.openxmlformats.org/officeDocument/2006/relationships/customXml" Target="../ink/ink126.xml"/><Relationship Id="rId20" Type="http://schemas.openxmlformats.org/officeDocument/2006/relationships/image" Target="../media/image122.png"/><Relationship Id="rId41" Type="http://schemas.openxmlformats.org/officeDocument/2006/relationships/image" Target="../media/image132.png"/><Relationship Id="rId1" Type="http://schemas.microsoft.com/office/2007/relationships/media" Target="../media/media8.mp3"/><Relationship Id="rId6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3.xml"/><Relationship Id="rId18" Type="http://schemas.openxmlformats.org/officeDocument/2006/relationships/image" Target="../media/image121.png"/><Relationship Id="rId26" Type="http://schemas.openxmlformats.org/officeDocument/2006/relationships/image" Target="../media/image141.png"/><Relationship Id="rId39" Type="http://schemas.openxmlformats.org/officeDocument/2006/relationships/image" Target="../media/image147.png"/><Relationship Id="rId21" Type="http://schemas.openxmlformats.org/officeDocument/2006/relationships/customXml" Target="../ink/ink137.xml"/><Relationship Id="rId34" Type="http://schemas.openxmlformats.org/officeDocument/2006/relationships/image" Target="../media/image145.png"/><Relationship Id="rId7" Type="http://schemas.openxmlformats.org/officeDocument/2006/relationships/customXml" Target="../ink/ink130.xml"/><Relationship Id="rId12" Type="http://schemas.openxmlformats.org/officeDocument/2006/relationships/image" Target="../media/image118.png"/><Relationship Id="rId17" Type="http://schemas.openxmlformats.org/officeDocument/2006/relationships/customXml" Target="../ink/ink135.xml"/><Relationship Id="rId25" Type="http://schemas.openxmlformats.org/officeDocument/2006/relationships/customXml" Target="../ink/ink139.xml"/><Relationship Id="rId33" Type="http://schemas.openxmlformats.org/officeDocument/2006/relationships/customXml" Target="../ink/ink143.xml"/><Relationship Id="rId38" Type="http://schemas.openxmlformats.org/officeDocument/2006/relationships/customXml" Target="../ink/ink145.xml"/><Relationship Id="rId2" Type="http://schemas.openxmlformats.org/officeDocument/2006/relationships/audio" Target="../media/media9.mp3"/><Relationship Id="rId16" Type="http://schemas.openxmlformats.org/officeDocument/2006/relationships/image" Target="../media/image120.png"/><Relationship Id="rId20" Type="http://schemas.openxmlformats.org/officeDocument/2006/relationships/image" Target="../media/image129.png"/><Relationship Id="rId29" Type="http://schemas.openxmlformats.org/officeDocument/2006/relationships/customXml" Target="../ink/ink141.xml"/><Relationship Id="rId1" Type="http://schemas.microsoft.com/office/2007/relationships/media" Target="../media/media9.mp3"/><Relationship Id="rId6" Type="http://schemas.openxmlformats.org/officeDocument/2006/relationships/image" Target="../media/image115.png"/><Relationship Id="rId11" Type="http://schemas.openxmlformats.org/officeDocument/2006/relationships/customXml" Target="../ink/ink132.xml"/><Relationship Id="rId24" Type="http://schemas.openxmlformats.org/officeDocument/2006/relationships/image" Target="../media/image140.png"/><Relationship Id="rId32" Type="http://schemas.openxmlformats.org/officeDocument/2006/relationships/image" Target="../media/image144.png"/><Relationship Id="rId37" Type="http://schemas.openxmlformats.org/officeDocument/2006/relationships/image" Target="../media/image146.png"/><Relationship Id="rId5" Type="http://schemas.openxmlformats.org/officeDocument/2006/relationships/customXml" Target="../ink/ink129.xml"/><Relationship Id="rId15" Type="http://schemas.openxmlformats.org/officeDocument/2006/relationships/customXml" Target="../ink/ink134.xml"/><Relationship Id="rId23" Type="http://schemas.openxmlformats.org/officeDocument/2006/relationships/customXml" Target="../ink/ink138.xml"/><Relationship Id="rId28" Type="http://schemas.openxmlformats.org/officeDocument/2006/relationships/image" Target="../media/image142.png"/><Relationship Id="rId36" Type="http://schemas.openxmlformats.org/officeDocument/2006/relationships/customXml" Target="../ink/ink144.xml"/><Relationship Id="rId10" Type="http://schemas.openxmlformats.org/officeDocument/2006/relationships/image" Target="../media/image117.png"/><Relationship Id="rId19" Type="http://schemas.openxmlformats.org/officeDocument/2006/relationships/customXml" Target="../ink/ink136.xml"/><Relationship Id="rId31" Type="http://schemas.openxmlformats.org/officeDocument/2006/relationships/customXml" Target="../ink/ink142.xml"/><Relationship Id="rId4" Type="http://schemas.openxmlformats.org/officeDocument/2006/relationships/image" Target="../media/image138.emf"/><Relationship Id="rId9" Type="http://schemas.openxmlformats.org/officeDocument/2006/relationships/customXml" Target="../ink/ink131.xml"/><Relationship Id="rId14" Type="http://schemas.openxmlformats.org/officeDocument/2006/relationships/image" Target="../media/image119.png"/><Relationship Id="rId22" Type="http://schemas.openxmlformats.org/officeDocument/2006/relationships/image" Target="../media/image139.png"/><Relationship Id="rId27" Type="http://schemas.openxmlformats.org/officeDocument/2006/relationships/customXml" Target="../ink/ink140.xml"/><Relationship Id="rId30" Type="http://schemas.openxmlformats.org/officeDocument/2006/relationships/image" Target="../media/image143.png"/><Relationship Id="rId35" Type="http://schemas.openxmlformats.org/officeDocument/2006/relationships/image" Target="../media/image24.png"/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C84F68F-3F96-4EE5-8607-230DFA25C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4" y="-31591"/>
            <a:ext cx="914792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51280C57-E44A-4FBC-82C1-F847493494E6}"/>
                  </a:ext>
                </a:extLst>
              </p14:cNvPr>
              <p14:cNvContentPartPr/>
              <p14:nvPr/>
            </p14:nvContentPartPr>
            <p14:xfrm>
              <a:off x="4461932" y="3150449"/>
              <a:ext cx="101880" cy="129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51280C57-E44A-4FBC-82C1-F847493494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72292" y="2970449"/>
                <a:ext cx="2815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FDDE4A5F-BDC4-4468-A3C5-A35E3ADBDCED}"/>
                  </a:ext>
                </a:extLst>
              </p14:cNvPr>
              <p14:cNvContentPartPr/>
              <p14:nvPr/>
            </p14:nvContentPartPr>
            <p14:xfrm>
              <a:off x="4267172" y="3833369"/>
              <a:ext cx="133560" cy="864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FDDE4A5F-BDC4-4468-A3C5-A35E3ADBDC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77532" y="3653369"/>
                <a:ext cx="31320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6273CF6E-0C11-47D3-8BCF-D0D733AC52AE}"/>
                  </a:ext>
                </a:extLst>
              </p14:cNvPr>
              <p14:cNvContentPartPr/>
              <p14:nvPr/>
            </p14:nvContentPartPr>
            <p14:xfrm>
              <a:off x="6210092" y="3849929"/>
              <a:ext cx="173520" cy="432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6273CF6E-0C11-47D3-8BCF-D0D733AC52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20092" y="3669929"/>
                <a:ext cx="35316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7E783BE8-0291-4ABA-A1E8-EF805310F597}"/>
                  </a:ext>
                </a:extLst>
              </p14:cNvPr>
              <p14:cNvContentPartPr/>
              <p14:nvPr/>
            </p14:nvContentPartPr>
            <p14:xfrm>
              <a:off x="3374732" y="3403889"/>
              <a:ext cx="156600" cy="3060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7E783BE8-0291-4ABA-A1E8-EF805310F5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84732" y="3224249"/>
                <a:ext cx="33624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F13AAE58-484F-4E19-9554-8BF6DA352062}"/>
                  </a:ext>
                </a:extLst>
              </p14:cNvPr>
              <p14:cNvContentPartPr/>
              <p14:nvPr/>
            </p14:nvContentPartPr>
            <p14:xfrm>
              <a:off x="3529532" y="3380849"/>
              <a:ext cx="89280" cy="1656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F13AAE58-484F-4E19-9554-8BF6DA3520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9892" y="3200849"/>
                <a:ext cx="26892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24C22BA1-F683-453B-82F3-7865E3FF63CF}"/>
                  </a:ext>
                </a:extLst>
              </p14:cNvPr>
              <p14:cNvContentPartPr/>
              <p14:nvPr/>
            </p14:nvContentPartPr>
            <p14:xfrm>
              <a:off x="3456092" y="3470489"/>
              <a:ext cx="149400" cy="2304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24C22BA1-F683-453B-82F3-7865E3FF63C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66092" y="3290489"/>
                <a:ext cx="32904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421FC9EF-4CCB-48B5-8AE6-03EDB2A3BC19}"/>
                  </a:ext>
                </a:extLst>
              </p14:cNvPr>
              <p14:cNvContentPartPr/>
              <p14:nvPr/>
            </p14:nvContentPartPr>
            <p14:xfrm>
              <a:off x="3702692" y="3736889"/>
              <a:ext cx="240120" cy="2952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421FC9EF-4CCB-48B5-8AE6-03EDB2A3BC1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13052" y="3556889"/>
                <a:ext cx="41976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5AFBDC76-F3AC-4740-9E4F-13B9FC4169BA}"/>
                  </a:ext>
                </a:extLst>
              </p14:cNvPr>
              <p14:cNvContentPartPr/>
              <p14:nvPr/>
            </p14:nvContentPartPr>
            <p14:xfrm>
              <a:off x="5508452" y="3433049"/>
              <a:ext cx="189000" cy="1188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5AFBDC76-F3AC-4740-9E4F-13B9FC4169B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18812" y="3253049"/>
                <a:ext cx="3686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CE166499-A004-40A5-A488-AD31C246CE87}"/>
                  </a:ext>
                </a:extLst>
              </p14:cNvPr>
              <p14:cNvContentPartPr/>
              <p14:nvPr/>
            </p14:nvContentPartPr>
            <p14:xfrm>
              <a:off x="5805452" y="3755969"/>
              <a:ext cx="155520" cy="576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CE166499-A004-40A5-A488-AD31C246CE8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15452" y="3575969"/>
                <a:ext cx="33516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5B7754FB-206C-43CA-B887-ABBFF609BE93}"/>
                  </a:ext>
                </a:extLst>
              </p14:cNvPr>
              <p14:cNvContentPartPr/>
              <p14:nvPr/>
            </p14:nvContentPartPr>
            <p14:xfrm>
              <a:off x="3309932" y="4303889"/>
              <a:ext cx="569160" cy="14220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5B7754FB-206C-43CA-B887-ABBFF609BE9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00932" y="4295227"/>
                <a:ext cx="586800" cy="159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79AB7F31-3DCD-4166-961A-23FBB7954050}"/>
                  </a:ext>
                </a:extLst>
              </p14:cNvPr>
              <p14:cNvContentPartPr/>
              <p14:nvPr/>
            </p14:nvContentPartPr>
            <p14:xfrm>
              <a:off x="3318212" y="3861449"/>
              <a:ext cx="1627200" cy="18936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79AB7F31-3DCD-4166-961A-23FBB795405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309212" y="3852449"/>
                <a:ext cx="164484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58EA36D2-5CEE-49DB-822E-FEE7C573946A}"/>
                  </a:ext>
                </a:extLst>
              </p14:cNvPr>
              <p14:cNvContentPartPr/>
              <p14:nvPr/>
            </p14:nvContentPartPr>
            <p14:xfrm>
              <a:off x="5461292" y="3910769"/>
              <a:ext cx="1393200" cy="159840"/>
            </p14:xfrm>
          </p:contentPart>
        </mc:Choice>
        <mc:Fallback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58EA36D2-5CEE-49DB-822E-FEE7C573946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2652" y="3902129"/>
                <a:ext cx="14108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2DEBB9AD-CE30-4A3F-864E-5AB3BF204CBC}"/>
                  </a:ext>
                </a:extLst>
              </p14:cNvPr>
              <p14:cNvContentPartPr/>
              <p14:nvPr/>
            </p14:nvContentPartPr>
            <p14:xfrm>
              <a:off x="4439252" y="4289129"/>
              <a:ext cx="479880" cy="90360"/>
            </p14:xfrm>
          </p:contentPart>
        </mc:Choice>
        <mc:Fallback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2DEBB9AD-CE30-4A3F-864E-5AB3BF204CB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30612" y="4280165"/>
                <a:ext cx="497520" cy="107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356F5D84-C6F1-4284-80D6-7181AD56A234}"/>
                  </a:ext>
                </a:extLst>
              </p14:cNvPr>
              <p14:cNvContentPartPr/>
              <p14:nvPr/>
            </p14:nvContentPartPr>
            <p14:xfrm>
              <a:off x="5525012" y="5080769"/>
              <a:ext cx="3269520" cy="406080"/>
            </p14:xfrm>
          </p:contentPart>
        </mc:Choice>
        <mc:Fallback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356F5D84-C6F1-4284-80D6-7181AD56A23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07372" y="5063129"/>
                <a:ext cx="33051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512C2262-428E-4EA5-98BE-092B853DA601}"/>
                  </a:ext>
                </a:extLst>
              </p14:cNvPr>
              <p14:cNvContentPartPr/>
              <p14:nvPr/>
            </p14:nvContentPartPr>
            <p14:xfrm>
              <a:off x="5502692" y="5892929"/>
              <a:ext cx="170640" cy="186480"/>
            </p14:xfrm>
          </p:contentPart>
        </mc:Choice>
        <mc:Fallback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512C2262-428E-4EA5-98BE-092B853DA60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84692" y="5874929"/>
                <a:ext cx="206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27133726-DA4B-4265-92E5-5938B316784E}"/>
                  </a:ext>
                </a:extLst>
              </p14:cNvPr>
              <p14:cNvContentPartPr/>
              <p14:nvPr/>
            </p14:nvContentPartPr>
            <p14:xfrm>
              <a:off x="5787812" y="5950889"/>
              <a:ext cx="192240" cy="15840"/>
            </p14:xfrm>
          </p:contentPart>
        </mc:Choice>
        <mc:Fallback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27133726-DA4B-4265-92E5-5938B316784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770172" y="5933249"/>
                <a:ext cx="2278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ABF7E2F5-4538-4430-A5A2-C2B39860F516}"/>
                  </a:ext>
                </a:extLst>
              </p14:cNvPr>
              <p14:cNvContentPartPr/>
              <p14:nvPr/>
            </p14:nvContentPartPr>
            <p14:xfrm>
              <a:off x="5809772" y="6010289"/>
              <a:ext cx="160920" cy="21960"/>
            </p14:xfrm>
          </p:contentPart>
        </mc:Choice>
        <mc:Fallback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ABF7E2F5-4538-4430-A5A2-C2B39860F51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2132" y="5992289"/>
                <a:ext cx="19656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DE4EC3B7-CFFF-4F4E-AF2A-E77DDB34AEC8}"/>
                  </a:ext>
                </a:extLst>
              </p14:cNvPr>
              <p14:cNvContentPartPr/>
              <p14:nvPr/>
            </p14:nvContentPartPr>
            <p14:xfrm>
              <a:off x="4963772" y="5834249"/>
              <a:ext cx="430920" cy="286200"/>
            </p14:xfrm>
          </p:contentPart>
        </mc:Choice>
        <mc:Fallback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DE4EC3B7-CFFF-4F4E-AF2A-E77DDB34AEC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945772" y="5816272"/>
                <a:ext cx="466560" cy="321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95F9E618-849F-452D-863F-960AD8A4BD6A}"/>
                  </a:ext>
                </a:extLst>
              </p14:cNvPr>
              <p14:cNvContentPartPr/>
              <p14:nvPr/>
            </p14:nvContentPartPr>
            <p14:xfrm>
              <a:off x="6111452" y="5888249"/>
              <a:ext cx="333720" cy="256680"/>
            </p14:xfrm>
          </p:contentPart>
        </mc:Choice>
        <mc:Fallback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95F9E618-849F-452D-863F-960AD8A4BD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3812" y="5870249"/>
                <a:ext cx="3693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672DD2A7-2BB0-4C78-A485-A89C52F58ABB}"/>
                  </a:ext>
                </a:extLst>
              </p14:cNvPr>
              <p14:cNvContentPartPr/>
              <p14:nvPr/>
            </p14:nvContentPartPr>
            <p14:xfrm>
              <a:off x="7500332" y="5826329"/>
              <a:ext cx="144720" cy="186840"/>
            </p14:xfrm>
          </p:contentPart>
        </mc:Choice>
        <mc:Fallback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672DD2A7-2BB0-4C78-A485-A89C52F58A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82332" y="5808689"/>
                <a:ext cx="18036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0127E9C2-39EF-446D-A91F-76A72621E589}"/>
                  </a:ext>
                </a:extLst>
              </p14:cNvPr>
              <p14:cNvContentPartPr/>
              <p14:nvPr/>
            </p14:nvContentPartPr>
            <p14:xfrm>
              <a:off x="7748012" y="5764409"/>
              <a:ext cx="1009080" cy="326520"/>
            </p14:xfrm>
          </p:contentPart>
        </mc:Choice>
        <mc:Fallback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0127E9C2-39EF-446D-A91F-76A72621E58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30012" y="5746769"/>
                <a:ext cx="1044720" cy="362160"/>
              </a:xfrm>
              <a:prstGeom prst="rect">
                <a:avLst/>
              </a:prstGeom>
            </p:spPr>
          </p:pic>
        </mc:Fallback>
      </mc:AlternateContent>
      <p:pic>
        <p:nvPicPr>
          <p:cNvPr id="115" name="mm4s18">
            <a:hlinkClick r:id="" action="ppaction://media"/>
            <a:extLst>
              <a:ext uri="{FF2B5EF4-FFF2-40B4-BE49-F238E27FC236}">
                <a16:creationId xmlns:a16="http://schemas.microsoft.com/office/drawing/2014/main" id="{6087F497-BDE2-4012-BF68-27F51CCED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72090" y="572744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C72CA7BA-7217-47D8-ACBA-C3514298323C}"/>
                  </a:ext>
                </a:extLst>
              </p14:cNvPr>
              <p14:cNvContentPartPr/>
              <p14:nvPr/>
            </p14:nvContentPartPr>
            <p14:xfrm>
              <a:off x="6573332" y="5829929"/>
              <a:ext cx="688768" cy="299520"/>
            </p14:xfrm>
          </p:contentPart>
        </mc:Choice>
        <mc:Fallback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C72CA7BA-7217-47D8-ACBA-C3514298323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55690" y="5811929"/>
                <a:ext cx="724413" cy="3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62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97"/>
    </mc:Choice>
    <mc:Fallback>
      <p:transition spd="slow" advTm="36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8829" x="4200525" y="2727325"/>
          <p14:tracePt t="138830" x="4210050" y="2727325"/>
          <p14:tracePt t="138945" x="4217988" y="2727325"/>
          <p14:tracePt t="138946" x="4233863" y="2727325"/>
          <p14:tracePt t="138954" x="4249738" y="2743200"/>
          <p14:tracePt t="138961" x="4265613" y="2743200"/>
          <p14:tracePt t="138968" x="4297363" y="2751138"/>
          <p14:tracePt t="138976" x="4337050" y="2759075"/>
          <p14:tracePt t="138992" x="4376738" y="2767013"/>
          <p14:tracePt t="138998" x="4408488" y="2767013"/>
          <p14:tracePt t="139009" x="4448175" y="2767013"/>
          <p14:tracePt t="139013" x="4503738" y="2767013"/>
          <p14:tracePt t="139021" x="4551363" y="2767013"/>
          <p14:tracePt t="139028" x="4616450" y="2751138"/>
          <p14:tracePt t="139036" x="4664075" y="2751138"/>
          <p14:tracePt t="139043" x="4719638" y="2719388"/>
          <p14:tracePt t="139050" x="4767263" y="2711450"/>
          <p14:tracePt t="139058" x="4799013" y="2695575"/>
          <p14:tracePt t="139066" x="4814888" y="2687638"/>
          <p14:tracePt t="139074" x="4838700" y="2679700"/>
          <p14:tracePt t="139097" x="4846638" y="2671763"/>
          <p14:tracePt t="139126" x="4846638" y="2663825"/>
          <p14:tracePt t="139133" x="4846638" y="2655888"/>
          <p14:tracePt t="139141" x="4838700" y="2655888"/>
          <p14:tracePt t="139148" x="4806950" y="2647950"/>
          <p14:tracePt t="139163" x="4759325" y="2647950"/>
          <p14:tracePt t="139163" x="4703763" y="2647950"/>
          <p14:tracePt t="139171" x="4632325" y="2647950"/>
          <p14:tracePt t="139178" x="4576763" y="2647950"/>
          <p14:tracePt t="139185" x="4527550" y="2647950"/>
          <p14:tracePt t="139208" x="4416425" y="2647950"/>
          <p14:tracePt t="139216" x="4352925" y="2647950"/>
          <p14:tracePt t="139216" x="4289425" y="2647950"/>
          <p14:tracePt t="139224" x="4257675" y="2647950"/>
          <p14:tracePt t="139231" x="4210050" y="2655888"/>
          <p14:tracePt t="139238" x="4168775" y="2663825"/>
          <p14:tracePt t="139245" x="4113213" y="2679700"/>
          <p14:tracePt t="139253" x="4057650" y="2687638"/>
          <p14:tracePt t="139268" x="3986213" y="2711450"/>
          <p14:tracePt t="139269" x="3930650" y="2735263"/>
          <p14:tracePt t="139276" x="3867150" y="2759075"/>
          <p14:tracePt t="139283" x="3810000" y="2782888"/>
          <p14:tracePt t="139291" x="3746500" y="2806700"/>
          <p14:tracePt t="139299" x="3683000" y="2838450"/>
          <p14:tracePt t="139306" x="3619500" y="2870200"/>
          <p14:tracePt t="139313" x="3548063" y="2894013"/>
          <p14:tracePt t="139321" x="3492500" y="2919413"/>
          <p14:tracePt t="139335" x="3435350" y="2951163"/>
          <p14:tracePt t="139336" x="3387725" y="2974975"/>
          <p14:tracePt t="139343" x="3348038" y="3006725"/>
          <p14:tracePt t="139351" x="3324225" y="3022600"/>
          <p14:tracePt t="139378" x="3244850" y="3078163"/>
          <p14:tracePt t="139389" x="3221038" y="3101975"/>
          <p14:tracePt t="139390" x="3205163" y="3109913"/>
          <p14:tracePt t="139395" x="3181350" y="3125788"/>
          <p14:tracePt t="139403" x="3173413" y="3125788"/>
          <p14:tracePt t="139411" x="3165475" y="3125788"/>
          <p14:tracePt t="139418" x="3157538" y="3125788"/>
          <p14:tracePt t="139426" x="3149600" y="3125788"/>
          <p14:tracePt t="139440" x="3133725" y="3125788"/>
          <p14:tracePt t="139442" x="3125788" y="3125788"/>
          <p14:tracePt t="139455" x="3117850" y="3125788"/>
          <p14:tracePt t="139479" x="3109913" y="3125788"/>
          <p14:tracePt t="139494" x="3100388" y="3125788"/>
          <p14:tracePt t="139508" x="3092450" y="3125788"/>
          <p14:tracePt t="139531" x="3076575" y="3125788"/>
          <p14:tracePt t="139554" x="3036888" y="3125788"/>
          <p14:tracePt t="139561" x="3028950" y="3125788"/>
          <p14:tracePt t="139568" x="3005138" y="3125788"/>
          <p14:tracePt t="139576" x="2997200" y="3125788"/>
          <p14:tracePt t="139591" x="2981325" y="3117850"/>
          <p14:tracePt t="139598" x="2917825" y="3101975"/>
          <p14:tracePt t="139605" x="2886075" y="3086100"/>
          <p14:tracePt t="139613" x="2846388" y="3070225"/>
          <p14:tracePt t="139621" x="2798763" y="3062288"/>
          <p14:tracePt t="139629" x="2759075" y="3054350"/>
          <p14:tracePt t="139636" x="2693988" y="3046413"/>
          <p14:tracePt t="139651" x="2638425" y="3046413"/>
          <p14:tracePt t="139667" x="2503488" y="3038475"/>
          <p14:tracePt t="139674" x="2479675" y="3038475"/>
          <p14:tracePt t="139681" x="2463800" y="3038475"/>
          <p14:tracePt t="139688" x="2447925" y="3038475"/>
          <p14:tracePt t="139711" x="2432050" y="3038475"/>
          <p14:tracePt t="139712" x="2424113" y="3038475"/>
          <p14:tracePt t="139726" x="2416175" y="3038475"/>
          <p14:tracePt t="139733" x="2408238" y="3038475"/>
          <p14:tracePt t="139756" x="2400300" y="3030538"/>
          <p14:tracePt t="139785" x="2392363" y="3022600"/>
          <p14:tracePt t="139830" x="2384425" y="3022600"/>
          <p14:tracePt t="139838" x="2374900" y="3022600"/>
          <p14:tracePt t="139943" x="2374900" y="3014663"/>
          <p14:tracePt t="139988" x="2384425" y="3014663"/>
          <p14:tracePt t="140011" x="2392363" y="3014663"/>
          <p14:tracePt t="140018" x="2408238" y="3014663"/>
          <p14:tracePt t="140033" x="2432050" y="3014663"/>
          <p14:tracePt t="140041" x="2455863" y="3014663"/>
          <p14:tracePt t="140042" x="2495550" y="3014663"/>
          <p14:tracePt t="140056" x="2535238" y="3014663"/>
          <p14:tracePt t="140057" x="2574925" y="3022600"/>
          <p14:tracePt t="140063" x="2638425" y="3022600"/>
          <p14:tracePt t="140071" x="2701925" y="3022600"/>
          <p14:tracePt t="140078" x="2774950" y="3022600"/>
          <p14:tracePt t="140085" x="2838450" y="3022600"/>
          <p14:tracePt t="140101" x="2901950" y="3022600"/>
          <p14:tracePt t="140101" x="2989263" y="3022600"/>
          <p14:tracePt t="140108" x="3068638" y="3022600"/>
          <p14:tracePt t="140116" x="3149600" y="3022600"/>
          <p14:tracePt t="140123" x="3228975" y="3022600"/>
          <p14:tracePt t="140131" x="3292475" y="3022600"/>
          <p14:tracePt t="140138" x="3324225" y="3022600"/>
          <p14:tracePt t="140153" x="3371850" y="3022600"/>
          <p14:tracePt t="140153" x="3395663" y="3022600"/>
          <p14:tracePt t="140161" x="3419475" y="3022600"/>
          <p14:tracePt t="140168" x="3427413" y="3022600"/>
          <p14:tracePt t="140176" x="3435350" y="3022600"/>
          <p14:tracePt t="140190" x="3443288" y="3022600"/>
          <p14:tracePt t="140198" x="3451225" y="3022600"/>
          <p14:tracePt t="140236" x="3459163" y="3022600"/>
          <p14:tracePt t="140243" x="3459163" y="3014663"/>
          <p14:tracePt t="140251" x="3467100" y="3014663"/>
          <p14:tracePt t="140273" x="3484563" y="3014663"/>
          <p14:tracePt t="140274" x="3492500" y="3014663"/>
          <p14:tracePt t="140275" x="3508375" y="3006725"/>
          <p14:tracePt t="140281" x="3524250" y="3006725"/>
          <p14:tracePt t="140288" x="3540125" y="2998788"/>
          <p14:tracePt t="140313" x="3548063" y="2998788"/>
          <p14:tracePt t="140318" x="3556000" y="2998788"/>
          <p14:tracePt t="140349" x="3556000" y="2990850"/>
          <p14:tracePt t="140498" x="3556000" y="2982913"/>
          <p14:tracePt t="140535" x="3556000" y="2974975"/>
          <p14:tracePt t="140550" x="3548063" y="2967038"/>
          <p14:tracePt t="140574" x="3540125" y="2967038"/>
          <p14:tracePt t="140595" x="3532188" y="2967038"/>
          <p14:tracePt t="140611" x="3524250" y="2967038"/>
          <p14:tracePt t="140613" x="3516313" y="2967038"/>
          <p14:tracePt t="140634" x="3508375" y="2967038"/>
          <p14:tracePt t="140656" x="3500438" y="2967038"/>
          <p14:tracePt t="140664" x="3492500" y="2967038"/>
          <p14:tracePt t="140694" x="3484563" y="2967038"/>
          <p14:tracePt t="140701" x="3476625" y="2967038"/>
          <p14:tracePt t="140709" x="3467100" y="2967038"/>
          <p14:tracePt t="140723" x="3459163" y="2967038"/>
          <p14:tracePt t="140730" x="3451225" y="2974975"/>
          <p14:tracePt t="140745" x="3443288" y="2974975"/>
          <p14:tracePt t="140776" x="3435350" y="2974975"/>
          <p14:tracePt t="140790" x="3427413" y="2974975"/>
          <p14:tracePt t="156988" x="0" y="0"/>
        </p14:tracePtLst>
        <p14:tracePtLst>
          <p14:tracePt t="191117" x="2693988" y="2935288"/>
          <p14:tracePt t="191220" x="2709863" y="2935288"/>
          <p14:tracePt t="191227" x="2717800" y="2935288"/>
          <p14:tracePt t="191235" x="2725738" y="2935288"/>
          <p14:tracePt t="191243" x="2741613" y="2935288"/>
          <p14:tracePt t="191250" x="2759075" y="2935288"/>
          <p14:tracePt t="191257" x="2767013" y="2935288"/>
          <p14:tracePt t="191265" x="2774950" y="2935288"/>
          <p14:tracePt t="191272" x="2798763" y="2935288"/>
          <p14:tracePt t="191287" x="2806700" y="2935288"/>
          <p14:tracePt t="191289" x="2814638" y="2935288"/>
          <p14:tracePt t="191296" x="2822575" y="2935288"/>
          <p14:tracePt t="191303" x="2838450" y="2943225"/>
          <p14:tracePt t="191318" x="2846388" y="2943225"/>
          <p14:tracePt t="191324" x="2854325" y="2943225"/>
          <p14:tracePt t="191348" x="2862263" y="2943225"/>
          <p14:tracePt t="191489" x="2870200" y="2943225"/>
          <p14:tracePt t="191505" x="2878138" y="2943225"/>
          <p14:tracePt t="191564" x="2886075" y="2943225"/>
          <p14:tracePt t="191602" x="2894013" y="2943225"/>
          <p14:tracePt t="191789" x="2901950" y="2943225"/>
          <p14:tracePt t="191797" x="2925763" y="2943225"/>
          <p14:tracePt t="191805" x="2925763" y="2935288"/>
          <p14:tracePt t="191812" x="2941638" y="2927350"/>
          <p14:tracePt t="191834" x="2957513" y="2927350"/>
          <p14:tracePt t="191842" x="3005138" y="2909888"/>
          <p14:tracePt t="191843" x="3021013" y="2901950"/>
          <p14:tracePt t="191850" x="3036888" y="2894013"/>
          <p14:tracePt t="191857" x="3060700" y="2886075"/>
          <p14:tracePt t="191864" x="3076575" y="2878138"/>
          <p14:tracePt t="191872" x="3100388" y="2878138"/>
          <p14:tracePt t="191880" x="3133725" y="2862263"/>
          <p14:tracePt t="191895" x="3149600" y="2862263"/>
          <p14:tracePt t="191896" x="3173413" y="2854325"/>
          <p14:tracePt t="191902" x="3197225" y="2854325"/>
          <p14:tracePt t="191910" x="3221038" y="2854325"/>
          <p14:tracePt t="191917" x="3252788" y="2846388"/>
          <p14:tracePt t="191932" x="3276600" y="2846388"/>
          <p14:tracePt t="191933" x="3308350" y="2846388"/>
          <p14:tracePt t="191940" x="3324225" y="2846388"/>
          <p14:tracePt t="191947" x="3348038" y="2846388"/>
          <p14:tracePt t="191955" x="3371850" y="2846388"/>
          <p14:tracePt t="191962" x="3379788" y="2846388"/>
          <p14:tracePt t="191970" x="3403600" y="2854325"/>
          <p14:tracePt t="191985" x="3427413" y="2862263"/>
          <p14:tracePt t="191992" x="3435350" y="2862263"/>
          <p14:tracePt t="192000" x="3451225" y="2862263"/>
          <p14:tracePt t="192015" x="3459163" y="2870200"/>
          <p14:tracePt t="192030" x="3467100" y="2870200"/>
          <p14:tracePt t="192037" x="3476625" y="2870200"/>
          <p14:tracePt t="192075" x="3484563" y="2870200"/>
          <p14:tracePt t="192090" x="3492500" y="2870200"/>
          <p14:tracePt t="192119" x="3500438" y="2870200"/>
          <p14:tracePt t="192120" x="3508375" y="2878138"/>
          <p14:tracePt t="192127" x="3516313" y="2878138"/>
          <p14:tracePt t="192142" x="3524250" y="2878138"/>
          <p14:tracePt t="192172" x="3524250" y="2886075"/>
          <p14:tracePt t="192174" x="3556000" y="2886075"/>
          <p14:tracePt t="192187" x="3579813" y="2901950"/>
          <p14:tracePt t="192194" x="3587750" y="2909888"/>
          <p14:tracePt t="192210" x="3595688" y="2909888"/>
          <p14:tracePt t="192232" x="3611563" y="2919413"/>
          <p14:tracePt t="192382" x="3619500" y="2919413"/>
          <p14:tracePt t="192397" x="3627438" y="2919413"/>
          <p14:tracePt t="192412" x="3635375" y="2919413"/>
          <p14:tracePt t="192435" x="3643313" y="2919413"/>
          <p14:tracePt t="192457" x="3651250" y="2919413"/>
          <p14:tracePt t="192509" x="3659188" y="2919413"/>
          <p14:tracePt t="192511" x="3667125" y="2919413"/>
          <p14:tracePt t="192517" x="3667125" y="2909888"/>
          <p14:tracePt t="192525" x="3675063" y="2909888"/>
          <p14:tracePt t="192533" x="3683000" y="2909888"/>
          <p14:tracePt t="192540" x="3690938" y="2909888"/>
          <p14:tracePt t="192555" x="3698875" y="2909888"/>
          <p14:tracePt t="192562" x="3722688" y="2901950"/>
          <p14:tracePt t="192570" x="3730625" y="2901950"/>
          <p14:tracePt t="192577" x="3746500" y="2901950"/>
          <p14:tracePt t="192584" x="3754438" y="2894013"/>
          <p14:tracePt t="192600" x="3770313" y="2894013"/>
          <p14:tracePt t="192614" x="3786188" y="2894013"/>
          <p14:tracePt t="192623" x="3802063" y="2894013"/>
          <p14:tracePt t="192623" x="3810000" y="2894013"/>
          <p14:tracePt t="192630" x="3817938" y="2894013"/>
          <p14:tracePt t="192952" x="3851275" y="2894013"/>
          <p14:tracePt t="192953" x="3875088" y="2894013"/>
          <p14:tracePt t="192960" x="3898900" y="2909888"/>
          <p14:tracePt t="192967" x="3914775" y="2909888"/>
          <p14:tracePt t="192975" x="3938588" y="2927350"/>
          <p14:tracePt t="192982" x="3962400" y="2943225"/>
          <p14:tracePt t="192990" x="3986213" y="2951163"/>
          <p14:tracePt t="193004" x="4010025" y="2967038"/>
          <p14:tracePt t="193005" x="4025900" y="2974975"/>
          <p14:tracePt t="193013" x="4033838" y="2982913"/>
          <p14:tracePt t="193020" x="4041775" y="2990850"/>
          <p14:tracePt t="193042" x="4049713" y="2990850"/>
          <p14:tracePt t="193072" x="4057650" y="2990850"/>
          <p14:tracePt t="193095" x="4065588" y="2990850"/>
          <p14:tracePt t="193109" x="4073525" y="2990850"/>
          <p14:tracePt t="193110" x="4081463" y="2990850"/>
          <p14:tracePt t="193117" x="4097338" y="2982913"/>
          <p14:tracePt t="193124" x="4097338" y="2974975"/>
          <p14:tracePt t="193132" x="4113213" y="2967038"/>
          <p14:tracePt t="193147" x="4121150" y="2959100"/>
          <p14:tracePt t="193229" x="4121150" y="2951163"/>
          <p14:tracePt t="193230" x="4129088" y="2951163"/>
          <p14:tracePt t="193237" x="4129088" y="2943225"/>
          <p14:tracePt t="193252" x="4137025" y="2935288"/>
          <p14:tracePt t="193259" x="4144963" y="2919413"/>
          <p14:tracePt t="193267" x="4160838" y="2909888"/>
          <p14:tracePt t="193283" x="4176713" y="2901950"/>
          <p14:tracePt t="193284" x="4184650" y="2894013"/>
          <p14:tracePt t="193290" x="4192588" y="2886075"/>
          <p14:tracePt t="193297" x="4200525" y="2886075"/>
          <p14:tracePt t="193357" x="4200525" y="2894013"/>
          <p14:tracePt t="193380" x="4200525" y="2943225"/>
          <p14:tracePt t="193387" x="4176713" y="2982913"/>
          <p14:tracePt t="193396" x="4168775" y="3014663"/>
          <p14:tracePt t="193402" x="4160838" y="3038475"/>
          <p14:tracePt t="193409" x="4152900" y="3054350"/>
          <p14:tracePt t="193417" x="4144963" y="3078163"/>
          <p14:tracePt t="193425" x="4137025" y="3094038"/>
          <p14:tracePt t="193439" x="4129088" y="3109913"/>
          <p14:tracePt t="193454" x="4129088" y="3125788"/>
          <p14:tracePt t="193544" x="4129088" y="3117850"/>
          <p14:tracePt t="193559" x="4137025" y="3101975"/>
          <p14:tracePt t="193560" x="4137025" y="3094038"/>
          <p14:tracePt t="193567" x="4144963" y="3086100"/>
          <p14:tracePt t="193575" x="4144963" y="3078163"/>
          <p14:tracePt t="193582" x="4152900" y="3062288"/>
          <p14:tracePt t="193590" x="4152900" y="3054350"/>
          <p14:tracePt t="193605" x="4152900" y="3046413"/>
          <p14:tracePt t="193620" x="4160838" y="3038475"/>
          <p14:tracePt t="193627" x="4160838" y="3030538"/>
          <p14:tracePt t="193634" x="4160838" y="3022600"/>
          <p14:tracePt t="193973" x="4176713" y="3030538"/>
          <p14:tracePt t="193980" x="4192588" y="3038475"/>
          <p14:tracePt t="193987" x="4200525" y="3054350"/>
          <p14:tracePt t="193995" x="4217988" y="3054350"/>
          <p14:tracePt t="194016" x="4225925" y="3070225"/>
          <p14:tracePt t="194017" x="4225925" y="3078163"/>
          <p14:tracePt t="194063" x="4233863" y="3086100"/>
          <p14:tracePt t="194070" x="4233863" y="3094038"/>
          <p14:tracePt t="194092" x="4241800" y="3094038"/>
          <p14:tracePt t="194115" x="4249738" y="3101975"/>
          <p14:tracePt t="194117" x="4249738" y="3109913"/>
          <p14:tracePt t="194122" x="4257675" y="3109913"/>
          <p14:tracePt t="194129" x="4265613" y="3109913"/>
          <p14:tracePt t="194137" x="4281488" y="3109913"/>
          <p14:tracePt t="194145" x="4297363" y="3117850"/>
          <p14:tracePt t="194159" x="4313238" y="3117850"/>
          <p14:tracePt t="194160" x="4337050" y="3117850"/>
          <p14:tracePt t="194167" x="4360863" y="3125788"/>
          <p14:tracePt t="194174" x="4384675" y="3125788"/>
          <p14:tracePt t="194182" x="4408488" y="3125788"/>
          <p14:tracePt t="194190" x="4424363" y="3125788"/>
          <p14:tracePt t="194197" x="4448175" y="3125788"/>
          <p14:tracePt t="194212" x="4464050" y="3125788"/>
          <p14:tracePt t="194220" x="4495800" y="3125788"/>
          <p14:tracePt t="194227" x="4503738" y="3117850"/>
          <p14:tracePt t="194280" x="4511675" y="3117850"/>
          <p14:tracePt t="195314" x="4511675" y="3109913"/>
          <p14:tracePt t="195323" x="4519613" y="3101975"/>
          <p14:tracePt t="195336" x="4527550" y="3086100"/>
          <p14:tracePt t="195337" x="4535488" y="3078163"/>
          <p14:tracePt t="195338" x="4543425" y="3070225"/>
          <p14:tracePt t="195339" x="4543425" y="3046413"/>
          <p14:tracePt t="195360" x="4535488" y="2998788"/>
          <p14:tracePt t="195367" x="4487863" y="2951163"/>
          <p14:tracePt t="199285" x="4632325" y="2919413"/>
          <p14:tracePt t="199287" x="4751388" y="2901950"/>
          <p14:tracePt t="199289" x="4791075" y="2894013"/>
          <p14:tracePt t="199291" x="4822825" y="2894013"/>
          <p14:tracePt t="199297" x="4862513" y="2886075"/>
          <p14:tracePt t="199320" x="4902200" y="2878138"/>
          <p14:tracePt t="199322" x="4910138" y="2878138"/>
          <p14:tracePt t="199328" x="4918075" y="2878138"/>
          <p14:tracePt t="199432" x="4926013" y="2878138"/>
          <p14:tracePt t="199455" x="4933950" y="2878138"/>
          <p14:tracePt t="199462" x="4943475" y="2886075"/>
          <p14:tracePt t="199484" x="4959350" y="2886075"/>
          <p14:tracePt t="199493" x="4967288" y="2894013"/>
          <p14:tracePt t="199495" x="4983163" y="2901950"/>
          <p14:tracePt t="199499" x="5006975" y="2909888"/>
          <p14:tracePt t="199508" x="5014913" y="2909888"/>
          <p14:tracePt t="199514" x="5030788" y="2919413"/>
          <p14:tracePt t="199523" x="5038725" y="2927350"/>
          <p14:tracePt t="199546" x="5062538" y="2927350"/>
          <p14:tracePt t="199553" x="5070475" y="2927350"/>
          <p14:tracePt t="199560" x="5078413" y="2927350"/>
          <p14:tracePt t="199755" x="5078413" y="2935288"/>
          <p14:tracePt t="199771" x="5070475" y="2935288"/>
          <p14:tracePt t="199785" x="5070475" y="2943225"/>
          <p14:tracePt t="201946" x="5046663" y="2951163"/>
          <p14:tracePt t="201947" x="5022850" y="2967038"/>
          <p14:tracePt t="201952" x="5014913" y="2967038"/>
          <p14:tracePt t="202162" x="5006975" y="2967038"/>
          <p14:tracePt t="202163" x="5006975" y="2974975"/>
          <p14:tracePt t="202170" x="4999038" y="2974975"/>
          <p14:tracePt t="202200" x="4991100" y="2982913"/>
          <p14:tracePt t="202238" x="4983163" y="2982913"/>
          <p14:tracePt t="202275" x="4975225" y="2982913"/>
          <p14:tracePt t="202305" x="4967288" y="2990850"/>
          <p14:tracePt t="202327" x="4959350" y="2990850"/>
          <p14:tracePt t="202342" x="4951413" y="2990850"/>
          <p14:tracePt t="202372" x="4943475" y="2990850"/>
          <p14:tracePt t="202388" x="4933950" y="2998788"/>
          <p14:tracePt t="202403" x="4926013" y="2998788"/>
          <p14:tracePt t="202529" x="4933950" y="2998788"/>
          <p14:tracePt t="202545" x="4951413" y="2998788"/>
          <p14:tracePt t="202545" x="4967288" y="2998788"/>
          <p14:tracePt t="202552" x="4991100" y="2990850"/>
          <p14:tracePt t="202560" x="5006975" y="2990850"/>
          <p14:tracePt t="202567" x="5022850" y="2982913"/>
          <p14:tracePt t="202576" x="5046663" y="2982913"/>
          <p14:tracePt t="202582" x="5062538" y="2982913"/>
          <p14:tracePt t="202597" x="5078413" y="2982913"/>
          <p14:tracePt t="202598" x="5102225" y="2982913"/>
          <p14:tracePt t="202613" x="5118100" y="2982913"/>
          <p14:tracePt t="202620" x="5126038" y="2982913"/>
          <p14:tracePt t="202628" x="5133975" y="2982913"/>
          <p14:tracePt t="202644" x="5141913" y="2982913"/>
          <p14:tracePt t="202665" x="5149850" y="2982913"/>
          <p14:tracePt t="202695" x="5157788" y="2982913"/>
          <p14:tracePt t="202718" x="5165725" y="2982913"/>
          <p14:tracePt t="202718" x="5165725" y="2990850"/>
          <p14:tracePt t="202733" x="5173663" y="2990850"/>
          <p14:tracePt t="202740" x="5181600" y="2990850"/>
          <p14:tracePt t="202755" x="5189538" y="2990850"/>
          <p14:tracePt t="202769" x="5197475" y="2998788"/>
          <p14:tracePt t="202778" x="5205413" y="2998788"/>
          <p14:tracePt t="202784" x="5213350" y="2998788"/>
          <p14:tracePt t="202792" x="5213350" y="3006725"/>
          <p14:tracePt t="202808" x="5221288" y="3006725"/>
          <p14:tracePt t="202822" x="5229225" y="3006725"/>
          <p14:tracePt t="202830" x="5237163" y="3006725"/>
          <p14:tracePt t="202853" x="5245100" y="3006725"/>
          <p14:tracePt t="202867" x="5253038" y="3006725"/>
          <p14:tracePt t="202893" x="5268913" y="3006725"/>
          <p14:tracePt t="202897" x="5276850" y="3006725"/>
          <p14:tracePt t="202912" x="5284788" y="3006725"/>
          <p14:tracePt t="202928" x="5292725" y="3006725"/>
          <p14:tracePt t="202942" x="5318125" y="3006725"/>
          <p14:tracePt t="202958" x="5326063" y="3006725"/>
          <p14:tracePt t="202972" x="5334000" y="3006725"/>
          <p14:tracePt t="202979" x="5349875" y="3006725"/>
          <p14:tracePt t="202995" x="5365750" y="3006725"/>
          <p14:tracePt t="203007" x="5381625" y="3006725"/>
          <p14:tracePt t="203017" x="5389563" y="3006725"/>
          <p14:tracePt t="203025" x="5405438" y="3006725"/>
          <p14:tracePt t="203040" x="5429250" y="3006725"/>
          <p14:tracePt t="203047" x="5445125" y="3006725"/>
          <p14:tracePt t="203047" x="5453063" y="3006725"/>
          <p14:tracePt t="203059" x="5461000" y="3006725"/>
          <p14:tracePt t="203071" x="5468938" y="3006725"/>
          <p14:tracePt t="203309" x="5476875" y="3006725"/>
          <p14:tracePt t="203311" x="5492750" y="2998788"/>
          <p14:tracePt t="203317" x="5508625" y="2998788"/>
          <p14:tracePt t="203333" x="5524500" y="2982913"/>
          <p14:tracePt t="203340" x="5540375" y="2982913"/>
          <p14:tracePt t="203347" x="5548313" y="2974975"/>
          <p14:tracePt t="203362" x="5556250" y="2967038"/>
          <p14:tracePt t="203377" x="5564188" y="2967038"/>
          <p14:tracePt t="203378" x="5580063" y="2967038"/>
          <p14:tracePt t="203385" x="5588000" y="2959100"/>
          <p14:tracePt t="203392" x="5595938" y="2959100"/>
          <p14:tracePt t="203408" x="5603875" y="2951163"/>
          <p14:tracePt t="203415" x="5611813" y="2951163"/>
          <p14:tracePt t="203429" x="5611813" y="2943225"/>
          <p14:tracePt t="203431" x="5619750" y="2943225"/>
          <p14:tracePt t="203445" x="5627688" y="2943225"/>
          <p14:tracePt t="203452" x="5627688" y="2935288"/>
          <p14:tracePt t="203475" x="5635625" y="2935288"/>
          <p14:tracePt t="203483" x="5635625" y="2927350"/>
          <p14:tracePt t="203498" x="5643563" y="2919413"/>
          <p14:tracePt t="203505" x="5643563" y="2909888"/>
          <p14:tracePt t="203521" x="5643563" y="2901950"/>
          <p14:tracePt t="203527" x="5643563" y="2894013"/>
          <p14:tracePt t="203542" x="5643563" y="2886075"/>
          <p14:tracePt t="203550" x="5643563" y="2870200"/>
          <p14:tracePt t="203558" x="5643563" y="2862263"/>
          <p14:tracePt t="203565" x="5643563" y="2846388"/>
          <p14:tracePt t="203572" x="5643563" y="2838450"/>
          <p14:tracePt t="203587" x="5643563" y="2822575"/>
          <p14:tracePt t="203595" x="5643563" y="2814638"/>
          <p14:tracePt t="203610" x="5643563" y="2798763"/>
          <p14:tracePt t="203612" x="5635625" y="2790825"/>
          <p14:tracePt t="203617" x="5635625" y="2774950"/>
          <p14:tracePt t="203625" x="5635625" y="2767013"/>
          <p14:tracePt t="203632" x="5627688" y="2759075"/>
          <p14:tracePt t="203647" x="5619750" y="2759075"/>
          <p14:tracePt t="203655" x="5619750" y="2751138"/>
          <p14:tracePt t="203656" x="5603875" y="2735263"/>
          <p14:tracePt t="203670" x="5595938" y="2719388"/>
          <p14:tracePt t="203677" x="5588000" y="2719388"/>
          <p14:tracePt t="203685" x="5580063" y="2703513"/>
          <p14:tracePt t="203708" x="5564188" y="2687638"/>
          <p14:tracePt t="203715" x="5548313" y="2679700"/>
          <p14:tracePt t="203722" x="5548313" y="2671763"/>
          <p14:tracePt t="203729" x="5540375" y="2671763"/>
          <p14:tracePt t="203738" x="5532438" y="2671763"/>
          <p14:tracePt t="203745" x="5532438" y="2663825"/>
          <p14:tracePt t="203760" x="5524500" y="2663825"/>
          <p14:tracePt t="203775" x="5508625" y="2655888"/>
          <p14:tracePt t="203782" x="5492750" y="2655888"/>
          <p14:tracePt t="203797" x="5484813" y="2655888"/>
          <p14:tracePt t="203805" x="5476875" y="2655888"/>
          <p14:tracePt t="203812" x="5468938" y="2655888"/>
          <p14:tracePt t="203820" x="5461000" y="2655888"/>
          <p14:tracePt t="203827" x="5453063" y="2655888"/>
          <p14:tracePt t="203835" x="5445125" y="2655888"/>
          <p14:tracePt t="203842" x="5437188" y="2663825"/>
          <p14:tracePt t="203850" x="5429250" y="2663825"/>
          <p14:tracePt t="203864" x="5421313" y="2671763"/>
          <p14:tracePt t="203874" x="5405438" y="2679700"/>
          <p14:tracePt t="203887" x="5397500" y="2687638"/>
          <p14:tracePt t="203895" x="5389563" y="2687638"/>
          <p14:tracePt t="203903" x="5381625" y="2695575"/>
          <p14:tracePt t="203917" x="5381625" y="2703513"/>
          <p14:tracePt t="203919" x="5373688" y="2703513"/>
          <p14:tracePt t="203933" x="5365750" y="2711450"/>
          <p14:tracePt t="203940" x="5357813" y="2719388"/>
          <p14:tracePt t="203955" x="5349875" y="2735263"/>
          <p14:tracePt t="203962" x="5341938" y="2735263"/>
          <p14:tracePt t="203977" x="5334000" y="2743200"/>
          <p14:tracePt t="203985" x="5334000" y="2751138"/>
          <p14:tracePt t="204001" x="5326063" y="2774950"/>
          <p14:tracePt t="204007" x="5326063" y="2782888"/>
          <p14:tracePt t="204015" x="5326063" y="2798763"/>
          <p14:tracePt t="204030" x="5326063" y="2806700"/>
          <p14:tracePt t="204037" x="5318125" y="2830513"/>
          <p14:tracePt t="204052" x="5318125" y="2846388"/>
          <p14:tracePt t="204060" x="5318125" y="2862263"/>
          <p14:tracePt t="204067" x="5318125" y="2870200"/>
          <p14:tracePt t="204082" x="5318125" y="2886075"/>
          <p14:tracePt t="204105" x="5318125" y="2894013"/>
          <p14:tracePt t="204106" x="5326063" y="2901950"/>
          <p14:tracePt t="204150" x="5334000" y="2909888"/>
          <p14:tracePt t="204151" x="5341938" y="2909888"/>
          <p14:tracePt t="204151" x="5349875" y="2909888"/>
          <p14:tracePt t="204157" x="5357813" y="2909888"/>
          <p14:tracePt t="204165" x="5365750" y="2909888"/>
          <p14:tracePt t="204172" x="5373688" y="2909888"/>
          <p14:tracePt t="204180" x="5381625" y="2909888"/>
          <p14:tracePt t="204195" x="5389563" y="2909888"/>
          <p14:tracePt t="204195" x="5397500" y="2909888"/>
          <p14:tracePt t="204210" x="5405438" y="2909888"/>
          <p14:tracePt t="204218" x="5429250" y="2909888"/>
          <p14:tracePt t="204225" x="5437188" y="2909888"/>
          <p14:tracePt t="204240" x="5453063" y="2909888"/>
          <p14:tracePt t="204255" x="5468938" y="2909888"/>
          <p14:tracePt t="204262" x="5484813" y="2909888"/>
          <p14:tracePt t="204278" x="5492750" y="2909888"/>
          <p14:tracePt t="204284" x="5500688" y="2909888"/>
          <p14:tracePt t="204292" x="5508625" y="2909888"/>
          <p14:tracePt t="204307" x="5516563" y="2909888"/>
          <p14:tracePt t="204322" x="5524500" y="2909888"/>
          <p14:tracePt t="204337" x="5540375" y="2901950"/>
          <p14:tracePt t="204345" x="5548313" y="2894013"/>
          <p14:tracePt t="204353" x="5564188" y="2886075"/>
          <p14:tracePt t="204360" x="5572125" y="2878138"/>
          <p14:tracePt t="204374" x="5588000" y="2862263"/>
          <p14:tracePt t="204383" x="5611813" y="2838450"/>
          <p14:tracePt t="204390" x="5619750" y="2830513"/>
          <p14:tracePt t="204397" x="5619750" y="2822575"/>
          <p14:tracePt t="204404" x="5627688" y="2822575"/>
          <p14:tracePt t="204412" x="5627688" y="2806700"/>
          <p14:tracePt t="204428" x="5635625" y="2798763"/>
          <p14:tracePt t="204443" x="5635625" y="2790825"/>
          <p14:tracePt t="204450" x="5635625" y="2782888"/>
          <p14:tracePt t="204473" x="5627688" y="2782888"/>
          <p14:tracePt t="204496" x="5603875" y="2782888"/>
          <p14:tracePt t="204502" x="5595938" y="2782888"/>
          <p14:tracePt t="204510" x="5588000" y="2782888"/>
          <p14:tracePt t="204517" x="5572125" y="2782888"/>
          <p14:tracePt t="204524" x="5556250" y="2782888"/>
          <p14:tracePt t="204541" x="5524500" y="2782888"/>
          <p14:tracePt t="204547" x="5484813" y="2798763"/>
          <p14:tracePt t="204554" x="5476875" y="2806700"/>
          <p14:tracePt t="204562" x="5468938" y="2806700"/>
          <p14:tracePt t="204570" x="5453063" y="2806700"/>
          <p14:tracePt t="204578" x="5445125" y="2806700"/>
          <p14:tracePt t="204593" x="5437188" y="2806700"/>
          <p14:tracePt t="204594" x="5437188" y="2814638"/>
          <p14:tracePt t="204630" x="5429250" y="2814638"/>
          <p14:tracePt t="204637" x="5429250" y="2822575"/>
          <p14:tracePt t="204675" x="5421313" y="2830513"/>
          <p14:tracePt t="204683" x="5413375" y="2830513"/>
          <p14:tracePt t="204697" x="5413375" y="2838450"/>
          <p14:tracePt t="204705" x="5413375" y="2846388"/>
          <p14:tracePt t="204722" x="5405438" y="2862263"/>
          <p14:tracePt t="204735" x="5405438" y="2878138"/>
          <p14:tracePt t="204750" x="5405438" y="2886075"/>
          <p14:tracePt t="204751" x="5405438" y="2894013"/>
          <p14:tracePt t="204765" x="5397500" y="2909888"/>
          <p14:tracePt t="204773" x="5397500" y="2935288"/>
          <p14:tracePt t="204780" x="5397500" y="2943225"/>
          <p14:tracePt t="204787" x="5397500" y="2951163"/>
          <p14:tracePt t="204795" x="5397500" y="2967038"/>
          <p14:tracePt t="204804" x="5397500" y="2974975"/>
          <p14:tracePt t="204810" x="5397500" y="2998788"/>
          <p14:tracePt t="204817" x="5397500" y="3006725"/>
          <p14:tracePt t="204833" x="5397500" y="3014663"/>
          <p14:tracePt t="204840" x="5397500" y="3022600"/>
          <p14:tracePt t="207257" x="0" y="0"/>
        </p14:tracePtLst>
        <p14:tracePtLst>
          <p14:tracePt t="241813" x="5189538" y="1978025"/>
          <p14:tracePt t="242179" x="5197475" y="1978025"/>
          <p14:tracePt t="242180" x="5205413" y="1978025"/>
          <p14:tracePt t="242186" x="5221288" y="1985963"/>
          <p14:tracePt t="242193" x="5260975" y="2001838"/>
          <p14:tracePt t="242202" x="5268913" y="2009775"/>
          <p14:tracePt t="242209" x="5284788" y="2009775"/>
          <p14:tracePt t="242239" x="5318125" y="2025650"/>
          <p14:tracePt t="242253" x="5326063" y="2033588"/>
          <p14:tracePt t="242261" x="5334000" y="2033588"/>
          <p14:tracePt t="242277" x="5349875" y="2041525"/>
          <p14:tracePt t="242298" x="5365750" y="2049463"/>
          <p14:tracePt t="242306" x="5373688" y="2049463"/>
          <p14:tracePt t="242315" x="5389563" y="2049463"/>
          <p14:tracePt t="242328" x="5397500" y="2049463"/>
          <p14:tracePt t="242329" x="5413375" y="2049463"/>
          <p14:tracePt t="242351" x="5445125" y="2049463"/>
          <p14:tracePt t="242352" x="5453063" y="2049463"/>
          <p14:tracePt t="242359" x="5461000" y="2049463"/>
          <p14:tracePt t="242366" x="5476875" y="2049463"/>
          <p14:tracePt t="242373" x="5484813" y="2049463"/>
          <p14:tracePt t="242390" x="5500688" y="2049463"/>
          <p14:tracePt t="242403" x="5508625" y="2049463"/>
          <p14:tracePt t="242418" x="5516563" y="2049463"/>
          <p14:tracePt t="242463" x="5524500" y="2049463"/>
          <p14:tracePt t="242493" x="5532438" y="2049463"/>
          <p14:tracePt t="242583" x="5540375" y="2049463"/>
          <p14:tracePt t="242606" x="5548313" y="2049463"/>
          <p14:tracePt t="242613" x="5548313" y="2057400"/>
          <p14:tracePt t="242622" x="5556250" y="2057400"/>
          <p14:tracePt t="242628" x="5564188" y="2057400"/>
          <p14:tracePt t="242635" x="5572125" y="2057400"/>
          <p14:tracePt t="242643" x="5588000" y="2065338"/>
          <p14:tracePt t="242651" x="5595938" y="2065338"/>
          <p14:tracePt t="242659" x="5603875" y="2065338"/>
          <p14:tracePt t="242675" x="5619750" y="2065338"/>
          <p14:tracePt t="242681" x="5635625" y="2073275"/>
          <p14:tracePt t="242689" x="5659438" y="2073275"/>
          <p14:tracePt t="242695" x="5676900" y="2073275"/>
          <p14:tracePt t="242703" x="5684838" y="2073275"/>
          <p14:tracePt t="242718" x="5692775" y="2073275"/>
          <p14:tracePt t="242726" x="5700713" y="2081213"/>
          <p14:tracePt t="242742" x="5716588" y="2081213"/>
          <p14:tracePt t="242748" x="5724525" y="2081213"/>
          <p14:tracePt t="242763" x="5732463" y="2081213"/>
          <p14:tracePt t="242786" x="5740400" y="2081213"/>
          <p14:tracePt t="242786" x="5748338" y="2081213"/>
          <p14:tracePt t="242793" x="5764213" y="2089150"/>
          <p14:tracePt t="242801" x="5788025" y="2089150"/>
          <p14:tracePt t="242808" x="5803900" y="2089150"/>
          <p14:tracePt t="242816" x="5827713" y="2097088"/>
          <p14:tracePt t="242831" x="5851525" y="2097088"/>
          <p14:tracePt t="242839" x="5891213" y="2105025"/>
          <p14:tracePt t="242854" x="5922963" y="2105025"/>
          <p14:tracePt t="242861" x="5938838" y="2112963"/>
          <p14:tracePt t="242868" x="5954713" y="2112963"/>
          <p14:tracePt t="242891" x="5970588" y="2120900"/>
          <p14:tracePt t="242906" x="5986463" y="2120900"/>
          <p14:tracePt t="242908" x="6002338" y="2120900"/>
          <p14:tracePt t="242913" x="6010275" y="2120900"/>
          <p14:tracePt t="242922" x="6026150" y="2120900"/>
          <p14:tracePt t="242928" x="6034088" y="2120900"/>
          <p14:tracePt t="242943" x="6043613" y="2120900"/>
          <p14:tracePt t="242959" x="6075363" y="2120900"/>
          <p14:tracePt t="242959" x="6083300" y="2120900"/>
          <p14:tracePt t="242966" x="6091238" y="2120900"/>
          <p14:tracePt t="242973" x="6099175" y="2120900"/>
          <p14:tracePt t="242981" x="6107113" y="2120900"/>
          <p14:tracePt t="243003" x="6115050" y="2120900"/>
          <p14:tracePt t="243297" x="0" y="0"/>
        </p14:tracePtLst>
        <p14:tracePtLst>
          <p14:tracePt t="245660" x="7558088" y="2017713"/>
          <p14:tracePt t="245808" x="7566025" y="2017713"/>
          <p14:tracePt t="245824" x="7605713" y="2009775"/>
          <p14:tracePt t="245839" x="7621588" y="2001838"/>
          <p14:tracePt t="245845" x="7653338" y="2001838"/>
          <p14:tracePt t="245846" x="7677150" y="2001838"/>
          <p14:tracePt t="245853" x="7693025" y="2001838"/>
          <p14:tracePt t="245861" x="7708900" y="2001838"/>
          <p14:tracePt t="245868" x="7732713" y="2001838"/>
          <p14:tracePt t="245891" x="7748588" y="2001838"/>
          <p14:tracePt t="245892" x="7756525" y="2001838"/>
          <p14:tracePt t="245898" x="7780338" y="2001838"/>
          <p14:tracePt t="245913" x="7796213" y="2001838"/>
          <p14:tracePt t="245921" x="7812088" y="2001838"/>
          <p14:tracePt t="245928" x="7835900" y="2001838"/>
          <p14:tracePt t="245959" x="7885113" y="2001838"/>
          <p14:tracePt t="245959" x="7916863" y="2001838"/>
          <p14:tracePt t="245960" x="7940675" y="2001838"/>
          <p14:tracePt t="245974" x="7996238" y="2001838"/>
          <p14:tracePt t="245981" x="8020050" y="2001838"/>
          <p14:tracePt t="245989" x="8035925" y="2001838"/>
          <p14:tracePt t="246005" x="8043863" y="2001838"/>
          <p14:tracePt t="246019" x="8067675" y="2001838"/>
          <p14:tracePt t="246168" x="8075613" y="2001838"/>
          <p14:tracePt t="246221" x="8083550" y="2001838"/>
          <p14:tracePt t="246228" x="8099425" y="2001838"/>
          <p14:tracePt t="246236" x="8115300" y="2001838"/>
          <p14:tracePt t="246243" x="8131175" y="2001838"/>
          <p14:tracePt t="246251" x="8147050" y="2001838"/>
          <p14:tracePt t="246258" x="8162925" y="2001838"/>
          <p14:tracePt t="246281" x="8178800" y="2009775"/>
          <p14:tracePt t="246289" x="8202613" y="2017713"/>
          <p14:tracePt t="246296" x="8251825" y="2017713"/>
          <p14:tracePt t="246297" x="8267700" y="2017713"/>
          <p14:tracePt t="246311" x="8283575" y="2017713"/>
          <p14:tracePt t="246327" x="8291513" y="2017713"/>
          <p14:tracePt t="246341" x="8299450" y="2017713"/>
          <p14:tracePt t="247511" x="8275638" y="2017713"/>
          <p14:tracePt t="247518" x="8210550" y="2025650"/>
          <p14:tracePt t="247526" x="8154988" y="2033588"/>
          <p14:tracePt t="247534" x="8059738" y="2057400"/>
          <p14:tracePt t="247541" x="7924800" y="2073275"/>
          <p14:tracePt t="247556" x="7804150" y="2081213"/>
          <p14:tracePt t="247556" x="7629525" y="2089150"/>
          <p14:tracePt t="247563" x="7358063" y="2120900"/>
          <p14:tracePt t="247571" x="7118350" y="2128838"/>
          <p14:tracePt t="247578" x="6856413" y="2144713"/>
          <p14:tracePt t="247585" x="6569075" y="2160588"/>
          <p14:tracePt t="247593" x="6329363" y="2160588"/>
          <p14:tracePt t="247601" x="6067425" y="2160588"/>
          <p14:tracePt t="247608" x="5764213" y="2176463"/>
          <p14:tracePt t="247623" x="5516563" y="2184400"/>
          <p14:tracePt t="247624" x="5276850" y="2184400"/>
          <p14:tracePt t="247631" x="5038725" y="2200275"/>
          <p14:tracePt t="247639" x="4862513" y="2200275"/>
          <p14:tracePt t="247646" x="4687888" y="2200275"/>
          <p14:tracePt t="247654" x="4559300" y="2200275"/>
          <p14:tracePt t="247661" x="4424363" y="2200275"/>
          <p14:tracePt t="247675" x="4329113" y="2200275"/>
          <p14:tracePt t="247676" x="4249738" y="2200275"/>
          <p14:tracePt t="247684" x="4168775" y="2200275"/>
          <p14:tracePt t="247691" x="4105275" y="2200275"/>
          <p14:tracePt t="247698" x="4065588" y="2200275"/>
          <p14:tracePt t="247713" x="4017963" y="2200275"/>
          <p14:tracePt t="247723" x="3986213" y="2200275"/>
          <p14:tracePt t="247736" x="3914775" y="2200275"/>
          <p14:tracePt t="247739" x="3890963" y="2200275"/>
          <p14:tracePt t="247743" x="3817938" y="2200275"/>
          <p14:tracePt t="247751" x="3786188" y="2200275"/>
          <p14:tracePt t="247758" x="3722688" y="2200275"/>
          <p14:tracePt t="247766" x="3659188" y="2200275"/>
          <p14:tracePt t="247781" x="3603625" y="2200275"/>
          <p14:tracePt t="247781" x="3516313" y="2216150"/>
          <p14:tracePt t="247788" x="3435350" y="2224088"/>
          <p14:tracePt t="247796" x="3348038" y="2249488"/>
          <p14:tracePt t="247803" x="3252788" y="2273300"/>
          <p14:tracePt t="247811" x="3141663" y="2297113"/>
          <p14:tracePt t="247825" x="3052763" y="2320925"/>
          <p14:tracePt t="247826" x="2949575" y="2336800"/>
          <p14:tracePt t="247834" x="2790825" y="2384425"/>
          <p14:tracePt t="247841" x="2701925" y="2408238"/>
          <p14:tracePt t="247848" x="2582863" y="2447925"/>
          <p14:tracePt t="247855" x="2479675" y="2479675"/>
          <p14:tracePt t="247873" x="2384425" y="2519363"/>
          <p14:tracePt t="247886" x="2224088" y="2600325"/>
          <p14:tracePt t="247901" x="2192338" y="2616200"/>
          <p14:tracePt t="247908" x="2152650" y="2632075"/>
          <p14:tracePt t="247910" x="2144713" y="2640013"/>
          <p14:tracePt t="247990" x="2136775" y="2640013"/>
          <p14:tracePt t="248014" x="2112963" y="2624138"/>
          <p14:tracePt t="248021" x="2105025" y="2616200"/>
          <p14:tracePt t="248028" x="2089150" y="2600325"/>
          <p14:tracePt t="248036" x="2081213" y="2592388"/>
          <p14:tracePt t="248043" x="2049463" y="2566988"/>
          <p14:tracePt t="248066" x="1976438" y="2511425"/>
          <p14:tracePt t="248067" x="1928813" y="2487613"/>
          <p14:tracePt t="248073" x="1881188" y="2463800"/>
          <p14:tracePt t="248081" x="1801813" y="2424113"/>
          <p14:tracePt t="248089" x="1746250" y="2408238"/>
          <p14:tracePt t="248097" x="1658938" y="2392363"/>
          <p14:tracePt t="248111" x="1570038" y="2368550"/>
          <p14:tracePt t="248113" x="1474788" y="2360613"/>
          <p14:tracePt t="248118" x="1379538" y="2352675"/>
          <p14:tracePt t="248125" x="1284288" y="2352675"/>
          <p14:tracePt t="248134" x="1219200" y="2352675"/>
          <p14:tracePt t="248148" x="1036638" y="2368550"/>
          <p14:tracePt t="248164" x="981075" y="2384425"/>
          <p14:tracePt t="248164" x="949325" y="2408238"/>
          <p14:tracePt t="248179" x="908050" y="2432050"/>
          <p14:tracePt t="248186" x="900113" y="2439988"/>
          <p14:tracePt t="248268" x="892175" y="2439988"/>
          <p14:tracePt t="248291" x="876300" y="2439988"/>
          <p14:tracePt t="248292" x="868363" y="2439988"/>
          <p14:tracePt t="248293" x="860425" y="2439988"/>
          <p14:tracePt t="248306" x="836613" y="2439988"/>
          <p14:tracePt t="248314" x="820738" y="2439988"/>
          <p14:tracePt t="248336" x="812800" y="2439988"/>
          <p14:tracePt t="248366" x="804863" y="2439988"/>
          <p14:tracePt t="248381" x="796925" y="2439988"/>
          <p14:tracePt t="248388" x="788988" y="2432050"/>
          <p14:tracePt t="248395" x="781050" y="2432050"/>
          <p14:tracePt t="248404" x="749300" y="2416175"/>
          <p14:tracePt t="248411" x="709613" y="2408238"/>
          <p14:tracePt t="248419" x="669925" y="2408238"/>
          <p14:tracePt t="248434" x="630238" y="2400300"/>
          <p14:tracePt t="248442" x="533400" y="2384425"/>
          <p14:tracePt t="248448" x="493713" y="2376488"/>
          <p14:tracePt t="248455" x="469900" y="2376488"/>
          <p14:tracePt t="248464" x="446088" y="2368550"/>
          <p14:tracePt t="248471" x="422275" y="2368550"/>
          <p14:tracePt t="248501" x="414338" y="2360613"/>
          <p14:tracePt t="248508" x="406400" y="2360613"/>
          <p14:tracePt t="248509" x="398463" y="2360613"/>
          <p14:tracePt t="248703" x="406400" y="2360613"/>
          <p14:tracePt t="248722" x="414338" y="2360613"/>
          <p14:tracePt t="248734" x="422275" y="2360613"/>
          <p14:tracePt t="248741" x="438150" y="2360613"/>
          <p14:tracePt t="248748" x="446088" y="2360613"/>
          <p14:tracePt t="248756" x="461963" y="2360613"/>
          <p14:tracePt t="248771" x="501650" y="2360613"/>
          <p14:tracePt t="248786" x="517525" y="2360613"/>
          <p14:tracePt t="248787" x="541338" y="2360613"/>
          <p14:tracePt t="248794" x="558800" y="2360613"/>
          <p14:tracePt t="248801" x="582613" y="2360613"/>
          <p14:tracePt t="248808" x="598488" y="2360613"/>
          <p14:tracePt t="248824" x="630238" y="2360613"/>
          <p14:tracePt t="248838" x="661988" y="2368550"/>
          <p14:tracePt t="248839" x="677863" y="2368550"/>
          <p14:tracePt t="248845" x="693738" y="2368550"/>
          <p14:tracePt t="248854" x="701675" y="2368550"/>
          <p14:tracePt t="248861" x="717550" y="2368550"/>
          <p14:tracePt t="248869" x="725488" y="2368550"/>
          <p14:tracePt t="248875" x="741363" y="2368550"/>
          <p14:tracePt t="248884" x="749300" y="2368550"/>
          <p14:tracePt t="248899" x="765175" y="2368550"/>
          <p14:tracePt t="248906" x="773113" y="2368550"/>
          <p14:tracePt t="248914" x="781050" y="2368550"/>
          <p14:tracePt t="248928" x="788988" y="2368550"/>
          <p14:tracePt t="248944" x="796925" y="2368550"/>
          <p14:tracePt t="248958" x="804863" y="2368550"/>
          <p14:tracePt t="248966" x="812800" y="2368550"/>
          <p14:tracePt t="248974" x="828675" y="2368550"/>
          <p14:tracePt t="248981" x="844550" y="2368550"/>
          <p14:tracePt t="248988" x="860425" y="2368550"/>
          <p14:tracePt t="248995" x="876300" y="2376488"/>
          <p14:tracePt t="249004" x="900113" y="2376488"/>
          <p14:tracePt t="249011" x="925513" y="2376488"/>
          <p14:tracePt t="249020" x="957263" y="2384425"/>
          <p14:tracePt t="249025" x="989013" y="2384425"/>
          <p14:tracePt t="249034" x="1028700" y="2384425"/>
          <p14:tracePt t="249041" x="1100138" y="2384425"/>
          <p14:tracePt t="249055" x="1155700" y="2392363"/>
          <p14:tracePt t="249064" x="1258888" y="2400300"/>
          <p14:tracePt t="249071" x="1339850" y="2400300"/>
          <p14:tracePt t="249078" x="1379538" y="2400300"/>
          <p14:tracePt t="249086" x="1450975" y="2400300"/>
          <p14:tracePt t="249093" x="1514475" y="2400300"/>
          <p14:tracePt t="249108" x="1570038" y="2400300"/>
          <p14:tracePt t="249124" x="1633538" y="2408238"/>
          <p14:tracePt t="249125" x="1754188" y="2408238"/>
          <p14:tracePt t="249130" x="1801813" y="2408238"/>
          <p14:tracePt t="249138" x="1841500" y="2408238"/>
          <p14:tracePt t="249146" x="1881188" y="2408238"/>
          <p14:tracePt t="249154" x="1928813" y="2408238"/>
          <p14:tracePt t="249176" x="2000250" y="2408238"/>
          <p14:tracePt t="249178" x="2041525" y="2408238"/>
          <p14:tracePt t="249184" x="2057400" y="2408238"/>
          <p14:tracePt t="249191" x="2073275" y="2408238"/>
          <p14:tracePt t="249198" x="2105025" y="2408238"/>
          <p14:tracePt t="249214" x="2128838" y="2400300"/>
          <p14:tracePt t="249214" x="2152650" y="2400300"/>
          <p14:tracePt t="249221" x="2168525" y="2400300"/>
          <p14:tracePt t="249228" x="2192338" y="2400300"/>
          <p14:tracePt t="249236" x="2208213" y="2400300"/>
          <p14:tracePt t="249243" x="2239963" y="2392363"/>
          <p14:tracePt t="249258" x="2263775" y="2392363"/>
          <p14:tracePt t="249259" x="2279650" y="2392363"/>
          <p14:tracePt t="249274" x="2366963" y="2384425"/>
          <p14:tracePt t="249280" x="2400300" y="2376488"/>
          <p14:tracePt t="249288" x="2424113" y="2368550"/>
          <p14:tracePt t="249295" x="2455863" y="2368550"/>
          <p14:tracePt t="249304" x="2479675" y="2360613"/>
          <p14:tracePt t="249311" x="2519363" y="2352675"/>
          <p14:tracePt t="249319" x="2551113" y="2352675"/>
          <p14:tracePt t="249326" x="2582863" y="2352675"/>
          <p14:tracePt t="249341" x="2646363" y="2352675"/>
          <p14:tracePt t="249348" x="2686050" y="2352675"/>
          <p14:tracePt t="249355" x="2709863" y="2352675"/>
          <p14:tracePt t="249364" x="2751138" y="2352675"/>
          <p14:tracePt t="249378" x="2798763" y="2352675"/>
          <p14:tracePt t="249405" x="2838450" y="2352675"/>
          <p14:tracePt t="249409" x="2941638" y="2352675"/>
          <p14:tracePt t="249416" x="3005138" y="2352675"/>
          <p14:tracePt t="249423" x="3028950" y="2352675"/>
          <p14:tracePt t="249439" x="3044825" y="2352675"/>
          <p14:tracePt t="249446" x="3052763" y="2352675"/>
          <p14:tracePt t="249446" x="3068638" y="2352675"/>
          <p14:tracePt t="249475" x="3076575" y="2352675"/>
          <p14:tracePt t="249551" x="3084513" y="2352675"/>
          <p14:tracePt t="249566" x="3109913" y="2352675"/>
          <p14:tracePt t="249568" x="3125788" y="2352675"/>
          <p14:tracePt t="249573" x="3165475" y="2352675"/>
          <p14:tracePt t="249581" x="3189288" y="2352675"/>
          <p14:tracePt t="249588" x="3221038" y="2352675"/>
          <p14:tracePt t="249596" x="3252788" y="2352675"/>
          <p14:tracePt t="249604" x="3308350" y="2352675"/>
          <p14:tracePt t="249619" x="3355975" y="2352675"/>
          <p14:tracePt t="249620" x="3435350" y="2352675"/>
          <p14:tracePt t="249625" x="3500438" y="2352675"/>
          <p14:tracePt t="249634" x="3571875" y="2352675"/>
          <p14:tracePt t="249641" x="3627438" y="2352675"/>
          <p14:tracePt t="249656" x="3667125" y="2352675"/>
          <p14:tracePt t="249656" x="3722688" y="2352675"/>
          <p14:tracePt t="249671" x="3762375" y="2352675"/>
          <p14:tracePt t="249680" x="3802063" y="2352675"/>
          <p14:tracePt t="249687" x="3817938" y="2352675"/>
          <p14:tracePt t="249723" x="3825875" y="2352675"/>
          <p14:tracePt t="249888" x="3843338" y="2352675"/>
          <p14:tracePt t="249896" x="3859213" y="2352675"/>
          <p14:tracePt t="249897" x="3875088" y="2352675"/>
          <p14:tracePt t="249903" x="3890963" y="2352675"/>
          <p14:tracePt t="249911" x="3914775" y="2352675"/>
          <p14:tracePt t="249919" x="3930650" y="2352675"/>
          <p14:tracePt t="249934" x="3986213" y="2344738"/>
          <p14:tracePt t="249949" x="4002088" y="2336800"/>
          <p14:tracePt t="249956" x="4065588" y="2328863"/>
          <p14:tracePt t="249964" x="4081463" y="2328863"/>
          <p14:tracePt t="249970" x="4129088" y="2320925"/>
          <p14:tracePt t="249986" x="4144963" y="2320925"/>
          <p14:tracePt t="250005" x="4160838" y="2320925"/>
          <p14:tracePt t="250019" x="4184650" y="2320925"/>
          <p14:tracePt t="250031" x="4192588" y="2320925"/>
          <p14:tracePt t="250061" x="4200525" y="2320925"/>
          <p14:tracePt t="250120" x="4210050" y="2320925"/>
          <p14:tracePt t="250278" x="4217988" y="2320925"/>
          <p14:tracePt t="250293" x="4225925" y="2320925"/>
          <p14:tracePt t="250308" x="4241800" y="2320925"/>
          <p14:tracePt t="250315" x="4249738" y="2320925"/>
          <p14:tracePt t="250331" x="4265613" y="2328863"/>
          <p14:tracePt t="250338" x="4281488" y="2328863"/>
          <p14:tracePt t="250339" x="4297363" y="2328863"/>
          <p14:tracePt t="250346" x="4344988" y="2336800"/>
          <p14:tracePt t="250353" x="4368800" y="2336800"/>
          <p14:tracePt t="250369" x="4408488" y="2344738"/>
          <p14:tracePt t="250375" x="4464050" y="2352675"/>
          <p14:tracePt t="250376" x="4511675" y="2360613"/>
          <p14:tracePt t="250383" x="4567238" y="2368550"/>
          <p14:tracePt t="250399" x="4672013" y="2376488"/>
          <p14:tracePt t="250406" x="4719638" y="2376488"/>
          <p14:tracePt t="250414" x="4767263" y="2384425"/>
          <p14:tracePt t="250421" x="4791075" y="2392363"/>
          <p14:tracePt t="250452" x="4814888" y="2392363"/>
          <p14:tracePt t="250453" x="4830763" y="2392363"/>
          <p14:tracePt t="250593" x="4838700" y="2392363"/>
          <p14:tracePt t="250608" x="4846638" y="2392363"/>
          <p14:tracePt t="250624" x="4862513" y="2392363"/>
          <p14:tracePt t="250638" x="4870450" y="2392363"/>
          <p14:tracePt t="250646" x="4886325" y="2384425"/>
          <p14:tracePt t="250653" x="4894263" y="2376488"/>
          <p14:tracePt t="250661" x="4902200" y="2376488"/>
          <p14:tracePt t="250669" x="4926013" y="2376488"/>
          <p14:tracePt t="250683" x="4933950" y="2368550"/>
          <p14:tracePt t="250690" x="4943475" y="2368550"/>
          <p14:tracePt t="250699" x="4951413" y="2360613"/>
          <p14:tracePt t="250705" x="4959350" y="2360613"/>
          <p14:tracePt t="250714" x="4975225" y="2360613"/>
          <p14:tracePt t="250728" x="4983163" y="2360613"/>
          <p14:tracePt t="250729" x="4991100" y="2360613"/>
          <p14:tracePt t="250737" x="5006975" y="2360613"/>
          <p14:tracePt t="250743" x="5014913" y="2360613"/>
          <p14:tracePt t="250752" x="5014913" y="2352675"/>
          <p14:tracePt t="250765" x="5022850" y="2352675"/>
          <p14:tracePt t="250773" x="5030788" y="2352675"/>
          <p14:tracePt t="250789" x="5038725" y="2352675"/>
          <p14:tracePt t="250789" x="5054600" y="2352675"/>
          <p14:tracePt t="250803" x="5062538" y="2352675"/>
          <p14:tracePt t="250863" x="5070475" y="2352675"/>
          <p14:tracePt t="250887" x="5086350" y="2344738"/>
          <p14:tracePt t="250893" x="5102225" y="2344738"/>
          <p14:tracePt t="250901" x="5118100" y="2344738"/>
          <p14:tracePt t="250908" x="5133975" y="2344738"/>
          <p14:tracePt t="250923" x="5149850" y="2344738"/>
          <p14:tracePt t="250932" x="5157788" y="2336800"/>
          <p14:tracePt t="250939" x="5197475" y="2328863"/>
          <p14:tracePt t="250954" x="5229225" y="2328863"/>
          <p14:tracePt t="250961" x="5237163" y="2328863"/>
          <p14:tracePt t="250969" x="5253038" y="2320925"/>
          <p14:tracePt t="251019" x="5276850" y="2312988"/>
          <p14:tracePt t="251058" x="5284788" y="2312988"/>
          <p14:tracePt t="251284" x="5300663" y="2312988"/>
          <p14:tracePt t="251285" x="5318125" y="2312988"/>
          <p14:tracePt t="251291" x="5349875" y="2305050"/>
          <p14:tracePt t="251298" x="5365750" y="2305050"/>
          <p14:tracePt t="251306" x="5389563" y="2305050"/>
          <p14:tracePt t="251320" x="5413375" y="2305050"/>
          <p14:tracePt t="251329" x="5437188" y="2305050"/>
          <p14:tracePt t="251330" x="5476875" y="2297113"/>
          <p14:tracePt t="251336" x="5508625" y="2297113"/>
          <p14:tracePt t="251343" x="5524500" y="2297113"/>
          <p14:tracePt t="251351" x="5556250" y="2297113"/>
          <p14:tracePt t="251358" x="5588000" y="2297113"/>
          <p14:tracePt t="251366" x="5595938" y="2297113"/>
          <p14:tracePt t="251373" x="5611813" y="2297113"/>
          <p14:tracePt t="251395" x="5635625" y="2297113"/>
          <p14:tracePt t="251396" x="5651500" y="2297113"/>
          <p14:tracePt t="251397" x="5667375" y="2297113"/>
          <p14:tracePt t="251403" x="5676900" y="2297113"/>
          <p14:tracePt t="251411" x="5684838" y="2297113"/>
          <p14:tracePt t="251456" x="5692775" y="2297113"/>
          <p14:tracePt t="252836" x="0" y="0"/>
        </p14:tracePtLst>
        <p14:tracePtLst>
          <p14:tracePt t="256094" x="4600575" y="3133725"/>
          <p14:tracePt t="256301" x="4592638" y="3133725"/>
          <p14:tracePt t="256593" x="4592638" y="3149600"/>
          <p14:tracePt t="256601" x="4592638" y="3165475"/>
          <p14:tracePt t="256616" x="4592638" y="3189288"/>
          <p14:tracePt t="256624" x="4584700" y="3197225"/>
          <p14:tracePt t="256631" x="4584700" y="3213100"/>
          <p14:tracePt t="256647" x="4584700" y="3236913"/>
          <p14:tracePt t="256654" x="4584700" y="3244850"/>
          <p14:tracePt t="256668" x="4584700" y="3262313"/>
          <p14:tracePt t="256684" x="4584700" y="3270250"/>
          <p14:tracePt t="257884" x="4592638" y="3270250"/>
          <p14:tracePt t="257892" x="4616450" y="3252788"/>
          <p14:tracePt t="257893" x="4632325" y="3236913"/>
          <p14:tracePt t="257898" x="4656138" y="3228975"/>
          <p14:tracePt t="257905" x="4679950" y="3221038"/>
          <p14:tracePt t="257913" x="4695825" y="3213100"/>
          <p14:tracePt t="257929" x="4759325" y="3181350"/>
          <p14:tracePt t="257943" x="4791075" y="3173413"/>
          <p14:tracePt t="257944" x="4806950" y="3173413"/>
          <p14:tracePt t="257951" x="4830763" y="3165475"/>
          <p14:tracePt t="257958" x="4846638" y="3149600"/>
          <p14:tracePt t="257966" x="4870450" y="3149600"/>
          <p14:tracePt t="257981" x="4878388" y="3149600"/>
          <p14:tracePt t="257981" x="4886325" y="3149600"/>
          <p14:tracePt t="257988" x="4902200" y="3141663"/>
          <p14:tracePt t="258012" x="4910138" y="3133725"/>
          <p14:tracePt t="258018" x="4918075" y="3133725"/>
          <p14:tracePt t="258071" x="4926013" y="3133725"/>
          <p14:tracePt t="258086" x="4926013" y="3125788"/>
          <p14:tracePt t="258102" x="4933950" y="3125788"/>
          <p14:tracePt t="258108" x="4943475" y="3125788"/>
          <p14:tracePt t="258124" x="4943475" y="3117850"/>
          <p14:tracePt t="258221" x="4951413" y="3109913"/>
          <p14:tracePt t="258222" x="4967288" y="3101975"/>
          <p14:tracePt t="258229" x="4975225" y="3101975"/>
          <p14:tracePt t="258235" x="4991100" y="3086100"/>
          <p14:tracePt t="258243" x="4999038" y="3078163"/>
          <p14:tracePt t="258259" x="5014913" y="3062288"/>
          <p14:tracePt t="258266" x="5030788" y="3054350"/>
          <p14:tracePt t="258268" x="5038725" y="3046413"/>
          <p14:tracePt t="258280" x="5046663" y="3038475"/>
          <p14:tracePt t="258281" x="5062538" y="3038475"/>
          <p14:tracePt t="258288" x="5062538" y="3030538"/>
          <p14:tracePt t="258296" x="5070475" y="3030538"/>
          <p14:tracePt t="258303" x="5078413" y="3022600"/>
          <p14:tracePt t="258318" x="5078413" y="3014663"/>
          <p14:tracePt t="258342" x="5086350" y="3014663"/>
          <p14:tracePt t="260111" x="5030788" y="3014663"/>
          <p14:tracePt t="260112" x="4999038" y="3014663"/>
          <p14:tracePt t="260119" x="4959350" y="3014663"/>
          <p14:tracePt t="260126" x="4926013" y="3014663"/>
          <p14:tracePt t="260133" x="4870450" y="3014663"/>
          <p14:tracePt t="260141" x="4822825" y="3030538"/>
          <p14:tracePt t="260148" x="4775200" y="3038475"/>
          <p14:tracePt t="260163" x="4743450" y="3038475"/>
          <p14:tracePt t="260164" x="4711700" y="3046413"/>
          <p14:tracePt t="260171" x="4679950" y="3046413"/>
          <p14:tracePt t="260178" x="4656138" y="3054350"/>
          <p14:tracePt t="260186" x="4624388" y="3054350"/>
          <p14:tracePt t="260201" x="4592638" y="3054350"/>
          <p14:tracePt t="260208" x="4567238" y="3054350"/>
          <p14:tracePt t="260225" x="4456113" y="3062288"/>
          <p14:tracePt t="260231" x="4400550" y="3062288"/>
          <p14:tracePt t="260238" x="4360863" y="3070225"/>
          <p14:tracePt t="260245" x="4305300" y="3070225"/>
          <p14:tracePt t="260261" x="4249738" y="3070225"/>
          <p14:tracePt t="260262" x="4210050" y="3070225"/>
          <p14:tracePt t="260269" x="4160838" y="3078163"/>
          <p14:tracePt t="260276" x="4121150" y="3078163"/>
          <p14:tracePt t="260283" x="4081463" y="3078163"/>
          <p14:tracePt t="260291" x="4041775" y="3078163"/>
          <p14:tracePt t="260298" x="4002088" y="3078163"/>
          <p14:tracePt t="260313" x="3962400" y="3078163"/>
          <p14:tracePt t="260329" x="3922713" y="3078163"/>
          <p14:tracePt t="260330" x="3833813" y="3078163"/>
          <p14:tracePt t="260335" x="3778250" y="3078163"/>
          <p14:tracePt t="260345" x="3746500" y="3078163"/>
          <p14:tracePt t="260351" x="3706813" y="3094038"/>
          <p14:tracePt t="260373" x="3651250" y="3101975"/>
          <p14:tracePt t="260389" x="3603625" y="3109913"/>
          <p14:tracePt t="260389" x="3484563" y="3133725"/>
          <p14:tracePt t="260390" x="3451225" y="3141663"/>
          <p14:tracePt t="260404" x="3355975" y="3149600"/>
          <p14:tracePt t="260411" x="3332163" y="3157538"/>
          <p14:tracePt t="260426" x="3308350" y="3157538"/>
          <p14:tracePt t="260427" x="3292475" y="3165475"/>
          <p14:tracePt t="260441" x="3244850" y="3173413"/>
          <p14:tracePt t="260448" x="3213100" y="3173413"/>
          <p14:tracePt t="260455" x="3189288" y="3173413"/>
          <p14:tracePt t="260463" x="3165475" y="3173413"/>
          <p14:tracePt t="260479" x="3133725" y="3173413"/>
          <p14:tracePt t="260479" x="3109913" y="3173413"/>
          <p14:tracePt t="260485" x="3084513" y="3173413"/>
          <p14:tracePt t="260500" x="3060700" y="3173413"/>
          <p14:tracePt t="260501" x="3044825" y="3173413"/>
          <p14:tracePt t="260508" x="3021013" y="3173413"/>
          <p14:tracePt t="260515" x="3005138" y="3173413"/>
          <p14:tracePt t="260530" x="2989263" y="3173413"/>
          <p14:tracePt t="260538" x="2981325" y="3173413"/>
          <p14:tracePt t="260561" x="2973388" y="3173413"/>
          <p14:tracePt t="260568" x="2965450" y="3173413"/>
          <p14:tracePt t="260576" x="2949575" y="3173413"/>
          <p14:tracePt t="260583" x="2933700" y="3173413"/>
          <p14:tracePt t="260598" x="2909888" y="3173413"/>
          <p14:tracePt t="260605" x="2901950" y="3165475"/>
          <p14:tracePt t="260606" x="2870200" y="3157538"/>
          <p14:tracePt t="260613" x="2846388" y="3157538"/>
          <p14:tracePt t="260621" x="2822575" y="3157538"/>
          <p14:tracePt t="260628" x="2806700" y="3149600"/>
          <p14:tracePt t="260644" x="2798763" y="3149600"/>
          <p14:tracePt t="260645" x="2790825" y="3141663"/>
          <p14:tracePt t="260666" x="2767013" y="3133725"/>
          <p14:tracePt t="260667" x="2759075" y="3133725"/>
          <p14:tracePt t="260674" x="2751138" y="3133725"/>
          <p14:tracePt t="260681" x="2751138" y="3125788"/>
          <p14:tracePt t="260688" x="2733675" y="3125788"/>
          <p14:tracePt t="260696" x="2717800" y="3117850"/>
          <p14:tracePt t="260704" x="2693988" y="3101975"/>
          <p14:tracePt t="260718" x="2654300" y="3094038"/>
          <p14:tracePt t="260727" x="2638425" y="3086100"/>
          <p14:tracePt t="260733" x="2622550" y="3086100"/>
          <p14:tracePt t="260741" x="2598738" y="3086100"/>
          <p14:tracePt t="260748" x="2590800" y="3078163"/>
          <p14:tracePt t="260763" x="2574925" y="3070225"/>
          <p14:tracePt t="260764" x="2559050" y="3070225"/>
          <p14:tracePt t="260771" x="2543175" y="3062288"/>
          <p14:tracePt t="260785" x="2535238" y="3062288"/>
          <p14:tracePt t="260794" x="2527300" y="3062288"/>
          <p14:tracePt t="260801" x="2519363" y="3062288"/>
          <p14:tracePt t="260831" x="2511425" y="3054350"/>
          <p14:tracePt t="260832" x="2503488" y="3054350"/>
          <p14:tracePt t="260839" x="2495550" y="3054350"/>
          <p14:tracePt t="260846" x="2487613" y="3054350"/>
          <p14:tracePt t="260861" x="2479675" y="3054350"/>
          <p14:tracePt t="261161" x="2495550" y="3054350"/>
          <p14:tracePt t="261168" x="2511425" y="3054350"/>
          <p14:tracePt t="261176" x="2527300" y="3054350"/>
          <p14:tracePt t="261183" x="2559050" y="3054350"/>
          <p14:tracePt t="261190" x="2590800" y="3054350"/>
          <p14:tracePt t="261198" x="2630488" y="3054350"/>
          <p14:tracePt t="261221" x="2741613" y="3054350"/>
          <p14:tracePt t="261222" x="2798763" y="3054350"/>
          <p14:tracePt t="261228" x="2846388" y="3054350"/>
          <p14:tracePt t="261236" x="2878138" y="3054350"/>
          <p14:tracePt t="261244" x="2933700" y="3054350"/>
          <p14:tracePt t="261251" x="2981325" y="3054350"/>
          <p14:tracePt t="261258" x="3028950" y="3054350"/>
          <p14:tracePt t="261265" x="3060700" y="3054350"/>
          <p14:tracePt t="261274" x="3100388" y="3054350"/>
          <p14:tracePt t="261281" x="3125788" y="3054350"/>
          <p14:tracePt t="261288" x="3133725" y="3054350"/>
          <p14:tracePt t="261296" x="3149600" y="3054350"/>
          <p14:tracePt t="261311" x="3173413" y="3054350"/>
          <p14:tracePt t="261335" x="3205163" y="3054350"/>
          <p14:tracePt t="261337" x="3213100" y="3054350"/>
          <p14:tracePt t="261341" x="3221038" y="3054350"/>
          <p14:tracePt t="261348" x="3236913" y="3054350"/>
          <p14:tracePt t="261378" x="3252788" y="3054350"/>
          <p14:tracePt t="261379" x="3260725" y="3054350"/>
          <p14:tracePt t="261386" x="3268663" y="3054350"/>
          <p14:tracePt t="261394" x="3268663" y="3046413"/>
          <p14:tracePt t="261401" x="3276600" y="3046413"/>
          <p14:tracePt t="261408" x="3284538" y="3046413"/>
          <p14:tracePt t="261424" x="3292475" y="3038475"/>
          <p14:tracePt t="261431" x="3300413" y="3038475"/>
          <p14:tracePt t="261446" x="3308350" y="3038475"/>
          <p14:tracePt t="261454" x="3316288" y="3038475"/>
          <p14:tracePt t="261461" x="3324225" y="3038475"/>
          <p14:tracePt t="261498" x="3348038" y="3030538"/>
          <p14:tracePt t="261500" x="3355975" y="3030538"/>
          <p14:tracePt t="261514" x="3363913" y="3030538"/>
          <p14:tracePt t="261522" x="3379788" y="3030538"/>
          <p14:tracePt t="261536" x="3387725" y="3030538"/>
          <p14:tracePt t="261551" x="3395663" y="3022600"/>
          <p14:tracePt t="261553" x="3403600" y="3022600"/>
          <p14:tracePt t="261559" x="3411538" y="3022600"/>
          <p14:tracePt t="261573" x="3419475" y="3014663"/>
          <p14:tracePt t="261588" x="3427413" y="3014663"/>
          <p14:tracePt t="261596" x="3435350" y="3014663"/>
          <p14:tracePt t="261611" x="3443288" y="3014663"/>
          <p14:tracePt t="261626" x="3459163" y="3014663"/>
          <p14:tracePt t="261634" x="3467100" y="3014663"/>
          <p14:tracePt t="261649" x="3492500" y="3014663"/>
          <p14:tracePt t="261659" x="3508375" y="3014663"/>
          <p14:tracePt t="261664" x="3524250" y="3014663"/>
          <p14:tracePt t="261671" x="3532188" y="3014663"/>
          <p14:tracePt t="261678" x="3540125" y="3014663"/>
          <p14:tracePt t="261686" x="3548063" y="3014663"/>
          <p14:tracePt t="261694" x="3556000" y="3014663"/>
          <p14:tracePt t="261709" x="3563938" y="3014663"/>
          <p14:tracePt t="261710" x="3579813" y="3014663"/>
          <p14:tracePt t="261716" x="3587750" y="3014663"/>
          <p14:tracePt t="261724" x="3595688" y="3014663"/>
          <p14:tracePt t="261730" x="3611563" y="3014663"/>
          <p14:tracePt t="261739" x="3627438" y="3014663"/>
          <p14:tracePt t="261745" x="3635375" y="3014663"/>
          <p14:tracePt t="261753" x="3643313" y="3014663"/>
          <p14:tracePt t="261777" x="3667125" y="3014663"/>
          <p14:tracePt t="261778" x="3690938" y="3014663"/>
          <p14:tracePt t="261784" x="3698875" y="3014663"/>
          <p14:tracePt t="261800" x="3706813" y="3014663"/>
          <p14:tracePt t="261806" x="3714750" y="3014663"/>
          <p14:tracePt t="261828" x="3722688" y="3014663"/>
          <p14:tracePt t="261843" x="3730625" y="3014663"/>
          <p14:tracePt t="261859" x="3746500" y="3014663"/>
          <p14:tracePt t="261881" x="3770313" y="3014663"/>
          <p14:tracePt t="261888" x="3778250" y="3014663"/>
          <p14:tracePt t="261896" x="3786188" y="3014663"/>
          <p14:tracePt t="261903" x="3802063" y="3014663"/>
          <p14:tracePt t="261912" x="3810000" y="3014663"/>
          <p14:tracePt t="261927" x="3817938" y="3022600"/>
          <p14:tracePt t="261927" x="3825875" y="3022600"/>
          <p14:tracePt t="261934" x="3833813" y="3022600"/>
          <p14:tracePt t="261941" x="3843338" y="3022600"/>
          <p14:tracePt t="261948" x="3851275" y="3022600"/>
          <p14:tracePt t="261964" x="3859213" y="3022600"/>
          <p14:tracePt t="261971" x="3867150" y="3022600"/>
          <p14:tracePt t="261988" x="3883025" y="3030538"/>
          <p14:tracePt t="261993" x="3890963" y="3030538"/>
          <p14:tracePt t="262009" x="3914775" y="3038475"/>
          <p14:tracePt t="262016" x="3922713" y="3038475"/>
          <p14:tracePt t="262024" x="3930650" y="3038475"/>
          <p14:tracePt t="262030" x="3946525" y="3038475"/>
          <p14:tracePt t="262039" x="3954463" y="3038475"/>
          <p14:tracePt t="262046" x="3970338" y="3046413"/>
          <p14:tracePt t="262053" x="3986213" y="3046413"/>
          <p14:tracePt t="262061" x="3994150" y="3054350"/>
          <p14:tracePt t="262068" x="4010025" y="3054350"/>
          <p14:tracePt t="262076" x="4025900" y="3062288"/>
          <p14:tracePt t="262091" x="4041775" y="3062288"/>
          <p14:tracePt t="262092" x="4065588" y="3062288"/>
          <p14:tracePt t="262106" x="4089400" y="3070225"/>
          <p14:tracePt t="262113" x="4105275" y="3070225"/>
          <p14:tracePt t="262121" x="4113213" y="3078163"/>
          <p14:tracePt t="262144" x="4129088" y="3078163"/>
          <p14:tracePt t="262151" x="4137025" y="3078163"/>
          <p14:tracePt t="262159" x="4144963" y="3078163"/>
          <p14:tracePt t="262226" x="4152900" y="3078163"/>
          <p14:tracePt t="262353" x="4160838" y="3078163"/>
          <p14:tracePt t="262368" x="4168775" y="3078163"/>
          <p14:tracePt t="262384" x="4184650" y="3078163"/>
          <p14:tracePt t="262391" x="4192588" y="3078163"/>
          <p14:tracePt t="262406" x="4210050" y="3086100"/>
          <p14:tracePt t="262421" x="4225925" y="3086100"/>
          <p14:tracePt t="262428" x="4241800" y="3086100"/>
          <p14:tracePt t="262443" x="4257675" y="3086100"/>
          <p14:tracePt t="262444" x="4265613" y="3094038"/>
          <p14:tracePt t="262451" x="4273550" y="3094038"/>
          <p14:tracePt t="262459" x="4289425" y="3101975"/>
          <p14:tracePt t="262475" x="4297363" y="3101975"/>
          <p14:tracePt t="262475" x="4305300" y="3101975"/>
          <p14:tracePt t="262481" x="4313238" y="3101975"/>
          <p14:tracePt t="262489" x="4313238" y="3109913"/>
          <p14:tracePt t="262496" x="4321175" y="3109913"/>
          <p14:tracePt t="262774" x="4329113" y="3109913"/>
          <p14:tracePt t="262775" x="4337050" y="3109913"/>
          <p14:tracePt t="262781" x="4344988" y="3109913"/>
          <p14:tracePt t="262795" x="4352925" y="3109913"/>
          <p14:tracePt t="262803" x="4360863" y="3109913"/>
          <p14:tracePt t="262818" x="4368800" y="3109913"/>
          <p14:tracePt t="262826" x="4392613" y="3109913"/>
          <p14:tracePt t="262834" x="4400550" y="3117850"/>
          <p14:tracePt t="262841" x="4416425" y="3117850"/>
          <p14:tracePt t="262848" x="4432300" y="3117850"/>
          <p14:tracePt t="262855" x="4440238" y="3117850"/>
          <p14:tracePt t="262871" x="4456113" y="3125788"/>
          <p14:tracePt t="262886" x="4471988" y="3125788"/>
          <p14:tracePt t="262886" x="4487863" y="3133725"/>
          <p14:tracePt t="262893" x="4487863" y="3141663"/>
          <p14:tracePt t="262901" x="4495800" y="3141663"/>
          <p14:tracePt t="262923" x="4503738" y="3149600"/>
          <p14:tracePt t="262939" x="4503738" y="3157538"/>
          <p14:tracePt t="263021" x="4503738" y="3165475"/>
          <p14:tracePt t="263050" x="4511675" y="3165475"/>
          <p14:tracePt t="263081" x="4511675" y="3173413"/>
          <p14:tracePt t="263111" x="4511675" y="3181350"/>
          <p14:tracePt t="263148" x="4519613" y="3181350"/>
          <p14:tracePt t="263171" x="4519613" y="3189288"/>
          <p14:tracePt t="263193" x="4519613" y="3197225"/>
          <p14:tracePt t="263215" x="4527550" y="3197225"/>
          <p14:tracePt t="263223" x="4527550" y="3205163"/>
          <p14:tracePt t="263268" x="4527550" y="3213100"/>
          <p14:tracePt t="265263" x="4527550" y="3205163"/>
          <p14:tracePt t="265661" x="4527550" y="3213100"/>
          <p14:tracePt t="265668" x="4527550" y="3236913"/>
          <p14:tracePt t="265676" x="4527550" y="3244850"/>
          <p14:tracePt t="265683" x="4527550" y="3278188"/>
          <p14:tracePt t="265691" x="4519613" y="3317875"/>
          <p14:tracePt t="265698" x="4511675" y="3341688"/>
          <p14:tracePt t="265714" x="4487863" y="3444875"/>
          <p14:tracePt t="265721" x="4471988" y="3508375"/>
          <p14:tracePt t="265728" x="4471988" y="3532188"/>
          <p14:tracePt t="265737" x="4464050" y="3556000"/>
          <p14:tracePt t="265743" x="4464050" y="3587750"/>
          <p14:tracePt t="265758" x="4464050" y="3613150"/>
          <p14:tracePt t="265765" x="4464050" y="3636963"/>
          <p14:tracePt t="265766" x="4464050" y="3644900"/>
          <p14:tracePt t="265774" x="4464050" y="3652838"/>
          <p14:tracePt t="265780" x="4464050" y="3660775"/>
          <p14:tracePt t="265795" x="4464050" y="3668713"/>
          <p14:tracePt t="265812" x="4464050" y="3676650"/>
          <p14:tracePt t="265819" x="4464050" y="3684588"/>
          <p14:tracePt t="265826" x="4464050" y="3692525"/>
          <p14:tracePt t="265833" x="4464050" y="3708400"/>
          <p14:tracePt t="265840" x="4464050" y="3716338"/>
          <p14:tracePt t="265848" x="4464050" y="3724275"/>
          <p14:tracePt t="265856" x="4464050" y="3740150"/>
          <p14:tracePt t="265872" x="4464050" y="3748088"/>
          <p14:tracePt t="265873" x="4464050" y="3756025"/>
          <p14:tracePt t="265878" x="4464050" y="3763963"/>
          <p14:tracePt t="265886" x="4456113" y="3779838"/>
          <p14:tracePt t="265901" x="4456113" y="3787775"/>
          <p14:tracePt t="265940" x="4456113" y="3803650"/>
          <p14:tracePt t="265953" x="4456113" y="3811588"/>
          <p14:tracePt t="265961" x="4456113" y="3827463"/>
          <p14:tracePt t="265968" x="4448175" y="3827463"/>
          <p14:tracePt t="265983" x="4448175" y="3835400"/>
          <p14:tracePt t="265990" x="4448175" y="3851275"/>
          <p14:tracePt t="265991" x="4448175" y="3867150"/>
          <p14:tracePt t="265998" x="4440238" y="3867150"/>
          <p14:tracePt t="266007" x="4440238" y="3875088"/>
          <p14:tracePt t="266014" x="4432300" y="3883025"/>
          <p14:tracePt t="266028" x="4432300" y="3890963"/>
          <p14:tracePt t="266044" x="4432300" y="3898900"/>
          <p14:tracePt t="266051" x="4432300" y="3906838"/>
          <p14:tracePt t="266621" x="4440238" y="3906838"/>
          <p14:tracePt t="266643" x="4464050" y="3898900"/>
          <p14:tracePt t="266658" x="4487863" y="3898900"/>
          <p14:tracePt t="266659" x="4592638" y="3890963"/>
          <p14:tracePt t="266660" x="4648200" y="3890963"/>
          <p14:tracePt t="266682" x="4838700" y="3890963"/>
          <p14:tracePt t="266683" x="4910138" y="3890963"/>
          <p14:tracePt t="266689" x="5038725" y="3890963"/>
          <p14:tracePt t="266703" x="5126038" y="3890963"/>
          <p14:tracePt t="266704" x="5237163" y="3890963"/>
          <p14:tracePt t="266711" x="5389563" y="3883025"/>
          <p14:tracePt t="266719" x="5484813" y="3883025"/>
          <p14:tracePt t="266726" x="5611813" y="3883025"/>
          <p14:tracePt t="266738" x="5748338" y="3883025"/>
          <p14:tracePt t="266742" x="5835650" y="3883025"/>
          <p14:tracePt t="266749" x="5930900" y="3883025"/>
          <p14:tracePt t="266772" x="6051550" y="3875088"/>
          <p14:tracePt t="266772" x="6099175" y="3875088"/>
          <p14:tracePt t="266778" x="6138863" y="3867150"/>
          <p14:tracePt t="266786" x="6162675" y="3859213"/>
          <p14:tracePt t="266793" x="6170613" y="3859213"/>
          <p14:tracePt t="266808" x="6178550" y="3851275"/>
          <p14:tracePt t="266831" x="6186488" y="3851275"/>
          <p14:tracePt t="266861" x="6186488" y="3843338"/>
          <p14:tracePt t="266869" x="6194425" y="3843338"/>
          <p14:tracePt t="266876" x="6194425" y="3835400"/>
          <p14:tracePt t="266898" x="6194425" y="3827463"/>
          <p14:tracePt t="266936" x="6202363" y="3819525"/>
          <p14:tracePt t="266943" x="6202363" y="3811588"/>
          <p14:tracePt t="267033" x="6210300" y="3811588"/>
          <p14:tracePt t="267034" x="6218238" y="3811588"/>
          <p14:tracePt t="267048" x="6234113" y="3811588"/>
          <p14:tracePt t="267050" x="6257925" y="3811588"/>
          <p14:tracePt t="267056" x="6273800" y="3819525"/>
          <p14:tracePt t="267064" x="6297613" y="3819525"/>
          <p14:tracePt t="267071" x="6313488" y="3827463"/>
          <p14:tracePt t="267078" x="6329363" y="3843338"/>
          <p14:tracePt t="267103" x="6361113" y="3843338"/>
          <p14:tracePt t="267678" x="6361113" y="3851275"/>
          <p14:tracePt t="267693" x="6361113" y="3867150"/>
          <p14:tracePt t="267716" x="6361113" y="3898900"/>
          <p14:tracePt t="267717" x="6345238" y="3930650"/>
          <p14:tracePt t="267739" x="6345238" y="3963988"/>
          <p14:tracePt t="267754" x="6345238" y="3979863"/>
          <p14:tracePt t="267769" x="6345238" y="4011613"/>
          <p14:tracePt t="267770" x="6345238" y="4035425"/>
          <p14:tracePt t="267784" x="6345238" y="4043363"/>
          <p14:tracePt t="268121" x="6305550" y="4043363"/>
          <p14:tracePt t="268128" x="6226175" y="4011613"/>
          <p14:tracePt t="268143" x="6154738" y="4003675"/>
          <p14:tracePt t="268144" x="6043613" y="3987800"/>
          <p14:tracePt t="268158" x="5915025" y="3979863"/>
          <p14:tracePt t="268159" x="5811838" y="3971925"/>
          <p14:tracePt t="268165" x="5692775" y="3971925"/>
          <p14:tracePt t="268173" x="5588000" y="3971925"/>
          <p14:tracePt t="268181" x="5492750" y="3971925"/>
          <p14:tracePt t="268189" x="5397500" y="3971925"/>
          <p14:tracePt t="268196" x="5326063" y="3971925"/>
          <p14:tracePt t="268211" x="5260975" y="3971925"/>
          <p14:tracePt t="268213" x="5205413" y="3971925"/>
          <p14:tracePt t="268218" x="5173663" y="3971925"/>
          <p14:tracePt t="268226" x="5149850" y="3971925"/>
          <p14:tracePt t="268233" x="5133975" y="3971925"/>
          <p14:tracePt t="268248" x="5094288" y="3971925"/>
          <p14:tracePt t="268255" x="5070475" y="3971925"/>
          <p14:tracePt t="268264" x="5046663" y="3971925"/>
          <p14:tracePt t="268271" x="5022850" y="3971925"/>
          <p14:tracePt t="268278" x="4999038" y="3971925"/>
          <p14:tracePt t="268286" x="4975225" y="3971925"/>
          <p14:tracePt t="268302" x="4918075" y="3987800"/>
          <p14:tracePt t="268308" x="4902200" y="3995738"/>
          <p14:tracePt t="268316" x="4878388" y="3995738"/>
          <p14:tracePt t="268323" x="4862513" y="3995738"/>
          <p14:tracePt t="268331" x="4854575" y="3995738"/>
          <p14:tracePt t="268338" x="4830763" y="3995738"/>
          <p14:tracePt t="268345" x="4806950" y="3995738"/>
          <p14:tracePt t="268354" x="4775200" y="3995738"/>
          <p14:tracePt t="268370" x="4727575" y="3987800"/>
          <p14:tracePt t="268375" x="4687888" y="3979863"/>
          <p14:tracePt t="268376" x="4632325" y="3971925"/>
          <p14:tracePt t="268384" x="4600575" y="3963988"/>
          <p14:tracePt t="268391" x="4551363" y="3963988"/>
          <p14:tracePt t="268398" x="4511675" y="3963988"/>
          <p14:tracePt t="268406" x="4464050" y="3963988"/>
          <p14:tracePt t="268414" x="4432300" y="3963988"/>
          <p14:tracePt t="268428" x="4408488" y="3963988"/>
          <p14:tracePt t="268436" x="4384675" y="3963988"/>
          <p14:tracePt t="268443" x="4376738" y="3963988"/>
          <p14:tracePt t="268458" x="4368800" y="3963988"/>
          <p14:tracePt t="268548" x="4360863" y="3963988"/>
          <p14:tracePt t="269185" x="4376738" y="3963988"/>
          <p14:tracePt t="269200" x="4400550" y="3963988"/>
          <p14:tracePt t="269208" x="4448175" y="3963988"/>
          <p14:tracePt t="269209" x="4511675" y="3963988"/>
          <p14:tracePt t="269216" x="4592638" y="3963988"/>
          <p14:tracePt t="269224" x="4679950" y="3963988"/>
          <p14:tracePt t="269231" x="4783138" y="3963988"/>
          <p14:tracePt t="269238" x="4910138" y="3963988"/>
          <p14:tracePt t="269245" x="5062538" y="3963988"/>
          <p14:tracePt t="269254" x="5181600" y="3963988"/>
          <p14:tracePt t="269269" x="5357813" y="3963988"/>
          <p14:tracePt t="269270" x="5508625" y="3963988"/>
          <p14:tracePt t="269275" x="5667375" y="3963988"/>
          <p14:tracePt t="269284" x="5827713" y="3979863"/>
          <p14:tracePt t="269291" x="5946775" y="3995738"/>
          <p14:tracePt t="269298" x="6043613" y="3995738"/>
          <p14:tracePt t="269321" x="6234113" y="4003675"/>
          <p14:tracePt t="269322" x="6297613" y="4003675"/>
          <p14:tracePt t="269328" x="6376988" y="4003675"/>
          <p14:tracePt t="269336" x="6418263" y="4003675"/>
          <p14:tracePt t="269343" x="6465888" y="3995738"/>
          <p14:tracePt t="269350" x="6481763" y="3995738"/>
          <p14:tracePt t="269358" x="6489700" y="3987800"/>
          <p14:tracePt t="269366" x="6505575" y="3987800"/>
          <p14:tracePt t="269374" x="6505575" y="3979863"/>
          <p14:tracePt t="269396" x="6513513" y="3979863"/>
          <p14:tracePt t="269419" x="6513513" y="3971925"/>
          <p14:tracePt t="269448" x="6521450" y="3971925"/>
          <p14:tracePt t="269456" x="6521450" y="3963988"/>
          <p14:tracePt t="274410" x="6505575" y="3971925"/>
          <p14:tracePt t="274411" x="6497638" y="3979863"/>
          <p14:tracePt t="274422" x="6489700" y="3987800"/>
          <p14:tracePt t="274429" x="6473825" y="3995738"/>
          <p14:tracePt t="274436" x="6465888" y="4003675"/>
          <p14:tracePt t="274444" x="6457950" y="4011613"/>
          <p14:tracePt t="274451" x="6450013" y="4019550"/>
          <p14:tracePt t="274458" x="6434138" y="4035425"/>
          <p14:tracePt t="274474" x="6410325" y="4035425"/>
          <p14:tracePt t="274482" x="6384925" y="4051300"/>
          <p14:tracePt t="274483" x="6361113" y="4059238"/>
          <p14:tracePt t="274489" x="6337300" y="4067175"/>
          <p14:tracePt t="274496" x="6313488" y="4067175"/>
          <p14:tracePt t="274504" x="6289675" y="4075113"/>
          <p14:tracePt t="274512" x="6265863" y="4075113"/>
          <p14:tracePt t="274518" x="6242050" y="4075113"/>
          <p14:tracePt t="274542" x="6218238" y="4075113"/>
          <p14:tracePt t="274543" x="6162675" y="4075113"/>
          <p14:tracePt t="274549" x="6122988" y="4059238"/>
          <p14:tracePt t="274556" x="6083300" y="4059238"/>
          <p14:tracePt t="274564" x="6034088" y="4043363"/>
          <p14:tracePt t="274571" x="5994400" y="4027488"/>
          <p14:tracePt t="274579" x="5954713" y="4011613"/>
          <p14:tracePt t="274594" x="5819775" y="3948113"/>
          <p14:tracePt t="274601" x="5780088" y="3914775"/>
          <p14:tracePt t="274609" x="5740400" y="3898900"/>
          <p14:tracePt t="274616" x="5716588" y="3867150"/>
          <p14:tracePt t="274631" x="5692775" y="3851275"/>
          <p14:tracePt t="274639" x="5667375" y="3819525"/>
          <p14:tracePt t="274646" x="5619750" y="3779838"/>
          <p14:tracePt t="274647" x="5588000" y="3756025"/>
          <p14:tracePt t="274654" x="5556250" y="3732213"/>
          <p14:tracePt t="274669" x="5500688" y="3684588"/>
          <p14:tracePt t="274669" x="5453063" y="3652838"/>
          <p14:tracePt t="274676" x="5421313" y="3636963"/>
          <p14:tracePt t="274683" x="5381625" y="3613150"/>
          <p14:tracePt t="274707" x="5205413" y="3492500"/>
          <p14:tracePt t="274714" x="5173663" y="3468688"/>
          <p14:tracePt t="274722" x="5157788" y="3444875"/>
          <p14:tracePt t="274729" x="5141913" y="3429000"/>
          <p14:tracePt t="274737" x="5110163" y="3397250"/>
          <p14:tracePt t="274752" x="5062538" y="3349625"/>
          <p14:tracePt t="274759" x="5046663" y="3333750"/>
          <p14:tracePt t="274767" x="5038725" y="3325813"/>
          <p14:tracePt t="274774" x="5014913" y="3302000"/>
          <p14:tracePt t="274788" x="4999038" y="3294063"/>
          <p14:tracePt t="274789" x="4975225" y="3270250"/>
          <p14:tracePt t="274805" x="4926013" y="3228975"/>
          <p14:tracePt t="274819" x="4894263" y="3213100"/>
          <p14:tracePt t="274819" x="4878388" y="3205163"/>
          <p14:tracePt t="274827" x="4846638" y="3189288"/>
          <p14:tracePt t="274833" x="4830763" y="3189288"/>
          <p14:tracePt t="274842" x="4806950" y="3181350"/>
          <p14:tracePt t="274864" x="4783138" y="3181350"/>
          <p14:tracePt t="274871" x="4759325" y="3173413"/>
          <p14:tracePt t="274872" x="4719638" y="3173413"/>
          <p14:tracePt t="274879" x="4703763" y="3173413"/>
          <p14:tracePt t="274886" x="4687888" y="3173413"/>
          <p14:tracePt t="274894" x="4656138" y="3173413"/>
          <p14:tracePt t="274902" x="4632325" y="3189288"/>
          <p14:tracePt t="274924" x="4584700" y="3213100"/>
          <p14:tracePt t="274932" x="4567238" y="3228975"/>
          <p14:tracePt t="274933" x="4551363" y="3244850"/>
          <p14:tracePt t="274939" x="4535488" y="3244850"/>
          <p14:tracePt t="274946" x="4535488" y="3252788"/>
          <p14:tracePt t="274953" x="4527550" y="3252788"/>
          <p14:tracePt t="274962" x="4519613" y="3262313"/>
          <p14:tracePt t="274969" x="4511675" y="3270250"/>
          <p14:tracePt t="274984" x="4511675" y="3278188"/>
          <p14:tracePt t="274991" x="4503738" y="3278188"/>
          <p14:tracePt t="275029" x="4503738" y="3286125"/>
          <p14:tracePt t="275051" x="4495800" y="3286125"/>
          <p14:tracePt t="275066" x="4495800" y="3294063"/>
          <p14:tracePt t="275223" x="4495800" y="3302000"/>
          <p14:tracePt t="275232" x="4495800" y="3309938"/>
          <p14:tracePt t="275262" x="4495800" y="3357563"/>
          <p14:tracePt t="275264" x="4495800" y="3373438"/>
          <p14:tracePt t="275278" x="4495800" y="3405188"/>
          <p14:tracePt t="275283" x="4503738" y="3413125"/>
          <p14:tracePt t="275291" x="4503738" y="3421063"/>
          <p14:tracePt t="275299" x="4503738" y="3429000"/>
          <p14:tracePt t="275315" x="4511675" y="3444875"/>
          <p14:tracePt t="275373" x="4511675" y="3452813"/>
          <p14:tracePt t="275486" x="4519613" y="3429000"/>
          <p14:tracePt t="275495" x="4535488" y="3413125"/>
          <p14:tracePt t="275502" x="4543425" y="3381375"/>
          <p14:tracePt t="275516" x="4551363" y="3365500"/>
          <p14:tracePt t="275523" x="4576763" y="3333750"/>
          <p14:tracePt t="275532" x="4608513" y="3286125"/>
          <p14:tracePt t="275540" x="4648200" y="3205163"/>
          <p14:tracePt t="275547" x="4679950" y="3173413"/>
          <p14:tracePt t="275554" x="4695825" y="3133725"/>
          <p14:tracePt t="275562" x="4703763" y="3125788"/>
          <p14:tracePt t="275569" x="4727575" y="3094038"/>
          <p14:tracePt t="275577" x="4735513" y="3070225"/>
          <p14:tracePt t="275584" x="4751388" y="3046413"/>
          <p14:tracePt t="275591" x="4767263" y="3030538"/>
          <p14:tracePt t="275599" x="4775200" y="3006725"/>
          <p14:tracePt t="275606" x="4791075" y="2982913"/>
          <p14:tracePt t="275621" x="4791075" y="2974975"/>
          <p14:tracePt t="275636" x="4791075" y="2967038"/>
          <p14:tracePt t="275816" x="4791075" y="2959100"/>
          <p14:tracePt t="275838" x="4791075" y="2951163"/>
          <p14:tracePt t="275862" x="4791075" y="2935288"/>
          <p14:tracePt t="275891" x="4791075" y="2927350"/>
          <p14:tracePt t="275906" x="4791075" y="2919413"/>
          <p14:tracePt t="275943" x="4791075" y="2909888"/>
          <p14:tracePt t="276012" x="4791075" y="2901950"/>
          <p14:tracePt t="276168" x="4799013" y="2901950"/>
          <p14:tracePt t="276176" x="4799013" y="2909888"/>
          <p14:tracePt t="276184" x="4799013" y="2951163"/>
          <p14:tracePt t="276191" x="4783138" y="3022600"/>
          <p14:tracePt t="276207" x="4735513" y="3157538"/>
          <p14:tracePt t="276214" x="4695825" y="3228975"/>
          <p14:tracePt t="276222" x="4664075" y="3309938"/>
          <p14:tracePt t="276228" x="4632325" y="3381375"/>
          <p14:tracePt t="276236" x="4608513" y="3436938"/>
          <p14:tracePt t="276251" x="4584700" y="3484563"/>
          <p14:tracePt t="276259" x="4567238" y="3508375"/>
          <p14:tracePt t="276260" x="4543425" y="3556000"/>
          <p14:tracePt t="276266" x="4535488" y="3579813"/>
          <p14:tracePt t="276273" x="4527550" y="3587750"/>
          <p14:tracePt t="276289" x="4519613" y="3595688"/>
          <p14:tracePt t="276320" x="4519613" y="3605213"/>
          <p14:tracePt t="276431" x="4519613" y="3595688"/>
          <p14:tracePt t="276439" x="4519613" y="3587750"/>
          <p14:tracePt t="276446" x="4519613" y="3579813"/>
          <p14:tracePt t="276471" x="4519613" y="3571875"/>
          <p14:tracePt t="276484" x="4519613" y="3563938"/>
          <p14:tracePt t="276506" x="4519613" y="3556000"/>
          <p14:tracePt t="276522" x="4519613" y="3548063"/>
          <p14:tracePt t="276596" x="4519613" y="3540125"/>
          <p14:tracePt t="276597" x="4511675" y="3540125"/>
          <p14:tracePt t="276626" x="4503738" y="3540125"/>
          <p14:tracePt t="276649" x="4487863" y="3540125"/>
          <p14:tracePt t="276664" x="4479925" y="3540125"/>
          <p14:tracePt t="276694" x="4471988" y="3540125"/>
          <p14:tracePt t="276762" x="4464050" y="3540125"/>
          <p14:tracePt t="277526" x="4464050" y="3516313"/>
          <p14:tracePt t="277534" x="4464050" y="3484563"/>
          <p14:tracePt t="277541" x="4464050" y="3452813"/>
          <p14:tracePt t="277549" x="4464050" y="3421063"/>
          <p14:tracePt t="277556" x="4456113" y="3389313"/>
          <p14:tracePt t="277579" x="4448175" y="3349625"/>
          <p14:tracePt t="277580" x="4440238" y="3325813"/>
          <p14:tracePt t="277581" x="4432300" y="3317875"/>
          <p14:tracePt t="277594" x="4408488" y="3294063"/>
          <p14:tracePt t="277601" x="4400550" y="3286125"/>
          <p14:tracePt t="277609" x="4384675" y="3278188"/>
          <p14:tracePt t="277616" x="4368800" y="3278188"/>
          <p14:tracePt t="277624" x="4344988" y="3278188"/>
          <p14:tracePt t="277647" x="4313238" y="3270250"/>
          <p14:tracePt t="277648" x="4241800" y="3252788"/>
          <p14:tracePt t="277654" x="4192588" y="3244850"/>
          <p14:tracePt t="277661" x="4152900" y="3244850"/>
          <p14:tracePt t="277669" x="4105275" y="3236913"/>
          <p14:tracePt t="277683" x="4057650" y="3228975"/>
          <p14:tracePt t="277692" x="3946525" y="3205163"/>
          <p14:tracePt t="277706" x="3890963" y="3197225"/>
          <p14:tracePt t="277706" x="3851275" y="3189288"/>
          <p14:tracePt t="277714" x="3810000" y="3181350"/>
          <p14:tracePt t="277723" x="3770313" y="3173413"/>
          <p14:tracePt t="277730" x="3730625" y="3173413"/>
          <p14:tracePt t="277744" x="3698875" y="3173413"/>
          <p14:tracePt t="277759" x="3643313" y="3173413"/>
          <p14:tracePt t="277761" x="3619500" y="3181350"/>
          <p14:tracePt t="277766" x="3579813" y="3197225"/>
          <p14:tracePt t="277774" x="3548063" y="3205163"/>
          <p14:tracePt t="277781" x="3532188" y="3213100"/>
          <p14:tracePt t="277788" x="3492500" y="3228975"/>
          <p14:tracePt t="277804" x="3459163" y="3244850"/>
          <p14:tracePt t="277806" x="3419475" y="3252788"/>
          <p14:tracePt t="277819" x="3340100" y="3302000"/>
          <p14:tracePt t="277826" x="3308350" y="3325813"/>
          <p14:tracePt t="277834" x="3284538" y="3333750"/>
          <p14:tracePt t="277841" x="3268663" y="3349625"/>
          <p14:tracePt t="277864" x="3244850" y="3357563"/>
          <p14:tracePt t="277871" x="3221038" y="3381375"/>
          <p14:tracePt t="277872" x="3213100" y="3397250"/>
          <p14:tracePt t="277879" x="3205163" y="3405188"/>
          <p14:tracePt t="277886" x="3189288" y="3413125"/>
          <p14:tracePt t="277894" x="3189288" y="3421063"/>
          <p14:tracePt t="277916" x="3173413" y="3436938"/>
          <p14:tracePt t="277924" x="3157538" y="3452813"/>
          <p14:tracePt t="277931" x="3141663" y="3468688"/>
          <p14:tracePt t="277939" x="3133725" y="3476625"/>
          <p14:tracePt t="277962" x="3133725" y="3492500"/>
          <p14:tracePt t="277963" x="3125788" y="3500438"/>
          <p14:tracePt t="277976" x="3109913" y="3516313"/>
          <p14:tracePt t="277983" x="3100388" y="3548063"/>
          <p14:tracePt t="277984" x="3092450" y="3563938"/>
          <p14:tracePt t="278012" x="3084513" y="3571875"/>
          <p14:tracePt t="278014" x="3084513" y="3579813"/>
          <p14:tracePt t="278036" x="3084513" y="3587750"/>
          <p14:tracePt t="278038" x="3084513" y="3595688"/>
          <p14:tracePt t="278058" x="3084513" y="3605213"/>
          <p14:tracePt t="278097" x="3084513" y="3613150"/>
          <p14:tracePt t="278104" x="3084513" y="3621088"/>
          <p14:tracePt t="278156" x="3084513" y="3629025"/>
          <p14:tracePt t="278388" x="3092450" y="3629025"/>
          <p14:tracePt t="278397" x="3092450" y="3621088"/>
          <p14:tracePt t="278427" x="3100388" y="3613150"/>
          <p14:tracePt t="278429" x="3109913" y="3605213"/>
          <p14:tracePt t="278445" x="3117850" y="3605213"/>
          <p14:tracePt t="278451" x="3117850" y="3595688"/>
          <p14:tracePt t="278456" x="3125788" y="3595688"/>
          <p14:tracePt t="278479" x="3125788" y="3587750"/>
          <p14:tracePt t="278480" x="3133725" y="3579813"/>
          <p14:tracePt t="278494" x="3141663" y="3571875"/>
          <p14:tracePt t="278516" x="3149600" y="3571875"/>
          <p14:tracePt t="278540" x="3157538" y="3571875"/>
          <p14:tracePt t="278554" x="3165475" y="3571875"/>
          <p14:tracePt t="278569" x="3165475" y="3563938"/>
          <p14:tracePt t="278576" x="3173413" y="3563938"/>
          <p14:tracePt t="278591" x="3181350" y="3563938"/>
          <p14:tracePt t="278599" x="3189288" y="3563938"/>
          <p14:tracePt t="278613" x="3197225" y="3563938"/>
          <p14:tracePt t="278622" x="3205163" y="3563938"/>
          <p14:tracePt t="278636" x="3228975" y="3563938"/>
          <p14:tracePt t="278643" x="3252788" y="3563938"/>
          <p14:tracePt t="278651" x="3276600" y="3563938"/>
          <p14:tracePt t="278659" x="3292475" y="3563938"/>
          <p14:tracePt t="278666" x="3340100" y="3571875"/>
          <p14:tracePt t="278674" x="3371850" y="3571875"/>
          <p14:tracePt t="278689" x="3427413" y="3571875"/>
          <p14:tracePt t="278690" x="3492500" y="3571875"/>
          <p14:tracePt t="278704" x="3659188" y="3548063"/>
          <p14:tracePt t="278712" x="3770313" y="3524250"/>
          <p14:tracePt t="278719" x="3914775" y="3476625"/>
          <p14:tracePt t="278720" x="0" y="0"/>
        </p14:tracePtLst>
        <p14:tracePtLst>
          <p14:tracePt t="279373" x="4814888" y="2894013"/>
          <p14:tracePt t="279446" x="4814888" y="2901950"/>
          <p14:tracePt t="279491" x="4814888" y="2909888"/>
          <p14:tracePt t="279498" x="4814888" y="2919413"/>
          <p14:tracePt t="279522" x="4814888" y="2927350"/>
          <p14:tracePt t="279523" x="4814888" y="2935288"/>
          <p14:tracePt t="279529" x="4822825" y="2943225"/>
          <p14:tracePt t="279536" x="4822825" y="2951163"/>
          <p14:tracePt t="279544" x="4830763" y="2951163"/>
          <p14:tracePt t="279559" x="4838700" y="2959100"/>
          <p14:tracePt t="279566" x="4846638" y="2959100"/>
          <p14:tracePt t="279590" x="4854575" y="2967038"/>
          <p14:tracePt t="279604" x="4862513" y="2967038"/>
          <p14:tracePt t="279619" x="4862513" y="2974975"/>
          <p14:tracePt t="279634" x="4878388" y="2982913"/>
          <p14:tracePt t="279642" x="4886325" y="2982913"/>
          <p14:tracePt t="279649" x="4886325" y="2990850"/>
          <p14:tracePt t="279656" x="4902200" y="2998788"/>
          <p14:tracePt t="279663" x="4902200" y="3006725"/>
          <p14:tracePt t="279672" x="4910138" y="3006725"/>
          <p14:tracePt t="279679" x="4918075" y="3014663"/>
          <p14:tracePt t="279701" x="4926013" y="3014663"/>
          <p14:tracePt t="279702" x="4975225" y="3062288"/>
          <p14:tracePt t="279709" x="5014913" y="3101975"/>
          <p14:tracePt t="279716" x="5054600" y="3149600"/>
          <p14:tracePt t="279723" x="5094288" y="3189288"/>
          <p14:tracePt t="279731" x="5149850" y="3252788"/>
          <p14:tracePt t="279754" x="5260975" y="3341688"/>
          <p14:tracePt t="279755" x="5318125" y="3381375"/>
          <p14:tracePt t="279762" x="5381625" y="3413125"/>
          <p14:tracePt t="279769" x="5429250" y="3444875"/>
          <p14:tracePt t="279776" x="5461000" y="3460750"/>
          <p14:tracePt t="279792" x="5500688" y="3484563"/>
          <p14:tracePt t="279814" x="5516563" y="3492500"/>
          <p14:tracePt t="279978" x="5508625" y="3492500"/>
          <p14:tracePt t="279986" x="5500688" y="3492500"/>
          <p14:tracePt t="279994" x="5492750" y="3500438"/>
          <p14:tracePt t="280008" x="5484813" y="3508375"/>
          <p14:tracePt t="280028" x="5476875" y="3508375"/>
          <p14:tracePt t="280046" x="5468938" y="3508375"/>
          <p14:tracePt t="280054" x="5461000" y="3508375"/>
          <p14:tracePt t="280077" x="5453063" y="3508375"/>
          <p14:tracePt t="280091" x="5437188" y="3508375"/>
          <p14:tracePt t="280092" x="5429250" y="3508375"/>
          <p14:tracePt t="280099" x="5421313" y="3508375"/>
          <p14:tracePt t="280106" x="5413375" y="3508375"/>
          <p14:tracePt t="280114" x="5397500" y="3508375"/>
          <p14:tracePt t="280121" x="5381625" y="3508375"/>
          <p14:tracePt t="280129" x="5373688" y="3508375"/>
          <p14:tracePt t="280144" x="5365750" y="3508375"/>
          <p14:tracePt t="280204" x="5357813" y="3508375"/>
          <p14:tracePt t="280233" x="5349875" y="3500438"/>
          <p14:tracePt t="280249" x="5349875" y="3492500"/>
          <p14:tracePt t="280256" x="5349875" y="3476625"/>
          <p14:tracePt t="280264" x="5357813" y="3460750"/>
          <p14:tracePt t="280272" x="5373688" y="3444875"/>
          <p14:tracePt t="280279" x="5397500" y="3429000"/>
          <p14:tracePt t="280301" x="5413375" y="3413125"/>
          <p14:tracePt t="280303" x="5453063" y="3389313"/>
          <p14:tracePt t="280310" x="5476875" y="3381375"/>
          <p14:tracePt t="280316" x="5492750" y="3381375"/>
          <p14:tracePt t="280324" x="5516563" y="3365500"/>
          <p14:tracePt t="280332" x="5532438" y="3365500"/>
          <p14:tracePt t="280338" x="5548313" y="3357563"/>
          <p14:tracePt t="280346" x="5564188" y="3357563"/>
          <p14:tracePt t="280354" x="5588000" y="3357563"/>
          <p14:tracePt t="280371" x="5651500" y="3349625"/>
          <p14:tracePt t="280378" x="5684838" y="3349625"/>
          <p14:tracePt t="280384" x="5716588" y="3349625"/>
          <p14:tracePt t="280392" x="5780088" y="3349625"/>
          <p14:tracePt t="280399" x="5819775" y="3349625"/>
          <p14:tracePt t="280413" x="5875338" y="3341688"/>
          <p14:tracePt t="280422" x="5970588" y="3302000"/>
          <p14:tracePt t="280430" x="6018213" y="3286125"/>
          <p14:tracePt t="280436" x="6043613" y="3270250"/>
          <p14:tracePt t="280444" x="6083300" y="3252788"/>
          <p14:tracePt t="280467" x="6122988" y="3228975"/>
          <p14:tracePt t="280481" x="6146800" y="3221038"/>
          <p14:tracePt t="280482" x="6186488" y="3221038"/>
          <p14:tracePt t="280488" x="6194425" y="3221038"/>
          <p14:tracePt t="280496" x="6202363" y="3221038"/>
          <p14:tracePt t="280505" x="6210300" y="3221038"/>
          <p14:tracePt t="280534" x="6218238" y="3221038"/>
          <p14:tracePt t="280556" x="6226175" y="3236913"/>
          <p14:tracePt t="280564" x="6234113" y="3252788"/>
          <p14:tracePt t="280572" x="6242050" y="3270250"/>
          <p14:tracePt t="280580" x="6265863" y="3294063"/>
          <p14:tracePt t="280587" x="6265863" y="3317875"/>
          <p14:tracePt t="280594" x="6297613" y="3349625"/>
          <p14:tracePt t="280601" x="6305550" y="3365500"/>
          <p14:tracePt t="280609" x="6321425" y="3381375"/>
          <p14:tracePt t="280617" x="6337300" y="3405188"/>
          <p14:tracePt t="280625" x="6345238" y="3413125"/>
          <p14:tracePt t="280631" x="6353175" y="3429000"/>
          <p14:tracePt t="280639" x="6361113" y="3429000"/>
          <p14:tracePt t="280646" x="6361113" y="3436938"/>
          <p14:tracePt t="281036" x="6361113" y="3421063"/>
          <p14:tracePt t="281037" x="6361113" y="3405188"/>
          <p14:tracePt t="281038" x="6361113" y="3381375"/>
          <p14:tracePt t="281051" x="6361113" y="3325813"/>
          <p14:tracePt t="281066" x="6361113" y="3302000"/>
          <p14:tracePt t="281066" x="6361113" y="3278188"/>
          <p14:tracePt t="281089" x="6353175" y="3228975"/>
          <p14:tracePt t="281090" x="6353175" y="3213100"/>
          <p14:tracePt t="281096" x="6337300" y="3173413"/>
          <p14:tracePt t="281103" x="6329363" y="3149600"/>
          <p14:tracePt t="281111" x="6321425" y="3125788"/>
          <p14:tracePt t="281119" x="6297613" y="3101975"/>
          <p14:tracePt t="281126" x="6273800" y="3078163"/>
          <p14:tracePt t="281134" x="6234113" y="3046413"/>
          <p14:tracePt t="281141" x="6178550" y="3022600"/>
          <p14:tracePt t="281150" x="6130925" y="3006725"/>
          <p14:tracePt t="281157" x="6067425" y="2998788"/>
          <p14:tracePt t="281164" x="5994400" y="2990850"/>
          <p14:tracePt t="281187" x="5930900" y="2982913"/>
          <p14:tracePt t="281187" x="5867400" y="2982913"/>
          <p14:tracePt t="281194" x="5732463" y="2982913"/>
          <p14:tracePt t="281201" x="5676900" y="2982913"/>
          <p14:tracePt t="281209" x="5627688" y="2990850"/>
          <p14:tracePt t="281216" x="5572125" y="3014663"/>
          <p14:tracePt t="281224" x="5532438" y="3030538"/>
          <p14:tracePt t="281231" x="5461000" y="3062288"/>
          <p14:tracePt t="281238" x="5413375" y="3086100"/>
          <p14:tracePt t="281254" x="5373688" y="3117850"/>
          <p14:tracePt t="281254" x="5326063" y="3141663"/>
          <p14:tracePt t="281261" x="5292725" y="3165475"/>
          <p14:tracePt t="281269" x="5268913" y="3181350"/>
          <p14:tracePt t="281277" x="5253038" y="3197225"/>
          <p14:tracePt t="281284" x="5245100" y="3205163"/>
          <p14:tracePt t="281291" x="5229225" y="3221038"/>
          <p14:tracePt t="281306" x="5213350" y="3236913"/>
          <p14:tracePt t="281307" x="5205413" y="3252788"/>
          <p14:tracePt t="281314" x="5189538" y="3270250"/>
          <p14:tracePt t="281321" x="5181600" y="3294063"/>
          <p14:tracePt t="281328" x="5165725" y="3309938"/>
          <p14:tracePt t="281336" x="5157788" y="3317875"/>
          <p14:tracePt t="281366" x="5133975" y="3365500"/>
          <p14:tracePt t="281367" x="5133975" y="3373438"/>
          <p14:tracePt t="281368" x="5126038" y="3397250"/>
          <p14:tracePt t="281382" x="5118100" y="3421063"/>
          <p14:tracePt t="281389" x="5118100" y="3429000"/>
          <p14:tracePt t="281398" x="5118100" y="3436938"/>
          <p14:tracePt t="281411" x="5118100" y="3452813"/>
          <p14:tracePt t="281427" x="5118100" y="3468688"/>
          <p14:tracePt t="281433" x="5118100" y="3484563"/>
          <p14:tracePt t="281441" x="5118100" y="3492500"/>
          <p14:tracePt t="281457" x="5126038" y="3508375"/>
          <p14:tracePt t="281478" x="5141913" y="3524250"/>
          <p14:tracePt t="281479" x="5149850" y="3532188"/>
          <p14:tracePt t="281486" x="5149850" y="3540125"/>
          <p14:tracePt t="281494" x="5157788" y="3548063"/>
          <p14:tracePt t="281516" x="5173663" y="3563938"/>
          <p14:tracePt t="281518" x="5181600" y="3563938"/>
          <p14:tracePt t="281533" x="5197475" y="3571875"/>
          <p14:tracePt t="281539" x="5213350" y="3587750"/>
          <p14:tracePt t="281553" x="5213350" y="3595688"/>
          <p14:tracePt t="281568" x="5221288" y="3595688"/>
          <p14:tracePt t="281570" x="5229225" y="3605213"/>
          <p14:tracePt t="281592" x="5253038" y="3621088"/>
          <p14:tracePt t="281593" x="5253038" y="3629025"/>
          <p14:tracePt t="281599" x="5260975" y="3629025"/>
          <p14:tracePt t="281607" x="5276850" y="3644900"/>
          <p14:tracePt t="281621" x="5284788" y="3660775"/>
          <p14:tracePt t="281622" x="5292725" y="3676650"/>
          <p14:tracePt t="281629" x="5310188" y="3692525"/>
          <p14:tracePt t="281644" x="5326063" y="3716338"/>
          <p14:tracePt t="281651" x="5349875" y="3732213"/>
          <p14:tracePt t="281659" x="5349875" y="3740150"/>
          <p14:tracePt t="281666" x="5365750" y="3748088"/>
          <p14:tracePt t="281674" x="5365750" y="3756025"/>
          <p14:tracePt t="281681" x="5373688" y="3763963"/>
          <p14:tracePt t="281689" x="5381625" y="3763963"/>
          <p14:tracePt t="281696" x="5389563" y="3771900"/>
          <p14:tracePt t="281711" x="5389563" y="3779838"/>
          <p14:tracePt t="281734" x="5397500" y="3779838"/>
          <p14:tracePt t="281742" x="5405438" y="3779838"/>
          <p14:tracePt t="281756" x="5413375" y="3779838"/>
          <p14:tracePt t="281779" x="5421313" y="3779838"/>
          <p14:tracePt t="281809" x="5421313" y="3771900"/>
          <p14:tracePt t="281816" x="5421313" y="3763963"/>
          <p14:tracePt t="281831" x="5421313" y="3756025"/>
          <p14:tracePt t="281846" x="5421313" y="3740150"/>
          <p14:tracePt t="281869" x="5421313" y="3732213"/>
          <p14:tracePt t="281877" x="5421313" y="3724275"/>
          <p14:tracePt t="281899" x="5421313" y="3716338"/>
          <p14:tracePt t="281973" x="5413375" y="3716338"/>
          <p14:tracePt t="282753" x="5421313" y="3716338"/>
          <p14:tracePt t="283122" x="5397500" y="3716338"/>
          <p14:tracePt t="283128" x="5326063" y="3740150"/>
          <p14:tracePt t="283143" x="5237163" y="3763963"/>
          <p14:tracePt t="283145" x="5126038" y="3803650"/>
          <p14:tracePt t="283151" x="4999038" y="3827463"/>
          <p14:tracePt t="283159" x="4886325" y="3859213"/>
          <p14:tracePt t="283166" x="4727575" y="3875088"/>
          <p14:tracePt t="283196" x="4495800" y="3914775"/>
          <p14:tracePt t="283197" x="4376738" y="3922713"/>
          <p14:tracePt t="283204" x="4305300" y="3930650"/>
          <p14:tracePt t="283212" x="4144963" y="3930650"/>
          <p14:tracePt t="283219" x="4097338" y="3930650"/>
          <p14:tracePt t="283234" x="4025900" y="3922713"/>
          <p14:tracePt t="283242" x="3994150" y="3914775"/>
          <p14:tracePt t="283249" x="3978275" y="3906838"/>
          <p14:tracePt t="283256" x="3962400" y="3898900"/>
          <p14:tracePt t="283264" x="3954463" y="3898900"/>
          <p14:tracePt t="283271" x="3946525" y="3898900"/>
          <p14:tracePt t="283279" x="3946525" y="3890963"/>
          <p14:tracePt t="283309" x="3938588" y="3890963"/>
          <p14:tracePt t="283325" x="3938588" y="3883025"/>
          <p14:tracePt t="283354" x="3914775" y="3883025"/>
          <p14:tracePt t="283369" x="3898900" y="3875088"/>
          <p14:tracePt t="283376" x="3883025" y="3875088"/>
          <p14:tracePt t="283384" x="3875088" y="3875088"/>
          <p14:tracePt t="283407" x="3851275" y="3867150"/>
          <p14:tracePt t="283422" x="3794125" y="3867150"/>
          <p14:tracePt t="283429" x="3770313" y="3867150"/>
          <p14:tracePt t="283436" x="3762375" y="3867150"/>
          <p14:tracePt t="283444" x="3746500" y="3867150"/>
          <p14:tracePt t="283481" x="3722688" y="3867150"/>
          <p14:tracePt t="283482" x="3683000" y="3867150"/>
          <p14:tracePt t="283483" x="3651250" y="3867150"/>
          <p14:tracePt t="283496" x="3516313" y="3875088"/>
          <p14:tracePt t="283511" x="3500438" y="3875088"/>
          <p14:tracePt t="283518" x="3492500" y="3883025"/>
          <p14:tracePt t="283557" x="3484563" y="3883025"/>
          <p14:tracePt t="283602" x="3476625" y="3883025"/>
          <p14:tracePt t="283609" x="3467100" y="3883025"/>
          <p14:tracePt t="283617" x="3459163" y="3883025"/>
          <p14:tracePt t="283631" x="3435350" y="3883025"/>
          <p14:tracePt t="283645" x="3419475" y="3890963"/>
          <p14:tracePt t="283646" x="3395663" y="3898900"/>
          <p14:tracePt t="283654" x="3379788" y="3898900"/>
          <p14:tracePt t="283661" x="3371850" y="3898900"/>
          <p14:tracePt t="283684" x="3363913" y="3898900"/>
          <p14:tracePt t="283698" x="3348038" y="3898900"/>
          <p14:tracePt t="283699" x="3340100" y="3898900"/>
          <p14:tracePt t="283700" x="3332163" y="3898900"/>
          <p14:tracePt t="283788" x="3324225" y="3898900"/>
          <p14:tracePt t="283811" x="3316288" y="3898900"/>
          <p14:tracePt t="283991" x="3308350" y="3898900"/>
          <p14:tracePt t="284028" x="3300413" y="3898900"/>
          <p14:tracePt t="284029" x="3292475" y="3898900"/>
          <p14:tracePt t="284030" x="3284538" y="3898900"/>
          <p14:tracePt t="284044" x="3268663" y="3898900"/>
          <p14:tracePt t="284053" x="3260725" y="3898900"/>
          <p14:tracePt t="284126" x="3252788" y="3898900"/>
          <p14:tracePt t="284142" x="3244850" y="3898900"/>
          <p14:tracePt t="284254" x="3252788" y="3898900"/>
          <p14:tracePt t="284255" x="3268663" y="3906838"/>
          <p14:tracePt t="284261" x="3284538" y="3906838"/>
          <p14:tracePt t="284268" x="3316288" y="3922713"/>
          <p14:tracePt t="284276" x="3379788" y="3930650"/>
          <p14:tracePt t="284284" x="3459163" y="3938588"/>
          <p14:tracePt t="284291" x="3524250" y="3948113"/>
          <p14:tracePt t="284307" x="3603625" y="3956050"/>
          <p14:tracePt t="284309" x="3675063" y="3963988"/>
          <p14:tracePt t="284313" x="3754438" y="3963988"/>
          <p14:tracePt t="284321" x="3843338" y="3971925"/>
          <p14:tracePt t="284329" x="3930650" y="3979863"/>
          <p14:tracePt t="284344" x="3986213" y="3987800"/>
          <p14:tracePt t="284351" x="4065588" y="3987800"/>
          <p14:tracePt t="284367" x="4210050" y="3987800"/>
          <p14:tracePt t="284369" x="4249738" y="3995738"/>
          <p14:tracePt t="284374" x="4305300" y="3995738"/>
          <p14:tracePt t="284381" x="4329113" y="3995738"/>
          <p14:tracePt t="284389" x="4352925" y="3995738"/>
          <p14:tracePt t="284396" x="4368800" y="3995738"/>
          <p14:tracePt t="284404" x="4384675" y="3995738"/>
          <p14:tracePt t="284418" x="4400550" y="3995738"/>
          <p14:tracePt t="284419" x="4408488" y="3995738"/>
          <p14:tracePt t="284426" x="4424363" y="3995738"/>
          <p14:tracePt t="284434" x="4432300" y="3995738"/>
          <p14:tracePt t="284441" x="4440238" y="3995738"/>
          <p14:tracePt t="284456" x="4448175" y="3995738"/>
          <p14:tracePt t="284457" x="4456113" y="3987800"/>
          <p14:tracePt t="284463" x="4471988" y="3987800"/>
          <p14:tracePt t="284479" x="4495800" y="3987800"/>
          <p14:tracePt t="284486" x="4519613" y="3987800"/>
          <p14:tracePt t="284494" x="4559300" y="3987800"/>
          <p14:tracePt t="284518" x="4648200" y="3987800"/>
          <p14:tracePt t="284531" x="4727575" y="3971925"/>
          <p14:tracePt t="284532" x="4886325" y="3956050"/>
          <p14:tracePt t="284539" x="4983163" y="3948113"/>
          <p14:tracePt t="284546" x="5078413" y="3938588"/>
          <p14:tracePt t="284555" x="5141913" y="3938588"/>
          <p14:tracePt t="284577" x="5213350" y="3938588"/>
          <p14:tracePt t="284584" x="5357813" y="3938588"/>
          <p14:tracePt t="284586" x="5421313" y="3938588"/>
          <p14:tracePt t="284591" x="5453063" y="3938588"/>
          <p14:tracePt t="284599" x="5500688" y="3938588"/>
          <p14:tracePt t="284606" x="5540375" y="3938588"/>
          <p14:tracePt t="284621" x="5603875" y="3938588"/>
          <p14:tracePt t="284637" x="5659438" y="3938588"/>
          <p14:tracePt t="284644" x="5684838" y="3938588"/>
          <p14:tracePt t="284651" x="5708650" y="3938588"/>
          <p14:tracePt t="284659" x="5740400" y="3938588"/>
          <p14:tracePt t="284675" x="5772150" y="3938588"/>
          <p14:tracePt t="284676" x="5795963" y="3938588"/>
          <p14:tracePt t="284696" x="5819775" y="3938588"/>
          <p14:tracePt t="284697" x="5875338" y="3956050"/>
          <p14:tracePt t="284704" x="5899150" y="3956050"/>
          <p14:tracePt t="284712" x="5922963" y="3956050"/>
          <p14:tracePt t="284718" x="5946775" y="3963988"/>
          <p14:tracePt t="284726" x="5978525" y="3979863"/>
          <p14:tracePt t="284734" x="6018213" y="3987800"/>
          <p14:tracePt t="284741" x="6051550" y="3995738"/>
          <p14:tracePt t="284756" x="6083300" y="3995738"/>
          <p14:tracePt t="284758" x="6107113" y="3995738"/>
          <p14:tracePt t="284763" x="6154738" y="4003675"/>
          <p14:tracePt t="284771" x="6186488" y="4011613"/>
          <p14:tracePt t="284778" x="6202363" y="4019550"/>
          <p14:tracePt t="284786" x="6210300" y="4019550"/>
          <p14:tracePt t="285071" x="6130925" y="3995738"/>
          <p14:tracePt t="285087" x="5922963" y="3930650"/>
          <p14:tracePt t="285094" x="5708650" y="3867150"/>
          <p14:tracePt t="285101" x="5556250" y="3835400"/>
          <p14:tracePt t="285108" x="5334000" y="3803650"/>
          <p14:tracePt t="285124" x="5102225" y="3763963"/>
          <p14:tracePt t="285139" x="4870450" y="3740150"/>
          <p14:tracePt t="285140" x="4584700" y="3692525"/>
          <p14:tracePt t="285146" x="4400550" y="3684588"/>
          <p14:tracePt t="285154" x="4321175" y="3676650"/>
          <p14:tracePt t="285161" x="4225925" y="3676650"/>
          <p14:tracePt t="285184" x="4137025" y="3676650"/>
          <p14:tracePt t="285192" x="4033838" y="3676650"/>
          <p14:tracePt t="285193" x="3978275" y="3676650"/>
          <p14:tracePt t="285199" x="3954463" y="3676650"/>
          <p14:tracePt t="285207" x="3946525" y="3676650"/>
          <p14:tracePt t="285214" x="3930650" y="3676650"/>
          <p14:tracePt t="285230" x="3922713" y="3676650"/>
          <p14:tracePt t="285252" x="3906838" y="3668713"/>
          <p14:tracePt t="285259" x="3890963" y="3660775"/>
          <p14:tracePt t="285266" x="3867150" y="3652838"/>
          <p14:tracePt t="285274" x="3825875" y="3636963"/>
          <p14:tracePt t="285281" x="3778250" y="3621088"/>
          <p14:tracePt t="285296" x="3714750" y="3605213"/>
          <p14:tracePt t="285304" x="3643313" y="3595688"/>
          <p14:tracePt t="285311" x="3619500" y="3587750"/>
          <p14:tracePt t="285320" x="3579813" y="3579813"/>
          <p14:tracePt t="285326" x="3532188" y="3571875"/>
          <p14:tracePt t="285334" x="3516313" y="3571875"/>
          <p14:tracePt t="285341" x="3484563" y="3556000"/>
          <p14:tracePt t="285349" x="3467100" y="3556000"/>
          <p14:tracePt t="285364" x="3435350" y="3540125"/>
          <p14:tracePt t="285371" x="3427413" y="3540125"/>
          <p14:tracePt t="285378" x="3411538" y="3540125"/>
          <p14:tracePt t="285394" x="3411538" y="3532188"/>
          <p14:tracePt t="285417" x="3403600" y="3532188"/>
          <p14:tracePt t="285419" x="3395663" y="3532188"/>
          <p14:tracePt t="285424" x="3395663" y="3524250"/>
          <p14:tracePt t="285431" x="3395663" y="3516313"/>
          <p14:tracePt t="285439" x="3395663" y="3508375"/>
          <p14:tracePt t="285454" x="3395663" y="3500438"/>
          <p14:tracePt t="285461" x="3387725" y="3484563"/>
          <p14:tracePt t="285469" x="3387725" y="3476625"/>
          <p14:tracePt t="285471" x="3387725" y="3460750"/>
          <p14:tracePt t="285484" x="3387725" y="3452813"/>
          <p14:tracePt t="285491" x="3379788" y="3444875"/>
          <p14:tracePt t="285507" x="3379788" y="3436938"/>
          <p14:tracePt t="285521" x="3379788" y="3429000"/>
          <p14:tracePt t="285529" x="3379788" y="3421063"/>
          <p14:tracePt t="285529" x="3371850" y="3421063"/>
          <p14:tracePt t="285537" x="3371850" y="3413125"/>
          <p14:tracePt t="285543" x="3371850" y="3405188"/>
          <p14:tracePt t="285559" x="3363913" y="3405188"/>
          <p14:tracePt t="285574" x="3363913" y="3397250"/>
          <p14:tracePt t="285582" x="3363913" y="3389313"/>
          <p14:tracePt t="285612" x="3363913" y="3381375"/>
          <p14:tracePt t="285708" x="3371850" y="3389313"/>
          <p14:tracePt t="285716" x="3379788" y="3405188"/>
          <p14:tracePt t="285731" x="3403600" y="3436938"/>
          <p14:tracePt t="285746" x="3419475" y="3460750"/>
          <p14:tracePt t="285754" x="3443288" y="3492500"/>
          <p14:tracePt t="285761" x="3467100" y="3516313"/>
          <p14:tracePt t="285770" x="3476625" y="3524250"/>
          <p14:tracePt t="285792" x="3492500" y="3540125"/>
          <p14:tracePt t="285808" x="3516313" y="3579813"/>
          <p14:tracePt t="285808" x="3524250" y="3587750"/>
          <p14:tracePt t="285822" x="3540125" y="3613150"/>
          <p14:tracePt t="285829" x="3548063" y="3629025"/>
          <p14:tracePt t="285836" x="3563938" y="3644900"/>
          <p14:tracePt t="285844" x="3563938" y="3660775"/>
          <p14:tracePt t="285851" x="3571875" y="3676650"/>
          <p14:tracePt t="285859" x="3579813" y="3692525"/>
          <p14:tracePt t="285866" x="3579813" y="3716338"/>
          <p14:tracePt t="285874" x="3603625" y="3740150"/>
          <p14:tracePt t="285882" x="3619500" y="3756025"/>
          <p14:tracePt t="285905" x="3643313" y="3787775"/>
          <p14:tracePt t="285911" x="3651250" y="3803650"/>
          <p14:tracePt t="285920" x="3714750" y="3875088"/>
          <p14:tracePt t="285926" x="3730625" y="3890963"/>
          <p14:tracePt t="285933" x="3738563" y="3898900"/>
          <p14:tracePt t="285941" x="3746500" y="3914775"/>
          <p14:tracePt t="285949" x="3754438" y="3914775"/>
          <p14:tracePt t="285964" x="3762375" y="3922713"/>
          <p14:tracePt t="285972" x="3770313" y="3930650"/>
          <p14:tracePt t="285987" x="3778250" y="3930650"/>
          <p14:tracePt t="285993" x="3778250" y="3938588"/>
          <p14:tracePt t="286016" x="3778250" y="3948113"/>
          <p14:tracePt t="286031" x="3786188" y="3948113"/>
          <p14:tracePt t="286106" x="3786188" y="3938588"/>
          <p14:tracePt t="286122" x="3786188" y="3914775"/>
          <p14:tracePt t="286129" x="3770313" y="3890963"/>
          <p14:tracePt t="286143" x="3762375" y="3875088"/>
          <p14:tracePt t="286144" x="3754438" y="3851275"/>
          <p14:tracePt t="286151" x="3730625" y="3827463"/>
          <p14:tracePt t="286159" x="3722688" y="3811588"/>
          <p14:tracePt t="286174" x="3698875" y="3779838"/>
          <p14:tracePt t="286176" x="3690938" y="3756025"/>
          <p14:tracePt t="286197" x="3667125" y="3732213"/>
          <p14:tracePt t="286197" x="3643313" y="3700463"/>
          <p14:tracePt t="286204" x="3627438" y="3676650"/>
          <p14:tracePt t="286211" x="3611563" y="3660775"/>
          <p14:tracePt t="286219" x="3603625" y="3644900"/>
          <p14:tracePt t="286248" x="3595688" y="3629025"/>
          <p14:tracePt t="286249" x="3571875" y="3605213"/>
          <p14:tracePt t="286265" x="3556000" y="3579813"/>
          <p14:tracePt t="286271" x="3548063" y="3571875"/>
          <p14:tracePt t="286293" x="3540125" y="3556000"/>
          <p14:tracePt t="286294" x="3540125" y="3548063"/>
          <p14:tracePt t="286295" x="3540125" y="3540125"/>
          <p14:tracePt t="286308" x="3516313" y="3508375"/>
          <p14:tracePt t="286309" x="3516313" y="3484563"/>
          <p14:tracePt t="286316" x="3508375" y="3460750"/>
          <p14:tracePt t="286323" x="3492500" y="3444875"/>
          <p14:tracePt t="286331" x="3492500" y="3436938"/>
          <p14:tracePt t="286339" x="3492500" y="3421063"/>
          <p14:tracePt t="286361" x="3484563" y="3413125"/>
          <p14:tracePt t="286369" x="3484563" y="3405188"/>
          <p14:tracePt t="286383" x="3476625" y="3405188"/>
          <p14:tracePt t="286407" x="3476625" y="3397250"/>
          <p14:tracePt t="286414" x="3476625" y="3389313"/>
          <p14:tracePt t="286466" x="3476625" y="3381375"/>
          <p14:tracePt t="286653" x="3484563" y="3381375"/>
          <p14:tracePt t="286661" x="3492500" y="3389313"/>
          <p14:tracePt t="286669" x="3500438" y="3389313"/>
          <p14:tracePt t="286676" x="3524250" y="3413125"/>
          <p14:tracePt t="286683" x="3540125" y="3421063"/>
          <p14:tracePt t="286691" x="3563938" y="3436938"/>
          <p14:tracePt t="286699" x="3579813" y="3444875"/>
          <p14:tracePt t="286706" x="3603625" y="3460750"/>
          <p14:tracePt t="286714" x="3619500" y="3468688"/>
          <p14:tracePt t="286722" x="3635375" y="3484563"/>
          <p14:tracePt t="286729" x="3651250" y="3484563"/>
          <p14:tracePt t="286737" x="3659188" y="3508375"/>
          <p14:tracePt t="286752" x="3683000" y="3516313"/>
          <p14:tracePt t="286759" x="3690938" y="3524250"/>
          <p14:tracePt t="286766" x="3706813" y="3532188"/>
          <p14:tracePt t="286773" x="3714750" y="3548063"/>
          <p14:tracePt t="286781" x="3722688" y="3548063"/>
          <p14:tracePt t="286796" x="3738563" y="3563938"/>
          <p14:tracePt t="286803" x="3754438" y="3563938"/>
          <p14:tracePt t="286805" x="3770313" y="3579813"/>
          <p14:tracePt t="286811" x="3786188" y="3587750"/>
          <p14:tracePt t="286819" x="3810000" y="3595688"/>
          <p14:tracePt t="286826" x="3833813" y="3605213"/>
          <p14:tracePt t="286841" x="3859213" y="3621088"/>
          <p14:tracePt t="286848" x="3898900" y="3629025"/>
          <p14:tracePt t="286856" x="3938588" y="3644900"/>
          <p14:tracePt t="286857" x="3962400" y="3652838"/>
          <p14:tracePt t="286864" x="4002088" y="3660775"/>
          <p14:tracePt t="286872" x="4081463" y="3668713"/>
          <p14:tracePt t="286879" x="4152900" y="3676650"/>
          <p14:tracePt t="286886" x="4233863" y="3676650"/>
          <p14:tracePt t="286903" x="4384675" y="3676650"/>
          <p14:tracePt t="286917" x="4624388" y="3629025"/>
          <p14:tracePt t="286924" x="4735513" y="3613150"/>
          <p14:tracePt t="286932" x="4814888" y="3595688"/>
          <p14:tracePt t="286939" x="4926013" y="3579813"/>
          <p14:tracePt t="286946" x="5022850" y="3571875"/>
          <p14:tracePt t="286961" x="5133975" y="3571875"/>
          <p14:tracePt t="286969" x="5205413" y="3563938"/>
          <p14:tracePt t="286976" x="5229225" y="3563938"/>
          <p14:tracePt t="286984" x="5253038" y="3563938"/>
          <p14:tracePt t="286991" x="5276850" y="3563938"/>
          <p14:tracePt t="287013" x="5284788" y="3563938"/>
          <p14:tracePt t="287016" x="5300663" y="3563938"/>
          <p14:tracePt t="287029" x="5300663" y="3556000"/>
          <p14:tracePt t="287036" x="5310188" y="3556000"/>
          <p14:tracePt t="287126" x="5310188" y="3548063"/>
          <p14:tracePt t="287141" x="5318125" y="3540125"/>
          <p14:tracePt t="287150" x="5318125" y="3532188"/>
          <p14:tracePt t="287156" x="5326063" y="3524250"/>
          <p14:tracePt t="287164" x="5326063" y="3516313"/>
          <p14:tracePt t="287172" x="5326063" y="3508375"/>
          <p14:tracePt t="287179" x="5334000" y="3492500"/>
          <p14:tracePt t="287194" x="5341938" y="3484563"/>
          <p14:tracePt t="287195" x="5357813" y="3460750"/>
          <p14:tracePt t="287201" x="5373688" y="3444875"/>
          <p14:tracePt t="287208" x="5389563" y="3429000"/>
          <p14:tracePt t="287216" x="5421313" y="3397250"/>
          <p14:tracePt t="287223" x="5445125" y="3381375"/>
          <p14:tracePt t="287239" x="5468938" y="3373438"/>
          <p14:tracePt t="287240" x="5484813" y="3357563"/>
          <p14:tracePt t="287246" x="5492750" y="3349625"/>
          <p14:tracePt t="287254" x="5508625" y="3349625"/>
          <p14:tracePt t="287262" x="5508625" y="3341688"/>
          <p14:tracePt t="287381" x="5516563" y="3341688"/>
          <p14:tracePt t="287531" x="5524500" y="3341688"/>
          <p14:tracePt t="287546" x="5532438" y="3341688"/>
          <p14:tracePt t="287554" x="5540375" y="3349625"/>
          <p14:tracePt t="287562" x="5556250" y="3357563"/>
          <p14:tracePt t="287584" x="5588000" y="3381375"/>
          <p14:tracePt t="287585" x="5603875" y="3397250"/>
          <p14:tracePt t="287591" x="5619750" y="3413125"/>
          <p14:tracePt t="287600" x="5627688" y="3413125"/>
          <p14:tracePt t="287606" x="5643563" y="3429000"/>
          <p14:tracePt t="287638" x="5651500" y="3444875"/>
          <p14:tracePt t="287639" x="5659438" y="3452813"/>
          <p14:tracePt t="287652" x="5667375" y="3468688"/>
          <p14:tracePt t="287674" x="5684838" y="3492500"/>
          <p14:tracePt t="287689" x="5692775" y="3508375"/>
          <p14:tracePt t="287696" x="5708650" y="3524250"/>
          <p14:tracePt t="287697" x="5716588" y="3532188"/>
          <p14:tracePt t="287704" x="5724525" y="3548063"/>
          <p14:tracePt t="287711" x="5732463" y="3548063"/>
          <p14:tracePt t="287726" x="5740400" y="3563938"/>
          <p14:tracePt t="287750" x="5764213" y="3579813"/>
          <p14:tracePt t="287764" x="5780088" y="3587750"/>
          <p14:tracePt t="287772" x="5788025" y="3595688"/>
          <p14:tracePt t="287780" x="5795963" y="3595688"/>
          <p14:tracePt t="287786" x="5795963" y="3605213"/>
          <p14:tracePt t="287794" x="5811838" y="3613150"/>
          <p14:tracePt t="287809" x="5819775" y="3621088"/>
          <p14:tracePt t="287816" x="5835650" y="3629025"/>
          <p14:tracePt t="287823" x="5843588" y="3636963"/>
          <p14:tracePt t="287831" x="5851525" y="3636963"/>
          <p14:tracePt t="287839" x="5851525" y="3644900"/>
          <p14:tracePt t="287846" x="5859463" y="3644900"/>
          <p14:tracePt t="287876" x="5875338" y="3652838"/>
          <p14:tracePt t="287906" x="5883275" y="3652838"/>
          <p14:tracePt t="287921" x="5883275" y="3660775"/>
          <p14:tracePt t="287989" x="5883275" y="3668713"/>
          <p14:tracePt t="288026" x="5883275" y="3676650"/>
          <p14:tracePt t="288034" x="5891213" y="3684588"/>
          <p14:tracePt t="288056" x="5891213" y="3692525"/>
          <p14:tracePt t="288086" x="5891213" y="3700463"/>
          <p14:tracePt t="288433" x="5891213" y="3708400"/>
          <p14:tracePt t="288439" x="5891213" y="3716338"/>
          <p14:tracePt t="288454" x="5883275" y="3732213"/>
          <p14:tracePt t="288469" x="5883275" y="3740150"/>
          <p14:tracePt t="288470" x="5867400" y="3756025"/>
          <p14:tracePt t="288476" x="5859463" y="3779838"/>
          <p14:tracePt t="288484" x="5851525" y="3803650"/>
          <p14:tracePt t="288491" x="5827713" y="3827463"/>
          <p14:tracePt t="288506" x="5803900" y="3875088"/>
          <p14:tracePt t="288513" x="5772150" y="3914775"/>
          <p14:tracePt t="288521" x="5740400" y="3963988"/>
          <p14:tracePt t="288528" x="5724525" y="3987800"/>
          <p14:tracePt t="288537" x="5708650" y="4011613"/>
          <p14:tracePt t="288538" x="5700713" y="4019550"/>
          <p14:tracePt t="288544" x="5692775" y="4035425"/>
          <p14:tracePt t="288559" x="5684838" y="4043363"/>
          <p14:tracePt t="288567" x="5684838" y="4051300"/>
          <p14:tracePt t="288581" x="5684838" y="4059238"/>
          <p14:tracePt t="288589" x="5676900" y="4059238"/>
          <p14:tracePt t="288693" x="5667375" y="4059238"/>
          <p14:tracePt t="288694" x="5659438" y="4067175"/>
          <p14:tracePt t="288701" x="5651500" y="4067175"/>
          <p14:tracePt t="288709" x="5635625" y="4067175"/>
          <p14:tracePt t="288717" x="5588000" y="4067175"/>
          <p14:tracePt t="288724" x="5540375" y="4067175"/>
          <p14:tracePt t="288746" x="5413375" y="4067175"/>
          <p14:tracePt t="288748" x="5349875" y="4067175"/>
          <p14:tracePt t="288754" x="5237163" y="4059238"/>
          <p14:tracePt t="288761" x="5173663" y="4051300"/>
          <p14:tracePt t="288769" x="5110163" y="4043363"/>
          <p14:tracePt t="288785" x="4951413" y="4019550"/>
          <p14:tracePt t="288806" x="4870450" y="4011613"/>
          <p14:tracePt t="288807" x="4735513" y="4003675"/>
          <p14:tracePt t="288814" x="4656138" y="3987800"/>
          <p14:tracePt t="288821" x="4616450" y="3987800"/>
          <p14:tracePt t="288836" x="4559300" y="3979863"/>
          <p14:tracePt t="288858" x="4495800" y="3979863"/>
          <p14:tracePt t="288859" x="4471988" y="3979863"/>
          <p14:tracePt t="288860" x="4448175" y="3979863"/>
          <p14:tracePt t="288874" x="4432300" y="3979863"/>
          <p14:tracePt t="288889" x="4424363" y="3979863"/>
          <p14:tracePt t="288905" x="4416425" y="3979863"/>
          <p14:tracePt t="288920" x="4400550" y="3979863"/>
          <p14:tracePt t="288926" x="4392613" y="3979863"/>
          <p14:tracePt t="288934" x="4384675" y="3979863"/>
          <p14:tracePt t="288971" x="4344988" y="3979863"/>
          <p14:tracePt t="288972" x="4313238" y="3979863"/>
          <p14:tracePt t="288987" x="4257675" y="3979863"/>
          <p14:tracePt t="288994" x="4249738" y="3979863"/>
          <p14:tracePt t="289003" x="4233863" y="3979863"/>
          <p14:tracePt t="289018" x="4225925" y="3979863"/>
          <p14:tracePt t="289024" x="4217988" y="3979863"/>
          <p14:tracePt t="289024" x="4210050" y="3979863"/>
          <p14:tracePt t="289031" x="4184650" y="3979863"/>
          <p14:tracePt t="289039" x="4176713" y="3979863"/>
          <p14:tracePt t="289046" x="4160838" y="3979863"/>
          <p14:tracePt t="289055" x="4137025" y="3979863"/>
          <p14:tracePt t="289069" x="4113213" y="3979863"/>
          <p14:tracePt t="289070" x="4089400" y="3979863"/>
          <p14:tracePt t="289084" x="4049713" y="3979863"/>
          <p14:tracePt t="289091" x="4033838" y="3979863"/>
          <p14:tracePt t="289098" x="4017963" y="3979863"/>
          <p14:tracePt t="289106" x="4002088" y="3979863"/>
          <p14:tracePt t="289137" x="3986213" y="3979863"/>
          <p14:tracePt t="289138" x="3970338" y="3979863"/>
          <p14:tracePt t="289151" x="3938588" y="3979863"/>
          <p14:tracePt t="289174" x="3930650" y="3979863"/>
          <p14:tracePt t="289182" x="3914775" y="3979863"/>
          <p14:tracePt t="289189" x="3906838" y="3979863"/>
          <p14:tracePt t="289220" x="3898900" y="3987800"/>
          <p14:tracePt t="289249" x="3890963" y="3995738"/>
          <p14:tracePt t="289272" x="3883025" y="3995738"/>
          <p14:tracePt t="289279" x="3883025" y="4003675"/>
          <p14:tracePt t="289301" x="3875088" y="4011613"/>
          <p14:tracePt t="289324" x="3875088" y="4019550"/>
          <p14:tracePt t="289354" x="3875088" y="4027488"/>
          <p14:tracePt t="289361" x="3867150" y="4035425"/>
          <p14:tracePt t="289391" x="3867150" y="4043363"/>
          <p14:tracePt t="289414" x="3867150" y="4059238"/>
          <p14:tracePt t="289421" x="3867150" y="4067175"/>
          <p14:tracePt t="289444" x="3867150" y="4075113"/>
          <p14:tracePt t="289661" x="3867150" y="4067175"/>
          <p14:tracePt t="289669" x="3867150" y="4059238"/>
          <p14:tracePt t="289691" x="3867150" y="4043363"/>
          <p14:tracePt t="289698" x="3859213" y="4027488"/>
          <p14:tracePt t="289714" x="3859213" y="4019550"/>
          <p14:tracePt t="289739" x="3859213" y="4003675"/>
          <p14:tracePt t="289751" x="3851275" y="4003675"/>
          <p14:tracePt t="289759" x="3851275" y="3995738"/>
          <p14:tracePt t="289781" x="3843338" y="3987800"/>
          <p14:tracePt t="289804" x="3843338" y="3971925"/>
          <p14:tracePt t="289805" x="3843338" y="3963988"/>
          <p14:tracePt t="289820" x="3833813" y="3963988"/>
          <p14:tracePt t="289826" x="3833813" y="3956050"/>
          <p14:tracePt t="289834" x="3825875" y="3956050"/>
          <p14:tracePt t="289856" x="3825875" y="3948113"/>
          <p14:tracePt t="289857" x="3825875" y="3938588"/>
          <p14:tracePt t="289864" x="3817938" y="3938588"/>
          <p14:tracePt t="289878" x="3810000" y="3930650"/>
          <p14:tracePt t="289901" x="3810000" y="3922713"/>
          <p14:tracePt t="289917" x="3794125" y="3914775"/>
          <p14:tracePt t="289919" x="3794125" y="3906838"/>
          <p14:tracePt t="289932" x="3786188" y="3906838"/>
          <p14:tracePt t="289976" x="3778250" y="3906838"/>
          <p14:tracePt t="290028" x="3778250" y="3914775"/>
          <p14:tracePt t="290321" x="3778250" y="3922713"/>
          <p14:tracePt t="290344" x="3778250" y="3930650"/>
          <p14:tracePt t="290358" x="3786188" y="3948113"/>
          <p14:tracePt t="290359" x="3794125" y="3956050"/>
          <p14:tracePt t="290366" x="3802063" y="3963988"/>
          <p14:tracePt t="290374" x="3810000" y="3971925"/>
          <p14:tracePt t="290381" x="3817938" y="3979863"/>
          <p14:tracePt t="290404" x="3825875" y="3987800"/>
          <p14:tracePt t="290411" x="3833813" y="3995738"/>
          <p14:tracePt t="290412" x="3843338" y="4003675"/>
          <p14:tracePt t="290419" x="3851275" y="4003675"/>
          <p14:tracePt t="290516" x="3859213" y="4003675"/>
          <p14:tracePt t="290643" x="3859213" y="3995738"/>
          <p14:tracePt t="290771" x="3851275" y="3995738"/>
          <p14:tracePt t="290778" x="3843338" y="3995738"/>
          <p14:tracePt t="290803" x="3817938" y="4011613"/>
          <p14:tracePt t="290803" x="3802063" y="4011613"/>
          <p14:tracePt t="290809" x="3786188" y="4027488"/>
          <p14:tracePt t="290816" x="3770313" y="4035425"/>
          <p14:tracePt t="290823" x="3746500" y="4051300"/>
          <p14:tracePt t="290839" x="3730625" y="4059238"/>
          <p14:tracePt t="290847" x="3683000" y="4106863"/>
          <p14:tracePt t="290862" x="3667125" y="4122738"/>
          <p14:tracePt t="290863" x="3659188" y="4138613"/>
          <p14:tracePt t="290869" x="3635375" y="4154488"/>
          <p14:tracePt t="290876" x="3627438" y="4170363"/>
          <p14:tracePt t="290899" x="3619500" y="4178300"/>
          <p14:tracePt t="290915" x="3611563" y="4186238"/>
          <p14:tracePt t="290966" x="3611563" y="4194175"/>
          <p14:tracePt t="291086" x="3611563" y="4202113"/>
          <p14:tracePt t="291094" x="3611563" y="4210050"/>
          <p14:tracePt t="291102" x="3627438" y="4217988"/>
          <p14:tracePt t="291116" x="3635375" y="4217988"/>
          <p14:tracePt t="291124" x="3643313" y="4225925"/>
          <p14:tracePt t="291124" x="3659188" y="4233863"/>
          <p14:tracePt t="291132" x="3667125" y="4233863"/>
          <p14:tracePt t="291139" x="3683000" y="4249738"/>
          <p14:tracePt t="291153" x="3698875" y="4265613"/>
          <p14:tracePt t="291169" x="3706813" y="4265613"/>
          <p14:tracePt t="291176" x="3714750" y="4265613"/>
          <p14:tracePt t="291178" x="3714750" y="4273550"/>
          <p14:tracePt t="291191" x="3722688" y="4273550"/>
          <p14:tracePt t="291192" x="3722688" y="4281488"/>
          <p14:tracePt t="291198" x="3730625" y="4281488"/>
          <p14:tracePt t="291244" x="3730625" y="4291013"/>
          <p14:tracePt t="291252" x="3738563" y="4291013"/>
          <p14:tracePt t="291266" x="3738563" y="4298950"/>
          <p14:tracePt t="291304" x="3738563" y="4314825"/>
          <p14:tracePt t="291305" x="3738563" y="4322763"/>
          <p14:tracePt t="291305" x="3746500" y="4330700"/>
          <p14:tracePt t="291319" x="3746500" y="4338638"/>
          <p14:tracePt t="291333" x="3754438" y="4346575"/>
          <p14:tracePt t="291356" x="3754438" y="4354513"/>
          <p14:tracePt t="291365" x="3754438" y="4362450"/>
          <p14:tracePt t="291641" x="3746500" y="4362450"/>
          <p14:tracePt t="291649" x="3738563" y="4362450"/>
          <p14:tracePt t="291656" x="3730625" y="4362450"/>
          <p14:tracePt t="291679" x="3722688" y="4362450"/>
          <p14:tracePt t="291686" x="3714750" y="4362450"/>
          <p14:tracePt t="291859" x="3722688" y="4362450"/>
          <p14:tracePt t="291867" x="3722688" y="4370388"/>
          <p14:tracePt t="291889" x="3730625" y="4370388"/>
          <p14:tracePt t="291919" x="3738563" y="4370388"/>
          <p14:tracePt t="291942" x="3746500" y="4370388"/>
          <p14:tracePt t="291964" x="3754438" y="4370388"/>
          <p14:tracePt t="292001" x="3762375" y="4378325"/>
          <p14:tracePt t="292002" x="3770313" y="4378325"/>
          <p14:tracePt t="292023" x="3778250" y="4378325"/>
          <p14:tracePt t="292032" x="3786188" y="4378325"/>
          <p14:tracePt t="292038" x="3786188" y="4386263"/>
          <p14:tracePt t="292046" x="3794125" y="4386263"/>
          <p14:tracePt t="292053" x="3802063" y="4386263"/>
          <p14:tracePt t="292076" x="3843338" y="4394200"/>
          <p14:tracePt t="292077" x="3867150" y="4402138"/>
          <p14:tracePt t="292085" x="3906838" y="4410075"/>
          <p14:tracePt t="292091" x="3914775" y="4410075"/>
          <p14:tracePt t="292098" x="3954463" y="4418013"/>
          <p14:tracePt t="292136" x="3986213" y="4418013"/>
          <p14:tracePt t="292137" x="4033838" y="4425950"/>
          <p14:tracePt t="292138" x="4049713" y="4425950"/>
          <p14:tracePt t="292152" x="4057650" y="4425950"/>
          <p14:tracePt t="292233" x="4057650" y="4418013"/>
          <p14:tracePt t="292234" x="4049713" y="4370388"/>
          <p14:tracePt t="292241" x="4041775" y="4346575"/>
          <p14:tracePt t="292248" x="4025900" y="4306888"/>
          <p14:tracePt t="292257" x="3994150" y="4265613"/>
          <p14:tracePt t="292265" x="3978275" y="4225925"/>
          <p14:tracePt t="292271" x="3946525" y="4186238"/>
          <p14:tracePt t="292286" x="3922713" y="4146550"/>
          <p14:tracePt t="292287" x="3906838" y="4122738"/>
          <p14:tracePt t="292294" x="3890963" y="4098925"/>
          <p14:tracePt t="292302" x="3883025" y="4083050"/>
          <p14:tracePt t="292308" x="3867150" y="4075113"/>
          <p14:tracePt t="292316" x="3867150" y="4067175"/>
          <p14:tracePt t="292324" x="3859213" y="4067175"/>
          <p14:tracePt t="292331" x="3859213" y="4051300"/>
          <p14:tracePt t="292353" x="3851275" y="4051300"/>
          <p14:tracePt t="292414" x="3851275" y="4043363"/>
          <p14:tracePt t="292421" x="3843338" y="4043363"/>
          <p14:tracePt t="292436" x="3833813" y="4035425"/>
          <p14:tracePt t="292458" x="3833813" y="4027488"/>
          <p14:tracePt t="292466" x="3825875" y="4027488"/>
          <p14:tracePt t="292481" x="3825875" y="4019550"/>
          <p14:tracePt t="292511" x="3817938" y="4019550"/>
          <p14:tracePt t="292594" x="3843338" y="4011613"/>
          <p14:tracePt t="292601" x="3867150" y="4011613"/>
          <p14:tracePt t="292608" x="3883025" y="4011613"/>
          <p14:tracePt t="292616" x="3922713" y="4011613"/>
          <p14:tracePt t="292631" x="4010025" y="4011613"/>
          <p14:tracePt t="292639" x="4073525" y="4011613"/>
          <p14:tracePt t="292647" x="4137025" y="4011613"/>
          <p14:tracePt t="292653" x="4200525" y="4011613"/>
          <p14:tracePt t="292661" x="4241800" y="4011613"/>
          <p14:tracePt t="292677" x="4305300" y="4011613"/>
          <p14:tracePt t="292684" x="4368800" y="4011613"/>
          <p14:tracePt t="292692" x="4471988" y="4011613"/>
          <p14:tracePt t="292699" x="4535488" y="4011613"/>
          <p14:tracePt t="292706" x="4576763" y="4011613"/>
          <p14:tracePt t="292715" x="4616450" y="4003675"/>
          <p14:tracePt t="292721" x="4648200" y="4003675"/>
          <p14:tracePt t="292744" x="4703763" y="3995738"/>
          <p14:tracePt t="292745" x="4727575" y="3995738"/>
          <p14:tracePt t="292752" x="4759325" y="3995738"/>
          <p14:tracePt t="292759" x="4767263" y="3987800"/>
          <p14:tracePt t="292766" x="4775200" y="3987800"/>
          <p14:tracePt t="292774" x="4791075" y="3979863"/>
          <p14:tracePt t="292781" x="4799013" y="3979863"/>
          <p14:tracePt t="292803" x="4814888" y="3971925"/>
          <p14:tracePt t="292811" x="4822825" y="3971925"/>
          <p14:tracePt t="292841" x="4830763" y="3971925"/>
          <p14:tracePt t="292856" x="4838700" y="3971925"/>
          <p14:tracePt t="292871" x="4846638" y="3963988"/>
          <p14:tracePt t="292901" x="4854575" y="3963988"/>
          <p14:tracePt t="292908" x="4870450" y="3963988"/>
          <p14:tracePt t="292909" x="4902200" y="3956050"/>
          <p14:tracePt t="292916" x="4910138" y="3956050"/>
          <p14:tracePt t="292924" x="4918075" y="3956050"/>
          <p14:tracePt t="292947" x="4943475" y="3956050"/>
          <p14:tracePt t="292961" x="4951413" y="3948113"/>
          <p14:tracePt t="292969" x="4959350" y="3948113"/>
          <p14:tracePt t="292984" x="4967288" y="3948113"/>
          <p14:tracePt t="293066" x="4975225" y="3948113"/>
          <p14:tracePt t="293223" x="4967288" y="3948113"/>
          <p14:tracePt t="293230" x="4959350" y="3956050"/>
          <p14:tracePt t="293238" x="4951413" y="3963988"/>
          <p14:tracePt t="293246" x="4926013" y="3971925"/>
          <p14:tracePt t="293254" x="4918075" y="3979863"/>
          <p14:tracePt t="293276" x="4918075" y="3987800"/>
          <p14:tracePt t="293299" x="4910138" y="3987800"/>
          <p14:tracePt t="293381" x="4894263" y="3987800"/>
          <p14:tracePt t="293389" x="4870450" y="3987800"/>
          <p14:tracePt t="293397" x="4854575" y="3987800"/>
          <p14:tracePt t="293412" x="4743450" y="3987800"/>
          <p14:tracePt t="293419" x="4679950" y="3987800"/>
          <p14:tracePt t="293426" x="4592638" y="3987800"/>
          <p14:tracePt t="293434" x="4519613" y="3987800"/>
          <p14:tracePt t="293441" x="4432300" y="3987800"/>
          <p14:tracePt t="293457" x="4384675" y="3987800"/>
          <p14:tracePt t="293464" x="4233863" y="3987800"/>
          <p14:tracePt t="293471" x="4160838" y="3987800"/>
          <p14:tracePt t="293479" x="4121150" y="3987800"/>
          <p14:tracePt t="293486" x="4073525" y="3987800"/>
          <p14:tracePt t="293493" x="4017963" y="3995738"/>
          <p14:tracePt t="293508" x="3970338" y="4003675"/>
          <p14:tracePt t="293524" x="3867150" y="4027488"/>
          <p14:tracePt t="293525" x="3843338" y="4043363"/>
          <p14:tracePt t="293531" x="3810000" y="4059238"/>
          <p14:tracePt t="293538" x="3794125" y="4067175"/>
          <p14:tracePt t="293547" x="3786188" y="4067175"/>
          <p14:tracePt t="293554" x="3778250" y="4067175"/>
          <p14:tracePt t="293576" x="3770313" y="4067175"/>
          <p14:tracePt t="293584" x="3770313" y="4075113"/>
          <p14:tracePt t="294108" x="3770313" y="4067175"/>
          <p14:tracePt t="294133" x="3778250" y="4059238"/>
          <p14:tracePt t="294138" x="3778250" y="4051300"/>
          <p14:tracePt t="294146" x="3786188" y="4051300"/>
          <p14:tracePt t="294154" x="3786188" y="4043363"/>
          <p14:tracePt t="294176" x="3794125" y="4043363"/>
          <p14:tracePt t="294178" x="3794125" y="4027488"/>
          <p14:tracePt t="294192" x="3794125" y="4019550"/>
          <p14:tracePt t="294200" x="3794125" y="4011613"/>
          <p14:tracePt t="294207" x="3810000" y="4003675"/>
          <p14:tracePt t="294232" x="3810000" y="3995738"/>
          <p14:tracePt t="294246" x="3817938" y="3979863"/>
          <p14:tracePt t="294251" x="3817938" y="3971925"/>
          <p14:tracePt t="294303" x="3825875" y="3971925"/>
          <p14:tracePt t="294311" x="3825875" y="3963988"/>
          <p14:tracePt t="294329" x="3825875" y="3956050"/>
          <p14:tracePt t="294342" x="3825875" y="3948113"/>
          <p14:tracePt t="294357" x="3833813" y="3948113"/>
          <p14:tracePt t="294371" x="3833813" y="3938588"/>
          <p14:tracePt t="294386" x="3843338" y="3938588"/>
          <p14:tracePt t="295053" x="3833813" y="3938588"/>
          <p14:tracePt t="295248" x="3825875" y="3938588"/>
          <p14:tracePt t="295264" x="3817938" y="3938588"/>
          <p14:tracePt t="295286" x="3802063" y="3930650"/>
          <p14:tracePt t="295287" x="3794125" y="3930650"/>
          <p14:tracePt t="295294" x="3778250" y="3922713"/>
          <p14:tracePt t="295301" x="3770313" y="3922713"/>
          <p14:tracePt t="295308" x="3762375" y="3914775"/>
          <p14:tracePt t="295316" x="3730625" y="3906838"/>
          <p14:tracePt t="295324" x="3706813" y="3906838"/>
          <p14:tracePt t="295332" x="3690938" y="3898900"/>
          <p14:tracePt t="295346" x="3675063" y="3890963"/>
          <p14:tracePt t="295353" x="3659188" y="3883025"/>
          <p14:tracePt t="295354" x="3643313" y="3883025"/>
          <p14:tracePt t="295363" x="3635375" y="3883025"/>
          <p14:tracePt t="295369" x="3627438" y="3883025"/>
          <p14:tracePt t="295376" x="3627438" y="3875088"/>
          <p14:tracePt t="295383" x="3619500" y="3875088"/>
          <p14:tracePt t="295563" x="3611563" y="3875088"/>
          <p14:tracePt t="295586" x="3603625" y="3883025"/>
          <p14:tracePt t="295638" x="3595688" y="3890963"/>
          <p14:tracePt t="295646" x="3595688" y="3898900"/>
          <p14:tracePt t="295668" x="3587750" y="3898900"/>
          <p14:tracePt t="295669" x="3579813" y="3898900"/>
          <p14:tracePt t="295684" x="3563938" y="3898900"/>
          <p14:tracePt t="295691" x="3556000" y="3898900"/>
          <p14:tracePt t="295699" x="3548063" y="3898900"/>
          <p14:tracePt t="295706" x="3540125" y="3898900"/>
          <p14:tracePt t="295721" x="3524250" y="3898900"/>
          <p14:tracePt t="295729" x="3500438" y="3890963"/>
          <p14:tracePt t="295744" x="3459163" y="3875088"/>
          <p14:tracePt t="295751" x="3451225" y="3867150"/>
          <p14:tracePt t="295759" x="3435350" y="3867150"/>
          <p14:tracePt t="295773" x="3427413" y="3859213"/>
          <p14:tracePt t="295796" x="3419475" y="3859213"/>
          <p14:tracePt t="296075" x="3419475" y="3883025"/>
          <p14:tracePt t="296089" x="3427413" y="3898900"/>
          <p14:tracePt t="296097" x="3427413" y="3906838"/>
          <p14:tracePt t="296118" x="3427413" y="3922713"/>
          <p14:tracePt t="296119" x="3435350" y="3930650"/>
          <p14:tracePt t="296134" x="3443288" y="3971925"/>
          <p14:tracePt t="296141" x="3443288" y="4003675"/>
          <p14:tracePt t="296149" x="3443288" y="4019550"/>
          <p14:tracePt t="296164" x="3443288" y="4051300"/>
          <p14:tracePt t="296186" x="3451225" y="4122738"/>
          <p14:tracePt t="296187" x="3451225" y="4146550"/>
          <p14:tracePt t="296188" x="3451225" y="4170363"/>
          <p14:tracePt t="296202" x="3451225" y="4202113"/>
          <p14:tracePt t="296210" x="3451225" y="4210050"/>
          <p14:tracePt t="296216" x="3451225" y="4225925"/>
          <p14:tracePt t="296224" x="3451225" y="4233863"/>
          <p14:tracePt t="296232" x="3451225" y="4241800"/>
          <p14:tracePt t="296238" x="3451225" y="4249738"/>
          <p14:tracePt t="296246" x="3451225" y="4265613"/>
          <p14:tracePt t="296262" x="3451225" y="4273550"/>
          <p14:tracePt t="296276" x="3459163" y="4291013"/>
          <p14:tracePt t="296314" x="3459163" y="4298950"/>
          <p14:tracePt t="296487" x="3459163" y="4306888"/>
          <p14:tracePt t="296493" x="3459163" y="4314825"/>
          <p14:tracePt t="296502" x="3459163" y="4322763"/>
          <p14:tracePt t="296516" x="3459163" y="4330700"/>
          <p14:tracePt t="296524" x="3451225" y="4330700"/>
          <p14:tracePt t="296531" x="3451225" y="4338638"/>
          <p14:tracePt t="296538" x="3451225" y="4346575"/>
          <p14:tracePt t="296555" x="3443288" y="4354513"/>
          <p14:tracePt t="296561" x="3435350" y="4354513"/>
          <p14:tracePt t="296630" x="3427413" y="4362450"/>
          <p14:tracePt t="296801" x="3427413" y="4338638"/>
          <p14:tracePt t="296809" x="3435350" y="4298950"/>
          <p14:tracePt t="296816" x="3451225" y="4241800"/>
          <p14:tracePt t="296831" x="3467100" y="4186238"/>
          <p14:tracePt t="296833" x="3476625" y="4138613"/>
          <p14:tracePt t="296847" x="3492500" y="4083050"/>
          <p14:tracePt t="296854" x="3508375" y="4027488"/>
          <p14:tracePt t="296861" x="3524250" y="3987800"/>
          <p14:tracePt t="296868" x="3524250" y="3971925"/>
          <p14:tracePt t="296876" x="3532188" y="3956050"/>
          <p14:tracePt t="296884" x="3532188" y="3938588"/>
          <p14:tracePt t="296891" x="3540125" y="3914775"/>
          <p14:tracePt t="296899" x="3540125" y="3906838"/>
          <p14:tracePt t="296906" x="3540125" y="3898900"/>
          <p14:tracePt t="296914" x="3540125" y="3890963"/>
          <p14:tracePt t="296921" x="3548063" y="3890963"/>
          <p14:tracePt t="296928" x="3548063" y="3883025"/>
          <p14:tracePt t="297123" x="3548063" y="3890963"/>
          <p14:tracePt t="297124" x="3548063" y="3898900"/>
          <p14:tracePt t="297131" x="3540125" y="3906838"/>
          <p14:tracePt t="297139" x="3532188" y="3922713"/>
          <p14:tracePt t="297146" x="3532188" y="3930650"/>
          <p14:tracePt t="297154" x="3532188" y="3938588"/>
          <p14:tracePt t="297161" x="3532188" y="3963988"/>
          <p14:tracePt t="297183" x="3532188" y="3979863"/>
          <p14:tracePt t="297184" x="3524250" y="4003675"/>
          <p14:tracePt t="297185" x="3524250" y="4019550"/>
          <p14:tracePt t="297191" x="3516313" y="4043363"/>
          <p14:tracePt t="297199" x="3516313" y="4067175"/>
          <p14:tracePt t="297206" x="3516313" y="4090988"/>
          <p14:tracePt t="297221" x="3516313" y="4122738"/>
          <p14:tracePt t="297229" x="3516313" y="4146550"/>
          <p14:tracePt t="297231" x="3508375" y="4170363"/>
          <p14:tracePt t="297245" x="3508375" y="4217988"/>
          <p14:tracePt t="297251" x="3508375" y="4225925"/>
          <p14:tracePt t="297259" x="3508375" y="4233863"/>
          <p14:tracePt t="297283" x="3508375" y="4257675"/>
          <p14:tracePt t="297296" x="3508375" y="4265613"/>
          <p14:tracePt t="297298" x="3508375" y="4298950"/>
          <p14:tracePt t="297304" x="3508375" y="4306888"/>
          <p14:tracePt t="297310" x="3508375" y="4314825"/>
          <p14:tracePt t="297318" x="3508375" y="4322763"/>
          <p14:tracePt t="297348" x="3508375" y="4362450"/>
          <p14:tracePt t="297350" x="3508375" y="4370388"/>
          <p14:tracePt t="297356" x="3508375" y="4378325"/>
          <p14:tracePt t="297425" x="3508375" y="4386263"/>
          <p14:tracePt t="297483" x="3508375" y="4362450"/>
          <p14:tracePt t="297491" x="3508375" y="4322763"/>
          <p14:tracePt t="297506" x="3532188" y="4210050"/>
          <p14:tracePt t="297521" x="3540125" y="4130675"/>
          <p14:tracePt t="297523" x="3540125" y="4083050"/>
          <p14:tracePt t="297530" x="3540125" y="4035425"/>
          <p14:tracePt t="297536" x="3540125" y="3979863"/>
          <p14:tracePt t="297544" x="3540125" y="3922713"/>
          <p14:tracePt t="297553" x="3540125" y="3859213"/>
          <p14:tracePt t="297559" x="3540125" y="3803650"/>
          <p14:tracePt t="297574" x="3540125" y="3732213"/>
          <p14:tracePt t="297581" x="3540125" y="3700463"/>
          <p14:tracePt t="297588" x="3540125" y="3668713"/>
          <p14:tracePt t="297596" x="3540125" y="3629025"/>
          <p14:tracePt t="297604" x="3540125" y="3605213"/>
          <p14:tracePt t="297619" x="3540125" y="3595688"/>
          <p14:tracePt t="297627" x="3540125" y="3587750"/>
          <p14:tracePt t="297634" x="3540125" y="3579813"/>
          <p14:tracePt t="297642" x="3540125" y="3571875"/>
          <p14:tracePt t="297664" x="3540125" y="3563938"/>
          <p14:tracePt t="297851" x="3540125" y="3579813"/>
          <p14:tracePt t="297852" x="3524250" y="3636963"/>
          <p14:tracePt t="297859" x="3508375" y="3684588"/>
          <p14:tracePt t="297866" x="3492500" y="3724275"/>
          <p14:tracePt t="297873" x="3484563" y="3779838"/>
          <p14:tracePt t="297881" x="3467100" y="3827463"/>
          <p14:tracePt t="297888" x="3451225" y="3906838"/>
          <p14:tracePt t="297904" x="3435350" y="4027488"/>
          <p14:tracePt t="297911" x="3427413" y="4067175"/>
          <p14:tracePt t="297919" x="3419475" y="4106863"/>
          <p14:tracePt t="297927" x="3419475" y="4130675"/>
          <p14:tracePt t="297948" x="3419475" y="4146550"/>
          <p14:tracePt t="297949" x="3419475" y="4170363"/>
          <p14:tracePt t="297950" x="3411538" y="4178300"/>
          <p14:tracePt t="297964" x="3411538" y="4202113"/>
          <p14:tracePt t="297971" x="3411538" y="4210050"/>
          <p14:tracePt t="297980" x="3411538" y="4217988"/>
          <p14:tracePt t="297994" x="3411538" y="4225925"/>
          <p14:tracePt t="298016" x="3403600" y="4225925"/>
          <p14:tracePt t="298016" x="3403600" y="4233863"/>
          <p14:tracePt t="298024" x="3403600" y="4241800"/>
          <p14:tracePt t="298031" x="3403600" y="4249738"/>
          <p14:tracePt t="298054" x="3403600" y="4257675"/>
          <p14:tracePt t="298143" x="3403600" y="4265613"/>
          <p14:tracePt t="298158" x="3403600" y="4273550"/>
          <p14:tracePt t="298174" x="3403600" y="4281488"/>
          <p14:tracePt t="298181" x="3403600" y="4291013"/>
          <p14:tracePt t="298181" x="3403600" y="4306888"/>
          <p14:tracePt t="298188" x="3403600" y="4322763"/>
          <p14:tracePt t="298196" x="3403600" y="4354513"/>
          <p14:tracePt t="298204" x="3403600" y="4370388"/>
          <p14:tracePt t="298211" x="3403600" y="4402138"/>
          <p14:tracePt t="298219" x="3403600" y="4418013"/>
          <p14:tracePt t="298241" x="3395663" y="4433888"/>
          <p14:tracePt t="298241" x="3395663" y="4457700"/>
          <p14:tracePt t="298243" x="3387725" y="4481513"/>
          <p14:tracePt t="298392" x="3387725" y="4473575"/>
          <p14:tracePt t="298398" x="3387725" y="4465638"/>
          <p14:tracePt t="298414" x="3387725" y="4457700"/>
          <p14:tracePt t="298422" x="3387725" y="4449763"/>
          <p14:tracePt t="298429" x="3387725" y="4441825"/>
          <p14:tracePt t="298460" x="3395663" y="4418013"/>
          <p14:tracePt t="298461" x="3395663" y="4410075"/>
          <p14:tracePt t="298893" x="3403600" y="4410075"/>
          <p14:tracePt t="298894" x="3451225" y="4441825"/>
          <p14:tracePt t="298909" x="3627438" y="4513263"/>
          <p14:tracePt t="298916" x="3770313" y="4552950"/>
          <p14:tracePt t="298924" x="3875088" y="4568825"/>
          <p14:tracePt t="298931" x="4025900" y="4584700"/>
          <p14:tracePt t="298938" x="4217988" y="4624388"/>
          <p14:tracePt t="298946" x="4416425" y="4633913"/>
          <p14:tracePt t="298962" x="4838700" y="4641850"/>
          <p14:tracePt t="298969" x="5094288" y="4592638"/>
          <p14:tracePt t="298976" x="5268913" y="4529138"/>
          <p14:tracePt t="298983" x="5445125" y="4473575"/>
          <p14:tracePt t="298992" x="5588000" y="4418013"/>
          <p14:tracePt t="299014" x="5732463" y="4354513"/>
          <p14:tracePt t="299014" x="5788025" y="4314825"/>
          <p14:tracePt t="299021" x="5827713" y="4291013"/>
          <p14:tracePt t="299029" x="5843588" y="4265613"/>
          <p14:tracePt t="299036" x="5859463" y="4241800"/>
          <p14:tracePt t="299043" x="5867400" y="4225925"/>
          <p14:tracePt t="299051" x="5867400" y="4210050"/>
          <p14:tracePt t="299075" x="5875338" y="4178300"/>
          <p14:tracePt t="299076" x="5875338" y="4170363"/>
          <p14:tracePt t="299081" x="5875338" y="4154488"/>
          <p14:tracePt t="299088" x="5875338" y="4138613"/>
          <p14:tracePt t="299096" x="5875338" y="4122738"/>
          <p14:tracePt t="299104" x="5875338" y="4106863"/>
          <p14:tracePt t="299111" x="5867400" y="4090988"/>
          <p14:tracePt t="299126" x="5859463" y="4075113"/>
          <p14:tracePt t="299128" x="5851525" y="4051300"/>
          <p14:tracePt t="299133" x="5827713" y="4027488"/>
          <p14:tracePt t="299142" x="5819775" y="4011613"/>
          <p14:tracePt t="299149" x="5811838" y="3995738"/>
          <p14:tracePt t="299156" x="5795963" y="3971925"/>
          <p14:tracePt t="299164" x="5788025" y="3938588"/>
          <p14:tracePt t="299172" x="5764213" y="3914775"/>
          <p14:tracePt t="299186" x="5716588" y="3827463"/>
          <p14:tracePt t="299195" x="5700713" y="3795713"/>
          <p14:tracePt t="299201" x="5667375" y="3748088"/>
          <p14:tracePt t="299209" x="5643563" y="3716338"/>
          <p14:tracePt t="299239" x="5603875" y="3660775"/>
          <p14:tracePt t="299240" x="5572125" y="3613150"/>
          <p14:tracePt t="299240" x="5548313" y="3595688"/>
          <p14:tracePt t="299254" x="5508625" y="3524250"/>
          <p14:tracePt t="299261" x="5500688" y="3508375"/>
          <p14:tracePt t="299269" x="5492750" y="3500438"/>
          <p14:tracePt t="299284" x="5476875" y="3460750"/>
          <p14:tracePt t="299292" x="5468938" y="3429000"/>
          <p14:tracePt t="299299" x="5461000" y="3405188"/>
          <p14:tracePt t="299306" x="5453063" y="3389313"/>
          <p14:tracePt t="299314" x="5453063" y="3365500"/>
          <p14:tracePt t="299329" x="5437188" y="3333750"/>
          <p14:tracePt t="299351" x="5429250" y="3309938"/>
          <p14:tracePt t="299352" x="5421313" y="3278188"/>
          <p14:tracePt t="299359" x="5413375" y="3270250"/>
          <p14:tracePt t="299366" x="5413375" y="3262313"/>
          <p14:tracePt t="299381" x="5405438" y="3252788"/>
          <p14:tracePt t="299404" x="5397500" y="3244850"/>
          <p14:tracePt t="299428" x="5397500" y="3236913"/>
          <p14:tracePt t="299516" x="5405438" y="3236913"/>
          <p14:tracePt t="299531" x="5413375" y="3236913"/>
          <p14:tracePt t="299538" x="5413375" y="3244850"/>
          <p14:tracePt t="299569" x="5421313" y="3244850"/>
          <p14:tracePt t="299569" x="5429250" y="3244850"/>
          <p14:tracePt t="299570" x="5437188" y="3244850"/>
          <p14:tracePt t="299614" x="5445125" y="3244850"/>
          <p14:tracePt t="299629" x="5461000" y="3244850"/>
          <p14:tracePt t="299636" x="5468938" y="3236913"/>
          <p14:tracePt t="299644" x="5476875" y="3228975"/>
          <p14:tracePt t="299651" x="5484813" y="3228975"/>
          <p14:tracePt t="299659" x="5492750" y="3221038"/>
          <p14:tracePt t="299681" x="5492750" y="3213100"/>
          <p14:tracePt t="299682" x="5500688" y="3205163"/>
          <p14:tracePt t="299704" x="5508625" y="3197225"/>
          <p14:tracePt t="299726" x="5516563" y="3197225"/>
          <p14:tracePt t="299779" x="5524500" y="3197225"/>
          <p14:tracePt t="299808" x="5524500" y="3205163"/>
          <p14:tracePt t="299816" x="5540375" y="3244850"/>
          <p14:tracePt t="299838" x="5548313" y="3278188"/>
          <p14:tracePt t="299846" x="5564188" y="3333750"/>
          <p14:tracePt t="299847" x="5572125" y="3365500"/>
          <p14:tracePt t="299854" x="5580063" y="3397250"/>
          <p14:tracePt t="299868" x="5580063" y="3413125"/>
          <p14:tracePt t="299871" x="5580063" y="3429000"/>
          <p14:tracePt t="299884" x="5580063" y="3452813"/>
          <p14:tracePt t="299885" x="5580063" y="3468688"/>
          <p14:tracePt t="299899" x="5580063" y="3484563"/>
          <p14:tracePt t="299906" x="5580063" y="3500438"/>
          <p14:tracePt t="299914" x="5580063" y="3524250"/>
          <p14:tracePt t="299921" x="5580063" y="3532188"/>
          <p14:tracePt t="299936" x="5580063" y="3556000"/>
          <p14:tracePt t="299944" x="5580063" y="3571875"/>
          <p14:tracePt t="299958" x="5580063" y="3595688"/>
          <p14:tracePt t="299959" x="5580063" y="3605213"/>
          <p14:tracePt t="299960" x="5580063" y="3621088"/>
          <p14:tracePt t="299966" x="5580063" y="3644900"/>
          <p14:tracePt t="299975" x="5580063" y="3660775"/>
          <p14:tracePt t="299981" x="5580063" y="3676650"/>
          <p14:tracePt t="299988" x="5580063" y="3684588"/>
          <p14:tracePt t="300011" x="5580063" y="3716338"/>
          <p14:tracePt t="300012" x="5580063" y="3732213"/>
          <p14:tracePt t="300019" x="5580063" y="3740150"/>
          <p14:tracePt t="300026" x="5580063" y="3748088"/>
          <p14:tracePt t="300033" x="5580063" y="3756025"/>
          <p14:tracePt t="300042" x="5580063" y="3763963"/>
          <p14:tracePt t="300056" x="5580063" y="3771900"/>
          <p14:tracePt t="300058" x="5580063" y="3787775"/>
          <p14:tracePt t="300071" x="5580063" y="3795713"/>
          <p14:tracePt t="300071" x="5580063" y="3803650"/>
          <p14:tracePt t="300079" x="5580063" y="3811588"/>
          <p14:tracePt t="300094" x="5580063" y="3819525"/>
          <p14:tracePt t="300125" x="5580063" y="3843338"/>
          <p14:tracePt t="300176" x="5580063" y="3851275"/>
          <p14:tracePt t="300192" x="5580063" y="3843338"/>
          <p14:tracePt t="300198" x="5588000" y="3811588"/>
          <p14:tracePt t="300206" x="5595938" y="3787775"/>
          <p14:tracePt t="300214" x="5603875" y="3740150"/>
          <p14:tracePt t="300221" x="5611813" y="3692525"/>
          <p14:tracePt t="300236" x="5611813" y="3636963"/>
          <p14:tracePt t="300244" x="5619750" y="3613150"/>
          <p14:tracePt t="300251" x="5619750" y="3587750"/>
          <p14:tracePt t="300266" x="5619750" y="3579813"/>
          <p14:tracePt t="300275" x="5627688" y="3563938"/>
          <p14:tracePt t="300281" x="5627688" y="3548063"/>
          <p14:tracePt t="300296" x="5627688" y="3540125"/>
          <p14:tracePt t="300485" x="5627688" y="3548063"/>
          <p14:tracePt t="300513" x="5627688" y="3579813"/>
          <p14:tracePt t="300515" x="5627688" y="3605213"/>
          <p14:tracePt t="300516" x="5627688" y="3629025"/>
          <p14:tracePt t="300529" x="5627688" y="3692525"/>
          <p14:tracePt t="300536" x="5627688" y="3716338"/>
          <p14:tracePt t="300544" x="5627688" y="3756025"/>
          <p14:tracePt t="300551" x="5627688" y="3763963"/>
          <p14:tracePt t="300558" x="5627688" y="3787775"/>
          <p14:tracePt t="300566" x="5627688" y="3811588"/>
          <p14:tracePt t="300574" x="5627688" y="3827463"/>
          <p14:tracePt t="300581" x="5627688" y="3843338"/>
          <p14:tracePt t="300588" x="5627688" y="3867150"/>
          <p14:tracePt t="300596" x="5627688" y="3883025"/>
          <p14:tracePt t="300603" x="5627688" y="3906838"/>
          <p14:tracePt t="300619" x="5619750" y="3930650"/>
          <p14:tracePt t="300626" x="5619750" y="3948113"/>
          <p14:tracePt t="300627" x="5611813" y="3979863"/>
          <p14:tracePt t="300634" x="5603875" y="4027488"/>
          <p14:tracePt t="300641" x="5595938" y="4035425"/>
          <p14:tracePt t="300649" x="5588000" y="4043363"/>
          <p14:tracePt t="300656" x="5588000" y="4059238"/>
          <p14:tracePt t="300679" x="5564188" y="4083050"/>
          <p14:tracePt t="300686" x="5564188" y="4090988"/>
          <p14:tracePt t="300694" x="5556250" y="4098925"/>
          <p14:tracePt t="300701" x="5548313" y="4106863"/>
          <p14:tracePt t="300717" x="5516563" y="4122738"/>
          <p14:tracePt t="300738" x="5492750" y="4138613"/>
          <p14:tracePt t="300740" x="5349875" y="4162425"/>
          <p14:tracePt t="300746" x="5253038" y="4178300"/>
          <p14:tracePt t="300754" x="5189538" y="4186238"/>
          <p14:tracePt t="300761" x="5126038" y="4186238"/>
          <p14:tracePt t="300769" x="5038725" y="4186238"/>
          <p14:tracePt t="300784" x="4975225" y="4194175"/>
          <p14:tracePt t="300791" x="4902200" y="4194175"/>
          <p14:tracePt t="300792" x="4806950" y="4202113"/>
          <p14:tracePt t="300798" x="4759325" y="4202113"/>
          <p14:tracePt t="300806" x="4719638" y="4217988"/>
          <p14:tracePt t="300814" x="4687888" y="4225925"/>
          <p14:tracePt t="300821" x="4679950" y="4233863"/>
          <p14:tracePt t="300836" x="4672013" y="4233863"/>
          <p14:tracePt t="300844" x="4664075" y="4241800"/>
          <p14:tracePt t="300851" x="4656138" y="4241800"/>
          <p14:tracePt t="300867" x="4648200" y="4241800"/>
          <p14:tracePt t="300882" x="4640263" y="4241800"/>
          <p14:tracePt t="300888" x="4632325" y="4249738"/>
          <p14:tracePt t="300889" x="4616450" y="4249738"/>
          <p14:tracePt t="300904" x="4608513" y="4249738"/>
          <p14:tracePt t="300904" x="4592638" y="4249738"/>
          <p14:tracePt t="300911" x="4567238" y="4249738"/>
          <p14:tracePt t="300919" x="4559300" y="4249738"/>
          <p14:tracePt t="300926" x="4535488" y="4249738"/>
          <p14:tracePt t="300948" x="4519613" y="4249738"/>
          <p14:tracePt t="300957" x="4479925" y="4249738"/>
          <p14:tracePt t="300958" x="4471988" y="4257675"/>
          <p14:tracePt t="300964" x="4464050" y="4257675"/>
          <p14:tracePt t="300971" x="4456113" y="4257675"/>
          <p14:tracePt t="301011" x="4448175" y="4257675"/>
          <p14:tracePt t="301016" x="4448175" y="4265613"/>
          <p14:tracePt t="301061" x="4440238" y="4265613"/>
          <p14:tracePt t="301069" x="4440238" y="4273550"/>
          <p14:tracePt t="301070" x="4440238" y="4281488"/>
          <p14:tracePt t="301084" x="4432300" y="4281488"/>
          <p14:tracePt t="301091" x="4424363" y="4281488"/>
          <p14:tracePt t="301121" x="4424363" y="4291013"/>
          <p14:tracePt t="301129" x="4400550" y="4291013"/>
          <p14:tracePt t="301130" x="4384675" y="4298950"/>
          <p14:tracePt t="301136" x="4376738" y="4298950"/>
          <p14:tracePt t="301144" x="4360863" y="4306888"/>
          <p14:tracePt t="301158" x="4352925" y="4306888"/>
          <p14:tracePt t="301166" x="4344988" y="4306888"/>
          <p14:tracePt t="301181" x="4337050" y="4306888"/>
          <p14:tracePt t="301436" x="4337050" y="4314825"/>
          <p14:tracePt t="301460" x="4337050" y="4322763"/>
          <p14:tracePt t="301466" x="4344988" y="4322763"/>
          <p14:tracePt t="301481" x="4352925" y="4322763"/>
          <p14:tracePt t="301504" x="4360863" y="4322763"/>
          <p14:tracePt t="302088" x="4368800" y="4322763"/>
          <p14:tracePt t="302111" x="4376738" y="4322763"/>
          <p14:tracePt t="302112" x="4392613" y="4322763"/>
          <p14:tracePt t="302119" x="4400550" y="4322763"/>
          <p14:tracePt t="302127" x="4408488" y="4322763"/>
          <p14:tracePt t="302148" x="4416425" y="4322763"/>
          <p14:tracePt t="302178" x="4424363" y="4322763"/>
          <p14:tracePt t="302186" x="4432300" y="4322763"/>
          <p14:tracePt t="302210" x="4440238" y="4322763"/>
          <p14:tracePt t="302224" x="4440238" y="4330700"/>
          <p14:tracePt t="302238" x="4456113" y="4330700"/>
          <p14:tracePt t="302246" x="4464050" y="4330700"/>
          <p14:tracePt t="302277" x="4495800" y="4330700"/>
          <p14:tracePt t="302277" x="4503738" y="4338638"/>
          <p14:tracePt t="302284" x="4511675" y="4338638"/>
          <p14:tracePt t="302291" x="4527550" y="4346575"/>
          <p14:tracePt t="302299" x="4535488" y="4346575"/>
          <p14:tracePt t="302306" x="4543425" y="4346575"/>
          <p14:tracePt t="302314" x="4551363" y="4346575"/>
          <p14:tracePt t="302583" x="4543425" y="4346575"/>
          <p14:tracePt t="302592" x="4535488" y="4346575"/>
          <p14:tracePt t="302599" x="4527550" y="4354513"/>
          <p14:tracePt t="302614" x="4519613" y="4354513"/>
          <p14:tracePt t="302615" x="4511675" y="4354513"/>
          <p14:tracePt t="302621" x="4495800" y="4362450"/>
          <p14:tracePt t="302628" x="4487863" y="4362450"/>
          <p14:tracePt t="302644" x="4479925" y="4362450"/>
          <p14:tracePt t="302682" x="4471988" y="4362450"/>
          <p14:tracePt t="302696" x="4464050" y="4362450"/>
          <p14:tracePt t="302929" x="4479925" y="4362450"/>
          <p14:tracePt t="302936" x="4487863" y="4362450"/>
          <p14:tracePt t="302951" x="4495800" y="4362450"/>
          <p14:tracePt t="302952" x="4503738" y="4362450"/>
          <p14:tracePt t="302960" x="4519613" y="4362450"/>
          <p14:tracePt t="302966" x="4527550" y="4370388"/>
          <p14:tracePt t="302973" x="4535488" y="4370388"/>
          <p14:tracePt t="302989" x="4551363" y="4370388"/>
          <p14:tracePt t="303025" x="4559300" y="4370388"/>
          <p14:tracePt t="303266" x="4543425" y="4370388"/>
          <p14:tracePt t="303267" x="4535488" y="4370388"/>
          <p14:tracePt t="303289" x="4503738" y="4370388"/>
          <p14:tracePt t="303296" x="4487863" y="4370388"/>
          <p14:tracePt t="303304" x="4479925" y="4370388"/>
          <p14:tracePt t="303311" x="4471988" y="4370388"/>
          <p14:tracePt t="303326" x="4464050" y="4370388"/>
          <p14:tracePt t="303364" x="4456113" y="4370388"/>
          <p14:tracePt t="303401" x="4448175" y="4370388"/>
          <p14:tracePt t="303491" x="4456113" y="4370388"/>
          <p14:tracePt t="303513" x="4464050" y="4370388"/>
          <p14:tracePt t="303529" x="4471988" y="4370388"/>
          <p14:tracePt t="303544" x="4479925" y="4370388"/>
          <p14:tracePt t="303559" x="4487863" y="4370388"/>
          <p14:tracePt t="304376" x="4495800" y="4370388"/>
          <p14:tracePt t="304399" x="4511675" y="4370388"/>
          <p14:tracePt t="304401" x="4527550" y="4370388"/>
          <p14:tracePt t="304406" x="4535488" y="4370388"/>
          <p14:tracePt t="304413" x="4543425" y="4370388"/>
          <p14:tracePt t="304421" x="4551363" y="4370388"/>
          <p14:tracePt t="304437" x="4559300" y="4370388"/>
          <p14:tracePt t="304444" x="4567238" y="4370388"/>
          <p14:tracePt t="304451" x="4576763" y="4370388"/>
          <p14:tracePt t="308069" x="4576763" y="4273550"/>
          <p14:tracePt t="308070" x="4543425" y="4138613"/>
          <p14:tracePt t="308074" x="4535488" y="4075113"/>
          <p14:tracePt t="308075" x="4527550" y="4051300"/>
          <p14:tracePt t="308075" x="4519613" y="4035425"/>
          <p14:tracePt t="308097" x="4503738" y="3979863"/>
          <p14:tracePt t="308104" x="4503738" y="3956050"/>
          <p14:tracePt t="308112" x="4503738" y="3938588"/>
          <p14:tracePt t="308118" x="4495800" y="3922713"/>
          <p14:tracePt t="308126" x="4487863" y="3898900"/>
          <p14:tracePt t="308134" x="4479925" y="3883025"/>
          <p14:tracePt t="308143" x="4479925" y="3851275"/>
          <p14:tracePt t="308149" x="4471988" y="3811588"/>
          <p14:tracePt t="308156" x="4471988" y="3779838"/>
          <p14:tracePt t="308172" x="4456113" y="3724275"/>
          <p14:tracePt t="308179" x="4448175" y="3708400"/>
          <p14:tracePt t="308194" x="4440238" y="3684588"/>
          <p14:tracePt t="308194" x="4440238" y="3668713"/>
          <p14:tracePt t="308217" x="4440238" y="3636963"/>
          <p14:tracePt t="308218" x="4440238" y="3621088"/>
          <p14:tracePt t="308232" x="4432300" y="3579813"/>
          <p14:tracePt t="308239" x="4424363" y="3556000"/>
          <p14:tracePt t="308246" x="4424363" y="3532188"/>
          <p14:tracePt t="308262" x="4424363" y="3516313"/>
          <p14:tracePt t="308269" x="4424363" y="3508375"/>
          <p14:tracePt t="308285" x="4416425" y="3492500"/>
          <p14:tracePt t="308306" x="4416425" y="3484563"/>
          <p14:tracePt t="308329" x="4408488" y="3484563"/>
          <p14:tracePt t="308344" x="4400550" y="3476625"/>
          <p14:tracePt t="308351" x="4392613" y="3468688"/>
          <p14:tracePt t="308359" x="4384675" y="3468688"/>
          <p14:tracePt t="308366" x="4368800" y="3460750"/>
          <p14:tracePt t="308373" x="4352925" y="3452813"/>
          <p14:tracePt t="308382" x="4344988" y="3452813"/>
          <p14:tracePt t="308396" x="4329113" y="3452813"/>
          <p14:tracePt t="308396" x="4313238" y="3444875"/>
          <p14:tracePt t="308411" x="4305300" y="3444875"/>
          <p14:tracePt t="308419" x="4297363" y="3444875"/>
          <p14:tracePt t="308433" x="4281488" y="3444875"/>
          <p14:tracePt t="308448" x="4273550" y="3444875"/>
          <p14:tracePt t="308449" x="4257675" y="3444875"/>
          <p14:tracePt t="308464" x="4241800" y="3444875"/>
          <p14:tracePt t="308471" x="4225925" y="3444875"/>
          <p14:tracePt t="308495" x="4210050" y="3444875"/>
          <p14:tracePt t="308501" x="4192588" y="3444875"/>
          <p14:tracePt t="308509" x="4176713" y="3444875"/>
          <p14:tracePt t="308510" x="4176713" y="3452813"/>
          <p14:tracePt t="308516" x="4160838" y="3452813"/>
          <p14:tracePt t="308532" x="4152900" y="3452813"/>
          <p14:tracePt t="308547" x="4144963" y="3460750"/>
          <p14:tracePt t="308562" x="4129088" y="3460750"/>
          <p14:tracePt t="308569" x="4121150" y="3460750"/>
          <p14:tracePt t="308584" x="4113213" y="3460750"/>
          <p14:tracePt t="308599" x="4105275" y="3460750"/>
          <p14:tracePt t="308607" x="4097338" y="3460750"/>
          <p14:tracePt t="308622" x="4089400" y="3460750"/>
          <p14:tracePt t="308622" x="4081463" y="3460750"/>
          <p14:tracePt t="308637" x="4073525" y="3460750"/>
          <p14:tracePt t="308659" x="4065588" y="3468688"/>
          <p14:tracePt t="308675" x="4057650" y="3468688"/>
          <p14:tracePt t="308677" x="4041775" y="3476625"/>
          <p14:tracePt t="308689" x="4010025" y="3476625"/>
          <p14:tracePt t="308719" x="3986213" y="3492500"/>
          <p14:tracePt t="308726" x="3978275" y="3492500"/>
          <p14:tracePt t="308727" x="3954463" y="3500438"/>
          <p14:tracePt t="308735" x="3946525" y="3508375"/>
          <p14:tracePt t="308741" x="3938588" y="3508375"/>
          <p14:tracePt t="308749" x="3938588" y="3516313"/>
          <p14:tracePt t="308764" x="3922713" y="3516313"/>
          <p14:tracePt t="308778" x="3922713" y="3524250"/>
          <p14:tracePt t="308788" x="3906838" y="3532188"/>
          <p14:tracePt t="308788" x="3898900" y="3540125"/>
          <p14:tracePt t="308794" x="3898900" y="3548063"/>
          <p14:tracePt t="308801" x="3890963" y="3556000"/>
          <p14:tracePt t="308817" x="3875088" y="3571875"/>
          <p14:tracePt t="308839" x="3875088" y="3595688"/>
          <p14:tracePt t="308840" x="3875088" y="3605213"/>
          <p14:tracePt t="308846" x="3867150" y="3613150"/>
          <p14:tracePt t="308854" x="3867150" y="3621088"/>
          <p14:tracePt t="308862" x="3867150" y="3629025"/>
          <p14:tracePt t="308869" x="3867150" y="3636963"/>
          <p14:tracePt t="308884" x="3867150" y="3652838"/>
          <p14:tracePt t="308891" x="3867150" y="3660775"/>
          <p14:tracePt t="308892" x="3867150" y="3668713"/>
          <p14:tracePt t="308899" x="3867150" y="3684588"/>
          <p14:tracePt t="308914" x="3867150" y="3692525"/>
          <p14:tracePt t="308951" x="3867150" y="3708400"/>
          <p14:tracePt t="308953" x="3883025" y="3724275"/>
          <p14:tracePt t="308955" x="3883025" y="3732213"/>
          <p14:tracePt t="308967" x="3906838" y="3748088"/>
          <p14:tracePt t="308974" x="3906838" y="3756025"/>
          <p14:tracePt t="308989" x="3914775" y="3756025"/>
          <p14:tracePt t="308991" x="3922713" y="3763963"/>
          <p14:tracePt t="309005" x="3930650" y="3771900"/>
          <p14:tracePt t="309012" x="3938588" y="3779838"/>
          <p14:tracePt t="309019" x="3946525" y="3779838"/>
          <p14:tracePt t="309026" x="3954463" y="3787775"/>
          <p14:tracePt t="309041" x="3962400" y="3795713"/>
          <p14:tracePt t="309042" x="3978275" y="3811588"/>
          <p14:tracePt t="309048" x="3986213" y="3819525"/>
          <p14:tracePt t="309064" x="4010025" y="3835400"/>
          <p14:tracePt t="309064" x="4033838" y="3835400"/>
          <p14:tracePt t="309071" x="4057650" y="3851275"/>
          <p14:tracePt t="309080" x="4073525" y="3859213"/>
          <p14:tracePt t="309094" x="4105275" y="3867150"/>
          <p14:tracePt t="309117" x="4152900" y="3883025"/>
          <p14:tracePt t="309118" x="4176713" y="3883025"/>
          <p14:tracePt t="309124" x="4200525" y="3883025"/>
          <p14:tracePt t="309132" x="4217988" y="3883025"/>
          <p14:tracePt t="309146" x="4257675" y="3883025"/>
          <p14:tracePt t="309162" x="4329113" y="3867150"/>
          <p14:tracePt t="309169" x="4368800" y="3851275"/>
          <p14:tracePt t="309176" x="4400550" y="3843338"/>
          <p14:tracePt t="309184" x="4432300" y="3827463"/>
          <p14:tracePt t="309191" x="4456113" y="3819525"/>
          <p14:tracePt t="309199" x="4487863" y="3803650"/>
          <p14:tracePt t="309206" x="4503738" y="3795713"/>
          <p14:tracePt t="309214" x="4519613" y="3787775"/>
          <p14:tracePt t="309229" x="4543425" y="3779838"/>
          <p14:tracePt t="309237" x="4551363" y="3771900"/>
          <p14:tracePt t="309244" x="4559300" y="3771900"/>
          <p14:tracePt t="309259" x="4559300" y="3763963"/>
          <p14:tracePt t="309267" x="4567238" y="3756025"/>
          <p14:tracePt t="309282" x="4576763" y="3748088"/>
          <p14:tracePt t="309283" x="4576763" y="3740150"/>
          <p14:tracePt t="309288" x="4584700" y="3732213"/>
          <p14:tracePt t="309296" x="4584700" y="3716338"/>
          <p14:tracePt t="309304" x="4592638" y="3700463"/>
          <p14:tracePt t="309319" x="4592638" y="3684588"/>
          <p14:tracePt t="309327" x="4592638" y="3660775"/>
          <p14:tracePt t="309334" x="4600575" y="3644900"/>
          <p14:tracePt t="309341" x="4600575" y="3629025"/>
          <p14:tracePt t="309342" x="4600575" y="3605213"/>
          <p14:tracePt t="309349" x="4600575" y="3587750"/>
          <p14:tracePt t="309357" x="4608513" y="3571875"/>
          <p14:tracePt t="309364" x="4608513" y="3556000"/>
          <p14:tracePt t="309371" x="4608513" y="3532188"/>
          <p14:tracePt t="309379" x="4608513" y="3524250"/>
          <p14:tracePt t="309394" x="4608513" y="3484563"/>
          <p14:tracePt t="309401" x="4608513" y="3476625"/>
          <p14:tracePt t="309409" x="4608513" y="3468688"/>
          <p14:tracePt t="309417" x="4608513" y="3460750"/>
          <p14:tracePt t="309431" x="4600575" y="3452813"/>
          <p14:tracePt t="309441" x="4592638" y="3444875"/>
          <p14:tracePt t="309454" x="4567238" y="3429000"/>
          <p14:tracePt t="309461" x="4543425" y="3421063"/>
          <p14:tracePt t="309470" x="4527550" y="3421063"/>
          <p14:tracePt t="309491" x="4487863" y="3405188"/>
          <p14:tracePt t="309492" x="4456113" y="3389313"/>
          <p14:tracePt t="309506" x="4408488" y="3373438"/>
          <p14:tracePt t="309507" x="4305300" y="3349625"/>
          <p14:tracePt t="309515" x="4265613" y="3341688"/>
          <p14:tracePt t="309521" x="4233863" y="3341688"/>
          <p14:tracePt t="309529" x="4184650" y="3341688"/>
          <p14:tracePt t="309544" x="4129088" y="3341688"/>
          <p14:tracePt t="309559" x="4089400" y="3341688"/>
          <p14:tracePt t="309559" x="4065588" y="3341688"/>
          <p14:tracePt t="309567" x="4033838" y="3341688"/>
          <p14:tracePt t="309573" x="4017963" y="3341688"/>
          <p14:tracePt t="309581" x="4002088" y="3341688"/>
          <p14:tracePt t="309590" x="3970338" y="3341688"/>
          <p14:tracePt t="309596" x="3962400" y="3357563"/>
          <p14:tracePt t="309604" x="3946525" y="3365500"/>
          <p14:tracePt t="309619" x="3930650" y="3373438"/>
          <p14:tracePt t="309620" x="3922713" y="3389313"/>
          <p14:tracePt t="309627" x="3906838" y="3405188"/>
          <p14:tracePt t="309634" x="3890963" y="3421063"/>
          <p14:tracePt t="309650" x="3883025" y="3436938"/>
          <p14:tracePt t="309672" x="3867150" y="3468688"/>
          <p14:tracePt t="309672" x="3867150" y="3484563"/>
          <p14:tracePt t="309673" x="3859213" y="3508375"/>
          <p14:tracePt t="309687" x="3843338" y="3548063"/>
          <p14:tracePt t="309694" x="3843338" y="3556000"/>
          <p14:tracePt t="309702" x="3833813" y="3571875"/>
          <p14:tracePt t="309718" x="3825875" y="3621088"/>
          <p14:tracePt t="309724" x="3810000" y="3652838"/>
          <p14:tracePt t="309732" x="3810000" y="3668713"/>
          <p14:tracePt t="309740" x="3810000" y="3692525"/>
          <p14:tracePt t="309747" x="3810000" y="3708400"/>
          <p14:tracePt t="309754" x="3802063" y="3724275"/>
          <p14:tracePt t="309762" x="3802063" y="3740150"/>
          <p14:tracePt t="309784" x="3802063" y="3771900"/>
          <p14:tracePt t="309786" x="3802063" y="3787775"/>
          <p14:tracePt t="309791" x="3802063" y="3795713"/>
          <p14:tracePt t="309799" x="3810000" y="3803650"/>
          <p14:tracePt t="309806" x="3810000" y="3819525"/>
          <p14:tracePt t="309815" x="3817938" y="3827463"/>
          <p14:tracePt t="309821" x="3825875" y="3843338"/>
          <p14:tracePt t="309837" x="3833813" y="3867150"/>
          <p14:tracePt t="309844" x="3843338" y="3883025"/>
          <p14:tracePt t="309851" x="3851275" y="3890963"/>
          <p14:tracePt t="309859" x="3867150" y="3906838"/>
          <p14:tracePt t="309875" x="3883025" y="3922713"/>
          <p14:tracePt t="309889" x="3906838" y="3948113"/>
          <p14:tracePt t="309889" x="3922713" y="3956050"/>
          <p14:tracePt t="309896" x="3938588" y="3963988"/>
          <p14:tracePt t="309904" x="3970338" y="3971925"/>
          <p14:tracePt t="309912" x="3994150" y="3971925"/>
          <p14:tracePt t="309920" x="4017963" y="3971925"/>
          <p14:tracePt t="309934" x="4049713" y="3979863"/>
          <p14:tracePt t="309949" x="4113213" y="3979863"/>
          <p14:tracePt t="309951" x="4144963" y="3979863"/>
          <p14:tracePt t="309956" x="4168775" y="3979863"/>
          <p14:tracePt t="309964" x="4184650" y="3979863"/>
          <p14:tracePt t="309971" x="4200525" y="3979863"/>
          <p14:tracePt t="309987" x="4233863" y="3979863"/>
          <p14:tracePt t="310001" x="4257675" y="3979863"/>
          <p14:tracePt t="310009" x="4265613" y="3979863"/>
          <p14:tracePt t="310016" x="4273550" y="3971925"/>
          <p14:tracePt t="310035" x="4281488" y="3971925"/>
          <p14:tracePt t="310046" x="4289425" y="3963988"/>
          <p14:tracePt t="310046" x="4297363" y="3956050"/>
          <p14:tracePt t="310062" x="4344988" y="3930650"/>
          <p14:tracePt t="310063" x="4368800" y="3914775"/>
          <p14:tracePt t="310070" x="4408488" y="3883025"/>
          <p14:tracePt t="310076" x="4432300" y="3859213"/>
          <p14:tracePt t="310084" x="4448175" y="3851275"/>
          <p14:tracePt t="310114" x="4471988" y="3835400"/>
          <p14:tracePt t="310115" x="4495800" y="3819525"/>
          <p14:tracePt t="310116" x="4503738" y="3811588"/>
          <p14:tracePt t="310130" x="4527550" y="3795713"/>
          <p14:tracePt t="310137" x="4527550" y="3779838"/>
          <p14:tracePt t="310159" x="4535488" y="3763963"/>
          <p14:tracePt t="310160" x="4535488" y="3756025"/>
          <p14:tracePt t="310173" x="4551363" y="3740150"/>
          <p14:tracePt t="310175" x="4559300" y="3724275"/>
          <p14:tracePt t="310182" x="4576763" y="3700463"/>
          <p14:tracePt t="310189" x="4584700" y="3684588"/>
          <p14:tracePt t="310204" x="4600575" y="3668713"/>
          <p14:tracePt t="310205" x="4608513" y="3644900"/>
          <p14:tracePt t="310212" x="4624388" y="3605213"/>
          <p14:tracePt t="310226" x="4624388" y="3587750"/>
          <p14:tracePt t="310227" x="4632325" y="3563938"/>
          <p14:tracePt t="310234" x="4632325" y="3556000"/>
          <p14:tracePt t="310241" x="4632325" y="3540125"/>
          <p14:tracePt t="310250" x="4632325" y="3532188"/>
          <p14:tracePt t="310256" x="4632325" y="3524250"/>
          <p14:tracePt t="310279" x="4632325" y="3516313"/>
          <p14:tracePt t="310339" x="4624388" y="3508375"/>
          <p14:tracePt t="310340" x="4616450" y="3508375"/>
          <p14:tracePt t="310354" x="4600575" y="3500438"/>
          <p14:tracePt t="310362" x="4592638" y="3500438"/>
          <p14:tracePt t="310391" x="4559300" y="3484563"/>
          <p14:tracePt t="310392" x="4535488" y="3484563"/>
          <p14:tracePt t="310393" x="4511675" y="3476625"/>
          <p14:tracePt t="310407" x="4440238" y="3468688"/>
          <p14:tracePt t="310414" x="4424363" y="3468688"/>
          <p14:tracePt t="310428" x="4392613" y="3468688"/>
          <p14:tracePt t="310429" x="4360863" y="3468688"/>
          <p14:tracePt t="310437" x="4313238" y="3468688"/>
          <p14:tracePt t="310452" x="4281488" y="3468688"/>
          <p14:tracePt t="310453" x="4265613" y="3468688"/>
          <p14:tracePt t="310459" x="4225925" y="3468688"/>
          <p14:tracePt t="310466" x="4210050" y="3468688"/>
          <p14:tracePt t="310482" x="4168775" y="3468688"/>
          <p14:tracePt t="310488" x="4152900" y="3476625"/>
          <p14:tracePt t="310504" x="4137025" y="3484563"/>
          <p14:tracePt t="310512" x="4121150" y="3492500"/>
          <p14:tracePt t="310519" x="4113213" y="3508375"/>
          <p14:tracePt t="310526" x="4089400" y="3524250"/>
          <p14:tracePt t="310534" x="4073525" y="3540125"/>
          <p14:tracePt t="310549" x="4057650" y="3563938"/>
          <p14:tracePt t="310556" x="4041775" y="3571875"/>
          <p14:tracePt t="310565" x="4010025" y="3621088"/>
          <p14:tracePt t="310571" x="4002088" y="3629025"/>
          <p14:tracePt t="310579" x="3994150" y="3644900"/>
          <p14:tracePt t="310586" x="3986213" y="3660775"/>
          <p14:tracePt t="310602" x="3970338" y="3676650"/>
          <p14:tracePt t="310603" x="3970338" y="3684588"/>
          <p14:tracePt t="310609" x="3962400" y="3700463"/>
          <p14:tracePt t="310616" x="3954463" y="3708400"/>
          <p14:tracePt t="310632" x="3946525" y="3724275"/>
          <p14:tracePt t="310639" x="3946525" y="3740150"/>
          <p14:tracePt t="310646" x="3938588" y="3748088"/>
          <p14:tracePt t="310654" x="3930650" y="3763963"/>
          <p14:tracePt t="310669" x="3930650" y="3803650"/>
          <p14:tracePt t="310676" x="3930650" y="3811588"/>
          <p14:tracePt t="310684" x="3930650" y="3819525"/>
          <p14:tracePt t="310691" x="3922713" y="3819525"/>
          <p14:tracePt t="310699" x="3922713" y="3827463"/>
          <p14:tracePt t="310721" x="3922713" y="3835400"/>
          <p14:tracePt t="310722" x="3922713" y="3843338"/>
          <p14:tracePt t="310729" x="3922713" y="3851275"/>
          <p14:tracePt t="310737" x="3930650" y="3851275"/>
          <p14:tracePt t="310744" x="3938588" y="3859213"/>
          <p14:tracePt t="310752" x="3946525" y="3859213"/>
          <p14:tracePt t="310782" x="3978275" y="3875088"/>
          <p14:tracePt t="310785" x="3994150" y="3883025"/>
          <p14:tracePt t="310789" x="4017963" y="3890963"/>
          <p14:tracePt t="310796" x="4033838" y="3898900"/>
          <p14:tracePt t="310804" x="4049713" y="3898900"/>
          <p14:tracePt t="310819" x="4073525" y="3898900"/>
          <p14:tracePt t="310827" x="4129088" y="3906838"/>
          <p14:tracePt t="310834" x="4152900" y="3906838"/>
          <p14:tracePt t="310841" x="4168775" y="3906838"/>
          <p14:tracePt t="310849" x="4192588" y="3906838"/>
          <p14:tracePt t="310856" x="4217988" y="3906838"/>
          <p14:tracePt t="310879" x="4241800" y="3906838"/>
          <p14:tracePt t="310894" x="4297363" y="3906838"/>
          <p14:tracePt t="310895" x="4313238" y="3906838"/>
          <p14:tracePt t="310896" x="4337050" y="3898900"/>
          <p14:tracePt t="310917" x="4408488" y="3883025"/>
          <p14:tracePt t="310918" x="4432300" y="3875088"/>
          <p14:tracePt t="310947" x="4464050" y="3859213"/>
          <p14:tracePt t="310947" x="4479925" y="3851275"/>
          <p14:tracePt t="310949" x="4495800" y="3843338"/>
          <p14:tracePt t="310962" x="4527550" y="3835400"/>
          <p14:tracePt t="310969" x="4543425" y="3819525"/>
          <p14:tracePt t="310976" x="4551363" y="3819525"/>
          <p14:tracePt t="310999" x="4559300" y="3803650"/>
          <p14:tracePt t="311000" x="4567238" y="3803650"/>
          <p14:tracePt t="311018" x="4584700" y="3795713"/>
          <p14:tracePt t="311021" x="4584700" y="3787775"/>
          <p14:tracePt t="311037" x="4624388" y="3756025"/>
          <p14:tracePt t="311059" x="4632325" y="3748088"/>
          <p14:tracePt t="311060" x="4632325" y="3740150"/>
          <p14:tracePt t="311074" x="4640263" y="3740150"/>
          <p14:tracePt t="311103" x="4640263" y="3732213"/>
          <p14:tracePt t="311869" x="4656138" y="3732213"/>
          <p14:tracePt t="311869" x="4687888" y="3732213"/>
          <p14:tracePt t="311876" x="4727575" y="3732213"/>
          <p14:tracePt t="311892" x="4814888" y="3732213"/>
          <p14:tracePt t="311899" x="4878388" y="3740150"/>
          <p14:tracePt t="311906" x="4933950" y="3748088"/>
          <p14:tracePt t="311915" x="5014913" y="3756025"/>
          <p14:tracePt t="311921" x="5078413" y="3756025"/>
          <p14:tracePt t="311929" x="5157788" y="3763963"/>
          <p14:tracePt t="311943" x="5221288" y="3763963"/>
          <p14:tracePt t="311953" x="5381625" y="3763963"/>
          <p14:tracePt t="311959" x="5445125" y="3763963"/>
          <p14:tracePt t="311966" x="5492750" y="3748088"/>
          <p14:tracePt t="311981" x="5548313" y="3740150"/>
          <p14:tracePt t="311989" x="5611813" y="3732213"/>
          <p14:tracePt t="311996" x="5692775" y="3724275"/>
          <p14:tracePt t="312018" x="5907088" y="3700463"/>
          <p14:tracePt t="312021" x="5962650" y="3700463"/>
          <p14:tracePt t="312026" x="6010275" y="3700463"/>
          <p14:tracePt t="312034" x="6075363" y="3700463"/>
          <p14:tracePt t="312056" x="6130925" y="3700463"/>
          <p14:tracePt t="312057" x="6186488" y="3700463"/>
          <p14:tracePt t="312057" x="6226175" y="3700463"/>
          <p14:tracePt t="312064" x="6273800" y="3700463"/>
          <p14:tracePt t="312071" x="6305550" y="3700463"/>
          <p14:tracePt t="312079" x="6337300" y="3700463"/>
          <p14:tracePt t="312086" x="6369050" y="3700463"/>
          <p14:tracePt t="312102" x="6402388" y="3700463"/>
          <p14:tracePt t="312109" x="6450013" y="3660775"/>
          <p14:tracePt t="312116" x="6473825" y="3644900"/>
          <p14:tracePt t="312124" x="6481763" y="3636963"/>
          <p14:tracePt t="312132" x="6497638" y="3613150"/>
          <p14:tracePt t="312139" x="6497638" y="3595688"/>
          <p14:tracePt t="312153" x="6513513" y="3587750"/>
          <p14:tracePt t="312169" x="6513513" y="3571875"/>
          <p14:tracePt t="312170" x="6521450" y="3548063"/>
          <p14:tracePt t="312176" x="6529388" y="3532188"/>
          <p14:tracePt t="312184" x="6537325" y="3516313"/>
          <p14:tracePt t="312191" x="6537325" y="3508375"/>
          <p14:tracePt t="312206" x="6537325" y="3492500"/>
          <p14:tracePt t="312207" x="6537325" y="3476625"/>
          <p14:tracePt t="312215" x="6537325" y="3460750"/>
          <p14:tracePt t="312221" x="6537325" y="3444875"/>
          <p14:tracePt t="312229" x="6537325" y="3429000"/>
          <p14:tracePt t="312236" x="6537325" y="3413125"/>
          <p14:tracePt t="312243" x="6537325" y="3405188"/>
          <p14:tracePt t="312259" x="6537325" y="3389313"/>
          <p14:tracePt t="312282" x="6537325" y="3365500"/>
          <p14:tracePt t="312284" x="6537325" y="3349625"/>
          <p14:tracePt t="312296" x="6521450" y="3317875"/>
          <p14:tracePt t="312303" x="6505575" y="3302000"/>
          <p14:tracePt t="312335" x="6473825" y="3270250"/>
          <p14:tracePt t="312342" x="6450013" y="3262313"/>
          <p14:tracePt t="312342" x="6418263" y="3252788"/>
          <p14:tracePt t="312356" x="6329363" y="3221038"/>
          <p14:tracePt t="312357" x="6305550" y="3221038"/>
          <p14:tracePt t="312371" x="6273800" y="3213100"/>
          <p14:tracePt t="312372" x="6249988" y="3213100"/>
          <p14:tracePt t="312386" x="6218238" y="3213100"/>
          <p14:tracePt t="312394" x="6178550" y="3213100"/>
          <p14:tracePt t="312402" x="6154738" y="3213100"/>
          <p14:tracePt t="312408" x="6130925" y="3228975"/>
          <p14:tracePt t="312416" x="6115050" y="3236913"/>
          <p14:tracePt t="312424" x="6091238" y="3262313"/>
          <p14:tracePt t="312447" x="6043613" y="3317875"/>
          <p14:tracePt t="312447" x="6018213" y="3341688"/>
          <p14:tracePt t="312454" x="5986463" y="3381375"/>
          <p14:tracePt t="312461" x="5970588" y="3405188"/>
          <p14:tracePt t="312469" x="5954713" y="3429000"/>
          <p14:tracePt t="312476" x="5938838" y="3452813"/>
          <p14:tracePt t="312492" x="5915025" y="3508375"/>
          <p14:tracePt t="312499" x="5907088" y="3532188"/>
          <p14:tracePt t="312506" x="5907088" y="3548063"/>
          <p14:tracePt t="312515" x="5907088" y="3571875"/>
          <p14:tracePt t="312521" x="5907088" y="3595688"/>
          <p14:tracePt t="312536" x="5907088" y="3621088"/>
          <p14:tracePt t="312544" x="5907088" y="3652838"/>
          <p14:tracePt t="312544" x="5907088" y="3668713"/>
          <p14:tracePt t="312558" x="5915025" y="3692525"/>
          <p14:tracePt t="312559" x="5922963" y="3708400"/>
          <p14:tracePt t="312567" x="5938838" y="3732213"/>
          <p14:tracePt t="312574" x="5946775" y="3748088"/>
          <p14:tracePt t="312581" x="5962650" y="3763963"/>
          <p14:tracePt t="312597" x="6010275" y="3803650"/>
          <p14:tracePt t="312611" x="6043613" y="3827463"/>
          <p14:tracePt t="312612" x="6075363" y="3835400"/>
          <p14:tracePt t="312619" x="6099175" y="3851275"/>
          <p14:tracePt t="312626" x="6115050" y="3859213"/>
          <p14:tracePt t="312634" x="6122988" y="3859213"/>
          <p14:tracePt t="312642" x="6146800" y="3867150"/>
          <p14:tracePt t="312648" x="6154738" y="3875088"/>
          <p14:tracePt t="312657" x="6170613" y="3875088"/>
          <p14:tracePt t="312665" x="6186488" y="3883025"/>
          <p14:tracePt t="312671" x="6202363" y="3890963"/>
          <p14:tracePt t="312679" x="6210300" y="3898900"/>
          <p14:tracePt t="312687" x="6226175" y="3898900"/>
          <p14:tracePt t="312709" x="6249988" y="3898900"/>
          <p14:tracePt t="312724" x="6289675" y="3898900"/>
          <p14:tracePt t="312725" x="6345238" y="3898900"/>
          <p14:tracePt t="312739" x="6418263" y="3875088"/>
          <p14:tracePt t="312746" x="6442075" y="3867150"/>
          <p14:tracePt t="312754" x="6481763" y="3851275"/>
          <p14:tracePt t="312769" x="6545263" y="3811588"/>
          <p14:tracePt t="312785" x="6584950" y="3779838"/>
          <p14:tracePt t="312787" x="6624638" y="3756025"/>
          <p14:tracePt t="312791" x="6648450" y="3732213"/>
          <p14:tracePt t="312800" x="6680200" y="3716338"/>
          <p14:tracePt t="312806" x="6688138" y="3692525"/>
          <p14:tracePt t="312821" x="6704013" y="3676650"/>
          <p14:tracePt t="312821" x="6719888" y="3668713"/>
          <p14:tracePt t="312836" x="6727825" y="3644900"/>
          <p14:tracePt t="312837" x="6735763" y="3629025"/>
          <p14:tracePt t="312844" x="6743700" y="3605213"/>
          <p14:tracePt t="312851" x="6743700" y="3587750"/>
          <p14:tracePt t="312859" x="6743700" y="3579813"/>
          <p14:tracePt t="312867" x="6743700" y="3556000"/>
          <p14:tracePt t="312874" x="6743700" y="3540125"/>
          <p14:tracePt t="312881" x="6743700" y="3524250"/>
          <p14:tracePt t="312889" x="6743700" y="3516313"/>
          <p14:tracePt t="312897" x="6743700" y="3508375"/>
          <p14:tracePt t="312903" x="6735763" y="3508375"/>
          <p14:tracePt t="312911" x="6727825" y="3500438"/>
          <p14:tracePt t="312926" x="6704013" y="3492500"/>
          <p14:tracePt t="312934" x="6696075" y="3492500"/>
          <p14:tracePt t="312942" x="6680200" y="3492500"/>
          <p14:tracePt t="312949" x="6664325" y="3492500"/>
          <p14:tracePt t="312956" x="6640513" y="3492500"/>
          <p14:tracePt t="312965" x="6632575" y="3492500"/>
          <p14:tracePt t="312971" x="6624638" y="3492500"/>
          <p14:tracePt t="312986" x="6616700" y="3492500"/>
          <p14:tracePt t="313002" x="6600825" y="3508375"/>
          <p14:tracePt t="313002" x="6592888" y="3516313"/>
          <p14:tracePt t="313009" x="6577013" y="3524250"/>
          <p14:tracePt t="313033" x="6569075" y="3556000"/>
          <p14:tracePt t="313038" x="6561138" y="3579813"/>
          <p14:tracePt t="313046" x="6553200" y="3595688"/>
          <p14:tracePt t="313047" x="6553200" y="3621088"/>
          <p14:tracePt t="313054" x="6553200" y="3652838"/>
          <p14:tracePt t="313061" x="6553200" y="3668713"/>
          <p14:tracePt t="313069" x="6553200" y="3684588"/>
          <p14:tracePt t="313076" x="6553200" y="3692525"/>
          <p14:tracePt t="313099" x="6553200" y="3700463"/>
          <p14:tracePt t="313115" x="6553200" y="3716338"/>
          <p14:tracePt t="313136" x="6553200" y="3724275"/>
          <p14:tracePt t="313226" x="6561138" y="3724275"/>
          <p14:tracePt t="314523" x="6513513" y="3724275"/>
          <p14:tracePt t="314554" x="6392863" y="3724275"/>
          <p14:tracePt t="314556" x="6305550" y="3708400"/>
          <p14:tracePt t="314577" x="6273800" y="3708400"/>
          <p14:tracePt t="314578" x="6265863" y="3708400"/>
          <p14:tracePt t="314854" x="6265863" y="3732213"/>
          <p14:tracePt t="314868" x="6257925" y="3756025"/>
          <p14:tracePt t="314876" x="6249988" y="3779838"/>
          <p14:tracePt t="314877" x="6242050" y="3803650"/>
          <p14:tracePt t="314892" x="6226175" y="3843338"/>
          <p14:tracePt t="314899" x="6218238" y="3859213"/>
          <p14:tracePt t="314906" x="6218238" y="3867150"/>
          <p14:tracePt t="314922" x="6210300" y="3867150"/>
          <p14:tracePt t="314930" x="6210300" y="3875088"/>
          <p14:tracePt t="314967" x="6210300" y="3883025"/>
          <p14:tracePt t="315017" x="6202363" y="3890963"/>
          <p14:tracePt t="315033" x="6194425" y="3898900"/>
          <p14:tracePt t="315042" x="6186488" y="3906838"/>
          <p14:tracePt t="315057" x="6186488" y="3914775"/>
          <p14:tracePt t="315080" x="6178550" y="3914775"/>
          <p14:tracePt t="315094" x="6178550" y="3922713"/>
          <p14:tracePt t="315117" x="6170613" y="3930650"/>
          <p14:tracePt t="315132" x="6162675" y="3938588"/>
          <p14:tracePt t="315146" x="6146800" y="3948113"/>
          <p14:tracePt t="315147" x="6138863" y="3963988"/>
          <p14:tracePt t="315154" x="6130925" y="3979863"/>
          <p14:tracePt t="315169" x="6091238" y="4003675"/>
          <p14:tracePt t="315176" x="6075363" y="4011613"/>
          <p14:tracePt t="315183" x="6051550" y="4027488"/>
          <p14:tracePt t="315191" x="6034088" y="4043363"/>
          <p14:tracePt t="315199" x="6018213" y="4051300"/>
          <p14:tracePt t="315213" x="5994400" y="4075113"/>
          <p14:tracePt t="315221" x="5978525" y="4090988"/>
          <p14:tracePt t="315229" x="5970588" y="4090988"/>
          <p14:tracePt t="315236" x="5946775" y="4114800"/>
          <p14:tracePt t="315244" x="5938838" y="4114800"/>
          <p14:tracePt t="315259" x="5922963" y="4122738"/>
          <p14:tracePt t="315267" x="5883275" y="4130675"/>
          <p14:tracePt t="315274" x="5859463" y="4146550"/>
          <p14:tracePt t="315282" x="5827713" y="4162425"/>
          <p14:tracePt t="315289" x="5780088" y="4170363"/>
          <p14:tracePt t="315296" x="5740400" y="4186238"/>
          <p14:tracePt t="315312" x="5643563" y="4202113"/>
          <p14:tracePt t="315320" x="5508625" y="4217988"/>
          <p14:tracePt t="315333" x="5437188" y="4225925"/>
          <p14:tracePt t="315334" x="5397500" y="4225925"/>
          <p14:tracePt t="315341" x="5341938" y="4225925"/>
          <p14:tracePt t="315349" x="5310188" y="4233863"/>
          <p14:tracePt t="315356" x="5276850" y="4233863"/>
          <p14:tracePt t="315371" x="5245100" y="4241800"/>
          <p14:tracePt t="315387" x="5197475" y="4241800"/>
          <p14:tracePt t="315387" x="5181600" y="4241800"/>
          <p14:tracePt t="315394" x="5157788" y="4241800"/>
          <p14:tracePt t="315401" x="5118100" y="4241800"/>
          <p14:tracePt t="315408" x="5094288" y="4241800"/>
          <p14:tracePt t="315424" x="5062538" y="4241800"/>
          <p14:tracePt t="315447" x="5014913" y="4241800"/>
          <p14:tracePt t="315448" x="4983163" y="4241800"/>
          <p14:tracePt t="315449" x="4959350" y="4233863"/>
          <p14:tracePt t="315462" x="4910138" y="4233863"/>
          <p14:tracePt t="315469" x="4902200" y="4233863"/>
          <p14:tracePt t="315476" x="4894263" y="4233863"/>
          <p14:tracePt t="315491" x="4886325" y="4233863"/>
          <p14:tracePt t="315492" x="4878388" y="4233863"/>
          <p14:tracePt t="315499" x="4870450" y="4233863"/>
          <p14:tracePt t="315506" x="4862513" y="4233863"/>
          <p14:tracePt t="315514" x="4854575" y="4233863"/>
          <p14:tracePt t="315522" x="4846638" y="4233863"/>
          <p14:tracePt t="315529" x="4830763" y="4233863"/>
          <p14:tracePt t="315536" x="4822825" y="4233863"/>
          <p14:tracePt t="315544" x="4799013" y="4233863"/>
          <p14:tracePt t="315559" x="4783138" y="4233863"/>
          <p14:tracePt t="315559" x="4767263" y="4233863"/>
          <p14:tracePt t="315566" x="4743450" y="4241800"/>
          <p14:tracePt t="315574" x="4727575" y="4241800"/>
          <p14:tracePt t="315582" x="4703763" y="4249738"/>
          <p14:tracePt t="315589" x="4679950" y="4257675"/>
          <p14:tracePt t="315612" x="4664075" y="4257675"/>
          <p14:tracePt t="315822" x="4672013" y="4265613"/>
          <p14:tracePt t="315829" x="4679950" y="4265613"/>
          <p14:tracePt t="315836" x="4679950" y="4273550"/>
          <p14:tracePt t="315845" x="4711700" y="4281488"/>
          <p14:tracePt t="315859" x="4743450" y="4291013"/>
          <p14:tracePt t="315874" x="4838700" y="4322763"/>
          <p14:tracePt t="315875" x="4886325" y="4338638"/>
          <p14:tracePt t="315889" x="4943475" y="4354513"/>
          <p14:tracePt t="315896" x="4967288" y="4362450"/>
          <p14:tracePt t="315904" x="4983163" y="4362450"/>
          <p14:tracePt t="315912" x="4999038" y="4362450"/>
          <p14:tracePt t="315942" x="5006975" y="4370388"/>
          <p14:tracePt t="316076" x="4991100" y="4370388"/>
          <p14:tracePt t="316091" x="4983163" y="4362450"/>
          <p14:tracePt t="316092" x="4967288" y="4354513"/>
          <p14:tracePt t="316099" x="4943475" y="4354513"/>
          <p14:tracePt t="316106" x="4918075" y="4354513"/>
          <p14:tracePt t="316114" x="4894263" y="4354513"/>
          <p14:tracePt t="316121" x="4862513" y="4354513"/>
          <p14:tracePt t="316136" x="4846638" y="4346575"/>
          <p14:tracePt t="316151" x="4822825" y="4346575"/>
          <p14:tracePt t="316166" x="4743450" y="4346575"/>
          <p14:tracePt t="316167" x="4703763" y="4346575"/>
          <p14:tracePt t="316168" x="4672013" y="4346575"/>
          <p14:tracePt t="316182" x="4551363" y="4346575"/>
          <p14:tracePt t="316189" x="4511675" y="4346575"/>
          <p14:tracePt t="316219" x="4432300" y="4346575"/>
          <p14:tracePt t="316220" x="4400550" y="4346575"/>
          <p14:tracePt t="316222" x="4360863" y="4346575"/>
          <p14:tracePt t="316235" x="4265613" y="4338638"/>
          <p14:tracePt t="316241" x="4217988" y="4338638"/>
          <p14:tracePt t="316256" x="4160838" y="4330700"/>
          <p14:tracePt t="316264" x="4121150" y="4330700"/>
          <p14:tracePt t="316278" x="4073525" y="4330700"/>
          <p14:tracePt t="316279" x="4033838" y="4330700"/>
          <p14:tracePt t="316286" x="3994150" y="4330700"/>
          <p14:tracePt t="316295" x="3970338" y="4330700"/>
          <p14:tracePt t="316316" x="3938588" y="4330700"/>
          <p14:tracePt t="316324" x="3867150" y="4322763"/>
          <p14:tracePt t="316325" x="3851275" y="4322763"/>
          <p14:tracePt t="316347" x="3843338" y="4322763"/>
          <p14:tracePt t="316354" x="3833813" y="4322763"/>
          <p14:tracePt t="316362" x="3825875" y="4322763"/>
          <p14:tracePt t="316409" x="3817938" y="4322763"/>
          <p14:tracePt t="316445" x="3810000" y="4322763"/>
          <p14:tracePt t="316504" x="3794125" y="4322763"/>
          <p14:tracePt t="316518" x="3786188" y="4322763"/>
          <p14:tracePt t="316526" x="3778250" y="4322763"/>
          <p14:tracePt t="317554" x="3778250" y="4314825"/>
          <p14:tracePt t="318357" x="3770313" y="4314825"/>
          <p14:tracePt t="318373" x="3762375" y="4314825"/>
          <p14:tracePt t="318388" x="3746500" y="4314825"/>
          <p14:tracePt t="318393" x="3738563" y="4314825"/>
          <p14:tracePt t="319466" x="3746500" y="4314825"/>
          <p14:tracePt t="319467" x="3762375" y="4314825"/>
          <p14:tracePt t="319474" x="3786188" y="4314825"/>
          <p14:tracePt t="319481" x="3802063" y="4306888"/>
          <p14:tracePt t="319497" x="3843338" y="4298950"/>
          <p14:tracePt t="319504" x="3851275" y="4298950"/>
          <p14:tracePt t="319512" x="3867150" y="4298950"/>
          <p14:tracePt t="319520" x="3875088" y="4291013"/>
          <p14:tracePt t="319526" x="3883025" y="4291013"/>
          <p14:tracePt t="319534" x="3890963" y="4291013"/>
          <p14:tracePt t="319549" x="3898900" y="4281488"/>
          <p14:tracePt t="319550" x="3914775" y="4281488"/>
          <p14:tracePt t="319556" x="3930650" y="4281488"/>
          <p14:tracePt t="319563" x="3954463" y="4281488"/>
          <p14:tracePt t="319571" x="3978275" y="4273550"/>
          <p14:tracePt t="319579" x="4025900" y="4273550"/>
          <p14:tracePt t="319586" x="4057650" y="4273550"/>
          <p14:tracePt t="319609" x="4168775" y="4265613"/>
          <p14:tracePt t="319610" x="4241800" y="4265613"/>
          <p14:tracePt t="319616" x="4329113" y="4265613"/>
          <p14:tracePt t="319624" x="4376738" y="4265613"/>
          <p14:tracePt t="319631" x="4440238" y="4265613"/>
          <p14:tracePt t="319639" x="4495800" y="4265613"/>
          <p14:tracePt t="319654" x="4616450" y="4273550"/>
          <p14:tracePt t="319662" x="4656138" y="4273550"/>
          <p14:tracePt t="319669" x="4695825" y="4273550"/>
          <p14:tracePt t="319676" x="4711700" y="4273550"/>
          <p14:tracePt t="319684" x="4719638" y="4273550"/>
          <p14:tracePt t="319692" x="4727575" y="4273550"/>
          <p14:tracePt t="319848" x="4735513" y="4273550"/>
          <p14:tracePt t="319894" x="4743450" y="4273550"/>
          <p14:tracePt t="319991" x="4751388" y="4273550"/>
          <p14:tracePt t="321785" x="0" y="0"/>
        </p14:tracePtLst>
        <p14:tracePtLst>
          <p14:tracePt t="325799" x="5732463" y="5526088"/>
          <p14:tracePt t="325886" x="5740400" y="5526088"/>
          <p14:tracePt t="325894" x="5748338" y="5526088"/>
          <p14:tracePt t="325902" x="5756275" y="5526088"/>
          <p14:tracePt t="325931" x="5764213" y="5526088"/>
          <p14:tracePt t="325932" x="5780088" y="5526088"/>
          <p14:tracePt t="325933" x="5788025" y="5526088"/>
          <p14:tracePt t="325947" x="5795963" y="5526088"/>
          <p14:tracePt t="325954" x="5803900" y="5526088"/>
          <p14:tracePt t="325961" x="5811838" y="5526088"/>
          <p14:tracePt t="325976" x="5819775" y="5526088"/>
          <p14:tracePt t="325999" x="5827713" y="5526088"/>
          <p14:tracePt t="326037" x="5835650" y="5526088"/>
          <p14:tracePt t="326067" x="5843588" y="5526088"/>
          <p14:tracePt t="326104" x="5851525" y="5526088"/>
          <p14:tracePt t="326149" x="5859463" y="5526088"/>
          <p14:tracePt t="326179" x="5867400" y="5526088"/>
          <p14:tracePt t="326194" x="5875338" y="5526088"/>
          <p14:tracePt t="326211" x="5883275" y="5518150"/>
          <p14:tracePt t="326216" x="5899150" y="5518150"/>
          <p14:tracePt t="326224" x="5907088" y="5518150"/>
          <p14:tracePt t="326231" x="5915025" y="5518150"/>
          <p14:tracePt t="326247" x="5938838" y="5510213"/>
          <p14:tracePt t="326261" x="5970588" y="5510213"/>
          <p14:tracePt t="326270" x="5978525" y="5510213"/>
          <p14:tracePt t="326276" x="5994400" y="5510213"/>
          <p14:tracePt t="326284" x="6010275" y="5502275"/>
          <p14:tracePt t="326299" x="6026150" y="5502275"/>
          <p14:tracePt t="326307" x="6034088" y="5502275"/>
          <p14:tracePt t="326314" x="6043613" y="5502275"/>
          <p14:tracePt t="326321" x="6051550" y="5502275"/>
          <p14:tracePt t="326329" x="6059488" y="5502275"/>
          <p14:tracePt t="326346" x="6067425" y="5502275"/>
          <p14:tracePt t="326359" x="6075363" y="5502275"/>
          <p14:tracePt t="326366" x="6083300" y="5502275"/>
          <p14:tracePt t="326383" x="6099175" y="5494338"/>
          <p14:tracePt t="326389" x="6107113" y="5494338"/>
          <p14:tracePt t="326403" x="6115050" y="5494338"/>
          <p14:tracePt t="326420" x="6130925" y="5494338"/>
          <p14:tracePt t="326434" x="6146800" y="5494338"/>
          <p14:tracePt t="326435" x="6162675" y="5494338"/>
          <p14:tracePt t="326441" x="6186488" y="5494338"/>
          <p14:tracePt t="326448" x="6194425" y="5494338"/>
          <p14:tracePt t="326458" x="6210300" y="5486400"/>
          <p14:tracePt t="326464" x="6218238" y="5486400"/>
          <p14:tracePt t="326472" x="6242050" y="5486400"/>
          <p14:tracePt t="326487" x="6273800" y="5486400"/>
          <p14:tracePt t="326494" x="6281738" y="5486400"/>
          <p14:tracePt t="326502" x="6297613" y="5486400"/>
          <p14:tracePt t="326509" x="6313488" y="5486400"/>
          <p14:tracePt t="326524" x="6329363" y="5486400"/>
          <p14:tracePt t="326532" x="6361113" y="5486400"/>
          <p14:tracePt t="326539" x="6376988" y="5486400"/>
          <p14:tracePt t="326546" x="6384925" y="5486400"/>
          <p14:tracePt t="326554" x="6402388" y="5486400"/>
          <p14:tracePt t="326561" x="6418263" y="5486400"/>
          <p14:tracePt t="326591" x="6442075" y="5486400"/>
          <p14:tracePt t="326592" x="6457950" y="5486400"/>
          <p14:tracePt t="326593" x="6473825" y="5486400"/>
          <p14:tracePt t="326607" x="6505575" y="5486400"/>
          <p14:tracePt t="326614" x="6513513" y="5486400"/>
          <p14:tracePt t="326623" x="6521450" y="5486400"/>
          <p14:tracePt t="326629" x="6537325" y="5486400"/>
          <p14:tracePt t="326645" x="6545263" y="5486400"/>
          <p14:tracePt t="326659" x="6569075" y="5486400"/>
          <p14:tracePt t="326660" x="6584950" y="5486400"/>
          <p14:tracePt t="326666" x="6592888" y="5486400"/>
          <p14:tracePt t="326696" x="6608763" y="5486400"/>
          <p14:tracePt t="326697" x="6616700" y="5486400"/>
          <p14:tracePt t="326703" x="6632575" y="5486400"/>
          <p14:tracePt t="326719" x="6640513" y="5486400"/>
          <p14:tracePt t="326733" x="6656388" y="5486400"/>
          <p14:tracePt t="326741" x="6664325" y="5486400"/>
          <p14:tracePt t="326748" x="6680200" y="5486400"/>
          <p14:tracePt t="326757" x="6688138" y="5486400"/>
          <p14:tracePt t="326764" x="6696075" y="5486400"/>
          <p14:tracePt t="326771" x="6711950" y="5486400"/>
          <p14:tracePt t="326779" x="6719888" y="5486400"/>
          <p14:tracePt t="326786" x="6735763" y="5486400"/>
          <p14:tracePt t="326800" x="6743700" y="5486400"/>
          <p14:tracePt t="326802" x="6759575" y="5486400"/>
          <p14:tracePt t="326816" x="6769100" y="5486400"/>
          <p14:tracePt t="326824" x="6792913" y="5486400"/>
          <p14:tracePt t="326831" x="6808788" y="5486400"/>
          <p14:tracePt t="326846" x="6816725" y="5486400"/>
          <p14:tracePt t="326869" x="6824663" y="5486400"/>
          <p14:tracePt t="326936" x="6832600" y="5486400"/>
          <p14:tracePt t="326974" x="6840538" y="5486400"/>
          <p14:tracePt t="326990" x="6848475" y="5486400"/>
          <p14:tracePt t="326996" x="6856413" y="5486400"/>
          <p14:tracePt t="327011" x="6864350" y="5486400"/>
          <p14:tracePt t="327026" x="6872288" y="5486400"/>
          <p14:tracePt t="327049" x="6880225" y="5486400"/>
          <p14:tracePt t="327072" x="6888163" y="5486400"/>
          <p14:tracePt t="327086" x="6896100" y="5486400"/>
          <p14:tracePt t="327109" x="6904038" y="5486400"/>
          <p14:tracePt t="327123" x="6911975" y="5486400"/>
          <p14:tracePt t="327146" x="6919913" y="5486400"/>
          <p14:tracePt t="327161" x="6927850" y="5486400"/>
          <p14:tracePt t="327177" x="6935788" y="5486400"/>
          <p14:tracePt t="327200" x="6943725" y="5486400"/>
          <p14:tracePt t="327215" x="6959600" y="5486400"/>
          <p14:tracePt t="327222" x="6967538" y="5486400"/>
          <p14:tracePt t="327236" x="6975475" y="5486400"/>
          <p14:tracePt t="327244" x="6991350" y="5486400"/>
          <p14:tracePt t="327245" x="7007225" y="5486400"/>
          <p14:tracePt t="327252" x="7031038" y="5486400"/>
          <p14:tracePt t="327266" x="7038975" y="5486400"/>
          <p14:tracePt t="327273" x="7054850" y="5486400"/>
          <p14:tracePt t="327281" x="7062788" y="5486400"/>
          <p14:tracePt t="327289" x="7078663" y="5486400"/>
          <p14:tracePt t="327304" x="7086600" y="5486400"/>
          <p14:tracePt t="327319" x="7094538" y="5486400"/>
          <p14:tracePt t="327326" x="7102475" y="5486400"/>
          <p14:tracePt t="327334" x="7110413" y="5486400"/>
          <p14:tracePt t="327341" x="7118350" y="5486400"/>
          <p14:tracePt t="327348" x="7126288" y="5486400"/>
          <p14:tracePt t="327379" x="7135813" y="5486400"/>
          <p14:tracePt t="327380" x="7151688" y="5486400"/>
          <p14:tracePt t="327386" x="7167563" y="5486400"/>
          <p14:tracePt t="327402" x="7175500" y="5486400"/>
          <p14:tracePt t="327416" x="7183438" y="5486400"/>
          <p14:tracePt t="327423" x="7191375" y="5478463"/>
          <p14:tracePt t="327431" x="7199313" y="5478463"/>
          <p14:tracePt t="327439" x="7207250" y="5478463"/>
          <p14:tracePt t="327446" x="7223125" y="5470525"/>
          <p14:tracePt t="327454" x="7239000" y="5470525"/>
          <p14:tracePt t="327461" x="7262813" y="5470525"/>
          <p14:tracePt t="327469" x="7278688" y="5470525"/>
          <p14:tracePt t="327476" x="7294563" y="5470525"/>
          <p14:tracePt t="327484" x="7318375" y="5462588"/>
          <p14:tracePt t="327491" x="7342188" y="5454650"/>
          <p14:tracePt t="327498" x="7366000" y="5446713"/>
          <p14:tracePt t="327514" x="7397750" y="5446713"/>
          <p14:tracePt t="327544" x="7429500" y="5438775"/>
          <p14:tracePt t="327545" x="7445375" y="5430838"/>
          <p14:tracePt t="327545" x="7461250" y="5430838"/>
          <p14:tracePt t="327559" x="7502525" y="5422900"/>
          <p14:tracePt t="327566" x="7534275" y="5422900"/>
          <p14:tracePt t="327573" x="7542213" y="5422900"/>
          <p14:tracePt t="327596" x="7558088" y="5422900"/>
          <p14:tracePt t="327597" x="7581900" y="5414963"/>
          <p14:tracePt t="327604" x="7597775" y="5407025"/>
          <p14:tracePt t="327611" x="7605713" y="5407025"/>
          <p14:tracePt t="327619" x="7613650" y="5407025"/>
          <p14:tracePt t="327634" x="7629525" y="5399088"/>
          <p14:tracePt t="327641" x="7637463" y="5399088"/>
          <p14:tracePt t="327648" x="7653338" y="5399088"/>
          <p14:tracePt t="327656" x="7661275" y="5391150"/>
          <p14:tracePt t="327664" x="7669213" y="5391150"/>
          <p14:tracePt t="327672" x="7685088" y="5391150"/>
          <p14:tracePt t="327694" x="7708900" y="5391150"/>
          <p14:tracePt t="327702" x="7772400" y="5383213"/>
          <p14:tracePt t="327709" x="7780338" y="5383213"/>
          <p14:tracePt t="327723" x="7804150" y="5375275"/>
          <p14:tracePt t="327726" x="7820025" y="5375275"/>
          <p14:tracePt t="327732" x="7843838" y="5375275"/>
          <p14:tracePt t="327739" x="7859713" y="5375275"/>
          <p14:tracePt t="327746" x="7877175" y="5375275"/>
          <p14:tracePt t="327754" x="7893050" y="5375275"/>
          <p14:tracePt t="327769" x="7924800" y="5367338"/>
          <p14:tracePt t="327776" x="7948613" y="5367338"/>
          <p14:tracePt t="327784" x="7964488" y="5367338"/>
          <p14:tracePt t="327791" x="7972425" y="5367338"/>
          <p14:tracePt t="327799" x="7996238" y="5367338"/>
          <p14:tracePt t="327822" x="8012113" y="5367338"/>
          <p14:tracePt t="327823" x="8051800" y="5367338"/>
          <p14:tracePt t="327828" x="8067675" y="5367338"/>
          <p14:tracePt t="327836" x="8091488" y="5367338"/>
          <p14:tracePt t="327843" x="8099425" y="5367338"/>
          <p14:tracePt t="327852" x="8123238" y="5367338"/>
          <p14:tracePt t="327859" x="8131175" y="5367338"/>
          <p14:tracePt t="327873" x="8147050" y="5367338"/>
          <p14:tracePt t="327874" x="8154988" y="5367338"/>
          <p14:tracePt t="327882" x="8178800" y="5367338"/>
          <p14:tracePt t="327889" x="8186738" y="5367338"/>
          <p14:tracePt t="327896" x="8194675" y="5367338"/>
          <p14:tracePt t="327911" x="8226425" y="5367338"/>
          <p14:tracePt t="327926" x="8235950" y="5367338"/>
          <p14:tracePt t="327927" x="8251825" y="5367338"/>
          <p14:tracePt t="327934" x="8267700" y="5367338"/>
          <p14:tracePt t="327942" x="8283575" y="5367338"/>
          <p14:tracePt t="327949" x="8299450" y="5367338"/>
          <p14:tracePt t="327956" x="8315325" y="5367338"/>
          <p14:tracePt t="327972" x="8323263" y="5367338"/>
          <p14:tracePt t="327979" x="8339138" y="5367338"/>
          <p14:tracePt t="327979" x="8347075" y="5367338"/>
          <p14:tracePt t="327986" x="8370888" y="5367338"/>
          <p14:tracePt t="328003" x="8378825" y="5367338"/>
          <p14:tracePt t="328009" x="8394700" y="5367338"/>
          <p14:tracePt t="328026" x="8402638" y="5367338"/>
          <p14:tracePt t="328031" x="8410575" y="5367338"/>
          <p14:tracePt t="328031" x="8418513" y="5367338"/>
          <p14:tracePt t="328039" x="8426450" y="5367338"/>
          <p14:tracePt t="328046" x="8434388" y="5367338"/>
          <p14:tracePt t="328069" x="8458200" y="5367338"/>
          <p14:tracePt t="328084" x="8474075" y="5367338"/>
          <p14:tracePt t="328099" x="8489950" y="5367338"/>
          <p14:tracePt t="328101" x="8497888" y="5367338"/>
          <p14:tracePt t="328106" x="8513763" y="5375275"/>
          <p14:tracePt t="328114" x="8521700" y="5375275"/>
          <p14:tracePt t="328122" x="8537575" y="5375275"/>
          <p14:tracePt t="328137" x="8561388" y="5383213"/>
          <p14:tracePt t="328152" x="8593138" y="5383213"/>
          <p14:tracePt t="328159" x="8602663" y="5383213"/>
          <p14:tracePt t="328174" x="8618538" y="5383213"/>
          <p14:tracePt t="328189" x="8626475" y="5383213"/>
          <p14:tracePt t="328212" x="8634413" y="5383213"/>
          <p14:tracePt t="328256" x="8642350" y="5383213"/>
          <p14:tracePt t="328578" x="8634413" y="5383213"/>
          <p14:tracePt t="328601" x="8618538" y="5391150"/>
          <p14:tracePt t="328603" x="8602663" y="5391150"/>
          <p14:tracePt t="328609" x="8585200" y="5391150"/>
          <p14:tracePt t="328623" x="8585200" y="5399088"/>
          <p14:tracePt t="328639" x="8577263" y="5407025"/>
          <p14:tracePt t="328640" x="8569325" y="5407025"/>
          <p14:tracePt t="328655" x="8553450" y="5407025"/>
          <p14:tracePt t="328668" x="8545513" y="5414963"/>
          <p14:tracePt t="328684" x="8537575" y="5414963"/>
          <p14:tracePt t="328691" x="8529638" y="5414963"/>
          <p14:tracePt t="328723" x="8521700" y="5414963"/>
          <p14:tracePt t="328729" x="8521700" y="5422900"/>
          <p14:tracePt t="328759" x="8513763" y="5422900"/>
          <p14:tracePt t="328760" x="8505825" y="5430838"/>
          <p14:tracePt t="328766" x="8497888" y="5438775"/>
          <p14:tracePt t="328773" x="8474075" y="5446713"/>
          <p14:tracePt t="328782" x="8458200" y="5446713"/>
          <p14:tracePt t="328789" x="8434388" y="5462588"/>
          <p14:tracePt t="328805" x="8418513" y="5470525"/>
          <p14:tracePt t="328811" x="8394700" y="5478463"/>
          <p14:tracePt t="328812" x="8355013" y="5502275"/>
          <p14:tracePt t="328818" x="8331200" y="5510213"/>
          <p14:tracePt t="328835" x="8267700" y="5526088"/>
          <p14:tracePt t="328841" x="8235950" y="5549900"/>
          <p14:tracePt t="328857" x="8202613" y="5557838"/>
          <p14:tracePt t="328871" x="8162925" y="5573713"/>
          <p14:tracePt t="328879" x="8075613" y="5597525"/>
          <p14:tracePt t="328879" x="8035925" y="5605463"/>
          <p14:tracePt t="328887" x="7988300" y="5621338"/>
          <p14:tracePt t="328901" x="7964488" y="5629275"/>
          <p14:tracePt t="328908" x="7916863" y="5637213"/>
          <p14:tracePt t="328932" x="7820025" y="5653088"/>
          <p14:tracePt t="328932" x="7740650" y="5662613"/>
          <p14:tracePt t="328947" x="7645400" y="5662613"/>
          <p14:tracePt t="328954" x="7581900" y="5662613"/>
          <p14:tracePt t="328969" x="7526338" y="5662613"/>
          <p14:tracePt t="328971" x="7461250" y="5662613"/>
          <p14:tracePt t="328985" x="7397750" y="5653088"/>
          <p14:tracePt t="328991" x="7358063" y="5645150"/>
          <p14:tracePt t="328999" x="7342188" y="5645150"/>
          <p14:tracePt t="329019" x="7270750" y="5621338"/>
          <p14:tracePt t="329021" x="7246938" y="5613400"/>
          <p14:tracePt t="329029" x="7231063" y="5597525"/>
          <p14:tracePt t="329044" x="7207250" y="5581650"/>
          <p14:tracePt t="329051" x="7199313" y="5581650"/>
          <p14:tracePt t="329059" x="7191375" y="5573713"/>
          <p14:tracePt t="329081" x="7183438" y="5565775"/>
          <p14:tracePt t="329089" x="7159625" y="5565775"/>
          <p14:tracePt t="329089" x="7135813" y="5557838"/>
          <p14:tracePt t="329096" x="7110413" y="5549900"/>
          <p14:tracePt t="329112" x="7078663" y="5541963"/>
          <p14:tracePt t="329113" x="7038975" y="5541963"/>
          <p14:tracePt t="329120" x="6983413" y="5534025"/>
          <p14:tracePt t="329126" x="6919913" y="5534025"/>
          <p14:tracePt t="329141" x="6856413" y="5526088"/>
          <p14:tracePt t="329148" x="6808788" y="5526088"/>
          <p14:tracePt t="329156" x="6640513" y="5502275"/>
          <p14:tracePt t="329164" x="6553200" y="5494338"/>
          <p14:tracePt t="329179" x="6481763" y="5478463"/>
          <p14:tracePt t="329179" x="6410325" y="5470525"/>
          <p14:tracePt t="329194" x="6376988" y="5462588"/>
          <p14:tracePt t="329209" x="6345238" y="5454650"/>
          <p14:tracePt t="329210" x="6305550" y="5454650"/>
          <p14:tracePt t="329216" x="6281738" y="5454650"/>
          <p14:tracePt t="329224" x="6257925" y="5454650"/>
          <p14:tracePt t="329238" x="6249988" y="5454650"/>
          <p14:tracePt t="329246" x="6242050" y="5454650"/>
          <p14:tracePt t="329262" x="6226175" y="5454650"/>
          <p14:tracePt t="329285" x="6210300" y="5454650"/>
          <p14:tracePt t="329300" x="6202363" y="5454650"/>
          <p14:tracePt t="329396" x="6194425" y="5454650"/>
          <p14:tracePt t="329411" x="6186488" y="5462588"/>
          <p14:tracePt t="329426" x="6178550" y="5470525"/>
          <p14:tracePt t="329435" x="6154738" y="5470525"/>
          <p14:tracePt t="329441" x="6130925" y="5478463"/>
          <p14:tracePt t="329456" x="6115050" y="5478463"/>
          <p14:tracePt t="329456" x="6091238" y="5486400"/>
          <p14:tracePt t="329471" x="6034088" y="5494338"/>
          <p14:tracePt t="329472" x="6002338" y="5494338"/>
          <p14:tracePt t="329488" x="5922963" y="5494338"/>
          <p14:tracePt t="329494" x="5883275" y="5494338"/>
          <p14:tracePt t="329501" x="5819775" y="5478463"/>
          <p14:tracePt t="329509" x="5788025" y="5470525"/>
          <p14:tracePt t="329524" x="5748338" y="5470525"/>
          <p14:tracePt t="329539" x="5740400" y="5470525"/>
          <p14:tracePt t="329787" x="5748338" y="5470525"/>
          <p14:tracePt t="329831" x="5756275" y="5470525"/>
          <p14:tracePt t="329870" x="5764213" y="5470525"/>
          <p14:tracePt t="330093" x="5772150" y="5470525"/>
          <p14:tracePt t="330198" x="5780088" y="5470525"/>
          <p14:tracePt t="330206" x="5788025" y="5470525"/>
          <p14:tracePt t="330221" x="5795963" y="5470525"/>
          <p14:tracePt t="330266" x="5803900" y="5470525"/>
          <p14:tracePt t="330386" x="5811838" y="5470525"/>
          <p14:tracePt t="330394" x="5827713" y="5470525"/>
          <p14:tracePt t="330417" x="5843588" y="5470525"/>
          <p14:tracePt t="330424" x="5851525" y="5470525"/>
          <p14:tracePt t="330432" x="5875338" y="5462588"/>
          <p14:tracePt t="330439" x="5883275" y="5462588"/>
          <p14:tracePt t="330446" x="5891213" y="5462588"/>
          <p14:tracePt t="330454" x="5907088" y="5462588"/>
          <p14:tracePt t="330461" x="5915025" y="5462588"/>
          <p14:tracePt t="330484" x="5938838" y="5462588"/>
          <p14:tracePt t="330486" x="5962650" y="5470525"/>
          <p14:tracePt t="330498" x="6010275" y="5478463"/>
          <p14:tracePt t="330500" x="6043613" y="5478463"/>
          <p14:tracePt t="330506" x="6099175" y="5494338"/>
          <p14:tracePt t="330514" x="6154738" y="5502275"/>
          <p14:tracePt t="330529" x="6218238" y="5510213"/>
          <p14:tracePt t="330529" x="6281738" y="5518150"/>
          <p14:tracePt t="330536" x="6337300" y="5518150"/>
          <p14:tracePt t="330544" x="6410325" y="5518150"/>
          <p14:tracePt t="330551" x="6450013" y="5518150"/>
          <p14:tracePt t="330559" x="6489700" y="5518150"/>
          <p14:tracePt t="330566" x="6521450" y="5518150"/>
          <p14:tracePt t="330588" x="6561138" y="5518150"/>
          <p14:tracePt t="330596" x="6577013" y="5518150"/>
          <p14:tracePt t="330596" x="6584950" y="5518150"/>
          <p14:tracePt t="330597" x="6592888" y="5518150"/>
          <p14:tracePt t="330604" x="6600825" y="5518150"/>
          <p14:tracePt t="330619" x="6616700" y="5518150"/>
          <p14:tracePt t="330626" x="6624638" y="5518150"/>
          <p14:tracePt t="330644" x="6632575" y="5518150"/>
          <p14:tracePt t="330649" x="6640513" y="5518150"/>
          <p14:tracePt t="330656" x="6648450" y="5518150"/>
          <p14:tracePt t="330664" x="6656388" y="5518150"/>
          <p14:tracePt t="330671" x="6672263" y="5518150"/>
          <p14:tracePt t="330687" x="6704013" y="5518150"/>
          <p14:tracePt t="330694" x="6727825" y="5518150"/>
          <p14:tracePt t="330709" x="6751638" y="5518150"/>
          <p14:tracePt t="330709" x="6777038" y="5518150"/>
          <p14:tracePt t="330716" x="6800850" y="5518150"/>
          <p14:tracePt t="330724" x="6832600" y="5518150"/>
          <p14:tracePt t="330746" x="6856413" y="5518150"/>
          <p14:tracePt t="330754" x="6880225" y="5518150"/>
          <p14:tracePt t="330755" x="6919913" y="5518150"/>
          <p14:tracePt t="330761" x="6935788" y="5518150"/>
          <p14:tracePt t="330769" x="6943725" y="5518150"/>
          <p14:tracePt t="330776" x="6959600" y="5518150"/>
          <p14:tracePt t="330783" x="6967538" y="5518150"/>
          <p14:tracePt t="330791" x="6983413" y="5518150"/>
          <p14:tracePt t="330806" x="6991350" y="5518150"/>
          <p14:tracePt t="330815" x="6999288" y="5518150"/>
          <p14:tracePt t="330821" x="7007225" y="5518150"/>
          <p14:tracePt t="330822" x="7015163" y="5518150"/>
          <p14:tracePt t="330829" x="7038975" y="5518150"/>
          <p14:tracePt t="330844" x="7070725" y="5518150"/>
          <p14:tracePt t="330859" x="7110413" y="5518150"/>
          <p14:tracePt t="330866" x="7135813" y="5518150"/>
          <p14:tracePt t="330874" x="7159625" y="5518150"/>
          <p14:tracePt t="330882" x="7183438" y="5518150"/>
          <p14:tracePt t="330889" x="7199313" y="5518150"/>
          <p14:tracePt t="330896" x="7231063" y="5518150"/>
          <p14:tracePt t="330904" x="7246938" y="5518150"/>
          <p14:tracePt t="330911" x="7270750" y="5518150"/>
          <p14:tracePt t="330927" x="7318375" y="5518150"/>
          <p14:tracePt t="330934" x="7342188" y="5510213"/>
          <p14:tracePt t="330942" x="7366000" y="5510213"/>
          <p14:tracePt t="330949" x="7389813" y="5510213"/>
          <p14:tracePt t="330957" x="7413625" y="5510213"/>
          <p14:tracePt t="330964" x="7429500" y="5510213"/>
          <p14:tracePt t="330971" x="7453313" y="5502275"/>
          <p14:tracePt t="330987" x="7493000" y="5502275"/>
          <p14:tracePt t="330988" x="7518400" y="5502275"/>
          <p14:tracePt t="331003" x="7573963" y="5486400"/>
          <p14:tracePt t="331008" x="7597775" y="5478463"/>
          <p14:tracePt t="331024" x="7629525" y="5478463"/>
          <p14:tracePt t="331032" x="7700963" y="5470525"/>
          <p14:tracePt t="331039" x="7732713" y="5462588"/>
          <p14:tracePt t="331046" x="7780338" y="5462588"/>
          <p14:tracePt t="331054" x="7812088" y="5454650"/>
          <p14:tracePt t="331061" x="7843838" y="5446713"/>
          <p14:tracePt t="331077" x="7869238" y="5446713"/>
          <p14:tracePt t="331083" x="7924800" y="5438775"/>
          <p14:tracePt t="331085" x="7948613" y="5430838"/>
          <p14:tracePt t="331091" x="7956550" y="5430838"/>
          <p14:tracePt t="331099" x="7964488" y="5430838"/>
          <p14:tracePt t="331106" x="7980363" y="5430838"/>
          <p14:tracePt t="331122" x="7988300" y="5430838"/>
          <p14:tracePt t="331128" x="7996238" y="5430838"/>
          <p14:tracePt t="331144" x="8012113" y="5430838"/>
          <p14:tracePt t="331159" x="8020050" y="5430838"/>
          <p14:tracePt t="331174" x="8027988" y="5430838"/>
          <p14:tracePt t="331196" x="8035925" y="5430838"/>
          <p14:tracePt t="331204" x="8043863" y="5430838"/>
          <p14:tracePt t="331211" x="8051800" y="5430838"/>
          <p14:tracePt t="331219" x="8067675" y="5430838"/>
          <p14:tracePt t="331241" x="8083550" y="5430838"/>
          <p14:tracePt t="331249" x="8099425" y="5430838"/>
          <p14:tracePt t="331256" x="8115300" y="5430838"/>
          <p14:tracePt t="331264" x="8123238" y="5430838"/>
          <p14:tracePt t="331271" x="8131175" y="5430838"/>
          <p14:tracePt t="331278" x="8147050" y="5430838"/>
          <p14:tracePt t="331286" x="8162925" y="5430838"/>
          <p14:tracePt t="331294" x="8170863" y="5430838"/>
          <p14:tracePt t="331309" x="8210550" y="5430838"/>
          <p14:tracePt t="331316" x="8243888" y="5430838"/>
          <p14:tracePt t="331332" x="8251825" y="5430838"/>
          <p14:tracePt t="331384" x="8259763" y="5430838"/>
          <p14:tracePt t="331414" x="8267700" y="5430838"/>
          <p14:tracePt t="331415" x="8283575" y="5430838"/>
          <p14:tracePt t="331428" x="8299450" y="5430838"/>
          <p14:tracePt t="331429" x="8307388" y="5430838"/>
          <p14:tracePt t="331436" x="8315325" y="5430838"/>
          <p14:tracePt t="331443" x="8323263" y="5430838"/>
          <p14:tracePt t="331452" x="8331200" y="5422900"/>
          <p14:tracePt t="331482" x="8370888" y="5422900"/>
          <p14:tracePt t="331484" x="8394700" y="5422900"/>
          <p14:tracePt t="331497" x="8442325" y="5422900"/>
          <p14:tracePt t="331503" x="8458200" y="5422900"/>
          <p14:tracePt t="331511" x="8482013" y="5422900"/>
          <p14:tracePt t="331519" x="8505825" y="5414963"/>
          <p14:tracePt t="331526" x="8537575" y="5414963"/>
          <p14:tracePt t="331541" x="8553450" y="5414963"/>
          <p14:tracePt t="331542" x="8585200" y="5407025"/>
          <p14:tracePt t="331549" x="8610600" y="5407025"/>
          <p14:tracePt t="331556" x="8626475" y="5407025"/>
          <p14:tracePt t="331572" x="8650288" y="5407025"/>
          <p14:tracePt t="332576" x="8602663" y="5414963"/>
          <p14:tracePt t="332591" x="8489950" y="5462588"/>
          <p14:tracePt t="332592" x="8386763" y="5510213"/>
          <p14:tracePt t="332598" x="8226425" y="5581650"/>
          <p14:tracePt t="332606" x="8059738" y="5670550"/>
          <p14:tracePt t="332614" x="7859713" y="5741988"/>
          <p14:tracePt t="332621" x="7653338" y="5829300"/>
          <p14:tracePt t="332636" x="7429500" y="5924550"/>
          <p14:tracePt t="332643" x="7246938" y="6013450"/>
          <p14:tracePt t="332652" x="7038975" y="6100763"/>
          <p14:tracePt t="332652" x="6896100" y="6164263"/>
          <p14:tracePt t="332658" x="6800850" y="6211888"/>
          <p14:tracePt t="332667" x="6711950" y="6243638"/>
          <p14:tracePt t="332674" x="6632575" y="6267450"/>
          <p14:tracePt t="332682" x="6569075" y="6283325"/>
          <p14:tracePt t="332696" x="6481763" y="6299200"/>
          <p14:tracePt t="332703" x="6450013" y="6307138"/>
          <p14:tracePt t="332719" x="6410325" y="6307138"/>
          <p14:tracePt t="332720" x="6376988" y="6307138"/>
          <p14:tracePt t="332726" x="6345238" y="6307138"/>
          <p14:tracePt t="332741" x="6313488" y="6307138"/>
          <p14:tracePt t="332748" x="6281738" y="6307138"/>
          <p14:tracePt t="332749" x="6242050" y="6299200"/>
          <p14:tracePt t="332756" x="6210300" y="6299200"/>
          <p14:tracePt t="332765" x="6186488" y="6299200"/>
          <p14:tracePt t="332771" x="6154738" y="6299200"/>
          <p14:tracePt t="332786" x="6115050" y="6299200"/>
          <p14:tracePt t="332787" x="6083300" y="6299200"/>
          <p14:tracePt t="332816" x="6043613" y="6299200"/>
          <p14:tracePt t="332818" x="5986463" y="6291263"/>
          <p14:tracePt t="332819" x="5946775" y="6291263"/>
          <p14:tracePt t="332832" x="5851525" y="6291263"/>
          <p14:tracePt t="332839" x="5827713" y="6283325"/>
          <p14:tracePt t="332865" x="5803900" y="6283325"/>
          <p14:tracePt t="332871" x="5772150" y="6275388"/>
          <p14:tracePt t="332877" x="5692775" y="6275388"/>
          <p14:tracePt t="332877" x="5659438" y="6275388"/>
          <p14:tracePt t="332906" x="5588000" y="6267450"/>
          <p14:tracePt t="332907" x="5500688" y="6243638"/>
          <p14:tracePt t="332915" x="5461000" y="6243638"/>
          <p14:tracePt t="332921" x="5429250" y="6243638"/>
          <p14:tracePt t="332929" x="5389563" y="6235700"/>
          <p14:tracePt t="332936" x="5349875" y="6235700"/>
          <p14:tracePt t="332944" x="5318125" y="6235700"/>
          <p14:tracePt t="332959" x="5245100" y="6227763"/>
          <p14:tracePt t="332974" x="5165725" y="6227763"/>
          <p14:tracePt t="332981" x="5149850" y="6227763"/>
          <p14:tracePt t="333000" x="5141913" y="6227763"/>
          <p14:tracePt t="333003" x="5133975" y="6227763"/>
          <p14:tracePt t="333093" x="5126038" y="6227763"/>
          <p14:tracePt t="333237" x="5133975" y="6227763"/>
          <p14:tracePt t="333252" x="5149850" y="6227763"/>
          <p14:tracePt t="333258" x="5157788" y="6227763"/>
          <p14:tracePt t="333274" x="5173663" y="6227763"/>
          <p14:tracePt t="333274" x="5189538" y="6227763"/>
          <p14:tracePt t="333281" x="5197475" y="6227763"/>
          <p14:tracePt t="333289" x="5213350" y="6227763"/>
          <p14:tracePt t="333304" x="5253038" y="6219825"/>
          <p14:tracePt t="333319" x="5268913" y="6211888"/>
          <p14:tracePt t="333327" x="5292725" y="6211888"/>
          <p14:tracePt t="333342" x="5310188" y="6211888"/>
          <p14:tracePt t="333349" x="5318125" y="6211888"/>
          <p14:tracePt t="333514" x="5326063" y="6211888"/>
          <p14:tracePt t="333589" x="5334000" y="6211888"/>
          <p14:tracePt t="333686" x="5341938" y="6211888"/>
          <p14:tracePt t="333731" x="5349875" y="6211888"/>
          <p14:tracePt t="333828" x="5357813" y="6211888"/>
          <p14:tracePt t="333873" x="5365750" y="6211888"/>
          <p14:tracePt t="333926" x="5373688" y="6203950"/>
          <p14:tracePt t="333956" x="5381625" y="6203950"/>
          <p14:tracePt t="334024" x="5389563" y="6203950"/>
          <p14:tracePt t="334174" x="5397500" y="6203950"/>
          <p14:tracePt t="334316" x="5405438" y="6203950"/>
          <p14:tracePt t="334346" x="5413375" y="6203950"/>
          <p14:tracePt t="335321" x="5421313" y="6203950"/>
          <p14:tracePt t="335374" x="5429250" y="6203950"/>
          <p14:tracePt t="337076" x="5437188" y="6203950"/>
          <p14:tracePt t="337091" x="5453063" y="6203950"/>
          <p14:tracePt t="337092" x="5461000" y="6203950"/>
          <p14:tracePt t="337098" x="5468938" y="6203950"/>
          <p14:tracePt t="337106" x="5476875" y="6203950"/>
          <p14:tracePt t="337114" x="5484813" y="6203950"/>
          <p14:tracePt t="337145" x="5492750" y="6203950"/>
          <p14:tracePt t="337646" x="5484813" y="6203950"/>
          <p14:tracePt t="337661" x="5476875" y="6203950"/>
          <p14:tracePt t="337691" x="5468938" y="6203950"/>
          <p14:tracePt t="338036" x="5461000" y="6203950"/>
          <p14:tracePt t="338037" x="5453063" y="6211888"/>
          <p14:tracePt t="338044" x="5437188" y="6219825"/>
          <p14:tracePt t="338060" x="5429250" y="6219825"/>
          <p14:tracePt t="340432" x="5445125" y="6219825"/>
          <p14:tracePt t="340461" x="5484813" y="6227763"/>
          <p14:tracePt t="340466" x="5500688" y="6227763"/>
          <p14:tracePt t="340475" x="5516563" y="6227763"/>
          <p14:tracePt t="340489" x="5548313" y="6235700"/>
          <p14:tracePt t="340497" x="5580063" y="6235700"/>
          <p14:tracePt t="340504" x="5603875" y="6235700"/>
          <p14:tracePt t="340512" x="5627688" y="6235700"/>
          <p14:tracePt t="340526" x="5659438" y="6243638"/>
          <p14:tracePt t="340534" x="5684838" y="6243638"/>
          <p14:tracePt t="340534" x="5732463" y="6251575"/>
          <p14:tracePt t="340542" x="5764213" y="6259513"/>
          <p14:tracePt t="340549" x="5780088" y="6259513"/>
          <p14:tracePt t="340586" x="5803900" y="6259513"/>
          <p14:tracePt t="340587" x="5811838" y="6259513"/>
          <p14:tracePt t="340588" x="5819775" y="6259513"/>
          <p14:tracePt t="340602" x="5835650" y="6259513"/>
          <p14:tracePt t="340609" x="5843588" y="6259513"/>
          <p14:tracePt t="340631" x="5859463" y="6267450"/>
          <p14:tracePt t="340632" x="5867400" y="6267450"/>
          <p14:tracePt t="340639" x="5883275" y="6267450"/>
          <p14:tracePt t="340646" x="5899150" y="6267450"/>
          <p14:tracePt t="340654" x="5915025" y="6267450"/>
          <p14:tracePt t="340661" x="5922963" y="6267450"/>
          <p14:tracePt t="340677" x="5946775" y="6267450"/>
          <p14:tracePt t="340683" x="5954713" y="6267450"/>
          <p14:tracePt t="340699" x="5970588" y="6267450"/>
          <p14:tracePt t="340706" x="5978525" y="6267450"/>
          <p14:tracePt t="340714" x="5986463" y="6267450"/>
          <p14:tracePt t="340729" x="5994400" y="6267450"/>
          <p14:tracePt t="340729" x="6010275" y="6267450"/>
          <p14:tracePt t="340737" x="6026150" y="6267450"/>
          <p14:tracePt t="340744" x="6043613" y="6267450"/>
          <p14:tracePt t="340751" x="6067425" y="6267450"/>
          <p14:tracePt t="340759" x="6075363" y="6267450"/>
          <p14:tracePt t="340767" x="6091238" y="6267450"/>
          <p14:tracePt t="340775" x="6115050" y="6267450"/>
          <p14:tracePt t="340781" x="6122988" y="6267450"/>
          <p14:tracePt t="340796" x="6138863" y="6267450"/>
          <p14:tracePt t="340804" x="6146800" y="6267450"/>
          <p14:tracePt t="340812" x="6162675" y="6267450"/>
          <p14:tracePt t="340812" x="6178550" y="6267450"/>
          <p14:tracePt t="340818" x="6194425" y="6267450"/>
          <p14:tracePt t="340834" x="6210300" y="6267450"/>
          <p14:tracePt t="340848" x="6226175" y="6267450"/>
          <p14:tracePt t="340863" x="6249988" y="6267450"/>
          <p14:tracePt t="340865" x="6257925" y="6267450"/>
          <p14:tracePt t="340871" x="6273800" y="6267450"/>
          <p14:tracePt t="340895" x="6281738" y="6267450"/>
          <p14:tracePt t="340901" x="6289675" y="6267450"/>
          <p14:tracePt t="340918" x="6305550" y="6267450"/>
          <p14:tracePt t="340931" x="6313488" y="6267450"/>
          <p14:tracePt t="340946" x="6321425" y="6267450"/>
          <p14:tracePt t="340962" x="6329363" y="6267450"/>
          <p14:tracePt t="341013" x="6337300" y="6267450"/>
          <p14:tracePt t="341193" x="6345238" y="6267450"/>
          <p14:tracePt t="343311" x="6329363" y="6251575"/>
          <p14:tracePt t="343313" x="6289675" y="6243638"/>
          <p14:tracePt t="343314" x="6281738" y="6243638"/>
          <p14:tracePt t="343316" x="6273800" y="6243638"/>
          <p14:tracePt t="343317" x="6265863" y="6235700"/>
          <p14:tracePt t="343339" x="6257925" y="6235700"/>
          <p14:tracePt t="343346" x="6249988" y="6235700"/>
          <p14:tracePt t="343406" x="6242050" y="6235700"/>
          <p14:tracePt t="343414" x="6234113" y="6235700"/>
          <p14:tracePt t="343429" x="6226175" y="6235700"/>
          <p14:tracePt t="343475" x="6218238" y="6235700"/>
          <p14:tracePt t="343476" x="6210300" y="6235700"/>
          <p14:tracePt t="343489" x="6202363" y="6235700"/>
          <p14:tracePt t="343496" x="6194425" y="6235700"/>
          <p14:tracePt t="343504" x="6186488" y="6235700"/>
          <p14:tracePt t="343819" x="6194425" y="6235700"/>
          <p14:tracePt t="343834" x="6202363" y="6235700"/>
          <p14:tracePt t="343864" x="6210300" y="6235700"/>
          <p14:tracePt t="343872" x="6218238" y="6235700"/>
          <p14:tracePt t="343886" x="6226175" y="6235700"/>
          <p14:tracePt t="343902" x="6234113" y="6235700"/>
          <p14:tracePt t="343916" x="6242050" y="6235700"/>
          <p14:tracePt t="343924" x="6249988" y="6235700"/>
          <p14:tracePt t="343931" x="6257925" y="6235700"/>
          <p14:tracePt t="343946" x="6265863" y="6235700"/>
          <p14:tracePt t="343969" x="6289675" y="6235700"/>
          <p14:tracePt t="343984" x="6297613" y="6235700"/>
          <p14:tracePt t="343992" x="6305550" y="6235700"/>
          <p14:tracePt t="344014" x="6313488" y="6235700"/>
          <p14:tracePt t="344029" x="6321425" y="6235700"/>
          <p14:tracePt t="344036" x="6337300" y="6235700"/>
          <p14:tracePt t="344059" x="6345238" y="6235700"/>
          <p14:tracePt t="344066" x="6353175" y="6235700"/>
          <p14:tracePt t="344075" x="6361113" y="6235700"/>
          <p14:tracePt t="344081" x="6369050" y="6235700"/>
          <p14:tracePt t="344126" x="6376988" y="6235700"/>
          <p14:tracePt t="345581" x="6384925" y="6235700"/>
          <p14:tracePt t="345582" x="6410325" y="6235700"/>
          <p14:tracePt t="345589" x="6450013" y="6227763"/>
          <p14:tracePt t="345596" x="6473825" y="6227763"/>
          <p14:tracePt t="345604" x="6505575" y="6227763"/>
          <p14:tracePt t="345613" x="6545263" y="6227763"/>
          <p14:tracePt t="345626" x="6577013" y="6227763"/>
          <p14:tracePt t="345634" x="6600825" y="6227763"/>
          <p14:tracePt t="345635" x="6624638" y="6227763"/>
          <p14:tracePt t="345641" x="6648450" y="6227763"/>
          <p14:tracePt t="345650" x="6664325" y="6227763"/>
          <p14:tracePt t="345657" x="6680200" y="6227763"/>
          <p14:tracePt t="345671" x="6688138" y="6227763"/>
          <p14:tracePt t="345678" x="6696075" y="6227763"/>
          <p14:tracePt t="345687" x="6704013" y="6227763"/>
          <p14:tracePt t="345695" x="6719888" y="6227763"/>
          <p14:tracePt t="345708" x="6727825" y="6227763"/>
          <p14:tracePt t="345724" x="6735763" y="6227763"/>
          <p14:tracePt t="345747" x="6743700" y="6227763"/>
          <p14:tracePt t="345747" x="6751638" y="6219825"/>
          <p14:tracePt t="345762" x="6759575" y="6219825"/>
          <p14:tracePt t="345776" x="6769100" y="6219825"/>
          <p14:tracePt t="345792" x="6777038" y="6219825"/>
          <p14:tracePt t="345800" x="6784975" y="6211888"/>
          <p14:tracePt t="345809" x="6792913" y="6211888"/>
          <p14:tracePt t="345822" x="6808788" y="6211888"/>
          <p14:tracePt t="345845" x="6824663" y="6211888"/>
          <p14:tracePt t="345858" x="6832600" y="6203950"/>
          <p14:tracePt t="345859" x="6840538" y="6203950"/>
          <p14:tracePt t="345867" x="6856413" y="6203950"/>
          <p14:tracePt t="345881" x="6872288" y="6196013"/>
          <p14:tracePt t="345897" x="6896100" y="6196013"/>
          <p14:tracePt t="345904" x="6919913" y="6196013"/>
          <p14:tracePt t="345911" x="6927850" y="6196013"/>
          <p14:tracePt t="345919" x="6943725" y="6196013"/>
          <p14:tracePt t="345926" x="6959600" y="6196013"/>
          <p14:tracePt t="345934" x="6975475" y="6196013"/>
          <p14:tracePt t="345948" x="6999288" y="6196013"/>
          <p14:tracePt t="345949" x="7007225" y="6196013"/>
          <p14:tracePt t="345957" x="7023100" y="6188075"/>
          <p14:tracePt t="345971" x="7031038" y="6188075"/>
          <p14:tracePt t="345973" x="7046913" y="6188075"/>
          <p14:tracePt t="345979" x="7062788" y="6188075"/>
          <p14:tracePt t="345986" x="7070725" y="6188075"/>
          <p14:tracePt t="346008" x="7078663" y="6180138"/>
          <p14:tracePt t="346025" x="7094538" y="6180138"/>
          <p14:tracePt t="346026" x="7102475" y="6180138"/>
          <p14:tracePt t="346039" x="7110413" y="6180138"/>
          <p14:tracePt t="346046" x="7118350" y="6180138"/>
          <p14:tracePt t="346054" x="7126288" y="6180138"/>
          <p14:tracePt t="346069" x="7135813" y="6172200"/>
          <p14:tracePt t="346084" x="7151688" y="6172200"/>
          <p14:tracePt t="346091" x="7159625" y="6172200"/>
          <p14:tracePt t="346107" x="7167563" y="6164263"/>
          <p14:tracePt t="346121" x="7175500" y="6164263"/>
          <p14:tracePt t="346137" x="7183438" y="6164263"/>
          <p14:tracePt t="346144" x="7191375" y="6164263"/>
          <p14:tracePt t="346190" x="7199313" y="6164263"/>
          <p14:tracePt t="348725" x="7207250" y="6164263"/>
          <p14:tracePt t="348727" x="7342188" y="6156325"/>
          <p14:tracePt t="348728" x="7429500" y="6148388"/>
          <p14:tracePt t="348747" x="7453313" y="6148388"/>
          <p14:tracePt t="348748" x="7477125" y="6148388"/>
          <p14:tracePt t="349279" x="7485063" y="6148388"/>
          <p14:tracePt t="349294" x="7502525" y="6148388"/>
          <p14:tracePt t="349302" x="7510463" y="6148388"/>
          <p14:tracePt t="349308" x="7518400" y="6148388"/>
          <p14:tracePt t="349317" x="7526338" y="6148388"/>
          <p14:tracePt t="349324" x="7534275" y="6148388"/>
          <p14:tracePt t="349332" x="7550150" y="6148388"/>
          <p14:tracePt t="349357" x="7566025" y="6148388"/>
          <p14:tracePt t="349359" x="7573963" y="6148388"/>
          <p14:tracePt t="349376" x="7581900" y="6148388"/>
          <p14:tracePt t="349399" x="7589838" y="6148388"/>
          <p14:tracePt t="349421" x="7597775" y="6148388"/>
          <p14:tracePt t="349430" x="7605713" y="6148388"/>
          <p14:tracePt t="349437" x="7613650" y="6148388"/>
          <p14:tracePt t="349452" x="7629525" y="6148388"/>
          <p14:tracePt t="349453" x="7645400" y="6148388"/>
          <p14:tracePt t="349467" x="7669213" y="6148388"/>
          <p14:tracePt t="349476" x="7685088" y="6148388"/>
          <p14:tracePt t="349481" x="7693025" y="6148388"/>
          <p14:tracePt t="349489" x="7700963" y="6148388"/>
          <p14:tracePt t="349505" x="7708900" y="6148388"/>
          <p14:tracePt t="349519" x="7716838" y="6148388"/>
          <p14:tracePt t="349541" x="7724775" y="6148388"/>
          <p14:tracePt t="349557" x="7732713" y="6148388"/>
          <p14:tracePt t="349564" x="7740650" y="6148388"/>
          <p14:tracePt t="349580" x="7748588" y="6148388"/>
          <p14:tracePt t="349594" x="7756525" y="6148388"/>
          <p14:tracePt t="349632" x="7780338" y="6148388"/>
          <p14:tracePt t="349633" x="7788275" y="6140450"/>
          <p14:tracePt t="349646" x="7804150" y="6140450"/>
          <p14:tracePt t="349654" x="7812088" y="6140450"/>
          <p14:tracePt t="349676" x="7820025" y="6140450"/>
          <p14:tracePt t="349684" x="7835900" y="6140450"/>
          <p14:tracePt t="349699" x="7843838" y="6140450"/>
          <p14:tracePt t="349706" x="7851775" y="6140450"/>
          <p14:tracePt t="349729" x="7869238" y="6140450"/>
          <p14:tracePt t="349744" x="7885113" y="6140450"/>
          <p14:tracePt t="349745" x="7893050" y="6140450"/>
          <p14:tracePt t="349751" x="7900988" y="6140450"/>
          <p14:tracePt t="349766" x="7908925" y="6140450"/>
          <p14:tracePt t="349774" x="7924800" y="6140450"/>
          <p14:tracePt t="349781" x="7932738" y="6140450"/>
          <p14:tracePt t="349796" x="7940675" y="6140450"/>
          <p14:tracePt t="349804" x="7956550" y="6140450"/>
          <p14:tracePt t="349819" x="7964488" y="6140450"/>
          <p14:tracePt t="349834" x="7972425" y="6140450"/>
          <p14:tracePt t="349857" x="7988300" y="6140450"/>
          <p14:tracePt t="349865" x="7996238" y="6140450"/>
          <p14:tracePt t="349879" x="8004175" y="6140450"/>
          <p14:tracePt t="349909" x="8012113" y="6140450"/>
          <p14:tracePt t="349911" x="8020050" y="6140450"/>
          <p14:tracePt t="349917" x="8027988" y="6140450"/>
          <p14:tracePt t="349932" x="8035925" y="6140450"/>
          <p14:tracePt t="349961" x="8043863" y="6140450"/>
          <p14:tracePt t="349969" x="8051800" y="6140450"/>
          <p14:tracePt t="349984" x="8059738" y="6140450"/>
          <p14:tracePt t="350022" x="8067675" y="6140450"/>
          <p14:tracePt t="350023" x="8075613" y="6140450"/>
          <p14:tracePt t="350028" x="8083550" y="6140450"/>
          <p14:tracePt t="350058" x="8091488" y="6140450"/>
          <p14:tracePt t="350073" x="8099425" y="6140450"/>
          <p14:tracePt t="350081" x="8107363" y="6140450"/>
          <p14:tracePt t="350666" x="8107363" y="6148388"/>
          <p14:tracePt t="350681" x="8099425" y="6148388"/>
          <p14:tracePt t="350689" x="8091488" y="6156325"/>
          <p14:tracePt t="350696" x="8083550" y="6156325"/>
          <p14:tracePt t="350704" x="8075613" y="6164263"/>
          <p14:tracePt t="350741" x="8075613" y="6172200"/>
          <p14:tracePt t="350742" x="8067675" y="6180138"/>
          <p14:tracePt t="350756" x="8059738" y="6180138"/>
          <p14:tracePt t="350787" x="8059738" y="6188075"/>
          <p14:tracePt t="350803" x="8043863" y="6188075"/>
          <p14:tracePt t="350817" x="8035925" y="6188075"/>
          <p14:tracePt t="350824" x="8035925" y="6196013"/>
          <p14:tracePt t="350854" x="8027988" y="6196013"/>
          <p14:tracePt t="350862" x="8020050" y="6196013"/>
          <p14:tracePt t="350982" x="8012113" y="6196013"/>
          <p14:tracePt t="351716" x="8051800" y="6196013"/>
          <p14:tracePt t="351724" x="8083550" y="6188075"/>
          <p14:tracePt t="351739" x="8107363" y="6180138"/>
          <p14:tracePt t="351739" x="8139113" y="6172200"/>
          <p14:tracePt t="351746" x="8186738" y="6164263"/>
          <p14:tracePt t="351754" x="8210550" y="6164263"/>
          <p14:tracePt t="351761" x="8235950" y="6156325"/>
          <p14:tracePt t="351769" x="8267700" y="6156325"/>
          <p14:tracePt t="351776" x="8291513" y="6156325"/>
          <p14:tracePt t="351791" x="8315325" y="6156325"/>
          <p14:tracePt t="351799" x="8362950" y="6148388"/>
          <p14:tracePt t="351806" x="8378825" y="6148388"/>
          <p14:tracePt t="351815" x="8394700" y="6140450"/>
          <p14:tracePt t="351821" x="8402638" y="6140450"/>
          <p14:tracePt t="351829" x="8410575" y="6140450"/>
          <p14:tracePt t="351843" x="8418513" y="6140450"/>
          <p14:tracePt t="351844" x="8426450" y="6140450"/>
          <p14:tracePt t="351866" x="8434388" y="6140450"/>
          <p14:tracePt t="351896" x="8442325" y="6140450"/>
          <p14:tracePt t="351941" x="8450263" y="6140450"/>
          <p14:tracePt t="352068" x="8458200" y="6140450"/>
          <p14:tracePt t="352070" x="8466138" y="6140450"/>
          <p14:tracePt t="352091" x="8474075" y="6140450"/>
          <p14:tracePt t="352115" x="8482013" y="6140450"/>
          <p14:tracePt t="352159" x="8489950" y="6140450"/>
          <p14:tracePt t="352234" x="8497888" y="6140450"/>
          <p14:tracePt t="356174" x="8474075" y="6140450"/>
          <p14:tracePt t="356176" x="8458200" y="6140450"/>
          <p14:tracePt t="357019" x="8466138" y="6140450"/>
          <p14:tracePt t="357027" x="8474075" y="6140450"/>
          <p14:tracePt t="357034" x="8482013" y="6140450"/>
          <p14:tracePt t="357051" x="8489950" y="6140450"/>
          <p14:tracePt t="357052" x="8497888" y="6140450"/>
          <p14:tracePt t="357057" x="8505825" y="6140450"/>
          <p14:tracePt t="357072" x="8513763" y="6140450"/>
          <p14:tracePt t="357079" x="8521700" y="6140450"/>
          <p14:tracePt t="357117" x="8529638" y="6140450"/>
          <p14:tracePt t="357132" x="8537575" y="6140450"/>
          <p14:tracePt t="357169" x="8545513" y="6140450"/>
          <p14:tracePt t="357207" x="8553450" y="6140450"/>
          <p14:tracePt t="357237" x="8561388" y="6140450"/>
          <p14:tracePt t="357341" x="8569325" y="6140450"/>
          <p14:tracePt t="357350" x="8577263" y="6140450"/>
          <p14:tracePt t="357356" x="8585200" y="6140450"/>
          <p14:tracePt t="357366" x="8585200" y="6132513"/>
          <p14:tracePt t="357379" x="8593138" y="6132513"/>
          <p14:tracePt t="357396" x="8602663" y="6116638"/>
          <p14:tracePt t="357401" x="8610600" y="6116638"/>
          <p14:tracePt t="357416" x="8618538" y="6108700"/>
          <p14:tracePt t="357424" x="8626475" y="6100763"/>
          <p14:tracePt t="357432" x="8626475" y="6084888"/>
          <p14:tracePt t="357448" x="8642350" y="6053138"/>
          <p14:tracePt t="357461" x="8650288" y="6021388"/>
          <p14:tracePt t="357463" x="8666163" y="6005513"/>
          <p14:tracePt t="357469" x="8682038" y="5964238"/>
          <p14:tracePt t="357477" x="8682038" y="5948363"/>
          <p14:tracePt t="357499" x="8689975" y="5900738"/>
          <p14:tracePt t="357515" x="8697913" y="5868988"/>
          <p14:tracePt t="357523" x="8697913" y="5861050"/>
          <p14:tracePt t="357529" x="8697913" y="5853113"/>
          <p14:tracePt t="357566" x="8697913" y="5845175"/>
          <p14:tracePt t="357589" x="8689975" y="5845175"/>
          <p14:tracePt t="357619" x="8682038" y="5845175"/>
          <p14:tracePt t="357620" x="8674100" y="5845175"/>
          <p14:tracePt t="357627" x="8666163" y="5845175"/>
          <p14:tracePt t="357641" x="8650288" y="5845175"/>
          <p14:tracePt t="357657" x="8642350" y="5845175"/>
          <p14:tracePt t="357664" x="8626475" y="5845175"/>
          <p14:tracePt t="357679" x="8618538" y="5845175"/>
          <p14:tracePt t="357687" x="8610600" y="5845175"/>
          <p14:tracePt t="357694" x="8602663" y="5845175"/>
          <p14:tracePt t="357710" x="8593138" y="5845175"/>
          <p14:tracePt t="357724" x="8585200" y="5845175"/>
          <p14:tracePt t="357740" x="8569325" y="5845175"/>
          <p14:tracePt t="357748" x="8561388" y="5845175"/>
          <p14:tracePt t="357795" x="8545513" y="5845175"/>
          <p14:tracePt t="357797" x="8537575" y="5845175"/>
          <p14:tracePt t="357807" x="8505825" y="5853113"/>
          <p14:tracePt t="357814" x="8489950" y="5853113"/>
          <p14:tracePt t="357845" x="8450263" y="5868988"/>
          <p14:tracePt t="357847" x="8434388" y="5868988"/>
          <p14:tracePt t="357859" x="8402638" y="5884863"/>
          <p14:tracePt t="357867" x="8394700" y="5884863"/>
          <p14:tracePt t="357882" x="8386763" y="5892800"/>
          <p14:tracePt t="357890" x="8370888" y="5900738"/>
          <p14:tracePt t="357904" x="8347075" y="5908675"/>
          <p14:tracePt t="357911" x="8339138" y="5908675"/>
          <p14:tracePt t="357934" x="8323263" y="5916613"/>
          <p14:tracePt t="357949" x="8315325" y="5916613"/>
          <p14:tracePt t="357957" x="8307388" y="5924550"/>
          <p14:tracePt t="357972" x="8299450" y="5932488"/>
          <p14:tracePt t="357979" x="8299450" y="5940425"/>
          <p14:tracePt t="357988" x="8291513" y="5948363"/>
          <p14:tracePt t="357995" x="8283575" y="5956300"/>
          <p14:tracePt t="358002" x="8283575" y="5972175"/>
          <p14:tracePt t="358017" x="8283575" y="5980113"/>
          <p14:tracePt t="358024" x="8275638" y="5995988"/>
          <p14:tracePt t="358031" x="8275638" y="6005513"/>
          <p14:tracePt t="358039" x="8275638" y="6013450"/>
          <p14:tracePt t="358047" x="8275638" y="6029325"/>
          <p14:tracePt t="358055" x="8275638" y="6037263"/>
          <p14:tracePt t="358069" x="8275638" y="6061075"/>
          <p14:tracePt t="358077" x="8283575" y="6076950"/>
          <p14:tracePt t="358084" x="8291513" y="6076950"/>
          <p14:tracePt t="358091" x="8291513" y="6084888"/>
          <p14:tracePt t="358099" x="8307388" y="6092825"/>
          <p14:tracePt t="358107" x="8307388" y="6100763"/>
          <p14:tracePt t="358121" x="8323263" y="6100763"/>
          <p14:tracePt t="358122" x="8331200" y="6108700"/>
          <p14:tracePt t="358137" x="8339138" y="6116638"/>
          <p14:tracePt t="358144" x="8347075" y="6116638"/>
          <p14:tracePt t="358175" x="8355013" y="6116638"/>
          <p14:tracePt t="358176" x="8370888" y="6116638"/>
          <p14:tracePt t="358198" x="8378825" y="6116638"/>
          <p14:tracePt t="358219" x="8386763" y="6116638"/>
          <p14:tracePt t="358234" x="8394700" y="6116638"/>
          <p14:tracePt t="358249" x="8402638" y="6116638"/>
          <p14:tracePt t="358279" x="8410575" y="6116638"/>
          <p14:tracePt t="359691" x="0" y="0"/>
        </p14:tracePtLst>
      </p14:laserTraceLst>
    </p:ext>
    <p:ext uri="{E180D4A7-C9FB-4DFB-919C-405C955672EB}">
      <p14:showEvtLst xmlns:p14="http://schemas.microsoft.com/office/powerpoint/2010/main">
        <p14:playEvt time="334" objId="115"/>
        <p14:stopEvt time="360855" objId="1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23800B-FCD1-4ADE-9DD0-EF585F437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5D04E1-9157-4985-B8A4-13A9FE56A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32925A8D-419A-4BFC-8E46-7992DFAE0E5B}"/>
                  </a:ext>
                </a:extLst>
              </p14:cNvPr>
              <p14:cNvContentPartPr/>
              <p14:nvPr/>
            </p14:nvContentPartPr>
            <p14:xfrm>
              <a:off x="5786012" y="1457009"/>
              <a:ext cx="215640" cy="178920"/>
            </p14:xfrm>
          </p:contentPart>
        </mc:Choice>
        <mc:Fallback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32925A8D-419A-4BFC-8E46-7992DFAE0E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96372" y="1277009"/>
                <a:ext cx="39528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BCB81925-E0AA-4AAE-A563-3252E072451F}"/>
                  </a:ext>
                </a:extLst>
              </p14:cNvPr>
              <p14:cNvContentPartPr/>
              <p14:nvPr/>
            </p14:nvContentPartPr>
            <p14:xfrm>
              <a:off x="2486252" y="3700889"/>
              <a:ext cx="1016640" cy="188640"/>
            </p14:xfrm>
          </p:contentPart>
        </mc:Choice>
        <mc:Fallback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BCB81925-E0AA-4AAE-A563-3252E07245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6612" y="3521249"/>
                <a:ext cx="119628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34B9A642-AA93-426E-AB0F-099B2959F33D}"/>
                  </a:ext>
                </a:extLst>
              </p14:cNvPr>
              <p14:cNvContentPartPr/>
              <p14:nvPr/>
            </p14:nvContentPartPr>
            <p14:xfrm>
              <a:off x="3484532" y="3543929"/>
              <a:ext cx="3210120" cy="105120"/>
            </p14:xfrm>
          </p:contentPart>
        </mc:Choice>
        <mc:Fallback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34B9A642-AA93-426E-AB0F-099B2959F3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94892" y="3364289"/>
                <a:ext cx="338976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BD933269-EA59-4A89-904A-115534270B23}"/>
                  </a:ext>
                </a:extLst>
              </p14:cNvPr>
              <p14:cNvContentPartPr/>
              <p14:nvPr/>
            </p14:nvContentPartPr>
            <p14:xfrm>
              <a:off x="3395972" y="3748409"/>
              <a:ext cx="3169800" cy="153720"/>
            </p14:xfrm>
          </p:contentPart>
        </mc:Choice>
        <mc:Fallback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BD933269-EA59-4A89-904A-115534270B2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05972" y="3568409"/>
                <a:ext cx="334944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8D40D7E0-E056-4D62-BF10-ADD74AE88407}"/>
                  </a:ext>
                </a:extLst>
              </p14:cNvPr>
              <p14:cNvContentPartPr/>
              <p14:nvPr/>
            </p14:nvContentPartPr>
            <p14:xfrm>
              <a:off x="5159252" y="5292809"/>
              <a:ext cx="144000" cy="316080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8D40D7E0-E056-4D62-BF10-ADD74AE884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41612" y="5275169"/>
                <a:ext cx="17964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764F4CC7-8ED1-4980-8B22-70211C1E56B7}"/>
                  </a:ext>
                </a:extLst>
              </p14:cNvPr>
              <p14:cNvContentPartPr/>
              <p14:nvPr/>
            </p14:nvContentPartPr>
            <p14:xfrm>
              <a:off x="5822012" y="5336009"/>
              <a:ext cx="26640" cy="56880"/>
            </p14:xfrm>
          </p:contentPart>
        </mc:Choice>
        <mc:Fallback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764F4CC7-8ED1-4980-8B22-70211C1E56B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04012" y="5318369"/>
                <a:ext cx="6228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5803C29E-4B54-4D22-ABA2-338A7E08879A}"/>
                  </a:ext>
                </a:extLst>
              </p14:cNvPr>
              <p14:cNvContentPartPr/>
              <p14:nvPr/>
            </p14:nvContentPartPr>
            <p14:xfrm>
              <a:off x="5407292" y="5119649"/>
              <a:ext cx="331200" cy="280800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5803C29E-4B54-4D22-ABA2-338A7E08879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89652" y="5101986"/>
                <a:ext cx="366840" cy="316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C531A8EE-C4F8-42BB-A82F-9C15631C0822}"/>
                  </a:ext>
                </a:extLst>
              </p14:cNvPr>
              <p14:cNvContentPartPr/>
              <p14:nvPr/>
            </p14:nvContentPartPr>
            <p14:xfrm>
              <a:off x="5914172" y="5157809"/>
              <a:ext cx="291240" cy="160920"/>
            </p14:xfrm>
          </p:contentPart>
        </mc:Choice>
        <mc:Fallback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C531A8EE-C4F8-42BB-A82F-9C15631C082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96172" y="5140169"/>
                <a:ext cx="326880" cy="196560"/>
              </a:xfrm>
              <a:prstGeom prst="rect">
                <a:avLst/>
              </a:prstGeom>
            </p:spPr>
          </p:pic>
        </mc:Fallback>
      </mc:AlternateContent>
      <p:pic>
        <p:nvPicPr>
          <p:cNvPr id="88" name="mm4s27">
            <a:hlinkClick r:id="" action="ppaction://media"/>
            <a:extLst>
              <a:ext uri="{FF2B5EF4-FFF2-40B4-BE49-F238E27FC236}">
                <a16:creationId xmlns:a16="http://schemas.microsoft.com/office/drawing/2014/main" id="{1903B809-F2AA-4E11-89E7-CFCE1C595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2018" y="5608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2"/>
    </mc:Choice>
    <mc:Fallback>
      <p:transition spd="slow" advTm="7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2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03" x="5780088" y="1666875"/>
          <p14:tracePt t="18530" x="5788025" y="1666875"/>
          <p14:tracePt t="18537" x="5795963" y="1666875"/>
          <p14:tracePt t="18583" x="5803900" y="1658938"/>
          <p14:tracePt t="18584" x="5811838" y="1658938"/>
          <p14:tracePt t="18598" x="5819775" y="1658938"/>
          <p14:tracePt t="18606" x="5827713" y="1658938"/>
          <p14:tracePt t="18613" x="5835650" y="1658938"/>
          <p14:tracePt t="18636" x="5859463" y="1651000"/>
          <p14:tracePt t="18638" x="5867400" y="1651000"/>
          <p14:tracePt t="18643" x="5875338" y="1651000"/>
          <p14:tracePt t="18650" x="5883275" y="1651000"/>
          <p14:tracePt t="18658" x="5907088" y="1643063"/>
          <p14:tracePt t="18673" x="5946775" y="1635125"/>
          <p14:tracePt t="18680" x="5954713" y="1635125"/>
          <p14:tracePt t="19025" x="5946775" y="1635125"/>
          <p14:tracePt t="19034" x="5930900" y="1643063"/>
          <p14:tracePt t="19048" x="5922963" y="1643063"/>
          <p14:tracePt t="19056" x="5907088" y="1651000"/>
          <p14:tracePt t="19063" x="5907088" y="1658938"/>
          <p14:tracePt t="19078" x="5899150" y="1658938"/>
          <p14:tracePt t="19093" x="5891213" y="1658938"/>
          <p14:tracePt t="19100" x="5891213" y="1666875"/>
          <p14:tracePt t="19115" x="5883275" y="1666875"/>
          <p14:tracePt t="19139" x="5875338" y="1674813"/>
          <p14:tracePt t="24586" x="0" y="0"/>
        </p14:tracePtLst>
        <p14:tracePtLst>
          <p14:tracePt t="49887" x="2782888" y="3922713"/>
          <p14:tracePt t="49944" x="2790825" y="3922713"/>
          <p14:tracePt t="49952" x="2798763" y="3922713"/>
          <p14:tracePt t="50003" x="2806700" y="3922713"/>
          <p14:tracePt t="50034" x="2814638" y="3922713"/>
          <p14:tracePt t="50056" x="2814638" y="3914775"/>
          <p14:tracePt t="50056" x="2822575" y="3914775"/>
          <p14:tracePt t="50063" x="2830513" y="3914775"/>
          <p14:tracePt t="50086" x="2838450" y="3914775"/>
          <p14:tracePt t="50094" x="2854325" y="3914775"/>
          <p14:tracePt t="50109" x="2878138" y="3914775"/>
          <p14:tracePt t="50117" x="2886075" y="3914775"/>
          <p14:tracePt t="50124" x="2894013" y="3914775"/>
          <p14:tracePt t="50131" x="2917825" y="3914775"/>
          <p14:tracePt t="50139" x="2941638" y="3914775"/>
          <p14:tracePt t="50154" x="2973388" y="3914775"/>
          <p14:tracePt t="50161" x="2997200" y="3922713"/>
          <p14:tracePt t="50162" x="3036888" y="3922713"/>
          <p14:tracePt t="50169" x="3060700" y="3922713"/>
          <p14:tracePt t="50177" x="3084513" y="3922713"/>
          <p14:tracePt t="50184" x="3117850" y="3922713"/>
          <p14:tracePt t="50199" x="3141663" y="3922713"/>
          <p14:tracePt t="50206" x="3165475" y="3922713"/>
          <p14:tracePt t="50221" x="3189288" y="3922713"/>
          <p14:tracePt t="50222" x="3213100" y="3922713"/>
          <p14:tracePt t="50229" x="3228975" y="3922713"/>
          <p14:tracePt t="50236" x="3236913" y="3922713"/>
          <p14:tracePt t="50244" x="3244850" y="3922713"/>
          <p14:tracePt t="50259" x="3260725" y="3922713"/>
          <p14:tracePt t="50274" x="3268663" y="3922713"/>
          <p14:tracePt t="50281" x="3284538" y="3922713"/>
          <p14:tracePt t="50297" x="3316288" y="3922713"/>
          <p14:tracePt t="50303" x="3332163" y="3922713"/>
          <p14:tracePt t="50320" x="3348038" y="3930650"/>
          <p14:tracePt t="50326" x="3363913" y="3930650"/>
          <p14:tracePt t="50327" x="3395663" y="3930650"/>
          <p14:tracePt t="50334" x="3419475" y="3938588"/>
          <p14:tracePt t="50341" x="3435350" y="3938588"/>
          <p14:tracePt t="50350" x="3451225" y="3938588"/>
          <p14:tracePt t="50356" x="3476625" y="3938588"/>
          <p14:tracePt t="50371" x="3484563" y="3938588"/>
          <p14:tracePt t="50386" x="3508375" y="3938588"/>
          <p14:tracePt t="50394" x="3516313" y="3938588"/>
          <p14:tracePt t="50634" x="3516313" y="3948113"/>
          <p14:tracePt t="50666" x="3508375" y="3956050"/>
          <p14:tracePt t="50671" x="3492500" y="3956050"/>
          <p14:tracePt t="50679" x="3492500" y="3963988"/>
          <p14:tracePt t="50686" x="3484563" y="3963988"/>
          <p14:tracePt t="50701" x="3476625" y="3971925"/>
          <p14:tracePt t="50709" x="3467100" y="3979863"/>
          <p14:tracePt t="50710" x="3459163" y="3987800"/>
          <p14:tracePt t="50724" x="3443288" y="4003675"/>
          <p14:tracePt t="50732" x="3435350" y="4003675"/>
          <p14:tracePt t="50739" x="3419475" y="4019550"/>
          <p14:tracePt t="50746" x="3411538" y="4019550"/>
          <p14:tracePt t="50761" x="3387725" y="4027488"/>
          <p14:tracePt t="50762" x="3379788" y="4035425"/>
          <p14:tracePt t="50776" x="3371850" y="4035425"/>
          <p14:tracePt t="50776" x="3363913" y="4043363"/>
          <p14:tracePt t="50783" x="3355975" y="4043363"/>
          <p14:tracePt t="51016" x="3355975" y="4035425"/>
          <p14:tracePt t="51038" x="3355975" y="4027488"/>
          <p14:tracePt t="51076" x="3355975" y="4019550"/>
          <p14:tracePt t="51106" x="3363913" y="4019550"/>
          <p14:tracePt t="51167" x="3371850" y="4019550"/>
          <p14:tracePt t="51174" x="3379788" y="4019550"/>
          <p14:tracePt t="51181" x="3387725" y="4019550"/>
          <p14:tracePt t="51188" x="3419475" y="4019550"/>
          <p14:tracePt t="51196" x="3451225" y="4019550"/>
          <p14:tracePt t="51219" x="3556000" y="4019550"/>
          <p14:tracePt t="51219" x="3619500" y="4027488"/>
          <p14:tracePt t="51226" x="3690938" y="4035425"/>
          <p14:tracePt t="51233" x="3770313" y="4043363"/>
          <p14:tracePt t="51241" x="3867150" y="4059238"/>
          <p14:tracePt t="51249" x="3970338" y="4075113"/>
          <p14:tracePt t="51256" x="4065588" y="4083050"/>
          <p14:tracePt t="51263" x="4160838" y="4090988"/>
          <p14:tracePt t="51271" x="4249738" y="4090988"/>
          <p14:tracePt t="51280" x="4313238" y="4090988"/>
          <p14:tracePt t="51286" x="4384675" y="4090988"/>
          <p14:tracePt t="51294" x="4456113" y="4090988"/>
          <p14:tracePt t="51309" x="4519613" y="4090988"/>
          <p14:tracePt t="51324" x="4576763" y="4090988"/>
          <p14:tracePt t="51332" x="4640263" y="4090988"/>
          <p14:tracePt t="51334" x="4727575" y="4106863"/>
          <p14:tracePt t="51346" x="4838700" y="4114800"/>
          <p14:tracePt t="51354" x="4894263" y="4114800"/>
          <p14:tracePt t="51383" x="4933950" y="4114800"/>
          <p14:tracePt t="51384" x="5038725" y="4114800"/>
          <p14:tracePt t="51385" x="5094288" y="4114800"/>
          <p14:tracePt t="51399" x="5237163" y="4114800"/>
          <p14:tracePt t="51406" x="5268913" y="4114800"/>
          <p14:tracePt t="51421" x="5334000" y="4114800"/>
          <p14:tracePt t="51437" x="5397500" y="4114800"/>
          <p14:tracePt t="51444" x="5548313" y="4114800"/>
          <p14:tracePt t="51445" x="5619750" y="4114800"/>
          <p14:tracePt t="51451" x="5708650" y="4114800"/>
          <p14:tracePt t="51459" x="5772150" y="4114800"/>
          <p14:tracePt t="51466" x="5859463" y="4106863"/>
          <p14:tracePt t="51473" x="5930900" y="4098925"/>
          <p14:tracePt t="51482" x="6002338" y="4090988"/>
          <p14:tracePt t="51496" x="6043613" y="4075113"/>
          <p14:tracePt t="51497" x="6099175" y="4067175"/>
          <p14:tracePt t="51505" x="6146800" y="4051300"/>
          <p14:tracePt t="51511" x="6162675" y="4051300"/>
          <p14:tracePt t="51518" x="6178550" y="4043363"/>
          <p14:tracePt t="51526" x="6194425" y="4035425"/>
          <p14:tracePt t="51542" x="6218238" y="4035425"/>
          <p14:tracePt t="51549" x="6226175" y="4035425"/>
          <p14:tracePt t="51557" x="6242050" y="4035425"/>
          <p14:tracePt t="51557" x="6249988" y="4035425"/>
          <p14:tracePt t="51564" x="6257925" y="4035425"/>
          <p14:tracePt t="51571" x="6273800" y="4035425"/>
          <p14:tracePt t="51596" x="6297613" y="4035425"/>
          <p14:tracePt t="51597" x="6305550" y="4027488"/>
          <p14:tracePt t="51609" x="6337300" y="4027488"/>
          <p14:tracePt t="51616" x="6369050" y="4027488"/>
          <p14:tracePt t="51624" x="6384925" y="4027488"/>
          <p14:tracePt t="51632" x="6402388" y="4027488"/>
          <p14:tracePt t="51639" x="6426200" y="4027488"/>
          <p14:tracePt t="51646" x="6450013" y="4027488"/>
          <p14:tracePt t="51662" x="6505575" y="4027488"/>
          <p14:tracePt t="51669" x="6521450" y="4027488"/>
          <p14:tracePt t="51676" x="6545263" y="4027488"/>
          <p14:tracePt t="51699" x="6553200" y="4027488"/>
          <p14:tracePt t="51721" x="6553200" y="4019550"/>
          <p14:tracePt t="51729" x="6561138" y="4019550"/>
          <p14:tracePt t="53131" x="6513513" y="3987800"/>
          <p14:tracePt t="53139" x="6465888" y="3971925"/>
          <p14:tracePt t="53161" x="6402388" y="3938588"/>
          <p14:tracePt t="53163" x="6210300" y="3883025"/>
          <p14:tracePt t="53168" x="6115050" y="3851275"/>
          <p14:tracePt t="53176" x="6051550" y="3835400"/>
          <p14:tracePt t="53184" x="5962650" y="3819525"/>
          <p14:tracePt t="53198" x="5875338" y="3803650"/>
          <p14:tracePt t="53207" x="5788025" y="3787775"/>
          <p14:tracePt t="53208" x="5700713" y="3771900"/>
          <p14:tracePt t="53222" x="5564188" y="3740150"/>
          <p14:tracePt t="53229" x="5500688" y="3732213"/>
          <p14:tracePt t="53236" x="5461000" y="3724275"/>
          <p14:tracePt t="53260" x="5373688" y="3708400"/>
          <p14:tracePt t="53261" x="5326063" y="3692525"/>
          <p14:tracePt t="53274" x="5245100" y="3676650"/>
          <p14:tracePt t="53281" x="5197475" y="3660775"/>
          <p14:tracePt t="53289" x="5173663" y="3652838"/>
          <p14:tracePt t="53297" x="5118100" y="3644900"/>
          <p14:tracePt t="53311" x="5062538" y="3636963"/>
          <p14:tracePt t="53312" x="5022850" y="3629025"/>
          <p14:tracePt t="53326" x="4910138" y="3613150"/>
          <p14:tracePt t="53334" x="4854575" y="3613150"/>
          <p14:tracePt t="53341" x="4791075" y="3613150"/>
          <p14:tracePt t="53348" x="4735513" y="3613150"/>
          <p14:tracePt t="53364" x="4672013" y="3621088"/>
          <p14:tracePt t="53386" x="4567238" y="3636963"/>
          <p14:tracePt t="53388" x="4503738" y="3660775"/>
          <p14:tracePt t="53401" x="4448175" y="3676650"/>
          <p14:tracePt t="53424" x="4440238" y="3684588"/>
          <p14:tracePt t="53432" x="4424363" y="3684588"/>
          <p14:tracePt t="53433" x="4416425" y="3684588"/>
          <p14:tracePt t="53439" x="4408488" y="3692525"/>
          <p14:tracePt t="53454" x="4400550" y="3692525"/>
          <p14:tracePt t="53461" x="4400550" y="3700463"/>
          <p14:tracePt t="53476" x="4392613" y="3708400"/>
          <p14:tracePt t="53491" x="4384675" y="3716338"/>
          <p14:tracePt t="53521" x="4376738" y="3716338"/>
          <p14:tracePt t="53536" x="4376738" y="3724275"/>
          <p14:tracePt t="53551" x="4376738" y="3732213"/>
          <p14:tracePt t="53558" x="4376738" y="3740150"/>
          <p14:tracePt t="53574" x="4376738" y="3748088"/>
          <p14:tracePt t="53589" x="4376738" y="3756025"/>
          <p14:tracePt t="53604" x="4376738" y="3763963"/>
          <p14:tracePt t="53611" x="4376738" y="3771900"/>
          <p14:tracePt t="53619" x="4368800" y="3771900"/>
          <p14:tracePt t="53627" x="4368800" y="3779838"/>
          <p14:tracePt t="53657" x="4368800" y="3787775"/>
          <p14:tracePt t="53657" x="4368800" y="3795713"/>
          <p14:tracePt t="53664" x="4368800" y="3803650"/>
          <p14:tracePt t="53679" x="4368800" y="3811588"/>
          <p14:tracePt t="53695" x="4368800" y="3819525"/>
          <p14:tracePt t="53708" x="4368800" y="3827463"/>
          <p14:tracePt t="53739" x="4368800" y="3835400"/>
          <p14:tracePt t="54278" x="4368800" y="3843338"/>
          <p14:tracePt t="54286" x="4368800" y="3859213"/>
          <p14:tracePt t="54293" x="4368800" y="3867150"/>
          <p14:tracePt t="54301" x="4368800" y="3875088"/>
          <p14:tracePt t="54316" x="4376738" y="3883025"/>
          <p14:tracePt t="54699" x="4376738" y="3890963"/>
          <p14:tracePt t="54700" x="4376738" y="3898900"/>
          <p14:tracePt t="54714" x="4376738" y="3914775"/>
          <p14:tracePt t="54721" x="4376738" y="3922713"/>
          <p14:tracePt t="54729" x="4376738" y="3930650"/>
          <p14:tracePt t="54752" x="4376738" y="3938588"/>
          <p14:tracePt t="54766" x="4376738" y="3948113"/>
          <p14:tracePt t="60513" x="4376738" y="3956050"/>
          <p14:tracePt t="60515" x="4376738" y="3979863"/>
          <p14:tracePt t="60516" x="4368800" y="4003675"/>
          <p14:tracePt t="60520" x="4368800" y="4011613"/>
          <p14:tracePt t="60542" x="4368800" y="4019550"/>
          <p14:tracePt t="60588" x="4368800" y="4027488"/>
          <p14:tracePt t="62319" x="4392613" y="4154488"/>
          <p14:tracePt t="62320" x="4416425" y="4217988"/>
          <p14:tracePt t="62326" x="4448175" y="4322763"/>
          <p14:tracePt t="62334" x="4471988" y="4378325"/>
          <p14:tracePt t="62342" x="4503738" y="4441825"/>
          <p14:tracePt t="62349" x="4535488" y="4521200"/>
          <p14:tracePt t="62372" x="4616450" y="4641850"/>
          <p14:tracePt t="62379" x="4648200" y="4697413"/>
          <p14:tracePt t="62380" x="4679950" y="4737100"/>
          <p14:tracePt t="62387" x="4687888" y="4760913"/>
          <p14:tracePt t="62394" x="4703763" y="4784725"/>
          <p14:tracePt t="62402" x="4719638" y="4816475"/>
          <p14:tracePt t="62417" x="4735513" y="4848225"/>
          <p14:tracePt t="62431" x="4751388" y="4872038"/>
          <p14:tracePt t="62433" x="4751388" y="4895850"/>
          <p14:tracePt t="62440" x="4767263" y="4935538"/>
          <p14:tracePt t="62446" x="4783138" y="4967288"/>
          <p14:tracePt t="62456" x="4791075" y="5024438"/>
          <p14:tracePt t="62470" x="4838700" y="5064125"/>
          <p14:tracePt t="62484" x="4862513" y="5095875"/>
          <p14:tracePt t="62485" x="4886325" y="5119688"/>
          <p14:tracePt t="62492" x="4926013" y="5151438"/>
          <p14:tracePt t="62499" x="4951413" y="5183188"/>
          <p14:tracePt t="62507" x="4975225" y="5207000"/>
          <p14:tracePt t="62523" x="5038725" y="5262563"/>
          <p14:tracePt t="62529" x="5070475" y="5270500"/>
          <p14:tracePt t="62544" x="5086350" y="5278438"/>
          <p14:tracePt t="62545" x="5102225" y="5286375"/>
          <p14:tracePt t="62552" x="5110163" y="5294313"/>
          <p14:tracePt t="62559" x="5126038" y="5294313"/>
          <p14:tracePt t="62574" x="5133975" y="5294313"/>
          <p14:tracePt t="62582" x="5141913" y="5302250"/>
          <p14:tracePt t="62589" x="5149850" y="5302250"/>
          <p14:tracePt t="62597" x="5157788" y="5302250"/>
          <p14:tracePt t="62604" x="5165725" y="5302250"/>
          <p14:tracePt t="62611" x="5173663" y="5310188"/>
          <p14:tracePt t="62619" x="5189538" y="5310188"/>
          <p14:tracePt t="62626" x="5213350" y="5327650"/>
          <p14:tracePt t="62641" x="5229225" y="5327650"/>
          <p14:tracePt t="62657" x="5300663" y="5367338"/>
          <p14:tracePt t="62658" x="5341938" y="5383213"/>
          <p14:tracePt t="62664" x="5365750" y="5391150"/>
          <p14:tracePt t="62673" x="5389563" y="5407025"/>
          <p14:tracePt t="62679" x="5421313" y="5422900"/>
          <p14:tracePt t="62694" x="5445125" y="5438775"/>
          <p14:tracePt t="62708" x="5492750" y="5462588"/>
          <p14:tracePt t="62709" x="5564188" y="5518150"/>
          <p14:tracePt t="62710" x="5611813" y="5549900"/>
          <p14:tracePt t="62717" x="5700713" y="5597525"/>
          <p14:tracePt t="62724" x="5756275" y="5621338"/>
          <p14:tracePt t="62732" x="5819775" y="5645150"/>
          <p14:tracePt t="62740" x="5867400" y="5662613"/>
          <p14:tracePt t="62761" x="5915025" y="5678488"/>
          <p14:tracePt t="62762" x="5954713" y="5686425"/>
          <p14:tracePt t="62763" x="5978525" y="5694363"/>
          <p14:tracePt t="62770" x="6002338" y="5710238"/>
          <p14:tracePt t="62777" x="6010275" y="5710238"/>
          <p14:tracePt t="62784" x="6018213" y="5710238"/>
          <p14:tracePt t="62822" x="6026150" y="5710238"/>
          <p14:tracePt t="62866" x="6026150" y="5702300"/>
          <p14:tracePt t="62867" x="6018213" y="5702300"/>
          <p14:tracePt t="62874" x="6010275" y="5694363"/>
          <p14:tracePt t="62882" x="6002338" y="5686425"/>
          <p14:tracePt t="62905" x="5946775" y="5670550"/>
          <p14:tracePt t="62920" x="5867400" y="5645150"/>
          <p14:tracePt t="62927" x="5811838" y="5629275"/>
          <p14:tracePt t="62934" x="5756275" y="5613400"/>
          <p14:tracePt t="62942" x="5716588" y="5605463"/>
          <p14:tracePt t="62949" x="5676900" y="5597525"/>
          <p14:tracePt t="62957" x="5619750" y="5589588"/>
          <p14:tracePt t="62965" x="5580063" y="5581650"/>
          <p14:tracePt t="62987" x="5532438" y="5581650"/>
          <p14:tracePt t="62989" x="5508625" y="5581650"/>
          <p14:tracePt t="62994" x="5500688" y="5581650"/>
          <p14:tracePt t="63001" x="5492750" y="5581650"/>
          <p14:tracePt t="63220" x="5476875" y="5581650"/>
          <p14:tracePt t="63227" x="5468938" y="5581650"/>
          <p14:tracePt t="63234" x="5453063" y="5581650"/>
          <p14:tracePt t="63249" x="5437188" y="5581650"/>
          <p14:tracePt t="63249" x="5421313" y="5589588"/>
          <p14:tracePt t="63264" x="5413375" y="5589588"/>
          <p14:tracePt t="63265" x="5397500" y="5597525"/>
          <p14:tracePt t="63279" x="5397500" y="5605463"/>
          <p14:tracePt t="63286" x="5389563" y="5605463"/>
          <p14:tracePt t="63294" x="5381625" y="5605463"/>
          <p14:tracePt t="63459" x="5381625" y="5573713"/>
          <p14:tracePt t="63474" x="5381625" y="5510213"/>
          <p14:tracePt t="63475" x="5381625" y="5446713"/>
          <p14:tracePt t="63489" x="5381625" y="5343525"/>
          <p14:tracePt t="63491" x="5381625" y="5262563"/>
          <p14:tracePt t="63497" x="5381625" y="5119688"/>
          <p14:tracePt t="63504" x="5365750" y="5072063"/>
          <p14:tracePt t="63519" x="5341938" y="5056188"/>
          <p14:tracePt t="63526" x="5326063" y="5048250"/>
          <p14:tracePt t="63527" x="5310188" y="5024438"/>
          <p14:tracePt t="63541" x="5284788" y="5000625"/>
          <p14:tracePt t="63542" x="5276850" y="4984750"/>
          <p14:tracePt t="63549" x="5253038" y="4984750"/>
          <p14:tracePt t="63556" x="5229225" y="4967288"/>
          <p14:tracePt t="63564" x="5181600" y="4935538"/>
          <p14:tracePt t="63579" x="5110163" y="4856163"/>
          <p14:tracePt t="63579" x="5046663" y="4768850"/>
          <p14:tracePt t="63594" x="4918075" y="4552950"/>
          <p14:tracePt t="63594" x="4838700" y="4441825"/>
          <p14:tracePt t="63603" x="4735513" y="4306888"/>
          <p14:tracePt t="63609" x="4656138" y="4241800"/>
          <p14:tracePt t="63617" x="4616450" y="4210050"/>
          <p14:tracePt t="63632" x="4567238" y="4178300"/>
          <p14:tracePt t="63633" x="4535488" y="4154488"/>
          <p14:tracePt t="63639" x="4495800" y="4138613"/>
          <p14:tracePt t="63655" x="4487863" y="4122738"/>
          <p14:tracePt t="63656" x="4471988" y="4114800"/>
          <p14:tracePt t="63661" x="4464050" y="4098925"/>
          <p14:tracePt t="63692" x="4456113" y="4090988"/>
          <p14:tracePt t="63707" x="4456113" y="4083050"/>
          <p14:tracePt t="63708" x="4424363" y="4035425"/>
          <p14:tracePt t="63722" x="4313238" y="3956050"/>
          <p14:tracePt t="63729" x="4257675" y="3922713"/>
          <p14:tracePt t="63736" x="4200525" y="3898900"/>
          <p14:tracePt t="63752" x="4065588" y="3843338"/>
          <p14:tracePt t="63759" x="4002088" y="3819525"/>
          <p14:tracePt t="63767" x="3946525" y="3795713"/>
          <p14:tracePt t="63774" x="3898900" y="3771900"/>
          <p14:tracePt t="63782" x="3859213" y="3763963"/>
          <p14:tracePt t="63790" x="3802063" y="3724275"/>
          <p14:tracePt t="63805" x="3714750" y="3684588"/>
          <p14:tracePt t="63819" x="3683000" y="3676650"/>
          <p14:tracePt t="63820" x="3603625" y="3652838"/>
          <p14:tracePt t="63827" x="3571875" y="3652838"/>
          <p14:tracePt t="63835" x="3548063" y="3652838"/>
          <p14:tracePt t="63842" x="3524250" y="3652838"/>
          <p14:tracePt t="63849" x="3500438" y="3652838"/>
          <p14:tracePt t="63857" x="3476625" y="3660775"/>
          <p14:tracePt t="63872" x="3451225" y="3676650"/>
          <p14:tracePt t="63873" x="3419475" y="3692525"/>
          <p14:tracePt t="63879" x="3395663" y="3708400"/>
          <p14:tracePt t="63888" x="3371850" y="3724275"/>
          <p14:tracePt t="63904" x="3332163" y="3748088"/>
          <p14:tracePt t="63917" x="3308350" y="3763963"/>
          <p14:tracePt t="63924" x="3284538" y="3771900"/>
          <p14:tracePt t="63926" x="3252788" y="3787775"/>
          <p14:tracePt t="63932" x="3228975" y="3787775"/>
          <p14:tracePt t="63939" x="3205163" y="3803650"/>
          <p14:tracePt t="63947" x="3181350" y="3811588"/>
          <p14:tracePt t="63955" x="3141663" y="3827463"/>
          <p14:tracePt t="63961" x="3117850" y="3827463"/>
          <p14:tracePt t="63978" x="3052763" y="3859213"/>
          <p14:tracePt t="63985" x="3028950" y="3867150"/>
          <p14:tracePt t="63991" x="3013075" y="3867150"/>
          <p14:tracePt t="63999" x="3005138" y="3867150"/>
          <p14:tracePt t="64006" x="2989263" y="3867150"/>
          <p14:tracePt t="64022" x="2981325" y="3867150"/>
          <p14:tracePt t="64036" x="2965450" y="3867150"/>
          <p14:tracePt t="64039" x="2949575" y="3867150"/>
          <p14:tracePt t="64044" x="2941638" y="3867150"/>
          <p14:tracePt t="64052" x="2933700" y="3867150"/>
          <p14:tracePt t="64059" x="2925763" y="3867150"/>
          <p14:tracePt t="64074" x="2909888" y="3859213"/>
          <p14:tracePt t="64082" x="2901950" y="3859213"/>
          <p14:tracePt t="64097" x="2886075" y="3851275"/>
          <p14:tracePt t="64105" x="2870200" y="3843338"/>
          <p14:tracePt t="64112" x="2854325" y="3827463"/>
          <p14:tracePt t="64119" x="2838450" y="3819525"/>
          <p14:tracePt t="64135" x="2790825" y="3787775"/>
          <p14:tracePt t="64149" x="2767013" y="3779838"/>
          <p14:tracePt t="64150" x="2751138" y="3771900"/>
          <p14:tracePt t="64157" x="2733675" y="3763963"/>
          <p14:tracePt t="64164" x="2717800" y="3756025"/>
          <p14:tracePt t="64172" x="2701925" y="3756025"/>
          <p14:tracePt t="64209" x="2693988" y="3756025"/>
          <p14:tracePt t="64210" x="2693988" y="3748088"/>
          <p14:tracePt t="64217" x="2686050" y="3748088"/>
          <p14:tracePt t="64224" x="2678113" y="3748088"/>
          <p14:tracePt t="64240" x="2670175" y="3740150"/>
          <p14:tracePt t="64247" x="2662238" y="3740150"/>
          <p14:tracePt t="64255" x="2654300" y="3740150"/>
          <p14:tracePt t="64261" x="2646363" y="3740150"/>
          <p14:tracePt t="64270" x="2630488" y="3740150"/>
          <p14:tracePt t="64285" x="2622550" y="3740150"/>
          <p14:tracePt t="64292" x="2614613" y="3740150"/>
          <p14:tracePt t="64314" x="2614613" y="3748088"/>
          <p14:tracePt t="64322" x="2606675" y="3756025"/>
          <p14:tracePt t="64329" x="2606675" y="3763963"/>
          <p14:tracePt t="64336" x="2598738" y="3771900"/>
          <p14:tracePt t="64344" x="2598738" y="3787775"/>
          <p14:tracePt t="64352" x="2590800" y="3795713"/>
          <p14:tracePt t="64359" x="2590800" y="3803650"/>
          <p14:tracePt t="64374" x="2590800" y="3819525"/>
          <p14:tracePt t="64375" x="2590800" y="3843338"/>
          <p14:tracePt t="64381" x="2590800" y="3867150"/>
          <p14:tracePt t="64389" x="2590800" y="3883025"/>
          <p14:tracePt t="64397" x="2606675" y="3906838"/>
          <p14:tracePt t="64405" x="2622550" y="3922713"/>
          <p14:tracePt t="64411" x="2630488" y="3938588"/>
          <p14:tracePt t="64426" x="2646363" y="3956050"/>
          <p14:tracePt t="64427" x="2662238" y="3971925"/>
          <p14:tracePt t="64435" x="2678113" y="3987800"/>
          <p14:tracePt t="64441" x="2709863" y="3995738"/>
          <p14:tracePt t="64449" x="2733675" y="4003675"/>
          <p14:tracePt t="64456" x="2767013" y="4019550"/>
          <p14:tracePt t="64472" x="2782888" y="4027488"/>
          <p14:tracePt t="64488" x="2854325" y="4043363"/>
          <p14:tracePt t="64489" x="2878138" y="4051300"/>
          <p14:tracePt t="64494" x="2925763" y="4067175"/>
          <p14:tracePt t="64501" x="2949575" y="4067175"/>
          <p14:tracePt t="64509" x="2981325" y="4075113"/>
          <p14:tracePt t="64517" x="3013075" y="4075113"/>
          <p14:tracePt t="64524" x="3044825" y="4075113"/>
          <p14:tracePt t="64532" x="3076575" y="4075113"/>
          <p14:tracePt t="64539" x="3125788" y="4075113"/>
          <p14:tracePt t="64547" x="3149600" y="4067175"/>
          <p14:tracePt t="64555" x="3173413" y="4051300"/>
          <p14:tracePt t="64561" x="3197225" y="4043363"/>
          <p14:tracePt t="64569" x="3205163" y="4027488"/>
          <p14:tracePt t="64592" x="3213100" y="4011613"/>
          <p14:tracePt t="64593" x="3236913" y="3979863"/>
          <p14:tracePt t="64599" x="3252788" y="3956050"/>
          <p14:tracePt t="64606" x="3252788" y="3938588"/>
          <p14:tracePt t="64614" x="3268663" y="3914775"/>
          <p14:tracePt t="64622" x="3268663" y="3906838"/>
          <p14:tracePt t="64637" x="3268663" y="3890963"/>
          <p14:tracePt t="64638" x="3276600" y="3867150"/>
          <p14:tracePt t="64651" x="3276600" y="3851275"/>
          <p14:tracePt t="64652" x="3276600" y="3835400"/>
          <p14:tracePt t="64668" x="3284538" y="3811588"/>
          <p14:tracePt t="64674" x="3284538" y="3803650"/>
          <p14:tracePt t="64697" x="3284538" y="3787775"/>
          <p14:tracePt t="64705" x="3284538" y="3763963"/>
          <p14:tracePt t="64707" x="3284538" y="3748088"/>
          <p14:tracePt t="64711" x="3284538" y="3732213"/>
          <p14:tracePt t="64719" x="3284538" y="3724275"/>
          <p14:tracePt t="64726" x="3284538" y="3716338"/>
          <p14:tracePt t="64735" x="3284538" y="3708400"/>
          <p14:tracePt t="64741" x="3276600" y="3700463"/>
          <p14:tracePt t="64749" x="3276600" y="3692525"/>
          <p14:tracePt t="64831" x="3284538" y="3692525"/>
          <p14:tracePt t="64839" x="3308350" y="3692525"/>
          <p14:tracePt t="64862" x="3427413" y="3644900"/>
          <p14:tracePt t="64869" x="3500438" y="3595688"/>
          <p14:tracePt t="64871" x="3643313" y="3500438"/>
          <p14:tracePt t="64876" x="3730625" y="3452813"/>
          <p14:tracePt t="64885" x="3833813" y="3381375"/>
          <p14:tracePt t="64903" x="4210050" y="3109913"/>
          <p14:tracePt t="64906" x="4424363" y="2967038"/>
          <p14:tracePt t="64914" x="4600575" y="2822575"/>
          <p14:tracePt t="64929" x="4799013" y="2695575"/>
          <p14:tracePt t="64930" x="4959350" y="2566988"/>
          <p14:tracePt t="64937" x="5086350" y="2479675"/>
          <p14:tracePt t="64944" x="5157788" y="2432050"/>
          <p14:tracePt t="64951" x="5221288" y="2376488"/>
          <p14:tracePt t="64959" x="5300663" y="2328863"/>
          <p14:tracePt t="64968" x="5365750" y="2273300"/>
          <p14:tracePt t="64981" x="5421313" y="2241550"/>
          <p14:tracePt t="64983" x="5468938" y="2208213"/>
          <p14:tracePt t="64989" x="5516563" y="2176463"/>
          <p14:tracePt t="64997" x="5540375" y="2160588"/>
          <p14:tracePt t="65004" x="5588000" y="2136775"/>
          <p14:tracePt t="65012" x="5619750" y="2112963"/>
          <p14:tracePt t="65027" x="5708650" y="2049463"/>
          <p14:tracePt t="65034" x="5756275" y="2025650"/>
          <p14:tracePt t="65042" x="5780088" y="2009775"/>
          <p14:tracePt t="65049" x="5835650" y="1978025"/>
          <p14:tracePt t="65057" x="5883275" y="1946275"/>
          <p14:tracePt t="65064" x="5922963" y="1914525"/>
          <p14:tracePt t="65079" x="5962650" y="1890713"/>
          <p14:tracePt t="65087" x="6010275" y="1857375"/>
          <p14:tracePt t="65088" x="6034088" y="1833563"/>
          <p14:tracePt t="65094" x="6075363" y="1801813"/>
          <p14:tracePt t="65101" x="6091238" y="1793875"/>
          <p14:tracePt t="65109" x="6115050" y="1778000"/>
          <p14:tracePt t="65117" x="6138863" y="1738313"/>
          <p14:tracePt t="65131" x="6162675" y="1714500"/>
          <p14:tracePt t="65139" x="6178550" y="1682750"/>
          <p14:tracePt t="65139" x="6194425" y="1651000"/>
          <p14:tracePt t="65147" x="6218238" y="1611313"/>
          <p14:tracePt t="65154" x="6226175" y="1595438"/>
          <p14:tracePt t="65161" x="6234113" y="1571625"/>
          <p14:tracePt t="65170" x="6242050" y="1538288"/>
          <p14:tracePt t="65184" x="6249988" y="1530350"/>
          <p14:tracePt t="65192" x="6249988" y="1522413"/>
          <p14:tracePt t="65214" x="6249988" y="1514475"/>
          <p14:tracePt t="65296" x="6242050" y="1514475"/>
          <p14:tracePt t="65311" x="6202363" y="1522413"/>
          <p14:tracePt t="65312" x="6170613" y="1538288"/>
          <p14:tracePt t="65321" x="6146800" y="1547813"/>
          <p14:tracePt t="65327" x="6122988" y="1563688"/>
          <p14:tracePt t="65334" x="6091238" y="1587500"/>
          <p14:tracePt t="65341" x="6059488" y="1603375"/>
          <p14:tracePt t="65349" x="6026150" y="1619250"/>
          <p14:tracePt t="65365" x="6010275" y="1635125"/>
          <p14:tracePt t="65366" x="5986463" y="1651000"/>
          <p14:tracePt t="65371" x="5962650" y="1666875"/>
          <p14:tracePt t="65379" x="5954713" y="1674813"/>
          <p14:tracePt t="65387" x="5946775" y="1682750"/>
          <p14:tracePt t="66572" x="5946775" y="1690688"/>
          <p14:tracePt t="66594" x="5946775" y="1849438"/>
          <p14:tracePt t="66595" x="5930900" y="1946275"/>
          <p14:tracePt t="66602" x="5915025" y="2097088"/>
          <p14:tracePt t="66609" x="5891213" y="2192338"/>
          <p14:tracePt t="66617" x="5875338" y="2312988"/>
          <p14:tracePt t="66624" x="5827713" y="2479675"/>
          <p14:tracePt t="66647" x="5676900" y="2886075"/>
          <p14:tracePt t="66648" x="5564188" y="3149600"/>
          <p14:tracePt t="66654" x="5397500" y="3508375"/>
          <p14:tracePt t="66662" x="5268913" y="3763963"/>
          <p14:tracePt t="66669" x="5126038" y="4035425"/>
          <p14:tracePt t="66677" x="4999038" y="4306888"/>
          <p14:tracePt t="66691" x="4886325" y="4552950"/>
          <p14:tracePt t="66699" x="4791075" y="4745038"/>
          <p14:tracePt t="66707" x="4664075" y="4919663"/>
          <p14:tracePt t="66708" x="4551363" y="5087938"/>
          <p14:tracePt t="66714" x="4479925" y="5167313"/>
          <p14:tracePt t="66722" x="4408488" y="5246688"/>
          <p14:tracePt t="66729" x="4337050" y="5302250"/>
          <p14:tracePt t="66737" x="4273550" y="5343525"/>
          <p14:tracePt t="66759" x="4144963" y="5399088"/>
          <p14:tracePt t="66760" x="4089400" y="5414963"/>
          <p14:tracePt t="66767" x="4025900" y="5422900"/>
          <p14:tracePt t="66775" x="3962400" y="5438775"/>
          <p14:tracePt t="66781" x="3898900" y="5438775"/>
          <p14:tracePt t="66797" x="3817938" y="5446713"/>
          <p14:tracePt t="66804" x="3730625" y="5462588"/>
          <p14:tracePt t="66805" x="3635375" y="5470525"/>
          <p14:tracePt t="66811" x="3563938" y="5478463"/>
          <p14:tracePt t="66819" x="3476625" y="5502275"/>
          <p14:tracePt t="66827" x="3403600" y="5510213"/>
          <p14:tracePt t="66834" x="3324225" y="5518150"/>
          <p14:tracePt t="66841" x="3284538" y="5526088"/>
          <p14:tracePt t="66849" x="3213100" y="5534025"/>
          <p14:tracePt t="66857" x="3157538" y="5541963"/>
          <p14:tracePt t="66885" x="2997200" y="5573713"/>
          <p14:tracePt t="66887" x="2949575" y="5581650"/>
          <p14:tracePt t="66894" x="2933700" y="5589588"/>
          <p14:tracePt t="66909" x="2901950" y="5597525"/>
          <p14:tracePt t="66910" x="2886075" y="5605463"/>
          <p14:tracePt t="66924" x="2838450" y="5621338"/>
          <p14:tracePt t="66932" x="2822575" y="5621338"/>
          <p14:tracePt t="66938" x="2814638" y="5621338"/>
          <p14:tracePt t="66947" x="2798763" y="5621338"/>
          <p14:tracePt t="66964" x="2767013" y="5621338"/>
          <p14:tracePt t="66969" x="2751138" y="5621338"/>
          <p14:tracePt t="66984" x="2725738" y="5621338"/>
          <p14:tracePt t="66985" x="2701925" y="5629275"/>
          <p14:tracePt t="66992" x="2686050" y="5629275"/>
          <p14:tracePt t="66999" x="2654300" y="5645150"/>
          <p14:tracePt t="67014" x="2622550" y="5662613"/>
          <p14:tracePt t="67015" x="2598738" y="5662613"/>
          <p14:tracePt t="67029" x="2566988" y="5678488"/>
          <p14:tracePt t="67030" x="2527300" y="5694363"/>
          <p14:tracePt t="67036" x="2495550" y="5710238"/>
          <p14:tracePt t="67044" x="2455863" y="5734050"/>
          <p14:tracePt t="67052" x="2432050" y="5749925"/>
          <p14:tracePt t="67059" x="2400300" y="5773738"/>
          <p14:tracePt t="67066" x="2384425" y="5789613"/>
          <p14:tracePt t="67074" x="2351088" y="5813425"/>
          <p14:tracePt t="67082" x="2319338" y="5853113"/>
          <p14:tracePt t="67089" x="2311400" y="5868988"/>
          <p14:tracePt t="67097" x="2295525" y="5884863"/>
          <p14:tracePt t="67104" x="2287588" y="5892800"/>
          <p14:tracePt t="67112" x="2279650" y="5908675"/>
          <p14:tracePt t="67119" x="2279650" y="5916613"/>
          <p14:tracePt t="67127" x="2271713" y="5932488"/>
          <p14:tracePt t="67134" x="2263775" y="5932488"/>
          <p14:tracePt t="67151" x="2247900" y="5940425"/>
          <p14:tracePt t="67157" x="2239963" y="5948363"/>
          <p14:tracePt t="67164" x="2232025" y="5956300"/>
          <p14:tracePt t="67172" x="2216150" y="5956300"/>
          <p14:tracePt t="67179" x="2208213" y="5956300"/>
          <p14:tracePt t="67186" x="2184400" y="5972175"/>
          <p14:tracePt t="67202" x="2168525" y="5972175"/>
          <p14:tracePt t="67203" x="2152650" y="5980113"/>
          <p14:tracePt t="67209" x="2136775" y="5980113"/>
          <p14:tracePt t="67216" x="2120900" y="5988050"/>
          <p14:tracePt t="67224" x="2105025" y="5995988"/>
          <p14:tracePt t="67234" x="2097088" y="6005513"/>
          <p14:tracePt t="67239" x="2081213" y="6013450"/>
          <p14:tracePt t="67262" x="2073275" y="6013450"/>
          <p14:tracePt t="67329" x="2065338" y="6013450"/>
          <p14:tracePt t="67344" x="2049463" y="6013450"/>
          <p14:tracePt t="67360" x="2017713" y="6021388"/>
          <p14:tracePt t="67366" x="2000250" y="6029325"/>
          <p14:tracePt t="67375" x="1984375" y="6029325"/>
          <p14:tracePt t="67382" x="1968500" y="6037263"/>
          <p14:tracePt t="67389" x="1944688" y="6037263"/>
          <p14:tracePt t="67413" x="1928813" y="6037263"/>
          <p14:tracePt t="67427" x="1920875" y="6045200"/>
          <p14:tracePt t="67428" x="1897063" y="6053138"/>
          <p14:tracePt t="67442" x="1881188" y="6053138"/>
          <p14:tracePt t="67449" x="1881188" y="6061075"/>
          <p14:tracePt t="67464" x="1873250" y="6061075"/>
          <p14:tracePt t="67494" x="1865313" y="6061075"/>
          <p14:tracePt t="67539" x="1865313" y="6069013"/>
          <p14:tracePt t="67585" x="1873250" y="6069013"/>
          <p14:tracePt t="67586" x="1897063" y="6069013"/>
          <p14:tracePt t="67591" x="1920875" y="6061075"/>
          <p14:tracePt t="67599" x="1936750" y="6061075"/>
          <p14:tracePt t="67606" x="1952625" y="6053138"/>
          <p14:tracePt t="67614" x="1976438" y="6037263"/>
          <p14:tracePt t="67629" x="2017713" y="6029325"/>
          <p14:tracePt t="67637" x="2073275" y="6029325"/>
          <p14:tracePt t="67646" x="2105025" y="6029325"/>
          <p14:tracePt t="67652" x="2112963" y="6021388"/>
          <p14:tracePt t="67659" x="2128838" y="6021388"/>
          <p14:tracePt t="67667" x="2152650" y="6021388"/>
          <p14:tracePt t="67690" x="2176463" y="6021388"/>
          <p14:tracePt t="67704" x="2216150" y="6021388"/>
          <p14:tracePt t="67705" x="2247900" y="6021388"/>
          <p14:tracePt t="67706" x="2255838" y="6021388"/>
          <p14:tracePt t="67719" x="2319338" y="6021388"/>
          <p14:tracePt t="67727" x="2335213" y="6021388"/>
          <p14:tracePt t="67757" x="2351088" y="6021388"/>
          <p14:tracePt t="67764" x="2384425" y="6021388"/>
          <p14:tracePt t="67766" x="2400300" y="6029325"/>
          <p14:tracePt t="67779" x="2463800" y="6037263"/>
          <p14:tracePt t="67787" x="2479675" y="6037263"/>
          <p14:tracePt t="67794" x="2495550" y="6037263"/>
          <p14:tracePt t="67817" x="2511425" y="6037263"/>
          <p14:tracePt t="67819" x="2535238" y="6037263"/>
          <p14:tracePt t="67824" x="2559050" y="6037263"/>
          <p14:tracePt t="67832" x="2574925" y="6037263"/>
          <p14:tracePt t="67839" x="2582863" y="6037263"/>
          <p14:tracePt t="67854" x="2606675" y="6037263"/>
          <p14:tracePt t="67869" x="2638425" y="6045200"/>
          <p14:tracePt t="67870" x="2654300" y="6045200"/>
          <p14:tracePt t="67877" x="2678113" y="6045200"/>
          <p14:tracePt t="67918" x="2733675" y="6053138"/>
          <p14:tracePt t="67921" x="2751138" y="6053138"/>
          <p14:tracePt t="67922" x="2774950" y="6053138"/>
          <p14:tracePt t="67923" x="2798763" y="6061075"/>
          <p14:tracePt t="67929" x="2830513" y="6061075"/>
          <p14:tracePt t="67936" x="2854325" y="6061075"/>
          <p14:tracePt t="67946" x="2870200" y="6061075"/>
          <p14:tracePt t="67952" x="2894013" y="6061075"/>
          <p14:tracePt t="67983" x="2973388" y="6061075"/>
          <p14:tracePt t="67984" x="2989263" y="6061075"/>
          <p14:tracePt t="67998" x="3044825" y="6061075"/>
          <p14:tracePt t="68004" x="3068638" y="6061075"/>
          <p14:tracePt t="68027" x="3076575" y="6061075"/>
          <p14:tracePt t="68035" x="3117850" y="6061075"/>
          <p14:tracePt t="68036" x="3133725" y="6061075"/>
          <p14:tracePt t="68041" x="3141663" y="6061075"/>
          <p14:tracePt t="68049" x="3149600" y="6061075"/>
          <p14:tracePt t="68056" x="3157538" y="6061075"/>
          <p14:tracePt t="68072" x="3173413" y="6061075"/>
          <p14:tracePt t="68079" x="3189288" y="6061075"/>
          <p14:tracePt t="68094" x="3213100" y="6061075"/>
          <p14:tracePt t="68102" x="3228975" y="6061075"/>
          <p14:tracePt t="68109" x="3244850" y="6061075"/>
          <p14:tracePt t="68133" x="3284538" y="6061075"/>
          <p14:tracePt t="68134" x="3308350" y="6061075"/>
          <p14:tracePt t="68139" x="3340100" y="6061075"/>
          <p14:tracePt t="68147" x="3355975" y="6061075"/>
          <p14:tracePt t="68154" x="3371850" y="6061075"/>
          <p14:tracePt t="68161" x="3387725" y="6061075"/>
          <p14:tracePt t="68169" x="3403600" y="6061075"/>
          <p14:tracePt t="68177" x="3443288" y="6069013"/>
          <p14:tracePt t="68191" x="3467100" y="6069013"/>
          <p14:tracePt t="68199" x="3500438" y="6076950"/>
          <p14:tracePt t="68200" x="3540125" y="6076950"/>
          <p14:tracePt t="68207" x="3571875" y="6076950"/>
          <p14:tracePt t="68215" x="3595688" y="6076950"/>
          <p14:tracePt t="68221" x="3619500" y="6076950"/>
          <p14:tracePt t="68229" x="3659188" y="6076950"/>
          <p14:tracePt t="68237" x="3683000" y="6084888"/>
          <p14:tracePt t="68244" x="3706813" y="6084888"/>
          <p14:tracePt t="68259" x="3730625" y="6084888"/>
          <p14:tracePt t="68259" x="3746500" y="6084888"/>
          <p14:tracePt t="68266" x="3770313" y="6084888"/>
          <p14:tracePt t="68273" x="3786188" y="6084888"/>
          <p14:tracePt t="68282" x="3810000" y="6084888"/>
          <p14:tracePt t="68289" x="3833813" y="6084888"/>
          <p14:tracePt t="68297" x="3867150" y="6084888"/>
          <p14:tracePt t="68304" x="3875088" y="6084888"/>
          <p14:tracePt t="68311" x="3906838" y="6084888"/>
          <p14:tracePt t="68319" x="3930650" y="6084888"/>
          <p14:tracePt t="68327" x="3954463" y="6084888"/>
          <p14:tracePt t="68334" x="3986213" y="6084888"/>
          <p14:tracePt t="68342" x="4010025" y="6084888"/>
          <p14:tracePt t="68357" x="4065588" y="6084888"/>
          <p14:tracePt t="68371" x="4081463" y="6084888"/>
          <p14:tracePt t="68372" x="4097338" y="6084888"/>
          <p14:tracePt t="68379" x="4121150" y="6084888"/>
          <p14:tracePt t="68386" x="4129088" y="6084888"/>
          <p14:tracePt t="68394" x="4144963" y="6084888"/>
          <p14:tracePt t="68409" x="4160838" y="6084888"/>
          <p14:tracePt t="68418" x="4192588" y="6084888"/>
          <p14:tracePt t="68424" x="4210050" y="6084888"/>
          <p14:tracePt t="68432" x="4217988" y="6084888"/>
          <p14:tracePt t="68439" x="4225925" y="6084888"/>
          <p14:tracePt t="68447" x="4249738" y="6084888"/>
          <p14:tracePt t="68461" x="4257675" y="6084888"/>
          <p14:tracePt t="68470" x="4273550" y="6084888"/>
          <p14:tracePt t="68476" x="4281488" y="6084888"/>
          <p14:tracePt t="68484" x="4289425" y="6084888"/>
          <p14:tracePt t="68491" x="4297363" y="6084888"/>
          <p14:tracePt t="68499" x="4313238" y="6084888"/>
          <p14:tracePt t="68507" x="4321175" y="6084888"/>
          <p14:tracePt t="68521" x="4337050" y="6076950"/>
          <p14:tracePt t="68522" x="4344988" y="6076950"/>
          <p14:tracePt t="68529" x="4360863" y="6076950"/>
          <p14:tracePt t="68536" x="4368800" y="6076950"/>
          <p14:tracePt t="68544" x="4384675" y="6076950"/>
          <p14:tracePt t="68552" x="4392613" y="6076950"/>
          <p14:tracePt t="68559" x="4400550" y="6076950"/>
          <p14:tracePt t="68574" x="4416425" y="6076950"/>
          <p14:tracePt t="68589" x="4424363" y="6076950"/>
          <p14:tracePt t="68590" x="4432300" y="6076950"/>
          <p14:tracePt t="68598" x="4440238" y="6076950"/>
          <p14:tracePt t="68611" x="4448175" y="6076950"/>
          <p14:tracePt t="68619" x="4456113" y="6076950"/>
          <p14:tracePt t="68627" x="4464050" y="6076950"/>
          <p14:tracePt t="68650" x="4471988" y="6069013"/>
          <p14:tracePt t="68657" x="4479925" y="6069013"/>
          <p14:tracePt t="68665" x="4487863" y="6069013"/>
          <p14:tracePt t="68717" x="4487863" y="6053138"/>
          <p14:tracePt t="68725" x="4487863" y="6029325"/>
          <p14:tracePt t="68731" x="4464050" y="6005513"/>
          <p14:tracePt t="68747" x="4456113" y="5988050"/>
          <p14:tracePt t="68755" x="4408488" y="5972175"/>
          <p14:tracePt t="68761" x="4392613" y="5972175"/>
          <p14:tracePt t="68769" x="4360863" y="5972175"/>
          <p14:tracePt t="68777" x="4329113" y="5972175"/>
          <p14:tracePt t="68784" x="4297363" y="5972175"/>
          <p14:tracePt t="68792" x="4257675" y="5980113"/>
          <p14:tracePt t="68815" x="4152900" y="5988050"/>
          <p14:tracePt t="68822" x="4105275" y="5995988"/>
          <p14:tracePt t="68829" x="4081463" y="5995988"/>
          <p14:tracePt t="68836" x="4041775" y="6005513"/>
          <p14:tracePt t="68844" x="4025900" y="6005513"/>
          <p14:tracePt t="68852" x="4017963" y="6013450"/>
          <p14:tracePt t="68867" x="4010025" y="6013450"/>
          <p14:tracePt t="68884" x="4010025" y="6021388"/>
          <p14:tracePt t="68941" x="4002088" y="6021388"/>
          <p14:tracePt t="69160" x="3986213" y="6021388"/>
          <p14:tracePt t="69169" x="3970338" y="6021388"/>
          <p14:tracePt t="69174" x="3954463" y="6021388"/>
          <p14:tracePt t="69181" x="3930650" y="6021388"/>
          <p14:tracePt t="69205" x="3794125" y="6029325"/>
          <p14:tracePt t="69211" x="3738563" y="6029325"/>
          <p14:tracePt t="69219" x="3667125" y="6029325"/>
          <p14:tracePt t="69227" x="3611563" y="6037263"/>
          <p14:tracePt t="69234" x="3540125" y="6037263"/>
          <p14:tracePt t="69242" x="3459163" y="6045200"/>
          <p14:tracePt t="69249" x="3395663" y="6045200"/>
          <p14:tracePt t="69257" x="3332163" y="6053138"/>
          <p14:tracePt t="69265" x="3292475" y="6061075"/>
          <p14:tracePt t="69271" x="3244850" y="6061075"/>
          <p14:tracePt t="69280" x="3221038" y="6061075"/>
          <p14:tracePt t="69294" x="3205163" y="6061075"/>
          <p14:tracePt t="69302" x="3165475" y="6061075"/>
          <p14:tracePt t="69309" x="3149600" y="6061075"/>
          <p14:tracePt t="69318" x="3133725" y="6053138"/>
          <p14:tracePt t="69324" x="3117850" y="6045200"/>
          <p14:tracePt t="69331" x="3092450" y="6037263"/>
          <p14:tracePt t="69339" x="3076575" y="6037263"/>
          <p14:tracePt t="69355" x="3036888" y="6029325"/>
          <p14:tracePt t="69369" x="3005138" y="6029325"/>
          <p14:tracePt t="69377" x="2989263" y="6029325"/>
          <p14:tracePt t="69384" x="2981325" y="6029325"/>
          <p14:tracePt t="69392" x="2957513" y="6029325"/>
          <p14:tracePt t="69407" x="2941638" y="6029325"/>
          <p14:tracePt t="69407" x="2925763" y="6029325"/>
          <p14:tracePt t="69422" x="2909888" y="6029325"/>
          <p14:tracePt t="69437" x="2901950" y="6029325"/>
          <p14:tracePt t="69452" x="2901950" y="6021388"/>
          <p14:tracePt t="69505" x="2894013" y="6021388"/>
          <p14:tracePt t="69512" x="2894013" y="6013450"/>
          <p14:tracePt t="69519" x="2878138" y="6013450"/>
          <p14:tracePt t="69527" x="2870200" y="6013450"/>
          <p14:tracePt t="69534" x="2854325" y="6013450"/>
          <p14:tracePt t="69541" x="2846388" y="6013450"/>
          <p14:tracePt t="69549" x="2830513" y="6013450"/>
          <p14:tracePt t="69557" x="2806700" y="6013450"/>
          <p14:tracePt t="69571" x="2774950" y="6013450"/>
          <p14:tracePt t="69579" x="2733675" y="6013450"/>
          <p14:tracePt t="69580" x="2701925" y="6013450"/>
          <p14:tracePt t="69587" x="2670175" y="6013450"/>
          <p14:tracePt t="69595" x="2646363" y="6013450"/>
          <p14:tracePt t="69602" x="2622550" y="6013450"/>
          <p14:tracePt t="69609" x="2606675" y="6013450"/>
          <p14:tracePt t="69617" x="2590800" y="6021388"/>
          <p14:tracePt t="69632" x="2582863" y="6021388"/>
          <p14:tracePt t="69670" x="2574925" y="6021388"/>
          <p14:tracePt t="69766" x="2606675" y="5995988"/>
          <p14:tracePt t="69774" x="2622550" y="5972175"/>
          <p14:tracePt t="69781" x="2654300" y="5924550"/>
          <p14:tracePt t="69797" x="2709863" y="5853113"/>
          <p14:tracePt t="69804" x="2774950" y="5749925"/>
          <p14:tracePt t="69805" x="2870200" y="5597525"/>
          <p14:tracePt t="69812" x="2965450" y="5407025"/>
          <p14:tracePt t="69819" x="3044825" y="5262563"/>
          <p14:tracePt t="69827" x="3117850" y="5159375"/>
          <p14:tracePt t="69834" x="3125788" y="5127625"/>
          <p14:tracePt t="69850" x="3133725" y="5111750"/>
          <p14:tracePt t="69856" x="3149600" y="5103813"/>
          <p14:tracePt t="69857" x="3149600" y="5095875"/>
          <p14:tracePt t="69864" x="3157538" y="5095875"/>
          <p14:tracePt t="69872" x="3157538" y="5087938"/>
          <p14:tracePt t="69879" x="3157538" y="5080000"/>
          <p14:tracePt t="69894" x="3157538" y="5072063"/>
          <p14:tracePt t="69917" x="3157538" y="5064125"/>
          <p14:tracePt t="69931" x="3157538" y="5056188"/>
          <p14:tracePt t="69939" x="3157538" y="5048250"/>
          <p14:tracePt t="69961" x="3157538" y="5040313"/>
          <p14:tracePt t="69977" x="3157538" y="5000625"/>
          <p14:tracePt t="69984" x="3181350" y="4935538"/>
          <p14:tracePt t="69992" x="3197225" y="4832350"/>
          <p14:tracePt t="69999" x="3268663" y="4481513"/>
          <p14:tracePt t="70014" x="3443288" y="3859213"/>
          <p14:tracePt t="70015" x="3619500" y="3213100"/>
          <p14:tracePt t="70021" x="3675063" y="2854325"/>
          <p14:tracePt t="70029" x="3690938" y="2759075"/>
          <p14:tracePt t="70037" x="3690938" y="2743200"/>
          <p14:tracePt t="70044" x="3675063" y="2743200"/>
          <p14:tracePt t="70051" x="3651250" y="2743200"/>
          <p14:tracePt t="70074" x="3635375" y="2782888"/>
          <p14:tracePt t="70089" x="3540125" y="3006725"/>
          <p14:tracePt t="70090" x="3467100" y="3181350"/>
          <p14:tracePt t="70091" x="3403600" y="3309938"/>
          <p14:tracePt t="70105" x="3363913" y="3365500"/>
          <p14:tracePt t="70307" x="3395663" y="3365500"/>
          <p14:tracePt t="70314" x="3435350" y="3317875"/>
          <p14:tracePt t="70321" x="3492500" y="3262313"/>
          <p14:tracePt t="70330" x="3516313" y="3221038"/>
          <p14:tracePt t="70337" x="3571875" y="3157538"/>
          <p14:tracePt t="70344" x="3611563" y="3109913"/>
          <p14:tracePt t="70351" x="3659188" y="3046413"/>
          <p14:tracePt t="70359" x="3706813" y="2982913"/>
          <p14:tracePt t="70367" x="3746500" y="2909888"/>
          <p14:tracePt t="70374" x="3786188" y="2854325"/>
          <p14:tracePt t="70382" x="3810000" y="2798763"/>
          <p14:tracePt t="70389" x="3833813" y="2751138"/>
          <p14:tracePt t="70397" x="3875088" y="2687638"/>
          <p14:tracePt t="70412" x="3914775" y="2600325"/>
          <p14:tracePt t="70419" x="3938588" y="2559050"/>
          <p14:tracePt t="70427" x="3954463" y="2519363"/>
          <p14:tracePt t="70434" x="3978275" y="2495550"/>
          <p14:tracePt t="70442" x="3986213" y="2471738"/>
          <p14:tracePt t="70449" x="4002088" y="2439988"/>
          <p14:tracePt t="70465" x="4025900" y="2408238"/>
          <p14:tracePt t="70466" x="4049713" y="2360613"/>
          <p14:tracePt t="70484" x="4097338" y="2273300"/>
          <p14:tracePt t="70487" x="4113213" y="2241550"/>
          <p14:tracePt t="70494" x="4121150" y="2216150"/>
          <p14:tracePt t="70501" x="4137025" y="2192338"/>
          <p14:tracePt t="70517" x="4144963" y="2168525"/>
          <p14:tracePt t="70532" x="4144963" y="2160588"/>
          <p14:tracePt t="70561" x="4144963" y="2152650"/>
          <p14:tracePt t="70569" x="4144963" y="2144713"/>
          <p14:tracePt t="70577" x="4144963" y="2136775"/>
          <p14:tracePt t="70592" x="4144963" y="2120900"/>
          <p14:tracePt t="70600" x="4144963" y="2105025"/>
          <p14:tracePt t="70607" x="4152900" y="2089150"/>
          <p14:tracePt t="70630" x="4152900" y="2065338"/>
          <p14:tracePt t="70637" x="4160838" y="1993900"/>
          <p14:tracePt t="70637" x="4160838" y="1962150"/>
          <p14:tracePt t="70644" x="4160838" y="1946275"/>
          <p14:tracePt t="70651" x="4160838" y="1906588"/>
          <p14:tracePt t="70659" x="4160838" y="1881188"/>
          <p14:tracePt t="70667" x="4160838" y="1865313"/>
          <p14:tracePt t="70674" x="4160838" y="1857375"/>
          <p14:tracePt t="70689" x="4160838" y="1833563"/>
          <p14:tracePt t="70689" x="4160838" y="1825625"/>
          <p14:tracePt t="70697" x="4152900" y="1817688"/>
          <p14:tracePt t="70704" x="4152900" y="1801813"/>
          <p14:tracePt t="70712" x="4144963" y="1801813"/>
          <p14:tracePt t="70719" x="4137025" y="1793875"/>
          <p14:tracePt t="70795" x="4129088" y="1793875"/>
          <p14:tracePt t="70809" x="4121150" y="1785938"/>
          <p14:tracePt t="70811" x="4097338" y="1778000"/>
          <p14:tracePt t="70816" x="4073525" y="1770063"/>
          <p14:tracePt t="70824" x="4041775" y="1754188"/>
          <p14:tracePt t="70832" x="4010025" y="1730375"/>
          <p14:tracePt t="70846" x="3970338" y="1714500"/>
          <p14:tracePt t="70854" x="3946525" y="1714500"/>
          <p14:tracePt t="70862" x="3938588" y="1706563"/>
          <p14:tracePt t="70863" x="3922713" y="1706563"/>
          <p14:tracePt t="70869" x="3906838" y="1706563"/>
          <p14:tracePt t="70884" x="3898900" y="1706563"/>
          <p14:tracePt t="70907" x="3890963" y="1706563"/>
          <p14:tracePt t="70921" x="3883025" y="1706563"/>
          <p14:tracePt t="71020" x="3890963" y="1706563"/>
          <p14:tracePt t="71034" x="3898900" y="1706563"/>
          <p14:tracePt t="71041" x="3914775" y="1706563"/>
          <p14:tracePt t="71050" x="3938588" y="1706563"/>
          <p14:tracePt t="71057" x="3954463" y="1706563"/>
          <p14:tracePt t="71064" x="3986213" y="1706563"/>
          <p14:tracePt t="71089" x="4033838" y="1706563"/>
          <p14:tracePt t="71090" x="4065588" y="1706563"/>
          <p14:tracePt t="71095" x="4081463" y="1706563"/>
          <p14:tracePt t="71101" x="4105275" y="1706563"/>
          <p14:tracePt t="71109" x="4137025" y="1706563"/>
          <p14:tracePt t="71117" x="4168775" y="1714500"/>
          <p14:tracePt t="71124" x="4200525" y="1714500"/>
          <p14:tracePt t="71139" x="4225925" y="1714500"/>
          <p14:tracePt t="71147" x="4305300" y="1714500"/>
          <p14:tracePt t="71154" x="4344988" y="1714500"/>
          <p14:tracePt t="71162" x="4384675" y="1714500"/>
          <p14:tracePt t="71169" x="4432300" y="1714500"/>
          <p14:tracePt t="71177" x="4471988" y="1714500"/>
          <p14:tracePt t="71191" x="4495800" y="1714500"/>
          <p14:tracePt t="71193" x="4527550" y="1714500"/>
          <p14:tracePt t="71199" x="4551363" y="1714500"/>
          <p14:tracePt t="71207" x="4584700" y="1714500"/>
          <p14:tracePt t="71214" x="4608513" y="1714500"/>
          <p14:tracePt t="71223" x="4632325" y="1714500"/>
          <p14:tracePt t="71239" x="4664075" y="1714500"/>
          <p14:tracePt t="71245" x="4703763" y="1714500"/>
          <p14:tracePt t="71251" x="4711700" y="1706563"/>
          <p14:tracePt t="71260" x="4719638" y="1698625"/>
          <p14:tracePt t="71266" x="4735513" y="1698625"/>
          <p14:tracePt t="71282" x="4743450" y="1690688"/>
          <p14:tracePt t="71297" x="4759325" y="1690688"/>
          <p14:tracePt t="71311" x="4767263" y="1690688"/>
          <p14:tracePt t="71313" x="4775200" y="1690688"/>
          <p14:tracePt t="71319" x="4791075" y="1690688"/>
          <p14:tracePt t="71327" x="4806950" y="1682750"/>
          <p14:tracePt t="71334" x="4838700" y="1682750"/>
          <p14:tracePt t="71357" x="4886325" y="1682750"/>
          <p14:tracePt t="71358" x="4918075" y="1682750"/>
          <p14:tracePt t="71364" x="4967288" y="1682750"/>
          <p14:tracePt t="71372" x="4983163" y="1682750"/>
          <p14:tracePt t="71379" x="5006975" y="1682750"/>
          <p14:tracePt t="71387" x="5022850" y="1682750"/>
          <p14:tracePt t="71401" x="5030788" y="1682750"/>
          <p14:tracePt t="71402" x="5038725" y="1682750"/>
          <p14:tracePt t="71409" x="5054600" y="1682750"/>
          <p14:tracePt t="71424" x="5062538" y="1682750"/>
          <p14:tracePt t="71426" x="5070475" y="1674813"/>
          <p14:tracePt t="71439" x="5078413" y="1674813"/>
          <p14:tracePt t="71455" x="5086350" y="1674813"/>
          <p14:tracePt t="71456" x="5102225" y="1666875"/>
          <p14:tracePt t="71469" x="5110163" y="1658938"/>
          <p14:tracePt t="71469" x="5118100" y="1658938"/>
          <p14:tracePt t="71477" x="5126038" y="1658938"/>
          <p14:tracePt t="71484" x="5133975" y="1651000"/>
          <p14:tracePt t="71492" x="5141913" y="1643063"/>
          <p14:tracePt t="71521" x="5149850" y="1643063"/>
          <p14:tracePt t="71611" x="5157788" y="1643063"/>
          <p14:tracePt t="71686" x="5157788" y="1651000"/>
          <p14:tracePt t="71701" x="5133975" y="1690688"/>
          <p14:tracePt t="71702" x="5078413" y="1770063"/>
          <p14:tracePt t="71709" x="5006975" y="1922463"/>
          <p14:tracePt t="71717" x="4910138" y="2065338"/>
          <p14:tracePt t="71724" x="4767263" y="2360613"/>
          <p14:tracePt t="71739" x="4600575" y="2679700"/>
          <p14:tracePt t="71740" x="4432300" y="2998788"/>
          <p14:tracePt t="71747" x="4249738" y="3357563"/>
          <p14:tracePt t="71754" x="4168775" y="3500438"/>
          <p14:tracePt t="71762" x="4105275" y="3621088"/>
          <p14:tracePt t="71769" x="4033838" y="3748088"/>
          <p14:tracePt t="71777" x="3970338" y="3867150"/>
          <p14:tracePt t="71792" x="3938588" y="3938588"/>
          <p14:tracePt t="71800" x="3802063" y="4186238"/>
          <p14:tracePt t="71807" x="3770313" y="4273550"/>
          <p14:tracePt t="71814" x="3746500" y="4362450"/>
          <p14:tracePt t="71822" x="3690938" y="4505325"/>
          <p14:tracePt t="71829" x="3635375" y="4665663"/>
          <p14:tracePt t="71837" x="3611563" y="4768850"/>
          <p14:tracePt t="71845" x="3579813" y="4879975"/>
          <p14:tracePt t="71851" x="3556000" y="4959350"/>
          <p14:tracePt t="71866" x="3540125" y="5040313"/>
          <p14:tracePt t="71867" x="3532188" y="5087938"/>
          <p14:tracePt t="71874" x="3508375" y="5151438"/>
          <p14:tracePt t="71898" x="3484563" y="5238750"/>
          <p14:tracePt t="71904" x="3459163" y="5310188"/>
          <p14:tracePt t="71919" x="3443288" y="5359400"/>
          <p14:tracePt t="71919" x="3435350" y="5407025"/>
          <p14:tracePt t="71927" x="3411538" y="5454650"/>
          <p14:tracePt t="71934" x="3395663" y="5478463"/>
          <p14:tracePt t="71941" x="3379788" y="5526088"/>
          <p14:tracePt t="71950" x="3348038" y="5581650"/>
          <p14:tracePt t="71957" x="3324225" y="5621338"/>
          <p14:tracePt t="71964" x="3300413" y="5653088"/>
          <p14:tracePt t="71979" x="3284538" y="5686425"/>
          <p14:tracePt t="71980" x="3268663" y="5710238"/>
          <p14:tracePt t="71986" x="3244850" y="5741988"/>
          <p14:tracePt t="71995" x="3236913" y="5749925"/>
          <p14:tracePt t="72016" x="3221038" y="5765800"/>
          <p14:tracePt t="72024" x="3173413" y="5773738"/>
          <p14:tracePt t="72025" x="3149600" y="5773738"/>
          <p14:tracePt t="72032" x="3117850" y="5773738"/>
          <p14:tracePt t="72039" x="3100388" y="5773738"/>
          <p14:tracePt t="72046" x="3060700" y="5773738"/>
          <p14:tracePt t="72054" x="3028950" y="5773738"/>
          <p14:tracePt t="72077" x="2949575" y="5773738"/>
          <p14:tracePt t="72084" x="2878138" y="5773738"/>
          <p14:tracePt t="72091" x="2862263" y="5773738"/>
          <p14:tracePt t="72100" x="2838450" y="5781675"/>
          <p14:tracePt t="72107" x="2782888" y="5789613"/>
          <p14:tracePt t="72114" x="2751138" y="5797550"/>
          <p14:tracePt t="72121" x="2733675" y="5829300"/>
          <p14:tracePt t="72129" x="2709863" y="5853113"/>
          <p14:tracePt t="72145" x="2670175" y="5924550"/>
          <p14:tracePt t="72151" x="2654300" y="5948363"/>
          <p14:tracePt t="72159" x="2646363" y="5980113"/>
          <p14:tracePt t="72166" x="2638425" y="6021388"/>
          <p14:tracePt t="72174" x="2630488" y="6045200"/>
          <p14:tracePt t="72182" x="2630488" y="6061075"/>
          <p14:tracePt t="72197" x="2630488" y="6076950"/>
          <p14:tracePt t="72198" x="2630488" y="6084888"/>
          <p14:tracePt t="72204" x="2630488" y="6100763"/>
          <p14:tracePt t="72212" x="2630488" y="6116638"/>
          <p14:tracePt t="72219" x="2646363" y="6124575"/>
          <p14:tracePt t="72234" x="2654300" y="6124575"/>
          <p14:tracePt t="72241" x="2678113" y="6124575"/>
          <p14:tracePt t="72257" x="2725738" y="6124575"/>
          <p14:tracePt t="72257" x="2751138" y="6124575"/>
          <p14:tracePt t="72265" x="2782888" y="6124575"/>
          <p14:tracePt t="72272" x="2814638" y="6124575"/>
          <p14:tracePt t="72279" x="2854325" y="6116638"/>
          <p14:tracePt t="72287" x="2878138" y="6108700"/>
          <p14:tracePt t="72301" x="2909888" y="6092825"/>
          <p14:tracePt t="72304" x="2949575" y="6076950"/>
          <p14:tracePt t="72312" x="2989263" y="6069013"/>
          <p14:tracePt t="72319" x="3036888" y="6061075"/>
          <p14:tracePt t="72324" x="3076575" y="6053138"/>
          <p14:tracePt t="72332" x="3109913" y="6045200"/>
          <p14:tracePt t="72346" x="3141663" y="6037263"/>
          <p14:tracePt t="72362" x="3252788" y="6013450"/>
          <p14:tracePt t="72364" x="3300413" y="6005513"/>
          <p14:tracePt t="72369" x="3355975" y="5995988"/>
          <p14:tracePt t="72377" x="3387725" y="5995988"/>
          <p14:tracePt t="72384" x="3443288" y="5988050"/>
          <p14:tracePt t="72399" x="3476625" y="5988050"/>
          <p14:tracePt t="72400" x="3516313" y="5988050"/>
          <p14:tracePt t="72407" x="3548063" y="5988050"/>
          <p14:tracePt t="72422" x="3595688" y="5988050"/>
          <p14:tracePt t="72422" x="3635375" y="5988050"/>
          <p14:tracePt t="72429" x="3675063" y="5980113"/>
          <p14:tracePt t="72437" x="3690938" y="5980113"/>
          <p14:tracePt t="72445" x="3698875" y="5980113"/>
          <p14:tracePt t="72459" x="3706813" y="5980113"/>
          <p14:tracePt t="72474" x="3714750" y="5980113"/>
          <p14:tracePt t="72497" x="3722688" y="5980113"/>
          <p14:tracePt t="72519" x="3730625" y="5980113"/>
          <p14:tracePt t="72534" x="3746500" y="5988050"/>
          <p14:tracePt t="72541" x="3762375" y="5995988"/>
          <p14:tracePt t="72550" x="3778250" y="5995988"/>
          <p14:tracePt t="72557" x="3794125" y="6005513"/>
          <p14:tracePt t="72565" x="3817938" y="6021388"/>
          <p14:tracePt t="72571" x="3843338" y="6021388"/>
          <p14:tracePt t="72578" x="3867150" y="6029325"/>
          <p14:tracePt t="72587" x="3875088" y="6029325"/>
          <p14:tracePt t="72595" x="3883025" y="6037263"/>
          <p14:tracePt t="72661" x="3890963" y="6037263"/>
          <p14:tracePt t="72706" x="3898900" y="6037263"/>
          <p14:tracePt t="72977" x="3906838" y="6037263"/>
          <p14:tracePt t="72984" x="3946525" y="6045200"/>
          <p14:tracePt t="72991" x="4010025" y="6061075"/>
          <p14:tracePt t="72999" x="4065588" y="6061075"/>
          <p14:tracePt t="73016" x="4241800" y="6013450"/>
          <p14:tracePt t="73030" x="4392613" y="5924550"/>
          <p14:tracePt t="73031" x="4543425" y="5805488"/>
          <p14:tracePt t="73036" x="4767263" y="5621338"/>
          <p14:tracePt t="73044" x="4959350" y="5454650"/>
          <p14:tracePt t="73051" x="5133975" y="5230813"/>
          <p14:tracePt t="73074" x="5341938" y="4984750"/>
          <p14:tracePt t="73082" x="5724525" y="4513263"/>
          <p14:tracePt t="73089" x="5748338" y="4513263"/>
          <p14:tracePt t="73098" x="5764213" y="4497388"/>
          <p14:tracePt t="73134" x="5764213" y="4489450"/>
          <p14:tracePt t="73172" x="5772150" y="4489450"/>
          <p14:tracePt t="73179" x="5772150" y="4481513"/>
          <p14:tracePt t="73194" x="5780088" y="4481513"/>
          <p14:tracePt t="73210" x="5780088" y="4473575"/>
          <p14:tracePt t="73224" x="5788025" y="4473575"/>
          <p14:tracePt t="73231" x="5795963" y="4473575"/>
          <p14:tracePt t="73277" x="5803900" y="4473575"/>
          <p14:tracePt t="73307" x="5803900" y="4481513"/>
          <p14:tracePt t="73322" x="5795963" y="4489450"/>
          <p14:tracePt t="73329" x="5772150" y="4505325"/>
          <p14:tracePt t="73337" x="5732463" y="4537075"/>
          <p14:tracePt t="73344" x="5716588" y="4552950"/>
          <p14:tracePt t="73359" x="5692775" y="4568825"/>
          <p14:tracePt t="74034" x="5692775" y="4576763"/>
          <p14:tracePt t="74042" x="5708650" y="4608513"/>
          <p14:tracePt t="74050" x="5716588" y="4608513"/>
          <p14:tracePt t="74056" x="5724525" y="4616450"/>
          <p14:tracePt t="74064" x="5732463" y="4633913"/>
          <p14:tracePt t="74086" x="5772150" y="4641850"/>
          <p14:tracePt t="74087" x="5795963" y="4649788"/>
          <p14:tracePt t="74093" x="5819775" y="4649788"/>
          <p14:tracePt t="74101" x="5835650" y="4649788"/>
          <p14:tracePt t="74109" x="5851525" y="4649788"/>
          <p14:tracePt t="74117" x="5875338" y="4641850"/>
          <p14:tracePt t="74139" x="5930900" y="4584700"/>
          <p14:tracePt t="74140" x="5970588" y="4545013"/>
          <p14:tracePt t="74147" x="6018213" y="4481513"/>
          <p14:tracePt t="74154" x="6051550" y="4441825"/>
          <p14:tracePt t="74161" x="6099175" y="4386263"/>
          <p14:tracePt t="74169" x="6154738" y="4338638"/>
          <p14:tracePt t="74177" x="6194425" y="4291013"/>
          <p14:tracePt t="74199" x="6289675" y="4186238"/>
          <p14:tracePt t="74200" x="6345238" y="4130675"/>
          <p14:tracePt t="74206" x="6426200" y="4051300"/>
          <p14:tracePt t="74214" x="6465888" y="3987800"/>
          <p14:tracePt t="74221" x="6521450" y="3898900"/>
          <p14:tracePt t="74229" x="6561138" y="3811588"/>
          <p14:tracePt t="74243" x="6592888" y="3740150"/>
          <p14:tracePt t="74244" x="6632575" y="3676650"/>
          <p14:tracePt t="74251" x="6656388" y="3621088"/>
          <p14:tracePt t="74259" x="6672263" y="3579813"/>
          <p14:tracePt t="74267" x="6672263" y="3548063"/>
          <p14:tracePt t="74274" x="6672263" y="3516313"/>
          <p14:tracePt t="74290" x="6680200" y="3484563"/>
          <p14:tracePt t="74297" x="6688138" y="3381375"/>
          <p14:tracePt t="74304" x="6696075" y="3341688"/>
          <p14:tracePt t="74312" x="6704013" y="3262313"/>
          <p14:tracePt t="74319" x="6711950" y="3221038"/>
          <p14:tracePt t="74327" x="6711950" y="3141663"/>
          <p14:tracePt t="74349" x="6711950" y="3006725"/>
          <p14:tracePt t="74364" x="6711950" y="2909888"/>
          <p14:tracePt t="74365" x="6711950" y="2862263"/>
          <p14:tracePt t="74371" x="6711950" y="2830513"/>
          <p14:tracePt t="74380" x="6711950" y="2806700"/>
          <p14:tracePt t="74386" x="6704013" y="2759075"/>
          <p14:tracePt t="74401" x="6688138" y="2711450"/>
          <p14:tracePt t="74402" x="6664325" y="2647950"/>
          <p14:tracePt t="74417" x="6584950" y="2455863"/>
          <p14:tracePt t="74424" x="6537325" y="2368550"/>
          <p14:tracePt t="74432" x="6489700" y="2305050"/>
          <p14:tracePt t="74439" x="6450013" y="2241550"/>
          <p14:tracePt t="74453" x="6402388" y="2184400"/>
          <p14:tracePt t="74454" x="6353175" y="2112963"/>
          <p14:tracePt t="74462" x="6313488" y="2065338"/>
          <p14:tracePt t="74477" x="6257925" y="1978025"/>
          <p14:tracePt t="74484" x="6234113" y="1922463"/>
          <p14:tracePt t="74492" x="6234113" y="1906588"/>
          <p14:tracePt t="74499" x="6226175" y="1881188"/>
          <p14:tracePt t="74507" x="6202363" y="1841500"/>
          <p14:tracePt t="74514" x="6186488" y="1809750"/>
          <p14:tracePt t="74522" x="6178550" y="1785938"/>
          <p14:tracePt t="74529" x="6178550" y="1762125"/>
          <p14:tracePt t="74536" x="6162675" y="1722438"/>
          <p14:tracePt t="74544" x="6162675" y="1690688"/>
          <p14:tracePt t="74551" x="6162675" y="1658938"/>
          <p14:tracePt t="74560" x="6162675" y="1635125"/>
          <p14:tracePt t="74574" x="6162675" y="1595438"/>
          <p14:tracePt t="74582" x="6154738" y="1514475"/>
          <p14:tracePt t="74589" x="6130925" y="1474788"/>
          <p14:tracePt t="74598" x="6107113" y="1443038"/>
          <p14:tracePt t="74604" x="6075363" y="1403350"/>
          <p14:tracePt t="74627" x="6034088" y="1355725"/>
          <p14:tracePt t="74641" x="6018213" y="1355725"/>
          <p14:tracePt t="74643" x="6018213" y="1347788"/>
          <p14:tracePt t="74696" x="6010275" y="1347788"/>
          <p14:tracePt t="74710" x="6002338" y="1347788"/>
          <p14:tracePt t="74732" x="5994400" y="1347788"/>
          <p14:tracePt t="74747" x="5986463" y="1347788"/>
          <p14:tracePt t="74754" x="5978525" y="1347788"/>
          <p14:tracePt t="74762" x="5978525" y="1355725"/>
          <p14:tracePt t="74770" x="5962650" y="1355725"/>
          <p14:tracePt t="74777" x="5954713" y="1363663"/>
          <p14:tracePt t="74785" x="5946775" y="1371600"/>
          <p14:tracePt t="74791" x="5938838" y="1379538"/>
          <p14:tracePt t="74799" x="5922963" y="1395413"/>
          <p14:tracePt t="74807" x="5907088" y="1403350"/>
          <p14:tracePt t="74814" x="5907088" y="1419225"/>
          <p14:tracePt t="74821" x="5891213" y="1427163"/>
          <p14:tracePt t="74830" x="5891213" y="1443038"/>
          <p14:tracePt t="74843" x="5875338" y="1450975"/>
          <p14:tracePt t="74852" x="5859463" y="1474788"/>
          <p14:tracePt t="74859" x="5851525" y="1474788"/>
          <p14:tracePt t="74866" x="5851525" y="1482725"/>
          <p14:tracePt t="74896" x="5843588" y="1490663"/>
          <p14:tracePt t="74919" x="5843588" y="1498600"/>
          <p14:tracePt t="74957" x="5843588" y="1506538"/>
          <p14:tracePt t="74995" x="5843588" y="1514475"/>
          <p14:tracePt t="75017" x="5843588" y="1547813"/>
          <p14:tracePt t="75031" x="5859463" y="1627188"/>
          <p14:tracePt t="75032" x="5859463" y="1658938"/>
          <p14:tracePt t="75039" x="5867400" y="1698625"/>
          <p14:tracePt t="75046" x="5867400" y="1722438"/>
          <p14:tracePt t="75054" x="5867400" y="1746250"/>
          <p14:tracePt t="75062" x="5875338" y="1778000"/>
          <p14:tracePt t="75084" x="5875338" y="1841500"/>
          <p14:tracePt t="75085" x="5875338" y="1898650"/>
          <p14:tracePt t="75092" x="5875338" y="1962150"/>
          <p14:tracePt t="75099" x="5859463" y="2033588"/>
          <p14:tracePt t="75106" x="5843588" y="2112963"/>
          <p14:tracePt t="75130" x="5819775" y="2192338"/>
          <p14:tracePt t="75131" x="5748338" y="2439988"/>
          <p14:tracePt t="75137" x="5667375" y="2679700"/>
          <p14:tracePt t="75143" x="5627688" y="2790825"/>
          <p14:tracePt t="75151" x="5580063" y="2909888"/>
          <p14:tracePt t="75159" x="5524500" y="3109913"/>
          <p14:tracePt t="75167" x="5461000" y="3286125"/>
          <p14:tracePt t="75181" x="5397500" y="3484563"/>
          <p14:tracePt t="75182" x="5349875" y="3676650"/>
          <p14:tracePt t="75197" x="5318125" y="3859213"/>
          <p14:tracePt t="75204" x="5276850" y="4051300"/>
          <p14:tracePt t="75204" x="5260975" y="4233863"/>
          <p14:tracePt t="75212" x="5221288" y="4425950"/>
          <p14:tracePt t="75219" x="5205413" y="4529138"/>
          <p14:tracePt t="75226" x="5173663" y="4689475"/>
          <p14:tracePt t="75234" x="5133975" y="4840288"/>
          <p14:tracePt t="75249" x="5110163" y="4943475"/>
          <p14:tracePt t="75249" x="5086350" y="5032375"/>
          <p14:tracePt t="75256" x="5070475" y="5095875"/>
          <p14:tracePt t="75263" x="5062538" y="5135563"/>
          <p14:tracePt t="75272" x="5046663" y="5167313"/>
          <p14:tracePt t="75279" x="5046663" y="5183188"/>
          <p14:tracePt t="75286" x="5038725" y="5207000"/>
          <p14:tracePt t="75294" x="5038725" y="5214938"/>
          <p14:tracePt t="75302" x="5030788" y="5222875"/>
          <p14:tracePt t="75309" x="5030788" y="5230813"/>
          <p14:tracePt t="75324" x="5030788" y="5246688"/>
          <p14:tracePt t="75339" x="5030788" y="5254625"/>
          <p14:tracePt t="75346" x="5022850" y="5254625"/>
          <p14:tracePt t="75354" x="5014913" y="5262563"/>
          <p14:tracePt t="75362" x="5014913" y="5270500"/>
          <p14:tracePt t="75368" x="4999038" y="5286375"/>
          <p14:tracePt t="75376" x="4959350" y="5327650"/>
          <p14:tracePt t="75384" x="4902200" y="5391150"/>
          <p14:tracePt t="75392" x="4862513" y="5438775"/>
          <p14:tracePt t="75399" x="4806950" y="5494338"/>
          <p14:tracePt t="75407" x="4719638" y="5605463"/>
          <p14:tracePt t="75414" x="4664075" y="5670550"/>
          <p14:tracePt t="75422" x="4600575" y="5757863"/>
          <p14:tracePt t="75430" x="4567238" y="5813425"/>
          <p14:tracePt t="75437" x="4543425" y="5868988"/>
          <p14:tracePt t="75444" x="4511675" y="5924550"/>
          <p14:tracePt t="75452" x="4495800" y="5972175"/>
          <p14:tracePt t="75474" x="4487863" y="5995988"/>
          <p14:tracePt t="75474" x="4487863" y="6021388"/>
          <p14:tracePt t="75476" x="4479925" y="6045200"/>
          <p14:tracePt t="75481" x="4479925" y="6053138"/>
          <p14:tracePt t="75489" x="4471988" y="6053138"/>
          <p14:tracePt t="75496" x="4471988" y="6069013"/>
          <p14:tracePt t="75692" x="4471988" y="6053138"/>
          <p14:tracePt t="75699" x="4471988" y="6045200"/>
          <p14:tracePt t="75708" x="4471988" y="6037263"/>
          <p14:tracePt t="75714" x="4471988" y="6029325"/>
          <p14:tracePt t="75721" x="4471988" y="6013450"/>
          <p14:tracePt t="75737" x="4471988" y="6005513"/>
          <p14:tracePt t="75789" x="4471988" y="5995988"/>
          <p14:tracePt t="75804" x="4471988" y="5988050"/>
          <p14:tracePt t="75909" x="4479925" y="5988050"/>
          <p14:tracePt t="75932" x="4487863" y="5988050"/>
          <p14:tracePt t="75946" x="4495800" y="5988050"/>
          <p14:tracePt t="75970" x="4503738" y="5988050"/>
          <p14:tracePt t="75976" x="4519613" y="5988050"/>
          <p14:tracePt t="75984" x="4535488" y="5988050"/>
          <p14:tracePt t="75992" x="4551363" y="5988050"/>
          <p14:tracePt t="75999" x="4559300" y="5988050"/>
          <p14:tracePt t="76014" x="4584700" y="5988050"/>
          <p14:tracePt t="76014" x="4592638" y="5988050"/>
          <p14:tracePt t="76029" x="4608513" y="5988050"/>
          <p14:tracePt t="76030" x="4632325" y="5988050"/>
          <p14:tracePt t="76036" x="4640263" y="5988050"/>
          <p14:tracePt t="76045" x="4648200" y="5988050"/>
          <p14:tracePt t="76051" x="4656138" y="5988050"/>
          <p14:tracePt t="76067" x="4664075" y="5988050"/>
          <p14:tracePt t="76067" x="4672013" y="5988050"/>
          <p14:tracePt t="76076" x="4679950" y="5988050"/>
          <p14:tracePt t="76081" x="4687888" y="5988050"/>
          <p14:tracePt t="76096" x="4695825" y="5988050"/>
          <p14:tracePt t="76141" x="4703763" y="5988050"/>
          <p14:tracePt t="76187" x="4711700" y="5988050"/>
          <p14:tracePt t="76232" x="4719638" y="5988050"/>
          <p14:tracePt t="76239" x="4727575" y="5988050"/>
          <p14:tracePt t="76246" x="4743450" y="5988050"/>
          <p14:tracePt t="76255" x="4751388" y="5988050"/>
          <p14:tracePt t="76262" x="4775200" y="5988050"/>
          <p14:tracePt t="76269" x="4791075" y="5988050"/>
          <p14:tracePt t="76276" x="4814888" y="5988050"/>
          <p14:tracePt t="76292" x="4862513" y="5995988"/>
          <p14:tracePt t="76307" x="4943475" y="6005513"/>
          <p14:tracePt t="76314" x="4983163" y="6013450"/>
          <p14:tracePt t="76321" x="5022850" y="6021388"/>
          <p14:tracePt t="76329" x="5054600" y="6029325"/>
          <p14:tracePt t="76351" x="5086350" y="6029325"/>
          <p14:tracePt t="76359" x="5165725" y="6045200"/>
          <p14:tracePt t="76361" x="5205413" y="6053138"/>
          <p14:tracePt t="76366" x="5229225" y="6053138"/>
          <p14:tracePt t="76375" x="5245100" y="6061075"/>
          <p14:tracePt t="76381" x="5260975" y="6061075"/>
          <p14:tracePt t="76397" x="5276850" y="6061075"/>
          <p14:tracePt t="76405" x="5326063" y="6061075"/>
          <p14:tracePt t="76419" x="5365750" y="6061075"/>
          <p14:tracePt t="76426" x="5389563" y="6061075"/>
          <p14:tracePt t="76434" x="5405438" y="6061075"/>
          <p14:tracePt t="76451" x="5468938" y="6061075"/>
          <p14:tracePt t="76464" x="5484813" y="6061075"/>
          <p14:tracePt t="76464" x="5516563" y="6061075"/>
          <p14:tracePt t="76471" x="5532438" y="6061075"/>
          <p14:tracePt t="76479" x="5540375" y="6061075"/>
          <p14:tracePt t="76488" x="5548313" y="6061075"/>
          <p14:tracePt t="76494" x="5564188" y="6061075"/>
          <p14:tracePt t="76501" x="5572125" y="6061075"/>
          <p14:tracePt t="76516" x="5580063" y="6061075"/>
          <p14:tracePt t="76517" x="5595938" y="6061075"/>
          <p14:tracePt t="76525" x="5603875" y="6061075"/>
          <p14:tracePt t="76531" x="5619750" y="6061075"/>
          <p14:tracePt t="76538" x="5627688" y="6061075"/>
          <p14:tracePt t="76546" x="5635625" y="6061075"/>
          <p14:tracePt t="76553" x="5659438" y="6061075"/>
          <p14:tracePt t="76562" x="5684838" y="6061075"/>
          <p14:tracePt t="76569" x="5700713" y="6061075"/>
          <p14:tracePt t="76584" x="5724525" y="6061075"/>
          <p14:tracePt t="76585" x="5756275" y="6061075"/>
          <p14:tracePt t="76592" x="5788025" y="6061075"/>
          <p14:tracePt t="76600" x="5811838" y="6061075"/>
          <p14:tracePt t="76607" x="5859463" y="6061075"/>
          <p14:tracePt t="76614" x="5899150" y="6061075"/>
          <p14:tracePt t="76621" x="5930900" y="6061075"/>
          <p14:tracePt t="76638" x="6026150" y="6061075"/>
          <p14:tracePt t="76645" x="6115050" y="6061075"/>
          <p14:tracePt t="76651" x="6154738" y="6061075"/>
          <p14:tracePt t="76659" x="6202363" y="6061075"/>
          <p14:tracePt t="76666" x="6257925" y="6061075"/>
          <p14:tracePt t="76681" x="6281738" y="6053138"/>
          <p14:tracePt t="76689" x="6392863" y="6037263"/>
          <p14:tracePt t="76697" x="6426200" y="6029325"/>
          <p14:tracePt t="76704" x="6473825" y="6021388"/>
          <p14:tracePt t="76711" x="6497638" y="6013450"/>
          <p14:tracePt t="76719" x="6521450" y="6013450"/>
          <p14:tracePt t="76727" x="6529388" y="6013450"/>
          <p14:tracePt t="76741" x="6545263" y="6013450"/>
          <p14:tracePt t="76749" x="6553200" y="6013450"/>
          <p14:tracePt t="76764" x="6561138" y="6013450"/>
          <p14:tracePt t="76779" x="6569075" y="6013450"/>
          <p14:tracePt t="76795" x="6577013" y="6013450"/>
          <p14:tracePt t="76802" x="6584950" y="6013450"/>
          <p14:tracePt t="76809" x="6592888" y="6013450"/>
          <p14:tracePt t="76817" x="6608763" y="6013450"/>
          <p14:tracePt t="76824" x="6632575" y="6013450"/>
          <p14:tracePt t="76832" x="6648450" y="6013450"/>
          <p14:tracePt t="76862" x="6704013" y="6013450"/>
          <p14:tracePt t="76863" x="6743700" y="6013450"/>
          <p14:tracePt t="76864" x="6777038" y="6013450"/>
          <p14:tracePt t="76876" x="6880225" y="6021388"/>
          <p14:tracePt t="76893" x="6927850" y="6021388"/>
          <p14:tracePt t="76914" x="7023100" y="6021388"/>
          <p14:tracePt t="76915" x="7054850" y="6021388"/>
          <p14:tracePt t="76916" x="7086600" y="6021388"/>
          <p14:tracePt t="76929" x="7151688" y="6021388"/>
          <p14:tracePt t="76936" x="7175500" y="6021388"/>
          <p14:tracePt t="76952" x="7183438" y="6021388"/>
          <p14:tracePt t="76952" x="7199313" y="6013450"/>
          <p14:tracePt t="76959" x="7215188" y="6005513"/>
          <p14:tracePt t="76967" x="7223125" y="6005513"/>
          <p14:tracePt t="77561" x="0" y="0"/>
        </p14:tracePtLst>
      </p14:laserTraceLst>
    </p:ext>
    <p:ext uri="{E180D4A7-C9FB-4DFB-919C-405C955672EB}">
      <p14:showEvtLst xmlns:p14="http://schemas.microsoft.com/office/powerpoint/2010/main">
        <p14:playEvt time="29" objId="88"/>
        <p14:stopEvt time="76124" objId="8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rafik 149">
            <a:extLst>
              <a:ext uri="{FF2B5EF4-FFF2-40B4-BE49-F238E27FC236}">
                <a16:creationId xmlns:a16="http://schemas.microsoft.com/office/drawing/2014/main" id="{99B4CD08-D0D8-4149-92BA-DF7306079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5" y="0"/>
            <a:ext cx="914871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0758A7-858D-4643-851B-62AEA8142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" name="mm4s28">
            <a:hlinkClick r:id="" action="ppaction://media"/>
            <a:extLst>
              <a:ext uri="{FF2B5EF4-FFF2-40B4-BE49-F238E27FC236}">
                <a16:creationId xmlns:a16="http://schemas.microsoft.com/office/drawing/2014/main" id="{0D146780-45F2-4642-99DA-9464582FF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07"/>
    </mc:Choice>
    <mc:Fallback>
      <p:transition spd="slow" advTm="18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07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2" x="2089150" y="1355725"/>
          <p14:tracePt t="3041" x="2120900" y="1355725"/>
          <p14:tracePt t="3049" x="2184400" y="1355725"/>
          <p14:tracePt t="3056" x="2239963" y="1355725"/>
          <p14:tracePt t="3063" x="2311400" y="1355725"/>
          <p14:tracePt t="3070" x="2400300" y="1355725"/>
          <p14:tracePt t="3085" x="2471738" y="1355725"/>
          <p14:tracePt t="3101" x="2638425" y="1355725"/>
          <p14:tracePt t="3102" x="2709863" y="1355725"/>
          <p14:tracePt t="3108" x="2790825" y="1355725"/>
          <p14:tracePt t="3116" x="2830513" y="1355725"/>
          <p14:tracePt t="3123" x="2878138" y="1355725"/>
          <p14:tracePt t="3132" x="2917825" y="1355725"/>
          <p14:tracePt t="3145" x="2973388" y="1355725"/>
          <p14:tracePt t="3146" x="3036888" y="1355725"/>
          <p14:tracePt t="3153" x="3109913" y="1355725"/>
          <p14:tracePt t="3161" x="3165475" y="1355725"/>
          <p14:tracePt t="3168" x="3244850" y="1355725"/>
          <p14:tracePt t="3176" x="3332163" y="1355725"/>
          <p14:tracePt t="3183" x="3395663" y="1355725"/>
          <p14:tracePt t="3198" x="3476625" y="1363663"/>
          <p14:tracePt t="3199" x="3548063" y="1363663"/>
          <p14:tracePt t="3206" x="3635375" y="1363663"/>
          <p14:tracePt t="3214" x="3683000" y="1371600"/>
          <p14:tracePt t="3221" x="3746500" y="1371600"/>
          <p14:tracePt t="3229" x="3802063" y="1379538"/>
          <p14:tracePt t="3236" x="3851275" y="1379538"/>
          <p14:tracePt t="3251" x="3890963" y="1395413"/>
          <p14:tracePt t="3251" x="3930650" y="1395413"/>
          <p14:tracePt t="3266" x="3970338" y="1411288"/>
          <p14:tracePt t="3266" x="4017963" y="1419225"/>
          <p14:tracePt t="3273" x="4081463" y="1427163"/>
          <p14:tracePt t="3281" x="4129088" y="1435100"/>
          <p14:tracePt t="3289" x="4192588" y="1435100"/>
          <p14:tracePt t="3303" x="4257675" y="1443038"/>
          <p14:tracePt t="3304" x="4344988" y="1443038"/>
          <p14:tracePt t="3319" x="4487863" y="1443038"/>
          <p14:tracePt t="3326" x="4584700" y="1443038"/>
          <p14:tracePt t="3333" x="4648200" y="1443038"/>
          <p14:tracePt t="3341" x="4735513" y="1443038"/>
          <p14:tracePt t="3356" x="4894263" y="1443038"/>
          <p14:tracePt t="3364" x="4975225" y="1443038"/>
          <p14:tracePt t="3379" x="5118100" y="1443038"/>
          <p14:tracePt t="3386" x="5213350" y="1443038"/>
          <p14:tracePt t="3393" x="5260975" y="1443038"/>
          <p14:tracePt t="3401" x="5318125" y="1443038"/>
          <p14:tracePt t="3408" x="5373688" y="1443038"/>
          <p14:tracePt t="3416" x="5413375" y="1443038"/>
          <p14:tracePt t="3432" x="5468938" y="1443038"/>
          <p14:tracePt t="3440" x="5500688" y="1443038"/>
          <p14:tracePt t="3447" x="5516563" y="1443038"/>
          <p14:tracePt t="3453" x="5548313" y="1443038"/>
          <p14:tracePt t="3461" x="5572125" y="1443038"/>
          <p14:tracePt t="3468" x="5595938" y="1443038"/>
          <p14:tracePt t="3476" x="5619750" y="1443038"/>
          <p14:tracePt t="3491" x="5651500" y="1443038"/>
          <p14:tracePt t="3491" x="5684838" y="1443038"/>
          <p14:tracePt t="3499" x="5724525" y="1443038"/>
          <p14:tracePt t="3506" x="5772150" y="1443038"/>
          <p14:tracePt t="3513" x="5811838" y="1443038"/>
          <p14:tracePt t="3521" x="5843588" y="1443038"/>
          <p14:tracePt t="3529" x="5867400" y="1443038"/>
          <p14:tracePt t="3536" x="5899150" y="1443038"/>
          <p14:tracePt t="3543" x="5930900" y="1443038"/>
          <p14:tracePt t="3551" x="5962650" y="1443038"/>
          <p14:tracePt t="3558" x="5994400" y="1443038"/>
          <p14:tracePt t="3566" x="6034088" y="1443038"/>
          <p14:tracePt t="3573" x="6067425" y="1443038"/>
          <p14:tracePt t="3581" x="6091238" y="1443038"/>
          <p14:tracePt t="3599" x="6162675" y="1443038"/>
          <p14:tracePt t="3605" x="6186488" y="1443038"/>
          <p14:tracePt t="3612" x="6218238" y="1443038"/>
          <p14:tracePt t="3618" x="6249988" y="1443038"/>
          <p14:tracePt t="3633" x="6273800" y="1443038"/>
          <p14:tracePt t="3635" x="6281738" y="1443038"/>
          <p14:tracePt t="3641" x="6297613" y="1443038"/>
          <p14:tracePt t="3649" x="6305550" y="1443038"/>
          <p14:tracePt t="3656" x="6313488" y="1443038"/>
          <p14:tracePt t="3678" x="6321425" y="1443038"/>
          <p14:tracePt t="7821" x="6265863" y="1411288"/>
          <p14:tracePt t="7822" x="5803900" y="1363663"/>
          <p14:tracePt t="7823" x="5619750" y="1355725"/>
          <p14:tracePt t="7826" x="5381625" y="1339850"/>
          <p14:tracePt t="7826" x="5141913" y="1339850"/>
          <p14:tracePt t="7834" x="4878388" y="1339850"/>
          <p14:tracePt t="7842" x="4727575" y="1339850"/>
          <p14:tracePt t="7856" x="4632325" y="1316038"/>
          <p14:tracePt t="7864" x="4535488" y="1316038"/>
          <p14:tracePt t="7864" x="4440238" y="1316038"/>
          <p14:tracePt t="7871" x="4376738" y="1323975"/>
          <p14:tracePt t="7879" x="4329113" y="1323975"/>
          <p14:tracePt t="7886" x="4313238" y="1323975"/>
          <p14:tracePt t="7894" x="4297363" y="1323975"/>
          <p14:tracePt t="7908" x="4289425" y="1323975"/>
          <p14:tracePt t="7917" x="4273550" y="1323975"/>
          <p14:tracePt t="7946" x="4265613" y="1323975"/>
          <p14:tracePt t="7968" x="4257675" y="1323975"/>
          <p14:tracePt t="7983" x="4241800" y="1323975"/>
          <p14:tracePt t="7984" x="4210050" y="1323975"/>
          <p14:tracePt t="7985" x="4176713" y="1323975"/>
          <p14:tracePt t="7991" x="4137025" y="1323975"/>
          <p14:tracePt t="8010" x="4041775" y="1323975"/>
          <p14:tracePt t="8014" x="3986213" y="1323975"/>
          <p14:tracePt t="8021" x="3922713" y="1323975"/>
          <p14:tracePt t="8036" x="3867150" y="1323975"/>
          <p14:tracePt t="8037" x="3825875" y="1323975"/>
          <p14:tracePt t="8044" x="3770313" y="1323975"/>
          <p14:tracePt t="8051" x="3722688" y="1323975"/>
          <p14:tracePt t="8058" x="3690938" y="1323975"/>
          <p14:tracePt t="8066" x="3651250" y="1316038"/>
          <p14:tracePt t="8081" x="3619500" y="1316038"/>
          <p14:tracePt t="8096" x="3587750" y="1316038"/>
          <p14:tracePt t="8097" x="3556000" y="1316038"/>
          <p14:tracePt t="8104" x="3540125" y="1316038"/>
          <p14:tracePt t="8111" x="3524250" y="1316038"/>
          <p14:tracePt t="8118" x="3508375" y="1316038"/>
          <p14:tracePt t="8134" x="3492500" y="1316038"/>
          <p14:tracePt t="8141" x="3467100" y="1316038"/>
          <p14:tracePt t="8149" x="3459163" y="1316038"/>
          <p14:tracePt t="8157" x="3451225" y="1316038"/>
          <p14:tracePt t="8171" x="3435350" y="1316038"/>
          <p14:tracePt t="8194" x="3427413" y="1316038"/>
          <p14:tracePt t="8209" x="3427413" y="1308100"/>
          <p14:tracePt t="8216" x="3419475" y="1308100"/>
          <p14:tracePt t="8247" x="3411538" y="1308100"/>
          <p14:tracePt t="8249" x="3403600" y="1308100"/>
          <p14:tracePt t="8266" x="3387725" y="1308100"/>
          <p14:tracePt t="8270" x="3371850" y="1308100"/>
          <p14:tracePt t="8276" x="3363913" y="1308100"/>
          <p14:tracePt t="8284" x="3348038" y="1308100"/>
          <p14:tracePt t="8298" x="3324225" y="1308100"/>
          <p14:tracePt t="8313" x="3308350" y="1308100"/>
          <p14:tracePt t="8314" x="3300413" y="1308100"/>
          <p14:tracePt t="8322" x="3292475" y="1308100"/>
          <p14:tracePt t="8336" x="3284538" y="1308100"/>
          <p14:tracePt t="8366" x="3268663" y="1308100"/>
          <p14:tracePt t="8374" x="3260725" y="1308100"/>
          <p14:tracePt t="8375" x="3252788" y="1308100"/>
          <p14:tracePt t="8381" x="3236913" y="1308100"/>
          <p14:tracePt t="8388" x="3221038" y="1316038"/>
          <p14:tracePt t="8412" x="3205163" y="1323975"/>
          <p14:tracePt t="8418" x="3173413" y="1347788"/>
          <p14:tracePt t="8419" x="3141663" y="1363663"/>
          <p14:tracePt t="8426" x="3125788" y="1371600"/>
          <p14:tracePt t="8434" x="3117850" y="1371600"/>
          <p14:tracePt t="8441" x="3100388" y="1387475"/>
          <p14:tracePt t="8448" x="3092450" y="1395413"/>
          <p14:tracePt t="8457" x="3084513" y="1395413"/>
          <p14:tracePt t="8471" x="3068638" y="1403350"/>
          <p14:tracePt t="8478" x="3060700" y="1411288"/>
          <p14:tracePt t="8479" x="3044825" y="1419225"/>
          <p14:tracePt t="8486" x="3028950" y="1427163"/>
          <p14:tracePt t="8494" x="3005138" y="1435100"/>
          <p14:tracePt t="8501" x="2981325" y="1450975"/>
          <p14:tracePt t="8508" x="2957513" y="1466850"/>
          <p14:tracePt t="8516" x="2933700" y="1466850"/>
          <p14:tracePt t="8524" x="2909888" y="1482725"/>
          <p14:tracePt t="8538" x="2878138" y="1498600"/>
          <p14:tracePt t="8539" x="2854325" y="1506538"/>
          <p14:tracePt t="8546" x="2846388" y="1514475"/>
          <p14:tracePt t="8554" x="2822575" y="1522413"/>
          <p14:tracePt t="8561" x="2814638" y="1522413"/>
          <p14:tracePt t="8569" x="2806700" y="1522413"/>
          <p14:tracePt t="8577" x="2790825" y="1530350"/>
          <p14:tracePt t="8591" x="2782888" y="1538288"/>
          <p14:tracePt t="8592" x="2774950" y="1538288"/>
          <p14:tracePt t="8598" x="2767013" y="1538288"/>
          <p14:tracePt t="8607" x="2759075" y="1547813"/>
          <p14:tracePt t="8614" x="2751138" y="1547813"/>
          <p14:tracePt t="8621" x="2733675" y="1555750"/>
          <p14:tracePt t="8636" x="2725738" y="1555750"/>
          <p14:tracePt t="8644" x="2701925" y="1563688"/>
          <p14:tracePt t="8651" x="2670175" y="1571625"/>
          <p14:tracePt t="8651" x="2630488" y="1579563"/>
          <p14:tracePt t="8658" x="2598738" y="1587500"/>
          <p14:tracePt t="8666" x="2551113" y="1595438"/>
          <p14:tracePt t="8674" x="2487613" y="1611313"/>
          <p14:tracePt t="8688" x="2432050" y="1619250"/>
          <p14:tracePt t="8696" x="2366963" y="1635125"/>
          <p14:tracePt t="8697" x="2303463" y="1643063"/>
          <p14:tracePt t="8703" x="2224088" y="1658938"/>
          <p14:tracePt t="8712" x="2176463" y="1674813"/>
          <p14:tracePt t="8719" x="2112963" y="1682750"/>
          <p14:tracePt t="8727" x="2073275" y="1690688"/>
          <p14:tracePt t="8733" x="2025650" y="1698625"/>
          <p14:tracePt t="8741" x="2008188" y="1698625"/>
          <p14:tracePt t="8748" x="1984375" y="1698625"/>
          <p14:tracePt t="8757" x="1968500" y="1706563"/>
          <p14:tracePt t="8764" x="1936750" y="1714500"/>
          <p14:tracePt t="8771" x="1920875" y="1722438"/>
          <p14:tracePt t="8779" x="1912938" y="1722438"/>
          <p14:tracePt t="8786" x="1905000" y="1722438"/>
          <p14:tracePt t="8801" x="1889125" y="1730375"/>
          <p14:tracePt t="8801" x="1889125" y="1738313"/>
          <p14:tracePt t="8809" x="1873250" y="1738313"/>
          <p14:tracePt t="8832" x="1865313" y="1738313"/>
          <p14:tracePt t="8906" x="1857375" y="1738313"/>
          <p14:tracePt t="8928" x="1849438" y="1738313"/>
          <p14:tracePt t="8930" x="1841500" y="1738313"/>
          <p14:tracePt t="8967" x="1833563" y="1738313"/>
          <p14:tracePt t="8974" x="1817688" y="1746250"/>
          <p14:tracePt t="8975" x="1809750" y="1746250"/>
          <p14:tracePt t="8981" x="1785938" y="1754188"/>
          <p14:tracePt t="8988" x="1770063" y="1754188"/>
          <p14:tracePt t="9010" x="1754188" y="1754188"/>
          <p14:tracePt t="9012" x="1746250" y="1754188"/>
          <p14:tracePt t="9027" x="1730375" y="1754188"/>
          <p14:tracePt t="9042" x="1706563" y="1762125"/>
          <p14:tracePt t="9049" x="1698625" y="1762125"/>
          <p14:tracePt t="9057" x="1674813" y="1770063"/>
          <p14:tracePt t="9064" x="1666875" y="1770063"/>
          <p14:tracePt t="9079" x="1651000" y="1770063"/>
          <p14:tracePt t="9094" x="1625600" y="1770063"/>
          <p14:tracePt t="9095" x="1609725" y="1770063"/>
          <p14:tracePt t="9101" x="1601788" y="1770063"/>
          <p14:tracePt t="9108" x="1593850" y="1770063"/>
          <p14:tracePt t="9124" x="1585913" y="1770063"/>
          <p14:tracePt t="9146" x="1577975" y="1770063"/>
          <p14:tracePt t="9161" x="1570038" y="1770063"/>
          <p14:tracePt t="9168" x="1562100" y="1770063"/>
          <p14:tracePt t="9183" x="1562100" y="1778000"/>
          <p14:tracePt t="9207" x="1522413" y="1785938"/>
          <p14:tracePt t="9208" x="1514475" y="1785938"/>
          <p14:tracePt t="9221" x="1498600" y="1793875"/>
          <p14:tracePt t="9244" x="1490663" y="1801813"/>
          <p14:tracePt t="9318" x="1482725" y="1801813"/>
          <p14:tracePt t="9356" x="1474788" y="1801813"/>
          <p14:tracePt t="9461" x="1474788" y="1809750"/>
          <p14:tracePt t="9679" x="1490663" y="1809750"/>
          <p14:tracePt t="9686" x="1514475" y="1809750"/>
          <p14:tracePt t="9701" x="1546225" y="1801813"/>
          <p14:tracePt t="9702" x="1577975" y="1793875"/>
          <p14:tracePt t="9709" x="1609725" y="1785938"/>
          <p14:tracePt t="9716" x="1641475" y="1778000"/>
          <p14:tracePt t="9724" x="1682750" y="1762125"/>
          <p14:tracePt t="9731" x="1714500" y="1754188"/>
          <p14:tracePt t="9746" x="1770063" y="1730375"/>
          <p14:tracePt t="9748" x="1841500" y="1714500"/>
          <p14:tracePt t="9761" x="1905000" y="1698625"/>
          <p14:tracePt t="9762" x="1944688" y="1682750"/>
          <p14:tracePt t="9768" x="2000250" y="1666875"/>
          <p14:tracePt t="9776" x="2041525" y="1643063"/>
          <p14:tracePt t="9783" x="2081213" y="1635125"/>
          <p14:tracePt t="9798" x="2097088" y="1627188"/>
          <p14:tracePt t="9807" x="2112963" y="1619250"/>
          <p14:tracePt t="9978" x="2105025" y="1619250"/>
          <p14:tracePt t="9979" x="2097088" y="1627188"/>
          <p14:tracePt t="9986" x="2081213" y="1635125"/>
          <p14:tracePt t="10007" x="2049463" y="1658938"/>
          <p14:tracePt t="10010" x="2033588" y="1666875"/>
          <p14:tracePt t="10023" x="2000250" y="1690688"/>
          <p14:tracePt t="10031" x="1984375" y="1698625"/>
          <p14:tracePt t="10039" x="1952625" y="1722438"/>
          <p14:tracePt t="10040" x="1920875" y="1730375"/>
          <p14:tracePt t="10046" x="1905000" y="1746250"/>
          <p14:tracePt t="10053" x="1881188" y="1754188"/>
          <p14:tracePt t="10068" x="1865313" y="1762125"/>
          <p14:tracePt t="10083" x="1849438" y="1778000"/>
          <p14:tracePt t="10091" x="1833563" y="1778000"/>
          <p14:tracePt t="10093" x="1809750" y="1793875"/>
          <p14:tracePt t="10106" x="1801813" y="1793875"/>
          <p14:tracePt t="10114" x="1793875" y="1801813"/>
          <p14:tracePt t="10121" x="1778000" y="1809750"/>
          <p14:tracePt t="10137" x="1762125" y="1817688"/>
          <p14:tracePt t="10137" x="1746250" y="1825625"/>
          <p14:tracePt t="10143" x="1730375" y="1833563"/>
          <p14:tracePt t="10151" x="1714500" y="1849438"/>
          <p14:tracePt t="10159" x="1698625" y="1849438"/>
          <p14:tracePt t="10166" x="1682750" y="1865313"/>
          <p14:tracePt t="10173" x="1666875" y="1873250"/>
          <p14:tracePt t="10181" x="1658938" y="1873250"/>
          <p14:tracePt t="10188" x="1651000" y="1881188"/>
          <p14:tracePt t="10203" x="1651000" y="1890713"/>
          <p14:tracePt t="10204" x="1641475" y="1890713"/>
          <p14:tracePt t="16484" x="1651000" y="1890713"/>
          <p14:tracePt t="16486" x="1674813" y="1890713"/>
          <p14:tracePt t="16497" x="1674813" y="1881188"/>
          <p14:tracePt t="16505" x="1682750" y="1881188"/>
          <p14:tracePt t="16511" x="1690688" y="1881188"/>
          <p14:tracePt t="16527" x="1698625" y="1881188"/>
          <p14:tracePt t="16534" x="1706563" y="1881188"/>
          <p14:tracePt t="16549" x="1714500" y="1881188"/>
          <p14:tracePt t="16557" x="1722438" y="1873250"/>
          <p14:tracePt t="16572" x="1730375" y="1873250"/>
          <p14:tracePt t="16610" x="1738313" y="1873250"/>
          <p14:tracePt t="16639" x="1746250" y="1873250"/>
          <p14:tracePt t="16647" x="1754188" y="1873250"/>
          <p14:tracePt t="16662" x="1762125" y="1865313"/>
          <p14:tracePt t="16676" x="1770063" y="1865313"/>
          <p14:tracePt t="16677" x="1778000" y="1865313"/>
          <p14:tracePt t="16699" x="1785938" y="1857375"/>
          <p14:tracePt t="16706" x="1793875" y="1857375"/>
          <p14:tracePt t="16759" x="1801813" y="1857375"/>
          <p14:tracePt t="16768" x="1809750" y="1857375"/>
          <p14:tracePt t="16774" x="1817688" y="1849438"/>
          <p14:tracePt t="16782" x="1825625" y="1849438"/>
          <p14:tracePt t="16797" x="1841500" y="1849438"/>
          <p14:tracePt t="16812" x="1849438" y="1849438"/>
          <p14:tracePt t="19103" x="2057400" y="1738313"/>
          <p14:tracePt t="19104" x="2200275" y="1666875"/>
          <p14:tracePt t="19107" x="2279650" y="1643063"/>
          <p14:tracePt t="19107" x="2374900" y="1603375"/>
          <p14:tracePt t="19123" x="2574925" y="1530350"/>
          <p14:tracePt t="19136" x="2670175" y="1514475"/>
          <p14:tracePt t="19137" x="2751138" y="1498600"/>
          <p14:tracePt t="19144" x="2806700" y="1482725"/>
          <p14:tracePt t="19152" x="2846388" y="1474788"/>
          <p14:tracePt t="19160" x="2886075" y="1466850"/>
          <p14:tracePt t="19183" x="2917825" y="1450975"/>
          <p14:tracePt t="19198" x="2957513" y="1450975"/>
          <p14:tracePt t="19199" x="2981325" y="1435100"/>
          <p14:tracePt t="19211" x="2997200" y="1427163"/>
          <p14:tracePt t="19287" x="3005138" y="1427163"/>
          <p14:tracePt t="19385" x="3013075" y="1427163"/>
          <p14:tracePt t="19400" x="3044825" y="1419225"/>
          <p14:tracePt t="19415" x="3092450" y="1395413"/>
          <p14:tracePt t="19421" x="3125788" y="1379538"/>
          <p14:tracePt t="19429" x="3157538" y="1371600"/>
          <p14:tracePt t="19437" x="3173413" y="1355725"/>
          <p14:tracePt t="19453" x="3228975" y="1339850"/>
          <p14:tracePt t="19467" x="3244850" y="1323975"/>
          <p14:tracePt t="19474" x="3252788" y="1323975"/>
          <p14:tracePt t="20262" x="3252788" y="1316038"/>
          <p14:tracePt t="20263" x="3284538" y="1268413"/>
          <p14:tracePt t="20269" x="3332163" y="1204913"/>
          <p14:tracePt t="20277" x="3371850" y="1139825"/>
          <p14:tracePt t="20292" x="3427413" y="1084263"/>
          <p14:tracePt t="20306" x="3476625" y="1036638"/>
          <p14:tracePt t="20307" x="3516313" y="989013"/>
          <p14:tracePt t="20308" x="3556000" y="957263"/>
          <p14:tracePt t="20315" x="3587750" y="925513"/>
          <p14:tracePt t="20321" x="3603625" y="917575"/>
          <p14:tracePt t="20337" x="3619500" y="909638"/>
          <p14:tracePt t="20352" x="3627438" y="909638"/>
          <p14:tracePt t="20353" x="3635375" y="901700"/>
          <p14:tracePt t="20359" x="3651250" y="893763"/>
          <p14:tracePt t="20374" x="3659188" y="893763"/>
          <p14:tracePt t="20404" x="3667125" y="893763"/>
          <p14:tracePt t="20532" x="3667125" y="901700"/>
          <p14:tracePt t="20539" x="3659188" y="909638"/>
          <p14:tracePt t="20547" x="3643313" y="933450"/>
          <p14:tracePt t="20562" x="3595688" y="981075"/>
          <p14:tracePt t="20569" x="3563938" y="996950"/>
          <p14:tracePt t="20585" x="3492500" y="1044575"/>
          <p14:tracePt t="20592" x="3443288" y="1076325"/>
          <p14:tracePt t="20599" x="3395663" y="1108075"/>
          <p14:tracePt t="20607" x="3324225" y="1131888"/>
          <p14:tracePt t="20614" x="3268663" y="1147763"/>
          <p14:tracePt t="20630" x="3141663" y="1187450"/>
          <p14:tracePt t="20637" x="3036888" y="1228725"/>
          <p14:tracePt t="20644" x="2981325" y="1244600"/>
          <p14:tracePt t="20652" x="2909888" y="1268413"/>
          <p14:tracePt t="20659" x="2822575" y="1292225"/>
          <p14:tracePt t="20674" x="2751138" y="1316038"/>
          <p14:tracePt t="20681" x="2709863" y="1323975"/>
          <p14:tracePt t="20683" x="2638425" y="1339850"/>
          <p14:tracePt t="20690" x="2606675" y="1347788"/>
          <p14:tracePt t="20697" x="2582863" y="1355725"/>
          <p14:tracePt t="20704" x="2566988" y="1355725"/>
          <p14:tracePt t="20711" x="2559050" y="1363663"/>
          <p14:tracePt t="20735" x="2551113" y="1363663"/>
          <p14:tracePt t="20749" x="2543175" y="1363663"/>
          <p14:tracePt t="20751" x="2535238" y="1363663"/>
          <p14:tracePt t="20757" x="2519363" y="1363663"/>
          <p14:tracePt t="20764" x="2503488" y="1363663"/>
          <p14:tracePt t="20772" x="2479675" y="1363663"/>
          <p14:tracePt t="20779" x="2455863" y="1363663"/>
          <p14:tracePt t="20787" x="2439988" y="1363663"/>
          <p14:tracePt t="20802" x="2392363" y="1363663"/>
          <p14:tracePt t="20809" x="2366963" y="1363663"/>
          <p14:tracePt t="20817" x="2343150" y="1363663"/>
          <p14:tracePt t="20824" x="2319338" y="1363663"/>
          <p14:tracePt t="20848" x="2295525" y="1363663"/>
          <p14:tracePt t="20854" x="2279650" y="1363663"/>
          <p14:tracePt t="20855" x="2263775" y="1363663"/>
          <p14:tracePt t="20862" x="2232025" y="1363663"/>
          <p14:tracePt t="20862" x="2208213" y="1355725"/>
          <p14:tracePt t="20869" x="2184400" y="1355725"/>
          <p14:tracePt t="20877" x="2168525" y="1355725"/>
          <p14:tracePt t="20891" x="2136775" y="1347788"/>
          <p14:tracePt t="20892" x="2105025" y="1347788"/>
          <p14:tracePt t="20907" x="2081213" y="1347788"/>
          <p14:tracePt t="20908" x="2057400" y="1347788"/>
          <p14:tracePt t="20915" x="2025650" y="1347788"/>
          <p14:tracePt t="20922" x="2000250" y="1347788"/>
          <p14:tracePt t="20931" x="1984375" y="1347788"/>
          <p14:tracePt t="20937" x="1960563" y="1347788"/>
          <p14:tracePt t="20944" x="1936750" y="1347788"/>
          <p14:tracePt t="20952" x="1912938" y="1347788"/>
          <p14:tracePt t="20960" x="1881188" y="1347788"/>
          <p14:tracePt t="20974" x="1817688" y="1347788"/>
          <p14:tracePt t="20981" x="1762125" y="1347788"/>
          <p14:tracePt t="20989" x="1746250" y="1347788"/>
          <p14:tracePt t="21004" x="1738313" y="1347788"/>
          <p14:tracePt t="21012" x="1730375" y="1347788"/>
          <p14:tracePt t="21431" x="1738313" y="1339850"/>
          <p14:tracePt t="21439" x="1762125" y="1339850"/>
          <p14:tracePt t="21447" x="1778000" y="1339850"/>
          <p14:tracePt t="21463" x="1801813" y="1339850"/>
          <p14:tracePt t="21464" x="1825625" y="1347788"/>
          <p14:tracePt t="21469" x="1857375" y="1347788"/>
          <p14:tracePt t="21477" x="1873250" y="1347788"/>
          <p14:tracePt t="21484" x="1897063" y="1347788"/>
          <p14:tracePt t="21492" x="1920875" y="1347788"/>
          <p14:tracePt t="21507" x="1936750" y="1347788"/>
          <p14:tracePt t="21514" x="1944688" y="1347788"/>
          <p14:tracePt t="21515" x="1960563" y="1347788"/>
          <p14:tracePt t="21522" x="1968500" y="1347788"/>
          <p14:tracePt t="21530" x="1976438" y="1347788"/>
          <p14:tracePt t="21544" x="1984375" y="1347788"/>
          <p14:tracePt t="21846" x="1992313" y="1347788"/>
          <p14:tracePt t="21860" x="2008188" y="1347788"/>
          <p14:tracePt t="21867" x="2041525" y="1347788"/>
          <p14:tracePt t="21874" x="2081213" y="1347788"/>
          <p14:tracePt t="21882" x="2152650" y="1355725"/>
          <p14:tracePt t="21897" x="2279650" y="1363663"/>
          <p14:tracePt t="21904" x="2392363" y="1363663"/>
          <p14:tracePt t="21912" x="2471738" y="1363663"/>
          <p14:tracePt t="21919" x="2551113" y="1363663"/>
          <p14:tracePt t="21927" x="2638425" y="1363663"/>
          <p14:tracePt t="21934" x="2725738" y="1363663"/>
          <p14:tracePt t="21957" x="2822575" y="1363663"/>
          <p14:tracePt t="21964" x="2854325" y="1363663"/>
          <p14:tracePt t="21972" x="2886075" y="1363663"/>
          <p14:tracePt t="21980" x="2901950" y="1363663"/>
          <p14:tracePt t="21987" x="2909888" y="1363663"/>
          <p14:tracePt t="22016" x="2925763" y="1355725"/>
          <p14:tracePt t="22017" x="2933700" y="1355725"/>
          <p14:tracePt t="22024" x="2949575" y="1355725"/>
          <p14:tracePt t="22032" x="2949575" y="1347788"/>
          <p14:tracePt t="22039" x="2957513" y="1347788"/>
          <p14:tracePt t="22054" x="2965450" y="1347788"/>
          <p14:tracePt t="22204" x="2965450" y="1339850"/>
          <p14:tracePt t="22212" x="2965450" y="1331913"/>
          <p14:tracePt t="22227" x="2965450" y="1323975"/>
          <p14:tracePt t="22234" x="2965450" y="1308100"/>
          <p14:tracePt t="22250" x="2965450" y="1252538"/>
          <p14:tracePt t="22251" x="2949575" y="1204913"/>
          <p14:tracePt t="22257" x="2933700" y="1171575"/>
          <p14:tracePt t="22265" x="2933700" y="1147763"/>
          <p14:tracePt t="22272" x="2925763" y="1123950"/>
          <p14:tracePt t="22280" x="2909888" y="1108075"/>
          <p14:tracePt t="22295" x="2901950" y="1092200"/>
          <p14:tracePt t="22317" x="2901950" y="1084263"/>
          <p14:tracePt t="22339" x="2894013" y="1084263"/>
          <p14:tracePt t="22347" x="2894013" y="1076325"/>
          <p14:tracePt t="22362" x="2886075" y="1076325"/>
          <p14:tracePt t="22376" x="2878138" y="1076325"/>
          <p14:tracePt t="22400" x="2870200" y="1068388"/>
          <p14:tracePt t="22407" x="2862263" y="1068388"/>
          <p14:tracePt t="22414" x="2854325" y="1068388"/>
          <p14:tracePt t="22429" x="2846388" y="1060450"/>
          <p14:tracePt t="22452" x="2838450" y="1060450"/>
          <p14:tracePt t="22467" x="2830513" y="1060450"/>
          <p14:tracePt t="22483" x="2814638" y="1060450"/>
          <p14:tracePt t="22489" x="2806700" y="1060450"/>
          <p14:tracePt t="22513" x="2798763" y="1060450"/>
          <p14:tracePt t="22527" x="2798763" y="1052513"/>
          <p14:tracePt t="22528" x="2790825" y="1052513"/>
          <p14:tracePt t="22534" x="2767013" y="1052513"/>
          <p14:tracePt t="22550" x="2751138" y="1052513"/>
          <p14:tracePt t="22559" x="2741613" y="1052513"/>
          <p14:tracePt t="22564" x="2733675" y="1052513"/>
          <p14:tracePt t="22572" x="2725738" y="1052513"/>
          <p14:tracePt t="22579" x="2709863" y="1052513"/>
          <p14:tracePt t="22594" x="2701925" y="1052513"/>
          <p14:tracePt t="22617" x="2693988" y="1052513"/>
          <p14:tracePt t="22624" x="2686050" y="1052513"/>
          <p14:tracePt t="22639" x="2678113" y="1052513"/>
          <p14:tracePt t="22646" x="2678113" y="1060450"/>
          <p14:tracePt t="22654" x="2670175" y="1060450"/>
          <p14:tracePt t="22692" x="2662238" y="1060450"/>
          <p14:tracePt t="22693" x="2654300" y="1076325"/>
          <p14:tracePt t="22699" x="2646363" y="1092200"/>
          <p14:tracePt t="22707" x="2638425" y="1108075"/>
          <p14:tracePt t="22715" x="2630488" y="1131888"/>
          <p14:tracePt t="22729" x="2622550" y="1155700"/>
          <p14:tracePt t="22730" x="2614613" y="1187450"/>
          <p14:tracePt t="22737" x="2614613" y="1212850"/>
          <p14:tracePt t="22745" x="2614613" y="1244600"/>
          <p14:tracePt t="22752" x="2614613" y="1268413"/>
          <p14:tracePt t="22759" x="2614613" y="1292225"/>
          <p14:tracePt t="22767" x="2614613" y="1323975"/>
          <p14:tracePt t="22789" x="2614613" y="1355725"/>
          <p14:tracePt t="22796" x="2622550" y="1395413"/>
          <p14:tracePt t="22798" x="2646363" y="1435100"/>
          <p14:tracePt t="22804" x="2662238" y="1458913"/>
          <p14:tracePt t="22806" x="2670175" y="1482725"/>
          <p14:tracePt t="22811" x="2709863" y="1530350"/>
          <p14:tracePt t="22819" x="2733675" y="1555750"/>
          <p14:tracePt t="22834" x="2774950" y="1563688"/>
          <p14:tracePt t="22850" x="2798763" y="1563688"/>
          <p14:tracePt t="22856" x="2814638" y="1563688"/>
          <p14:tracePt t="22864" x="2822575" y="1563688"/>
          <p14:tracePt t="22872" x="2830513" y="1555750"/>
          <p14:tracePt t="22879" x="2846388" y="1547813"/>
          <p14:tracePt t="22887" x="2854325" y="1522413"/>
          <p14:tracePt t="22903" x="2862263" y="1498600"/>
          <p14:tracePt t="22917" x="2870200" y="1474788"/>
          <p14:tracePt t="22935" x="2870200" y="1466850"/>
          <p14:tracePt t="22947" x="2870200" y="1458913"/>
          <p14:tracePt t="22954" x="2870200" y="1450975"/>
          <p14:tracePt t="22969" x="2870200" y="1443038"/>
          <p14:tracePt t="22970" x="2870200" y="1427163"/>
          <p14:tracePt t="22977" x="2870200" y="1411288"/>
          <p14:tracePt t="22999" x="2870200" y="1363663"/>
          <p14:tracePt t="23000" x="2870200" y="1339850"/>
          <p14:tracePt t="23007" x="2870200" y="1308100"/>
          <p14:tracePt t="23022" x="2870200" y="1268413"/>
          <p14:tracePt t="23029" x="2870200" y="1252538"/>
          <p14:tracePt t="23037" x="2870200" y="1236663"/>
          <p14:tracePt t="23044" x="2870200" y="1212850"/>
          <p14:tracePt t="23059" x="2862263" y="1212850"/>
          <p14:tracePt t="23066" x="2862263" y="1204913"/>
          <p14:tracePt t="23082" x="2862263" y="1195388"/>
          <p14:tracePt t="23142" x="2854325" y="1195388"/>
          <p14:tracePt t="23179" x="2846388" y="1195388"/>
          <p14:tracePt t="23314" x="2846388" y="1204913"/>
          <p14:tracePt t="23322" x="2838450" y="1204913"/>
          <p14:tracePt t="23352" x="2830513" y="1212850"/>
          <p14:tracePt t="23367" x="2830513" y="1220788"/>
          <p14:tracePt t="23540" x="2822575" y="1236663"/>
          <p14:tracePt t="23547" x="2814638" y="1244600"/>
          <p14:tracePt t="23562" x="2790825" y="1300163"/>
          <p14:tracePt t="23569" x="2774950" y="1331913"/>
          <p14:tracePt t="23577" x="2751138" y="1395413"/>
          <p14:tracePt t="23584" x="2725738" y="1435100"/>
          <p14:tracePt t="23592" x="2709863" y="1474788"/>
          <p14:tracePt t="23599" x="2686050" y="1522413"/>
          <p14:tracePt t="23622" x="2662238" y="1571625"/>
          <p14:tracePt t="23629" x="2638425" y="1619250"/>
          <p14:tracePt t="23637" x="2598738" y="1682750"/>
          <p14:tracePt t="23640" x="2598738" y="1690688"/>
          <p14:tracePt t="23652" x="2582863" y="1706563"/>
          <p14:tracePt t="23683" x="2574925" y="1714500"/>
          <p14:tracePt t="23692" x="2559050" y="1730375"/>
          <p14:tracePt t="23698" x="2543175" y="1730375"/>
          <p14:tracePt t="23705" x="2535238" y="1738313"/>
          <p14:tracePt t="23712" x="2519363" y="1746250"/>
          <p14:tracePt t="23719" x="2487613" y="1762125"/>
          <p14:tracePt t="23735" x="2447925" y="1778000"/>
          <p14:tracePt t="23742" x="2424113" y="1785938"/>
          <p14:tracePt t="23749" x="2400300" y="1785938"/>
          <p14:tracePt t="23757" x="2374900" y="1801813"/>
          <p14:tracePt t="23765" x="2351088" y="1809750"/>
          <p14:tracePt t="23772" x="2319338" y="1817688"/>
          <p14:tracePt t="23787" x="2295525" y="1825625"/>
          <p14:tracePt t="23787" x="2279650" y="1833563"/>
          <p14:tracePt t="23801" x="2271713" y="1841500"/>
          <p14:tracePt t="23802" x="2255838" y="1841500"/>
          <p14:tracePt t="23809" x="2239963" y="1857375"/>
          <p14:tracePt t="23817" x="2232025" y="1857375"/>
          <p14:tracePt t="23824" x="2216150" y="1857375"/>
          <p14:tracePt t="23832" x="2216150" y="1865313"/>
          <p14:tracePt t="23839" x="2208213" y="1873250"/>
          <p14:tracePt t="23854" x="2192338" y="1873250"/>
          <p14:tracePt t="23862" x="2192338" y="1881188"/>
          <p14:tracePt t="23869" x="2184400" y="1881188"/>
          <p14:tracePt t="23907" x="2176463" y="1881188"/>
          <p14:tracePt t="23967" x="2168525" y="1881188"/>
          <p14:tracePt t="23998" x="2168525" y="1890713"/>
          <p14:tracePt t="24019" x="2168525" y="1898650"/>
          <p14:tracePt t="24028" x="2176463" y="1898650"/>
          <p14:tracePt t="24034" x="2200275" y="1898650"/>
          <p14:tracePt t="24042" x="2239963" y="1914525"/>
          <p14:tracePt t="24050" x="2255838" y="1922463"/>
          <p14:tracePt t="24065" x="2303463" y="1938338"/>
          <p14:tracePt t="24080" x="2439988" y="1962150"/>
          <p14:tracePt t="24081" x="2495550" y="1978025"/>
          <p14:tracePt t="24089" x="2566988" y="1985963"/>
          <p14:tracePt t="24095" x="2614613" y="1985963"/>
          <p14:tracePt t="24102" x="2654300" y="1985963"/>
          <p14:tracePt t="24117" x="2741613" y="1985963"/>
          <p14:tracePt t="24125" x="2782888" y="1985963"/>
          <p14:tracePt t="24132" x="2814638" y="1985963"/>
          <p14:tracePt t="24139" x="2846388" y="1985963"/>
          <p14:tracePt t="24147" x="2870200" y="1985963"/>
          <p14:tracePt t="24154" x="2878138" y="1985963"/>
          <p14:tracePt t="24170" x="2917825" y="1985963"/>
          <p14:tracePt t="24192" x="2949575" y="1978025"/>
          <p14:tracePt t="24193" x="2973388" y="1978025"/>
          <p14:tracePt t="24200" x="2973388" y="1970088"/>
          <p14:tracePt t="24207" x="2981325" y="1970088"/>
          <p14:tracePt t="24238" x="2989263" y="1970088"/>
          <p14:tracePt t="24245" x="3005138" y="1962150"/>
          <p14:tracePt t="24259" x="3013075" y="1962150"/>
          <p14:tracePt t="24267" x="3021013" y="1962150"/>
          <p14:tracePt t="24275" x="3028950" y="1962150"/>
          <p14:tracePt t="24282" x="3052763" y="1946275"/>
          <p14:tracePt t="24289" x="3076575" y="1946275"/>
          <p14:tracePt t="24304" x="3084513" y="1946275"/>
          <p14:tracePt t="24319" x="3092450" y="1946275"/>
          <p14:tracePt t="24416" x="3100388" y="1946275"/>
          <p14:tracePt t="29924" x="3125788" y="1938338"/>
          <p14:tracePt t="29925" x="3149600" y="1930400"/>
          <p14:tracePt t="29926" x="3157538" y="1930400"/>
          <p14:tracePt t="29930" x="3165475" y="1922463"/>
          <p14:tracePt t="30148" x="3173413" y="1922463"/>
          <p14:tracePt t="30155" x="3181350" y="1922463"/>
          <p14:tracePt t="30177" x="3189288" y="1922463"/>
          <p14:tracePt t="30193" x="3197225" y="1922463"/>
          <p14:tracePt t="30200" x="3205163" y="1922463"/>
          <p14:tracePt t="30215" x="3213100" y="1922463"/>
          <p14:tracePt t="30223" x="3221038" y="1914525"/>
          <p14:tracePt t="30237" x="3228975" y="1914525"/>
          <p14:tracePt t="30245" x="3236913" y="1906588"/>
          <p14:tracePt t="30260" x="3244850" y="1906588"/>
          <p14:tracePt t="30282" x="3260725" y="1906588"/>
          <p14:tracePt t="30297" x="3284538" y="1890713"/>
          <p14:tracePt t="30312" x="3300413" y="1881188"/>
          <p14:tracePt t="30320" x="3308350" y="1881188"/>
          <p14:tracePt t="30327" x="3316288" y="1881188"/>
          <p14:tracePt t="30343" x="3324225" y="1881188"/>
          <p14:tracePt t="30350" x="3332163" y="1873250"/>
          <p14:tracePt t="30357" x="3340100" y="1873250"/>
          <p14:tracePt t="30373" x="3348038" y="1873250"/>
          <p14:tracePt t="30387" x="3355975" y="1873250"/>
          <p14:tracePt t="30395" x="3363913" y="1873250"/>
          <p14:tracePt t="30402" x="3371850" y="1873250"/>
          <p14:tracePt t="30410" x="3379788" y="1873250"/>
          <p14:tracePt t="30425" x="3387725" y="1873250"/>
          <p14:tracePt t="30440" x="3395663" y="1873250"/>
          <p14:tracePt t="30463" x="3403600" y="1873250"/>
          <p14:tracePt t="30465" x="3411538" y="1873250"/>
          <p14:tracePt t="30485" x="3419475" y="1873250"/>
          <p14:tracePt t="30500" x="3427413" y="1873250"/>
          <p14:tracePt t="30507" x="3435350" y="1873250"/>
          <p14:tracePt t="30523" x="3443288" y="1873250"/>
          <p14:tracePt t="30552" x="3451225" y="1873250"/>
          <p14:tracePt t="30560" x="3459163" y="1873250"/>
          <p14:tracePt t="30575" x="3467100" y="1873250"/>
          <p14:tracePt t="30576" x="3484563" y="1873250"/>
          <p14:tracePt t="30582" x="3500438" y="1873250"/>
          <p14:tracePt t="30590" x="3508375" y="1873250"/>
          <p14:tracePt t="30612" x="3516313" y="1873250"/>
          <p14:tracePt t="30627" x="3548063" y="1881188"/>
          <p14:tracePt t="30628" x="3563938" y="1881188"/>
          <p14:tracePt t="30629" x="3571875" y="1881188"/>
          <p14:tracePt t="30642" x="3587750" y="1890713"/>
          <p14:tracePt t="30650" x="3595688" y="1890713"/>
          <p14:tracePt t="30658" x="3603625" y="1890713"/>
          <p14:tracePt t="30673" x="3611563" y="1890713"/>
          <p14:tracePt t="30680" x="3619500" y="1890713"/>
          <p14:tracePt t="30725" x="3627438" y="1890713"/>
          <p14:tracePt t="30747" x="3635375" y="1890713"/>
          <p14:tracePt t="30777" x="3643313" y="1890713"/>
          <p14:tracePt t="30808" x="3651250" y="1890713"/>
          <p14:tracePt t="30830" x="3683000" y="1881188"/>
          <p14:tracePt t="30837" x="3690938" y="1881188"/>
          <p14:tracePt t="30852" x="3698875" y="1873250"/>
          <p14:tracePt t="30854" x="3714750" y="1873250"/>
          <p14:tracePt t="30867" x="3722688" y="1873250"/>
          <p14:tracePt t="30949" x="3730625" y="1873250"/>
          <p14:tracePt t="30995" x="3738563" y="1873250"/>
          <p14:tracePt t="31002" x="3746500" y="1873250"/>
          <p14:tracePt t="31017" x="3762375" y="1873250"/>
          <p14:tracePt t="31026" x="3778250" y="1873250"/>
          <p14:tracePt t="31033" x="3802063" y="1865313"/>
          <p14:tracePt t="31039" x="3817938" y="1857375"/>
          <p14:tracePt t="31055" x="3859213" y="1849438"/>
          <p14:tracePt t="31062" x="3883025" y="1841500"/>
          <p14:tracePt t="31070" x="3890963" y="1841500"/>
          <p14:tracePt t="31077" x="3898900" y="1841500"/>
          <p14:tracePt t="31084" x="3914775" y="1841500"/>
          <p14:tracePt t="31115" x="3922713" y="1841500"/>
          <p14:tracePt t="31130" x="3930650" y="1841500"/>
          <p14:tracePt t="31137" x="3938588" y="1841500"/>
          <p14:tracePt t="31160" x="3946525" y="1841500"/>
          <p14:tracePt t="31167" x="3954463" y="1841500"/>
          <p14:tracePt t="31175" x="3962400" y="1841500"/>
          <p14:tracePt t="31183" x="3970338" y="1841500"/>
          <p14:tracePt t="31197" x="3978275" y="1841500"/>
          <p14:tracePt t="31212" x="3986213" y="1833563"/>
          <p14:tracePt t="31243" x="3994150" y="1833563"/>
          <p14:tracePt t="31245" x="4002088" y="1833563"/>
          <p14:tracePt t="31250" x="4010025" y="1833563"/>
          <p14:tracePt t="31265" x="4017963" y="1833563"/>
          <p14:tracePt t="31280" x="4025900" y="1833563"/>
          <p14:tracePt t="31294" x="4033838" y="1833563"/>
          <p14:tracePt t="31310" x="4041775" y="1833563"/>
          <p14:tracePt t="31348" x="4049713" y="1833563"/>
          <p14:tracePt t="31408" x="4057650" y="1833563"/>
          <p14:tracePt t="35038" x="4065588" y="1833563"/>
          <p14:tracePt t="40036" x="4105275" y="1841500"/>
          <p14:tracePt t="40037" x="4160838" y="1857375"/>
          <p14:tracePt t="40040" x="4160838" y="1865313"/>
          <p14:tracePt t="40041" x="4176713" y="1865313"/>
          <p14:tracePt t="40056" x="4184650" y="1873250"/>
          <p14:tracePt t="40063" x="4192588" y="1873250"/>
          <p14:tracePt t="40070" x="4200525" y="1873250"/>
          <p14:tracePt t="40085" x="4210050" y="1881188"/>
          <p14:tracePt t="40115" x="4217988" y="1881188"/>
          <p14:tracePt t="40138" x="4225925" y="1881188"/>
          <p14:tracePt t="40213" x="4233863" y="1881188"/>
          <p14:tracePt t="40259" x="4241800" y="1881188"/>
          <p14:tracePt t="46464" x="4049713" y="1801813"/>
          <p14:tracePt t="46465" x="3786188" y="1714500"/>
          <p14:tracePt t="46468" x="3619500" y="1666875"/>
          <p14:tracePt t="46483" x="3532188" y="1651000"/>
          <p14:tracePt t="46491" x="3387725" y="1595438"/>
          <p14:tracePt t="46498" x="3340100" y="1579563"/>
          <p14:tracePt t="46506" x="3316288" y="1579563"/>
          <p14:tracePt t="46513" x="3292475" y="1571625"/>
          <p14:tracePt t="46521" x="3268663" y="1563688"/>
          <p14:tracePt t="46529" x="3252788" y="1555750"/>
          <p14:tracePt t="46536" x="3236913" y="1555750"/>
          <p14:tracePt t="46543" x="3228975" y="1547813"/>
          <p14:tracePt t="46551" x="3205163" y="1538288"/>
          <p14:tracePt t="46559" x="3181350" y="1538288"/>
          <p14:tracePt t="46566" x="3165475" y="1530350"/>
          <p14:tracePt t="46573" x="3141663" y="1530350"/>
          <p14:tracePt t="46581" x="3117850" y="1530350"/>
          <p14:tracePt t="46597" x="3068638" y="1514475"/>
          <p14:tracePt t="46611" x="3036888" y="1506538"/>
          <p14:tracePt t="46618" x="2997200" y="1498600"/>
          <p14:tracePt t="46619" x="2973388" y="1490663"/>
          <p14:tracePt t="46627" x="2925763" y="1474788"/>
          <p14:tracePt t="46634" x="2901950" y="1466850"/>
          <p14:tracePt t="46656" x="2870200" y="1450975"/>
          <p14:tracePt t="46663" x="2830513" y="1435100"/>
          <p14:tracePt t="46665" x="2798763" y="1435100"/>
          <p14:tracePt t="46671" x="2741613" y="1419225"/>
          <p14:tracePt t="46679" x="2725738" y="1419225"/>
          <p14:tracePt t="46686" x="2717800" y="1419225"/>
          <p14:tracePt t="46693" x="2709863" y="1411288"/>
          <p14:tracePt t="46701" x="2701925" y="1411288"/>
          <p14:tracePt t="46716" x="2693988" y="1411288"/>
          <p14:tracePt t="46724" x="2686050" y="1411288"/>
          <p14:tracePt t="46731" x="2678113" y="1411288"/>
          <p14:tracePt t="46738" x="2662238" y="1411288"/>
          <p14:tracePt t="46747" x="2646363" y="1403350"/>
          <p14:tracePt t="46753" x="2622550" y="1403350"/>
          <p14:tracePt t="46768" x="2582863" y="1403350"/>
          <p14:tracePt t="46769" x="2543175" y="1395413"/>
          <p14:tracePt t="46783" x="2424113" y="1379538"/>
          <p14:tracePt t="46791" x="2366963" y="1371600"/>
          <p14:tracePt t="46798" x="2311400" y="1363663"/>
          <p14:tracePt t="46807" x="2239963" y="1347788"/>
          <p14:tracePt t="46813" x="2176463" y="1339850"/>
          <p14:tracePt t="46821" x="2105025" y="1316038"/>
          <p14:tracePt t="46836" x="2049463" y="1300163"/>
          <p14:tracePt t="46837" x="1984375" y="1268413"/>
          <p14:tracePt t="46843" x="1936750" y="1252538"/>
          <p14:tracePt t="46851" x="1889125" y="1236663"/>
          <p14:tracePt t="46858" x="1841500" y="1212850"/>
          <p14:tracePt t="46866" x="1817688" y="1195388"/>
          <p14:tracePt t="46873" x="1801813" y="1187450"/>
          <p14:tracePt t="46881" x="1793875" y="1187450"/>
          <p14:tracePt t="47009" x="1801813" y="1187450"/>
          <p14:tracePt t="47016" x="1833563" y="1187450"/>
          <p14:tracePt t="47024" x="1857375" y="1187450"/>
          <p14:tracePt t="47038" x="1889125" y="1187450"/>
          <p14:tracePt t="47047" x="2033588" y="1187450"/>
          <p14:tracePt t="47053" x="2105025" y="1195388"/>
          <p14:tracePt t="47061" x="2152650" y="1204913"/>
          <p14:tracePt t="47068" x="2247900" y="1220788"/>
          <p14:tracePt t="47076" x="2327275" y="1228725"/>
          <p14:tracePt t="47093" x="2511425" y="1252538"/>
          <p14:tracePt t="47113" x="2662238" y="1260475"/>
          <p14:tracePt t="47114" x="2741613" y="1276350"/>
          <p14:tracePt t="47121" x="2838450" y="1284288"/>
          <p14:tracePt t="47129" x="2886075" y="1292225"/>
          <p14:tracePt t="47136" x="2957513" y="1292225"/>
          <p14:tracePt t="47151" x="3021013" y="1300163"/>
          <p14:tracePt t="47151" x="3092450" y="1300163"/>
          <p14:tracePt t="47159" x="3165475" y="1300163"/>
          <p14:tracePt t="47166" x="3221038" y="1300163"/>
          <p14:tracePt t="47173" x="3292475" y="1300163"/>
          <p14:tracePt t="47181" x="3355975" y="1300163"/>
          <p14:tracePt t="47188" x="3435350" y="1300163"/>
          <p14:tracePt t="47203" x="3484563" y="1300163"/>
          <p14:tracePt t="47204" x="3532188" y="1300163"/>
          <p14:tracePt t="47212" x="3595688" y="1300163"/>
          <p14:tracePt t="47218" x="3627438" y="1300163"/>
          <p14:tracePt t="47226" x="3659188" y="1300163"/>
          <p14:tracePt t="47233" x="3690938" y="1300163"/>
          <p14:tracePt t="47240" x="3714750" y="1300163"/>
          <p14:tracePt t="47248" x="3730625" y="1300163"/>
          <p14:tracePt t="47256" x="3738563" y="1292225"/>
          <p14:tracePt t="47271" x="3762375" y="1292225"/>
          <p14:tracePt t="47272" x="3778250" y="1292225"/>
          <p14:tracePt t="47279" x="3802063" y="1292225"/>
          <p14:tracePt t="47286" x="3859213" y="1292225"/>
          <p14:tracePt t="47293" x="3906838" y="1292225"/>
          <p14:tracePt t="47301" x="3946525" y="1292225"/>
          <p14:tracePt t="47308" x="3978275" y="1292225"/>
          <p14:tracePt t="47316" x="4017963" y="1292225"/>
          <p14:tracePt t="47323" x="4041775" y="1292225"/>
          <p14:tracePt t="47338" x="4081463" y="1292225"/>
          <p14:tracePt t="47346" x="4097338" y="1292225"/>
          <p14:tracePt t="47353" x="4105275" y="1300163"/>
          <p14:tracePt t="47361" x="4121150" y="1300163"/>
          <p14:tracePt t="47376" x="4152900" y="1308100"/>
          <p14:tracePt t="47393" x="4210050" y="1323975"/>
          <p14:tracePt t="47401" x="4249738" y="1323975"/>
          <p14:tracePt t="47406" x="4321175" y="1355725"/>
          <p14:tracePt t="47413" x="4376738" y="1371600"/>
          <p14:tracePt t="47421" x="4456113" y="1387475"/>
          <p14:tracePt t="47429" x="4527550" y="1403350"/>
          <p14:tracePt t="47443" x="4608513" y="1411288"/>
          <p14:tracePt t="47446" x="4695825" y="1435100"/>
          <p14:tracePt t="47451" x="4783138" y="1443038"/>
          <p14:tracePt t="47459" x="4854575" y="1458913"/>
          <p14:tracePt t="47465" x="4918075" y="1482725"/>
          <p14:tracePt t="47473" x="5006975" y="1482725"/>
          <p14:tracePt t="47488" x="5086350" y="1490663"/>
          <p14:tracePt t="47503" x="5165725" y="1490663"/>
          <p14:tracePt t="47504" x="5300663" y="1490663"/>
          <p14:tracePt t="47512" x="5373688" y="1490663"/>
          <p14:tracePt t="47518" x="5405438" y="1490663"/>
          <p14:tracePt t="47526" x="5437188" y="1490663"/>
          <p14:tracePt t="47541" x="5468938" y="1490663"/>
          <p14:tracePt t="47556" x="5484813" y="1490663"/>
          <p14:tracePt t="47563" x="5508625" y="1490663"/>
          <p14:tracePt t="47564" x="5524500" y="1490663"/>
          <p14:tracePt t="47579" x="5540375" y="1490663"/>
          <p14:tracePt t="47586" x="5556250" y="1490663"/>
          <p14:tracePt t="47601" x="5564188" y="1490663"/>
          <p14:tracePt t="47603" x="5572125" y="1490663"/>
          <p14:tracePt t="47616" x="5580063" y="1490663"/>
          <p14:tracePt t="47631" x="5588000" y="1490663"/>
          <p14:tracePt t="47646" x="5595938" y="1490663"/>
          <p14:tracePt t="47714" x="5595938" y="1482725"/>
          <p14:tracePt t="47722" x="5524500" y="1482725"/>
          <p14:tracePt t="47729" x="5437188" y="1482725"/>
          <p14:tracePt t="47736" x="5357813" y="1482725"/>
          <p14:tracePt t="47743" x="5221288" y="1482725"/>
          <p14:tracePt t="47760" x="4878388" y="1482725"/>
          <p14:tracePt t="47774" x="4551363" y="1482725"/>
          <p14:tracePt t="47781" x="4289425" y="1482725"/>
          <p14:tracePt t="47788" x="4168775" y="1482725"/>
          <p14:tracePt t="47796" x="4025900" y="1482725"/>
          <p14:tracePt t="47803" x="3922713" y="1482725"/>
          <p14:tracePt t="47811" x="3825875" y="1482725"/>
          <p14:tracePt t="47826" x="3786188" y="1482725"/>
          <p14:tracePt t="47827" x="3730625" y="1482725"/>
          <p14:tracePt t="47834" x="3706813" y="1474788"/>
          <p14:tracePt t="47841" x="3698875" y="1474788"/>
          <p14:tracePt t="47856" x="3690938" y="1474788"/>
          <p14:tracePt t="47879" x="3690938" y="1466850"/>
          <p14:tracePt t="47879" x="3683000" y="1466850"/>
          <p14:tracePt t="47893" x="3675063" y="1466850"/>
          <p14:tracePt t="47901" x="3667125" y="1466850"/>
          <p14:tracePt t="47931" x="3643313" y="1466850"/>
          <p14:tracePt t="47947" x="3611563" y="1466850"/>
          <p14:tracePt t="47953" x="3579813" y="1466850"/>
          <p14:tracePt t="47961" x="3556000" y="1466850"/>
          <p14:tracePt t="47968" x="3524250" y="1458913"/>
          <p14:tracePt t="47995" x="3443288" y="1443038"/>
          <p14:tracePt t="47998" x="3419475" y="1443038"/>
          <p14:tracePt t="48006" x="3395663" y="1435100"/>
          <p14:tracePt t="48013" x="3387725" y="1435100"/>
          <p14:tracePt t="48020" x="3379788" y="1427163"/>
          <p14:tracePt t="48036" x="3371850" y="1419225"/>
          <p14:tracePt t="48036" x="3363913" y="1419225"/>
          <p14:tracePt t="48051" x="3355975" y="1411288"/>
          <p14:tracePt t="48073" x="3355975" y="1403350"/>
          <p14:tracePt t="48112" x="3348038" y="1387475"/>
          <p14:tracePt t="48113" x="3332163" y="1379538"/>
          <p14:tracePt t="48126" x="3300413" y="1355725"/>
          <p14:tracePt t="48133" x="3292475" y="1355725"/>
          <p14:tracePt t="48141" x="3284538" y="1355725"/>
          <p14:tracePt t="48163" x="3284538" y="1347788"/>
          <p14:tracePt t="48178" x="3276600" y="1347788"/>
          <p14:tracePt t="48208" x="3276600" y="1339850"/>
          <p14:tracePt t="48210" x="3276600" y="1331913"/>
          <p14:tracePt t="48224" x="3268663" y="1323975"/>
          <p14:tracePt t="48225" x="3268663" y="1308100"/>
          <p14:tracePt t="48231" x="3268663" y="1292225"/>
          <p14:tracePt t="48238" x="3268663" y="1276350"/>
          <p14:tracePt t="48246" x="3268663" y="1244600"/>
          <p14:tracePt t="48262" x="3268663" y="1212850"/>
          <p14:tracePt t="48262" x="3276600" y="1187450"/>
          <p14:tracePt t="48275" x="3284538" y="1139825"/>
          <p14:tracePt t="48277" x="3292475" y="1092200"/>
          <p14:tracePt t="48283" x="3300413" y="1060450"/>
          <p14:tracePt t="48291" x="3300413" y="1036638"/>
          <p14:tracePt t="48298" x="3308350" y="1028700"/>
          <p14:tracePt t="48313" x="3308350" y="1012825"/>
          <p14:tracePt t="48314" x="3316288" y="1012825"/>
          <p14:tracePt t="48321" x="3316288" y="1004888"/>
          <p14:tracePt t="48337" x="3316288" y="996950"/>
          <p14:tracePt t="48538" x="3316288" y="1012825"/>
          <p14:tracePt t="48553" x="3316288" y="1036638"/>
          <p14:tracePt t="48554" x="3316288" y="1060450"/>
          <p14:tracePt t="48561" x="3308350" y="1116013"/>
          <p14:tracePt t="48568" x="3292475" y="1147763"/>
          <p14:tracePt t="48576" x="3276600" y="1204913"/>
          <p14:tracePt t="48583" x="3260725" y="1260475"/>
          <p14:tracePt t="48591" x="3244850" y="1308100"/>
          <p14:tracePt t="48606" x="3205163" y="1395413"/>
          <p14:tracePt t="48613" x="3197225" y="1419225"/>
          <p14:tracePt t="48621" x="3181350" y="1443038"/>
          <p14:tracePt t="48629" x="3173413" y="1458913"/>
          <p14:tracePt t="48635" x="3165475" y="1474788"/>
          <p14:tracePt t="48644" x="3157538" y="1482725"/>
          <p14:tracePt t="48659" x="3157538" y="1498600"/>
          <p14:tracePt t="48660" x="3149600" y="1506538"/>
          <p14:tracePt t="48665" x="3141663" y="1506538"/>
          <p14:tracePt t="48673" x="3141663" y="1514475"/>
          <p14:tracePt t="48696" x="3141663" y="1522413"/>
          <p14:tracePt t="48712" x="3141663" y="1530350"/>
          <p14:tracePt t="48728" x="3165475" y="1538288"/>
          <p14:tracePt t="48733" x="3213100" y="1555750"/>
          <p14:tracePt t="48741" x="3276600" y="1563688"/>
          <p14:tracePt t="48748" x="3340100" y="1579563"/>
          <p14:tracePt t="48763" x="3427413" y="1595438"/>
          <p14:tracePt t="48764" x="3540125" y="1627188"/>
          <p14:tracePt t="48778" x="3675063" y="1651000"/>
          <p14:tracePt t="48779" x="3770313" y="1674813"/>
          <p14:tracePt t="48786" x="3922713" y="1690688"/>
          <p14:tracePt t="48794" x="4065588" y="1722438"/>
          <p14:tracePt t="48801" x="4210050" y="1746250"/>
          <p14:tracePt t="48808" x="4305300" y="1754188"/>
          <p14:tracePt t="48815" x="4400550" y="1770063"/>
          <p14:tracePt t="48831" x="4519613" y="1778000"/>
          <p14:tracePt t="48838" x="4567238" y="1778000"/>
          <p14:tracePt t="48846" x="4600575" y="1778000"/>
          <p14:tracePt t="48853" x="4608513" y="1778000"/>
          <p14:tracePt t="48869" x="4624388" y="1778000"/>
          <p14:tracePt t="48876" x="4640263" y="1778000"/>
          <p14:tracePt t="48891" x="4648200" y="1778000"/>
          <p14:tracePt t="48898" x="4656138" y="1778000"/>
          <p14:tracePt t="48906" x="4664075" y="1778000"/>
          <p14:tracePt t="48913" x="4672013" y="1778000"/>
          <p14:tracePt t="48921" x="4679950" y="1778000"/>
          <p14:tracePt t="48936" x="4695825" y="1778000"/>
          <p14:tracePt t="48944" x="4711700" y="1778000"/>
          <p14:tracePt t="48958" x="4719638" y="1785938"/>
          <p14:tracePt t="48965" x="4735513" y="1793875"/>
          <p14:tracePt t="48981" x="4751388" y="1801813"/>
          <p14:tracePt t="48988" x="4775200" y="1817688"/>
          <p14:tracePt t="48989" x="4814888" y="1841500"/>
          <p14:tracePt t="49010" x="4878388" y="1873250"/>
          <p14:tracePt t="49012" x="4902200" y="1890713"/>
          <p14:tracePt t="49018" x="4926013" y="1898650"/>
          <p14:tracePt t="49026" x="4943475" y="1914525"/>
          <p14:tracePt t="49041" x="4975225" y="1938338"/>
          <p14:tracePt t="49056" x="4975225" y="1946275"/>
          <p14:tracePt t="49115" x="4975225" y="1954213"/>
          <p14:tracePt t="49131" x="4991100" y="1970088"/>
          <p14:tracePt t="49146" x="5022850" y="1993900"/>
          <p14:tracePt t="49146" x="5062538" y="2025650"/>
          <p14:tracePt t="49161" x="5126038" y="2057400"/>
          <p14:tracePt t="49168" x="5205413" y="2081213"/>
          <p14:tracePt t="49169" x="5284788" y="2105025"/>
          <p14:tracePt t="49177" x="5373688" y="2136775"/>
          <p14:tracePt t="49183" x="5437188" y="2152650"/>
          <p14:tracePt t="49198" x="5524500" y="2176463"/>
          <p14:tracePt t="49215" x="5667375" y="2200275"/>
          <p14:tracePt t="49221" x="5740400" y="2208213"/>
          <p14:tracePt t="49228" x="5764213" y="2208213"/>
          <p14:tracePt t="49236" x="5772150" y="2208213"/>
          <p14:tracePt t="49244" x="5780088" y="2208213"/>
          <p14:tracePt t="49251" x="5788025" y="2208213"/>
          <p14:tracePt t="49296" x="5772150" y="2200275"/>
          <p14:tracePt t="49311" x="5748338" y="2184400"/>
          <p14:tracePt t="49333" x="5651500" y="2152650"/>
          <p14:tracePt t="49334" x="5619750" y="2152650"/>
          <p14:tracePt t="49335" x="5572125" y="2144713"/>
          <p14:tracePt t="49349" x="5421313" y="2097088"/>
          <p14:tracePt t="49356" x="5381625" y="2097088"/>
          <p14:tracePt t="49371" x="5357813" y="2081213"/>
          <p14:tracePt t="49373" x="5341938" y="2073275"/>
          <p14:tracePt t="49386" x="5326063" y="2073275"/>
          <p14:tracePt t="49388" x="5318125" y="2073275"/>
          <p14:tracePt t="49393" x="5310188" y="2073275"/>
          <p14:tracePt t="49430" x="5310188" y="2065338"/>
          <p14:tracePt t="49446" x="5300663" y="2065338"/>
          <p14:tracePt t="49447" x="5284788" y="2057400"/>
          <p14:tracePt t="49453" x="5253038" y="2049463"/>
          <p14:tracePt t="49461" x="5229225" y="2049463"/>
          <p14:tracePt t="49468" x="5197475" y="2041525"/>
          <p14:tracePt t="49491" x="5118100" y="2025650"/>
          <p14:tracePt t="49492" x="5078413" y="2025650"/>
          <p14:tracePt t="49498" x="5062538" y="2017713"/>
          <p14:tracePt t="49506" x="5038725" y="2017713"/>
          <p14:tracePt t="49514" x="5022850" y="2017713"/>
          <p14:tracePt t="49521" x="4999038" y="2009775"/>
          <p14:tracePt t="49544" x="4975225" y="1993900"/>
          <p14:tracePt t="49545" x="4951413" y="1993900"/>
          <p14:tracePt t="49551" x="4933950" y="1985963"/>
          <p14:tracePt t="49558" x="4933950" y="1978025"/>
          <p14:tracePt t="49566" x="4918075" y="1978025"/>
          <p14:tracePt t="49627" x="4926013" y="1978025"/>
          <p14:tracePt t="49633" x="4951413" y="1978025"/>
          <p14:tracePt t="49649" x="4967288" y="1978025"/>
          <p14:tracePt t="49650" x="4999038" y="1978025"/>
          <p14:tracePt t="49663" x="5046663" y="1970088"/>
          <p14:tracePt t="49664" x="5094288" y="1962150"/>
          <p14:tracePt t="49671" x="5149850" y="1954213"/>
          <p14:tracePt t="49678" x="5221288" y="1938338"/>
          <p14:tracePt t="49686" x="5268913" y="1930400"/>
          <p14:tracePt t="49700" x="5326063" y="1922463"/>
          <p14:tracePt t="49701" x="5381625" y="1914525"/>
          <p14:tracePt t="49709" x="5429250" y="1906588"/>
          <p14:tracePt t="49724" x="5453063" y="1906588"/>
          <p14:tracePt t="50152" x="0" y="0"/>
        </p14:tracePtLst>
        <p14:tracePtLst>
          <p14:tracePt t="62492" x="4081463" y="2192338"/>
          <p14:tracePt t="62609" x="4089400" y="2192338"/>
          <p14:tracePt t="62617" x="4097338" y="2192338"/>
          <p14:tracePt t="62625" x="4105275" y="2192338"/>
          <p14:tracePt t="62633" x="4121150" y="2184400"/>
          <p14:tracePt t="62647" x="4144963" y="2176463"/>
          <p14:tracePt t="62649" x="4176713" y="2168525"/>
          <p14:tracePt t="62655" x="4200525" y="2160588"/>
          <p14:tracePt t="62663" x="4233863" y="2160588"/>
          <p14:tracePt t="62670" x="4257675" y="2160588"/>
          <p14:tracePt t="62677" x="4281488" y="2152650"/>
          <p14:tracePt t="62684" x="4297363" y="2152650"/>
          <p14:tracePt t="62707" x="4313238" y="2152650"/>
          <p14:tracePt t="62714" x="4321175" y="2152650"/>
          <p14:tracePt t="62729" x="4329113" y="2152650"/>
          <p14:tracePt t="62752" x="4337050" y="2160588"/>
          <p14:tracePt t="62759" x="4344988" y="2160588"/>
          <p14:tracePt t="62767" x="4352925" y="2160588"/>
          <p14:tracePt t="62768" x="4368800" y="2160588"/>
          <p14:tracePt t="62775" x="4376738" y="2168525"/>
          <p14:tracePt t="62783" x="4384675" y="2168525"/>
          <p14:tracePt t="62806" x="4392613" y="2168525"/>
          <p14:tracePt t="62813" x="4400550" y="2168525"/>
          <p14:tracePt t="62820" x="4408488" y="2168525"/>
          <p14:tracePt t="62842" x="4416425" y="2168525"/>
          <p14:tracePt t="62872" x="4424363" y="2168525"/>
          <p14:tracePt t="62880" x="4432300" y="2168525"/>
          <p14:tracePt t="62881" x="4440238" y="2168525"/>
          <p14:tracePt t="62894" x="4448175" y="2168525"/>
          <p14:tracePt t="62910" x="4456113" y="2168525"/>
          <p14:tracePt t="62925" x="4464050" y="2160588"/>
          <p14:tracePt t="62933" x="4479925" y="2160588"/>
          <p14:tracePt t="62948" x="4495800" y="2160588"/>
          <p14:tracePt t="62955" x="4503738" y="2160588"/>
          <p14:tracePt t="62970" x="4519613" y="2160588"/>
          <p14:tracePt t="62984" x="4527550" y="2160588"/>
          <p14:tracePt t="62985" x="4535488" y="2160588"/>
          <p14:tracePt t="62999" x="4543425" y="2160588"/>
          <p14:tracePt t="63007" x="4551363" y="2160588"/>
          <p14:tracePt t="63030" x="4567238" y="2160588"/>
          <p14:tracePt t="63044" x="4576763" y="2160588"/>
          <p14:tracePt t="63060" x="4592638" y="2160588"/>
          <p14:tracePt t="63075" x="4600575" y="2160588"/>
          <p14:tracePt t="63097" x="4608513" y="2160588"/>
          <p14:tracePt t="63115" x="4616450" y="2160588"/>
          <p14:tracePt t="63129" x="4624388" y="2160588"/>
          <p14:tracePt t="63143" x="4624388" y="2152650"/>
          <p14:tracePt t="63158" x="4648200" y="2152650"/>
          <p14:tracePt t="63165" x="4656138" y="2144713"/>
          <p14:tracePt t="63172" x="4664075" y="2144713"/>
          <p14:tracePt t="63195" x="4695825" y="2144713"/>
          <p14:tracePt t="63196" x="4703763" y="2136775"/>
          <p14:tracePt t="63210" x="4727575" y="2136775"/>
          <p14:tracePt t="63217" x="4735513" y="2128838"/>
          <p14:tracePt t="63233" x="4743450" y="2128838"/>
          <p14:tracePt t="63263" x="4751388" y="2128838"/>
          <p14:tracePt t="63277" x="4767263" y="2128838"/>
          <p14:tracePt t="63285" x="4775200" y="2128838"/>
          <p14:tracePt t="63300" x="4783138" y="2120900"/>
          <p14:tracePt t="63300" x="4791075" y="2120900"/>
          <p14:tracePt t="63308" x="4806950" y="2120900"/>
          <p14:tracePt t="63322" x="4822825" y="2112963"/>
          <p14:tracePt t="63329" x="4830763" y="2112963"/>
          <p14:tracePt t="63465" x="0" y="0"/>
        </p14:tracePtLst>
        <p14:tracePtLst>
          <p14:tracePt t="70698" x="2279650" y="1387475"/>
          <p14:tracePt t="70770" x="2287588" y="1387475"/>
          <p14:tracePt t="70777" x="2295525" y="1387475"/>
          <p14:tracePt t="70793" x="2303463" y="1387475"/>
          <p14:tracePt t="70815" x="2319338" y="1379538"/>
          <p14:tracePt t="70816" x="2335213" y="1379538"/>
          <p14:tracePt t="70823" x="2366963" y="1371600"/>
          <p14:tracePt t="70830" x="2384425" y="1371600"/>
          <p14:tracePt t="70837" x="2408238" y="1371600"/>
          <p14:tracePt t="70845" x="2439988" y="1371600"/>
          <p14:tracePt t="70867" x="2495550" y="1371600"/>
          <p14:tracePt t="70869" x="2598738" y="1371600"/>
          <p14:tracePt t="70875" x="2678113" y="1371600"/>
          <p14:tracePt t="70884" x="2717800" y="1371600"/>
          <p14:tracePt t="70890" x="2767013" y="1371600"/>
          <p14:tracePt t="70905" x="2814638" y="1371600"/>
          <p14:tracePt t="70912" x="2878138" y="1371600"/>
          <p14:tracePt t="70913" x="2925763" y="1371600"/>
          <p14:tracePt t="70921" x="2989263" y="1371600"/>
          <p14:tracePt t="70927" x="3036888" y="1371600"/>
          <p14:tracePt t="70935" x="3084513" y="1371600"/>
          <p14:tracePt t="70943" x="3149600" y="1371600"/>
          <p14:tracePt t="70959" x="3205163" y="1371600"/>
          <p14:tracePt t="70965" x="3340100" y="1371600"/>
          <p14:tracePt t="70973" x="3387725" y="1379538"/>
          <p14:tracePt t="70980" x="3443288" y="1387475"/>
          <p14:tracePt t="70987" x="3492500" y="1387475"/>
          <p14:tracePt t="70996" x="3556000" y="1387475"/>
          <p14:tracePt t="71002" x="3611563" y="1387475"/>
          <p14:tracePt t="71018" x="3730625" y="1387475"/>
          <p14:tracePt t="71025" x="3786188" y="1387475"/>
          <p14:tracePt t="71033" x="3825875" y="1387475"/>
          <p14:tracePt t="71040" x="3859213" y="1387475"/>
          <p14:tracePt t="71047" x="3890963" y="1387475"/>
          <p14:tracePt t="71056" x="3914775" y="1387475"/>
          <p14:tracePt t="71070" x="3962400" y="1387475"/>
          <p14:tracePt t="71085" x="3978275" y="1387475"/>
          <p14:tracePt t="71093" x="4025900" y="1387475"/>
          <p14:tracePt t="71100" x="4057650" y="1387475"/>
          <p14:tracePt t="71108" x="4073525" y="1387475"/>
          <p14:tracePt t="71123" x="4129088" y="1387475"/>
          <p14:tracePt t="71130" x="4184650" y="1387475"/>
          <p14:tracePt t="71131" x="4225925" y="1387475"/>
          <p14:tracePt t="71137" x="4281488" y="1387475"/>
          <p14:tracePt t="71145" x="4313238" y="1387475"/>
          <p14:tracePt t="71153" x="4344988" y="1379538"/>
          <p14:tracePt t="71161" x="4400550" y="1379538"/>
          <p14:tracePt t="71167" x="4448175" y="1371600"/>
          <p14:tracePt t="71184" x="4487863" y="1371600"/>
          <p14:tracePt t="71190" x="4519613" y="1371600"/>
          <p14:tracePt t="71190" x="4543425" y="1371600"/>
          <p14:tracePt t="71205" x="4567238" y="1371600"/>
          <p14:tracePt t="71213" x="4567238" y="1363663"/>
          <p14:tracePt t="71227" x="4576763" y="1363663"/>
          <p14:tracePt t="71228" x="4584700" y="1363663"/>
          <p14:tracePt t="71279" x="4592638" y="1363663"/>
          <p14:tracePt t="71295" x="4592638" y="1355725"/>
          <p14:tracePt t="71317" x="4600575" y="1355725"/>
          <p14:tracePt t="71393" x="4608513" y="1355725"/>
          <p14:tracePt t="71475" x="4608513" y="1347788"/>
          <p14:tracePt t="71482" x="4600575" y="1347788"/>
          <p14:tracePt t="71490" x="4584700" y="1347788"/>
          <p14:tracePt t="71506" x="4551363" y="1347788"/>
          <p14:tracePt t="71512" x="4527550" y="1347788"/>
          <p14:tracePt t="71536" x="4479925" y="1347788"/>
          <p14:tracePt t="71543" x="4464050" y="1347788"/>
          <p14:tracePt t="71550" x="4448175" y="1347788"/>
          <p14:tracePt t="71558" x="4440238" y="1347788"/>
          <p14:tracePt t="71573" x="4432300" y="1347788"/>
          <p14:tracePt t="71588" x="4416425" y="1347788"/>
          <p14:tracePt t="71589" x="4384675" y="1347788"/>
          <p14:tracePt t="71595" x="4368800" y="1347788"/>
          <p14:tracePt t="71602" x="4360863" y="1347788"/>
          <p14:tracePt t="71610" x="4344988" y="1339850"/>
          <p14:tracePt t="71626" x="4337050" y="1339850"/>
          <p14:tracePt t="71626" x="4321175" y="1331913"/>
          <p14:tracePt t="71640" x="4305300" y="1331913"/>
          <p14:tracePt t="71647" x="4273550" y="1331913"/>
          <p14:tracePt t="71648" x="4249738" y="1323975"/>
          <p14:tracePt t="71656" x="4225925" y="1323975"/>
          <p14:tracePt t="71669" x="4184650" y="1316038"/>
          <p14:tracePt t="71670" x="4129088" y="1308100"/>
          <p14:tracePt t="71677" x="4073525" y="1300163"/>
          <p14:tracePt t="71693" x="4002088" y="1292225"/>
          <p14:tracePt t="71700" x="3867150" y="1292225"/>
          <p14:tracePt t="71708" x="3786188" y="1292225"/>
          <p14:tracePt t="71715" x="3738563" y="1292225"/>
          <p14:tracePt t="71722" x="3683000" y="1292225"/>
          <p14:tracePt t="71730" x="3627438" y="1292225"/>
          <p14:tracePt t="71737" x="3595688" y="1292225"/>
          <p14:tracePt t="71745" x="3556000" y="1292225"/>
          <p14:tracePt t="71752" x="3532188" y="1292225"/>
          <p14:tracePt t="71760" x="3508375" y="1292225"/>
          <p14:tracePt t="71767" x="3500438" y="1292225"/>
          <p14:tracePt t="71790" x="3484563" y="1292225"/>
          <p14:tracePt t="71791" x="3476625" y="1292225"/>
          <p14:tracePt t="71827" x="3467100" y="1292225"/>
          <p14:tracePt t="71850" x="3459163" y="1292225"/>
          <p14:tracePt t="71851" x="3451225" y="1292225"/>
          <p14:tracePt t="71865" x="3443288" y="1300163"/>
          <p14:tracePt t="71866" x="3427413" y="1300163"/>
          <p14:tracePt t="71873" x="3411538" y="1300163"/>
          <p14:tracePt t="71880" x="3403600" y="1308100"/>
          <p14:tracePt t="71888" x="3387725" y="1316038"/>
          <p14:tracePt t="71902" x="3371850" y="1316038"/>
          <p14:tracePt t="71904" x="3355975" y="1323975"/>
          <p14:tracePt t="72570" x="3348038" y="1323975"/>
          <p14:tracePt t="72577" x="3340100" y="1323975"/>
          <p14:tracePt t="72592" x="3332163" y="1331913"/>
          <p14:tracePt t="72601" x="3324225" y="1331913"/>
          <p14:tracePt t="72608" x="3316288" y="1331913"/>
          <p14:tracePt t="72630" x="3316288" y="1339850"/>
          <p14:tracePt t="72645" x="3308350" y="1339850"/>
          <p14:tracePt t="72945" x="3300413" y="1339850"/>
          <p14:tracePt t="72960" x="3292475" y="1339850"/>
          <p14:tracePt t="72975" x="3284538" y="1323975"/>
          <p14:tracePt t="72983" x="3276600" y="1308100"/>
          <p14:tracePt t="72990" x="3268663" y="1300163"/>
          <p14:tracePt t="73007" x="3268663" y="1292225"/>
          <p14:tracePt t="73012" x="3268663" y="1276350"/>
          <p14:tracePt t="73013" x="3268663" y="1268413"/>
          <p14:tracePt t="73027" x="3268663" y="1260475"/>
          <p14:tracePt t="73035" x="3268663" y="1236663"/>
          <p14:tracePt t="73042" x="3268663" y="1228725"/>
          <p14:tracePt t="73058" x="3268663" y="1220788"/>
          <p14:tracePt t="73073" x="3268663" y="1212850"/>
          <p14:tracePt t="73081" x="3268663" y="1195388"/>
          <p14:tracePt t="73088" x="3268663" y="1187450"/>
          <p14:tracePt t="73095" x="3268663" y="1179513"/>
          <p14:tracePt t="73110" x="3268663" y="1171575"/>
          <p14:tracePt t="73125" x="3268663" y="1163638"/>
          <p14:tracePt t="73133" x="3268663" y="1147763"/>
          <p14:tracePt t="73147" x="3268663" y="1139825"/>
          <p14:tracePt t="73155" x="3268663" y="1131888"/>
          <p14:tracePt t="73162" x="3268663" y="1123950"/>
          <p14:tracePt t="73170" x="3268663" y="1116013"/>
          <p14:tracePt t="73177" x="3268663" y="1108075"/>
          <p14:tracePt t="73184" x="3276600" y="1100138"/>
          <p14:tracePt t="73200" x="3276600" y="1084263"/>
          <p14:tracePt t="73208" x="3284538" y="1068388"/>
          <p14:tracePt t="73215" x="3292475" y="1052513"/>
          <p14:tracePt t="73223" x="3292475" y="1044575"/>
          <p14:tracePt t="73238" x="3300413" y="1020763"/>
          <p14:tracePt t="73244" x="3316288" y="1004888"/>
          <p14:tracePt t="73252" x="3316288" y="996950"/>
          <p14:tracePt t="73260" x="3316288" y="989013"/>
          <p14:tracePt t="73267" x="3324225" y="981075"/>
          <p14:tracePt t="73275" x="3324225" y="973138"/>
          <p14:tracePt t="73291" x="3324225" y="965200"/>
          <p14:tracePt t="73305" x="3332163" y="965200"/>
          <p14:tracePt t="73312" x="3332163" y="957263"/>
          <p14:tracePt t="73379" x="3340100" y="957263"/>
          <p14:tracePt t="73409" x="3348038" y="957263"/>
          <p14:tracePt t="73426" x="3355975" y="957263"/>
          <p14:tracePt t="73432" x="3355975" y="965200"/>
          <p14:tracePt t="73463" x="3363913" y="973138"/>
          <p14:tracePt t="73464" x="3363913" y="981075"/>
          <p14:tracePt t="73478" x="3371850" y="996950"/>
          <p14:tracePt t="73485" x="3371850" y="1004888"/>
          <p14:tracePt t="73500" x="3371850" y="1020763"/>
          <p14:tracePt t="73508" x="3371850" y="1052513"/>
          <p14:tracePt t="73515" x="3371850" y="1068388"/>
          <p14:tracePt t="73530" x="3363913" y="1108075"/>
          <p14:tracePt t="73538" x="3355975" y="1116013"/>
          <p14:tracePt t="73545" x="3355975" y="1131888"/>
          <p14:tracePt t="73553" x="3355975" y="1139825"/>
          <p14:tracePt t="73567" x="3348038" y="1147763"/>
          <p14:tracePt t="73575" x="3348038" y="1155700"/>
          <p14:tracePt t="73582" x="3348038" y="1163638"/>
          <p14:tracePt t="73590" x="3348038" y="1171575"/>
          <p14:tracePt t="73597" x="3340100" y="1171575"/>
          <p14:tracePt t="73605" x="3340100" y="1179513"/>
          <p14:tracePt t="73620" x="3332163" y="1179513"/>
          <p14:tracePt t="73635" x="3332163" y="1187450"/>
          <p14:tracePt t="73642" x="3332163" y="1195388"/>
          <p14:tracePt t="73665" x="3332163" y="1204913"/>
          <p14:tracePt t="73679" x="3324225" y="1204913"/>
          <p14:tracePt t="73688" x="3324225" y="1212850"/>
          <p14:tracePt t="74100" x="3324225" y="1220788"/>
          <p14:tracePt t="74108" x="3316288" y="1228725"/>
          <p14:tracePt t="74123" x="3316288" y="1236663"/>
          <p14:tracePt t="74124" x="3308350" y="1244600"/>
          <p14:tracePt t="74138" x="3300413" y="1268413"/>
          <p14:tracePt t="74145" x="3284538" y="1284288"/>
          <p14:tracePt t="74160" x="3284538" y="1292225"/>
          <p14:tracePt t="74167" x="3276600" y="1300163"/>
          <p14:tracePt t="74197" x="3276600" y="1308100"/>
          <p14:tracePt t="74753" x="3268663" y="1355725"/>
          <p14:tracePt t="74759" x="3244850" y="1458913"/>
          <p14:tracePt t="74767" x="3221038" y="1571625"/>
          <p14:tracePt t="74775" x="3189288" y="1706563"/>
          <p14:tracePt t="74782" x="3149600" y="1841500"/>
          <p14:tracePt t="74791" x="3109913" y="1970088"/>
          <p14:tracePt t="74797" x="3084513" y="2073275"/>
          <p14:tracePt t="74807" x="3060700" y="2144713"/>
          <p14:tracePt t="74813" x="3036888" y="2216150"/>
          <p14:tracePt t="74820" x="3028950" y="2241550"/>
          <p14:tracePt t="74827" x="3021013" y="2257425"/>
          <p14:tracePt t="74835" x="3021013" y="2265363"/>
          <p14:tracePt t="74850" x="3013075" y="2273300"/>
          <p14:tracePt t="75023" x="3013075" y="2281238"/>
          <p14:tracePt t="75030" x="3021013" y="2289175"/>
          <p14:tracePt t="75037" x="3036888" y="2305050"/>
          <p14:tracePt t="75045" x="3052763" y="2328863"/>
          <p14:tracePt t="75053" x="3092450" y="2352675"/>
          <p14:tracePt t="75060" x="3125788" y="2360613"/>
          <p14:tracePt t="75067" x="3157538" y="2384425"/>
          <p14:tracePt t="75075" x="3197225" y="2400300"/>
          <p14:tracePt t="75090" x="3244850" y="2424113"/>
          <p14:tracePt t="75091" x="3300413" y="2439988"/>
          <p14:tracePt t="75097" x="3340100" y="2447925"/>
          <p14:tracePt t="75127" x="3363913" y="2447925"/>
          <p14:tracePt t="75142" x="3395663" y="2447925"/>
          <p14:tracePt t="75143" x="3403600" y="2447925"/>
          <p14:tracePt t="75144" x="3411538" y="2447925"/>
          <p14:tracePt t="75307" x="3419475" y="2463800"/>
          <p14:tracePt t="75309" x="3435350" y="2463800"/>
          <p14:tracePt t="75315" x="3443288" y="2479675"/>
          <p14:tracePt t="75323" x="3459163" y="2487613"/>
          <p14:tracePt t="75330" x="3467100" y="2495550"/>
          <p14:tracePt t="75338" x="3476625" y="2503488"/>
          <p14:tracePt t="75345" x="3492500" y="2511425"/>
          <p14:tracePt t="75360" x="3500438" y="2511425"/>
          <p14:tracePt t="75608" x="3500438" y="2519363"/>
          <p14:tracePt t="75615" x="3500438" y="2527300"/>
          <p14:tracePt t="75630" x="3500438" y="2543175"/>
          <p14:tracePt t="75638" x="3500438" y="2551113"/>
          <p14:tracePt t="75645" x="3500438" y="2566988"/>
          <p14:tracePt t="75653" x="3500438" y="2584450"/>
          <p14:tracePt t="75674" x="3500438" y="2592388"/>
          <p14:tracePt t="75690" x="3500438" y="2608263"/>
          <p14:tracePt t="75697" x="3500438" y="2616200"/>
          <p14:tracePt t="76463" x="0" y="0"/>
        </p14:tracePtLst>
        <p14:tracePtLst>
          <p14:tracePt t="94714" x="2798763" y="3149600"/>
          <p14:tracePt t="94868" x="2806700" y="3149600"/>
          <p14:tracePt t="94876" x="2814638" y="3149600"/>
          <p14:tracePt t="94883" x="2830513" y="3149600"/>
          <p14:tracePt t="94891" x="2854325" y="3149600"/>
          <p14:tracePt t="94898" x="2878138" y="3149600"/>
          <p14:tracePt t="94906" x="2901950" y="3149600"/>
          <p14:tracePt t="94913" x="2917825" y="3149600"/>
          <p14:tracePt t="94920" x="2949575" y="3149600"/>
          <p14:tracePt t="94928" x="2981325" y="3149600"/>
          <p14:tracePt t="94943" x="3005138" y="3149600"/>
          <p14:tracePt t="94951" x="3028950" y="3149600"/>
          <p14:tracePt t="94958" x="3052763" y="3149600"/>
          <p14:tracePt t="94959" x="3068638" y="3149600"/>
          <p14:tracePt t="94966" x="3084513" y="3149600"/>
          <p14:tracePt t="95011" x="3100388" y="3149600"/>
          <p14:tracePt t="95063" x="3109913" y="3157538"/>
          <p14:tracePt t="95072" x="3117850" y="3157538"/>
          <p14:tracePt t="95078" x="3141663" y="3157538"/>
          <p14:tracePt t="95087" x="3149600" y="3165475"/>
          <p14:tracePt t="95108" x="3213100" y="3181350"/>
          <p14:tracePt t="95124" x="3292475" y="3197225"/>
          <p14:tracePt t="95125" x="3348038" y="3205163"/>
          <p14:tracePt t="95131" x="3411538" y="3213100"/>
          <p14:tracePt t="95140" x="3459163" y="3213100"/>
          <p14:tracePt t="95146" x="3516313" y="3213100"/>
          <p14:tracePt t="95154" x="3563938" y="3213100"/>
          <p14:tracePt t="95161" x="3619500" y="3213100"/>
          <p14:tracePt t="95176" x="3683000" y="3213100"/>
          <p14:tracePt t="95183" x="3714750" y="3213100"/>
          <p14:tracePt t="95191" x="3738563" y="3213100"/>
          <p14:tracePt t="95198" x="3754438" y="3213100"/>
          <p14:tracePt t="95207" x="3762375" y="3213100"/>
          <p14:tracePt t="95221" x="3770313" y="3213100"/>
          <p14:tracePt t="95237" x="3794125" y="3213100"/>
          <p14:tracePt t="95289" x="3802063" y="3213100"/>
          <p14:tracePt t="95311" x="3802063" y="3205163"/>
          <p14:tracePt t="95318" x="3810000" y="3205163"/>
          <p14:tracePt t="95340" x="3817938" y="3197225"/>
          <p14:tracePt t="95348" x="3833813" y="3197225"/>
          <p14:tracePt t="95408" x="3843338" y="3197225"/>
          <p14:tracePt t="95415" x="3851275" y="3197225"/>
          <p14:tracePt t="95423" x="3859213" y="3197225"/>
          <p14:tracePt t="95453" x="3875088" y="3189288"/>
          <p14:tracePt t="95455" x="3890963" y="3189288"/>
          <p14:tracePt t="95456" x="3906838" y="3181350"/>
          <p14:tracePt t="95469" x="3922713" y="3173413"/>
          <p14:tracePt t="95476" x="3930650" y="3173413"/>
          <p14:tracePt t="95506" x="3938588" y="3173413"/>
          <p14:tracePt t="95625" x="3938588" y="3165475"/>
          <p14:tracePt t="95678" x="3938588" y="3157538"/>
          <p14:tracePt t="95686" x="3930650" y="3157538"/>
          <p14:tracePt t="95693" x="3922713" y="3149600"/>
          <p14:tracePt t="95701" x="3922713" y="3141663"/>
          <p14:tracePt t="95708" x="3914775" y="3141663"/>
          <p14:tracePt t="95731" x="3914775" y="3133725"/>
          <p14:tracePt t="95732" x="3914775" y="3125788"/>
          <p14:tracePt t="95738" x="3914775" y="3117850"/>
          <p14:tracePt t="95745" x="3914775" y="3101975"/>
          <p14:tracePt t="95753" x="3914775" y="3094038"/>
          <p14:tracePt t="95761" x="3930650" y="3078163"/>
          <p14:tracePt t="95776" x="3954463" y="3054350"/>
          <p14:tracePt t="95783" x="3994150" y="3030538"/>
          <p14:tracePt t="95790" x="4033838" y="3006725"/>
          <p14:tracePt t="95791" x="4113213" y="2990850"/>
          <p14:tracePt t="95798" x="4184650" y="2974975"/>
          <p14:tracePt t="95806" x="4257675" y="2967038"/>
          <p14:tracePt t="95813" x="4305300" y="2967038"/>
          <p14:tracePt t="95844" x="4464050" y="2967038"/>
          <p14:tracePt t="95846" x="4592638" y="2967038"/>
          <p14:tracePt t="95858" x="4743450" y="2974975"/>
          <p14:tracePt t="95865" x="4775200" y="2974975"/>
          <p14:tracePt t="95880" x="4806950" y="2982913"/>
          <p14:tracePt t="95881" x="4846638" y="2982913"/>
          <p14:tracePt t="95889" x="4870450" y="2982913"/>
          <p14:tracePt t="95896" x="4878388" y="2982913"/>
          <p14:tracePt t="95910" x="4894263" y="2982913"/>
          <p14:tracePt t="95919" x="4902200" y="2982913"/>
          <p14:tracePt t="95933" x="4910138" y="2982913"/>
          <p14:tracePt t="95957" x="4933950" y="2967038"/>
          <p14:tracePt t="95957" x="4943475" y="2959100"/>
          <p14:tracePt t="95972" x="4999038" y="2878138"/>
          <p14:tracePt t="95978" x="5030788" y="2830513"/>
          <p14:tracePt t="96005" x="5062538" y="2774950"/>
          <p14:tracePt t="96008" x="5094288" y="2711450"/>
          <p14:tracePt t="96009" x="5173663" y="2559050"/>
          <p14:tracePt t="96016" x="5197475" y="2487613"/>
          <p14:tracePt t="96023" x="5213350" y="2432050"/>
          <p14:tracePt t="96031" x="5229225" y="2368550"/>
          <p14:tracePt t="96046" x="5260975" y="2257425"/>
          <p14:tracePt t="96053" x="5268913" y="2184400"/>
          <p14:tracePt t="96069" x="5292725" y="2073275"/>
          <p14:tracePt t="96076" x="5310188" y="2001838"/>
          <p14:tracePt t="96099" x="5341938" y="1890713"/>
          <p14:tracePt t="96099" x="5357813" y="1833563"/>
          <p14:tracePt t="96106" x="5365750" y="1793875"/>
          <p14:tracePt t="96113" x="5381625" y="1762125"/>
          <p14:tracePt t="96121" x="5389563" y="1730375"/>
          <p14:tracePt t="96128" x="5397500" y="1698625"/>
          <p14:tracePt t="96136" x="5405438" y="1658938"/>
          <p14:tracePt t="96143" x="5405438" y="1643063"/>
          <p14:tracePt t="96151" x="5405438" y="1611313"/>
          <p14:tracePt t="96158" x="5413375" y="1579563"/>
          <p14:tracePt t="96166" x="5429250" y="1538288"/>
          <p14:tracePt t="96181" x="5437188" y="1506538"/>
          <p14:tracePt t="96183" x="5453063" y="1466850"/>
          <p14:tracePt t="96188" x="5461000" y="1435100"/>
          <p14:tracePt t="96203" x="5461000" y="1403350"/>
          <p14:tracePt t="96205" x="5468938" y="1363663"/>
          <p14:tracePt t="96219" x="5468938" y="1323975"/>
          <p14:tracePt t="96233" x="5468938" y="1284288"/>
          <p14:tracePt t="96235" x="5468938" y="1252538"/>
          <p14:tracePt t="96240" x="5468938" y="1228725"/>
          <p14:tracePt t="96248" x="5453063" y="1195388"/>
          <p14:tracePt t="96256" x="5445125" y="1179513"/>
          <p14:tracePt t="96263" x="5445125" y="1163638"/>
          <p14:tracePt t="96271" x="5437188" y="1139825"/>
          <p14:tracePt t="96286" x="5413375" y="1100138"/>
          <p14:tracePt t="96293" x="5389563" y="1076325"/>
          <p14:tracePt t="96300" x="5381625" y="1060450"/>
          <p14:tracePt t="96308" x="5365750" y="1052513"/>
          <p14:tracePt t="96323" x="5357813" y="1036638"/>
          <p14:tracePt t="96331" x="5341938" y="1028700"/>
          <p14:tracePt t="96346" x="5326063" y="1020763"/>
          <p14:tracePt t="96353" x="5326063" y="1012825"/>
          <p14:tracePt t="96369" x="5310188" y="1012825"/>
          <p14:tracePt t="96390" x="5300663" y="1012825"/>
          <p14:tracePt t="96428" x="5292725" y="1012825"/>
          <p14:tracePt t="96436" x="5284788" y="1012825"/>
          <p14:tracePt t="96450" x="5276850" y="996950"/>
          <p14:tracePt t="96458" x="5253038" y="981075"/>
          <p14:tracePt t="96459" x="5237163" y="973138"/>
          <p14:tracePt t="96466" x="5221288" y="949325"/>
          <p14:tracePt t="96481" x="5213350" y="949325"/>
          <p14:tracePt t="96483" x="5205413" y="933450"/>
          <p14:tracePt t="96489" x="5189538" y="925513"/>
          <p14:tracePt t="96511" x="5189538" y="917575"/>
          <p14:tracePt t="96512" x="5189538" y="909638"/>
          <p14:tracePt t="96519" x="5181600" y="909638"/>
          <p14:tracePt t="96534" x="5181600" y="901700"/>
          <p14:tracePt t="96615" x="5173663" y="901700"/>
          <p14:tracePt t="96624" x="5165725" y="901700"/>
          <p14:tracePt t="96655" x="5157788" y="901700"/>
          <p14:tracePt t="96661" x="5133975" y="901700"/>
          <p14:tracePt t="96676" x="5126038" y="909638"/>
          <p14:tracePt t="96685" x="5118100" y="917575"/>
          <p14:tracePt t="96691" x="5102225" y="933450"/>
          <p14:tracePt t="96698" x="5094288" y="941388"/>
          <p14:tracePt t="96706" x="5086350" y="957263"/>
          <p14:tracePt t="96713" x="5070475" y="965200"/>
          <p14:tracePt t="96722" x="5062538" y="973138"/>
          <p14:tracePt t="96728" x="5054600" y="996950"/>
          <p14:tracePt t="96735" x="5046663" y="996950"/>
          <p14:tracePt t="96743" x="5046663" y="1004888"/>
          <p14:tracePt t="96750" x="5046663" y="1020763"/>
          <p14:tracePt t="96766" x="5046663" y="1028700"/>
          <p14:tracePt t="96773" x="5038725" y="1036638"/>
          <p14:tracePt t="96774" x="5038725" y="1052513"/>
          <p14:tracePt t="96789" x="5038725" y="1076325"/>
          <p14:tracePt t="96797" x="5038725" y="1092200"/>
          <p14:tracePt t="96804" x="5038725" y="1100138"/>
          <p14:tracePt t="96811" x="5038725" y="1116013"/>
          <p14:tracePt t="96818" x="5046663" y="1131888"/>
          <p14:tracePt t="96826" x="5046663" y="1147763"/>
          <p14:tracePt t="96834" x="5054600" y="1163638"/>
          <p14:tracePt t="96841" x="5062538" y="1179513"/>
          <p14:tracePt t="96848" x="5070475" y="1187450"/>
          <p14:tracePt t="96856" x="5078413" y="1195388"/>
          <p14:tracePt t="96878" x="5086350" y="1204913"/>
          <p14:tracePt t="96886" x="5094288" y="1204913"/>
          <p14:tracePt t="96887" x="5102225" y="1212850"/>
          <p14:tracePt t="96901" x="5118100" y="1212850"/>
          <p14:tracePt t="96908" x="5126038" y="1212850"/>
          <p14:tracePt t="96932" x="5133975" y="1212850"/>
          <p14:tracePt t="96946" x="5141913" y="1212850"/>
          <p14:tracePt t="96961" x="5149850" y="1212850"/>
          <p14:tracePt t="96968" x="5157788" y="1212850"/>
          <p14:tracePt t="96983" x="5165725" y="1212850"/>
          <p14:tracePt t="97013" x="5173663" y="1212850"/>
          <p14:tracePt t="97209" x="5173663" y="1220788"/>
          <p14:tracePt t="97223" x="5173663" y="1228725"/>
          <p14:tracePt t="97231" x="5173663" y="1244600"/>
          <p14:tracePt t="97239" x="5173663" y="1252538"/>
          <p14:tracePt t="97245" x="5173663" y="1260475"/>
          <p14:tracePt t="97253" x="5173663" y="1268413"/>
          <p14:tracePt t="97275" x="5173663" y="1284288"/>
          <p14:tracePt t="97277" x="5173663" y="1292225"/>
          <p14:tracePt t="97291" x="5173663" y="1308100"/>
          <p14:tracePt t="99739" x="0" y="0"/>
        </p14:tracePtLst>
        <p14:tracePtLst>
          <p14:tracePt t="102783" x="2255838" y="2901950"/>
          <p14:tracePt t="102946" x="2263775" y="2909888"/>
          <p14:tracePt t="102953" x="2279650" y="2909888"/>
          <p14:tracePt t="102968" x="2295525" y="2919413"/>
          <p14:tracePt t="102984" x="2343150" y="2935288"/>
          <p14:tracePt t="102991" x="2392363" y="2951163"/>
          <p14:tracePt t="103000" x="2439988" y="2959100"/>
          <p14:tracePt t="103006" x="2503488" y="2967038"/>
          <p14:tracePt t="103014" x="2574925" y="2982913"/>
          <p14:tracePt t="103029" x="2670175" y="2990850"/>
          <p14:tracePt t="103036" x="2862263" y="3014663"/>
          <p14:tracePt t="103043" x="2941638" y="3014663"/>
          <p14:tracePt t="103051" x="3013075" y="3022600"/>
          <p14:tracePt t="103058" x="3117850" y="3022600"/>
          <p14:tracePt t="103066" x="3236913" y="3022600"/>
          <p14:tracePt t="103073" x="3340100" y="3022600"/>
          <p14:tracePt t="103080" x="3459163" y="3022600"/>
          <p14:tracePt t="103088" x="3532188" y="3022600"/>
          <p14:tracePt t="103097" x="3619500" y="3022600"/>
          <p14:tracePt t="103111" x="3698875" y="3022600"/>
          <p14:tracePt t="103118" x="3851275" y="3022600"/>
          <p14:tracePt t="103126" x="3906838" y="3022600"/>
          <p14:tracePt t="103141" x="3994150" y="3014663"/>
          <p14:tracePt t="103156" x="4033838" y="3006725"/>
          <p14:tracePt t="103171" x="4057650" y="3006725"/>
          <p14:tracePt t="103172" x="4097338" y="2998788"/>
          <p14:tracePt t="103179" x="4121150" y="2990850"/>
          <p14:tracePt t="103185" x="4129088" y="2990850"/>
          <p14:tracePt t="103193" x="4144963" y="2982913"/>
          <p14:tracePt t="103200" x="4152900" y="2982913"/>
          <p14:tracePt t="103208" x="4184650" y="2982913"/>
          <p14:tracePt t="103223" x="4210050" y="2974975"/>
          <p14:tracePt t="103224" x="4249738" y="2974975"/>
          <p14:tracePt t="103231" x="4305300" y="2967038"/>
          <p14:tracePt t="103238" x="4360863" y="2967038"/>
          <p14:tracePt t="103246" x="4400550" y="2967038"/>
          <p14:tracePt t="103253" x="4456113" y="2959100"/>
          <p14:tracePt t="103260" x="4511675" y="2951163"/>
          <p14:tracePt t="103283" x="4576763" y="2935288"/>
          <p14:tracePt t="103284" x="4695825" y="2919413"/>
          <p14:tracePt t="103291" x="4743450" y="2909888"/>
          <p14:tracePt t="103298" x="4767263" y="2909888"/>
          <p14:tracePt t="103306" x="4806950" y="2909888"/>
          <p14:tracePt t="103321" x="4838700" y="2909888"/>
          <p14:tracePt t="103322" x="4862513" y="2909888"/>
          <p14:tracePt t="103328" x="4894263" y="2909888"/>
          <p14:tracePt t="103335" x="4918075" y="2909888"/>
          <p14:tracePt t="103343" x="4943475" y="2909888"/>
          <p14:tracePt t="103351" x="4967288" y="2909888"/>
          <p14:tracePt t="103358" x="4991100" y="2909888"/>
          <p14:tracePt t="103373" x="5014913" y="2909888"/>
          <p14:tracePt t="103374" x="5046663" y="2909888"/>
          <p14:tracePt t="103381" x="5086350" y="2909888"/>
          <p14:tracePt t="103388" x="5118100" y="2909888"/>
          <p14:tracePt t="103396" x="5157788" y="2909888"/>
          <p14:tracePt t="103403" x="5197475" y="2909888"/>
          <p14:tracePt t="103418" x="5253038" y="2909888"/>
          <p14:tracePt t="103419" x="5292725" y="2901950"/>
          <p14:tracePt t="103426" x="5341938" y="2901950"/>
          <p14:tracePt t="103433" x="5373688" y="2894013"/>
          <p14:tracePt t="103449" x="5421313" y="2886075"/>
          <p14:tracePt t="103450" x="5445125" y="2886075"/>
          <p14:tracePt t="103456" x="5476875" y="2878138"/>
          <p14:tracePt t="103463" x="5492750" y="2878138"/>
          <p14:tracePt t="103471" x="5500688" y="2878138"/>
          <p14:tracePt t="103501" x="5540375" y="2870200"/>
          <p14:tracePt t="103501" x="5556250" y="2870200"/>
          <p14:tracePt t="103502" x="5564188" y="2870200"/>
          <p14:tracePt t="103517" x="5611813" y="2870200"/>
          <p14:tracePt t="103523" x="5627688" y="2870200"/>
          <p14:tracePt t="103538" x="5643563" y="2870200"/>
          <p14:tracePt t="103553" x="5667375" y="2870200"/>
          <p14:tracePt t="103556" x="5700713" y="2870200"/>
          <p14:tracePt t="103561" x="5708650" y="2870200"/>
          <p14:tracePt t="103613" x="5716588" y="2870200"/>
          <p14:tracePt t="103621" x="5724525" y="2870200"/>
          <p14:tracePt t="103636" x="5732463" y="2870200"/>
          <p14:tracePt t="103658" x="5740400" y="2870200"/>
          <p14:tracePt t="103673" x="5756275" y="2870200"/>
          <p14:tracePt t="103674" x="5780088" y="2870200"/>
          <p14:tracePt t="103681" x="5803900" y="2870200"/>
          <p14:tracePt t="103696" x="5843588" y="2870200"/>
          <p14:tracePt t="103704" x="5859463" y="2878138"/>
          <p14:tracePt t="103711" x="5883275" y="2886075"/>
          <p14:tracePt t="103726" x="5907088" y="2901950"/>
          <p14:tracePt t="103733" x="5938838" y="2909888"/>
          <p14:tracePt t="103734" x="5978525" y="2909888"/>
          <p14:tracePt t="103741" x="6018213" y="2919413"/>
          <p14:tracePt t="103749" x="6059488" y="2927350"/>
          <p14:tracePt t="103756" x="6083300" y="2935288"/>
          <p14:tracePt t="103780" x="6178550" y="2943225"/>
          <p14:tracePt t="103786" x="6186488" y="2943225"/>
          <p14:tracePt t="105294" x="0" y="0"/>
        </p14:tracePtLst>
        <p14:tracePtLst>
          <p14:tracePt t="126388" x="4767263" y="1435100"/>
          <p14:tracePt t="126392" x="4767263" y="1443038"/>
          <p14:tracePt t="126400" x="4767263" y="1458913"/>
          <p14:tracePt t="126422" x="4767263" y="1466850"/>
          <p14:tracePt t="126430" x="4783138" y="1466850"/>
          <p14:tracePt t="126437" x="4791075" y="1466850"/>
          <p14:tracePt t="126460" x="4806950" y="1466850"/>
          <p14:tracePt t="126467" x="4870450" y="1450975"/>
          <p14:tracePt t="126468" x="4902200" y="1443038"/>
          <p14:tracePt t="126482" x="4951413" y="1427163"/>
          <p14:tracePt t="126483" x="4975225" y="1411288"/>
          <p14:tracePt t="126490" x="5014913" y="1395413"/>
          <p14:tracePt t="126498" x="5054600" y="1379538"/>
          <p14:tracePt t="126504" x="5094288" y="1363663"/>
          <p14:tracePt t="126513" x="5149850" y="1347788"/>
          <p14:tracePt t="126520" x="5205413" y="1331913"/>
          <p14:tracePt t="126535" x="5253038" y="1331913"/>
          <p14:tracePt t="126542" x="5260975" y="1323975"/>
          <p14:tracePt t="126549" x="5268913" y="1323975"/>
          <p14:tracePt t="126580" x="5268913" y="1316038"/>
          <p14:tracePt t="126595" x="5260975" y="1308100"/>
          <p14:tracePt t="126602" x="5213350" y="1292225"/>
          <p14:tracePt t="126617" x="5149850" y="1284288"/>
          <p14:tracePt t="126625" x="4814888" y="1244600"/>
          <p14:tracePt t="126640" x="4424363" y="1244600"/>
          <p14:tracePt t="126647" x="4144963" y="1244600"/>
          <p14:tracePt t="126655" x="3843338" y="1244600"/>
          <p14:tracePt t="126662" x="3643313" y="1244600"/>
          <p14:tracePt t="126670" x="3363913" y="1244600"/>
          <p14:tracePt t="126678" x="3100388" y="1244600"/>
          <p14:tracePt t="126692" x="2878138" y="1252538"/>
          <p14:tracePt t="126693" x="2693988" y="1276350"/>
          <p14:tracePt t="126708" x="2471738" y="1292225"/>
          <p14:tracePt t="126714" x="2392363" y="1300163"/>
          <p14:tracePt t="126731" x="2351088" y="1300163"/>
          <p14:tracePt t="126732" x="2319338" y="1300163"/>
          <p14:tracePt t="126737" x="2303463" y="1300163"/>
          <p14:tracePt t="126761" x="2279650" y="1300163"/>
          <p14:tracePt t="126782" x="2271713" y="1300163"/>
          <p14:tracePt t="126798" x="2263775" y="1300163"/>
          <p14:tracePt t="126812" x="2247900" y="1300163"/>
          <p14:tracePt t="126814" x="2239963" y="1292225"/>
          <p14:tracePt t="126820" x="2208213" y="1276350"/>
          <p14:tracePt t="126827" x="2176463" y="1260475"/>
          <p14:tracePt t="126835" x="2144713" y="1236663"/>
          <p14:tracePt t="126842" x="2105025" y="1220788"/>
          <p14:tracePt t="126850" x="2073275" y="1212850"/>
          <p14:tracePt t="126864" x="2049463" y="1204913"/>
          <p14:tracePt t="126865" x="2008188" y="1195388"/>
          <p14:tracePt t="126874" x="1976438" y="1187450"/>
          <p14:tracePt t="126880" x="1960563" y="1179513"/>
          <p14:tracePt t="126887" x="1936750" y="1179513"/>
          <p14:tracePt t="126902" x="1928813" y="1179513"/>
          <p14:tracePt t="126932" x="1928813" y="1171575"/>
          <p14:tracePt t="126940" x="1928813" y="1163638"/>
          <p14:tracePt t="126955" x="1928813" y="1147763"/>
          <p14:tracePt t="126963" x="1936750" y="1139825"/>
          <p14:tracePt t="126970" x="1936750" y="1116013"/>
          <p14:tracePt t="126984" x="1952625" y="1108075"/>
          <p14:tracePt t="126985" x="1952625" y="1092200"/>
          <p14:tracePt t="126993" x="1960563" y="1076325"/>
          <p14:tracePt t="127012" x="1960563" y="1060450"/>
          <p14:tracePt t="127014" x="1960563" y="1052513"/>
          <p14:tracePt t="127037" x="1960563" y="1044575"/>
          <p14:tracePt t="127044" x="1960563" y="1036638"/>
          <p14:tracePt t="127098" x="1968500" y="1036638"/>
          <p14:tracePt t="127127" x="1968500" y="1028700"/>
          <p14:tracePt t="127134" x="1976438" y="1028700"/>
          <p14:tracePt t="127142" x="1984375" y="1020763"/>
          <p14:tracePt t="127150" x="1992313" y="1020763"/>
          <p14:tracePt t="127157" x="2008188" y="1004888"/>
          <p14:tracePt t="127172" x="2017713" y="1004888"/>
          <p14:tracePt t="127180" x="2025650" y="989013"/>
          <p14:tracePt t="127194" x="2033588" y="989013"/>
          <p14:tracePt t="127202" x="2033588" y="981075"/>
          <p14:tracePt t="127210" x="2041525" y="973138"/>
          <p14:tracePt t="127225" x="2041525" y="965200"/>
          <p14:tracePt t="127232" x="2049463" y="957263"/>
          <p14:tracePt t="127240" x="2057400" y="949325"/>
          <p14:tracePt t="127263" x="2057400" y="941388"/>
          <p14:tracePt t="127269" x="2065338" y="933450"/>
          <p14:tracePt t="127300" x="2073275" y="925513"/>
          <p14:tracePt t="127300" x="2081213" y="909638"/>
          <p14:tracePt t="127301" x="2081213" y="901700"/>
          <p14:tracePt t="127315" x="2097088" y="885825"/>
          <p14:tracePt t="127330" x="2097088" y="877888"/>
          <p14:tracePt t="127346" x="2105025" y="877888"/>
          <p14:tracePt t="127390" x="2112963" y="877888"/>
          <p14:tracePt t="127420" x="2120900" y="877888"/>
          <p14:tracePt t="127427" x="2128838" y="877888"/>
          <p14:tracePt t="127450" x="2128838" y="885825"/>
          <p14:tracePt t="127457" x="2136775" y="893763"/>
          <p14:tracePt t="127473" x="2136775" y="925513"/>
          <p14:tracePt t="127480" x="2136775" y="941388"/>
          <p14:tracePt t="127487" x="2136775" y="949325"/>
          <p14:tracePt t="127495" x="2136775" y="965200"/>
          <p14:tracePt t="127502" x="2136775" y="981075"/>
          <p14:tracePt t="127510" x="2136775" y="996950"/>
          <p14:tracePt t="127525" x="2120900" y="1020763"/>
          <p14:tracePt t="127532" x="2112963" y="1020763"/>
          <p14:tracePt t="127540" x="2105025" y="1028700"/>
          <p14:tracePt t="127562" x="2089150" y="1028700"/>
          <p14:tracePt t="127569" x="2081213" y="1028700"/>
          <p14:tracePt t="127593" x="2065338" y="1028700"/>
          <p14:tracePt t="127614" x="2057400" y="1028700"/>
          <p14:tracePt t="127690" x="2057400" y="1020763"/>
          <p14:tracePt t="127705" x="2057400" y="996950"/>
          <p14:tracePt t="127706" x="2073275" y="973138"/>
          <p14:tracePt t="127706" x="2081213" y="965200"/>
          <p14:tracePt t="127728" x="2105025" y="925513"/>
          <p14:tracePt t="127735" x="2120900" y="909638"/>
          <p14:tracePt t="127765" x="2128838" y="909638"/>
          <p14:tracePt t="127780" x="2136775" y="909638"/>
          <p14:tracePt t="127795" x="2144713" y="909638"/>
          <p14:tracePt t="127817" x="2152650" y="909638"/>
          <p14:tracePt t="127817" x="2168525" y="909638"/>
          <p14:tracePt t="127825" x="2200275" y="949325"/>
          <p14:tracePt t="127840" x="2247900" y="996950"/>
          <p14:tracePt t="127842" x="2319338" y="1076325"/>
          <p14:tracePt t="127847" x="2432050" y="1171575"/>
          <p14:tracePt t="127855" x="2511425" y="1252538"/>
          <p14:tracePt t="127870" x="2782888" y="1498600"/>
          <p14:tracePt t="127877" x="2957513" y="1643063"/>
          <p14:tracePt t="127885" x="3076575" y="1738313"/>
          <p14:tracePt t="127893" x="3268663" y="1865313"/>
          <p14:tracePt t="127900" x="3451225" y="2009775"/>
          <p14:tracePt t="127907" x="3627438" y="2128838"/>
          <p14:tracePt t="127923" x="3906838" y="2320925"/>
          <p14:tracePt t="127930" x="4041775" y="2408238"/>
          <p14:tracePt t="127937" x="4121150" y="2471738"/>
          <p14:tracePt t="127945" x="4210050" y="2543175"/>
          <p14:tracePt t="127959" x="4352925" y="2663825"/>
          <p14:tracePt t="127967" x="4448175" y="2767013"/>
          <p14:tracePt t="127974" x="4592638" y="2878138"/>
          <p14:tracePt t="127976" x="4687888" y="2967038"/>
          <p14:tracePt t="127982" x="4806950" y="3062288"/>
          <p14:tracePt t="127995" x="4870450" y="3101975"/>
          <p14:tracePt t="128013" x="5030788" y="3205163"/>
          <p14:tracePt t="128014" x="5110163" y="3244850"/>
          <p14:tracePt t="128027" x="5213350" y="3302000"/>
          <p14:tracePt t="128029" x="5276850" y="3325813"/>
          <p14:tracePt t="128035" x="5373688" y="3349625"/>
          <p14:tracePt t="128043" x="5445125" y="3381375"/>
          <p14:tracePt t="128050" x="5540375" y="3397250"/>
          <p14:tracePt t="128057" x="5635625" y="3413125"/>
          <p14:tracePt t="128072" x="5732463" y="3421063"/>
          <p14:tracePt t="128080" x="5915025" y="3429000"/>
          <p14:tracePt t="128087" x="5994400" y="3429000"/>
          <p14:tracePt t="128095" x="6059488" y="3429000"/>
          <p14:tracePt t="128103" x="6122988" y="3429000"/>
          <p14:tracePt t="128117" x="6170613" y="3413125"/>
          <p14:tracePt t="128125" x="6218238" y="3413125"/>
          <p14:tracePt t="128147" x="6234113" y="3413125"/>
          <p14:tracePt t="128148" x="6242050" y="3413125"/>
          <p14:tracePt t="128155" x="6249988" y="3413125"/>
          <p14:tracePt t="128163" x="6265863" y="3436938"/>
          <p14:tracePt t="128169" x="6329363" y="3500438"/>
          <p14:tracePt t="128185" x="6616700" y="3795713"/>
          <p14:tracePt t="128200" x="6991350" y="4083050"/>
          <p14:tracePt t="128207" x="7175500" y="4233863"/>
          <p14:tracePt t="128215" x="7310438" y="4370388"/>
          <p14:tracePt t="128222" x="7429500" y="4473575"/>
          <p14:tracePt t="128245" x="7493000" y="4545013"/>
          <p14:tracePt t="128253" x="7581900" y="4697413"/>
          <p14:tracePt t="128259" x="7581900" y="4713288"/>
          <p14:tracePt t="128267" x="7581900" y="4729163"/>
          <p14:tracePt t="128282" x="7566025" y="4737100"/>
          <p14:tracePt t="128283" x="7534275" y="4745038"/>
          <p14:tracePt t="128290" x="7502525" y="4752975"/>
          <p14:tracePt t="128305" x="7461250" y="4752975"/>
          <p14:tracePt t="128307" x="7397750" y="4752975"/>
          <p14:tracePt t="128313" x="7358063" y="4752975"/>
          <p14:tracePt t="128319" x="7294563" y="4752975"/>
          <p14:tracePt t="128328" x="7246938" y="4737100"/>
          <p14:tracePt t="128335" x="7215188" y="4721225"/>
          <p14:tracePt t="128342" x="7183438" y="4713288"/>
          <p14:tracePt t="128358" x="7118350" y="4681538"/>
          <p14:tracePt t="128372" x="7102475" y="4673600"/>
          <p14:tracePt t="128375" x="7078663" y="4665663"/>
          <p14:tracePt t="128380" x="7062788" y="4649788"/>
          <p14:tracePt t="128410" x="7038975" y="4633913"/>
          <p14:tracePt t="128412" x="6959600" y="4584700"/>
          <p14:tracePt t="128412" x="6935788" y="4568825"/>
          <p14:tracePt t="128425" x="6751638" y="4473575"/>
          <p14:tracePt t="128432" x="6688138" y="4433888"/>
          <p14:tracePt t="128440" x="6600825" y="4394200"/>
          <p14:tracePt t="128447" x="6537325" y="4362450"/>
          <p14:tracePt t="128455" x="6410325" y="4314825"/>
          <p14:tracePt t="128479" x="5946775" y="4170363"/>
          <p14:tracePt t="128485" x="5803900" y="4138613"/>
          <p14:tracePt t="128492" x="5708650" y="4138613"/>
          <p14:tracePt t="128500" x="5627688" y="4130675"/>
          <p14:tracePt t="128507" x="5548313" y="4130675"/>
          <p14:tracePt t="128515" x="5484813" y="4122738"/>
          <p14:tracePt t="128537" x="5413375" y="4122738"/>
          <p14:tracePt t="128538" x="5318125" y="4114800"/>
          <p14:tracePt t="128545" x="5276850" y="4114800"/>
          <p14:tracePt t="128553" x="5245100" y="4114800"/>
          <p14:tracePt t="128559" x="5189538" y="4114800"/>
          <p14:tracePt t="128567" x="5133975" y="4114800"/>
          <p14:tracePt t="128582" x="5062538" y="4114800"/>
          <p14:tracePt t="128582" x="4991100" y="4130675"/>
          <p14:tracePt t="128590" x="4918075" y="4146550"/>
          <p14:tracePt t="128597" x="4838700" y="4162425"/>
          <p14:tracePt t="128605" x="4751388" y="4178300"/>
          <p14:tracePt t="128612" x="4648200" y="4194175"/>
          <p14:tracePt t="128627" x="4559300" y="4194175"/>
          <p14:tracePt t="128628" x="4464050" y="4202113"/>
          <p14:tracePt t="128635" x="4368800" y="4202113"/>
          <p14:tracePt t="128642" x="4289425" y="4202113"/>
          <p14:tracePt t="128650" x="4233863" y="4210050"/>
          <p14:tracePt t="128657" x="4168775" y="4210050"/>
          <p14:tracePt t="128666" x="4105275" y="4217988"/>
          <p14:tracePt t="128672" x="4057650" y="4217988"/>
          <p14:tracePt t="128679" x="4025900" y="4225925"/>
          <p14:tracePt t="128702" x="3994150" y="4233863"/>
          <p14:tracePt t="128703" x="3978275" y="4233863"/>
          <p14:tracePt t="128717" x="3970338" y="4233863"/>
          <p14:tracePt t="128747" x="3962400" y="4233863"/>
          <p14:tracePt t="128755" x="3954463" y="4233863"/>
          <p14:tracePt t="128756" x="3922713" y="4233863"/>
          <p14:tracePt t="128762" x="3898900" y="4233863"/>
          <p14:tracePt t="128770" x="3890963" y="4233863"/>
          <p14:tracePt t="128777" x="3867150" y="4233863"/>
          <p14:tracePt t="128785" x="3851275" y="4233863"/>
          <p14:tracePt t="128792" x="3825875" y="4233863"/>
          <p14:tracePt t="128807" x="3810000" y="4233863"/>
          <p14:tracePt t="128815" x="3778250" y="4233863"/>
          <p14:tracePt t="128815" x="3754438" y="4233863"/>
          <p14:tracePt t="128822" x="3730625" y="4233863"/>
          <p14:tracePt t="128837" x="3698875" y="4233863"/>
          <p14:tracePt t="128845" x="3667125" y="4233863"/>
          <p14:tracePt t="128860" x="3603625" y="4233863"/>
          <p14:tracePt t="128861" x="3556000" y="4233863"/>
          <p14:tracePt t="128867" x="3548063" y="4233863"/>
          <p14:tracePt t="128875" x="3540125" y="4233863"/>
          <p14:tracePt t="128882" x="3532188" y="4233863"/>
          <p14:tracePt t="128889" x="3532188" y="4241800"/>
          <p14:tracePt t="128897" x="3524250" y="4241800"/>
          <p14:tracePt t="128920" x="3516313" y="4241800"/>
          <p14:tracePt t="128927" x="3492500" y="4257675"/>
          <p14:tracePt t="128935" x="3476625" y="4265613"/>
          <p14:tracePt t="128958" x="3451225" y="4281488"/>
          <p14:tracePt t="128965" x="3427413" y="4291013"/>
          <p14:tracePt t="128965" x="3387725" y="4314825"/>
          <p14:tracePt t="128966" x="3348038" y="4338638"/>
          <p14:tracePt t="128982" x="3316288" y="4354513"/>
          <p14:tracePt t="128988" x="3308350" y="4354513"/>
          <p14:tracePt t="129302" x="3308350" y="4362450"/>
          <p14:tracePt t="129303" x="3308350" y="4370388"/>
          <p14:tracePt t="129310" x="3308350" y="4378325"/>
          <p14:tracePt t="129311" x="3316288" y="4386263"/>
          <p14:tracePt t="129317" x="3316288" y="4394200"/>
          <p14:tracePt t="129729" x="3332163" y="4394200"/>
          <p14:tracePt t="129746" x="3714750" y="4354513"/>
          <p14:tracePt t="129752" x="4025900" y="4314825"/>
          <p14:tracePt t="129760" x="4281488" y="4273550"/>
          <p14:tracePt t="129767" x="4551363" y="4233863"/>
          <p14:tracePt t="129775" x="4775200" y="4210050"/>
          <p14:tracePt t="129782" x="5006975" y="4170363"/>
          <p14:tracePt t="129812" x="5365750" y="4098925"/>
          <p14:tracePt t="129813" x="5516563" y="4059238"/>
          <p14:tracePt t="129814" x="5619750" y="4051300"/>
          <p14:tracePt t="129828" x="5867400" y="4011613"/>
          <p14:tracePt t="129834" x="5946775" y="4003675"/>
          <p14:tracePt t="129849" x="6018213" y="3995738"/>
          <p14:tracePt t="129866" x="6226175" y="3938588"/>
          <p14:tracePt t="129872" x="6273800" y="3922713"/>
          <p14:tracePt t="129880" x="6313488" y="3906838"/>
          <p14:tracePt t="129889" x="6337300" y="3898900"/>
          <p14:tracePt t="129903" x="6361113" y="3898900"/>
          <p14:tracePt t="129947" x="6369050" y="3898900"/>
          <p14:tracePt t="129970" x="6392863" y="3922713"/>
          <p14:tracePt t="129978" x="6410325" y="3938588"/>
          <p14:tracePt t="129985" x="6434138" y="3948113"/>
          <p14:tracePt t="129992" x="6442075" y="3956050"/>
          <p14:tracePt t="129999" x="6457950" y="3963988"/>
          <p14:tracePt t="130015" x="6473825" y="3979863"/>
          <p14:tracePt t="130022" x="6497638" y="3987800"/>
          <p14:tracePt t="130023" x="6513513" y="3987800"/>
          <p14:tracePt t="130037" x="6529388" y="3995738"/>
          <p14:tracePt t="130060" x="6537325" y="4003675"/>
          <p14:tracePt t="130075" x="6545263" y="4003675"/>
          <p14:tracePt t="130097" x="6553200" y="4003675"/>
          <p14:tracePt t="130127" x="6553200" y="3995738"/>
          <p14:tracePt t="130149" x="6553200" y="3987800"/>
          <p14:tracePt t="130180" x="6553200" y="3979863"/>
          <p14:tracePt t="130224" x="6553200" y="3971925"/>
          <p14:tracePt t="130262" x="6553200" y="3963988"/>
          <p14:tracePt t="130278" x="6545263" y="3963988"/>
          <p14:tracePt t="130292" x="6545263" y="3956050"/>
          <p14:tracePt t="130337" x="6537325" y="3948113"/>
          <p14:tracePt t="130353" x="6529388" y="3938588"/>
          <p14:tracePt t="130404" x="6521450" y="3938588"/>
          <p14:tracePt t="130435" x="6513513" y="3938588"/>
          <p14:tracePt t="130450" x="6505575" y="3938588"/>
          <p14:tracePt t="130502" x="6497638" y="3938588"/>
          <p14:tracePt t="130510" x="6497638" y="3930650"/>
          <p14:tracePt t="131890" x="0" y="0"/>
        </p14:tracePtLst>
        <p14:tracePtLst>
          <p14:tracePt t="138530" x="3133725" y="4697413"/>
          <p14:tracePt t="138663" x="3149600" y="4697413"/>
          <p14:tracePt t="138692" x="3157538" y="4697413"/>
          <p14:tracePt t="138694" x="3189288" y="4697413"/>
          <p14:tracePt t="138707" x="3236913" y="4697413"/>
          <p14:tracePt t="138715" x="3260725" y="4697413"/>
          <p14:tracePt t="138730" x="3316288" y="4697413"/>
          <p14:tracePt t="138744" x="3355975" y="4697413"/>
          <p14:tracePt t="138745" x="3403600" y="4697413"/>
          <p14:tracePt t="138753" x="3443288" y="4697413"/>
          <p14:tracePt t="138760" x="3500438" y="4697413"/>
          <p14:tracePt t="138768" x="3532188" y="4697413"/>
          <p14:tracePt t="138784" x="3611563" y="4697413"/>
          <p14:tracePt t="138797" x="3643313" y="4697413"/>
          <p14:tracePt t="138805" x="3667125" y="4697413"/>
          <p14:tracePt t="138812" x="3683000" y="4689475"/>
          <p14:tracePt t="138835" x="3698875" y="4689475"/>
          <p14:tracePt t="138836" x="3706813" y="4689475"/>
          <p14:tracePt t="138850" x="3714750" y="4689475"/>
          <p14:tracePt t="138857" x="3722688" y="4689475"/>
          <p14:tracePt t="138865" x="3730625" y="4689475"/>
          <p14:tracePt t="138872" x="3762375" y="4689475"/>
          <p14:tracePt t="138880" x="3794125" y="4689475"/>
          <p14:tracePt t="138895" x="3883025" y="4689475"/>
          <p14:tracePt t="138902" x="3930650" y="4689475"/>
          <p14:tracePt t="138918" x="4041775" y="4681538"/>
          <p14:tracePt t="138924" x="4113213" y="4681538"/>
          <p14:tracePt t="138947" x="4168775" y="4673600"/>
          <p14:tracePt t="138954" x="4233863" y="4673600"/>
          <p14:tracePt t="138955" x="4313238" y="4673600"/>
          <p14:tracePt t="138956" x="4392613" y="4673600"/>
          <p14:tracePt t="138970" x="4495800" y="4673600"/>
          <p14:tracePt t="138971" x="4559300" y="4673600"/>
          <p14:tracePt t="138977" x="4648200" y="4673600"/>
          <p14:tracePt t="138984" x="4711700" y="4673600"/>
          <p14:tracePt t="139003" x="4878388" y="4673600"/>
          <p14:tracePt t="139015" x="4959350" y="4673600"/>
          <p14:tracePt t="139023" x="5102225" y="4673600"/>
          <p14:tracePt t="139030" x="5157788" y="4673600"/>
          <p14:tracePt t="139037" x="5205413" y="4673600"/>
          <p14:tracePt t="139045" x="5253038" y="4673600"/>
          <p14:tracePt t="139059" x="5292725" y="4673600"/>
          <p14:tracePt t="139067" x="5326063" y="4665663"/>
          <p14:tracePt t="139083" x="5349875" y="4657725"/>
          <p14:tracePt t="139084" x="5357813" y="4657725"/>
          <p14:tracePt t="139112" x="5365750" y="4657725"/>
          <p14:tracePt t="139157" x="5373688" y="4657725"/>
          <p14:tracePt t="139180" x="5373688" y="4649788"/>
          <p14:tracePt t="139181" x="5381625" y="4649788"/>
          <p14:tracePt t="139195" x="5389563" y="4649788"/>
          <p14:tracePt t="139195" x="5397500" y="4649788"/>
          <p14:tracePt t="139247" x="5405438" y="4649788"/>
          <p14:tracePt t="139277" x="5413375" y="4649788"/>
          <p14:tracePt t="139285" x="5421313" y="4649788"/>
          <p14:tracePt t="139300" x="5453063" y="4649788"/>
          <p14:tracePt t="139307" x="5484813" y="4649788"/>
          <p14:tracePt t="139315" x="5508625" y="4649788"/>
          <p14:tracePt t="139322" x="5532438" y="4657725"/>
          <p14:tracePt t="139330" x="5548313" y="4657725"/>
          <p14:tracePt t="139345" x="5564188" y="4657725"/>
          <p14:tracePt t="139360" x="5588000" y="4657725"/>
          <p14:tracePt t="139360" x="5595938" y="4657725"/>
          <p14:tracePt t="139367" x="5603875" y="4657725"/>
          <p14:tracePt t="139374" x="5611813" y="4657725"/>
          <p14:tracePt t="139383" x="5619750" y="4665663"/>
          <p14:tracePt t="139390" x="5627688" y="4665663"/>
          <p14:tracePt t="139404" x="5667375" y="4673600"/>
          <p14:tracePt t="139405" x="5692775" y="4673600"/>
          <p14:tracePt t="139412" x="5716588" y="4681538"/>
          <p14:tracePt t="139420" x="5740400" y="4689475"/>
          <p14:tracePt t="139427" x="5764213" y="4689475"/>
          <p14:tracePt t="139435" x="5788025" y="4697413"/>
          <p14:tracePt t="139442" x="5811838" y="4697413"/>
          <p14:tracePt t="139458" x="5827713" y="4697413"/>
          <p14:tracePt t="139690" x="5835650" y="4697413"/>
          <p14:tracePt t="139697" x="5843588" y="4697413"/>
          <p14:tracePt t="139705" x="5851525" y="4697413"/>
          <p14:tracePt t="139720" x="5859463" y="4697413"/>
          <p14:tracePt t="139736" x="5867400" y="4689475"/>
          <p14:tracePt t="140012" x="5875338" y="4689475"/>
          <p14:tracePt t="140027" x="5891213" y="4689475"/>
          <p14:tracePt t="140035" x="5907088" y="4689475"/>
          <p14:tracePt t="140057" x="5930900" y="4681538"/>
          <p14:tracePt t="140066" x="6059488" y="4673600"/>
          <p14:tracePt t="140079" x="6099175" y="4665663"/>
          <p14:tracePt t="140080" x="6146800" y="4657725"/>
          <p14:tracePt t="140087" x="6202363" y="4641850"/>
          <p14:tracePt t="140095" x="6249988" y="4633913"/>
          <p14:tracePt t="140104" x="6273800" y="4633913"/>
          <p14:tracePt t="140110" x="6289675" y="4624388"/>
          <p14:tracePt t="140133" x="6297613" y="4616450"/>
          <p14:tracePt t="140814" x="6297613" y="4600575"/>
          <p14:tracePt t="140822" x="6297613" y="4584700"/>
          <p14:tracePt t="140830" x="6297613" y="4576763"/>
          <p14:tracePt t="140845" x="6297613" y="4552950"/>
          <p14:tracePt t="140852" x="6297613" y="4537075"/>
          <p14:tracePt t="140860" x="6297613" y="4521200"/>
          <p14:tracePt t="140868" x="6297613" y="4513263"/>
          <p14:tracePt t="140875" x="6297613" y="4497388"/>
          <p14:tracePt t="140882" x="6297613" y="4489450"/>
          <p14:tracePt t="140905" x="6297613" y="4473575"/>
          <p14:tracePt t="140912" x="6297613" y="4457700"/>
          <p14:tracePt t="140935" x="6297613" y="4449763"/>
          <p14:tracePt t="141160" x="6297613" y="4441825"/>
          <p14:tracePt t="141175" x="6297613" y="4433888"/>
          <p14:tracePt t="141190" x="6297613" y="4425950"/>
          <p14:tracePt t="141190" x="6297613" y="4410075"/>
          <p14:tracePt t="141198" x="6297613" y="4394200"/>
          <p14:tracePt t="141205" x="6297613" y="4386263"/>
          <p14:tracePt t="141212" x="6297613" y="4378325"/>
          <p14:tracePt t="141219" x="6297613" y="4370388"/>
          <p14:tracePt t="141242" x="6297613" y="4354513"/>
          <p14:tracePt t="141244" x="6297613" y="4346575"/>
          <p14:tracePt t="141257" x="6297613" y="4338638"/>
          <p14:tracePt t="141265" x="6297613" y="4330700"/>
          <p14:tracePt t="141279" x="6297613" y="4322763"/>
          <p14:tracePt t="141288" x="6297613" y="4314825"/>
          <p14:tracePt t="141295" x="6297613" y="4306888"/>
          <p14:tracePt t="141324" x="6297613" y="4298950"/>
          <p14:tracePt t="141565" x="6289675" y="4306888"/>
          <p14:tracePt t="141572" x="6289675" y="4314825"/>
          <p14:tracePt t="141580" x="6281738" y="4314825"/>
          <p14:tracePt t="141587" x="6281738" y="4322763"/>
          <p14:tracePt t="141602" x="6273800" y="4338638"/>
          <p14:tracePt t="141610" x="6257925" y="4354513"/>
          <p14:tracePt t="141610" x="6257925" y="4362450"/>
          <p14:tracePt t="141625" x="6249988" y="4386263"/>
          <p14:tracePt t="141625" x="6242050" y="4402138"/>
          <p14:tracePt t="141632" x="6242050" y="4418013"/>
          <p14:tracePt t="141640" x="6234113" y="4433888"/>
          <p14:tracePt t="141648" x="6234113" y="4449763"/>
          <p14:tracePt t="141654" x="6226175" y="4457700"/>
          <p14:tracePt t="141662" x="6226175" y="4465638"/>
          <p14:tracePt t="141669" x="6226175" y="4473575"/>
          <p14:tracePt t="141692" x="6226175" y="4481513"/>
          <p14:tracePt t="141700" x="6234113" y="4489450"/>
          <p14:tracePt t="141715" x="6242050" y="4489450"/>
          <p14:tracePt t="141730" x="6257925" y="4497388"/>
          <p14:tracePt t="141732" x="6273800" y="4505325"/>
          <p14:tracePt t="141745" x="6289675" y="4521200"/>
          <p14:tracePt t="141760" x="6297613" y="4521200"/>
          <p14:tracePt t="141768" x="6305550" y="4521200"/>
          <p14:tracePt t="141790" x="6313488" y="4521200"/>
          <p14:tracePt t="141798" x="6321425" y="4521200"/>
          <p14:tracePt t="141977" x="6321425" y="4529138"/>
          <p14:tracePt t="141992" x="6321425" y="4545013"/>
          <p14:tracePt t="142000" x="6321425" y="4552950"/>
          <p14:tracePt t="142009" x="6321425" y="4568825"/>
          <p14:tracePt t="142022" x="6313488" y="4592638"/>
          <p14:tracePt t="142030" x="6305550" y="4600575"/>
          <p14:tracePt t="142142" x="6305550" y="4608513"/>
          <p14:tracePt t="142151" x="6297613" y="4608513"/>
          <p14:tracePt t="142164" x="6297613" y="4616450"/>
          <p14:tracePt t="142457" x="6297613" y="4608513"/>
          <p14:tracePt t="142472" x="6289675" y="4608513"/>
          <p14:tracePt t="142480" x="6289675" y="4600575"/>
          <p14:tracePt t="142555" x="6289675" y="4592638"/>
          <p14:tracePt t="151993" x="6138863" y="4568825"/>
          <p14:tracePt t="151995" x="5692775" y="4560888"/>
          <p14:tracePt t="151998" x="5532438" y="4560888"/>
          <p14:tracePt t="151999" x="5334000" y="4584700"/>
          <p14:tracePt t="152013" x="5086350" y="4616450"/>
          <p14:tracePt t="152014" x="4846638" y="4665663"/>
          <p14:tracePt t="152021" x="4640263" y="4721225"/>
          <p14:tracePt t="152028" x="4479925" y="4776788"/>
          <p14:tracePt t="152036" x="4305300" y="4816475"/>
          <p14:tracePt t="152043" x="4168775" y="4872038"/>
          <p14:tracePt t="152051" x="4049713" y="4919663"/>
          <p14:tracePt t="152066" x="3954463" y="4967288"/>
          <p14:tracePt t="152067" x="3859213" y="5000625"/>
          <p14:tracePt t="152073" x="3778250" y="5048250"/>
          <p14:tracePt t="152081" x="3706813" y="5080000"/>
          <p14:tracePt t="152090" x="3659188" y="5103813"/>
          <p14:tracePt t="152103" x="3603625" y="5127625"/>
          <p14:tracePt t="152105" x="3571875" y="5143500"/>
          <p14:tracePt t="152127" x="3508375" y="5159375"/>
          <p14:tracePt t="152133" x="3492500" y="5167313"/>
          <p14:tracePt t="152141" x="3484563" y="5167313"/>
          <p14:tracePt t="152148" x="3476625" y="5167313"/>
          <p14:tracePt t="152156" x="3467100" y="5167313"/>
          <p14:tracePt t="152178" x="3435350" y="5175250"/>
          <p14:tracePt t="152179" x="3411538" y="5175250"/>
          <p14:tracePt t="152186" x="3371850" y="5183188"/>
          <p14:tracePt t="152193" x="3340100" y="5183188"/>
          <p14:tracePt t="152201" x="3300413" y="5191125"/>
          <p14:tracePt t="152216" x="3228975" y="5207000"/>
          <p14:tracePt t="152223" x="3165475" y="5214938"/>
          <p14:tracePt t="152224" x="3076575" y="5238750"/>
          <p14:tracePt t="152230" x="3005138" y="5254625"/>
          <p14:tracePt t="152239" x="2925763" y="5270500"/>
          <p14:tracePt t="152246" x="2846388" y="5294313"/>
          <p14:tracePt t="152253" x="2774950" y="5310188"/>
          <p14:tracePt t="152268" x="2725738" y="5319713"/>
          <p14:tracePt t="152279" x="2662238" y="5327650"/>
          <p14:tracePt t="152291" x="2566988" y="5335588"/>
          <p14:tracePt t="152293" x="2551113" y="5335588"/>
          <p14:tracePt t="152298" x="2527300" y="5343525"/>
          <p14:tracePt t="152307" x="2503488" y="5343525"/>
          <p14:tracePt t="152314" x="2487613" y="5351463"/>
          <p14:tracePt t="152336" x="2471738" y="5359400"/>
          <p14:tracePt t="152344" x="2455863" y="5359400"/>
          <p14:tracePt t="152344" x="2384425" y="5375275"/>
          <p14:tracePt t="152351" x="2366963" y="5383213"/>
          <p14:tracePt t="152359" x="2343150" y="5391150"/>
          <p14:tracePt t="152366" x="2295525" y="5399088"/>
          <p14:tracePt t="152373" x="2232025" y="5422900"/>
          <p14:tracePt t="152381" x="2176463" y="5438775"/>
          <p14:tracePt t="152388" x="2120900" y="5454650"/>
          <p14:tracePt t="152403" x="2049463" y="5478463"/>
          <p14:tracePt t="152404" x="2008188" y="5486400"/>
          <p14:tracePt t="152411" x="1936750" y="5510213"/>
          <p14:tracePt t="152418" x="1912938" y="5526088"/>
          <p14:tracePt t="152433" x="1825625" y="5549900"/>
          <p14:tracePt t="152457" x="1730375" y="5565775"/>
          <p14:tracePt t="152464" x="1698625" y="5573713"/>
          <p14:tracePt t="152471" x="1666875" y="5581650"/>
          <p14:tracePt t="152479" x="1651000" y="5589588"/>
          <p14:tracePt t="152486" x="1625600" y="5589588"/>
          <p14:tracePt t="152493" x="1609725" y="5589588"/>
          <p14:tracePt t="152500" x="1601788" y="5597525"/>
          <p14:tracePt t="152516" x="1593850" y="5597525"/>
          <p14:tracePt t="152568" x="1585913" y="5597525"/>
          <p14:tracePt t="152569" x="1577975" y="5597525"/>
          <p14:tracePt t="152583" x="1570038" y="5597525"/>
          <p14:tracePt t="152598" x="1562100" y="5605463"/>
          <p14:tracePt t="152621" x="1554163" y="5605463"/>
          <p14:tracePt t="152628" x="1546225" y="5605463"/>
          <p14:tracePt t="152635" x="1546225" y="5613400"/>
          <p14:tracePt t="152681" x="1538288" y="5613400"/>
          <p14:tracePt t="152868" x="1538288" y="5621338"/>
          <p14:tracePt t="152891" x="1538288" y="5629275"/>
          <p14:tracePt t="152899" x="1546225" y="5645150"/>
          <p14:tracePt t="152906" x="1546225" y="5653088"/>
          <p14:tracePt t="152913" x="1546225" y="5662613"/>
          <p14:tracePt t="152951" x="1546225" y="5670550"/>
          <p14:tracePt t="153033" x="1538288" y="5670550"/>
          <p14:tracePt t="153071" x="1530350" y="5670550"/>
          <p14:tracePt t="153243" x="1546225" y="5662613"/>
          <p14:tracePt t="153250" x="1554163" y="5662613"/>
          <p14:tracePt t="153266" x="1570038" y="5662613"/>
          <p14:tracePt t="153289" x="1585913" y="5653088"/>
          <p14:tracePt t="153292" x="1593850" y="5653088"/>
          <p14:tracePt t="153296" x="1601788" y="5653088"/>
          <p14:tracePt t="153303" x="1609725" y="5653088"/>
          <p14:tracePt t="153311" x="1617663" y="5653088"/>
          <p14:tracePt t="153326" x="1633538" y="5653088"/>
          <p14:tracePt t="153327" x="1641475" y="5653088"/>
          <p14:tracePt t="153333" x="1658938" y="5653088"/>
          <p14:tracePt t="153341" x="1674813" y="5653088"/>
          <p14:tracePt t="153348" x="1698625" y="5653088"/>
          <p14:tracePt t="153355" x="1722438" y="5662613"/>
          <p14:tracePt t="153363" x="1754188" y="5662613"/>
          <p14:tracePt t="153378" x="1785938" y="5670550"/>
          <p14:tracePt t="153378" x="1825625" y="5670550"/>
          <p14:tracePt t="153386" x="1857375" y="5678488"/>
          <p14:tracePt t="153401" x="1912938" y="5678488"/>
          <p14:tracePt t="153409" x="1944688" y="5678488"/>
          <p14:tracePt t="153416" x="1976438" y="5678488"/>
          <p14:tracePt t="153423" x="2000250" y="5686425"/>
          <p14:tracePt t="153431" x="2025650" y="5686425"/>
          <p14:tracePt t="153453" x="2041525" y="5686425"/>
          <p14:tracePt t="153455" x="2081213" y="5686425"/>
          <p14:tracePt t="153461" x="2089150" y="5686425"/>
          <p14:tracePt t="153468" x="2097088" y="5686425"/>
          <p14:tracePt t="153476" x="2105025" y="5686425"/>
          <p14:tracePt t="153492" x="2112963" y="5686425"/>
          <p14:tracePt t="153505" x="2120900" y="5686425"/>
          <p14:tracePt t="153513" x="2128838" y="5686425"/>
          <p14:tracePt t="153528" x="2144713" y="5686425"/>
          <p14:tracePt t="153536" x="2160588" y="5686425"/>
          <p14:tracePt t="153543" x="2176463" y="5686425"/>
          <p14:tracePt t="153566" x="2224088" y="5686425"/>
          <p14:tracePt t="153567" x="2247900" y="5686425"/>
          <p14:tracePt t="153573" x="2287588" y="5686425"/>
          <p14:tracePt t="153581" x="2303463" y="5686425"/>
          <p14:tracePt t="153588" x="2327275" y="5686425"/>
          <p14:tracePt t="153603" x="2351088" y="5686425"/>
          <p14:tracePt t="153611" x="2408238" y="5686425"/>
          <p14:tracePt t="153618" x="2424113" y="5686425"/>
          <p14:tracePt t="153626" x="2432050" y="5686425"/>
          <p14:tracePt t="153633" x="2447925" y="5686425"/>
          <p14:tracePt t="153641" x="2455863" y="5686425"/>
          <p14:tracePt t="153663" x="2463800" y="5686425"/>
          <p14:tracePt t="153678" x="2471738" y="5686425"/>
          <p14:tracePt t="153716" x="2479675" y="5686425"/>
          <p14:tracePt t="153760" x="2487613" y="5686425"/>
          <p14:tracePt t="154302" x="0" y="0"/>
        </p14:tracePtLst>
        <p14:tracePtLst>
          <p14:tracePt t="162531" x="2089150" y="5718175"/>
          <p14:tracePt t="162604" x="2105025" y="5710238"/>
          <p14:tracePt t="162611" x="2120900" y="5702300"/>
          <p14:tracePt t="162612" x="2128838" y="5694363"/>
          <p14:tracePt t="162619" x="2144713" y="5694363"/>
          <p14:tracePt t="162627" x="2160588" y="5686425"/>
          <p14:tracePt t="162635" x="2168525" y="5686425"/>
          <p14:tracePt t="162641" x="2184400" y="5678488"/>
          <p14:tracePt t="162649" x="2200275" y="5678488"/>
          <p14:tracePt t="162657" x="2216150" y="5670550"/>
          <p14:tracePt t="162664" x="2232025" y="5670550"/>
          <p14:tracePt t="162672" x="2255838" y="5662613"/>
          <p14:tracePt t="162679" x="2271713" y="5662613"/>
          <p14:tracePt t="162687" x="2303463" y="5653088"/>
          <p14:tracePt t="162694" x="2351088" y="5653088"/>
          <p14:tracePt t="162701" x="2408238" y="5645150"/>
          <p14:tracePt t="162724" x="2471738" y="5629275"/>
          <p14:tracePt t="162725" x="2495550" y="5629275"/>
          <p14:tracePt t="162731" x="2519363" y="5621338"/>
          <p14:tracePt t="162739" x="2543175" y="5621338"/>
          <p14:tracePt t="162747" x="2551113" y="5621338"/>
          <p14:tracePt t="162761" x="2559050" y="5621338"/>
          <p14:tracePt t="162769" x="2582863" y="5621338"/>
          <p14:tracePt t="162777" x="2590800" y="5621338"/>
          <p14:tracePt t="162784" x="2598738" y="5621338"/>
          <p14:tracePt t="162792" x="2614613" y="5613400"/>
          <p14:tracePt t="162799" x="2630488" y="5613400"/>
          <p14:tracePt t="162814" x="2646363" y="5605463"/>
          <p14:tracePt t="162815" x="2654300" y="5597525"/>
          <p14:tracePt t="162821" x="2670175" y="5597525"/>
          <p14:tracePt t="162837" x="2686050" y="5589588"/>
          <p14:tracePt t="162837" x="2709863" y="5581650"/>
          <p14:tracePt t="162844" x="2733675" y="5573713"/>
          <p14:tracePt t="162851" x="2790825" y="5557838"/>
          <p14:tracePt t="162859" x="2854325" y="5541963"/>
          <p14:tracePt t="162873" x="2909888" y="5534025"/>
          <p14:tracePt t="162874" x="2997200" y="5510213"/>
          <p14:tracePt t="162881" x="3125788" y="5478463"/>
          <p14:tracePt t="162889" x="3197225" y="5462588"/>
          <p14:tracePt t="162897" x="3324225" y="5438775"/>
          <p14:tracePt t="162904" x="3427413" y="5407025"/>
          <p14:tracePt t="162911" x="3563938" y="5383213"/>
          <p14:tracePt t="162927" x="3810000" y="5343525"/>
          <p14:tracePt t="162941" x="4033838" y="5327650"/>
          <p14:tracePt t="162949" x="4144963" y="5319713"/>
          <p14:tracePt t="162950" x="4273550" y="5302250"/>
          <p14:tracePt t="162957" x="4416425" y="5278438"/>
          <p14:tracePt t="162964" x="4527550" y="5254625"/>
          <p14:tracePt t="162978" x="4600575" y="5238750"/>
          <p14:tracePt t="162980" x="4687888" y="5222875"/>
          <p14:tracePt t="163001" x="4799013" y="5183188"/>
          <p14:tracePt t="163003" x="4951413" y="5151438"/>
          <p14:tracePt t="163009" x="5046663" y="5119688"/>
          <p14:tracePt t="163017" x="5094288" y="5103813"/>
          <p14:tracePt t="163024" x="5149850" y="5080000"/>
          <p14:tracePt t="163032" x="5221288" y="5056188"/>
          <p14:tracePt t="163039" x="5276850" y="5040313"/>
          <p14:tracePt t="163047" x="5341938" y="5016500"/>
          <p14:tracePt t="163061" x="5397500" y="5000625"/>
          <p14:tracePt t="163069" x="5532438" y="4959350"/>
          <p14:tracePt t="163077" x="5595938" y="4935538"/>
          <p14:tracePt t="163084" x="5635625" y="4927600"/>
          <p14:tracePt t="163091" x="5692775" y="4911725"/>
          <p14:tracePt t="163114" x="5811838" y="4879975"/>
          <p14:tracePt t="163116" x="5867400" y="4864100"/>
          <p14:tracePt t="163122" x="5899150" y="4856163"/>
          <p14:tracePt t="163129" x="5930900" y="4840288"/>
          <p14:tracePt t="163137" x="5962650" y="4824413"/>
          <p14:tracePt t="163144" x="5986463" y="4824413"/>
          <p14:tracePt t="163151" x="6018213" y="4808538"/>
          <p14:tracePt t="163167" x="6043613" y="4792663"/>
          <p14:tracePt t="163174" x="6067425" y="4776788"/>
          <p14:tracePt t="163183" x="6083300" y="4776788"/>
          <p14:tracePt t="163189" x="6115050" y="4760913"/>
          <p14:tracePt t="163204" x="6154738" y="4752975"/>
          <p14:tracePt t="163211" x="6194425" y="4745038"/>
          <p14:tracePt t="163226" x="6249988" y="4729163"/>
          <p14:tracePt t="163227" x="6337300" y="4697413"/>
          <p14:tracePt t="163234" x="6376988" y="4681538"/>
          <p14:tracePt t="163242" x="6392863" y="4665663"/>
          <p14:tracePt t="163249" x="6426200" y="4649788"/>
          <p14:tracePt t="163257" x="6450013" y="4633913"/>
          <p14:tracePt t="163271" x="6465888" y="4616450"/>
          <p14:tracePt t="163279" x="6489700" y="4592638"/>
          <p14:tracePt t="163287" x="6489700" y="4584700"/>
          <p14:tracePt t="163294" x="6497638" y="4576763"/>
          <p14:tracePt t="163301" x="6497638" y="4568825"/>
          <p14:tracePt t="163310" x="6505575" y="4568825"/>
          <p14:tracePt t="163324" x="6505575" y="4560888"/>
          <p14:tracePt t="163354" x="6505575" y="4552950"/>
          <p14:tracePt t="163369" x="6513513" y="4552950"/>
          <p14:tracePt t="163377" x="6513513" y="4545013"/>
          <p14:tracePt t="163392" x="6513513" y="4537075"/>
          <p14:tracePt t="164314" x="6505575" y="4537075"/>
          <p14:tracePt t="164337" x="6497638" y="4545013"/>
          <p14:tracePt t="164366" x="6489700" y="4545013"/>
          <p14:tracePt t="164411" x="6489700" y="4552950"/>
          <p14:tracePt t="164434" x="6481763" y="4552950"/>
          <p14:tracePt t="164457" x="6481763" y="4560888"/>
          <p14:tracePt t="164464" x="6473825" y="4560888"/>
          <p14:tracePt t="164472" x="6465888" y="4560888"/>
          <p14:tracePt t="164494" x="6465888" y="4568825"/>
          <p14:tracePt t="164502" x="6450013" y="4584700"/>
          <p14:tracePt t="164502" x="6434138" y="4608513"/>
          <p14:tracePt t="164509" x="6426200" y="4624388"/>
          <p14:tracePt t="164517" x="6418263" y="4641850"/>
          <p14:tracePt t="164524" x="6410325" y="4657725"/>
          <p14:tracePt t="164539" x="6376988" y="4697413"/>
          <p14:tracePt t="164546" x="6361113" y="4713288"/>
          <p14:tracePt t="164554" x="6353175" y="4737100"/>
          <p14:tracePt t="164561" x="6337300" y="4752975"/>
          <p14:tracePt t="164569" x="6321425" y="4776788"/>
          <p14:tracePt t="164576" x="6297613" y="4808538"/>
          <p14:tracePt t="164592" x="6257925" y="4879975"/>
          <p14:tracePt t="164607" x="6202363" y="4943475"/>
          <p14:tracePt t="164614" x="6170613" y="4992688"/>
          <p14:tracePt t="164621" x="6138863" y="5032375"/>
          <p14:tracePt t="164629" x="6099175" y="5087938"/>
          <p14:tracePt t="164637" x="6059488" y="5135563"/>
          <p14:tracePt t="164644" x="6018213" y="5199063"/>
          <p14:tracePt t="164667" x="5962650" y="5270500"/>
          <p14:tracePt t="164667" x="5938838" y="5302250"/>
          <p14:tracePt t="164674" x="5915025" y="5327650"/>
          <p14:tracePt t="164682" x="5907088" y="5343525"/>
          <p14:tracePt t="164696" x="5891213" y="5359400"/>
          <p14:tracePt t="164712" x="5883275" y="5375275"/>
          <p14:tracePt t="164726" x="5875338" y="5391150"/>
          <p14:tracePt t="164733" x="5867400" y="5399088"/>
          <p14:tracePt t="164757" x="5859463" y="5407025"/>
          <p14:tracePt t="164764" x="5851525" y="5407025"/>
          <p14:tracePt t="164779" x="5843588" y="5422900"/>
          <p14:tracePt t="164787" x="5827713" y="5430838"/>
          <p14:tracePt t="164794" x="5811838" y="5438775"/>
          <p14:tracePt t="164802" x="5788025" y="5446713"/>
          <p14:tracePt t="164809" x="5748338" y="5462588"/>
          <p14:tracePt t="164824" x="5724525" y="5478463"/>
          <p14:tracePt t="164832" x="5676900" y="5494338"/>
          <p14:tracePt t="164833" x="5619750" y="5518150"/>
          <p14:tracePt t="164839" x="5588000" y="5534025"/>
          <p14:tracePt t="164847" x="5524500" y="5557838"/>
          <p14:tracePt t="164854" x="5468938" y="5573713"/>
          <p14:tracePt t="164869" x="5413375" y="5597525"/>
          <p14:tracePt t="164877" x="5365750" y="5621338"/>
          <p14:tracePt t="164892" x="5245100" y="5653088"/>
          <p14:tracePt t="164893" x="5197475" y="5670550"/>
          <p14:tracePt t="164901" x="5102225" y="5694363"/>
          <p14:tracePt t="164907" x="5046663" y="5710238"/>
          <p14:tracePt t="164915" x="4967288" y="5734050"/>
          <p14:tracePt t="164921" x="4902200" y="5757863"/>
          <p14:tracePt t="164944" x="4751388" y="5821363"/>
          <p14:tracePt t="164946" x="4672013" y="5853113"/>
          <p14:tracePt t="164952" x="4592638" y="5892800"/>
          <p14:tracePt t="164959" x="4543425" y="5908675"/>
          <p14:tracePt t="164966" x="4495800" y="5924550"/>
          <p14:tracePt t="164974" x="4464050" y="5940425"/>
          <p14:tracePt t="164988" x="4440238" y="5948363"/>
          <p14:tracePt t="164990" x="4424363" y="5956300"/>
          <p14:tracePt t="164998" x="4408488" y="5956300"/>
          <p14:tracePt t="165012" x="4400550" y="5956300"/>
          <p14:tracePt t="165019" x="4392613" y="5956300"/>
          <p14:tracePt t="165034" x="4384675" y="5956300"/>
          <p14:tracePt t="165056" x="4368800" y="5964238"/>
          <p14:tracePt t="165058" x="4305300" y="5972175"/>
          <p14:tracePt t="165058" x="4241800" y="5980113"/>
          <p14:tracePt t="165071" x="4025900" y="6005513"/>
          <p14:tracePt t="165078" x="3938588" y="6013450"/>
          <p14:tracePt t="165109" x="3690938" y="6053138"/>
          <p14:tracePt t="165110" x="3571875" y="6061075"/>
          <p14:tracePt t="165111" x="3435350" y="6069013"/>
          <p14:tracePt t="165125" x="3028950" y="6084888"/>
          <p14:tracePt t="165132" x="2917825" y="6084888"/>
          <p14:tracePt t="165154" x="2846388" y="6084888"/>
          <p14:tracePt t="165162" x="2582863" y="6084888"/>
          <p14:tracePt t="165169" x="2535238" y="6084888"/>
          <p14:tracePt t="165177" x="2487613" y="6092825"/>
          <p14:tracePt t="165184" x="2447925" y="6092825"/>
          <p14:tracePt t="165199" x="2392363" y="6100763"/>
          <p14:tracePt t="165222" x="2366963" y="6108700"/>
          <p14:tracePt t="165223" x="2359025" y="6108700"/>
          <p14:tracePt t="165229" x="2351088" y="6108700"/>
          <p14:tracePt t="165282" x="2343150" y="6108700"/>
          <p14:tracePt t="165341" x="2351088" y="6100763"/>
          <p14:tracePt t="165349" x="2366963" y="6092825"/>
          <p14:tracePt t="165357" x="2366963" y="6076950"/>
          <p14:tracePt t="165364" x="2374900" y="6061075"/>
          <p14:tracePt t="165379" x="2374900" y="6045200"/>
          <p14:tracePt t="165387" x="2374900" y="6037263"/>
          <p14:tracePt t="165388" x="2366963" y="6021388"/>
          <p14:tracePt t="165394" x="2343150" y="5995988"/>
          <p14:tracePt t="165402" x="2327275" y="5980113"/>
          <p14:tracePt t="165409" x="2287588" y="5948363"/>
          <p14:tracePt t="165417" x="2255838" y="5924550"/>
          <p14:tracePt t="165432" x="2192338" y="5900738"/>
          <p14:tracePt t="165446" x="2128838" y="5884863"/>
          <p14:tracePt t="165447" x="2065338" y="5861050"/>
          <p14:tracePt t="165448" x="2008188" y="5845175"/>
          <p14:tracePt t="165454" x="1920875" y="5829300"/>
          <p14:tracePt t="165462" x="1857375" y="5813425"/>
          <p14:tracePt t="165469" x="1785938" y="5805488"/>
          <p14:tracePt t="165476" x="1722438" y="5789613"/>
          <p14:tracePt t="165499" x="1625600" y="5781675"/>
          <p14:tracePt t="165499" x="1601788" y="5781675"/>
          <p14:tracePt t="165507" x="1585913" y="5781675"/>
          <p14:tracePt t="165514" x="1570038" y="5781675"/>
          <p14:tracePt t="165663" x="1585913" y="5781675"/>
          <p14:tracePt t="165671" x="1609725" y="5773738"/>
          <p14:tracePt t="165679" x="1633538" y="5765800"/>
          <p14:tracePt t="165687" x="1651000" y="5765800"/>
          <p14:tracePt t="165695" x="1674813" y="5757863"/>
          <p14:tracePt t="165724" x="1746250" y="5741988"/>
          <p14:tracePt t="165725" x="1785938" y="5726113"/>
          <p14:tracePt t="165725" x="1817688" y="5710238"/>
          <p14:tracePt t="165738" x="1905000" y="5686425"/>
          <p14:tracePt t="165746" x="1920875" y="5670550"/>
          <p14:tracePt t="165754" x="1952625" y="5662613"/>
          <p14:tracePt t="165776" x="1968500" y="5653088"/>
          <p14:tracePt t="165776" x="1992313" y="5645150"/>
          <p14:tracePt t="165778" x="2000250" y="5637213"/>
          <p14:tracePt t="165784" x="2017713" y="5621338"/>
          <p14:tracePt t="165791" x="2025650" y="5621338"/>
          <p14:tracePt t="165979" x="2033588" y="5621338"/>
          <p14:tracePt t="165997" x="2073275" y="5629275"/>
          <p14:tracePt t="166001" x="2105025" y="5629275"/>
          <p14:tracePt t="166009" x="2112963" y="5629275"/>
          <p14:tracePt t="166016" x="2144713" y="5637213"/>
          <p14:tracePt t="166024" x="2184400" y="5637213"/>
          <p14:tracePt t="166032" x="2208213" y="5637213"/>
          <p14:tracePt t="166054" x="2247900" y="5637213"/>
          <p14:tracePt t="166055" x="2263775" y="5637213"/>
          <p14:tracePt t="166061" x="2271713" y="5637213"/>
          <p14:tracePt t="166069" x="2287588" y="5637213"/>
          <p14:tracePt t="166077" x="2303463" y="5637213"/>
          <p14:tracePt t="166084" x="2311400" y="5637213"/>
          <p14:tracePt t="166099" x="2319338" y="5637213"/>
          <p14:tracePt t="166106" x="2327275" y="5637213"/>
          <p14:tracePt t="166248" x="2327275" y="5645150"/>
          <p14:tracePt t="166264" x="2319338" y="5653088"/>
          <p14:tracePt t="166271" x="2319338" y="5662613"/>
          <p14:tracePt t="166279" x="2311400" y="5670550"/>
          <p14:tracePt t="166286" x="2303463" y="5678488"/>
          <p14:tracePt t="166294" x="2287588" y="5694363"/>
          <p14:tracePt t="166308" x="2271713" y="5710238"/>
          <p14:tracePt t="166309" x="2255838" y="5718175"/>
          <p14:tracePt t="166332" x="2216150" y="5757863"/>
          <p14:tracePt t="166333" x="2192338" y="5781675"/>
          <p14:tracePt t="166338" x="2128838" y="5829300"/>
          <p14:tracePt t="166347" x="2065338" y="5892800"/>
          <p14:tracePt t="166354" x="2017713" y="5932488"/>
          <p14:tracePt t="166378" x="1897063" y="5995988"/>
          <p14:tracePt t="166384" x="1881188" y="6013450"/>
          <p14:tracePt t="166399" x="1873250" y="6021388"/>
          <p14:tracePt t="166496" x="1865313" y="6021388"/>
          <p14:tracePt t="166503" x="1857375" y="6021388"/>
          <p14:tracePt t="166511" x="1849438" y="6021388"/>
          <p14:tracePt t="166519" x="1841500" y="6021388"/>
          <p14:tracePt t="166534" x="1833563" y="6021388"/>
          <p14:tracePt t="166541" x="1809750" y="6021388"/>
          <p14:tracePt t="166556" x="1785938" y="6021388"/>
          <p14:tracePt t="166556" x="1778000" y="6029325"/>
          <p14:tracePt t="166558" x="1762125" y="6029325"/>
          <p14:tracePt t="166564" x="1746250" y="6029325"/>
          <p14:tracePt t="166571" x="1722438" y="6029325"/>
          <p14:tracePt t="166579" x="1706563" y="6029325"/>
          <p14:tracePt t="166609" x="1658938" y="6045200"/>
          <p14:tracePt t="166610" x="1585913" y="6076950"/>
          <p14:tracePt t="166624" x="1514475" y="6100763"/>
          <p14:tracePt t="166632" x="1490663" y="6108700"/>
          <p14:tracePt t="166648" x="1466850" y="6116638"/>
          <p14:tracePt t="166654" x="1458913" y="6124575"/>
          <p14:tracePt t="166661" x="1450975" y="6124575"/>
          <p14:tracePt t="166669" x="1443038" y="6124575"/>
          <p14:tracePt t="166699" x="1443038" y="6132513"/>
          <p14:tracePt t="166751" x="1435100" y="6132513"/>
          <p14:tracePt t="166774" x="1427163" y="6132513"/>
          <p14:tracePt t="166782" x="1411288" y="6132513"/>
          <p14:tracePt t="166789" x="1387475" y="6140450"/>
          <p14:tracePt t="166797" x="1363663" y="6140450"/>
          <p14:tracePt t="166811" x="1339850" y="6148388"/>
          <p14:tracePt t="166819" x="1323975" y="6156325"/>
          <p14:tracePt t="166834" x="1308100" y="6164263"/>
          <p14:tracePt t="166835" x="1274763" y="6180138"/>
          <p14:tracePt t="166849" x="1266825" y="6180138"/>
          <p14:tracePt t="166857" x="1266825" y="6188075"/>
          <p14:tracePt t="167397" x="0" y="0"/>
        </p14:tracePtLst>
        <p14:tracePtLst>
          <p14:tracePt t="175085" x="741363" y="6364288"/>
          <p14:tracePt t="175151" x="749300" y="6364288"/>
          <p14:tracePt t="175159" x="788988" y="6348413"/>
          <p14:tracePt t="175167" x="812800" y="6338888"/>
          <p14:tracePt t="175174" x="844550" y="6330950"/>
          <p14:tracePt t="175189" x="876300" y="6323013"/>
          <p14:tracePt t="175190" x="925513" y="6307138"/>
          <p14:tracePt t="175212" x="1044575" y="6283325"/>
          <p14:tracePt t="175213" x="1108075" y="6275388"/>
          <p14:tracePt t="175219" x="1187450" y="6259513"/>
          <p14:tracePt t="175227" x="1219200" y="6251575"/>
          <p14:tracePt t="175234" x="1266825" y="6243638"/>
          <p14:tracePt t="175241" x="1323975" y="6235700"/>
          <p14:tracePt t="175249" x="1387475" y="6227763"/>
          <p14:tracePt t="175257" x="1435100" y="6227763"/>
          <p14:tracePt t="175271" x="1474788" y="6227763"/>
          <p14:tracePt t="175272" x="1538288" y="6227763"/>
          <p14:tracePt t="175279" x="1570038" y="6227763"/>
          <p14:tracePt t="175287" x="1601788" y="6219825"/>
          <p14:tracePt t="175294" x="1633538" y="6219825"/>
          <p14:tracePt t="175301" x="1658938" y="6211888"/>
          <p14:tracePt t="175309" x="1674813" y="6211888"/>
          <p14:tracePt t="175324" x="1698625" y="6211888"/>
          <p14:tracePt t="175331" x="1706563" y="6211888"/>
          <p14:tracePt t="175339" x="1714500" y="6211888"/>
          <p14:tracePt t="175354" x="1722438" y="6211888"/>
          <p14:tracePt t="175377" x="1738313" y="6211888"/>
          <p14:tracePt t="175384" x="1754188" y="6211888"/>
          <p14:tracePt t="175391" x="1762125" y="6211888"/>
          <p14:tracePt t="175399" x="1785938" y="6211888"/>
          <p14:tracePt t="175413" x="1825625" y="6211888"/>
          <p14:tracePt t="175421" x="1881188" y="6219825"/>
          <p14:tracePt t="175438" x="2073275" y="6251575"/>
          <p14:tracePt t="175444" x="2152650" y="6259513"/>
          <p14:tracePt t="175452" x="2192338" y="6259513"/>
          <p14:tracePt t="175459" x="2232025" y="6259513"/>
          <p14:tracePt t="175467" x="2271713" y="6259513"/>
          <p14:tracePt t="175481" x="2295525" y="6259513"/>
          <p14:tracePt t="175489" x="2303463" y="6259513"/>
          <p14:tracePt t="175505" x="2311400" y="6259513"/>
          <p14:tracePt t="175557" x="2311400" y="6251575"/>
          <p14:tracePt t="175564" x="2295525" y="6235700"/>
          <p14:tracePt t="175571" x="2255838" y="6219825"/>
          <p14:tracePt t="175579" x="2192338" y="6203950"/>
          <p14:tracePt t="175587" x="2105025" y="6188075"/>
          <p14:tracePt t="175602" x="1944688" y="6164263"/>
          <p14:tracePt t="175609" x="1849438" y="6156325"/>
          <p14:tracePt t="175617" x="1785938" y="6156325"/>
          <p14:tracePt t="175624" x="1698625" y="6156325"/>
          <p14:tracePt t="175647" x="1625600" y="6156325"/>
          <p14:tracePt t="175654" x="1506538" y="6156325"/>
          <p14:tracePt t="175655" x="1474788" y="6156325"/>
          <p14:tracePt t="175661" x="1450975" y="6164263"/>
          <p14:tracePt t="175669" x="1443038" y="6164263"/>
          <p14:tracePt t="175676" x="1435100" y="6164263"/>
          <p14:tracePt t="175713" x="1427163" y="6164263"/>
          <p14:tracePt t="175811" x="1450975" y="6180138"/>
          <p14:tracePt t="175812" x="1506538" y="6196013"/>
          <p14:tracePt t="175819" x="1546225" y="6211888"/>
          <p14:tracePt t="175826" x="1593850" y="6211888"/>
          <p14:tracePt t="175834" x="1651000" y="6227763"/>
          <p14:tracePt t="175841" x="1714500" y="6235700"/>
          <p14:tracePt t="175849" x="1762125" y="6251575"/>
          <p14:tracePt t="175857" x="1785938" y="6251575"/>
          <p14:tracePt t="175879" x="1825625" y="6267450"/>
          <p14:tracePt t="175880" x="1841500" y="6267450"/>
          <p14:tracePt t="175932" x="1833563" y="6267450"/>
          <p14:tracePt t="175939" x="1809750" y="6267450"/>
          <p14:tracePt t="175947" x="1778000" y="6267450"/>
          <p14:tracePt t="175954" x="1746250" y="6267450"/>
          <p14:tracePt t="175977" x="1698625" y="6259513"/>
          <p14:tracePt t="175978" x="1570038" y="6259513"/>
          <p14:tracePt t="175989" x="1482725" y="6259513"/>
          <p14:tracePt t="175991" x="1443038" y="6259513"/>
          <p14:tracePt t="175999" x="1403350" y="6259513"/>
          <p14:tracePt t="176007" x="1379538" y="6259513"/>
          <p14:tracePt t="176014" x="1355725" y="6259513"/>
          <p14:tracePt t="176022" x="1331913" y="6259513"/>
          <p14:tracePt t="176045" x="1323975" y="6259513"/>
          <p14:tracePt t="176090" x="1331913" y="6259513"/>
          <p14:tracePt t="176097" x="1371600" y="6259513"/>
          <p14:tracePt t="176104" x="1443038" y="6275388"/>
          <p14:tracePt t="176112" x="1482725" y="6275388"/>
          <p14:tracePt t="176120" x="1570038" y="6283325"/>
          <p14:tracePt t="176135" x="1762125" y="6299200"/>
          <p14:tracePt t="176141" x="1857375" y="6299200"/>
          <p14:tracePt t="176157" x="2008188" y="6299200"/>
          <p14:tracePt t="176164" x="2049463" y="6299200"/>
          <p14:tracePt t="176172" x="2065338" y="6299200"/>
          <p14:tracePt t="176179" x="2073275" y="6299200"/>
          <p14:tracePt t="176187" x="2081213" y="6299200"/>
          <p14:tracePt t="176224" x="2057400" y="6291263"/>
          <p14:tracePt t="176231" x="1992313" y="6275388"/>
          <p14:tracePt t="176239" x="1936750" y="6267450"/>
          <p14:tracePt t="176246" x="1849438" y="6251575"/>
          <p14:tracePt t="176261" x="1754188" y="6243638"/>
          <p14:tracePt t="176262" x="1666875" y="6219825"/>
          <p14:tracePt t="176269" x="1538288" y="6211888"/>
          <p14:tracePt t="176276" x="1474788" y="6203950"/>
          <p14:tracePt t="176284" x="1403350" y="6196013"/>
          <p14:tracePt t="176299" x="1308100" y="6188075"/>
          <p14:tracePt t="176322" x="1300163" y="6188075"/>
          <p14:tracePt t="176367" x="1323975" y="6188075"/>
          <p14:tracePt t="176373" x="1387475" y="6196013"/>
          <p14:tracePt t="176381" x="1466850" y="6211888"/>
          <p14:tracePt t="176389" x="1585913" y="6243638"/>
          <p14:tracePt t="176396" x="1770063" y="6251575"/>
          <p14:tracePt t="176419" x="2049463" y="6267450"/>
          <p14:tracePt t="176420" x="2168525" y="6275388"/>
          <p14:tracePt t="176426" x="2271713" y="6275388"/>
          <p14:tracePt t="176434" x="2295525" y="6275388"/>
          <p14:tracePt t="176441" x="2311400" y="6275388"/>
          <p14:tracePt t="176449" x="2319338" y="6275388"/>
          <p14:tracePt t="176487" x="2255838" y="6267450"/>
          <p14:tracePt t="176494" x="2192338" y="6251575"/>
          <p14:tracePt t="176501" x="2105025" y="6227763"/>
          <p14:tracePt t="176509" x="2000250" y="6211888"/>
          <p14:tracePt t="176524" x="1912938" y="6203950"/>
          <p14:tracePt t="176524" x="1778000" y="6180138"/>
          <p14:tracePt t="176541" x="1554163" y="6164263"/>
          <p14:tracePt t="176546" x="1466850" y="6156325"/>
          <p14:tracePt t="176554" x="1419225" y="6156325"/>
          <p14:tracePt t="176561" x="1371600" y="6148388"/>
          <p14:tracePt t="176569" x="1355725" y="6148388"/>
          <p14:tracePt t="176576" x="1347788" y="6148388"/>
          <p14:tracePt t="176584" x="1339850" y="6148388"/>
          <p14:tracePt t="176622" x="1371600" y="6148388"/>
          <p14:tracePt t="176629" x="1411288" y="6156325"/>
          <p14:tracePt t="176636" x="1450975" y="6164263"/>
          <p14:tracePt t="176643" x="1538288" y="6196013"/>
          <p14:tracePt t="176651" x="1625600" y="6211888"/>
          <p14:tracePt t="176659" x="1738313" y="6227763"/>
          <p14:tracePt t="176666" x="1801813" y="6235700"/>
          <p14:tracePt t="176673" x="1881188" y="6243638"/>
          <p14:tracePt t="176682" x="1960563" y="6251575"/>
          <p14:tracePt t="176696" x="1992313" y="6251575"/>
          <p14:tracePt t="176697" x="2000250" y="6251575"/>
          <p14:tracePt t="176749" x="1992313" y="6251575"/>
          <p14:tracePt t="176749" x="1984375" y="6251575"/>
          <p14:tracePt t="176763" x="1960563" y="6251575"/>
          <p14:tracePt t="176764" x="1952625" y="6251575"/>
          <p14:tracePt t="176772" x="1881188" y="6251575"/>
          <p14:tracePt t="176779" x="1857375" y="6251575"/>
          <p14:tracePt t="176786" x="1809750" y="6251575"/>
          <p14:tracePt t="176794" x="1762125" y="6251575"/>
          <p14:tracePt t="176802" x="1738313" y="6251575"/>
          <p14:tracePt t="176817" x="1682750" y="6251575"/>
          <p14:tracePt t="176823" x="1658938" y="6251575"/>
          <p14:tracePt t="176876" x="1651000" y="6251575"/>
          <p14:tracePt t="176936" x="1658938" y="6259513"/>
          <p14:tracePt t="176937" x="1666875" y="6259513"/>
          <p14:tracePt t="176944" x="1682750" y="6267450"/>
          <p14:tracePt t="176952" x="1698625" y="6275388"/>
          <p14:tracePt t="176959" x="1722438" y="6283325"/>
          <p14:tracePt t="176966" x="1746250" y="6283325"/>
          <p14:tracePt t="176990" x="1793875" y="6291263"/>
          <p14:tracePt t="176990" x="1817688" y="6291263"/>
          <p14:tracePt t="177004" x="1857375" y="6299200"/>
          <p14:tracePt t="177011" x="1873250" y="6307138"/>
          <p14:tracePt t="177019" x="1881188" y="6307138"/>
          <p14:tracePt t="177026" x="1897063" y="6307138"/>
          <p14:tracePt t="177041" x="1912938" y="6307138"/>
          <p14:tracePt t="177042" x="1920875" y="6307138"/>
          <p14:tracePt t="177206" x="1928813" y="6307138"/>
          <p14:tracePt t="177214" x="1936750" y="6307138"/>
          <p14:tracePt t="177228" x="1944688" y="6307138"/>
          <p14:tracePt t="177236" x="1968500" y="6307138"/>
          <p14:tracePt t="177267" x="1992313" y="6307138"/>
          <p14:tracePt t="177274" x="2065338" y="6307138"/>
          <p14:tracePt t="177275" x="2120900" y="6307138"/>
          <p14:tracePt t="177289" x="2359025" y="6307138"/>
          <p14:tracePt t="177297" x="2416175" y="6307138"/>
          <p14:tracePt t="177304" x="2479675" y="6307138"/>
          <p14:tracePt t="177318" x="2503488" y="6307138"/>
          <p14:tracePt t="177319" x="2543175" y="6307138"/>
          <p14:tracePt t="177327" x="2551113" y="6307138"/>
          <p14:tracePt t="178616" x="2551113" y="6299200"/>
          <p14:tracePt t="179599" x="2551113" y="6291263"/>
          <p14:tracePt t="179607" x="2551113" y="6283325"/>
          <p14:tracePt t="179613" x="2551113" y="6267450"/>
          <p14:tracePt t="179621" x="2551113" y="6251575"/>
          <p14:tracePt t="179629" x="2551113" y="6243638"/>
          <p14:tracePt t="179644" x="2551113" y="6235700"/>
          <p14:tracePt t="179652" x="2551113" y="6219825"/>
          <p14:tracePt t="179653" x="2551113" y="6211888"/>
          <p14:tracePt t="179659" x="2551113" y="6203950"/>
          <p14:tracePt t="179674" x="2551113" y="6196013"/>
          <p14:tracePt t="179696" x="2551113" y="6188075"/>
          <p14:tracePt t="180463" x="0" y="0"/>
        </p14:tracePtLst>
      </p14:laserTraceLst>
    </p:ext>
    <p:ext uri="{E180D4A7-C9FB-4DFB-919C-405C955672EB}">
      <p14:showEvtLst xmlns:p14="http://schemas.microsoft.com/office/powerpoint/2010/main">
        <p14:playEvt time="274" objId="147"/>
        <p14:stopEvt time="182093" objId="14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EEAB5-EA8A-49C6-97F0-4D2998050F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9EA3BD-6E64-4DEC-A647-EEA309450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08" name="Freihand 207">
                <a:extLst>
                  <a:ext uri="{FF2B5EF4-FFF2-40B4-BE49-F238E27FC236}">
                    <a16:creationId xmlns:a16="http://schemas.microsoft.com/office/drawing/2014/main" id="{198D2A77-F594-4389-A1E0-C0E556E37AD9}"/>
                  </a:ext>
                </a:extLst>
              </p14:cNvPr>
              <p14:cNvContentPartPr/>
              <p14:nvPr/>
            </p14:nvContentPartPr>
            <p14:xfrm>
              <a:off x="894405" y="3199260"/>
              <a:ext cx="766800" cy="36000"/>
            </p14:xfrm>
          </p:contentPart>
        </mc:Choice>
        <mc:Fallback>
          <p:pic>
            <p:nvPicPr>
              <p:cNvPr id="208" name="Freihand 207">
                <a:extLst>
                  <a:ext uri="{FF2B5EF4-FFF2-40B4-BE49-F238E27FC236}">
                    <a16:creationId xmlns:a16="http://schemas.microsoft.com/office/drawing/2014/main" id="{198D2A77-F594-4389-A1E0-C0E556E37A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765" y="3019620"/>
                <a:ext cx="9464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9" name="Freihand 208">
                <a:extLst>
                  <a:ext uri="{FF2B5EF4-FFF2-40B4-BE49-F238E27FC236}">
                    <a16:creationId xmlns:a16="http://schemas.microsoft.com/office/drawing/2014/main" id="{43073FCD-43A1-48C5-8A7A-E66978902DA7}"/>
                  </a:ext>
                </a:extLst>
              </p14:cNvPr>
              <p14:cNvContentPartPr/>
              <p14:nvPr/>
            </p14:nvContentPartPr>
            <p14:xfrm>
              <a:off x="5490525" y="4962710"/>
              <a:ext cx="648360" cy="67680"/>
            </p14:xfrm>
          </p:contentPart>
        </mc:Choice>
        <mc:Fallback>
          <p:pic>
            <p:nvPicPr>
              <p:cNvPr id="209" name="Freihand 208">
                <a:extLst>
                  <a:ext uri="{FF2B5EF4-FFF2-40B4-BE49-F238E27FC236}">
                    <a16:creationId xmlns:a16="http://schemas.microsoft.com/office/drawing/2014/main" id="{43073FCD-43A1-48C5-8A7A-E66978902D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0885" y="4782710"/>
                <a:ext cx="8280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0" name="Freihand 209">
                <a:extLst>
                  <a:ext uri="{FF2B5EF4-FFF2-40B4-BE49-F238E27FC236}">
                    <a16:creationId xmlns:a16="http://schemas.microsoft.com/office/drawing/2014/main" id="{EEDFDCA7-9236-4009-A40F-C0EF4A0C2956}"/>
                  </a:ext>
                </a:extLst>
              </p14:cNvPr>
              <p14:cNvContentPartPr/>
              <p14:nvPr/>
            </p14:nvContentPartPr>
            <p14:xfrm>
              <a:off x="5554245" y="4757510"/>
              <a:ext cx="378000" cy="30960"/>
            </p14:xfrm>
          </p:contentPart>
        </mc:Choice>
        <mc:Fallback>
          <p:pic>
            <p:nvPicPr>
              <p:cNvPr id="210" name="Freihand 209">
                <a:extLst>
                  <a:ext uri="{FF2B5EF4-FFF2-40B4-BE49-F238E27FC236}">
                    <a16:creationId xmlns:a16="http://schemas.microsoft.com/office/drawing/2014/main" id="{EEDFDCA7-9236-4009-A40F-C0EF4A0C29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64605" y="4577870"/>
                <a:ext cx="55764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1" name="Freihand 210">
                <a:extLst>
                  <a:ext uri="{FF2B5EF4-FFF2-40B4-BE49-F238E27FC236}">
                    <a16:creationId xmlns:a16="http://schemas.microsoft.com/office/drawing/2014/main" id="{ACE0DD02-0A2D-49EE-891E-D99CEEA3B766}"/>
                  </a:ext>
                </a:extLst>
              </p14:cNvPr>
              <p14:cNvContentPartPr/>
              <p14:nvPr/>
            </p14:nvContentPartPr>
            <p14:xfrm>
              <a:off x="5530485" y="4768670"/>
              <a:ext cx="633240" cy="105120"/>
            </p14:xfrm>
          </p:contentPart>
        </mc:Choice>
        <mc:Fallback>
          <p:pic>
            <p:nvPicPr>
              <p:cNvPr id="211" name="Freihand 210">
                <a:extLst>
                  <a:ext uri="{FF2B5EF4-FFF2-40B4-BE49-F238E27FC236}">
                    <a16:creationId xmlns:a16="http://schemas.microsoft.com/office/drawing/2014/main" id="{ACE0DD02-0A2D-49EE-891E-D99CEEA3B7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0845" y="4589030"/>
                <a:ext cx="81288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71" name="Freihand 270">
                <a:extLst>
                  <a:ext uri="{FF2B5EF4-FFF2-40B4-BE49-F238E27FC236}">
                    <a16:creationId xmlns:a16="http://schemas.microsoft.com/office/drawing/2014/main" id="{181564DE-54C8-42E4-A225-B2E1A4B74301}"/>
                  </a:ext>
                </a:extLst>
              </p14:cNvPr>
              <p14:cNvContentPartPr/>
              <p14:nvPr/>
            </p14:nvContentPartPr>
            <p14:xfrm>
              <a:off x="358778" y="4221110"/>
              <a:ext cx="8547067" cy="2152417"/>
            </p14:xfrm>
          </p:contentPart>
        </mc:Choice>
        <mc:Fallback>
          <p:pic>
            <p:nvPicPr>
              <p:cNvPr id="271" name="Freihand 270">
                <a:extLst>
                  <a:ext uri="{FF2B5EF4-FFF2-40B4-BE49-F238E27FC236}">
                    <a16:creationId xmlns:a16="http://schemas.microsoft.com/office/drawing/2014/main" id="{181564DE-54C8-42E4-A225-B2E1A4B743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1137" y="4203470"/>
                <a:ext cx="8582708" cy="2188057"/>
              </a:xfrm>
              <a:prstGeom prst="rect">
                <a:avLst/>
              </a:prstGeom>
            </p:spPr>
          </p:pic>
        </mc:Fallback>
      </mc:AlternateContent>
      <p:pic>
        <p:nvPicPr>
          <p:cNvPr id="707" name="mm4s29">
            <a:hlinkClick r:id="" action="ppaction://media"/>
            <a:extLst>
              <a:ext uri="{FF2B5EF4-FFF2-40B4-BE49-F238E27FC236}">
                <a16:creationId xmlns:a16="http://schemas.microsoft.com/office/drawing/2014/main" id="{FB3288E8-FBE2-4374-8FA1-E933A68B1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5622" y="4005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6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46"/>
    </mc:Choice>
    <mc:Fallback>
      <p:transition spd="slow" advTm="11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60" fill="hold"/>
                                        <p:tgtEl>
                                          <p:spTgt spid="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85" x="1992313" y="957263"/>
          <p14:tracePt t="4543" x="2000250" y="957263"/>
          <p14:tracePt t="4550" x="2008188" y="957263"/>
          <p14:tracePt t="4557" x="2017713" y="957263"/>
          <p14:tracePt t="4579" x="2033588" y="957263"/>
          <p14:tracePt t="4587" x="2041525" y="949325"/>
          <p14:tracePt t="4587" x="2057400" y="949325"/>
          <p14:tracePt t="4595" x="2065338" y="949325"/>
          <p14:tracePt t="4602" x="2089150" y="949325"/>
          <p14:tracePt t="4617" x="2105025" y="949325"/>
          <p14:tracePt t="4618" x="2112963" y="949325"/>
          <p14:tracePt t="4640" x="2184400" y="949325"/>
          <p14:tracePt t="4640" x="2232025" y="949325"/>
          <p14:tracePt t="4647" x="2295525" y="949325"/>
          <p14:tracePt t="4655" x="2359025" y="949325"/>
          <p14:tracePt t="4662" x="2400300" y="949325"/>
          <p14:tracePt t="4684" x="2559050" y="949325"/>
          <p14:tracePt t="4686" x="2646363" y="949325"/>
          <p14:tracePt t="4699" x="2733675" y="949325"/>
          <p14:tracePt t="4700" x="2806700" y="949325"/>
          <p14:tracePt t="4707" x="2878138" y="949325"/>
          <p14:tracePt t="4716" x="2917825" y="949325"/>
          <p14:tracePt t="4737" x="2981325" y="949325"/>
          <p14:tracePt t="4753" x="3133725" y="941388"/>
          <p14:tracePt t="4754" x="3165475" y="941388"/>
          <p14:tracePt t="4768" x="3252788" y="933450"/>
          <p14:tracePt t="4774" x="3268663" y="925513"/>
          <p14:tracePt t="4782" x="3292475" y="917575"/>
          <p14:tracePt t="4797" x="3324225" y="909638"/>
          <p14:tracePt t="4804" x="3332163" y="909638"/>
          <p14:tracePt t="4805" x="3348038" y="909638"/>
          <p14:tracePt t="4812" x="3348038" y="901700"/>
          <p14:tracePt t="4858" x="3355975" y="901700"/>
          <p14:tracePt t="4954" x="3363913" y="901700"/>
          <p14:tracePt t="4962" x="3371850" y="901700"/>
          <p14:tracePt t="4977" x="3379788" y="901700"/>
          <p14:tracePt t="5104" x="3371850" y="901700"/>
          <p14:tracePt t="5112" x="3348038" y="901700"/>
          <p14:tracePt t="5127" x="3316288" y="901700"/>
          <p14:tracePt t="5142" x="3276600" y="901700"/>
          <p14:tracePt t="5143" x="3189288" y="909638"/>
          <p14:tracePt t="5149" x="3109913" y="909638"/>
          <p14:tracePt t="5157" x="3068638" y="909638"/>
          <p14:tracePt t="5165" x="3013075" y="917575"/>
          <p14:tracePt t="5172" x="2981325" y="925513"/>
          <p14:tracePt t="5195" x="2901950" y="933450"/>
          <p14:tracePt t="5197" x="2886075" y="933450"/>
          <p14:tracePt t="5202" x="2862263" y="933450"/>
          <p14:tracePt t="5210" x="2854325" y="941388"/>
          <p14:tracePt t="5233" x="2846388" y="941388"/>
          <p14:tracePt t="5240" x="2838450" y="949325"/>
          <p14:tracePt t="5248" x="2830513" y="949325"/>
          <p14:tracePt t="5262" x="2822575" y="949325"/>
          <p14:tracePt t="5292" x="2822575" y="957263"/>
          <p14:tracePt t="5293" x="2814638" y="957263"/>
          <p14:tracePt t="5307" x="2806700" y="965200"/>
          <p14:tracePt t="5487" x="2798763" y="965200"/>
          <p14:tracePt t="5502" x="2798763" y="973138"/>
          <p14:tracePt t="5517" x="2790825" y="981075"/>
          <p14:tracePt t="5518" x="2774950" y="981075"/>
          <p14:tracePt t="5524" x="2774950" y="989013"/>
          <p14:tracePt t="5532" x="2767013" y="989013"/>
          <p14:tracePt t="5540" x="2759075" y="1004888"/>
          <p14:tracePt t="5548" x="2741613" y="1004888"/>
          <p14:tracePt t="5554" x="2741613" y="1012825"/>
          <p14:tracePt t="5570" x="2733675" y="1020763"/>
          <p14:tracePt t="5571" x="2717800" y="1020763"/>
          <p14:tracePt t="5577" x="2709863" y="1028700"/>
          <p14:tracePt t="5585" x="2701925" y="1028700"/>
          <p14:tracePt t="5592" x="2701925" y="1036638"/>
          <p14:tracePt t="5600" x="2693988" y="1036638"/>
          <p14:tracePt t="5607" x="2686050" y="1036638"/>
          <p14:tracePt t="5622" x="2678113" y="1036638"/>
          <p14:tracePt t="5637" x="2678113" y="1044575"/>
          <p14:tracePt t="6425" x="2686050" y="1044575"/>
          <p14:tracePt t="6432" x="2693988" y="1044575"/>
          <p14:tracePt t="6439" x="2701925" y="1036638"/>
          <p14:tracePt t="6463" x="2709863" y="1036638"/>
          <p14:tracePt t="6469" x="2741613" y="1028700"/>
          <p14:tracePt t="6471" x="2759075" y="1028700"/>
          <p14:tracePt t="6477" x="2774950" y="1028700"/>
          <p14:tracePt t="6485" x="2782888" y="1028700"/>
          <p14:tracePt t="6492" x="2798763" y="1028700"/>
          <p14:tracePt t="6514" x="2814638" y="1028700"/>
          <p14:tracePt t="6531" x="2830513" y="1028700"/>
          <p14:tracePt t="6532" x="2846388" y="1028700"/>
          <p14:tracePt t="6889" x="2854325" y="1028700"/>
          <p14:tracePt t="6905" x="2917825" y="1028700"/>
          <p14:tracePt t="6913" x="2957513" y="1028700"/>
          <p14:tracePt t="6920" x="2989263" y="1028700"/>
          <p14:tracePt t="6927" x="3036888" y="1028700"/>
          <p14:tracePt t="6935" x="3100388" y="1036638"/>
          <p14:tracePt t="6942" x="3149600" y="1036638"/>
          <p14:tracePt t="6950" x="3228975" y="1044575"/>
          <p14:tracePt t="6957" x="3300413" y="1044575"/>
          <p14:tracePt t="6972" x="3387725" y="1044575"/>
          <p14:tracePt t="6973" x="3459163" y="1044575"/>
          <p14:tracePt t="6980" x="3548063" y="1044575"/>
          <p14:tracePt t="6987" x="3611563" y="1044575"/>
          <p14:tracePt t="6994" x="3667125" y="1044575"/>
          <p14:tracePt t="7002" x="3722688" y="1036638"/>
          <p14:tracePt t="7025" x="3754438" y="1036638"/>
          <p14:tracePt t="7025" x="3794125" y="1028700"/>
          <p14:tracePt t="7032" x="3810000" y="1020763"/>
          <p14:tracePt t="7040" x="3817938" y="1020763"/>
          <p14:tracePt t="7047" x="3825875" y="1012825"/>
          <p14:tracePt t="7062" x="3833813" y="1012825"/>
          <p14:tracePt t="7085" x="3843338" y="1012825"/>
          <p14:tracePt t="7092" x="3859213" y="1012825"/>
          <p14:tracePt t="7100" x="3867150" y="1012825"/>
          <p14:tracePt t="7107" x="3875088" y="1012825"/>
          <p14:tracePt t="7114" x="3883025" y="1012825"/>
          <p14:tracePt t="7130" x="3898900" y="1004888"/>
          <p14:tracePt t="7137" x="3914775" y="1004888"/>
          <p14:tracePt t="7145" x="3930650" y="1004888"/>
          <p14:tracePt t="7159" x="3938588" y="1004888"/>
          <p14:tracePt t="7182" x="3938588" y="996950"/>
          <p14:tracePt t="7190" x="3946525" y="996950"/>
          <p14:tracePt t="7197" x="3954463" y="996950"/>
          <p14:tracePt t="7212" x="3962400" y="996950"/>
          <p14:tracePt t="7227" x="3970338" y="996950"/>
          <p14:tracePt t="7250" x="3978275" y="996950"/>
          <p14:tracePt t="7257" x="3978275" y="989013"/>
          <p14:tracePt t="8487" x="3970338" y="1012825"/>
          <p14:tracePt t="8501" x="3890963" y="1131888"/>
          <p14:tracePt t="8502" x="3587750" y="1611313"/>
          <p14:tracePt t="8524" x="3117850" y="2400300"/>
          <p14:tracePt t="8525" x="2790825" y="2894013"/>
          <p14:tracePt t="8531" x="2455863" y="3349625"/>
          <p14:tracePt t="8540" x="2303463" y="3579813"/>
          <p14:tracePt t="8547" x="2128838" y="3859213"/>
          <p14:tracePt t="8570" x="1968500" y="4225925"/>
          <p14:tracePt t="8571" x="1928813" y="4314825"/>
          <p14:tracePt t="8585" x="1920875" y="4362450"/>
          <p14:tracePt t="8585" x="1920875" y="4402138"/>
          <p14:tracePt t="8592" x="1920875" y="4433888"/>
          <p14:tracePt t="8600" x="1920875" y="4481513"/>
          <p14:tracePt t="8607" x="1920875" y="4513263"/>
          <p14:tracePt t="8622" x="1920875" y="4673600"/>
          <p14:tracePt t="8637" x="1849438" y="4943475"/>
          <p14:tracePt t="8645" x="1770063" y="5111750"/>
          <p14:tracePt t="8652" x="1730375" y="5207000"/>
          <p14:tracePt t="8659" x="1682750" y="5327650"/>
          <p14:tracePt t="8667" x="1577975" y="5534025"/>
          <p14:tracePt t="8682" x="1498600" y="5694363"/>
          <p14:tracePt t="8689" x="1443038" y="5837238"/>
          <p14:tracePt t="8690" x="1395413" y="5972175"/>
          <p14:tracePt t="8697" x="1339850" y="6092825"/>
          <p14:tracePt t="8705" x="1308100" y="6148388"/>
          <p14:tracePt t="8712" x="1274763" y="6203950"/>
          <p14:tracePt t="8728" x="1219200" y="6267450"/>
          <p14:tracePt t="8742" x="1203325" y="6275388"/>
          <p14:tracePt t="8742" x="1195388" y="6283325"/>
          <p14:tracePt t="8749" x="1179513" y="6283325"/>
          <p14:tracePt t="8757" x="1163638" y="6283325"/>
          <p14:tracePt t="8765" x="1139825" y="6283325"/>
          <p14:tracePt t="8773" x="1116013" y="6283325"/>
          <p14:tracePt t="8779" x="1068388" y="6275388"/>
          <p14:tracePt t="8803" x="996950" y="6227763"/>
          <p14:tracePt t="8803" x="933450" y="6196013"/>
          <p14:tracePt t="8809" x="868363" y="6164263"/>
          <p14:tracePt t="8817" x="820738" y="6140450"/>
          <p14:tracePt t="8824" x="765175" y="6132513"/>
          <p14:tracePt t="8840" x="733425" y="6124575"/>
          <p14:tracePt t="8841" x="685800" y="6124575"/>
          <p14:tracePt t="8847" x="646113" y="6116638"/>
          <p14:tracePt t="8854" x="622300" y="6116638"/>
          <p14:tracePt t="8862" x="606425" y="6116638"/>
          <p14:tracePt t="8870" x="598488" y="6108700"/>
          <p14:tracePt t="8914" x="598488" y="6100763"/>
          <p14:tracePt t="8915" x="598488" y="6076950"/>
          <p14:tracePt t="8923" x="598488" y="6061075"/>
          <p14:tracePt t="8929" x="598488" y="6029325"/>
          <p14:tracePt t="8937" x="598488" y="5988050"/>
          <p14:tracePt t="8945" x="598488" y="5956300"/>
          <p14:tracePt t="8952" x="598488" y="5916613"/>
          <p14:tracePt t="8967" x="598488" y="5868988"/>
          <p14:tracePt t="8974" x="598488" y="5837238"/>
          <p14:tracePt t="8983" x="598488" y="5813425"/>
          <p14:tracePt t="8989" x="598488" y="5789613"/>
          <p14:tracePt t="9004" x="590550" y="5773738"/>
          <p14:tracePt t="9012" x="590550" y="5749925"/>
          <p14:tracePt t="9020" x="590550" y="5741988"/>
          <p14:tracePt t="9027" x="590550" y="5734050"/>
          <p14:tracePt t="9034" x="582613" y="5726113"/>
          <p14:tracePt t="9388" x="598488" y="5726113"/>
          <p14:tracePt t="9395" x="614363" y="5718175"/>
          <p14:tracePt t="9402" x="630238" y="5710238"/>
          <p14:tracePt t="9410" x="654050" y="5710238"/>
          <p14:tracePt t="9417" x="677863" y="5710238"/>
          <p14:tracePt t="9424" x="693738" y="5710238"/>
          <p14:tracePt t="9432" x="717550" y="5702300"/>
          <p14:tracePt t="9439" x="733425" y="5702300"/>
          <p14:tracePt t="9447" x="741363" y="5694363"/>
          <p14:tracePt t="9454" x="749300" y="5694363"/>
          <p14:tracePt t="9470" x="757238" y="5694363"/>
          <p14:tracePt t="9492" x="765175" y="5694363"/>
          <p14:tracePt t="9523" x="773113" y="5694363"/>
          <p14:tracePt t="9530" x="781050" y="5694363"/>
          <p14:tracePt t="9560" x="788988" y="5694363"/>
          <p14:tracePt t="9567" x="796925" y="5694363"/>
          <p14:tracePt t="9590" x="804863" y="5694363"/>
          <p14:tracePt t="9597" x="812800" y="5694363"/>
          <p14:tracePt t="9612" x="820738" y="5694363"/>
          <p14:tracePt t="9620" x="836613" y="5694363"/>
          <p14:tracePt t="9635" x="860425" y="5694363"/>
          <p14:tracePt t="9642" x="900113" y="5686425"/>
          <p14:tracePt t="9650" x="925513" y="5686425"/>
          <p14:tracePt t="9657" x="949325" y="5686425"/>
          <p14:tracePt t="9672" x="981075" y="5686425"/>
          <p14:tracePt t="9680" x="1060450" y="5678488"/>
          <p14:tracePt t="9687" x="1092200" y="5678488"/>
          <p14:tracePt t="9696" x="1147763" y="5678488"/>
          <p14:tracePt t="9702" x="1179513" y="5678488"/>
          <p14:tracePt t="9711" x="1211263" y="5678488"/>
          <p14:tracePt t="9717" x="1250950" y="5678488"/>
          <p14:tracePt t="9734" x="1292225" y="5678488"/>
          <p14:tracePt t="9746" x="1316038" y="5678488"/>
          <p14:tracePt t="9747" x="1339850" y="5678488"/>
          <p14:tracePt t="9748" x="1355725" y="5678488"/>
          <p14:tracePt t="9762" x="1363663" y="5678488"/>
          <p14:tracePt t="9770" x="1371600" y="5678488"/>
          <p14:tracePt t="9778" x="1379538" y="5678488"/>
          <p14:tracePt t="9785" x="1387475" y="5678488"/>
          <p14:tracePt t="9950" x="1355725" y="5678488"/>
          <p14:tracePt t="9957" x="1308100" y="5678488"/>
          <p14:tracePt t="9964" x="1250950" y="5686425"/>
          <p14:tracePt t="9972" x="1147763" y="5710238"/>
          <p14:tracePt t="9980" x="1028700" y="5741988"/>
          <p14:tracePt t="9987" x="892175" y="5797550"/>
          <p14:tracePt t="9995" x="773113" y="5837238"/>
          <p14:tracePt t="10002" x="661988" y="5868988"/>
          <p14:tracePt t="10011" x="590550" y="5900738"/>
          <p14:tracePt t="10017" x="541338" y="5924550"/>
          <p14:tracePt t="10025" x="501650" y="5932488"/>
          <p14:tracePt t="10032" x="469900" y="5948363"/>
          <p14:tracePt t="10040" x="446088" y="5956300"/>
          <p14:tracePt t="10047" x="422275" y="5972175"/>
          <p14:tracePt t="10062" x="414338" y="5972175"/>
          <p14:tracePt t="10071" x="406400" y="5972175"/>
          <p14:tracePt t="10093" x="406400" y="5980113"/>
          <p14:tracePt t="10099" x="398463" y="5980113"/>
          <p14:tracePt t="10124" x="390525" y="5995988"/>
          <p14:tracePt t="10138" x="382588" y="6005513"/>
          <p14:tracePt t="10145" x="374650" y="6021388"/>
          <p14:tracePt t="10152" x="374650" y="6029325"/>
          <p14:tracePt t="10167" x="366713" y="6037263"/>
          <p14:tracePt t="10190" x="366713" y="6045200"/>
          <p14:tracePt t="10197" x="366713" y="6053138"/>
          <p14:tracePt t="10228" x="366713" y="6061075"/>
          <p14:tracePt t="10235" x="374650" y="6076950"/>
          <p14:tracePt t="10243" x="390525" y="6084888"/>
          <p14:tracePt t="10257" x="406400" y="6084888"/>
          <p14:tracePt t="10264" x="414338" y="6092825"/>
          <p14:tracePt t="10279" x="422275" y="6092825"/>
          <p14:tracePt t="10295" x="430213" y="6092825"/>
          <p14:tracePt t="10302" x="454025" y="6116638"/>
          <p14:tracePt t="10303" x="485775" y="6132513"/>
          <p14:tracePt t="10310" x="533400" y="6156325"/>
          <p14:tracePt t="10317" x="590550" y="6180138"/>
          <p14:tracePt t="10324" x="630238" y="6196013"/>
          <p14:tracePt t="10348" x="709613" y="6211888"/>
          <p14:tracePt t="10355" x="836613" y="6227763"/>
          <p14:tracePt t="10355" x="868363" y="6227763"/>
          <p14:tracePt t="10362" x="917575" y="6235700"/>
          <p14:tracePt t="10369" x="933450" y="6235700"/>
          <p14:tracePt t="10378" x="957263" y="6235700"/>
          <p14:tracePt t="10393" x="981075" y="6243638"/>
          <p14:tracePt t="10407" x="996950" y="6243638"/>
          <p14:tracePt t="10414" x="1012825" y="6243638"/>
          <p14:tracePt t="10422" x="1020763" y="6243638"/>
          <p14:tracePt t="10429" x="1036638" y="6243638"/>
          <p14:tracePt t="10445" x="1100138" y="6243638"/>
          <p14:tracePt t="10467" x="1131888" y="6243638"/>
          <p14:tracePt t="10468" x="1203325" y="6243638"/>
          <p14:tracePt t="10475" x="1219200" y="6243638"/>
          <p14:tracePt t="10482" x="1235075" y="6243638"/>
          <p14:tracePt t="10490" x="1258888" y="6243638"/>
          <p14:tracePt t="10497" x="1274763" y="6243638"/>
          <p14:tracePt t="10528" x="1316038" y="6243638"/>
          <p14:tracePt t="10535" x="1347788" y="6243638"/>
          <p14:tracePt t="10543" x="1458913" y="6243638"/>
          <p14:tracePt t="10557" x="1498600" y="6243638"/>
          <p14:tracePt t="10564" x="1530350" y="6243638"/>
          <p14:tracePt t="10565" x="1562100" y="6243638"/>
          <p14:tracePt t="10572" x="1577975" y="6243638"/>
          <p14:tracePt t="10579" x="1593850" y="6235700"/>
          <p14:tracePt t="10595" x="1601788" y="6235700"/>
          <p14:tracePt t="20376" x="1577975" y="6211888"/>
          <p14:tracePt t="20377" x="1506538" y="6172200"/>
          <p14:tracePt t="20378" x="1435100" y="6156325"/>
          <p14:tracePt t="20382" x="1411288" y="6156325"/>
          <p14:tracePt t="20383" x="1387475" y="6156325"/>
          <p14:tracePt t="20390" x="1371600" y="6148388"/>
          <p14:tracePt t="20405" x="1355725" y="6148388"/>
          <p14:tracePt t="20414" x="1347788" y="6148388"/>
          <p14:tracePt t="20420" x="1347788" y="6140450"/>
          <p14:tracePt t="20519" x="1339850" y="6140450"/>
          <p14:tracePt t="20525" x="1331913" y="6140450"/>
          <p14:tracePt t="20540" x="1323975" y="6140450"/>
          <p14:tracePt t="20556" x="1308100" y="6140450"/>
          <p14:tracePt t="20562" x="1300163" y="6140450"/>
          <p14:tracePt t="20570" x="1284288" y="6140450"/>
          <p14:tracePt t="20578" x="1274763" y="6132513"/>
          <p14:tracePt t="20586" x="1266825" y="6132513"/>
          <p14:tracePt t="20592" x="1250950" y="6132513"/>
          <p14:tracePt t="20608" x="1243013" y="6132513"/>
          <p14:tracePt t="20623" x="1219200" y="6124575"/>
          <p14:tracePt t="20630" x="1211263" y="6124575"/>
          <p14:tracePt t="20637" x="1187450" y="6108700"/>
          <p14:tracePt t="20645" x="1171575" y="6108700"/>
          <p14:tracePt t="20653" x="1147763" y="6092825"/>
          <p14:tracePt t="20660" x="1123950" y="6076950"/>
          <p14:tracePt t="20675" x="1100138" y="6069013"/>
          <p14:tracePt t="20682" x="1068388" y="6053138"/>
          <p14:tracePt t="20685" x="1044575" y="6045200"/>
          <p14:tracePt t="20690" x="1020763" y="6021388"/>
          <p14:tracePt t="20698" x="989013" y="6005513"/>
          <p14:tracePt t="20705" x="965200" y="5995988"/>
          <p14:tracePt t="20713" x="949325" y="5988050"/>
          <p14:tracePt t="20728" x="933450" y="5980113"/>
          <p14:tracePt t="20729" x="917575" y="5972175"/>
          <p14:tracePt t="20736" x="908050" y="5964238"/>
          <p14:tracePt t="20743" x="900113" y="5964238"/>
          <p14:tracePt t="20751" x="900113" y="5956300"/>
          <p14:tracePt t="20758" x="884238" y="5956300"/>
          <p14:tracePt t="20773" x="876300" y="5956300"/>
          <p14:tracePt t="20795" x="876300" y="5948363"/>
          <p14:tracePt t="20796" x="868363" y="5948363"/>
          <p14:tracePt t="20819" x="860425" y="5948363"/>
          <p14:tracePt t="20820" x="852488" y="5940425"/>
          <p14:tracePt t="20833" x="844550" y="5940425"/>
          <p14:tracePt t="20848" x="844550" y="5932488"/>
          <p14:tracePt t="20855" x="836613" y="5924550"/>
          <p14:tracePt t="20863" x="828675" y="5924550"/>
          <p14:tracePt t="20870" x="828675" y="5916613"/>
          <p14:tracePt t="20888" x="804863" y="5908675"/>
          <p14:tracePt t="20902" x="781050" y="5892800"/>
          <p14:tracePt t="20915" x="773113" y="5884863"/>
          <p14:tracePt t="20937" x="757238" y="5884863"/>
          <p14:tracePt t="20945" x="757238" y="5876925"/>
          <p14:tracePt t="20961" x="749300" y="5868988"/>
          <p14:tracePt t="20969" x="741363" y="5861050"/>
          <p14:tracePt t="20983" x="733425" y="5853113"/>
          <p14:tracePt t="21006" x="725488" y="5845175"/>
          <p14:tracePt t="21013" x="717550" y="5845175"/>
          <p14:tracePt t="21028" x="709613" y="5837238"/>
          <p14:tracePt t="21051" x="709613" y="5829300"/>
          <p14:tracePt t="21065" x="701675" y="5829300"/>
          <p14:tracePt t="21073" x="701675" y="5821363"/>
          <p14:tracePt t="21111" x="701675" y="5813425"/>
          <p14:tracePt t="21125" x="693738" y="5805488"/>
          <p14:tracePt t="21141" x="693738" y="5797550"/>
          <p14:tracePt t="21148" x="685800" y="5797550"/>
          <p14:tracePt t="21162" x="685800" y="5789613"/>
          <p14:tracePt t="21186" x="685800" y="5781675"/>
          <p14:tracePt t="22056" x="685800" y="5805488"/>
          <p14:tracePt t="22064" x="685800" y="5861050"/>
          <p14:tracePt t="22070" x="685800" y="5876925"/>
          <p14:tracePt t="22078" x="685800" y="5892800"/>
          <p14:tracePt t="22086" x="685800" y="5908675"/>
          <p14:tracePt t="22102" x="685800" y="5948363"/>
          <p14:tracePt t="22115" x="685800" y="5964238"/>
          <p14:tracePt t="22116" x="685800" y="5972175"/>
          <p14:tracePt t="22123" x="685800" y="5980113"/>
          <p14:tracePt t="22131" x="685800" y="5988050"/>
          <p14:tracePt t="22138" x="685800" y="5995988"/>
          <p14:tracePt t="22145" x="685800" y="6005513"/>
          <p14:tracePt t="22168" x="685800" y="6013450"/>
          <p14:tracePt t="22220" x="685800" y="6021388"/>
          <p14:tracePt t="22602" x="709613" y="5988050"/>
          <p14:tracePt t="22610" x="788988" y="5884863"/>
          <p14:tracePt t="22618" x="828675" y="5845175"/>
          <p14:tracePt t="22625" x="860425" y="5813425"/>
          <p14:tracePt t="22633" x="876300" y="5789613"/>
          <p14:tracePt t="22640" x="900113" y="5765800"/>
          <p14:tracePt t="22648" x="917575" y="5749925"/>
          <p14:tracePt t="22655" x="925513" y="5741988"/>
          <p14:tracePt t="22663" x="933450" y="5741988"/>
          <p14:tracePt t="22670" x="941388" y="5734050"/>
          <p14:tracePt t="22679" x="957263" y="5734050"/>
          <p14:tracePt t="22685" x="957263" y="5726113"/>
          <p14:tracePt t="22692" x="965200" y="5726113"/>
          <p14:tracePt t="22701" x="973138" y="5726113"/>
          <p14:tracePt t="22708" x="973138" y="5718175"/>
          <p14:tracePt t="22724" x="981075" y="5718175"/>
          <p14:tracePt t="22730" x="989013" y="5718175"/>
          <p14:tracePt t="22745" x="1004888" y="5718175"/>
          <p14:tracePt t="22761" x="1036638" y="5718175"/>
          <p14:tracePt t="22791" x="1084263" y="5718175"/>
          <p14:tracePt t="22791" x="1131888" y="5710238"/>
          <p14:tracePt t="22792" x="1163638" y="5710238"/>
          <p14:tracePt t="22805" x="1243013" y="5702300"/>
          <p14:tracePt t="22813" x="1300163" y="5702300"/>
          <p14:tracePt t="22835" x="1339850" y="5686425"/>
          <p14:tracePt t="22843" x="1387475" y="5678488"/>
          <p14:tracePt t="22844" x="1411288" y="5678488"/>
          <p14:tracePt t="22851" x="1419225" y="5678488"/>
          <p14:tracePt t="22858" x="1427163" y="5678488"/>
          <p14:tracePt t="24178" x="1435100" y="5694363"/>
          <p14:tracePt t="24179" x="1458913" y="5726113"/>
          <p14:tracePt t="24185" x="1482725" y="5781675"/>
          <p14:tracePt t="24193" x="1490663" y="5789613"/>
          <p14:tracePt t="24200" x="1498600" y="5821363"/>
          <p14:tracePt t="24231" x="1522413" y="5876925"/>
          <p14:tracePt t="24232" x="1538288" y="5916613"/>
          <p14:tracePt t="24233" x="1554163" y="5948363"/>
          <p14:tracePt t="24246" x="1577975" y="6029325"/>
          <p14:tracePt t="24253" x="1585913" y="6053138"/>
          <p14:tracePt t="24276" x="1601788" y="6092825"/>
          <p14:tracePt t="24283" x="1617663" y="6116638"/>
          <p14:tracePt t="24290" x="1617663" y="6124575"/>
          <p14:tracePt t="24291" x="1617663" y="6132513"/>
          <p14:tracePt t="24305" x="1617663" y="6140450"/>
          <p14:tracePt t="24516" x="1625600" y="6140450"/>
          <p14:tracePt t="24523" x="1633538" y="6140450"/>
          <p14:tracePt t="24552" x="1641475" y="6140450"/>
          <p14:tracePt t="24568" x="1651000" y="6140450"/>
          <p14:tracePt t="24570" x="1658938" y="6140450"/>
          <p14:tracePt t="24575" x="1666875" y="6140450"/>
          <p14:tracePt t="24583" x="1682750" y="6140450"/>
          <p14:tracePt t="24591" x="1698625" y="6140450"/>
          <p14:tracePt t="24598" x="1706563" y="6140450"/>
          <p14:tracePt t="24612" x="1714500" y="6140450"/>
          <p14:tracePt t="24613" x="1722438" y="6140450"/>
          <p14:tracePt t="24620" x="1738313" y="6140450"/>
          <p14:tracePt t="24635" x="1746250" y="6140450"/>
          <p14:tracePt t="24643" x="1754188" y="6140450"/>
          <p14:tracePt t="24658" x="1762125" y="6140450"/>
          <p14:tracePt t="24666" x="1770063" y="6148388"/>
          <p14:tracePt t="24673" x="1778000" y="6148388"/>
          <p14:tracePt t="24680" x="1785938" y="6148388"/>
          <p14:tracePt t="24687" x="1793875" y="6148388"/>
          <p14:tracePt t="24703" x="1809750" y="6148388"/>
          <p14:tracePt t="24718" x="1817688" y="6148388"/>
          <p14:tracePt t="24734" x="1841500" y="6156325"/>
          <p14:tracePt t="24735" x="1857375" y="6156325"/>
          <p14:tracePt t="24740" x="1865313" y="6156325"/>
          <p14:tracePt t="24748" x="1881188" y="6156325"/>
          <p14:tracePt t="24756" x="1905000" y="6156325"/>
          <p14:tracePt t="24770" x="1920875" y="6164263"/>
          <p14:tracePt t="24771" x="1944688" y="6172200"/>
          <p14:tracePt t="24778" x="1960563" y="6180138"/>
          <p14:tracePt t="24786" x="1984375" y="6180138"/>
          <p14:tracePt t="24793" x="2000250" y="6180138"/>
          <p14:tracePt t="24800" x="2017713" y="6180138"/>
          <p14:tracePt t="24808" x="2041525" y="6188075"/>
          <p14:tracePt t="24822" x="2065338" y="6196013"/>
          <p14:tracePt t="24823" x="2081213" y="6203950"/>
          <p14:tracePt t="24837" x="2105025" y="6203950"/>
          <p14:tracePt t="24838" x="2128838" y="6211888"/>
          <p14:tracePt t="24845" x="2144713" y="6219825"/>
          <p14:tracePt t="24853" x="2152650" y="6227763"/>
          <p14:tracePt t="24860" x="2160588" y="6227763"/>
          <p14:tracePt t="24876" x="2184400" y="6227763"/>
          <p14:tracePt t="24904" x="2200275" y="6235700"/>
          <p14:tracePt t="24913" x="2208213" y="6235700"/>
          <p14:tracePt t="24920" x="2216150" y="6219825"/>
          <p14:tracePt t="24928" x="2232025" y="6211888"/>
          <p14:tracePt t="24936" x="2239963" y="6196013"/>
          <p14:tracePt t="24943" x="2247900" y="6172200"/>
          <p14:tracePt t="24958" x="2263775" y="6148388"/>
          <p14:tracePt t="24966" x="2279650" y="6124575"/>
          <p14:tracePt t="24973" x="2279650" y="6100763"/>
          <p14:tracePt t="24981" x="2287588" y="6092825"/>
          <p14:tracePt t="24995" x="2295525" y="6076950"/>
          <p14:tracePt t="24997" x="2303463" y="6061075"/>
          <p14:tracePt t="25010" x="2311400" y="6021388"/>
          <p14:tracePt t="25018" x="2327275" y="5995988"/>
          <p14:tracePt t="25025" x="2327275" y="5964238"/>
          <p14:tracePt t="25033" x="2335213" y="5940425"/>
          <p14:tracePt t="25040" x="2343150" y="5900738"/>
          <p14:tracePt t="25048" x="2359025" y="5845175"/>
          <p14:tracePt t="25062" x="2366963" y="5789613"/>
          <p14:tracePt t="25063" x="2374900" y="5726113"/>
          <p14:tracePt t="25070" x="2384425" y="5670550"/>
          <p14:tracePt t="25078" x="2384425" y="5629275"/>
          <p14:tracePt t="25085" x="2384425" y="5605463"/>
          <p14:tracePt t="25100" x="2384425" y="5557838"/>
          <p14:tracePt t="25123" x="2384425" y="5541963"/>
          <p14:tracePt t="25123" x="2384425" y="5526088"/>
          <p14:tracePt t="25130" x="2384425" y="5518150"/>
          <p14:tracePt t="25273" x="2384425" y="5502275"/>
          <p14:tracePt t="25281" x="2366963" y="5478463"/>
          <p14:tracePt t="25287" x="2351088" y="5454650"/>
          <p14:tracePt t="25295" x="2343150" y="5438775"/>
          <p14:tracePt t="25303" x="2327275" y="5407025"/>
          <p14:tracePt t="25310" x="2303463" y="5375275"/>
          <p14:tracePt t="25332" x="2295525" y="5343525"/>
          <p14:tracePt t="25341" x="2263775" y="5302250"/>
          <p14:tracePt t="25342" x="2247900" y="5286375"/>
          <p14:tracePt t="25348" x="2239963" y="5262563"/>
          <p14:tracePt t="25363" x="2239963" y="5254625"/>
          <p14:tracePt t="25379" x="2232025" y="5246688"/>
          <p14:tracePt t="25393" x="2232025" y="5238750"/>
          <p14:tracePt t="25423" x="2224088" y="5238750"/>
          <p14:tracePt t="25641" x="2208213" y="5238750"/>
          <p14:tracePt t="25655" x="2192338" y="5238750"/>
          <p14:tracePt t="25662" x="2168525" y="5238750"/>
          <p14:tracePt t="25670" x="2136775" y="5238750"/>
          <p14:tracePt t="25671" x="2112963" y="5238750"/>
          <p14:tracePt t="25678" x="2089150" y="5238750"/>
          <p14:tracePt t="25685" x="2057400" y="5238750"/>
          <p14:tracePt t="25693" x="2025650" y="5246688"/>
          <p14:tracePt t="25700" x="1992313" y="5254625"/>
          <p14:tracePt t="25708" x="1960563" y="5270500"/>
          <p14:tracePt t="25731" x="1936750" y="5278438"/>
          <p14:tracePt t="25733" x="1905000" y="5294313"/>
          <p14:tracePt t="25737" x="1889125" y="5302250"/>
          <p14:tracePt t="25753" x="1881188" y="5302250"/>
          <p14:tracePt t="25761" x="1873250" y="5310188"/>
          <p14:tracePt t="25776" x="1857375" y="5319713"/>
          <p14:tracePt t="25783" x="1857375" y="5327650"/>
          <p14:tracePt t="25790" x="1841500" y="5327650"/>
          <p14:tracePt t="25798" x="1833563" y="5335588"/>
          <p14:tracePt t="25805" x="1817688" y="5351463"/>
          <p14:tracePt t="25827" x="1801813" y="5359400"/>
          <p14:tracePt t="25844" x="1762125" y="5399088"/>
          <p14:tracePt t="25844" x="1754188" y="5414963"/>
          <p14:tracePt t="25851" x="1722438" y="5454650"/>
          <p14:tracePt t="25858" x="1706563" y="5470525"/>
          <p14:tracePt t="25866" x="1706563" y="5478463"/>
          <p14:tracePt t="25872" x="1698625" y="5478463"/>
          <p14:tracePt t="25888" x="1698625" y="5486400"/>
          <p14:tracePt t="25895" x="1698625" y="5494338"/>
          <p14:tracePt t="25903" x="1690688" y="5494338"/>
          <p14:tracePt t="25918" x="1690688" y="5502275"/>
          <p14:tracePt t="25955" x="1690688" y="5510213"/>
          <p14:tracePt t="25963" x="1682750" y="5510213"/>
          <p14:tracePt t="25985" x="1674813" y="5510213"/>
          <p14:tracePt t="26000" x="1674813" y="5518150"/>
          <p14:tracePt t="26031" x="1674813" y="5526088"/>
          <p14:tracePt t="26053" x="1666875" y="5549900"/>
          <p14:tracePt t="26060" x="1658938" y="5565775"/>
          <p14:tracePt t="26068" x="1658938" y="5589588"/>
          <p14:tracePt t="26075" x="1651000" y="5613400"/>
          <p14:tracePt t="26083" x="1641475" y="5645150"/>
          <p14:tracePt t="26121" x="1617663" y="5781675"/>
          <p14:tracePt t="26122" x="1609725" y="5829300"/>
          <p14:tracePt t="26136" x="1593850" y="5932488"/>
          <p14:tracePt t="26143" x="1593850" y="5948363"/>
          <p14:tracePt t="26150" x="1593850" y="5964238"/>
          <p14:tracePt t="26172" x="1593850" y="5972175"/>
          <p14:tracePt t="26181" x="1593850" y="5980113"/>
          <p14:tracePt t="26195" x="1593850" y="5988050"/>
          <p14:tracePt t="26286" x="1593850" y="5995988"/>
          <p14:tracePt t="26301" x="1593850" y="6005513"/>
          <p14:tracePt t="26308" x="1601788" y="6005513"/>
          <p14:tracePt t="26315" x="1617663" y="6013450"/>
          <p14:tracePt t="26331" x="1625600" y="6021388"/>
          <p14:tracePt t="26332" x="1641475" y="6029325"/>
          <p14:tracePt t="26337" x="1674813" y="6045200"/>
          <p14:tracePt t="26345" x="1698625" y="6061075"/>
          <p14:tracePt t="26353" x="1714500" y="6061075"/>
          <p14:tracePt t="26360" x="1746250" y="6076950"/>
          <p14:tracePt t="26375" x="1778000" y="6092825"/>
          <p14:tracePt t="26384" x="1865313" y="6124575"/>
          <p14:tracePt t="26398" x="1928813" y="6140450"/>
          <p14:tracePt t="26399" x="1944688" y="6140450"/>
          <p14:tracePt t="26405" x="1952625" y="6140450"/>
          <p14:tracePt t="26594" x="0" y="0"/>
        </p14:tracePtLst>
        <p14:tracePtLst>
          <p14:tracePt t="35929" x="3044825" y="6235700"/>
          <p14:tracePt t="36073" x="3060700" y="6235700"/>
          <p14:tracePt t="36088" x="3068638" y="6235700"/>
          <p14:tracePt t="36095" x="3076575" y="6235700"/>
          <p14:tracePt t="36111" x="3100388" y="6227763"/>
          <p14:tracePt t="36118" x="3109913" y="6227763"/>
          <p14:tracePt t="36125" x="3117850" y="6227763"/>
          <p14:tracePt t="36133" x="3125788" y="6227763"/>
          <p14:tracePt t="36140" x="3149600" y="6227763"/>
          <p14:tracePt t="36162" x="3165475" y="6227763"/>
          <p14:tracePt t="36163" x="3173413" y="6227763"/>
          <p14:tracePt t="36170" x="3197225" y="6227763"/>
          <p14:tracePt t="36178" x="3213100" y="6227763"/>
          <p14:tracePt t="36185" x="3221038" y="6227763"/>
          <p14:tracePt t="36208" x="3221038" y="6219825"/>
          <p14:tracePt t="36515" x="3236913" y="6211888"/>
          <p14:tracePt t="36523" x="3252788" y="6203950"/>
          <p14:tracePt t="36530" x="3276600" y="6188075"/>
          <p14:tracePt t="36546" x="3324225" y="6148388"/>
          <p14:tracePt t="36553" x="3340100" y="6132513"/>
          <p14:tracePt t="36560" x="3355975" y="6116638"/>
          <p14:tracePt t="36568" x="3371850" y="6084888"/>
          <p14:tracePt t="36575" x="3387725" y="6061075"/>
          <p14:tracePt t="36583" x="3403600" y="6013450"/>
          <p14:tracePt t="36597" x="3419475" y="5956300"/>
          <p14:tracePt t="36599" x="3427413" y="5900738"/>
          <p14:tracePt t="36606" x="3427413" y="5837238"/>
          <p14:tracePt t="36613" x="3427413" y="5797550"/>
          <p14:tracePt t="36620" x="3427413" y="5734050"/>
          <p14:tracePt t="36628" x="3427413" y="5678488"/>
          <p14:tracePt t="36665" x="3427413" y="5613400"/>
          <p14:tracePt t="36673" x="3427413" y="5470525"/>
          <p14:tracePt t="36674" x="3427413" y="5383213"/>
          <p14:tracePt t="36688" x="3427413" y="5032375"/>
          <p14:tracePt t="36703" x="3427413" y="5000625"/>
          <p14:tracePt t="36703" x="3435350" y="4951413"/>
          <p14:tracePt t="36718" x="3443288" y="4919663"/>
          <p14:tracePt t="36725" x="3451225" y="4903788"/>
          <p14:tracePt t="36733" x="3451225" y="4895850"/>
          <p14:tracePt t="36890" x="3459163" y="4895850"/>
          <p14:tracePt t="36897" x="3459163" y="4887913"/>
          <p14:tracePt t="36906" x="3467100" y="4879975"/>
          <p14:tracePt t="36913" x="3476625" y="4872038"/>
          <p14:tracePt t="36920" x="3492500" y="4848225"/>
          <p14:tracePt t="36928" x="3516313" y="4808538"/>
          <p14:tracePt t="36943" x="3540125" y="4776788"/>
          <p14:tracePt t="36944" x="3563938" y="4729163"/>
          <p14:tracePt t="36951" x="3587750" y="4681538"/>
          <p14:tracePt t="36958" x="3595688" y="4657725"/>
          <p14:tracePt t="36965" x="3603625" y="4649788"/>
          <p14:tracePt t="37048" x="3603625" y="4657725"/>
          <p14:tracePt t="37056" x="3603625" y="4673600"/>
          <p14:tracePt t="37056" x="3603625" y="4697413"/>
          <p14:tracePt t="37062" x="3603625" y="4713288"/>
          <p14:tracePt t="37070" x="3603625" y="4729163"/>
          <p14:tracePt t="37078" x="3603625" y="4768850"/>
          <p14:tracePt t="37093" x="3603625" y="4800600"/>
          <p14:tracePt t="37100" x="3595688" y="4808538"/>
          <p14:tracePt t="37101" x="3587750" y="4816475"/>
          <p14:tracePt t="37108" x="3587750" y="4824413"/>
          <p14:tracePt t="37123" x="3587750" y="4832350"/>
          <p14:tracePt t="37130" x="3579813" y="4840288"/>
          <p14:tracePt t="37161" x="3579813" y="4848225"/>
          <p14:tracePt t="37175" x="3571875" y="4856163"/>
          <p14:tracePt t="37190" x="3563938" y="4864100"/>
          <p14:tracePt t="37206" x="3563938" y="4872038"/>
          <p14:tracePt t="37220" x="3556000" y="4879975"/>
          <p14:tracePt t="37228" x="3548063" y="4895850"/>
          <p14:tracePt t="37235" x="3540125" y="4911725"/>
          <p14:tracePt t="37243" x="3540125" y="4927600"/>
          <p14:tracePt t="37251" x="3540125" y="4943475"/>
          <p14:tracePt t="37265" x="3532188" y="4951413"/>
          <p14:tracePt t="37273" x="3516313" y="5024438"/>
          <p14:tracePt t="37280" x="3516313" y="5032375"/>
          <p14:tracePt t="37289" x="3516313" y="5040313"/>
          <p14:tracePt t="37430" x="3516313" y="5032375"/>
          <p14:tracePt t="37828" x="3516313" y="5080000"/>
          <p14:tracePt t="37835" x="3516313" y="5111750"/>
          <p14:tracePt t="37843" x="3516313" y="5159375"/>
          <p14:tracePt t="37850" x="3516313" y="5214938"/>
          <p14:tracePt t="37858" x="3516313" y="5294313"/>
          <p14:tracePt t="37873" x="3516313" y="5375275"/>
          <p14:tracePt t="37873" x="3492500" y="5462588"/>
          <p14:tracePt t="37888" x="3443288" y="5670550"/>
          <p14:tracePt t="37895" x="3403600" y="5805488"/>
          <p14:tracePt t="37903" x="3371850" y="5900738"/>
          <p14:tracePt t="37911" x="3324225" y="6005513"/>
          <p14:tracePt t="37917" x="3276600" y="6100763"/>
          <p14:tracePt t="37934" x="3197225" y="6251575"/>
          <p14:tracePt t="37941" x="3157538" y="6307138"/>
          <p14:tracePt t="37948" x="3133725" y="6330950"/>
          <p14:tracePt t="37955" x="3117850" y="6364288"/>
          <p14:tracePt t="37963" x="3109913" y="6364288"/>
          <p14:tracePt t="37971" x="3092450" y="6372225"/>
          <p14:tracePt t="37978" x="3092450" y="6380163"/>
          <p14:tracePt t="38107" x="3092450" y="6364288"/>
          <p14:tracePt t="38107" x="3100388" y="6356350"/>
          <p14:tracePt t="38121" x="3109913" y="6330950"/>
          <p14:tracePt t="38128" x="3117850" y="6315075"/>
          <p14:tracePt t="38143" x="3133725" y="6291263"/>
          <p14:tracePt t="38151" x="3149600" y="6275388"/>
          <p14:tracePt t="38167" x="3173413" y="6251575"/>
          <p14:tracePt t="38173" x="3189288" y="6243638"/>
          <p14:tracePt t="38180" x="3205163" y="6235700"/>
          <p14:tracePt t="38203" x="3221038" y="6227763"/>
          <p14:tracePt t="38211" x="3244850" y="6211888"/>
          <p14:tracePt t="38212" x="3260725" y="6203950"/>
          <p14:tracePt t="38218" x="3268663" y="6196013"/>
          <p14:tracePt t="38225" x="3292475" y="6196013"/>
          <p14:tracePt t="38233" x="3300413" y="6196013"/>
          <p14:tracePt t="38240" x="3324225" y="6196013"/>
          <p14:tracePt t="38248" x="3363913" y="6196013"/>
          <p14:tracePt t="38255" x="3419475" y="6196013"/>
          <p14:tracePt t="38263" x="3459163" y="6196013"/>
          <p14:tracePt t="38278" x="3579813" y="6203950"/>
          <p14:tracePt t="38285" x="3659188" y="6203950"/>
          <p14:tracePt t="38293" x="3714750" y="6211888"/>
          <p14:tracePt t="38300" x="3762375" y="6211888"/>
          <p14:tracePt t="38308" x="3810000" y="6219825"/>
          <p14:tracePt t="38330" x="3833813" y="6219825"/>
          <p14:tracePt t="38331" x="3875088" y="6219825"/>
          <p14:tracePt t="38676" x="3883025" y="6219825"/>
          <p14:tracePt t="38683" x="3890963" y="6219825"/>
          <p14:tracePt t="38691" x="3898900" y="6219825"/>
          <p14:tracePt t="38698" x="3914775" y="6219825"/>
          <p14:tracePt t="38705" x="3938588" y="6219825"/>
          <p14:tracePt t="38713" x="3962400" y="6219825"/>
          <p14:tracePt t="38721" x="3986213" y="6219825"/>
          <p14:tracePt t="38728" x="4010025" y="6219825"/>
          <p14:tracePt t="38736" x="4025900" y="6211888"/>
          <p14:tracePt t="38750" x="4041775" y="6211888"/>
          <p14:tracePt t="38751" x="4049713" y="6211888"/>
          <p14:tracePt t="38758" x="4057650" y="6211888"/>
          <p14:tracePt t="38772" x="4073525" y="6211888"/>
          <p14:tracePt t="39037" x="4081463" y="6211888"/>
          <p14:tracePt t="39043" x="4089400" y="6203950"/>
          <p14:tracePt t="39050" x="4097338" y="6196013"/>
          <p14:tracePt t="39058" x="4105275" y="6172200"/>
          <p14:tracePt t="39065" x="4121150" y="6156325"/>
          <p14:tracePt t="39073" x="4137025" y="6116638"/>
          <p14:tracePt t="39082" x="4160838" y="6076950"/>
          <p14:tracePt t="39096" x="4249738" y="5876925"/>
          <p14:tracePt t="39103" x="4360863" y="5605463"/>
          <p14:tracePt t="39111" x="4448175" y="5422900"/>
          <p14:tracePt t="39118" x="4559300" y="5135563"/>
          <p14:tracePt t="39125" x="4679950" y="4824413"/>
          <p14:tracePt t="39163" x="4933950" y="4322763"/>
          <p14:tracePt t="39164" x="5102225" y="3987800"/>
          <p14:tracePt t="39165" x="5205413" y="3779838"/>
          <p14:tracePt t="39179" x="5524500" y="3165475"/>
          <p14:tracePt t="39187" x="5564188" y="3086100"/>
          <p14:tracePt t="39193" x="5580063" y="3038475"/>
          <p14:tracePt t="39200" x="5603875" y="2982913"/>
          <p14:tracePt t="39215" x="5619750" y="2943225"/>
          <p14:tracePt t="39216" x="5635625" y="2909888"/>
          <p14:tracePt t="39225" x="5635625" y="2886075"/>
          <p14:tracePt t="39231" x="5651500" y="2838450"/>
          <p14:tracePt t="39237" x="5659438" y="2814638"/>
          <p14:tracePt t="39254" x="5667375" y="2790825"/>
          <p14:tracePt t="39254" x="5684838" y="2743200"/>
          <p14:tracePt t="39261" x="5692775" y="2711450"/>
          <p14:tracePt t="39275" x="5692775" y="2679700"/>
          <p14:tracePt t="39276" x="5692775" y="2640013"/>
          <p14:tracePt t="39282" x="5692775" y="2616200"/>
          <p14:tracePt t="39305" x="5692775" y="2600325"/>
          <p14:tracePt t="39306" x="5692775" y="2584450"/>
          <p14:tracePt t="39313" x="5692775" y="2566988"/>
          <p14:tracePt t="39321" x="5692775" y="2551113"/>
          <p14:tracePt t="39328" x="5692775" y="2543175"/>
          <p14:tracePt t="39336" x="5676900" y="2519363"/>
          <p14:tracePt t="39343" x="5659438" y="2479675"/>
          <p14:tracePt t="39350" x="5651500" y="2447925"/>
          <p14:tracePt t="39358" x="5635625" y="2392363"/>
          <p14:tracePt t="39365" x="5619750" y="2320925"/>
          <p14:tracePt t="39373" x="5588000" y="2249488"/>
          <p14:tracePt t="39387" x="5556250" y="2176463"/>
          <p14:tracePt t="39388" x="5524500" y="2120900"/>
          <p14:tracePt t="39395" x="5492750" y="2073275"/>
          <p14:tracePt t="39403" x="5461000" y="2041525"/>
          <p14:tracePt t="39411" x="5437188" y="2009775"/>
          <p14:tracePt t="39418" x="5413375" y="1993900"/>
          <p14:tracePt t="39425" x="5389563" y="1970088"/>
          <p14:tracePt t="39440" x="5373688" y="1954213"/>
          <p14:tracePt t="39441" x="5349875" y="1954213"/>
          <p14:tracePt t="39448" x="5326063" y="1938338"/>
          <p14:tracePt t="39455" x="5318125" y="1938338"/>
          <p14:tracePt t="39463" x="5310188" y="1938338"/>
          <p14:tracePt t="39470" x="5292725" y="1938338"/>
          <p14:tracePt t="39479" x="5268913" y="1938338"/>
          <p14:tracePt t="39493" x="5245100" y="1938338"/>
          <p14:tracePt t="39494" x="5189538" y="1954213"/>
          <p14:tracePt t="39500" x="5133975" y="1993900"/>
          <p14:tracePt t="39508" x="5086350" y="2017713"/>
          <p14:tracePt t="39515" x="5030788" y="2049463"/>
          <p14:tracePt t="39523" x="4983163" y="2073275"/>
          <p14:tracePt t="39530" x="4902200" y="2105025"/>
          <p14:tracePt t="39545" x="4854575" y="2120900"/>
          <p14:tracePt t="39553" x="4822825" y="2136775"/>
          <p14:tracePt t="39554" x="4783138" y="2144713"/>
          <p14:tracePt t="39560" x="4767263" y="2144713"/>
          <p14:tracePt t="39568" x="4759325" y="2144713"/>
          <p14:tracePt t="39583" x="4751388" y="2144713"/>
          <p14:tracePt t="39688" x="4743450" y="2144713"/>
          <p14:tracePt t="39696" x="4735513" y="2144713"/>
          <p14:tracePt t="39703" x="4727575" y="2144713"/>
          <p14:tracePt t="39710" x="4719638" y="2144713"/>
          <p14:tracePt t="39718" x="4703763" y="2144713"/>
          <p14:tracePt t="39725" x="4695825" y="2144713"/>
          <p14:tracePt t="39732" x="4687888" y="2144713"/>
          <p14:tracePt t="39740" x="4679950" y="2144713"/>
          <p14:tracePt t="39770" x="4664075" y="2144713"/>
          <p14:tracePt t="39808" x="4656138" y="2144713"/>
          <p14:tracePt t="39831" x="4640263" y="2144713"/>
          <p14:tracePt t="39838" x="4624388" y="2144713"/>
          <p14:tracePt t="39845" x="4608513" y="2152650"/>
          <p14:tracePt t="39853" x="4592638" y="2152650"/>
          <p14:tracePt t="39860" x="4576763" y="2152650"/>
          <p14:tracePt t="39875" x="4551363" y="2160588"/>
          <p14:tracePt t="39876" x="4527550" y="2160588"/>
          <p14:tracePt t="39884" x="4503738" y="2168525"/>
          <p14:tracePt t="39890" x="4487863" y="2168525"/>
          <p14:tracePt t="39898" x="4479925" y="2168525"/>
          <p14:tracePt t="39905" x="4456113" y="2176463"/>
          <p14:tracePt t="40048" x="4464050" y="2176463"/>
          <p14:tracePt t="40049" x="4479925" y="2176463"/>
          <p14:tracePt t="40063" x="4503738" y="2168525"/>
          <p14:tracePt t="40070" x="4527550" y="2168525"/>
          <p14:tracePt t="40078" x="4551363" y="2168525"/>
          <p14:tracePt t="40093" x="4584700" y="2168525"/>
          <p14:tracePt t="40100" x="4616450" y="2168525"/>
          <p14:tracePt t="40108" x="4679950" y="2168525"/>
          <p14:tracePt t="40116" x="4719638" y="2168525"/>
          <p14:tracePt t="40123" x="4743450" y="2168525"/>
          <p14:tracePt t="40130" x="4775200" y="2168525"/>
          <p14:tracePt t="40138" x="4814888" y="2168525"/>
          <p14:tracePt t="40145" x="4846638" y="2176463"/>
          <p14:tracePt t="40153" x="4878388" y="2184400"/>
          <p14:tracePt t="40161" x="4894263" y="2192338"/>
          <p14:tracePt t="40168" x="4918075" y="2192338"/>
          <p14:tracePt t="40175" x="4933950" y="2192338"/>
          <p14:tracePt t="40182" x="4943475" y="2192338"/>
          <p14:tracePt t="40198" x="4959350" y="2200275"/>
          <p14:tracePt t="40205" x="4975225" y="2200275"/>
          <p14:tracePt t="40206" x="4983163" y="2200275"/>
          <p14:tracePt t="40213" x="4991100" y="2200275"/>
          <p14:tracePt t="40220" x="4999038" y="2200275"/>
          <p14:tracePt t="40228" x="5014913" y="2200275"/>
          <p14:tracePt t="40236" x="5022850" y="2200275"/>
          <p14:tracePt t="40243" x="5038725" y="2200275"/>
          <p14:tracePt t="40273" x="5054600" y="2200275"/>
          <p14:tracePt t="40274" x="5070475" y="2200275"/>
          <p14:tracePt t="40280" x="5078413" y="2200275"/>
          <p14:tracePt t="40288" x="5110163" y="2200275"/>
          <p14:tracePt t="40295" x="5126038" y="2200275"/>
          <p14:tracePt t="40303" x="5141913" y="2200275"/>
          <p14:tracePt t="40311" x="5149850" y="2200275"/>
          <p14:tracePt t="40325" x="5165725" y="2200275"/>
          <p14:tracePt t="40326" x="5173663" y="2200275"/>
          <p14:tracePt t="40333" x="5197475" y="2200275"/>
          <p14:tracePt t="40340" x="5213350" y="2200275"/>
          <p14:tracePt t="40348" x="5229225" y="2200275"/>
          <p14:tracePt t="40355" x="5245100" y="2200275"/>
          <p14:tracePt t="40363" x="5253038" y="2200275"/>
          <p14:tracePt t="40386" x="5276850" y="2200275"/>
          <p14:tracePt t="40387" x="5318125" y="2192338"/>
          <p14:tracePt t="40393" x="5334000" y="2184400"/>
          <p14:tracePt t="40401" x="5341938" y="2184400"/>
          <p14:tracePt t="40416" x="5349875" y="2184400"/>
          <p14:tracePt t="40423" x="5365750" y="2176463"/>
          <p14:tracePt t="40430" x="5381625" y="2176463"/>
          <p14:tracePt t="40431" x="5389563" y="2176463"/>
          <p14:tracePt t="40438" x="5397500" y="2176463"/>
          <p14:tracePt t="40446" x="5413375" y="2176463"/>
          <p14:tracePt t="40453" x="5421313" y="2176463"/>
          <p14:tracePt t="40463" x="5429250" y="2176463"/>
          <p14:tracePt t="40483" x="5437188" y="2168525"/>
          <p14:tracePt t="40484" x="5445125" y="2168525"/>
          <p14:tracePt t="40490" x="5453063" y="2168525"/>
          <p14:tracePt t="40498" x="5461000" y="2168525"/>
          <p14:tracePt t="40505" x="5468938" y="2168525"/>
          <p14:tracePt t="40513" x="5476875" y="2168525"/>
          <p14:tracePt t="40551" x="5484813" y="2168525"/>
          <p14:tracePt t="40553" x="5492750" y="2168525"/>
          <p14:tracePt t="40573" x="5500688" y="2168525"/>
          <p14:tracePt t="40663" x="5500688" y="2160588"/>
          <p14:tracePt t="40738" x="5500688" y="2152650"/>
          <p14:tracePt t="40761" x="5492750" y="2152650"/>
          <p14:tracePt t="40769" x="5476875" y="2152650"/>
          <p14:tracePt t="40775" x="5468938" y="2152650"/>
          <p14:tracePt t="40782" x="5453063" y="2152650"/>
          <p14:tracePt t="40791" x="5437188" y="2152650"/>
          <p14:tracePt t="40798" x="5421313" y="2152650"/>
          <p14:tracePt t="40829" x="5413375" y="2152650"/>
          <p14:tracePt t="40829" x="5405438" y="2152650"/>
          <p14:tracePt t="40985" x="5397500" y="2152650"/>
          <p14:tracePt t="40994" x="5373688" y="2152650"/>
          <p14:tracePt t="41001" x="5284788" y="2152650"/>
          <p14:tracePt t="41008" x="5245100" y="2152650"/>
          <p14:tracePt t="41015" x="5141913" y="2152650"/>
          <p14:tracePt t="41023" x="5006975" y="2152650"/>
          <p14:tracePt t="41038" x="4902200" y="2160588"/>
          <p14:tracePt t="41039" x="4743450" y="2160588"/>
          <p14:tracePt t="41045" x="4519613" y="2176463"/>
          <p14:tracePt t="41053" x="4297363" y="2184400"/>
          <p14:tracePt t="41060" x="4073525" y="2200275"/>
          <p14:tracePt t="41069" x="3883025" y="2200275"/>
          <p14:tracePt t="41075" x="3683000" y="2200275"/>
          <p14:tracePt t="41091" x="3579813" y="2200275"/>
          <p14:tracePt t="41105" x="3467100" y="2200275"/>
          <p14:tracePt t="41106" x="3355975" y="2200275"/>
          <p14:tracePt t="41106" x="3276600" y="2200275"/>
          <p14:tracePt t="41113" x="3181350" y="2192338"/>
          <p14:tracePt t="41120" x="3125788" y="2176463"/>
          <p14:tracePt t="41129" x="3068638" y="2160588"/>
          <p14:tracePt t="41136" x="2989263" y="2128838"/>
          <p14:tracePt t="41144" x="2901950" y="2105025"/>
          <p14:tracePt t="41158" x="2717800" y="2073275"/>
          <p14:tracePt t="41165" x="2630488" y="2057400"/>
          <p14:tracePt t="41173" x="2543175" y="2049463"/>
          <p14:tracePt t="41181" x="2495550" y="2049463"/>
          <p14:tracePt t="41195" x="2416175" y="2041525"/>
          <p14:tracePt t="41203" x="2359025" y="2041525"/>
          <p14:tracePt t="41211" x="2295525" y="2041525"/>
          <p14:tracePt t="41219" x="2216150" y="2041525"/>
          <p14:tracePt t="41226" x="2176463" y="2041525"/>
          <p14:tracePt t="41233" x="2152650" y="2041525"/>
          <p14:tracePt t="41241" x="2136775" y="2041525"/>
          <p14:tracePt t="41248" x="2105025" y="2041525"/>
          <p14:tracePt t="41263" x="2033588" y="2041525"/>
          <p14:tracePt t="41270" x="1976438" y="2049463"/>
          <p14:tracePt t="41278" x="1928813" y="2049463"/>
          <p14:tracePt t="41286" x="1897063" y="2057400"/>
          <p14:tracePt t="41293" x="1793875" y="2057400"/>
          <p14:tracePt t="41301" x="1714500" y="2057400"/>
          <p14:tracePt t="41315" x="1633538" y="2057400"/>
          <p14:tracePt t="41318" x="1577975" y="2057400"/>
          <p14:tracePt t="41322" x="1490663" y="2057400"/>
          <p14:tracePt t="41330" x="1427163" y="2057400"/>
          <p14:tracePt t="41337" x="1395413" y="2057400"/>
          <p14:tracePt t="41345" x="1347788" y="2057400"/>
          <p14:tracePt t="41353" x="1323975" y="2057400"/>
          <p14:tracePt t="41360" x="1292225" y="2057400"/>
          <p14:tracePt t="41369" x="1274763" y="2057400"/>
          <p14:tracePt t="41385" x="1258888" y="2057400"/>
          <p14:tracePt t="41413" x="1250950" y="2057400"/>
          <p14:tracePt t="41436" x="1235075" y="2057400"/>
          <p14:tracePt t="41452" x="1227138" y="2057400"/>
          <p14:tracePt t="41465" x="1219200" y="2057400"/>
          <p14:tracePt t="41488" x="1203325" y="2057400"/>
          <p14:tracePt t="41496" x="1195388" y="2057400"/>
          <p14:tracePt t="41502" x="1179513" y="2057400"/>
          <p14:tracePt t="41519" x="1163638" y="2057400"/>
          <p14:tracePt t="41623" x="1171575" y="2057400"/>
          <p14:tracePt t="41645" x="1187450" y="2057400"/>
          <p14:tracePt t="41661" x="1243013" y="2057400"/>
          <p14:tracePt t="41662" x="1274763" y="2057400"/>
          <p14:tracePt t="41675" x="1403350" y="2057400"/>
          <p14:tracePt t="41683" x="1474788" y="2057400"/>
          <p14:tracePt t="41698" x="1617663" y="2057400"/>
          <p14:tracePt t="41713" x="1762125" y="2057400"/>
          <p14:tracePt t="41720" x="1841500" y="2057400"/>
          <p14:tracePt t="41728" x="1889125" y="2057400"/>
          <p14:tracePt t="41736" x="1928813" y="2065338"/>
          <p14:tracePt t="41752" x="2033588" y="2073275"/>
          <p14:tracePt t="41757" x="2105025" y="2081213"/>
          <p14:tracePt t="41774" x="2208213" y="2097088"/>
          <p14:tracePt t="41780" x="2263775" y="2105025"/>
          <p14:tracePt t="41788" x="2319338" y="2105025"/>
          <p14:tracePt t="41803" x="2366963" y="2112963"/>
          <p14:tracePt t="41803" x="2408238" y="2112963"/>
          <p14:tracePt t="41810" x="2463800" y="2112963"/>
          <p14:tracePt t="41819" x="2503488" y="2112963"/>
          <p14:tracePt t="41825" x="2551113" y="2112963"/>
          <p14:tracePt t="41835" x="2590800" y="2112963"/>
          <p14:tracePt t="41840" x="2598738" y="2112963"/>
          <p14:tracePt t="41848" x="2638425" y="2112963"/>
          <p14:tracePt t="41855" x="2670175" y="2112963"/>
          <p14:tracePt t="41870" x="2717800" y="2112963"/>
          <p14:tracePt t="41871" x="2759075" y="2112963"/>
          <p14:tracePt t="41887" x="2854325" y="2112963"/>
          <p14:tracePt t="41893" x="2933700" y="2112963"/>
          <p14:tracePt t="41901" x="2965450" y="2112963"/>
          <p14:tracePt t="41923" x="3036888" y="2112963"/>
          <p14:tracePt t="41924" x="3076575" y="2112963"/>
          <p14:tracePt t="41938" x="3117850" y="2112963"/>
          <p14:tracePt t="41938" x="3141663" y="2112963"/>
          <p14:tracePt t="41945" x="3173413" y="2112963"/>
          <p14:tracePt t="41953" x="3205163" y="2112963"/>
          <p14:tracePt t="41960" x="3260725" y="2112963"/>
          <p14:tracePt t="41968" x="3300413" y="2112963"/>
          <p14:tracePt t="41975" x="3363913" y="2112963"/>
          <p14:tracePt t="41991" x="3492500" y="2112963"/>
          <p14:tracePt t="41998" x="3603625" y="2112963"/>
          <p14:tracePt t="42005" x="3667125" y="2112963"/>
          <p14:tracePt t="42013" x="3746500" y="2112963"/>
          <p14:tracePt t="42020" x="3833813" y="2112963"/>
          <p14:tracePt t="42028" x="3906838" y="2112963"/>
          <p14:tracePt t="42036" x="3970338" y="2112963"/>
          <p14:tracePt t="42042" x="4002088" y="2112963"/>
          <p14:tracePt t="42051" x="4057650" y="2112963"/>
          <p14:tracePt t="42057" x="4089400" y="2112963"/>
          <p14:tracePt t="42065" x="4121150" y="2112963"/>
          <p14:tracePt t="42072" x="4152900" y="2112963"/>
          <p14:tracePt t="42080" x="4176713" y="2112963"/>
          <p14:tracePt t="42095" x="4210050" y="2112963"/>
          <p14:tracePt t="42096" x="4225925" y="2112963"/>
          <p14:tracePt t="42103" x="4257675" y="2112963"/>
          <p14:tracePt t="42111" x="4281488" y="2112963"/>
          <p14:tracePt t="42119" x="4313238" y="2112963"/>
          <p14:tracePt t="42125" x="4352925" y="2112963"/>
          <p14:tracePt t="42134" x="4368800" y="2112963"/>
          <p14:tracePt t="42148" x="4384675" y="2112963"/>
          <p14:tracePt t="42148" x="4392613" y="2112963"/>
          <p14:tracePt t="42155" x="4408488" y="2112963"/>
          <p14:tracePt t="42162" x="4416425" y="2112963"/>
          <p14:tracePt t="42178" x="4424363" y="2112963"/>
          <p14:tracePt t="42208" x="4432300" y="2112963"/>
          <p14:tracePt t="42269" x="4440238" y="2112963"/>
          <p14:tracePt t="42271" x="4448175" y="2112963"/>
          <p14:tracePt t="42284" x="4464050" y="2112963"/>
          <p14:tracePt t="42290" x="4471988" y="2112963"/>
          <p14:tracePt t="42305" x="4479925" y="2112963"/>
          <p14:tracePt t="42314" x="4495800" y="2112963"/>
          <p14:tracePt t="42328" x="4503738" y="2112963"/>
          <p14:tracePt t="42329" x="4511675" y="2112963"/>
          <p14:tracePt t="42336" x="4519613" y="2112963"/>
          <p14:tracePt t="42343" x="4527550" y="2112963"/>
          <p14:tracePt t="42365" x="4543425" y="2112963"/>
          <p14:tracePt t="42373" x="4584700" y="2112963"/>
          <p14:tracePt t="42374" x="4608513" y="2112963"/>
          <p14:tracePt t="42381" x="4632325" y="2112963"/>
          <p14:tracePt t="42388" x="4640263" y="2112963"/>
          <p14:tracePt t="42395" x="4664075" y="2112963"/>
          <p14:tracePt t="42402" x="4679950" y="2112963"/>
          <p14:tracePt t="42410" x="4703763" y="2112963"/>
          <p14:tracePt t="42418" x="4711700" y="2112963"/>
          <p14:tracePt t="42425" x="4727575" y="2112963"/>
          <p14:tracePt t="42441" x="4743450" y="2112963"/>
          <p14:tracePt t="42442" x="4759325" y="2112963"/>
          <p14:tracePt t="42448" x="4767263" y="2112963"/>
          <p14:tracePt t="42455" x="4775200" y="2105025"/>
          <p14:tracePt t="42463" x="4783138" y="2105025"/>
          <p14:tracePt t="42470" x="4791075" y="2105025"/>
          <p14:tracePt t="42493" x="4799013" y="2105025"/>
          <p14:tracePt t="42508" x="4806950" y="2105025"/>
          <p14:tracePt t="42515" x="4814888" y="2097088"/>
          <p14:tracePt t="42537" x="4822825" y="2097088"/>
          <p14:tracePt t="42546" x="4838700" y="2097088"/>
          <p14:tracePt t="42547" x="4846638" y="2097088"/>
          <p14:tracePt t="42560" x="4846638" y="2089150"/>
          <p14:tracePt t="42890" x="4854575" y="2089150"/>
          <p14:tracePt t="42898" x="4862513" y="2089150"/>
          <p14:tracePt t="42905" x="4886325" y="2089150"/>
          <p14:tracePt t="42913" x="4918075" y="2089150"/>
          <p14:tracePt t="42921" x="4967288" y="2089150"/>
          <p14:tracePt t="42928" x="5006975" y="2089150"/>
          <p14:tracePt t="42936" x="5054600" y="2089150"/>
          <p14:tracePt t="42943" x="5086350" y="2089150"/>
          <p14:tracePt t="42951" x="5118100" y="2089150"/>
          <p14:tracePt t="42958" x="5141913" y="2089150"/>
          <p14:tracePt t="42973" x="5165725" y="2089150"/>
          <p14:tracePt t="42974" x="5181600" y="2089150"/>
          <p14:tracePt t="42980" x="5197475" y="2089150"/>
          <p14:tracePt t="42988" x="5205413" y="2089150"/>
          <p14:tracePt t="42995" x="5213350" y="2089150"/>
          <p14:tracePt t="43003" x="5221288" y="2089150"/>
          <p14:tracePt t="43010" x="5237163" y="2097088"/>
          <p14:tracePt t="43034" x="5292725" y="2097088"/>
          <p14:tracePt t="43048" x="5334000" y="2097088"/>
          <p14:tracePt t="43049" x="5365750" y="2097088"/>
          <p14:tracePt t="43055" x="5413375" y="2097088"/>
          <p14:tracePt t="43063" x="5445125" y="2089150"/>
          <p14:tracePt t="43071" x="5476875" y="2089150"/>
          <p14:tracePt t="43086" x="5500688" y="2089150"/>
          <p14:tracePt t="43101" x="5548313" y="2073275"/>
          <p14:tracePt t="43102" x="5564188" y="2073275"/>
          <p14:tracePt t="43108" x="5588000" y="2073275"/>
          <p14:tracePt t="43115" x="5595938" y="2073275"/>
          <p14:tracePt t="43122" x="5611813" y="2065338"/>
          <p14:tracePt t="43137" x="5619750" y="2065338"/>
          <p14:tracePt t="43145" x="5635625" y="2065338"/>
          <p14:tracePt t="43146" x="5643563" y="2065338"/>
          <p14:tracePt t="43160" x="5659438" y="2065338"/>
          <p14:tracePt t="43161" x="5667375" y="2065338"/>
          <p14:tracePt t="43169" x="5684838" y="2065338"/>
          <p14:tracePt t="43175" x="5700713" y="2065338"/>
          <p14:tracePt t="43183" x="5716588" y="2065338"/>
          <p14:tracePt t="43190" x="5724525" y="2065338"/>
          <p14:tracePt t="43205" x="5748338" y="2065338"/>
          <p14:tracePt t="43206" x="5756275" y="2065338"/>
          <p14:tracePt t="43213" x="5780088" y="2065338"/>
          <p14:tracePt t="43220" x="5803900" y="2065338"/>
          <p14:tracePt t="43228" x="5811838" y="2065338"/>
          <p14:tracePt t="43236" x="5819775" y="2065338"/>
          <p14:tracePt t="43258" x="5835650" y="2065338"/>
          <p14:tracePt t="43259" x="5899150" y="2065338"/>
          <p14:tracePt t="43273" x="5946775" y="2065338"/>
          <p14:tracePt t="43280" x="5978525" y="2065338"/>
          <p14:tracePt t="43287" x="6018213" y="2065338"/>
          <p14:tracePt t="43295" x="6034088" y="2073275"/>
          <p14:tracePt t="43312" x="6099175" y="2073275"/>
          <p14:tracePt t="43326" x="6138863" y="2081213"/>
          <p14:tracePt t="43333" x="6154738" y="2081213"/>
          <p14:tracePt t="43340" x="6170613" y="2081213"/>
          <p14:tracePt t="43355" x="6178550" y="2081213"/>
          <p14:tracePt t="43363" x="6194425" y="2081213"/>
          <p14:tracePt t="43378" x="6202363" y="2089150"/>
          <p14:tracePt t="43379" x="6210300" y="2089150"/>
          <p14:tracePt t="43386" x="6218238" y="2089150"/>
          <p14:tracePt t="43393" x="6218238" y="2097088"/>
          <p14:tracePt t="43401" x="6234113" y="2097088"/>
          <p14:tracePt t="43408" x="6249988" y="2097088"/>
          <p14:tracePt t="43423" x="6273800" y="2097088"/>
          <p14:tracePt t="43430" x="6289675" y="2105025"/>
          <p14:tracePt t="43437" x="6305550" y="2105025"/>
          <p14:tracePt t="43438" x="6321425" y="2112963"/>
          <p14:tracePt t="43445" x="6337300" y="2112963"/>
          <p14:tracePt t="43452" x="6353175" y="2112963"/>
          <p14:tracePt t="43460" x="6369050" y="2112963"/>
          <p14:tracePt t="43468" x="6384925" y="2120900"/>
          <p14:tracePt t="43484" x="6402388" y="2120900"/>
          <p14:tracePt t="43484" x="6418263" y="2120900"/>
          <p14:tracePt t="43490" x="6434138" y="2128838"/>
          <p14:tracePt t="43498" x="6450013" y="2128838"/>
          <p14:tracePt t="43505" x="6465888" y="2128838"/>
          <p14:tracePt t="43513" x="6489700" y="2128838"/>
          <p14:tracePt t="43528" x="6513513" y="2128838"/>
          <p14:tracePt t="43536" x="6569075" y="2136775"/>
          <p14:tracePt t="43543" x="6600825" y="2136775"/>
          <p14:tracePt t="43558" x="6624638" y="2136775"/>
          <p14:tracePt t="43566" x="6648450" y="2136775"/>
          <p14:tracePt t="43573" x="6664325" y="2136775"/>
          <p14:tracePt t="43603" x="6688138" y="2136775"/>
          <p14:tracePt t="43604" x="6727825" y="2136775"/>
          <p14:tracePt t="43604" x="6735763" y="2136775"/>
          <p14:tracePt t="43619" x="6769100" y="2136775"/>
          <p14:tracePt t="43625" x="6777038" y="2136775"/>
          <p14:tracePt t="43633" x="6784975" y="2136775"/>
          <p14:tracePt t="43655" x="6800850" y="2136775"/>
          <p14:tracePt t="43655" x="6808788" y="2136775"/>
          <p14:tracePt t="43656" x="6816725" y="2136775"/>
          <p14:tracePt t="43663" x="6832600" y="2136775"/>
          <p14:tracePt t="43670" x="6848475" y="2136775"/>
          <p14:tracePt t="43678" x="6856413" y="2136775"/>
          <p14:tracePt t="43693" x="6880225" y="2136775"/>
          <p14:tracePt t="43708" x="6927850" y="2144713"/>
          <p14:tracePt t="43716" x="6967538" y="2144713"/>
          <p14:tracePt t="43718" x="6983413" y="2144713"/>
          <p14:tracePt t="43724" x="7007225" y="2144713"/>
          <p14:tracePt t="43730" x="7023100" y="2144713"/>
          <p14:tracePt t="43746" x="7046913" y="2144713"/>
          <p14:tracePt t="43752" x="7054850" y="2144713"/>
          <p14:tracePt t="43753" x="7070725" y="2144713"/>
          <p14:tracePt t="43760" x="7078663" y="2144713"/>
          <p14:tracePt t="43768" x="7086600" y="2144713"/>
          <p14:tracePt t="43775" x="7094538" y="2144713"/>
          <p14:tracePt t="43783" x="7102475" y="2144713"/>
          <p14:tracePt t="43790" x="7118350" y="2144713"/>
          <p14:tracePt t="43798" x="7126288" y="2144713"/>
          <p14:tracePt t="43813" x="7151688" y="2144713"/>
          <p14:tracePt t="43827" x="7167563" y="2144713"/>
          <p14:tracePt t="43828" x="7191375" y="2144713"/>
          <p14:tracePt t="43836" x="7215188" y="2144713"/>
          <p14:tracePt t="43842" x="7239000" y="2144713"/>
          <p14:tracePt t="43851" x="7262813" y="2144713"/>
          <p14:tracePt t="43866" x="7278688" y="2144713"/>
          <p14:tracePt t="43867" x="7302500" y="2144713"/>
          <p14:tracePt t="43880" x="7334250" y="2144713"/>
          <p14:tracePt t="43881" x="7350125" y="2144713"/>
          <p14:tracePt t="43887" x="7366000" y="2144713"/>
          <p14:tracePt t="43896" x="7389813" y="2144713"/>
          <p14:tracePt t="43902" x="7413625" y="2144713"/>
          <p14:tracePt t="43910" x="7429500" y="2144713"/>
          <p14:tracePt t="43918" x="7453313" y="2144713"/>
          <p14:tracePt t="43932" x="7477125" y="2144713"/>
          <p14:tracePt t="43933" x="7502525" y="2144713"/>
          <p14:tracePt t="43940" x="7526338" y="2144713"/>
          <p14:tracePt t="43948" x="7558088" y="2144713"/>
          <p14:tracePt t="43955" x="7573963" y="2144713"/>
          <p14:tracePt t="43970" x="7589838" y="2144713"/>
          <p14:tracePt t="43971" x="7613650" y="2144713"/>
          <p14:tracePt t="43993" x="7637463" y="2144713"/>
          <p14:tracePt t="43994" x="7677150" y="2144713"/>
          <p14:tracePt t="44001" x="7700963" y="2144713"/>
          <p14:tracePt t="44008" x="7716838" y="2144713"/>
          <p14:tracePt t="44016" x="7732713" y="2144713"/>
          <p14:tracePt t="44023" x="7748588" y="2144713"/>
          <p14:tracePt t="44030" x="7756525" y="2144713"/>
          <p14:tracePt t="44037" x="7772400" y="2144713"/>
          <p14:tracePt t="44046" x="7788275" y="2144713"/>
          <p14:tracePt t="44053" x="7804150" y="2144713"/>
          <p14:tracePt t="44060" x="7812088" y="2144713"/>
          <p14:tracePt t="44068" x="7820025" y="2144713"/>
          <p14:tracePt t="44083" x="7827963" y="2144713"/>
          <p14:tracePt t="44091" x="7851775" y="2144713"/>
          <p14:tracePt t="44098" x="7869238" y="2144713"/>
          <p14:tracePt t="44106" x="7885113" y="2144713"/>
          <p14:tracePt t="44113" x="7900988" y="2144713"/>
          <p14:tracePt t="44120" x="7916863" y="2144713"/>
          <p14:tracePt t="44128" x="7940675" y="2144713"/>
          <p14:tracePt t="44144" x="7972425" y="2144713"/>
          <p14:tracePt t="44151" x="8004175" y="2144713"/>
          <p14:tracePt t="44158" x="8020050" y="2144713"/>
          <p14:tracePt t="44166" x="8035925" y="2144713"/>
          <p14:tracePt t="44173" x="8099425" y="2144713"/>
          <p14:tracePt t="44180" x="8123238" y="2144713"/>
          <p14:tracePt t="44187" x="8154988" y="2144713"/>
          <p14:tracePt t="44196" x="8194675" y="2144713"/>
          <p14:tracePt t="44210" x="8210550" y="2144713"/>
          <p14:tracePt t="44211" x="8243888" y="2144713"/>
          <p14:tracePt t="44218" x="8283575" y="2144713"/>
          <p14:tracePt t="44225" x="8307388" y="2144713"/>
          <p14:tracePt t="44233" x="8323263" y="2144713"/>
          <p14:tracePt t="44248" x="8355013" y="2144713"/>
          <p14:tracePt t="44262" x="8370888" y="2136775"/>
          <p14:tracePt t="44270" x="8402638" y="2128838"/>
          <p14:tracePt t="44272" x="8426450" y="2120900"/>
          <p14:tracePt t="44277" x="8450263" y="2112963"/>
          <p14:tracePt t="44285" x="8458200" y="2112963"/>
          <p14:tracePt t="44308" x="8474075" y="2105025"/>
          <p14:tracePt t="44323" x="8497888" y="2097088"/>
          <p14:tracePt t="44324" x="8505825" y="2081213"/>
          <p14:tracePt t="44324" x="8521700" y="2081213"/>
          <p14:tracePt t="44337" x="8537575" y="2065338"/>
          <p14:tracePt t="44353" x="8537575" y="2057400"/>
          <p14:tracePt t="44369" x="8553450" y="2041525"/>
          <p14:tracePt t="44383" x="8577263" y="2009775"/>
          <p14:tracePt t="44390" x="8593138" y="1985963"/>
          <p14:tracePt t="44399" x="8602663" y="1954213"/>
          <p14:tracePt t="44405" x="8618538" y="1922463"/>
          <p14:tracePt t="44413" x="8634413" y="1881188"/>
          <p14:tracePt t="44420" x="8642350" y="1865313"/>
          <p14:tracePt t="44428" x="8650288" y="1841500"/>
          <p14:tracePt t="44435" x="8658225" y="1817688"/>
          <p14:tracePt t="44443" x="8666163" y="1793875"/>
          <p14:tracePt t="44450" x="8666163" y="1770063"/>
          <p14:tracePt t="44458" x="8674100" y="1754188"/>
          <p14:tracePt t="44466" x="8674100" y="1730375"/>
          <p14:tracePt t="44473" x="8674100" y="1714500"/>
          <p14:tracePt t="44488" x="8674100" y="1690688"/>
          <p14:tracePt t="44488" x="8674100" y="1674813"/>
          <p14:tracePt t="44495" x="8674100" y="1658938"/>
          <p14:tracePt t="44503" x="8674100" y="1643063"/>
          <p14:tracePt t="44510" x="8674100" y="1635125"/>
          <p14:tracePt t="44527" x="8674100" y="1619250"/>
          <p14:tracePt t="44533" x="8674100" y="1603375"/>
          <p14:tracePt t="44540" x="8658225" y="1587500"/>
          <p14:tracePt t="44548" x="8642350" y="1571625"/>
          <p14:tracePt t="44549" x="8634413" y="1555750"/>
          <p14:tracePt t="44555" x="8602663" y="1538288"/>
          <p14:tracePt t="44563" x="8577263" y="1514475"/>
          <p14:tracePt t="44570" x="8561388" y="1498600"/>
          <p14:tracePt t="44586" x="8521700" y="1482725"/>
          <p14:tracePt t="44593" x="8450263" y="1450975"/>
          <p14:tracePt t="44602" x="8434388" y="1450975"/>
          <p14:tracePt t="44608" x="8402638" y="1435100"/>
          <p14:tracePt t="44616" x="8362950" y="1427163"/>
          <p14:tracePt t="44622" x="8331200" y="1419225"/>
          <p14:tracePt t="44630" x="8307388" y="1411288"/>
          <p14:tracePt t="44646" x="8202613" y="1387475"/>
          <p14:tracePt t="44653" x="8154988" y="1379538"/>
          <p14:tracePt t="44660" x="8099425" y="1363663"/>
          <p14:tracePt t="44668" x="8043863" y="1355725"/>
          <p14:tracePt t="44676" x="8012113" y="1347788"/>
          <p14:tracePt t="44698" x="7956550" y="1347788"/>
          <p14:tracePt t="44713" x="7764463" y="1339850"/>
          <p14:tracePt t="44715" x="7724775" y="1339850"/>
          <p14:tracePt t="44729" x="7566025" y="1339850"/>
          <p14:tracePt t="44736" x="7510463" y="1339850"/>
          <p14:tracePt t="44750" x="7413625" y="1339850"/>
          <p14:tracePt t="44766" x="7286625" y="1339850"/>
          <p14:tracePt t="44767" x="7215188" y="1339850"/>
          <p14:tracePt t="44773" x="7159625" y="1339850"/>
          <p14:tracePt t="44780" x="7102475" y="1339850"/>
          <p14:tracePt t="44787" x="7046913" y="1347788"/>
          <p14:tracePt t="44802" x="6999288" y="1355725"/>
          <p14:tracePt t="44811" x="6896100" y="1363663"/>
          <p14:tracePt t="44825" x="6777038" y="1371600"/>
          <p14:tracePt t="44833" x="6711950" y="1379538"/>
          <p14:tracePt t="44840" x="6664325" y="1379538"/>
          <p14:tracePt t="44862" x="6584950" y="1387475"/>
          <p14:tracePt t="44870" x="6505575" y="1387475"/>
          <p14:tracePt t="44871" x="6361113" y="1387475"/>
          <p14:tracePt t="44878" x="6305550" y="1387475"/>
          <p14:tracePt t="44886" x="6249988" y="1387475"/>
          <p14:tracePt t="44893" x="6186488" y="1387475"/>
          <p14:tracePt t="44900" x="6115050" y="1371600"/>
          <p14:tracePt t="44908" x="6051550" y="1355725"/>
          <p14:tracePt t="44923" x="5954713" y="1331913"/>
          <p14:tracePt t="44937" x="5922963" y="1323975"/>
          <p14:tracePt t="44938" x="5891213" y="1316038"/>
          <p14:tracePt t="44945" x="5859463" y="1308100"/>
          <p14:tracePt t="44953" x="5835650" y="1308100"/>
          <p14:tracePt t="44960" x="5819775" y="1308100"/>
          <p14:tracePt t="44969" x="5795963" y="1308100"/>
          <p14:tracePt t="44991" x="5732463" y="1308100"/>
          <p14:tracePt t="44993" x="5635625" y="1308100"/>
          <p14:tracePt t="44999" x="5564188" y="1308100"/>
          <p14:tracePt t="45005" x="5500688" y="1308100"/>
          <p14:tracePt t="45012" x="5437188" y="1308100"/>
          <p14:tracePt t="45020" x="5365750" y="1308100"/>
          <p14:tracePt t="45028" x="5284788" y="1308100"/>
          <p14:tracePt t="45044" x="5149850" y="1323975"/>
          <p14:tracePt t="45051" x="5062538" y="1347788"/>
          <p14:tracePt t="45058" x="5006975" y="1355725"/>
          <p14:tracePt t="45066" x="4943475" y="1371600"/>
          <p14:tracePt t="45080" x="4862513" y="1387475"/>
          <p14:tracePt t="45082" x="4806950" y="1411288"/>
          <p14:tracePt t="45087" x="4759325" y="1427163"/>
          <p14:tracePt t="45095" x="4735513" y="1435100"/>
          <p14:tracePt t="45102" x="4703763" y="1443038"/>
          <p14:tracePt t="45110" x="4679950" y="1450975"/>
          <p14:tracePt t="45119" x="4656138" y="1466850"/>
          <p14:tracePt t="45125" x="4640263" y="1466850"/>
          <p14:tracePt t="45133" x="4624388" y="1482725"/>
          <p14:tracePt t="45149" x="4592638" y="1498600"/>
          <p14:tracePt t="45155" x="4576763" y="1514475"/>
          <p14:tracePt t="45162" x="4559300" y="1514475"/>
          <p14:tracePt t="45170" x="4543425" y="1522413"/>
          <p14:tracePt t="45178" x="4535488" y="1530350"/>
          <p14:tracePt t="45185" x="4519613" y="1555750"/>
          <p14:tracePt t="45200" x="4503738" y="1555750"/>
          <p14:tracePt t="45202" x="4495800" y="1571625"/>
          <p14:tracePt t="45208" x="4479925" y="1579563"/>
          <p14:tracePt t="45216" x="4479925" y="1587500"/>
          <p14:tracePt t="45223" x="4464050" y="1595438"/>
          <p14:tracePt t="45231" x="4464050" y="1603375"/>
          <p14:tracePt t="45237" x="4448175" y="1619250"/>
          <p14:tracePt t="45254" x="4440238" y="1635125"/>
          <p14:tracePt t="45269" x="4432300" y="1643063"/>
          <p14:tracePt t="45275" x="4424363" y="1658938"/>
          <p14:tracePt t="45283" x="4416425" y="1690688"/>
          <p14:tracePt t="45290" x="4408488" y="1706563"/>
          <p14:tracePt t="45298" x="4400550" y="1722438"/>
          <p14:tracePt t="45305" x="4400550" y="1746250"/>
          <p14:tracePt t="45320" x="4400550" y="1762125"/>
          <p14:tracePt t="45321" x="4400550" y="1778000"/>
          <p14:tracePt t="45328" x="4400550" y="1793875"/>
          <p14:tracePt t="45335" x="4400550" y="1801813"/>
          <p14:tracePt t="45343" x="4400550" y="1817688"/>
          <p14:tracePt t="45350" x="4400550" y="1833563"/>
          <p14:tracePt t="45358" x="4400550" y="1841500"/>
          <p14:tracePt t="45366" x="4400550" y="1857375"/>
          <p14:tracePt t="45381" x="4400550" y="1873250"/>
          <p14:tracePt t="45382" x="4408488" y="1890713"/>
          <p14:tracePt t="45387" x="4408488" y="1898650"/>
          <p14:tracePt t="45395" x="4424363" y="1914525"/>
          <p14:tracePt t="45411" x="4440238" y="1922463"/>
          <p14:tracePt t="45418" x="4464050" y="1930400"/>
          <p14:tracePt t="45425" x="4471988" y="1938338"/>
          <p14:tracePt t="45433" x="4479925" y="1946275"/>
          <p14:tracePt t="45440" x="4495800" y="1954213"/>
          <p14:tracePt t="45448" x="4519613" y="1970088"/>
          <p14:tracePt t="45455" x="4543425" y="1978025"/>
          <p14:tracePt t="45463" x="4576763" y="1993900"/>
          <p14:tracePt t="45478" x="4640263" y="2009775"/>
          <p14:tracePt t="45493" x="4679950" y="2025650"/>
          <p14:tracePt t="45494" x="4711700" y="2033588"/>
          <p14:tracePt t="45500" x="4735513" y="2041525"/>
          <p14:tracePt t="45508" x="4759325" y="2041525"/>
          <p14:tracePt t="45531" x="4775200" y="2049463"/>
          <p14:tracePt t="45532" x="4799013" y="2049463"/>
          <p14:tracePt t="45537" x="4814888" y="2057400"/>
          <p14:tracePt t="45545" x="4822825" y="2057400"/>
          <p14:tracePt t="45553" x="4838700" y="2065338"/>
          <p14:tracePt t="45561" x="4862513" y="2065338"/>
          <p14:tracePt t="45568" x="4894263" y="2073275"/>
          <p14:tracePt t="45575" x="4951413" y="2073275"/>
          <p14:tracePt t="45583" x="4999038" y="2073275"/>
          <p14:tracePt t="45599" x="5149850" y="2073275"/>
          <p14:tracePt t="45605" x="5237163" y="2073275"/>
          <p14:tracePt t="45613" x="5284788" y="2073275"/>
          <p14:tracePt t="45620" x="5349875" y="2073275"/>
          <p14:tracePt t="45628" x="5429250" y="2073275"/>
          <p14:tracePt t="45643" x="5476875" y="2073275"/>
          <p14:tracePt t="45650" x="5532438" y="2073275"/>
          <p14:tracePt t="45658" x="5588000" y="2073275"/>
          <p14:tracePt t="45659" x="5627688" y="2073275"/>
          <p14:tracePt t="45666" x="5676900" y="2073275"/>
          <p14:tracePt t="45673" x="5700713" y="2073275"/>
          <p14:tracePt t="45681" x="5740400" y="2073275"/>
          <p14:tracePt t="45695" x="5772150" y="2073275"/>
          <p14:tracePt t="45711" x="5811838" y="2073275"/>
          <p14:tracePt t="45712" x="5843588" y="2073275"/>
          <p14:tracePt t="45718" x="5867400" y="2073275"/>
          <p14:tracePt t="45725" x="5891213" y="2073275"/>
          <p14:tracePt t="45733" x="5915025" y="2073275"/>
          <p14:tracePt t="45748" x="5946775" y="2073275"/>
          <p14:tracePt t="45755" x="5970588" y="2073275"/>
          <p14:tracePt t="45756" x="5986463" y="2073275"/>
          <p14:tracePt t="45763" x="6010275" y="2073275"/>
          <p14:tracePt t="45770" x="6026150" y="2073275"/>
          <p14:tracePt t="45778" x="6051550" y="2073275"/>
          <p14:tracePt t="45787" x="6083300" y="2073275"/>
          <p14:tracePt t="45808" x="6130925" y="2073275"/>
          <p14:tracePt t="45809" x="6162675" y="2073275"/>
          <p14:tracePt t="45822" x="6210300" y="2073275"/>
          <p14:tracePt t="45823" x="6242050" y="2073275"/>
          <p14:tracePt t="45831" x="6281738" y="2073275"/>
          <p14:tracePt t="45837" x="6329363" y="2073275"/>
          <p14:tracePt t="45845" x="6369050" y="2073275"/>
          <p14:tracePt t="45876" x="6434138" y="2073275"/>
          <p14:tracePt t="46790" x="6392863" y="2073275"/>
          <p14:tracePt t="46805" x="6337300" y="2065338"/>
          <p14:tracePt t="46821" x="6154738" y="2065338"/>
          <p14:tracePt t="46822" x="6034088" y="2065338"/>
          <p14:tracePt t="46827" x="5907088" y="2065338"/>
          <p14:tracePt t="46836" x="5803900" y="2073275"/>
          <p14:tracePt t="46842" x="5708650" y="2081213"/>
          <p14:tracePt t="46850" x="5611813" y="2097088"/>
          <p14:tracePt t="46865" x="5524500" y="2120900"/>
          <p14:tracePt t="46867" x="5476875" y="2128838"/>
          <p14:tracePt t="46889" x="5429250" y="2128838"/>
          <p14:tracePt t="47158" x="5421313" y="2128838"/>
          <p14:tracePt t="47159" x="5334000" y="2112963"/>
          <p14:tracePt t="47165" x="5253038" y="2097088"/>
          <p14:tracePt t="47172" x="5157788" y="2081213"/>
          <p14:tracePt t="47181" x="4999038" y="2065338"/>
          <p14:tracePt t="47197" x="4471988" y="2065338"/>
          <p14:tracePt t="47210" x="4168775" y="2065338"/>
          <p14:tracePt t="47211" x="3890963" y="2065338"/>
          <p14:tracePt t="47218" x="3611563" y="2065338"/>
          <p14:tracePt t="47225" x="3459163" y="2065338"/>
          <p14:tracePt t="47233" x="3236913" y="2073275"/>
          <p14:tracePt t="47264" x="2957513" y="2105025"/>
          <p14:tracePt t="47265" x="2822575" y="2120900"/>
          <p14:tracePt t="47279" x="2751138" y="2128838"/>
          <p14:tracePt t="47285" x="2741613" y="2128838"/>
          <p14:tracePt t="47308" x="2733675" y="2128838"/>
          <p14:tracePt t="47322" x="2725738" y="2128838"/>
          <p14:tracePt t="47331" x="2717800" y="2128838"/>
          <p14:tracePt t="47345" x="2709863" y="2128838"/>
          <p14:tracePt t="47368" x="2686050" y="2120900"/>
          <p14:tracePt t="47375" x="2670175" y="2120900"/>
          <p14:tracePt t="47383" x="2662238" y="2120900"/>
          <p14:tracePt t="47390" x="2654300" y="2120900"/>
          <p14:tracePt t="47398" x="2646363" y="2120900"/>
          <p14:tracePt t="47405" x="2638425" y="2120900"/>
          <p14:tracePt t="47420" x="2630488" y="2120900"/>
          <p14:tracePt t="47443" x="2622550" y="2120900"/>
          <p14:tracePt t="47677" x="2622550" y="2112963"/>
          <p14:tracePt t="47691" x="2622550" y="2105025"/>
          <p14:tracePt t="47705" x="2622550" y="2097088"/>
          <p14:tracePt t="47713" x="2630488" y="2097088"/>
          <p14:tracePt t="47728" x="2630488" y="2089150"/>
          <p14:tracePt t="47863" x="2630488" y="2081213"/>
          <p14:tracePt t="47889" x="2598738" y="2081213"/>
          <p14:tracePt t="47893" x="2582863" y="2081213"/>
          <p14:tracePt t="47900" x="2543175" y="2081213"/>
          <p14:tracePt t="47915" x="2487613" y="2081213"/>
          <p14:tracePt t="47916" x="2432050" y="2081213"/>
          <p14:tracePt t="47922" x="2366963" y="2081213"/>
          <p14:tracePt t="47931" x="2335213" y="2089150"/>
          <p14:tracePt t="47938" x="2271713" y="2089150"/>
          <p14:tracePt t="47946" x="2208213" y="2089150"/>
          <p14:tracePt t="47953" x="2128838" y="2089150"/>
          <p14:tracePt t="47961" x="2081213" y="2089150"/>
          <p14:tracePt t="47976" x="1976438" y="2097088"/>
          <p14:tracePt t="47983" x="1952625" y="2097088"/>
          <p14:tracePt t="47990" x="1936750" y="2097088"/>
          <p14:tracePt t="47998" x="1928813" y="2097088"/>
          <p14:tracePt t="48005" x="1920875" y="2097088"/>
          <p14:tracePt t="48043" x="1912938" y="2097088"/>
          <p14:tracePt t="48050" x="1897063" y="2089150"/>
          <p14:tracePt t="48058" x="1889125" y="2089150"/>
          <p14:tracePt t="48065" x="1881188" y="2089150"/>
          <p14:tracePt t="48073" x="1873250" y="2089150"/>
          <p14:tracePt t="48080" x="1849438" y="2089150"/>
          <p14:tracePt t="48096" x="1801813" y="2081213"/>
          <p14:tracePt t="48103" x="1785938" y="2073275"/>
          <p14:tracePt t="48110" x="1778000" y="2073275"/>
          <p14:tracePt t="48118" x="1762125" y="2073275"/>
          <p14:tracePt t="48133" x="1754188" y="2073275"/>
          <p14:tracePt t="48231" x="1746250" y="2073275"/>
          <p14:tracePt t="48238" x="1730375" y="2073275"/>
          <p14:tracePt t="48254" x="1722438" y="2073275"/>
          <p14:tracePt t="51803" x="1754188" y="2073275"/>
          <p14:tracePt t="51805" x="1801813" y="2073275"/>
          <p14:tracePt t="51810" x="1817688" y="2073275"/>
          <p14:tracePt t="51815" x="1825625" y="2073275"/>
          <p14:tracePt t="51823" x="1841500" y="2073275"/>
          <p14:tracePt t="51831" x="1857375" y="2073275"/>
          <p14:tracePt t="51839" x="1873250" y="2073275"/>
          <p14:tracePt t="51845" x="1889125" y="2073275"/>
          <p14:tracePt t="51854" x="1912938" y="2073275"/>
          <p14:tracePt t="51861" x="1936750" y="2073275"/>
          <p14:tracePt t="51868" x="1952625" y="2073275"/>
          <p14:tracePt t="51880" x="1968500" y="2073275"/>
          <p14:tracePt t="51883" x="1992313" y="2065338"/>
          <p14:tracePt t="51892" x="2008188" y="2065338"/>
          <p14:tracePt t="51898" x="2017713" y="2065338"/>
          <p14:tracePt t="51913" x="2025650" y="2065338"/>
          <p14:tracePt t="51928" x="2049463" y="2057400"/>
          <p14:tracePt t="51929" x="2057400" y="2057400"/>
          <p14:tracePt t="51935" x="2081213" y="2057400"/>
          <p14:tracePt t="51943" x="2089150" y="2057400"/>
          <p14:tracePt t="51951" x="2112963" y="2057400"/>
          <p14:tracePt t="51965" x="2136775" y="2057400"/>
          <p14:tracePt t="51973" x="2152650" y="2057400"/>
          <p14:tracePt t="51981" x="2184400" y="2057400"/>
          <p14:tracePt t="51989" x="2192338" y="2057400"/>
          <p14:tracePt t="51995" x="2200275" y="2057400"/>
          <p14:tracePt t="52026" x="2208213" y="2057400"/>
          <p14:tracePt t="52033" x="2216150" y="2057400"/>
          <p14:tracePt t="52042" x="2224088" y="2057400"/>
          <p14:tracePt t="52048" x="2232025" y="2057400"/>
          <p14:tracePt t="52063" x="2239963" y="2057400"/>
          <p14:tracePt t="52071" x="2247900" y="2057400"/>
          <p14:tracePt t="52093" x="2255838" y="2057400"/>
          <p14:tracePt t="52094" x="2271713" y="2057400"/>
          <p14:tracePt t="52101" x="2279650" y="2057400"/>
          <p14:tracePt t="52109" x="2287588" y="2057400"/>
          <p14:tracePt t="52115" x="2295525" y="2057400"/>
          <p14:tracePt t="52130" x="2311400" y="2057400"/>
          <p14:tracePt t="52139" x="2327275" y="2057400"/>
          <p14:tracePt t="52145" x="2343150" y="2057400"/>
          <p14:tracePt t="52153" x="2359025" y="2057400"/>
          <p14:tracePt t="52168" x="2374900" y="2057400"/>
          <p14:tracePt t="52206" x="2408238" y="2057400"/>
          <p14:tracePt t="52207" x="2416175" y="2057400"/>
          <p14:tracePt t="52208" x="2424113" y="2057400"/>
          <p14:tracePt t="52221" x="2439988" y="2057400"/>
          <p14:tracePt t="52228" x="2447925" y="2057400"/>
          <p14:tracePt t="52260" x="2455863" y="2057400"/>
          <p14:tracePt t="52260" x="2463800" y="2057400"/>
          <p14:tracePt t="52303" x="2471738" y="2057400"/>
          <p14:tracePt t="52318" x="2479675" y="2057400"/>
          <p14:tracePt t="52319" x="2487613" y="2057400"/>
          <p14:tracePt t="52333" x="2495550" y="2057400"/>
          <p14:tracePt t="52340" x="2503488" y="2057400"/>
          <p14:tracePt t="52348" x="2511425" y="2057400"/>
          <p14:tracePt t="52363" x="2519363" y="2057400"/>
          <p14:tracePt t="52378" x="2527300" y="2057400"/>
          <p14:tracePt t="52394" x="2535238" y="2057400"/>
          <p14:tracePt t="52400" x="2559050" y="2057400"/>
          <p14:tracePt t="52409" x="2574925" y="2057400"/>
          <p14:tracePt t="52415" x="2590800" y="2057400"/>
          <p14:tracePt t="52423" x="2598738" y="2057400"/>
          <p14:tracePt t="52430" x="2614613" y="2057400"/>
          <p14:tracePt t="52438" x="2630488" y="2057400"/>
          <p14:tracePt t="52445" x="2654300" y="2057400"/>
          <p14:tracePt t="52453" x="2662238" y="2057400"/>
          <p14:tracePt t="52476" x="2678113" y="2057400"/>
          <p14:tracePt t="52484" x="2693988" y="2057400"/>
          <p14:tracePt t="52491" x="2709863" y="2057400"/>
          <p14:tracePt t="52506" x="2717800" y="2057400"/>
          <p14:tracePt t="52521" x="2725738" y="2057400"/>
          <p14:tracePt t="52536" x="2733675" y="2057400"/>
          <p14:tracePt t="52537" x="2741613" y="2057400"/>
          <p14:tracePt t="52543" x="2759075" y="2057400"/>
          <p14:tracePt t="52559" x="2767013" y="2057400"/>
          <p14:tracePt t="52581" x="2774950" y="2049463"/>
          <p14:tracePt t="52589" x="2782888" y="2049463"/>
          <p14:tracePt t="52596" x="2790825" y="2049463"/>
          <p14:tracePt t="52602" x="2798763" y="2049463"/>
          <p14:tracePt t="52618" x="2814638" y="2049463"/>
          <p14:tracePt t="52626" x="2838450" y="2049463"/>
          <p14:tracePt t="52643" x="2894013" y="2049463"/>
          <p14:tracePt t="52648" x="2933700" y="2049463"/>
          <p14:tracePt t="52655" x="2973388" y="2049463"/>
          <p14:tracePt t="52663" x="3021013" y="2049463"/>
          <p14:tracePt t="52671" x="3076575" y="2049463"/>
          <p14:tracePt t="52679" x="3125788" y="2049463"/>
          <p14:tracePt t="52693" x="3236913" y="2049463"/>
          <p14:tracePt t="52701" x="3284538" y="2049463"/>
          <p14:tracePt t="52709" x="3316288" y="2057400"/>
          <p14:tracePt t="52715" x="3348038" y="2057400"/>
          <p14:tracePt t="52723" x="3363913" y="2057400"/>
          <p14:tracePt t="52738" x="3379788" y="2057400"/>
          <p14:tracePt t="52745" x="3403600" y="2057400"/>
          <p14:tracePt t="52746" x="3411538" y="2057400"/>
          <p14:tracePt t="52760" x="3427413" y="2057400"/>
          <p14:tracePt t="52761" x="3451225" y="2057400"/>
          <p14:tracePt t="52769" x="3467100" y="2057400"/>
          <p14:tracePt t="52776" x="3492500" y="2057400"/>
          <p14:tracePt t="52783" x="3516313" y="2057400"/>
          <p14:tracePt t="52798" x="3540125" y="2057400"/>
          <p14:tracePt t="52806" x="3571875" y="2057400"/>
          <p14:tracePt t="52812" x="3603625" y="2057400"/>
          <p14:tracePt t="52813" x="3651250" y="2057400"/>
          <p14:tracePt t="52821" x="3690938" y="2057400"/>
          <p14:tracePt t="52828" x="3746500" y="2057400"/>
          <p14:tracePt t="52836" x="3778250" y="2057400"/>
          <p14:tracePt t="52843" x="3817938" y="2057400"/>
          <p14:tracePt t="52851" x="3875088" y="2065338"/>
          <p14:tracePt t="52859" x="3922713" y="2065338"/>
          <p14:tracePt t="52873" x="3970338" y="2065338"/>
          <p14:tracePt t="52873" x="4017963" y="2073275"/>
          <p14:tracePt t="52880" x="4057650" y="2073275"/>
          <p14:tracePt t="52896" x="4097338" y="2073275"/>
          <p14:tracePt t="52902" x="4137025" y="2073275"/>
          <p14:tracePt t="52903" x="4192588" y="2073275"/>
          <p14:tracePt t="52918" x="4225925" y="2073275"/>
          <p14:tracePt t="52927" x="4297363" y="2073275"/>
          <p14:tracePt t="52933" x="4344988" y="2073275"/>
          <p14:tracePt t="52941" x="4376738" y="2073275"/>
          <p14:tracePt t="52948" x="4408488" y="2073275"/>
          <p14:tracePt t="52955" x="4440238" y="2073275"/>
          <p14:tracePt t="52963" x="4471988" y="2073275"/>
          <p14:tracePt t="52971" x="4503738" y="2073275"/>
          <p14:tracePt t="52985" x="4527550" y="2073275"/>
          <p14:tracePt t="52986" x="4543425" y="2073275"/>
          <p14:tracePt t="52993" x="4551363" y="2073275"/>
          <p14:tracePt t="53001" x="4559300" y="2073275"/>
          <p14:tracePt t="53009" x="4567238" y="2073275"/>
          <p14:tracePt t="53039" x="4576763" y="2073275"/>
          <p14:tracePt t="53045" x="4584700" y="2073275"/>
          <p14:tracePt t="53053" x="4592638" y="2073275"/>
          <p14:tracePt t="53061" x="4600575" y="2073275"/>
          <p14:tracePt t="53084" x="4608513" y="2073275"/>
          <p14:tracePt t="53091" x="4616450" y="2073275"/>
          <p14:tracePt t="53092" x="4632325" y="2073275"/>
          <p14:tracePt t="53098" x="4640263" y="2073275"/>
          <p14:tracePt t="53105" x="4648200" y="2073275"/>
          <p14:tracePt t="53113" x="4656138" y="2073275"/>
          <p14:tracePt t="53128" x="4672013" y="2073275"/>
          <p14:tracePt t="53135" x="4687888" y="2073275"/>
          <p14:tracePt t="53136" x="4711700" y="2073275"/>
          <p14:tracePt t="53143" x="4727575" y="2073275"/>
          <p14:tracePt t="53151" x="4751388" y="2073275"/>
          <p14:tracePt t="53159" x="4767263" y="2073275"/>
          <p14:tracePt t="53166" x="4791075" y="2073275"/>
          <p14:tracePt t="53173" x="4806950" y="2073275"/>
          <p14:tracePt t="53181" x="4830763" y="2073275"/>
          <p14:tracePt t="53196" x="4838700" y="2073275"/>
          <p14:tracePt t="53211" x="4862513" y="2073275"/>
          <p14:tracePt t="53218" x="4870450" y="2073275"/>
          <p14:tracePt t="53242" x="4886325" y="2073275"/>
          <p14:tracePt t="53244" x="4902200" y="2073275"/>
          <p14:tracePt t="53248" x="4926013" y="2073275"/>
          <p14:tracePt t="53263" x="4943475" y="2073275"/>
          <p14:tracePt t="53264" x="4951413" y="2073275"/>
          <p14:tracePt t="53271" x="4975225" y="2073275"/>
          <p14:tracePt t="53278" x="4999038" y="2073275"/>
          <p14:tracePt t="53285" x="5030788" y="2073275"/>
          <p14:tracePt t="53293" x="5038725" y="2073275"/>
          <p14:tracePt t="53302" x="5054600" y="2073275"/>
          <p14:tracePt t="53316" x="5070475" y="2081213"/>
          <p14:tracePt t="53323" x="5078413" y="2089150"/>
          <p14:tracePt t="53330" x="5094288" y="2089150"/>
          <p14:tracePt t="53338" x="5110163" y="2089150"/>
          <p14:tracePt t="53345" x="5126038" y="2097088"/>
          <p14:tracePt t="53369" x="5181600" y="2097088"/>
          <p14:tracePt t="53369" x="5197475" y="2097088"/>
          <p14:tracePt t="53376" x="5237163" y="2097088"/>
          <p14:tracePt t="53383" x="5260975" y="2105025"/>
          <p14:tracePt t="53391" x="5284788" y="2105025"/>
          <p14:tracePt t="53405" x="5310188" y="2105025"/>
          <p14:tracePt t="53413" x="5326063" y="2105025"/>
          <p14:tracePt t="53413" x="5341938" y="2105025"/>
          <p14:tracePt t="53421" x="5357813" y="2105025"/>
          <p14:tracePt t="53428" x="5365750" y="2105025"/>
          <p14:tracePt t="53436" x="5381625" y="2112963"/>
          <p14:tracePt t="53443" x="5397500" y="2112963"/>
          <p14:tracePt t="53451" x="5405438" y="2112963"/>
          <p14:tracePt t="53459" x="5421313" y="2112963"/>
          <p14:tracePt t="53474" x="5453063" y="2112963"/>
          <p14:tracePt t="53480" x="5468938" y="2112963"/>
          <p14:tracePt t="53488" x="5476875" y="2112963"/>
          <p14:tracePt t="53495" x="5484813" y="2112963"/>
          <p14:tracePt t="53518" x="5492750" y="2112963"/>
          <p14:tracePt t="53526" x="5500688" y="2112963"/>
          <p14:tracePt t="53548" x="5508625" y="2112963"/>
          <p14:tracePt t="53571" x="5524500" y="2112963"/>
          <p14:tracePt t="53593" x="5532438" y="2112963"/>
          <p14:tracePt t="53608" x="5540375" y="2112963"/>
          <p14:tracePt t="53615" x="5548313" y="2112963"/>
          <p14:tracePt t="53638" x="5556250" y="2112963"/>
          <p14:tracePt t="53645" x="5564188" y="2112963"/>
          <p14:tracePt t="53653" x="5572125" y="2112963"/>
          <p14:tracePt t="53660" x="5580063" y="2112963"/>
          <p14:tracePt t="53691" x="5588000" y="2112963"/>
          <p14:tracePt t="53698" x="5595938" y="2112963"/>
          <p14:tracePt t="53699" x="5603875" y="2112963"/>
          <p14:tracePt t="53705" x="5619750" y="2112963"/>
          <p14:tracePt t="53721" x="5627688" y="2112963"/>
          <p14:tracePt t="53735" x="5635625" y="2112963"/>
          <p14:tracePt t="53751" x="5643563" y="2112963"/>
          <p14:tracePt t="53759" x="5659438" y="2112963"/>
          <p14:tracePt t="53765" x="5667375" y="2112963"/>
          <p14:tracePt t="53773" x="5676900" y="2112963"/>
          <p14:tracePt t="53781" x="5692775" y="2112963"/>
          <p14:tracePt t="53788" x="5716588" y="2112963"/>
          <p14:tracePt t="53795" x="5732463" y="2112963"/>
          <p14:tracePt t="53804" x="5756275" y="2112963"/>
          <p14:tracePt t="53819" x="5795963" y="2112963"/>
          <p14:tracePt t="53826" x="5811838" y="2112963"/>
          <p14:tracePt t="53833" x="5827713" y="2112963"/>
          <p14:tracePt t="53841" x="5843588" y="2112963"/>
          <p14:tracePt t="53848" x="5851525" y="2112963"/>
          <p14:tracePt t="53871" x="5875338" y="2120900"/>
          <p14:tracePt t="53872" x="5883275" y="2120900"/>
          <p14:tracePt t="53878" x="5899150" y="2120900"/>
          <p14:tracePt t="53895" x="5930900" y="2128838"/>
          <p14:tracePt t="53901" x="5938838" y="2128838"/>
          <p14:tracePt t="53923" x="5946775" y="2128838"/>
          <p14:tracePt t="53925" x="5954713" y="2128838"/>
          <p14:tracePt t="53926" x="5962650" y="2128838"/>
          <p14:tracePt t="53984" x="5970588" y="2128838"/>
          <p14:tracePt t="53984" x="5978525" y="2128838"/>
          <p14:tracePt t="53991" x="5986463" y="2128838"/>
          <p14:tracePt t="54005" x="5994400" y="2128838"/>
          <p14:tracePt t="54013" x="6002338" y="2136775"/>
          <p14:tracePt t="54029" x="6018213" y="2136775"/>
          <p14:tracePt t="54043" x="6026150" y="2136775"/>
          <p14:tracePt t="54058" x="6034088" y="2136775"/>
          <p14:tracePt t="54065" x="6043613" y="2136775"/>
          <p14:tracePt t="54148" x="6051550" y="2136775"/>
          <p14:tracePt t="54171" x="6059488" y="2136775"/>
          <p14:tracePt t="54193" x="6067425" y="2136775"/>
          <p14:tracePt t="54201" x="6075363" y="2136775"/>
          <p14:tracePt t="54208" x="6083300" y="2136775"/>
          <p14:tracePt t="54238" x="6091238" y="2136775"/>
          <p14:tracePt t="54291" x="6099175" y="2136775"/>
          <p14:tracePt t="54307" x="6107113" y="2136775"/>
          <p14:tracePt t="54313" x="6115050" y="2136775"/>
          <p14:tracePt t="54328" x="6122988" y="2136775"/>
          <p14:tracePt t="54343" x="6130925" y="2136775"/>
          <p14:tracePt t="54366" x="6138863" y="2136775"/>
          <p14:tracePt t="54388" x="6146800" y="2136775"/>
          <p14:tracePt t="54471" x="6154738" y="2136775"/>
          <p14:tracePt t="54860" x="6154738" y="2128838"/>
          <p14:tracePt t="54869" x="6154738" y="2112963"/>
          <p14:tracePt t="54876" x="6146800" y="2089150"/>
          <p14:tracePt t="54895" x="6122988" y="2049463"/>
          <p14:tracePt t="54906" x="6107113" y="2033588"/>
          <p14:tracePt t="54912" x="6091238" y="2017713"/>
          <p14:tracePt t="54913" x="6083300" y="2001838"/>
          <p14:tracePt t="54920" x="6067425" y="1985963"/>
          <p14:tracePt t="54928" x="6059488" y="1970088"/>
          <p14:tracePt t="54935" x="6043613" y="1962150"/>
          <p14:tracePt t="54944" x="6034088" y="1946275"/>
          <p14:tracePt t="54965" x="6026150" y="1938338"/>
          <p14:tracePt t="54966" x="6002338" y="1922463"/>
          <p14:tracePt t="54966" x="5986463" y="1906588"/>
          <p14:tracePt t="54974" x="5954713" y="1873250"/>
          <p14:tracePt t="54981" x="5938838" y="1865313"/>
          <p14:tracePt t="54988" x="5922963" y="1841500"/>
          <p14:tracePt t="54995" x="5907088" y="1825625"/>
          <p14:tracePt t="55004" x="5883275" y="1809750"/>
          <p14:tracePt t="55011" x="5867400" y="1793875"/>
          <p14:tracePt t="55034" x="5835650" y="1762125"/>
          <p14:tracePt t="55035" x="5827713" y="1746250"/>
          <p14:tracePt t="55041" x="5811838" y="1746250"/>
          <p14:tracePt t="55048" x="5811838" y="1738313"/>
          <p14:tracePt t="55311" x="5811838" y="1746250"/>
          <p14:tracePt t="55312" x="5811838" y="1754188"/>
          <p14:tracePt t="55326" x="5803900" y="1785938"/>
          <p14:tracePt t="55333" x="5795963" y="1785938"/>
          <p14:tracePt t="55347" x="5795963" y="1793875"/>
          <p14:tracePt t="55348" x="5788025" y="1801813"/>
          <p14:tracePt t="55370" x="5764213" y="1817688"/>
          <p14:tracePt t="55371" x="5692775" y="1873250"/>
          <p14:tracePt t="55378" x="5643563" y="1898650"/>
          <p14:tracePt t="55386" x="5603875" y="1914525"/>
          <p14:tracePt t="55393" x="5548313" y="1938338"/>
          <p14:tracePt t="55401" x="5500688" y="1962150"/>
          <p14:tracePt t="55415" x="5461000" y="1985963"/>
          <p14:tracePt t="55416" x="5421313" y="1993900"/>
          <p14:tracePt t="55424" x="5381625" y="2009775"/>
          <p14:tracePt t="55430" x="5365750" y="2025650"/>
          <p14:tracePt t="55438" x="5349875" y="2033588"/>
          <p14:tracePt t="55445" x="5341938" y="2049463"/>
          <p14:tracePt t="55453" x="5326063" y="2057400"/>
          <p14:tracePt t="55468" x="5326063" y="2065338"/>
          <p14:tracePt t="55476" x="5318125" y="2073275"/>
          <p14:tracePt t="55491" x="5310188" y="2073275"/>
          <p14:tracePt t="55498" x="5310188" y="2081213"/>
          <p14:tracePt t="55528" x="5310188" y="2089150"/>
          <p14:tracePt t="55536" x="5300663" y="2089150"/>
          <p14:tracePt t="56113" x="5310188" y="2089150"/>
          <p14:tracePt t="56120" x="5318125" y="2089150"/>
          <p14:tracePt t="56128" x="5326063" y="2089150"/>
          <p14:tracePt t="56144" x="5349875" y="2089150"/>
          <p14:tracePt t="56151" x="5365750" y="2081213"/>
          <p14:tracePt t="56158" x="5381625" y="2081213"/>
          <p14:tracePt t="56166" x="5397500" y="2081213"/>
          <p14:tracePt t="56180" x="5413375" y="2081213"/>
          <p14:tracePt t="56181" x="5421313" y="2081213"/>
          <p14:tracePt t="56188" x="5437188" y="2081213"/>
          <p14:tracePt t="56203" x="5484813" y="2081213"/>
          <p14:tracePt t="56210" x="5516563" y="2097088"/>
          <p14:tracePt t="56218" x="5540375" y="2097088"/>
          <p14:tracePt t="56225" x="5588000" y="2105025"/>
          <p14:tracePt t="56233" x="5619750" y="2105025"/>
          <p14:tracePt t="56248" x="5659438" y="2112963"/>
          <p14:tracePt t="56256" x="5700713" y="2120900"/>
          <p14:tracePt t="56257" x="5732463" y="2120900"/>
          <p14:tracePt t="56263" x="5772150" y="2120900"/>
          <p14:tracePt t="56270" x="5795963" y="2120900"/>
          <p14:tracePt t="56278" x="5827713" y="2120900"/>
          <p14:tracePt t="56286" x="5851525" y="2120900"/>
          <p14:tracePt t="56293" x="5875338" y="2120900"/>
          <p14:tracePt t="56301" x="5883275" y="2120900"/>
          <p14:tracePt t="56316" x="5899150" y="2120900"/>
          <p14:tracePt t="56324" x="5907088" y="2120900"/>
          <p14:tracePt t="56345" x="5915025" y="2120900"/>
          <p14:tracePt t="56375" x="5922963" y="2120900"/>
          <p14:tracePt t="56473" x="5930900" y="2120900"/>
          <p14:tracePt t="56488" x="5938838" y="2120900"/>
          <p14:tracePt t="56503" x="5946775" y="2120900"/>
          <p14:tracePt t="56511" x="5962650" y="2120900"/>
          <p14:tracePt t="56533" x="5994400" y="2120900"/>
          <p14:tracePt t="56534" x="6026150" y="2120900"/>
          <p14:tracePt t="56540" x="6083300" y="2120900"/>
          <p14:tracePt t="56548" x="6122988" y="2120900"/>
          <p14:tracePt t="56556" x="6186488" y="2120900"/>
          <p14:tracePt t="56563" x="6242050" y="2120900"/>
          <p14:tracePt t="56594" x="6392863" y="2120900"/>
          <p14:tracePt t="56595" x="6561138" y="2120900"/>
          <p14:tracePt t="56609" x="6784975" y="2120900"/>
          <p14:tracePt t="56624" x="6872288" y="2120900"/>
          <p14:tracePt t="56646" x="7007225" y="2120900"/>
          <p14:tracePt t="56646" x="7094538" y="2120900"/>
          <p14:tracePt t="56647" x="7159625" y="2112963"/>
          <p14:tracePt t="56662" x="7342188" y="2057400"/>
          <p14:tracePt t="56669" x="7381875" y="2041525"/>
          <p14:tracePt t="56691" x="7405688" y="2033588"/>
          <p14:tracePt t="56699" x="7477125" y="2001838"/>
          <p14:tracePt t="56713" x="7493000" y="1993900"/>
          <p14:tracePt t="56728" x="7502525" y="1993900"/>
          <p14:tracePt t="56751" x="7510463" y="1993900"/>
          <p14:tracePt t="56758" x="7518400" y="1985963"/>
          <p14:tracePt t="56766" x="7526338" y="1978025"/>
          <p14:tracePt t="56789" x="7534275" y="1978025"/>
          <p14:tracePt t="56804" x="7550150" y="1978025"/>
          <p14:tracePt t="56812" x="7558088" y="1978025"/>
          <p14:tracePt t="56818" x="7566025" y="1978025"/>
          <p14:tracePt t="56825" x="7573963" y="1978025"/>
          <p14:tracePt t="56833" x="7581900" y="1978025"/>
          <p14:tracePt t="56871" x="7589838" y="1978025"/>
          <p14:tracePt t="56873" x="7613650" y="1978025"/>
          <p14:tracePt t="56873" x="7621588" y="1978025"/>
          <p14:tracePt t="56893" x="7693025" y="1993900"/>
          <p14:tracePt t="56901" x="7740650" y="2017713"/>
          <p14:tracePt t="56908" x="7764463" y="2025650"/>
          <p14:tracePt t="56924" x="7804150" y="2041525"/>
          <p14:tracePt t="56930" x="7820025" y="2049463"/>
          <p14:tracePt t="56939" x="7827963" y="2049463"/>
          <p14:tracePt t="56946" x="7835900" y="2049463"/>
          <p14:tracePt t="56968" x="7843838" y="2057400"/>
          <p14:tracePt t="56976" x="7851775" y="2057400"/>
          <p14:tracePt t="56977" x="7859713" y="2057400"/>
          <p14:tracePt t="57043" x="7869238" y="2057400"/>
          <p14:tracePt t="57105" x="7877175" y="2057400"/>
          <p14:tracePt t="57110" x="7885113" y="2057400"/>
          <p14:tracePt t="57119" x="7893050" y="2057400"/>
          <p14:tracePt t="57133" x="7908925" y="2057400"/>
          <p14:tracePt t="57140" x="7916863" y="2057400"/>
          <p14:tracePt t="57156" x="7924800" y="2057400"/>
          <p14:tracePt t="57171" x="7932738" y="2057400"/>
          <p14:tracePt t="57208" x="7940675" y="2057400"/>
          <p14:tracePt t="57215" x="7940675" y="2065338"/>
          <p14:tracePt t="57223" x="7956550" y="2073275"/>
          <p14:tracePt t="57230" x="7964488" y="2073275"/>
          <p14:tracePt t="57246" x="7996238" y="2073275"/>
          <p14:tracePt t="57253" x="8020050" y="2081213"/>
          <p14:tracePt t="57254" x="8035925" y="2089150"/>
          <p14:tracePt t="57260" x="8067675" y="2089150"/>
          <p14:tracePt t="57268" x="8075613" y="2097088"/>
          <p14:tracePt t="57275" x="8091488" y="2097088"/>
          <p14:tracePt t="57290" x="8091488" y="2105025"/>
          <p14:tracePt t="57298" x="8099425" y="2105025"/>
          <p14:tracePt t="57314" x="8107363" y="2105025"/>
          <p14:tracePt t="57321" x="8107363" y="2112963"/>
          <p14:tracePt t="57426" x="8115300" y="2112963"/>
          <p14:tracePt t="57433" x="8123238" y="2112963"/>
          <p14:tracePt t="57448" x="8131175" y="2120900"/>
          <p14:tracePt t="57463" x="8147050" y="2120900"/>
          <p14:tracePt t="57464" x="8170863" y="2120900"/>
          <p14:tracePt t="57478" x="8186738" y="2120900"/>
          <p14:tracePt t="57481" x="8210550" y="2120900"/>
          <p14:tracePt t="57485" x="8235950" y="2120900"/>
          <p14:tracePt t="57493" x="8251825" y="2128838"/>
          <p14:tracePt t="57501" x="8275638" y="2128838"/>
          <p14:tracePt t="57516" x="8299450" y="2128838"/>
          <p14:tracePt t="57517" x="8315325" y="2128838"/>
          <p14:tracePt t="57522" x="8323263" y="2128838"/>
          <p14:tracePt t="57773" x="8331200" y="2128838"/>
          <p14:tracePt t="57808" x="8347075" y="2128838"/>
          <p14:tracePt t="57810" x="8394700" y="2136775"/>
          <p14:tracePt t="57823" x="8458200" y="2168525"/>
          <p14:tracePt t="57830" x="8482013" y="2168525"/>
          <p14:tracePt t="57838" x="8497888" y="2176463"/>
          <p14:tracePt t="57845" x="8521700" y="2176463"/>
          <p14:tracePt t="57860" x="8545513" y="2184400"/>
          <p14:tracePt t="57868" x="8569325" y="2184400"/>
          <p14:tracePt t="57875" x="8577263" y="2184400"/>
          <p14:tracePt t="57898" x="8585200" y="2184400"/>
          <p14:tracePt t="58245" x="0" y="0"/>
        </p14:tracePtLst>
        <p14:tracePtLst>
          <p14:tracePt t="69394" x="973138" y="5151438"/>
          <p14:tracePt t="69501" x="973138" y="5143500"/>
          <p14:tracePt t="69508" x="981075" y="5143500"/>
          <p14:tracePt t="69515" x="996950" y="5143500"/>
          <p14:tracePt t="69523" x="1020763" y="5143500"/>
          <p14:tracePt t="69531" x="1060450" y="5143500"/>
          <p14:tracePt t="69538" x="1123950" y="5143500"/>
          <p14:tracePt t="69546" x="1195388" y="5143500"/>
          <p14:tracePt t="69568" x="1308100" y="5143500"/>
          <p14:tracePt t="69575" x="1411288" y="5143500"/>
          <p14:tracePt t="69576" x="1554163" y="5159375"/>
          <p14:tracePt t="69577" x="1714500" y="5159375"/>
          <p14:tracePt t="69583" x="1865313" y="5159375"/>
          <p14:tracePt t="69590" x="1968500" y="5159375"/>
          <p14:tracePt t="69598" x="2089150" y="5159375"/>
          <p14:tracePt t="69613" x="2192338" y="5159375"/>
          <p14:tracePt t="69620" x="2271713" y="5159375"/>
          <p14:tracePt t="69628" x="2359025" y="5159375"/>
          <p14:tracePt t="69629" x="2424113" y="5159375"/>
          <p14:tracePt t="69635" x="2487613" y="5159375"/>
          <p14:tracePt t="69643" x="2519363" y="5159375"/>
          <p14:tracePt t="69650" x="2566988" y="5159375"/>
          <p14:tracePt t="69658" x="2598738" y="5167313"/>
          <p14:tracePt t="69672" x="2646363" y="5167313"/>
          <p14:tracePt t="69673" x="2662238" y="5167313"/>
          <p14:tracePt t="69680" x="2686050" y="5167313"/>
          <p14:tracePt t="69688" x="2709863" y="5167313"/>
          <p14:tracePt t="69695" x="2741613" y="5167313"/>
          <p14:tracePt t="69702" x="2782888" y="5167313"/>
          <p14:tracePt t="69711" x="2814638" y="5167313"/>
          <p14:tracePt t="69732" x="2862263" y="5167313"/>
          <p14:tracePt t="69740" x="2886075" y="5167313"/>
          <p14:tracePt t="69741" x="2933700" y="5167313"/>
          <p14:tracePt t="69742" x="2973388" y="5167313"/>
          <p14:tracePt t="69747" x="3021013" y="5159375"/>
          <p14:tracePt t="69756" x="3044825" y="5159375"/>
          <p14:tracePt t="69763" x="3076575" y="5151438"/>
          <p14:tracePt t="69770" x="3125788" y="5143500"/>
          <p14:tracePt t="69800" x="3149600" y="5143500"/>
          <p14:tracePt t="69801" x="3292475" y="5135563"/>
          <p14:tracePt t="69802" x="3348038" y="5135563"/>
          <p14:tracePt t="69815" x="3556000" y="5135563"/>
          <p14:tracePt t="69823" x="3619500" y="5135563"/>
          <p14:tracePt t="69830" x="3714750" y="5135563"/>
          <p14:tracePt t="69845" x="3778250" y="5135563"/>
          <p14:tracePt t="69846" x="3867150" y="5135563"/>
          <p14:tracePt t="69853" x="3946525" y="5135563"/>
          <p14:tracePt t="69861" x="4025900" y="5135563"/>
          <p14:tracePt t="69867" x="4089400" y="5135563"/>
          <p14:tracePt t="69875" x="4152900" y="5127625"/>
          <p14:tracePt t="69898" x="4192588" y="5127625"/>
          <p14:tracePt t="69905" x="4313238" y="5119688"/>
          <p14:tracePt t="69907" x="4344988" y="5119688"/>
          <p14:tracePt t="69913" x="4408488" y="5111750"/>
          <p14:tracePt t="69920" x="4432300" y="5111750"/>
          <p14:tracePt t="69944" x="4464050" y="5103813"/>
          <p14:tracePt t="69945" x="4487863" y="5103813"/>
          <p14:tracePt t="69951" x="4511675" y="5095875"/>
          <p14:tracePt t="70018" x="4519613" y="5095875"/>
          <p14:tracePt t="70033" x="4527550" y="5095875"/>
          <p14:tracePt t="70040" x="4527550" y="5087938"/>
          <p14:tracePt t="70063" x="4535488" y="5087938"/>
          <p14:tracePt t="70079" x="4551363" y="5080000"/>
          <p14:tracePt t="70080" x="4559300" y="5072063"/>
          <p14:tracePt t="70080" x="4567238" y="5072063"/>
          <p14:tracePt t="70108" x="4584700" y="5056188"/>
          <p14:tracePt t="70109" x="4592638" y="5056188"/>
          <p14:tracePt t="70122" x="4600575" y="5048250"/>
          <p14:tracePt t="70123" x="4608513" y="5048250"/>
          <p14:tracePt t="70138" x="4616450" y="5048250"/>
          <p14:tracePt t="70146" x="4616450" y="5040313"/>
          <p14:tracePt t="70161" x="4624388" y="5032375"/>
          <p14:tracePt t="70176" x="4640263" y="5032375"/>
          <p14:tracePt t="73523" x="4567238" y="4951413"/>
          <p14:tracePt t="73525" x="4097338" y="4560888"/>
          <p14:tracePt t="73526" x="3946525" y="4394200"/>
          <p14:tracePt t="73528" x="3587750" y="4146550"/>
          <p14:tracePt t="73529" x="3508375" y="4098925"/>
          <p14:tracePt t="73543" x="3387725" y="4035425"/>
          <p14:tracePt t="73558" x="3348038" y="4019550"/>
          <p14:tracePt t="73573" x="3332163" y="4011613"/>
          <p14:tracePt t="73574" x="3316288" y="4003675"/>
          <p14:tracePt t="73575" x="3316288" y="3995738"/>
          <p14:tracePt t="73580" x="3308350" y="3995738"/>
          <p14:tracePt t="73603" x="3300413" y="3987800"/>
          <p14:tracePt t="73626" x="3292475" y="3987800"/>
          <p14:tracePt t="73627" x="3268663" y="3956050"/>
          <p14:tracePt t="73633" x="3252788" y="3938588"/>
          <p14:tracePt t="73641" x="3244850" y="3930650"/>
          <p14:tracePt t="73648" x="3221038" y="3906838"/>
          <p14:tracePt t="73655" x="3205163" y="3883025"/>
          <p14:tracePt t="73663" x="3165475" y="3859213"/>
          <p14:tracePt t="73678" x="3149600" y="3843338"/>
          <p14:tracePt t="73685" x="3125788" y="3827463"/>
          <p14:tracePt t="73686" x="3100388" y="3795713"/>
          <p14:tracePt t="73694" x="3068638" y="3763963"/>
          <p14:tracePt t="73701" x="3060700" y="3756025"/>
          <p14:tracePt t="73709" x="3036888" y="3724275"/>
          <p14:tracePt t="73724" x="3028950" y="3692525"/>
          <p14:tracePt t="73726" x="3005138" y="3676650"/>
          <p14:tracePt t="73730" x="2981325" y="3636963"/>
          <p14:tracePt t="73738" x="2965450" y="3613150"/>
          <p14:tracePt t="73745" x="2941638" y="3587750"/>
          <p14:tracePt t="73753" x="2925763" y="3556000"/>
          <p14:tracePt t="73761" x="2901950" y="3532188"/>
          <p14:tracePt t="73768" x="2878138" y="3508375"/>
          <p14:tracePt t="73783" x="2846388" y="3468688"/>
          <p14:tracePt t="73791" x="2806700" y="3429000"/>
          <p14:tracePt t="73792" x="2759075" y="3397250"/>
          <p14:tracePt t="73798" x="2709863" y="3357563"/>
          <p14:tracePt t="73806" x="2662238" y="3333750"/>
          <p14:tracePt t="73821" x="2622550" y="3309938"/>
          <p14:tracePt t="73835" x="2566988" y="3278188"/>
          <p14:tracePt t="73851" x="2447925" y="3221038"/>
          <p14:tracePt t="73853" x="2359025" y="3181350"/>
          <p14:tracePt t="73866" x="2263775" y="3157538"/>
          <p14:tracePt t="73873" x="2239963" y="3149600"/>
          <p14:tracePt t="73904" x="2192338" y="3141663"/>
          <p14:tracePt t="73905" x="2112963" y="3125788"/>
          <p14:tracePt t="73918" x="2017713" y="3117850"/>
          <p14:tracePt t="73926" x="1992313" y="3117850"/>
          <p14:tracePt t="73948" x="1960563" y="3117850"/>
          <p14:tracePt t="73963" x="1912938" y="3117850"/>
          <p14:tracePt t="73964" x="1889125" y="3117850"/>
          <p14:tracePt t="73965" x="1873250" y="3117850"/>
          <p14:tracePt t="73978" x="1841500" y="3117850"/>
          <p14:tracePt t="73986" x="1833563" y="3117850"/>
          <p14:tracePt t="73993" x="1817688" y="3117850"/>
          <p14:tracePt t="74000" x="1809750" y="3117850"/>
          <p14:tracePt t="74008" x="1793875" y="3117850"/>
          <p14:tracePt t="74015" x="1778000" y="3117850"/>
          <p14:tracePt t="74023" x="1770063" y="3117850"/>
          <p14:tracePt t="74031" x="1754188" y="3117850"/>
          <p14:tracePt t="74038" x="1746250" y="3117850"/>
          <p14:tracePt t="74045" x="1730375" y="3117850"/>
          <p14:tracePt t="74068" x="1722438" y="3117850"/>
          <p14:tracePt t="74076" x="1706563" y="3125788"/>
          <p14:tracePt t="74077" x="1698625" y="3133725"/>
          <p14:tracePt t="74091" x="1690688" y="3149600"/>
          <p14:tracePt t="74098" x="1682750" y="3157538"/>
          <p14:tracePt t="74113" x="1682750" y="3165475"/>
          <p14:tracePt t="74128" x="1682750" y="3173413"/>
          <p14:tracePt t="74129" x="1674813" y="3181350"/>
          <p14:tracePt t="74135" x="1674813" y="3189288"/>
          <p14:tracePt t="74144" x="1674813" y="3205163"/>
          <p14:tracePt t="74151" x="1674813" y="3221038"/>
          <p14:tracePt t="74158" x="1674813" y="3236913"/>
          <p14:tracePt t="74165" x="1698625" y="3252788"/>
          <p14:tracePt t="74181" x="1738313" y="3302000"/>
          <p14:tracePt t="74188" x="1762125" y="3333750"/>
          <p14:tracePt t="74195" x="1793875" y="3357563"/>
          <p14:tracePt t="74204" x="1849438" y="3389313"/>
          <p14:tracePt t="74211" x="1905000" y="3413125"/>
          <p14:tracePt t="74225" x="1976438" y="3452813"/>
          <p14:tracePt t="74233" x="2136775" y="3492500"/>
          <p14:tracePt t="74241" x="2200275" y="3500438"/>
          <p14:tracePt t="74248" x="2279650" y="3508375"/>
          <p14:tracePt t="74255" x="2351088" y="3508375"/>
          <p14:tracePt t="74263" x="2447925" y="3516313"/>
          <p14:tracePt t="74278" x="2511425" y="3516313"/>
          <p14:tracePt t="74294" x="2806700" y="3516313"/>
          <p14:tracePt t="74301" x="2886075" y="3516313"/>
          <p14:tracePt t="74308" x="2941638" y="3516313"/>
          <p14:tracePt t="74315" x="3013075" y="3500438"/>
          <p14:tracePt t="74323" x="3052763" y="3484563"/>
          <p14:tracePt t="74331" x="3092450" y="3468688"/>
          <p14:tracePt t="74345" x="3141663" y="3436938"/>
          <p14:tracePt t="74346" x="3189288" y="3413125"/>
          <p14:tracePt t="74354" x="3228975" y="3397250"/>
          <p14:tracePt t="74361" x="3252788" y="3373438"/>
          <p14:tracePt t="74370" x="3284538" y="3357563"/>
          <p14:tracePt t="74375" x="3308350" y="3341688"/>
          <p14:tracePt t="74392" x="3355975" y="3309938"/>
          <p14:tracePt t="74393" x="3371850" y="3294063"/>
          <p14:tracePt t="74406" x="3387725" y="3278188"/>
          <p14:tracePt t="74407" x="3395663" y="3270250"/>
          <p14:tracePt t="74413" x="3395663" y="3252788"/>
          <p14:tracePt t="74421" x="3403600" y="3228975"/>
          <p14:tracePt t="74428" x="3403600" y="3221038"/>
          <p14:tracePt t="74450" x="3403600" y="3205163"/>
          <p14:tracePt t="74459" x="3395663" y="3165475"/>
          <p14:tracePt t="74460" x="3371850" y="3141663"/>
          <p14:tracePt t="74465" x="3355975" y="3133725"/>
          <p14:tracePt t="74474" x="3340100" y="3109913"/>
          <p14:tracePt t="74481" x="3316288" y="3101975"/>
          <p14:tracePt t="74495" x="3284538" y="3078163"/>
          <p14:tracePt t="74496" x="3236913" y="3054350"/>
          <p14:tracePt t="74503" x="3189288" y="3030538"/>
          <p14:tracePt t="74510" x="3157538" y="3022600"/>
          <p14:tracePt t="74519" x="3092450" y="2998788"/>
          <p14:tracePt t="74525" x="3052763" y="2982913"/>
          <p14:tracePt t="74533" x="2981325" y="2974975"/>
          <p14:tracePt t="74549" x="2933700" y="2967038"/>
          <p14:tracePt t="74549" x="2894013" y="2967038"/>
          <p14:tracePt t="74556" x="2870200" y="2967038"/>
          <p14:tracePt t="74563" x="2854325" y="2967038"/>
          <p14:tracePt t="74571" x="2846388" y="2967038"/>
          <p14:tracePt t="74578" x="2838450" y="2967038"/>
          <p14:tracePt t="74585" x="2838450" y="2974975"/>
          <p14:tracePt t="74624" x="2830513" y="2974975"/>
          <p14:tracePt t="74625" x="2830513" y="2982913"/>
          <p14:tracePt t="74631" x="2830513" y="2990850"/>
          <p14:tracePt t="74654" x="2830513" y="2998788"/>
          <p14:tracePt t="74669" x="2822575" y="3006725"/>
          <p14:tracePt t="74691" x="2822575" y="3014663"/>
          <p14:tracePt t="74945" x="2846388" y="3014663"/>
          <p14:tracePt t="74961" x="2909888" y="3022600"/>
          <p14:tracePt t="74962" x="2973388" y="3030538"/>
          <p14:tracePt t="74968" x="3076575" y="3046413"/>
          <p14:tracePt t="74975" x="3149600" y="3054350"/>
          <p14:tracePt t="74983" x="3260725" y="3086100"/>
          <p14:tracePt t="74991" x="3340100" y="3094038"/>
          <p14:tracePt t="74998" x="3451225" y="3109913"/>
          <p14:tracePt t="75013" x="3563938" y="3117850"/>
          <p14:tracePt t="75014" x="3683000" y="3125788"/>
          <p14:tracePt t="75021" x="3786188" y="3141663"/>
          <p14:tracePt t="75028" x="3883025" y="3141663"/>
          <p14:tracePt t="75035" x="3978275" y="3149600"/>
          <p14:tracePt t="75043" x="4041775" y="3149600"/>
          <p14:tracePt t="75058" x="4129088" y="3149600"/>
          <p14:tracePt t="75066" x="4200525" y="3149600"/>
          <p14:tracePt t="75074" x="4360863" y="3165475"/>
          <p14:tracePt t="75081" x="4440238" y="3165475"/>
          <p14:tracePt t="75087" x="4519613" y="3173413"/>
          <p14:tracePt t="75104" x="4632325" y="3189288"/>
          <p14:tracePt t="75118" x="4687888" y="3197225"/>
          <p14:tracePt t="75118" x="4719638" y="3205163"/>
          <p14:tracePt t="75126" x="4767263" y="3205163"/>
          <p14:tracePt t="75133" x="4799013" y="3205163"/>
          <p14:tracePt t="75141" x="4822825" y="3213100"/>
          <p14:tracePt t="75148" x="4862513" y="3221038"/>
          <p14:tracePt t="75156" x="4902200" y="3228975"/>
          <p14:tracePt t="75170" x="4943475" y="3244850"/>
          <p14:tracePt t="75178" x="4983163" y="3262313"/>
          <p14:tracePt t="75178" x="5014913" y="3270250"/>
          <p14:tracePt t="75185" x="5046663" y="3294063"/>
          <p14:tracePt t="75193" x="5078413" y="3309938"/>
          <p14:tracePt t="75209" x="5173663" y="3365500"/>
          <p14:tracePt t="75224" x="5245100" y="3436938"/>
          <p14:tracePt t="75238" x="5326063" y="3508375"/>
          <p14:tracePt t="75241" x="5349875" y="3571875"/>
          <p14:tracePt t="75245" x="5365750" y="3644900"/>
          <p14:tracePt t="75253" x="5389563" y="3716338"/>
          <p14:tracePt t="75261" x="5421313" y="3795713"/>
          <p14:tracePt t="75268" x="5445125" y="3851275"/>
          <p14:tracePt t="75276" x="5484813" y="3922713"/>
          <p14:tracePt t="75291" x="5516563" y="3995738"/>
          <p14:tracePt t="75291" x="5532438" y="4051300"/>
          <p14:tracePt t="75298" x="5564188" y="4114800"/>
          <p14:tracePt t="75306" x="5580063" y="4146550"/>
          <p14:tracePt t="75313" x="5595938" y="4178300"/>
          <p14:tracePt t="75328" x="5619750" y="4210050"/>
          <p14:tracePt t="75336" x="5635625" y="4241800"/>
          <p14:tracePt t="75344" x="5643563" y="4249738"/>
          <p14:tracePt t="75351" x="5651500" y="4249738"/>
          <p14:tracePt t="75358" x="5651500" y="4265613"/>
          <p14:tracePt t="75365" x="5651500" y="4273550"/>
          <p14:tracePt t="75388" x="5659438" y="4291013"/>
          <p14:tracePt t="75389" x="5667375" y="4314825"/>
          <p14:tracePt t="75390" x="5676900" y="4354513"/>
          <p14:tracePt t="75395" x="5684838" y="4394200"/>
          <p14:tracePt t="75403" x="5700713" y="4441825"/>
          <p14:tracePt t="75411" x="5724525" y="4497388"/>
          <p14:tracePt t="75418" x="5772150" y="4576763"/>
          <p14:tracePt t="75425" x="5811838" y="4633913"/>
          <p14:tracePt t="75433" x="5843588" y="4689475"/>
          <p14:tracePt t="75456" x="5883275" y="4737100"/>
          <p14:tracePt t="75457" x="5962650" y="4816475"/>
          <p14:tracePt t="75463" x="6010275" y="4856163"/>
          <p14:tracePt t="75470" x="6043613" y="4872038"/>
          <p14:tracePt t="75486" x="6059488" y="4903788"/>
          <p14:tracePt t="75487" x="6091238" y="4919663"/>
          <p14:tracePt t="75494" x="6122988" y="4935538"/>
          <p14:tracePt t="75508" x="6154738" y="4959350"/>
          <p14:tracePt t="75509" x="6210300" y="4992688"/>
          <p14:tracePt t="75515" x="6242050" y="5008563"/>
          <p14:tracePt t="75524" x="6265863" y="5024438"/>
          <p14:tracePt t="75530" x="6273800" y="5032375"/>
          <p14:tracePt t="75538" x="6289675" y="5032375"/>
          <p14:tracePt t="75545" x="6289675" y="5040313"/>
          <p14:tracePt t="75554" x="6297613" y="5040313"/>
          <p14:tracePt t="75568" x="6297613" y="5048250"/>
          <p14:tracePt t="75990" x="6289675" y="5040313"/>
          <p14:tracePt t="76010" x="6226175" y="4992688"/>
          <p14:tracePt t="76012" x="6170613" y="4967288"/>
          <p14:tracePt t="76019" x="6083300" y="4943475"/>
          <p14:tracePt t="76025" x="6010275" y="4911725"/>
          <p14:tracePt t="76041" x="5867400" y="4864100"/>
          <p14:tracePt t="76049" x="5780088" y="4824413"/>
          <p14:tracePt t="76071" x="5748338" y="4816475"/>
          <p14:tracePt t="76072" x="5684838" y="4784725"/>
          <p14:tracePt t="76078" x="5667375" y="4768850"/>
          <p14:tracePt t="76085" x="5651500" y="4768850"/>
          <p14:tracePt t="76093" x="5651500" y="4760913"/>
          <p14:tracePt t="76108" x="5651500" y="4752975"/>
          <p14:tracePt t="76124" x="5651500" y="4745038"/>
          <p14:tracePt t="76138" x="5651500" y="4737100"/>
          <p14:tracePt t="76145" x="5651500" y="4729163"/>
          <p14:tracePt t="76169" x="5651500" y="4705350"/>
          <p14:tracePt t="76169" x="5667375" y="4681538"/>
          <p14:tracePt t="76183" x="5676900" y="4665663"/>
          <p14:tracePt t="76184" x="5684838" y="4657725"/>
          <p14:tracePt t="76190" x="5684838" y="4641850"/>
          <p14:tracePt t="76199" x="5684838" y="4633913"/>
          <p14:tracePt t="76206" x="5700713" y="4624388"/>
          <p14:tracePt t="76213" x="5700713" y="4608513"/>
          <p14:tracePt t="76349" x="5611813" y="4624388"/>
          <p14:tracePt t="76350" x="5572125" y="4633913"/>
          <p14:tracePt t="76363" x="5453063" y="4665663"/>
          <p14:tracePt t="76371" x="5397500" y="4681538"/>
          <p14:tracePt t="76386" x="5292725" y="4697413"/>
          <p14:tracePt t="76401" x="5237163" y="4713288"/>
          <p14:tracePt t="76401" x="5213350" y="4721225"/>
          <p14:tracePt t="76408" x="5189538" y="4721225"/>
          <p14:tracePt t="76415" x="5165725" y="4721225"/>
          <p14:tracePt t="76423" x="5133975" y="4721225"/>
          <p14:tracePt t="76430" x="5118100" y="4721225"/>
          <p14:tracePt t="76438" x="5102225" y="4721225"/>
          <p14:tracePt t="76446" x="5086350" y="4721225"/>
          <p14:tracePt t="76453" x="5070475" y="4721225"/>
          <p14:tracePt t="76461" x="5054600" y="4721225"/>
          <p14:tracePt t="76475" x="5038725" y="4721225"/>
          <p14:tracePt t="76491" x="5022850" y="4729163"/>
          <p14:tracePt t="76498" x="5014913" y="4729163"/>
          <p14:tracePt t="76506" x="4999038" y="4737100"/>
          <p14:tracePt t="76513" x="4991100" y="4737100"/>
          <p14:tracePt t="76528" x="4975225" y="4737100"/>
          <p14:tracePt t="76544" x="4975225" y="4745038"/>
          <p14:tracePt t="76558" x="4967288" y="4745038"/>
          <p14:tracePt t="76566" x="4959350" y="4745038"/>
          <p14:tracePt t="76573" x="4951413" y="4745038"/>
          <p14:tracePt t="76596" x="4943475" y="4752975"/>
          <p14:tracePt t="76611" x="4933950" y="4752975"/>
          <p14:tracePt t="76626" x="4933950" y="4760913"/>
          <p14:tracePt t="76640" x="4926013" y="4768850"/>
          <p14:tracePt t="76648" x="4918075" y="4768850"/>
          <p14:tracePt t="76663" x="4918075" y="4776788"/>
          <p14:tracePt t="76664" x="4910138" y="4776788"/>
          <p14:tracePt t="76678" x="4910138" y="4784725"/>
          <p14:tracePt t="76679" x="4902200" y="4784725"/>
          <p14:tracePt t="76685" x="4902200" y="4792663"/>
          <p14:tracePt t="76694" x="4894263" y="4800600"/>
          <p14:tracePt t="76701" x="4886325" y="4800600"/>
          <p14:tracePt t="76716" x="4878388" y="4800600"/>
          <p14:tracePt t="76724" x="4862513" y="4808538"/>
          <p14:tracePt t="76739" x="4854575" y="4808538"/>
          <p14:tracePt t="76741" x="4846638" y="4816475"/>
          <p14:tracePt t="76745" x="4822825" y="4816475"/>
          <p14:tracePt t="76753" x="4799013" y="4824413"/>
          <p14:tracePt t="76768" x="4711700" y="4832350"/>
          <p14:tracePt t="76776" x="4648200" y="4832350"/>
          <p14:tracePt t="76783" x="4592638" y="4832350"/>
          <p14:tracePt t="76790" x="4535488" y="4832350"/>
          <p14:tracePt t="76798" x="4464050" y="4832350"/>
          <p14:tracePt t="76806" x="4400550" y="4832350"/>
          <p14:tracePt t="76813" x="4321175" y="4832350"/>
          <p14:tracePt t="76820" x="4257675" y="4832350"/>
          <p14:tracePt t="76828" x="4210050" y="4832350"/>
          <p14:tracePt t="76844" x="4105275" y="4832350"/>
          <p14:tracePt t="76851" x="4033838" y="4832350"/>
          <p14:tracePt t="76858" x="3994150" y="4832350"/>
          <p14:tracePt t="76874" x="3867150" y="4832350"/>
          <p14:tracePt t="76881" x="3786188" y="4832350"/>
          <p14:tracePt t="76903" x="3714750" y="4832350"/>
          <p14:tracePt t="76904" x="3611563" y="4832350"/>
          <p14:tracePt t="76905" x="3492500" y="4832350"/>
          <p14:tracePt t="76911" x="3332163" y="4832350"/>
          <p14:tracePt t="76919" x="3228975" y="4832350"/>
          <p14:tracePt t="76925" x="3100388" y="4832350"/>
          <p14:tracePt t="76933" x="3013075" y="4832350"/>
          <p14:tracePt t="76948" x="2909888" y="4840288"/>
          <p14:tracePt t="76957" x="2725738" y="4848225"/>
          <p14:tracePt t="76963" x="2686050" y="4856163"/>
          <p14:tracePt t="76970" x="2630488" y="4864100"/>
          <p14:tracePt t="76979" x="2574925" y="4864100"/>
          <p14:tracePt t="76985" x="2519363" y="4872038"/>
          <p14:tracePt t="77001" x="2495550" y="4879975"/>
          <p14:tracePt t="77008" x="2447925" y="4887913"/>
          <p14:tracePt t="77009" x="2392363" y="4895850"/>
          <p14:tracePt t="77016" x="2351088" y="4911725"/>
          <p14:tracePt t="77024" x="2311400" y="4919663"/>
          <p14:tracePt t="77030" x="2287588" y="4935538"/>
          <p14:tracePt t="77039" x="2247900" y="4951413"/>
          <p14:tracePt t="77052" x="2224088" y="4959350"/>
          <p14:tracePt t="77060" x="2176463" y="4976813"/>
          <p14:tracePt t="77062" x="2144713" y="4992688"/>
          <p14:tracePt t="77068" x="2089150" y="5016500"/>
          <p14:tracePt t="77075" x="2025650" y="5040313"/>
          <p14:tracePt t="77083" x="1984375" y="5056188"/>
          <p14:tracePt t="77091" x="1936750" y="5072063"/>
          <p14:tracePt t="77106" x="1905000" y="5080000"/>
          <p14:tracePt t="77121" x="1857375" y="5103813"/>
          <p14:tracePt t="77122" x="1754188" y="5127625"/>
          <p14:tracePt t="77129" x="1722438" y="5143500"/>
          <p14:tracePt t="77135" x="1698625" y="5143500"/>
          <p14:tracePt t="77151" x="1690688" y="5159375"/>
          <p14:tracePt t="77165" x="1682750" y="5159375"/>
          <p14:tracePt t="77166" x="1674813" y="5159375"/>
          <p14:tracePt t="77248" x="1690688" y="5159375"/>
          <p14:tracePt t="77256" x="1722438" y="5159375"/>
          <p14:tracePt t="77270" x="1762125" y="5143500"/>
          <p14:tracePt t="77272" x="1809750" y="5135563"/>
          <p14:tracePt t="77278" x="1881188" y="5119688"/>
          <p14:tracePt t="77294" x="1992313" y="5095875"/>
          <p14:tracePt t="77301" x="2097088" y="5080000"/>
          <p14:tracePt t="77308" x="2160588" y="5072063"/>
          <p14:tracePt t="77323" x="2303463" y="5048250"/>
          <p14:tracePt t="77330" x="2374900" y="5024438"/>
          <p14:tracePt t="77339" x="2424113" y="5008563"/>
          <p14:tracePt t="77346" x="2455863" y="5008563"/>
          <p14:tracePt t="77353" x="2495550" y="5008563"/>
          <p14:tracePt t="77361" x="2519363" y="5008563"/>
          <p14:tracePt t="77368" x="2551113" y="5000625"/>
          <p14:tracePt t="77376" x="2590800" y="5000625"/>
          <p14:tracePt t="77398" x="2654300" y="5000625"/>
          <p14:tracePt t="77399" x="2701925" y="5000625"/>
          <p14:tracePt t="77406" x="2751138" y="5000625"/>
          <p14:tracePt t="77413" x="2790825" y="5000625"/>
          <p14:tracePt t="77428" x="2854325" y="5000625"/>
          <p14:tracePt t="77443" x="2989263" y="5000625"/>
          <p14:tracePt t="77458" x="3060700" y="5000625"/>
          <p14:tracePt t="77459" x="3213100" y="5000625"/>
          <p14:tracePt t="77466" x="3284538" y="5000625"/>
          <p14:tracePt t="77473" x="3348038" y="5000625"/>
          <p14:tracePt t="77480" x="3427413" y="5000625"/>
          <p14:tracePt t="77489" x="3508375" y="5008563"/>
          <p14:tracePt t="77495" x="3571875" y="5008563"/>
          <p14:tracePt t="77511" x="3746500" y="5016500"/>
          <p14:tracePt t="77518" x="3833813" y="5024438"/>
          <p14:tracePt t="77526" x="3898900" y="5024438"/>
          <p14:tracePt t="77533" x="3962400" y="5024438"/>
          <p14:tracePt t="77541" x="4002088" y="5024438"/>
          <p14:tracePt t="77556" x="4033838" y="5024438"/>
          <p14:tracePt t="77572" x="4065588" y="5024438"/>
          <p14:tracePt t="77572" x="4129088" y="5024438"/>
          <p14:tracePt t="77578" x="4144963" y="5016500"/>
          <p14:tracePt t="77585" x="4160838" y="5016500"/>
          <p14:tracePt t="77594" x="4184650" y="5016500"/>
          <p14:tracePt t="77609" x="4192588" y="5016500"/>
          <p14:tracePt t="77617" x="4225925" y="5008563"/>
          <p14:tracePt t="77623" x="4233863" y="5008563"/>
          <p14:tracePt t="77630" x="4249738" y="5008563"/>
          <p14:tracePt t="77639" x="4257675" y="5000625"/>
          <p14:tracePt t="77646" x="4265613" y="5000625"/>
          <p14:tracePt t="77661" x="4289425" y="5000625"/>
          <p14:tracePt t="77675" x="4313238" y="5000625"/>
          <p14:tracePt t="77677" x="4352925" y="4992688"/>
          <p14:tracePt t="77683" x="4376738" y="4992688"/>
          <p14:tracePt t="77691" x="4392613" y="4992688"/>
          <p14:tracePt t="77706" x="4408488" y="4992688"/>
          <p14:tracePt t="77721" x="4440238" y="4984750"/>
          <p14:tracePt t="77723" x="4487863" y="4984750"/>
          <p14:tracePt t="77728" x="4511675" y="4984750"/>
          <p14:tracePt t="77735" x="4535488" y="4984750"/>
          <p14:tracePt t="77744" x="4559300" y="4984750"/>
          <p14:tracePt t="77751" x="4584700" y="4984750"/>
          <p14:tracePt t="77758" x="4608513" y="4984750"/>
          <p14:tracePt t="77789" x="4656138" y="4984750"/>
          <p14:tracePt t="77791" x="4679950" y="4984750"/>
          <p14:tracePt t="77909" x="4672013" y="4984750"/>
          <p14:tracePt t="77923" x="4664075" y="4984750"/>
          <p14:tracePt t="77930" x="4664075" y="4976813"/>
          <p14:tracePt t="77938" x="4656138" y="4976813"/>
          <p14:tracePt t="78261" x="4664075" y="4967288"/>
          <p14:tracePt t="78275" x="4727575" y="4911725"/>
          <p14:tracePt t="78277" x="4767263" y="4903788"/>
          <p14:tracePt t="78290" x="4830763" y="4848225"/>
          <p14:tracePt t="78291" x="4854575" y="4840288"/>
          <p14:tracePt t="78298" x="4902200" y="4816475"/>
          <p14:tracePt t="78306" x="5022850" y="4721225"/>
          <p14:tracePt t="78313" x="5102225" y="4657725"/>
          <p14:tracePt t="78321" x="5221288" y="4592638"/>
          <p14:tracePt t="78328" x="5300663" y="4529138"/>
          <p14:tracePt t="78344" x="5468938" y="4402138"/>
          <p14:tracePt t="78351" x="5524500" y="4354513"/>
          <p14:tracePt t="78358" x="5572125" y="4322763"/>
          <p14:tracePt t="78365" x="5595938" y="4298950"/>
          <p14:tracePt t="78373" x="5619750" y="4273550"/>
          <p14:tracePt t="78380" x="5643563" y="4249738"/>
          <p14:tracePt t="78396" x="5676900" y="4233863"/>
          <p14:tracePt t="78404" x="5732463" y="4194175"/>
          <p14:tracePt t="78411" x="5764213" y="4162425"/>
          <p14:tracePt t="78418" x="5795963" y="4138613"/>
          <p14:tracePt t="78433" x="5835650" y="4114800"/>
          <p14:tracePt t="78434" x="5867400" y="4090988"/>
          <p14:tracePt t="78441" x="5899150" y="4067175"/>
          <p14:tracePt t="78448" x="5922963" y="4043363"/>
          <p14:tracePt t="78455" x="5946775" y="4035425"/>
          <p14:tracePt t="78464" x="5946775" y="4019550"/>
          <p14:tracePt t="78472" x="5962650" y="4019550"/>
          <p14:tracePt t="78478" x="5962650" y="4011613"/>
          <p14:tracePt t="78621" x="6002338" y="3995738"/>
          <p14:tracePt t="78628" x="6059488" y="3979863"/>
          <p14:tracePt t="78635" x="6115050" y="3963988"/>
          <p14:tracePt t="78644" x="6210300" y="3948113"/>
          <p14:tracePt t="78651" x="6345238" y="3922713"/>
          <p14:tracePt t="78658" x="6505575" y="3906838"/>
          <p14:tracePt t="78665" x="6680200" y="3906838"/>
          <p14:tracePt t="78673" x="6792913" y="3890963"/>
          <p14:tracePt t="78681" x="6935788" y="3883025"/>
          <p14:tracePt t="78688" x="7070725" y="3875088"/>
          <p14:tracePt t="78695" x="7215188" y="3851275"/>
          <p14:tracePt t="78703" x="7342188" y="3835400"/>
          <p14:tracePt t="78711" x="7445375" y="3819525"/>
          <p14:tracePt t="78725" x="7518400" y="3803650"/>
          <p14:tracePt t="78726" x="7605713" y="3771900"/>
          <p14:tracePt t="78733" x="7693025" y="3748088"/>
          <p14:tracePt t="78740" x="7740650" y="3732213"/>
          <p14:tracePt t="78748" x="7796213" y="3716338"/>
          <p14:tracePt t="78755" x="7851775" y="3684588"/>
          <p14:tracePt t="78771" x="7893050" y="3660775"/>
          <p14:tracePt t="78786" x="7972425" y="3605213"/>
          <p14:tracePt t="78788" x="7988300" y="3571875"/>
          <p14:tracePt t="78793" x="8027988" y="3532188"/>
          <p14:tracePt t="78801" x="8051800" y="3508375"/>
          <p14:tracePt t="78815" x="8059738" y="3492500"/>
          <p14:tracePt t="78832" x="8083550" y="3444875"/>
          <p14:tracePt t="78838" x="8091488" y="3429000"/>
          <p14:tracePt t="78845" x="8099425" y="3413125"/>
          <p14:tracePt t="78854" x="8099425" y="3405188"/>
          <p14:tracePt t="78861" x="8099425" y="3389313"/>
          <p14:tracePt t="78867" x="8099425" y="3381375"/>
          <p14:tracePt t="78898" x="8099425" y="3357563"/>
          <p14:tracePt t="78899" x="8099425" y="3341688"/>
          <p14:tracePt t="78900" x="8099425" y="3309938"/>
          <p14:tracePt t="78913" x="8035925" y="3213100"/>
          <p14:tracePt t="78921" x="7996238" y="3165475"/>
          <p14:tracePt t="78942" x="7916863" y="3094038"/>
          <p14:tracePt t="78951" x="7869238" y="3054350"/>
          <p14:tracePt t="78958" x="7685088" y="2951163"/>
          <p14:tracePt t="78959" x="7629525" y="2927350"/>
          <p14:tracePt t="78965" x="7566025" y="2909888"/>
          <p14:tracePt t="78973" x="7493000" y="2894013"/>
          <p14:tracePt t="78997" x="7262813" y="2878138"/>
          <p14:tracePt t="79004" x="7167563" y="2878138"/>
          <p14:tracePt t="79010" x="7086600" y="2901950"/>
          <p14:tracePt t="79017" x="6999288" y="2927350"/>
          <p14:tracePt t="79025" x="6943725" y="2951163"/>
          <p14:tracePt t="79033" x="6856413" y="2982913"/>
          <p14:tracePt t="79048" x="6769100" y="3022600"/>
          <p14:tracePt t="79063" x="6616700" y="3109913"/>
          <p14:tracePt t="79064" x="6569075" y="3133725"/>
          <p14:tracePt t="79071" x="6505575" y="3173413"/>
          <p14:tracePt t="79079" x="6457950" y="3205163"/>
          <p14:tracePt t="79093" x="6434138" y="3228975"/>
          <p14:tracePt t="79108" x="6376988" y="3270250"/>
          <p14:tracePt t="79109" x="6369050" y="3270250"/>
          <p14:tracePt t="79115" x="6369050" y="3278188"/>
          <p14:tracePt t="79176" x="6369050" y="3294063"/>
          <p14:tracePt t="79183" x="6376988" y="3309938"/>
          <p14:tracePt t="79191" x="6384925" y="3325813"/>
          <p14:tracePt t="79198" x="6402388" y="3341688"/>
          <p14:tracePt t="79213" x="6465888" y="3405188"/>
          <p14:tracePt t="79229" x="6561138" y="3460750"/>
          <p14:tracePt t="79237" x="6640513" y="3492500"/>
          <p14:tracePt t="79243" x="6680200" y="3500438"/>
          <p14:tracePt t="79250" x="6743700" y="3508375"/>
          <p14:tracePt t="79258" x="6824663" y="3508375"/>
          <p14:tracePt t="79265" x="6872288" y="3508375"/>
          <p14:tracePt t="79280" x="6919913" y="3508375"/>
          <p14:tracePt t="79282" x="6967538" y="3500438"/>
          <p14:tracePt t="79288" x="7007225" y="3484563"/>
          <p14:tracePt t="79295" x="7031038" y="3476625"/>
          <p14:tracePt t="79311" x="7031038" y="3468688"/>
          <p14:tracePt t="79341" x="7007225" y="3468688"/>
          <p14:tracePt t="79348" x="6951663" y="3468688"/>
          <p14:tracePt t="79356" x="6840538" y="3492500"/>
          <p14:tracePt t="79371" x="6481763" y="3636963"/>
          <p14:tracePt t="79378" x="6210300" y="3756025"/>
          <p14:tracePt t="79394" x="6026150" y="3835400"/>
          <p14:tracePt t="79395" x="5732463" y="3987800"/>
          <p14:tracePt t="79400" x="5461000" y="4130675"/>
          <p14:tracePt t="79408" x="5165725" y="4257675"/>
          <p14:tracePt t="79415" x="4918075" y="4370388"/>
          <p14:tracePt t="79423" x="4695825" y="4481513"/>
          <p14:tracePt t="79431" x="4551363" y="4545013"/>
          <p14:tracePt t="79445" x="4384675" y="4624388"/>
          <p14:tracePt t="79447" x="4273550" y="4697413"/>
          <p14:tracePt t="79453" x="4184650" y="4737100"/>
          <p14:tracePt t="79461" x="4121150" y="4792663"/>
          <p14:tracePt t="79468" x="4057650" y="4832350"/>
          <p14:tracePt t="79476" x="4025900" y="4856163"/>
          <p14:tracePt t="79483" x="3994150" y="4879975"/>
          <p14:tracePt t="79491" x="3954463" y="4903788"/>
          <p14:tracePt t="79505" x="3930650" y="4935538"/>
          <p14:tracePt t="79513" x="3914775" y="4943475"/>
          <p14:tracePt t="79515" x="3883025" y="4967288"/>
          <p14:tracePt t="79521" x="3867150" y="4976813"/>
          <p14:tracePt t="79528" x="3843338" y="5000625"/>
          <p14:tracePt t="79536" x="3825875" y="5008563"/>
          <p14:tracePt t="79551" x="3802063" y="5008563"/>
          <p14:tracePt t="79565" x="3754438" y="5024438"/>
          <p14:tracePt t="79567" x="3746500" y="5032375"/>
          <p14:tracePt t="79573" x="3730625" y="5032375"/>
          <p14:tracePt t="79581" x="3706813" y="5032375"/>
          <p14:tracePt t="79588" x="3675063" y="5040313"/>
          <p14:tracePt t="79596" x="3643313" y="5040313"/>
          <p14:tracePt t="79619" x="3579813" y="5040313"/>
          <p14:tracePt t="79620" x="3548063" y="5040313"/>
          <p14:tracePt t="79625" x="3516313" y="5040313"/>
          <p14:tracePt t="79633" x="3484563" y="5040313"/>
          <p14:tracePt t="79648" x="3459163" y="5040313"/>
          <p14:tracePt t="79648" x="3435350" y="5040313"/>
          <p14:tracePt t="79664" x="3419475" y="5040313"/>
          <p14:tracePt t="79671" x="3411538" y="5040313"/>
          <p14:tracePt t="79747" x="3419475" y="5040313"/>
          <p14:tracePt t="79754" x="3451225" y="5040313"/>
          <p14:tracePt t="79761" x="3508375" y="5040313"/>
          <p14:tracePt t="79776" x="3571875" y="5040313"/>
          <p14:tracePt t="79783" x="3635375" y="5040313"/>
          <p14:tracePt t="79790" x="3706813" y="5040313"/>
          <p14:tracePt t="79791" x="3794125" y="5040313"/>
          <p14:tracePt t="79798" x="3859213" y="5040313"/>
          <p14:tracePt t="79805" x="3898900" y="5040313"/>
          <p14:tracePt t="79813" x="3938588" y="5032375"/>
          <p14:tracePt t="79829" x="3946525" y="5032375"/>
          <p14:tracePt t="79837" x="3954463" y="5032375"/>
          <p14:tracePt t="79850" x="3962400" y="5032375"/>
          <p14:tracePt t="79866" x="3962400" y="5024438"/>
          <p14:tracePt t="79882" x="3970338" y="5024438"/>
          <p14:tracePt t="79888" x="3978275" y="5016500"/>
          <p14:tracePt t="79897" x="4049713" y="5016500"/>
          <p14:tracePt t="79904" x="4105275" y="5008563"/>
          <p14:tracePt t="79911" x="4152900" y="5000625"/>
          <p14:tracePt t="79925" x="4217988" y="4992688"/>
          <p14:tracePt t="79927" x="4289425" y="4984750"/>
          <p14:tracePt t="79955" x="4368800" y="4976813"/>
          <p14:tracePt t="79956" x="4527550" y="4943475"/>
          <p14:tracePt t="79957" x="4592638" y="4927600"/>
          <p14:tracePt t="79971" x="4767263" y="4864100"/>
          <p14:tracePt t="79978" x="4806950" y="4840288"/>
          <p14:tracePt t="79986" x="4830763" y="4824413"/>
          <p14:tracePt t="79994" x="4846638" y="4808538"/>
          <p14:tracePt t="80009" x="4862513" y="4792663"/>
          <p14:tracePt t="80143" x="4870450" y="4784725"/>
          <p14:tracePt t="80150" x="4878388" y="4776788"/>
          <p14:tracePt t="80173" x="4902200" y="4745038"/>
          <p14:tracePt t="80174" x="4918075" y="4737100"/>
          <p14:tracePt t="80180" x="4926013" y="4721225"/>
          <p14:tracePt t="80188" x="4933950" y="4721225"/>
          <p14:tracePt t="80203" x="4933950" y="4713288"/>
          <p14:tracePt t="80211" x="4943475" y="4713288"/>
          <p14:tracePt t="80420" x="4943475" y="4705350"/>
          <p14:tracePt t="80428" x="4959350" y="4689475"/>
          <p14:tracePt t="80451" x="5014913" y="4633913"/>
          <p14:tracePt t="80452" x="5054600" y="4592638"/>
          <p14:tracePt t="80458" x="5102225" y="4545013"/>
          <p14:tracePt t="80465" x="5141913" y="4505325"/>
          <p14:tracePt t="80480" x="5197475" y="4465638"/>
          <p14:tracePt t="80482" x="5260975" y="4418013"/>
          <p14:tracePt t="80503" x="5318125" y="4386263"/>
          <p14:tracePt t="80504" x="5421313" y="4322763"/>
          <p14:tracePt t="80511" x="5453063" y="4298950"/>
          <p14:tracePt t="80519" x="5476875" y="4291013"/>
          <p14:tracePt t="80525" x="5500688" y="4281488"/>
          <p14:tracePt t="80533" x="5540375" y="4265613"/>
          <p14:tracePt t="80540" x="5564188" y="4257675"/>
          <p14:tracePt t="80564" x="5588000" y="4257675"/>
          <p14:tracePt t="80564" x="5603875" y="4257675"/>
          <p14:tracePt t="80571" x="5619750" y="4257675"/>
          <p14:tracePt t="80578" x="5635625" y="4257675"/>
          <p14:tracePt t="80587" x="5651500" y="4257675"/>
          <p14:tracePt t="80609" x="5684838" y="4257675"/>
          <p14:tracePt t="80610" x="5708650" y="4257675"/>
          <p14:tracePt t="80616" x="5756275" y="4281488"/>
          <p14:tracePt t="80623" x="5795963" y="4298950"/>
          <p14:tracePt t="80631" x="5819775" y="4314825"/>
          <p14:tracePt t="80638" x="5859463" y="4330700"/>
          <p14:tracePt t="80646" x="5883275" y="4354513"/>
          <p14:tracePt t="80653" x="5907088" y="4378325"/>
          <p14:tracePt t="80661" x="5930900" y="4410075"/>
          <p14:tracePt t="80669" x="5954713" y="4441825"/>
          <p14:tracePt t="80676" x="5970588" y="4465638"/>
          <p14:tracePt t="80682" x="5986463" y="4489450"/>
          <p14:tracePt t="80691" x="5994400" y="4521200"/>
          <p14:tracePt t="80698" x="6010275" y="4552950"/>
          <p14:tracePt t="80706" x="6010275" y="4576763"/>
          <p14:tracePt t="80728" x="6018213" y="4657725"/>
          <p14:tracePt t="80729" x="6026150" y="4705350"/>
          <p14:tracePt t="80736" x="6026150" y="4768850"/>
          <p14:tracePt t="80743" x="6026150" y="4800600"/>
          <p14:tracePt t="80750" x="6026150" y="4840288"/>
          <p14:tracePt t="80766" x="6026150" y="4872038"/>
          <p14:tracePt t="80766" x="6026150" y="4919663"/>
          <p14:tracePt t="80788" x="6018213" y="4951413"/>
          <p14:tracePt t="80788" x="6018213" y="4967288"/>
          <p14:tracePt t="80789" x="6002338" y="5008563"/>
          <p14:tracePt t="80795" x="5986463" y="5032375"/>
          <p14:tracePt t="80803" x="5978525" y="5048250"/>
          <p14:tracePt t="80811" x="5962650" y="5064125"/>
          <p14:tracePt t="80820" x="5954713" y="5095875"/>
          <p14:tracePt t="80825" x="5938838" y="5111750"/>
          <p14:tracePt t="80841" x="5907088" y="5135563"/>
          <p14:tracePt t="80848" x="5899150" y="5143500"/>
          <p14:tracePt t="80855" x="5891213" y="5159375"/>
          <p14:tracePt t="80863" x="5883275" y="5159375"/>
          <p14:tracePt t="80879" x="5867400" y="5167313"/>
          <p14:tracePt t="80901" x="5867400" y="5175250"/>
          <p14:tracePt t="80904" x="5859463" y="5175250"/>
          <p14:tracePt t="80908" x="5859463" y="5183188"/>
          <p14:tracePt t="80915" x="5851525" y="5183188"/>
          <p14:tracePt t="80937" x="5843588" y="5183188"/>
          <p14:tracePt t="80946" x="5835650" y="5191125"/>
          <p14:tracePt t="80953" x="5827713" y="5191125"/>
          <p14:tracePt t="80961" x="5827713" y="5199063"/>
          <p14:tracePt t="81066" x="5827713" y="5207000"/>
          <p14:tracePt t="81073" x="5827713" y="5214938"/>
          <p14:tracePt t="81080" x="5835650" y="5230813"/>
          <p14:tracePt t="81088" x="5859463" y="5238750"/>
          <p14:tracePt t="81104" x="5978525" y="5278438"/>
          <p14:tracePt t="81119" x="6051550" y="5294313"/>
          <p14:tracePt t="81120" x="6107113" y="5319713"/>
          <p14:tracePt t="81125" x="6234113" y="5351463"/>
          <p14:tracePt t="81133" x="6289675" y="5359400"/>
          <p14:tracePt t="81141" x="6369050" y="5375275"/>
          <p14:tracePt t="81155" x="6418263" y="5391150"/>
          <p14:tracePt t="81156" x="6473825" y="5399088"/>
          <p14:tracePt t="81165" x="6505575" y="5407025"/>
          <p14:tracePt t="81179" x="6521450" y="5414963"/>
          <p14:tracePt t="81231" x="6513513" y="5430838"/>
          <p14:tracePt t="81232" x="6489700" y="5470525"/>
          <p14:tracePt t="81238" x="6457950" y="5494338"/>
          <p14:tracePt t="81245" x="6442075" y="5510213"/>
          <p14:tracePt t="81253" x="6418263" y="5549900"/>
          <p14:tracePt t="81261" x="6410325" y="5565775"/>
          <p14:tracePt t="81269" x="6392863" y="5581650"/>
          <p14:tracePt t="81283" x="6384925" y="5597525"/>
          <p14:tracePt t="81285" x="6369050" y="5605463"/>
          <p14:tracePt t="81290" x="6369050" y="5621338"/>
          <p14:tracePt t="81298" x="6361113" y="5621338"/>
          <p14:tracePt t="81314" x="6361113" y="5629275"/>
          <p14:tracePt t="81344" x="6353175" y="5645150"/>
          <p14:tracePt t="81345" x="6345238" y="5645150"/>
          <p14:tracePt t="81358" x="6345238" y="5653088"/>
          <p14:tracePt t="81373" x="6345238" y="5662613"/>
          <p14:tracePt t="81396" x="6353175" y="5686425"/>
          <p14:tracePt t="81398" x="6384925" y="5686425"/>
          <p14:tracePt t="81403" x="6434138" y="5694363"/>
          <p14:tracePt t="81411" x="6473825" y="5702300"/>
          <p14:tracePt t="81419" x="6521450" y="5702300"/>
          <p14:tracePt t="81426" x="6577013" y="5702300"/>
          <p14:tracePt t="81442" x="6656388" y="5702300"/>
          <p14:tracePt t="81448" x="6735763" y="5702300"/>
          <p14:tracePt t="81455" x="6832600" y="5702300"/>
          <p14:tracePt t="81456" x="6919913" y="5702300"/>
          <p14:tracePt t="81463" x="7023100" y="5702300"/>
          <p14:tracePt t="81470" x="7118350" y="5702300"/>
          <p14:tracePt t="81479" x="7191375" y="5702300"/>
          <p14:tracePt t="81486" x="7286625" y="5702300"/>
          <p14:tracePt t="81502" x="7381875" y="5702300"/>
          <p14:tracePt t="81503" x="7469188" y="5702300"/>
          <p14:tracePt t="81508" x="7542213" y="5710238"/>
          <p14:tracePt t="81515" x="7573963" y="5718175"/>
          <p14:tracePt t="81523" x="7613650" y="5726113"/>
          <p14:tracePt t="81531" x="7653338" y="5726113"/>
          <p14:tracePt t="81548" x="7693025" y="5734050"/>
          <p14:tracePt t="81555" x="7708900" y="5741988"/>
          <p14:tracePt t="81561" x="7732713" y="5741988"/>
          <p14:tracePt t="81569" x="7740650" y="5741988"/>
          <p14:tracePt t="81583" x="7748588" y="5741988"/>
          <p14:tracePt t="81688" x="7740650" y="5749925"/>
          <p14:tracePt t="81755" x="7732713" y="5749925"/>
          <p14:tracePt t="81770" x="7724775" y="5749925"/>
          <p14:tracePt t="81786" x="7669213" y="5757863"/>
          <p14:tracePt t="81787" x="7605713" y="5757863"/>
          <p14:tracePt t="81793" x="7534275" y="5757863"/>
          <p14:tracePt t="81802" x="7469188" y="5757863"/>
          <p14:tracePt t="81808" x="7389813" y="5757863"/>
          <p14:tracePt t="81822" x="7286625" y="5749925"/>
          <p14:tracePt t="81838" x="7094538" y="5718175"/>
          <p14:tracePt t="81839" x="7015163" y="5718175"/>
          <p14:tracePt t="81845" x="6911975" y="5710238"/>
          <p14:tracePt t="81853" x="6856413" y="5710238"/>
          <p14:tracePt t="81869" x="6743700" y="5710238"/>
          <p14:tracePt t="81898" x="6640513" y="5710238"/>
          <p14:tracePt t="81900" x="6537325" y="5726113"/>
          <p14:tracePt t="81913" x="6450013" y="5749925"/>
          <p14:tracePt t="81920" x="6418263" y="5757863"/>
          <p14:tracePt t="81952" x="6369050" y="5773738"/>
          <p14:tracePt t="81953" x="6353175" y="5781675"/>
          <p14:tracePt t="81967" x="6329363" y="5789613"/>
          <p14:tracePt t="81988" x="6321425" y="5789613"/>
          <p14:tracePt t="82011" x="6321425" y="5797550"/>
          <p14:tracePt t="82012" x="6313488" y="5797550"/>
          <p14:tracePt t="82041" x="6305550" y="5797550"/>
          <p14:tracePt t="82048" x="6297613" y="5797550"/>
          <p14:tracePt t="82057" x="6289675" y="5797550"/>
          <p14:tracePt t="82063" x="6273800" y="5805488"/>
          <p14:tracePt t="82070" x="6265863" y="5813425"/>
          <p14:tracePt t="82078" x="6257925" y="5813425"/>
          <p14:tracePt t="82086" x="6242050" y="5821363"/>
          <p14:tracePt t="82093" x="6234113" y="5837238"/>
          <p14:tracePt t="82102" x="6218238" y="5845175"/>
          <p14:tracePt t="82116" x="6218238" y="5853113"/>
          <p14:tracePt t="82119" x="6202363" y="5868988"/>
          <p14:tracePt t="82123" x="6202363" y="5876925"/>
          <p14:tracePt t="82131" x="6186488" y="5892800"/>
          <p14:tracePt t="82145" x="6186488" y="5900738"/>
          <p14:tracePt t="82147" x="6170613" y="5908675"/>
          <p14:tracePt t="82153" x="6162675" y="5932488"/>
          <p14:tracePt t="82176" x="6122988" y="5972175"/>
          <p14:tracePt t="82177" x="6107113" y="6005513"/>
          <p14:tracePt t="82184" x="6091238" y="6029325"/>
          <p14:tracePt t="82191" x="6075363" y="6045200"/>
          <p14:tracePt t="82198" x="6059488" y="6076950"/>
          <p14:tracePt t="82205" x="6043613" y="6100763"/>
          <p14:tracePt t="82213" x="6026150" y="6116638"/>
          <p14:tracePt t="82228" x="5994400" y="6164263"/>
          <p14:tracePt t="82236" x="5978525" y="6180138"/>
          <p14:tracePt t="82244" x="5970588" y="6188075"/>
          <p14:tracePt t="82251" x="5962650" y="6211888"/>
          <p14:tracePt t="82258" x="5946775" y="6227763"/>
          <p14:tracePt t="82265" x="5946775" y="6235700"/>
          <p14:tracePt t="82288" x="5938838" y="6251575"/>
          <p14:tracePt t="82289" x="5938838" y="6259513"/>
          <p14:tracePt t="82295" x="5938838" y="6267450"/>
          <p14:tracePt t="82303" x="5938838" y="6275388"/>
          <p14:tracePt t="82325" x="5938838" y="6283325"/>
          <p14:tracePt t="82335" x="5946775" y="6307138"/>
          <p14:tracePt t="82341" x="5962650" y="6323013"/>
          <p14:tracePt t="82348" x="5978525" y="6338888"/>
          <p14:tracePt t="82355" x="6026150" y="6364288"/>
          <p14:tracePt t="82363" x="6107113" y="6396038"/>
          <p14:tracePt t="82378" x="6210300" y="6419850"/>
          <p14:tracePt t="82386" x="6353175" y="6467475"/>
          <p14:tracePt t="82394" x="6696075" y="6499225"/>
          <p14:tracePt t="82401" x="6872288" y="6499225"/>
          <p14:tracePt t="82408" x="6975475" y="6499225"/>
          <p14:tracePt t="82416" x="7102475" y="6499225"/>
          <p14:tracePt t="82423" x="7254875" y="6499225"/>
          <p14:tracePt t="82453" x="7366000" y="6499225"/>
          <p14:tracePt t="82454" x="7534275" y="6499225"/>
          <p14:tracePt t="82455" x="7589838" y="6499225"/>
          <p14:tracePt t="82469" x="7685088" y="6491288"/>
          <p14:tracePt t="82475" x="7716838" y="6483350"/>
          <p14:tracePt t="82491" x="7732713" y="6483350"/>
          <p14:tracePt t="82492" x="7740650" y="6483350"/>
          <p14:tracePt t="82506" x="7756525" y="6475413"/>
          <p14:tracePt t="82521" x="7764463" y="6475413"/>
          <p14:tracePt t="82528" x="7772400" y="6475413"/>
          <p14:tracePt t="82536" x="7780338" y="6475413"/>
          <p14:tracePt t="82558" x="7796213" y="6467475"/>
          <p14:tracePt t="82566" x="7843838" y="6459538"/>
          <p14:tracePt t="82568" x="7859713" y="6451600"/>
          <p14:tracePt t="82573" x="7900988" y="6435725"/>
          <p14:tracePt t="82581" x="7924800" y="6435725"/>
          <p14:tracePt t="82596" x="7972425" y="6419850"/>
          <p14:tracePt t="82611" x="8020050" y="6396038"/>
          <p14:tracePt t="82619" x="8043863" y="6396038"/>
          <p14:tracePt t="82626" x="8051800" y="6396038"/>
          <p14:tracePt t="82641" x="8059738" y="6388100"/>
          <p14:tracePt t="82648" x="8067675" y="6388100"/>
          <p14:tracePt t="82673" x="8075613" y="6388100"/>
          <p14:tracePt t="83226" x="7988300" y="6388100"/>
          <p14:tracePt t="83234" x="7859713" y="6388100"/>
          <p14:tracePt t="83241" x="7772400" y="6388100"/>
          <p14:tracePt t="83256" x="7566025" y="6388100"/>
          <p14:tracePt t="83270" x="7461250" y="6388100"/>
          <p14:tracePt t="83272" x="7373938" y="6388100"/>
          <p14:tracePt t="83288" x="7223125" y="6388100"/>
          <p14:tracePt t="83294" x="7159625" y="6388100"/>
          <p14:tracePt t="83301" x="7118350" y="6388100"/>
          <p14:tracePt t="83308" x="7070725" y="6388100"/>
          <p14:tracePt t="83331" x="7046913" y="6380163"/>
          <p14:tracePt t="83338" x="6999288" y="6364288"/>
          <p14:tracePt t="83339" x="6888163" y="6307138"/>
          <p14:tracePt t="83345" x="6832600" y="6283325"/>
          <p14:tracePt t="83353" x="6784975" y="6259513"/>
          <p14:tracePt t="83360" x="6743700" y="6243638"/>
          <p14:tracePt t="83375" x="6711950" y="6227763"/>
          <p14:tracePt t="83376" x="6688138" y="6219825"/>
          <p14:tracePt t="83384" x="6656388" y="6203950"/>
          <p14:tracePt t="83390" x="6648450" y="6196013"/>
          <p14:tracePt t="83398" x="6632575" y="6188075"/>
          <p14:tracePt t="83405" x="6632575" y="6180138"/>
          <p14:tracePt t="83414" x="6624638" y="6180138"/>
          <p14:tracePt t="83428" x="6624638" y="6164263"/>
          <p14:tracePt t="83451" x="6608763" y="6132513"/>
          <p14:tracePt t="83452" x="6608763" y="6116638"/>
          <p14:tracePt t="83458" x="6608763" y="6100763"/>
          <p14:tracePt t="83466" x="6608763" y="6084888"/>
          <p14:tracePt t="83473" x="6608763" y="6069013"/>
          <p14:tracePt t="83481" x="6608763" y="6029325"/>
          <p14:tracePt t="83503" x="6592888" y="5956300"/>
          <p14:tracePt t="83504" x="6584950" y="5924550"/>
          <p14:tracePt t="83511" x="6584950" y="5900738"/>
          <p14:tracePt t="83519" x="6577013" y="5868988"/>
          <p14:tracePt t="83533" x="6569075" y="5845175"/>
          <p14:tracePt t="83549" x="6561138" y="5805488"/>
          <p14:tracePt t="83564" x="6505575" y="5702300"/>
          <p14:tracePt t="83571" x="6481763" y="5678488"/>
          <p14:tracePt t="83578" x="6442075" y="5645150"/>
          <p14:tracePt t="83586" x="6369050" y="5581650"/>
          <p14:tracePt t="83593" x="6297613" y="5541963"/>
          <p14:tracePt t="83601" x="6226175" y="5518150"/>
          <p14:tracePt t="83616" x="6162675" y="5502275"/>
          <p14:tracePt t="83617" x="6115050" y="5494338"/>
          <p14:tracePt t="83623" x="6083300" y="5486400"/>
          <p14:tracePt t="83630" x="6075363" y="5486400"/>
          <p14:tracePt t="83638" x="6051550" y="5486400"/>
          <p14:tracePt t="83645" x="6043613" y="5486400"/>
          <p14:tracePt t="83661" x="6026150" y="5486400"/>
          <p14:tracePt t="83662" x="6018213" y="5486400"/>
          <p14:tracePt t="83675" x="6010275" y="5478463"/>
          <p14:tracePt t="83677" x="6002338" y="5478463"/>
          <p14:tracePt t="83683" x="5994400" y="5478463"/>
          <p14:tracePt t="83691" x="5986463" y="5478463"/>
          <p14:tracePt t="83720" x="5978525" y="5478463"/>
          <p14:tracePt t="83729" x="5970588" y="5478463"/>
          <p14:tracePt t="83730" x="5962650" y="5486400"/>
          <p14:tracePt t="83782" x="5954713" y="5486400"/>
          <p14:tracePt t="83811" x="5946775" y="5486400"/>
          <p14:tracePt t="83825" x="5938838" y="5478463"/>
          <p14:tracePt t="83841" x="5891213" y="5446713"/>
          <p14:tracePt t="83848" x="5843588" y="5414963"/>
          <p14:tracePt t="83855" x="5788025" y="5367338"/>
          <p14:tracePt t="83864" x="5716588" y="5319713"/>
          <p14:tracePt t="83871" x="5643563" y="5278438"/>
          <p14:tracePt t="83888" x="5548313" y="5222875"/>
          <p14:tracePt t="83892" x="5461000" y="5175250"/>
          <p14:tracePt t="83894" x="5373688" y="5135563"/>
          <p14:tracePt t="83901" x="5310188" y="5095875"/>
          <p14:tracePt t="83908" x="5237163" y="5064125"/>
          <p14:tracePt t="83916" x="5173663" y="5032375"/>
          <p14:tracePt t="83923" x="5141913" y="5016500"/>
          <p14:tracePt t="83930" x="5118100" y="5000625"/>
          <p14:tracePt t="83945" x="5110163" y="4992688"/>
          <p14:tracePt t="83953" x="5102225" y="4984750"/>
          <p14:tracePt t="83961" x="5102225" y="4976813"/>
          <p14:tracePt t="83968" x="5102225" y="4967288"/>
          <p14:tracePt t="83983" x="5102225" y="4951413"/>
          <p14:tracePt t="83998" x="5102225" y="4943475"/>
          <p14:tracePt t="84000" x="5102225" y="4935538"/>
          <p14:tracePt t="84005" x="5102225" y="4927600"/>
          <p14:tracePt t="84013" x="5102225" y="4903788"/>
          <p14:tracePt t="84020" x="5102225" y="4895850"/>
          <p14:tracePt t="84028" x="5102225" y="4887913"/>
          <p14:tracePt t="84036" x="5102225" y="4879975"/>
          <p14:tracePt t="84059" x="5102225" y="4856163"/>
          <p14:tracePt t="84059" x="5102225" y="4848225"/>
          <p14:tracePt t="84073" x="5102225" y="4840288"/>
          <p14:tracePt t="84088" x="5102225" y="4832350"/>
          <p14:tracePt t="84088" x="5102225" y="4824413"/>
          <p14:tracePt t="84103" x="5102225" y="4816475"/>
          <p14:tracePt t="84118" x="5102225" y="4808538"/>
          <p14:tracePt t="84119" x="5102225" y="4800600"/>
          <p14:tracePt t="84126" x="5102225" y="4792663"/>
          <p14:tracePt t="84133" x="5102225" y="4776788"/>
          <p14:tracePt t="84141" x="5102225" y="4760913"/>
          <p14:tracePt t="84155" x="5102225" y="4752975"/>
          <p14:tracePt t="84156" x="5110163" y="4745038"/>
          <p14:tracePt t="84178" x="5110163" y="4737100"/>
          <p14:tracePt t="84231" x="5110163" y="4729163"/>
          <p14:tracePt t="84381" x="5118100" y="4729163"/>
          <p14:tracePt t="84396" x="5126038" y="4729163"/>
          <p14:tracePt t="84403" x="5133975" y="4729163"/>
          <p14:tracePt t="84463" x="5141913" y="4729163"/>
          <p14:tracePt t="84470" x="5141913" y="4721225"/>
          <p14:tracePt t="84553" x="5149850" y="4721225"/>
          <p14:tracePt t="84561" x="5165725" y="4721225"/>
          <p14:tracePt t="84575" x="5181600" y="4721225"/>
          <p14:tracePt t="84583" x="5197475" y="4721225"/>
          <p14:tracePt t="84591" x="5205413" y="4721225"/>
          <p14:tracePt t="84605" x="5221288" y="4721225"/>
          <p14:tracePt t="84613" x="5253038" y="4721225"/>
          <p14:tracePt t="84620" x="5268913" y="4721225"/>
          <p14:tracePt t="84629" x="5284788" y="4721225"/>
          <p14:tracePt t="84635" x="5284788" y="4729163"/>
          <p14:tracePt t="84643" x="5300663" y="4729163"/>
          <p14:tracePt t="84673" x="5310188" y="4729163"/>
          <p14:tracePt t="84718" x="5318125" y="4729163"/>
          <p14:tracePt t="84733" x="5326063" y="4729163"/>
          <p14:tracePt t="84741" x="5334000" y="4729163"/>
          <p14:tracePt t="84749" x="5357813" y="4713288"/>
          <p14:tracePt t="84763" x="5365750" y="4697413"/>
          <p14:tracePt t="84764" x="5381625" y="4689475"/>
          <p14:tracePt t="84770" x="5397500" y="4665663"/>
          <p14:tracePt t="84787" x="5413375" y="4641850"/>
          <p14:tracePt t="84793" x="5421313" y="4624388"/>
          <p14:tracePt t="84801" x="5421313" y="4616450"/>
          <p14:tracePt t="84817" x="5421313" y="4592638"/>
          <p14:tracePt t="84823" x="5421313" y="4568825"/>
          <p14:tracePt t="84830" x="5421313" y="4560888"/>
          <p14:tracePt t="84838" x="5421313" y="4552950"/>
          <p14:tracePt t="84845" x="5421313" y="4537075"/>
          <p14:tracePt t="84853" x="5413375" y="4537075"/>
          <p14:tracePt t="84861" x="5413375" y="4529138"/>
          <p14:tracePt t="84868" x="5405438" y="4529138"/>
          <p14:tracePt t="84891" x="5405438" y="4521200"/>
          <p14:tracePt t="84891" x="5389563" y="4521200"/>
          <p14:tracePt t="84906" x="5381625" y="4521200"/>
          <p14:tracePt t="84920" x="5373688" y="4521200"/>
          <p14:tracePt t="84937" x="5318125" y="4521200"/>
          <p14:tracePt t="84943" x="5292725" y="4521200"/>
          <p14:tracePt t="84950" x="5284788" y="4521200"/>
          <p14:tracePt t="84958" x="5260975" y="4521200"/>
          <p14:tracePt t="84966" x="5245100" y="4521200"/>
          <p14:tracePt t="84974" x="5229225" y="4521200"/>
          <p14:tracePt t="84988" x="5221288" y="4521200"/>
          <p14:tracePt t="85003" x="5213350" y="4521200"/>
          <p14:tracePt t="85018" x="5205413" y="4521200"/>
          <p14:tracePt t="85026" x="5205413" y="4529138"/>
          <p14:tracePt t="85049" x="5197475" y="4529138"/>
          <p14:tracePt t="85063" x="5197475" y="4545013"/>
          <p14:tracePt t="85063" x="5189538" y="4545013"/>
          <p14:tracePt t="85065" x="5181600" y="4560888"/>
          <p14:tracePt t="85070" x="5181600" y="4568825"/>
          <p14:tracePt t="85078" x="5173663" y="4576763"/>
          <p14:tracePt t="85086" x="5173663" y="4584700"/>
          <p14:tracePt t="85101" x="5173663" y="4592638"/>
          <p14:tracePt t="85116" x="5173663" y="4600575"/>
          <p14:tracePt t="85117" x="5165725" y="4624388"/>
          <p14:tracePt t="85123" x="5165725" y="4633913"/>
          <p14:tracePt t="85130" x="5165725" y="4641850"/>
          <p14:tracePt t="85153" x="5165725" y="4649788"/>
          <p14:tracePt t="85168" x="5173663" y="4657725"/>
          <p14:tracePt t="85169" x="5181600" y="4665663"/>
          <p14:tracePt t="85175" x="5189538" y="4665663"/>
          <p14:tracePt t="85183" x="5197475" y="4673600"/>
          <p14:tracePt t="85199" x="5221288" y="4689475"/>
          <p14:tracePt t="85213" x="5245100" y="4705350"/>
          <p14:tracePt t="85214" x="5260975" y="4705350"/>
          <p14:tracePt t="85228" x="5276850" y="4713288"/>
          <p14:tracePt t="85228" x="5292725" y="4713288"/>
          <p14:tracePt t="85236" x="5300663" y="4713288"/>
          <p14:tracePt t="85243" x="5310188" y="4713288"/>
          <p14:tracePt t="85266" x="5326063" y="4713288"/>
          <p14:tracePt t="85311" x="5300663" y="4697413"/>
          <p14:tracePt t="85318" x="5253038" y="4673600"/>
          <p14:tracePt t="85341" x="5054600" y="4624388"/>
          <p14:tracePt t="85341" x="4933950" y="4600575"/>
          <p14:tracePt t="85349" x="4775200" y="4592638"/>
          <p14:tracePt t="85356" x="4679950" y="4592638"/>
          <p14:tracePt t="85362" x="4576763" y="4592638"/>
          <p14:tracePt t="85379" x="4416425" y="4592638"/>
          <p14:tracePt t="85386" x="4368800" y="4592638"/>
          <p14:tracePt t="85393" x="4321175" y="4608513"/>
          <p14:tracePt t="85401" x="4305300" y="4616450"/>
          <p14:tracePt t="85408" x="4281488" y="4616450"/>
          <p14:tracePt t="85416" x="4273550" y="4633913"/>
          <p14:tracePt t="85446" x="4257675" y="4641850"/>
          <p14:tracePt t="85453" x="4249738" y="4649788"/>
          <p14:tracePt t="85477" x="4241800" y="4657725"/>
          <p14:tracePt t="85492" x="4225925" y="4657725"/>
          <p14:tracePt t="85505" x="4210050" y="4665663"/>
          <p14:tracePt t="85506" x="4200525" y="4673600"/>
          <p14:tracePt t="85513" x="4184650" y="4673600"/>
          <p14:tracePt t="85520" x="4160838" y="4681538"/>
          <p14:tracePt t="85528" x="4144963" y="4681538"/>
          <p14:tracePt t="85543" x="4113213" y="4689475"/>
          <p14:tracePt t="85544" x="4089400" y="4689475"/>
          <p14:tracePt t="85558" x="4065588" y="4689475"/>
          <p14:tracePt t="85559" x="4049713" y="4689475"/>
          <p14:tracePt t="85566" x="4033838" y="4697413"/>
          <p14:tracePt t="85573" x="4025900" y="4697413"/>
          <p14:tracePt t="85581" x="4010025" y="4697413"/>
          <p14:tracePt t="85596" x="4002088" y="4697413"/>
          <p14:tracePt t="85611" x="3994150" y="4697413"/>
          <p14:tracePt t="85618" x="3986213" y="4697413"/>
          <p14:tracePt t="85633" x="3978275" y="4697413"/>
          <p14:tracePt t="85649" x="3970338" y="4697413"/>
          <p14:tracePt t="85655" x="3970338" y="4705350"/>
          <p14:tracePt t="85663" x="3962400" y="4705350"/>
          <p14:tracePt t="85670" x="3954463" y="4705350"/>
          <p14:tracePt t="85679" x="3954463" y="4713288"/>
          <p14:tracePt t="85701" x="3954463" y="4721225"/>
          <p14:tracePt t="85723" x="3954463" y="4729163"/>
          <p14:tracePt t="85731" x="3954463" y="4737100"/>
          <p14:tracePt t="85753" x="3954463" y="4752975"/>
          <p14:tracePt t="85769" x="3970338" y="4776788"/>
          <p14:tracePt t="85770" x="3978275" y="4784725"/>
          <p14:tracePt t="85784" x="3986213" y="4784725"/>
          <p14:tracePt t="85829" x="3986213" y="4760913"/>
          <p14:tracePt t="85836" x="3986213" y="4729163"/>
          <p14:tracePt t="85843" x="3970338" y="4681538"/>
          <p14:tracePt t="85851" x="3954463" y="4641850"/>
          <p14:tracePt t="85858" x="3938588" y="4608513"/>
          <p14:tracePt t="85873" x="3914775" y="4584700"/>
          <p14:tracePt t="85881" x="3914775" y="4576763"/>
          <p14:tracePt t="85888" x="3906838" y="4576763"/>
          <p14:tracePt t="85895" x="3898900" y="4576763"/>
          <p14:tracePt t="85903" x="3898900" y="4568825"/>
          <p14:tracePt t="85964" x="3898900" y="4576763"/>
          <p14:tracePt t="85970" x="3906838" y="4584700"/>
          <p14:tracePt t="85985" x="3922713" y="4592638"/>
          <p14:tracePt t="86001" x="3978275" y="4633913"/>
          <p14:tracePt t="86002" x="4017963" y="4649788"/>
          <p14:tracePt t="86008" x="4097338" y="4689475"/>
          <p14:tracePt t="86016" x="4168775" y="4713288"/>
          <p14:tracePt t="86031" x="4273550" y="4752975"/>
          <p14:tracePt t="86032" x="4329113" y="4760913"/>
          <p14:tracePt t="86038" x="4384675" y="4776788"/>
          <p14:tracePt t="86045" x="4495800" y="4800600"/>
          <p14:tracePt t="86061" x="4743450" y="4856163"/>
          <p14:tracePt t="86068" x="4918075" y="4903788"/>
          <p14:tracePt t="86075" x="5110163" y="4935538"/>
          <p14:tracePt t="86083" x="5292725" y="4959350"/>
          <p14:tracePt t="86115" x="5772150" y="5008563"/>
          <p14:tracePt t="86116" x="5907088" y="5024438"/>
          <p14:tracePt t="86128" x="6345238" y="5056188"/>
          <p14:tracePt t="86135" x="6481763" y="5064125"/>
          <p14:tracePt t="86151" x="6600825" y="5064125"/>
          <p14:tracePt t="86173" x="6777038" y="5064125"/>
          <p14:tracePt t="86174" x="6848475" y="5064125"/>
          <p14:tracePt t="86175" x="6896100" y="5064125"/>
          <p14:tracePt t="86188" x="7070725" y="5072063"/>
          <p14:tracePt t="86196" x="7135813" y="5080000"/>
          <p14:tracePt t="86203" x="7207250" y="5103813"/>
          <p14:tracePt t="86211" x="7246938" y="5103813"/>
          <p14:tracePt t="86218" x="7318375" y="5127625"/>
          <p14:tracePt t="86225" x="7366000" y="5127625"/>
          <p14:tracePt t="86233" x="7413625" y="5135563"/>
          <p14:tracePt t="86241" x="7477125" y="5143500"/>
          <p14:tracePt t="86248" x="7526338" y="5143500"/>
          <p14:tracePt t="86255" x="7566025" y="5143500"/>
          <p14:tracePt t="86263" x="7613650" y="5143500"/>
          <p14:tracePt t="86278" x="7685088" y="5143500"/>
          <p14:tracePt t="86286" x="7732713" y="5143500"/>
          <p14:tracePt t="86294" x="7796213" y="5143500"/>
          <p14:tracePt t="86308" x="7893050" y="5143500"/>
          <p14:tracePt t="86323" x="7964488" y="5143500"/>
          <p14:tracePt t="86323" x="8012113" y="5143500"/>
          <p14:tracePt t="86338" x="8067675" y="5143500"/>
          <p14:tracePt t="86338" x="8107363" y="5135563"/>
          <p14:tracePt t="86345" x="8139113" y="5135563"/>
          <p14:tracePt t="86353" x="8170863" y="5135563"/>
          <p14:tracePt t="86361" x="8194675" y="5135563"/>
          <p14:tracePt t="86368" x="8218488" y="5135563"/>
          <p14:tracePt t="86376" x="8235950" y="5135563"/>
          <p14:tracePt t="86391" x="8275638" y="5135563"/>
          <p14:tracePt t="86399" x="8299450" y="5151438"/>
          <p14:tracePt t="86405" x="8339138" y="5159375"/>
          <p14:tracePt t="86413" x="8370888" y="5159375"/>
          <p14:tracePt t="86428" x="8410575" y="5167313"/>
          <p14:tracePt t="86435" x="8434388" y="5167313"/>
          <p14:tracePt t="86443" x="8458200" y="5167313"/>
          <p14:tracePt t="86451" x="8482013" y="5159375"/>
          <p14:tracePt t="86451" x="8489950" y="5151438"/>
          <p14:tracePt t="86459" x="8497888" y="5143500"/>
          <p14:tracePt t="86465" x="8497888" y="5135563"/>
          <p14:tracePt t="86473" x="8505825" y="5135563"/>
          <p14:tracePt t="86594" x="8442325" y="5135563"/>
          <p14:tracePt t="86601" x="8410575" y="5135563"/>
          <p14:tracePt t="86616" x="8378825" y="5135563"/>
          <p14:tracePt t="86617" x="8339138" y="5135563"/>
          <p14:tracePt t="86623" x="8283575" y="5135563"/>
          <p14:tracePt t="86631" x="8267700" y="5135563"/>
          <p14:tracePt t="86638" x="8243888" y="5135563"/>
          <p14:tracePt t="86645" x="8218488" y="5135563"/>
          <p14:tracePt t="86669" x="8202613" y="5135563"/>
          <p14:tracePt t="86691" x="8194675" y="5135563"/>
          <p14:tracePt t="86729" x="8186738" y="5135563"/>
          <p14:tracePt t="86751" x="8178800" y="5135563"/>
          <p14:tracePt t="86834" x="8178800" y="5151438"/>
          <p14:tracePt t="86841" x="8178800" y="5183188"/>
          <p14:tracePt t="86850" x="8178800" y="5214938"/>
          <p14:tracePt t="86865" x="8178800" y="5270500"/>
          <p14:tracePt t="86879" x="8178800" y="5335588"/>
          <p14:tracePt t="86894" x="8178800" y="5375275"/>
          <p14:tracePt t="86901" x="8178800" y="5383213"/>
          <p14:tracePt t="86915" x="8178800" y="5391150"/>
          <p14:tracePt t="86931" x="8170863" y="5391150"/>
          <p14:tracePt t="86932" x="8162925" y="5391150"/>
          <p14:tracePt t="86945" x="8154988" y="5391150"/>
          <p14:tracePt t="86946" x="8147050" y="5391150"/>
          <p14:tracePt t="86953" x="8123238" y="5391150"/>
          <p14:tracePt t="86961" x="8083550" y="5391150"/>
          <p14:tracePt t="86968" x="8051800" y="5391150"/>
          <p14:tracePt t="86983" x="7940675" y="5375275"/>
          <p14:tracePt t="86990" x="7877175" y="5375275"/>
          <p14:tracePt t="87005" x="7827963" y="5367338"/>
          <p14:tracePt t="87006" x="7764463" y="5359400"/>
          <p14:tracePt t="87014" x="7700963" y="5359400"/>
          <p14:tracePt t="87021" x="7669213" y="5359400"/>
          <p14:tracePt t="87028" x="7637463" y="5359400"/>
          <p14:tracePt t="87035" x="7605713" y="5359400"/>
          <p14:tracePt t="87044" x="7589838" y="5359400"/>
          <p14:tracePt t="87050" x="7573963" y="5359400"/>
          <p14:tracePt t="87058" x="7558088" y="5359400"/>
          <p14:tracePt t="87072" x="7542213" y="5359400"/>
          <p14:tracePt t="87081" x="7534275" y="5359400"/>
          <p14:tracePt t="87088" x="7526338" y="5375275"/>
          <p14:tracePt t="87111" x="7510463" y="5383213"/>
          <p14:tracePt t="87112" x="7502525" y="5399088"/>
          <p14:tracePt t="87118" x="7485063" y="5407025"/>
          <p14:tracePt t="87126" x="7477125" y="5414963"/>
          <p14:tracePt t="87141" x="7453313" y="5438775"/>
          <p14:tracePt t="87148" x="7453313" y="5446713"/>
          <p14:tracePt t="87155" x="7437438" y="5454650"/>
          <p14:tracePt t="87170" x="7437438" y="5462588"/>
          <p14:tracePt t="87178" x="7429500" y="5478463"/>
          <p14:tracePt t="87185" x="7421563" y="5478463"/>
          <p14:tracePt t="87193" x="7421563" y="5486400"/>
          <p14:tracePt t="87208" x="7413625" y="5486400"/>
          <p14:tracePt t="87223" x="7413625" y="5494338"/>
          <p14:tracePt t="87290" x="7421563" y="5494338"/>
          <p14:tracePt t="87298" x="7429500" y="5494338"/>
          <p14:tracePt t="87305" x="7445375" y="5486400"/>
          <p14:tracePt t="87320" x="7469188" y="5478463"/>
          <p14:tracePt t="87328" x="7485063" y="5478463"/>
          <p14:tracePt t="87329" x="7518400" y="5470525"/>
          <p14:tracePt t="87335" x="7550150" y="5462588"/>
          <p14:tracePt t="87344" x="7573963" y="5454650"/>
          <p14:tracePt t="87351" x="7621588" y="5454650"/>
          <p14:tracePt t="87358" x="7677150" y="5454650"/>
          <p14:tracePt t="87373" x="7708900" y="5454650"/>
          <p14:tracePt t="87388" x="7756525" y="5454650"/>
          <p14:tracePt t="87388" x="7835900" y="5454650"/>
          <p14:tracePt t="87389" x="7877175" y="5454650"/>
          <p14:tracePt t="87395" x="7948613" y="5454650"/>
          <p14:tracePt t="87403" x="7996238" y="5454650"/>
          <p14:tracePt t="87418" x="8091488" y="5454650"/>
          <p14:tracePt t="87448" x="8202613" y="5446713"/>
          <p14:tracePt t="87449" x="8243888" y="5438775"/>
          <p14:tracePt t="87450" x="8299450" y="5438775"/>
          <p14:tracePt t="87464" x="8394700" y="5430838"/>
          <p14:tracePt t="87470" x="8426450" y="5430838"/>
          <p14:tracePt t="87478" x="8442325" y="5430838"/>
          <p14:tracePt t="87486" x="8458200" y="5430838"/>
          <p14:tracePt t="87494" x="8474075" y="5430838"/>
          <p14:tracePt t="87501" x="8489950" y="5430838"/>
          <p14:tracePt t="87508" x="8497888" y="5430838"/>
          <p14:tracePt t="87515" x="8505825" y="5430838"/>
          <p14:tracePt t="87546" x="8513763" y="5430838"/>
          <p14:tracePt t="87659" x="8513763" y="5438775"/>
          <p14:tracePt t="87666" x="8497888" y="5470525"/>
          <p14:tracePt t="87667" x="8474075" y="5494338"/>
          <p14:tracePt t="87673" x="8458200" y="5510213"/>
          <p14:tracePt t="87681" x="8426450" y="5526088"/>
          <p14:tracePt t="87696" x="8410575" y="5549900"/>
          <p14:tracePt t="87697" x="8370888" y="5573713"/>
          <p14:tracePt t="87710" x="8323263" y="5605463"/>
          <p14:tracePt t="87711" x="8291513" y="5613400"/>
          <p14:tracePt t="87726" x="8202613" y="5653088"/>
          <p14:tracePt t="87733" x="8147050" y="5670550"/>
          <p14:tracePt t="87740" x="8115300" y="5678488"/>
          <p14:tracePt t="87748" x="8083550" y="5686425"/>
          <p14:tracePt t="87755" x="8027988" y="5694363"/>
          <p14:tracePt t="87764" x="7980363" y="5702300"/>
          <p14:tracePt t="87778" x="7956550" y="5702300"/>
          <p14:tracePt t="87779" x="7916863" y="5702300"/>
          <p14:tracePt t="87786" x="7877175" y="5702300"/>
          <p14:tracePt t="87793" x="7859713" y="5702300"/>
          <p14:tracePt t="87800" x="7820025" y="5702300"/>
          <p14:tracePt t="87808" x="7796213" y="5702300"/>
          <p14:tracePt t="87815" x="7764463" y="5702300"/>
          <p14:tracePt t="87831" x="7740650" y="5702300"/>
          <p14:tracePt t="87838" x="7716838" y="5702300"/>
          <p14:tracePt t="87838" x="7669213" y="5702300"/>
          <p14:tracePt t="87846" x="7661275" y="5702300"/>
          <p14:tracePt t="87853" x="7637463" y="5702300"/>
          <p14:tracePt t="87860" x="7613650" y="5702300"/>
          <p14:tracePt t="87868" x="7597775" y="5702300"/>
          <p14:tracePt t="87889" x="7558088" y="5702300"/>
          <p14:tracePt t="87890" x="7542213" y="5702300"/>
          <p14:tracePt t="87898" x="7534275" y="5702300"/>
          <p14:tracePt t="87905" x="7526338" y="5702300"/>
          <p14:tracePt t="87914" x="7502525" y="5694363"/>
          <p14:tracePt t="87935" x="7493000" y="5678488"/>
          <p14:tracePt t="87944" x="7477125" y="5670550"/>
          <p14:tracePt t="87958" x="7469188" y="5670550"/>
          <p14:tracePt t="88003" x="7469188" y="5662613"/>
          <p14:tracePt t="88010" x="7469188" y="5653088"/>
          <p14:tracePt t="88019" x="7485063" y="5637213"/>
          <p14:tracePt t="88025" x="7502525" y="5621338"/>
          <p14:tracePt t="88048" x="7566025" y="5581650"/>
          <p14:tracePt t="88055" x="7613650" y="5565775"/>
          <p14:tracePt t="88056" x="7677150" y="5557838"/>
          <p14:tracePt t="88063" x="7724775" y="5557838"/>
          <p14:tracePt t="88070" x="7764463" y="5557838"/>
          <p14:tracePt t="88078" x="7812088" y="5557838"/>
          <p14:tracePt t="88093" x="7916863" y="5557838"/>
          <p14:tracePt t="88101" x="7964488" y="5565775"/>
          <p14:tracePt t="88115" x="7996238" y="5565775"/>
          <p14:tracePt t="88116" x="8020050" y="5565775"/>
          <p14:tracePt t="88123" x="8027988" y="5565775"/>
          <p14:tracePt t="88131" x="8027988" y="5573713"/>
          <p14:tracePt t="88146" x="8035925" y="5573713"/>
          <p14:tracePt t="90562" x="8020050" y="5581650"/>
          <p14:tracePt t="90563" x="8012113" y="5581650"/>
          <p14:tracePt t="90564" x="7980363" y="5589588"/>
          <p14:tracePt t="90569" x="7964488" y="5589588"/>
          <p14:tracePt t="90575" x="7956550" y="5589588"/>
          <p14:tracePt t="90591" x="7948613" y="5589588"/>
          <p14:tracePt t="90613" x="7940675" y="5589588"/>
          <p14:tracePt t="90615" x="7932738" y="5589588"/>
          <p14:tracePt t="90628" x="7924800" y="5573713"/>
          <p14:tracePt t="90635" x="7916863" y="5565775"/>
          <p14:tracePt t="90643" x="7900988" y="5549900"/>
          <p14:tracePt t="90650" x="7893050" y="5534025"/>
          <p14:tracePt t="90657" x="7877175" y="5526088"/>
          <p14:tracePt t="90665" x="7859713" y="5510213"/>
          <p14:tracePt t="90673" x="7843838" y="5502275"/>
          <p14:tracePt t="90681" x="7827963" y="5494338"/>
          <p14:tracePt t="90688" x="7820025" y="5486400"/>
          <p14:tracePt t="90695" x="7804150" y="5478463"/>
          <p14:tracePt t="90711" x="7796213" y="5478463"/>
          <p14:tracePt t="90718" x="7788275" y="5470525"/>
          <p14:tracePt t="90726" x="7780338" y="5462588"/>
          <p14:tracePt t="90733" x="7780338" y="5454650"/>
          <p14:tracePt t="90779" x="7772400" y="5454650"/>
          <p14:tracePt t="90780" x="7764463" y="5454650"/>
          <p14:tracePt t="90815" x="7756525" y="5454650"/>
          <p14:tracePt t="90921" x="7756525" y="5478463"/>
          <p14:tracePt t="90935" x="7756525" y="5486400"/>
          <p14:tracePt t="90936" x="7764463" y="5518150"/>
          <p14:tracePt t="90944" x="7764463" y="5541963"/>
          <p14:tracePt t="90951" x="7764463" y="5565775"/>
          <p14:tracePt t="90958" x="7772400" y="5597525"/>
          <p14:tracePt t="90966" x="7772400" y="5629275"/>
          <p14:tracePt t="90973" x="7780338" y="5653088"/>
          <p14:tracePt t="90988" x="7788275" y="5686425"/>
          <p14:tracePt t="90996" x="7796213" y="5710238"/>
          <p14:tracePt t="91003" x="7804150" y="5718175"/>
          <p14:tracePt t="91011" x="7804150" y="5726113"/>
          <p14:tracePt t="91018" x="7812088" y="5726113"/>
          <p14:tracePt t="91040" x="7812088" y="5734050"/>
          <p14:tracePt t="91056" x="7820025" y="5734050"/>
          <p14:tracePt t="91057" x="7827963" y="5734050"/>
          <p14:tracePt t="91072" x="7835900" y="5734050"/>
          <p14:tracePt t="91078" x="7835900" y="5726113"/>
          <p14:tracePt t="91085" x="7851775" y="5718175"/>
          <p14:tracePt t="91094" x="7859713" y="5710238"/>
          <p14:tracePt t="91100" x="7885113" y="5678488"/>
          <p14:tracePt t="91108" x="7908925" y="5653088"/>
          <p14:tracePt t="91115" x="7924800" y="5629275"/>
          <p14:tracePt t="91123" x="7932738" y="5597525"/>
          <p14:tracePt t="91131" x="7940675" y="5573713"/>
          <p14:tracePt t="91146" x="7940675" y="5557838"/>
          <p14:tracePt t="91146" x="7940675" y="5549900"/>
          <p14:tracePt t="91153" x="7940675" y="5526088"/>
          <p14:tracePt t="91168" x="7940675" y="5502275"/>
          <p14:tracePt t="91176" x="7940675" y="5494338"/>
          <p14:tracePt t="91183" x="7932738" y="5486400"/>
          <p14:tracePt t="91205" x="7924800" y="5486400"/>
          <p14:tracePt t="91213" x="7924800" y="5478463"/>
          <p14:tracePt t="91221" x="7916863" y="5478463"/>
          <p14:tracePt t="91274" x="7908925" y="5478463"/>
          <p14:tracePt t="91281" x="7900988" y="5478463"/>
          <p14:tracePt t="91288" x="7900988" y="5486400"/>
          <p14:tracePt t="91295" x="7885113" y="5494338"/>
          <p14:tracePt t="91319" x="7869238" y="5518150"/>
          <p14:tracePt t="91333" x="7869238" y="5534025"/>
          <p14:tracePt t="91334" x="7859713" y="5549900"/>
          <p14:tracePt t="91340" x="7859713" y="5557838"/>
          <p14:tracePt t="91348" x="7851775" y="5565775"/>
          <p14:tracePt t="91355" x="7851775" y="5581650"/>
          <p14:tracePt t="91386" x="7851775" y="5597525"/>
          <p14:tracePt t="91387" x="7851775" y="5605463"/>
          <p14:tracePt t="91561" x="0" y="0"/>
        </p14:tracePtLst>
        <p14:tracePtLst>
          <p14:tracePt t="97079" x="5627688" y="1643063"/>
          <p14:tracePt t="97192" x="5619750" y="1643063"/>
          <p14:tracePt t="97198" x="5611813" y="1651000"/>
          <p14:tracePt t="97213" x="5595938" y="1658938"/>
          <p14:tracePt t="97213" x="5564188" y="1682750"/>
          <p14:tracePt t="97220" x="5548313" y="1690688"/>
          <p14:tracePt t="97228" x="5532438" y="1706563"/>
          <p14:tracePt t="97235" x="5508625" y="1714500"/>
          <p14:tracePt t="97251" x="5492750" y="1730375"/>
          <p14:tracePt t="97258" x="5468938" y="1738313"/>
          <p14:tracePt t="97265" x="5453063" y="1746250"/>
          <p14:tracePt t="97273" x="5445125" y="1754188"/>
          <p14:tracePt t="97274" x="5429250" y="1762125"/>
          <p14:tracePt t="97280" x="5429250" y="1770063"/>
          <p14:tracePt t="97289" x="5421313" y="1770063"/>
          <p14:tracePt t="97296" x="5421313" y="1778000"/>
          <p14:tracePt t="97310" x="5413375" y="1778000"/>
          <p14:tracePt t="97319" x="5413375" y="1793875"/>
          <p14:tracePt t="97326" x="5405438" y="1809750"/>
          <p14:tracePt t="97333" x="5405438" y="1817688"/>
          <p14:tracePt t="97341" x="5405438" y="1825625"/>
          <p14:tracePt t="97348" x="5405438" y="1841500"/>
          <p14:tracePt t="97363" x="5405438" y="1857375"/>
          <p14:tracePt t="97378" x="5405438" y="1881188"/>
          <p14:tracePt t="97385" x="5413375" y="1906588"/>
          <p14:tracePt t="97386" x="5421313" y="1914525"/>
          <p14:tracePt t="97393" x="5445125" y="1938338"/>
          <p14:tracePt t="97401" x="5453063" y="1954213"/>
          <p14:tracePt t="97424" x="5476875" y="1962150"/>
          <p14:tracePt t="97439" x="5500688" y="1970088"/>
          <p14:tracePt t="97446" x="5516563" y="1970088"/>
          <p14:tracePt t="97453" x="5540375" y="1970088"/>
          <p14:tracePt t="97461" x="5564188" y="1962150"/>
          <p14:tracePt t="97475" x="5595938" y="1954213"/>
          <p14:tracePt t="97477" x="5627688" y="1946275"/>
          <p14:tracePt t="97490" x="5659438" y="1922463"/>
          <p14:tracePt t="97492" x="5684838" y="1898650"/>
          <p14:tracePt t="97498" x="5724525" y="1873250"/>
          <p14:tracePt t="97506" x="5740400" y="1833563"/>
          <p14:tracePt t="97513" x="5756275" y="1809750"/>
          <p14:tracePt t="97528" x="5764213" y="1785938"/>
          <p14:tracePt t="97530" x="5764213" y="1762125"/>
          <p14:tracePt t="97535" x="5772150" y="1730375"/>
          <p14:tracePt t="97550" x="5772150" y="1714500"/>
          <p14:tracePt t="97551" x="5756275" y="1690688"/>
          <p14:tracePt t="97558" x="5748338" y="1674813"/>
          <p14:tracePt t="97573" x="5724525" y="1643063"/>
          <p14:tracePt t="97580" x="5700713" y="1627188"/>
          <p14:tracePt t="97582" x="5659438" y="1603375"/>
          <p14:tracePt t="97589" x="5611813" y="1587500"/>
          <p14:tracePt t="97596" x="5588000" y="1587500"/>
          <p14:tracePt t="97603" x="5540375" y="1579563"/>
          <p14:tracePt t="97611" x="5500688" y="1579563"/>
          <p14:tracePt t="97619" x="5453063" y="1579563"/>
          <p14:tracePt t="97625" x="5405438" y="1579563"/>
          <p14:tracePt t="97633" x="5326063" y="1587500"/>
          <p14:tracePt t="97647" x="5268913" y="1603375"/>
          <p14:tracePt t="97648" x="5213350" y="1627188"/>
          <p14:tracePt t="97656" x="5165725" y="1643063"/>
          <p14:tracePt t="97663" x="5126038" y="1666875"/>
          <p14:tracePt t="97671" x="5110163" y="1674813"/>
          <p14:tracePt t="97678" x="5086350" y="1690688"/>
          <p14:tracePt t="97716" x="5046663" y="1722438"/>
          <p14:tracePt t="97716" x="5038725" y="1738313"/>
          <p14:tracePt t="97717" x="5030788" y="1738313"/>
          <p14:tracePt t="97731" x="5006975" y="1785938"/>
          <p14:tracePt t="97738" x="4999038" y="1785938"/>
          <p14:tracePt t="97761" x="4999038" y="1793875"/>
          <p14:tracePt t="97768" x="4983163" y="1825625"/>
          <p14:tracePt t="97769" x="4975225" y="1841500"/>
          <p14:tracePt t="97775" x="4967288" y="1857375"/>
          <p14:tracePt t="97783" x="4959350" y="1865313"/>
          <p14:tracePt t="97791" x="4943475" y="1881188"/>
          <p14:tracePt t="97798" x="4933950" y="1898650"/>
          <p14:tracePt t="97822" x="4918075" y="1914525"/>
          <p14:tracePt t="97824" x="4910138" y="1922463"/>
          <p14:tracePt t="97828" x="4902200" y="1946275"/>
          <p14:tracePt t="97829" x="4886325" y="1962150"/>
          <p14:tracePt t="97835" x="4886325" y="1970088"/>
          <p14:tracePt t="97858" x="4870450" y="1985963"/>
          <p14:tracePt t="97859" x="4862513" y="1993900"/>
          <p14:tracePt t="97873" x="4854575" y="1993900"/>
          <p14:tracePt t="97911" x="4846638" y="2001838"/>
          <p14:tracePt t="97925" x="4838700" y="2001838"/>
          <p14:tracePt t="97933" x="4830763" y="2001838"/>
          <p14:tracePt t="97948" x="4822825" y="2001838"/>
          <p14:tracePt t="97963" x="4814888" y="2009775"/>
          <p14:tracePt t="98053" x="4814888" y="2017713"/>
          <p14:tracePt t="98061" x="4933950" y="2041525"/>
          <p14:tracePt t="98069" x="5165725" y="2073275"/>
          <p14:tracePt t="98083" x="5357813" y="2112963"/>
          <p14:tracePt t="98091" x="5667375" y="2152650"/>
          <p14:tracePt t="98106" x="6043613" y="2184400"/>
          <p14:tracePt t="98114" x="6434138" y="2184400"/>
          <p14:tracePt t="98115" x="6584950" y="2184400"/>
          <p14:tracePt t="98128" x="6840538" y="2152650"/>
          <p14:tracePt t="98143" x="6896100" y="2128838"/>
          <p14:tracePt t="98151" x="6951663" y="2081213"/>
          <p14:tracePt t="98158" x="6959600" y="2065338"/>
          <p14:tracePt t="98165" x="6959600" y="2049463"/>
          <p14:tracePt t="98173" x="6967538" y="2041525"/>
          <p14:tracePt t="98181" x="6967538" y="2033588"/>
          <p14:tracePt t="98189" x="6967538" y="2025650"/>
          <p14:tracePt t="98205" x="6967538" y="2017713"/>
          <p14:tracePt t="98218" x="6967538" y="2009775"/>
          <p14:tracePt t="98219" x="6975475" y="2009775"/>
          <p14:tracePt t="98233" x="6975475" y="2001838"/>
          <p14:tracePt t="98256" x="6975475" y="1993900"/>
          <p14:tracePt t="98308" x="6975475" y="1985963"/>
          <p14:tracePt t="98353" x="6975475" y="1978025"/>
          <p14:tracePt t="98472" x="6967538" y="1993900"/>
          <p14:tracePt t="98474" x="6959600" y="2017713"/>
          <p14:tracePt t="98480" x="6943725" y="2057400"/>
          <p14:tracePt t="98488" x="6927850" y="2089150"/>
          <p14:tracePt t="98496" x="6911975" y="2136775"/>
          <p14:tracePt t="98504" x="6888163" y="2192338"/>
          <p14:tracePt t="98511" x="6864350" y="2265363"/>
          <p14:tracePt t="98533" x="6840538" y="2336800"/>
          <p14:tracePt t="98548" x="6816725" y="2424113"/>
          <p14:tracePt t="98549" x="6759575" y="2592388"/>
          <p14:tracePt t="98549" x="6735763" y="2663825"/>
          <p14:tracePt t="98564" x="6672263" y="2990850"/>
          <p14:tracePt t="98571" x="6656388" y="3094038"/>
          <p14:tracePt t="98578" x="6632575" y="3165475"/>
          <p14:tracePt t="98585" x="6616700" y="3221038"/>
          <p14:tracePt t="98601" x="6577013" y="3325813"/>
          <p14:tracePt t="98608" x="6561138" y="3341688"/>
          <p14:tracePt t="98615" x="6561138" y="3357563"/>
          <p14:tracePt t="98623" x="6553200" y="3357563"/>
          <p14:tracePt t="98630" x="6553200" y="3365500"/>
          <p14:tracePt t="98713" x="6561138" y="3365500"/>
          <p14:tracePt t="98721" x="6577013" y="3365500"/>
          <p14:tracePt t="98728" x="6600825" y="3365500"/>
          <p14:tracePt t="98735" x="6632575" y="3373438"/>
          <p14:tracePt t="98743" x="6688138" y="3389313"/>
          <p14:tracePt t="98758" x="6769100" y="3429000"/>
          <p14:tracePt t="98765" x="6864350" y="3476625"/>
          <p14:tracePt t="98766" x="6975475" y="3508375"/>
          <p14:tracePt t="98773" x="7094538" y="3563938"/>
          <p14:tracePt t="98780" x="7191375" y="3605213"/>
          <p14:tracePt t="98788" x="7270750" y="3629025"/>
          <p14:tracePt t="98795" x="7342188" y="3652838"/>
          <p14:tracePt t="98811" x="7413625" y="3668713"/>
          <p14:tracePt t="98825" x="7453313" y="3668713"/>
          <p14:tracePt t="98826" x="7485063" y="3668713"/>
          <p14:tracePt t="98826" x="7502525" y="3668713"/>
          <p14:tracePt t="98833" x="7518400" y="3668713"/>
          <p14:tracePt t="98841" x="7534275" y="3660775"/>
          <p14:tracePt t="98848" x="7550150" y="3652838"/>
          <p14:tracePt t="98855" x="7566025" y="3629025"/>
          <p14:tracePt t="98864" x="7573963" y="3613150"/>
          <p14:tracePt t="98879" x="7589838" y="3587750"/>
          <p14:tracePt t="98886" x="7597775" y="3571875"/>
          <p14:tracePt t="98893" x="7605713" y="3563938"/>
          <p14:tracePt t="98901" x="7605713" y="3556000"/>
          <p14:tracePt t="98908" x="7613650" y="3556000"/>
          <p14:tracePt t="98915" x="7613650" y="3548063"/>
          <p14:tracePt t="98923" x="7621588" y="3548063"/>
          <p14:tracePt t="98938" x="7629525" y="3548063"/>
          <p14:tracePt t="98968" x="7629525" y="3540125"/>
          <p14:tracePt t="98998" x="7629525" y="3532188"/>
          <p14:tracePt t="99104" x="7597775" y="3532188"/>
          <p14:tracePt t="99111" x="7566025" y="3532188"/>
          <p14:tracePt t="99118" x="7518400" y="3532188"/>
          <p14:tracePt t="99125" x="7477125" y="3532188"/>
          <p14:tracePt t="99141" x="7421563" y="3540125"/>
          <p14:tracePt t="99156" x="7358063" y="3556000"/>
          <p14:tracePt t="99156" x="7215188" y="3595688"/>
          <p14:tracePt t="99163" x="7143750" y="3613150"/>
          <p14:tracePt t="99171" x="7078663" y="3629025"/>
          <p14:tracePt t="99178" x="6991350" y="3660775"/>
          <p14:tracePt t="99193" x="6904038" y="3676650"/>
          <p14:tracePt t="99201" x="6832600" y="3692525"/>
          <p14:tracePt t="99202" x="6688138" y="3724275"/>
          <p14:tracePt t="99215" x="6521450" y="3763963"/>
          <p14:tracePt t="99216" x="6434138" y="3795713"/>
          <p14:tracePt t="99223" x="6337300" y="3819525"/>
          <p14:tracePt t="99246" x="6146800" y="3875088"/>
          <p14:tracePt t="99247" x="6075363" y="3883025"/>
          <p14:tracePt t="99261" x="5994400" y="3898900"/>
          <p14:tracePt t="99268" x="5962650" y="3898900"/>
          <p14:tracePt t="99270" x="5883275" y="3906838"/>
          <p14:tracePt t="99275" x="5788025" y="3906838"/>
          <p14:tracePt t="99283" x="5667375" y="3906838"/>
          <p14:tracePt t="99291" x="5580063" y="3906838"/>
          <p14:tracePt t="99298" x="5476875" y="3906838"/>
          <p14:tracePt t="99313" x="5373688" y="3898900"/>
          <p14:tracePt t="99314" x="5284788" y="3890963"/>
          <p14:tracePt t="99321" x="5197475" y="3875088"/>
          <p14:tracePt t="99329" x="5118100" y="3875088"/>
          <p14:tracePt t="99336" x="5030788" y="3875088"/>
          <p14:tracePt t="99343" x="4975225" y="3867150"/>
          <p14:tracePt t="99350" x="4910138" y="3859213"/>
          <p14:tracePt t="99358" x="4846638" y="3835400"/>
          <p14:tracePt t="99365" x="4775200" y="3819525"/>
          <p14:tracePt t="99381" x="4648200" y="3779838"/>
          <p14:tracePt t="99388" x="4592638" y="3763963"/>
          <p14:tracePt t="99396" x="4567238" y="3756025"/>
          <p14:tracePt t="99404" x="4527550" y="3748088"/>
          <p14:tracePt t="99411" x="4487863" y="3748088"/>
          <p14:tracePt t="99418" x="4464050" y="3748088"/>
          <p14:tracePt t="99433" x="4416425" y="3748088"/>
          <p14:tracePt t="99433" x="4376738" y="3740150"/>
          <p14:tracePt t="99442" x="4321175" y="3740150"/>
          <p14:tracePt t="99448" x="4289425" y="3732213"/>
          <p14:tracePt t="99455" x="4233863" y="3732213"/>
          <p14:tracePt t="99463" x="4168775" y="3724275"/>
          <p14:tracePt t="99478" x="4105275" y="3716338"/>
          <p14:tracePt t="99486" x="4025900" y="3708400"/>
          <p14:tracePt t="99493" x="3898900" y="3700463"/>
          <p14:tracePt t="99500" x="3843338" y="3700463"/>
          <p14:tracePt t="99516" x="3817938" y="3700463"/>
          <p14:tracePt t="99517" x="3786188" y="3700463"/>
          <p14:tracePt t="99530" x="3754438" y="3700463"/>
          <p14:tracePt t="99538" x="3738563" y="3700463"/>
          <p14:tracePt t="99545" x="3722688" y="3700463"/>
          <p14:tracePt t="99554" x="3714750" y="3700463"/>
          <p14:tracePt t="99561" x="3706813" y="3700463"/>
          <p14:tracePt t="99568" x="3667125" y="3700463"/>
          <p14:tracePt t="99583" x="3627438" y="3692525"/>
          <p14:tracePt t="99591" x="3532188" y="3684588"/>
          <p14:tracePt t="99598" x="3476625" y="3676650"/>
          <p14:tracePt t="99606" x="3443288" y="3676650"/>
          <p14:tracePt t="99613" x="3403600" y="3676650"/>
          <p14:tracePt t="99621" x="3355975" y="3676650"/>
          <p14:tracePt t="99629" x="3332163" y="3676650"/>
          <p14:tracePt t="99644" x="3260725" y="3660775"/>
          <p14:tracePt t="99659" x="3197225" y="3644900"/>
          <p14:tracePt t="99669" x="3173413" y="3629025"/>
          <p14:tracePt t="99674" x="3141663" y="3605213"/>
          <p14:tracePt t="99681" x="3100388" y="3595688"/>
          <p14:tracePt t="99711" x="3052763" y="3579813"/>
          <p14:tracePt t="99763" x="3052763" y="3571875"/>
          <p14:tracePt t="99779" x="3060700" y="3563938"/>
          <p14:tracePt t="99801" x="3076575" y="3563938"/>
          <p14:tracePt t="99808" x="3092450" y="3556000"/>
          <p14:tracePt t="99824" x="3141663" y="3540125"/>
          <p14:tracePt t="99825" x="3165475" y="3532188"/>
          <p14:tracePt t="99838" x="3205163" y="3516313"/>
          <p14:tracePt t="99845" x="3213100" y="3516313"/>
          <p14:tracePt t="99853" x="3221038" y="3516313"/>
          <p14:tracePt t="99868" x="3228975" y="3516313"/>
          <p14:tracePt t="99869" x="3236913" y="3516313"/>
          <p14:tracePt t="99875" x="3236913" y="3508375"/>
          <p14:tracePt t="99883" x="3244850" y="3508375"/>
          <p14:tracePt t="99891" x="3244850" y="3500438"/>
          <p14:tracePt t="99905" x="3252788" y="3500438"/>
          <p14:tracePt t="99913" x="3252788" y="3492500"/>
          <p14:tracePt t="99936" x="3260725" y="3476625"/>
          <p14:tracePt t="99937" x="3276600" y="3429000"/>
          <p14:tracePt t="99943" x="3276600" y="3405188"/>
          <p14:tracePt t="99950" x="3284538" y="3381375"/>
          <p14:tracePt t="99958" x="3292475" y="3357563"/>
          <p14:tracePt t="99966" x="3292475" y="3333750"/>
          <p14:tracePt t="99973" x="3300413" y="3309938"/>
          <p14:tracePt t="99980" x="3300413" y="3294063"/>
          <p14:tracePt t="99988" x="3300413" y="3270250"/>
          <p14:tracePt t="99996" x="3300413" y="3262313"/>
          <p14:tracePt t="100004" x="3300413" y="3236913"/>
          <p14:tracePt t="100011" x="3308350" y="3228975"/>
          <p14:tracePt t="100025" x="3308350" y="3213100"/>
          <p14:tracePt t="100040" x="3308350" y="3205163"/>
          <p14:tracePt t="100048" x="3316288" y="3197225"/>
          <p14:tracePt t="100078" x="3316288" y="3189288"/>
          <p14:tracePt t="100100" x="3324225" y="3189288"/>
          <p14:tracePt t="100108" x="3324225" y="3181350"/>
          <p14:tracePt t="100319" x="3308350" y="3181350"/>
          <p14:tracePt t="100325" x="3292475" y="3189288"/>
          <p14:tracePt t="100326" x="3252788" y="3197225"/>
          <p14:tracePt t="100333" x="3228975" y="3205163"/>
          <p14:tracePt t="100348" x="3173413" y="3221038"/>
          <p14:tracePt t="100349" x="3117850" y="3228975"/>
          <p14:tracePt t="100363" x="3036888" y="3244850"/>
          <p14:tracePt t="100371" x="2862263" y="3262313"/>
          <p14:tracePt t="100378" x="2790825" y="3278188"/>
          <p14:tracePt t="100386" x="2733675" y="3286125"/>
          <p14:tracePt t="100393" x="2646363" y="3309938"/>
          <p14:tracePt t="100400" x="2598738" y="3325813"/>
          <p14:tracePt t="100415" x="2551113" y="3341688"/>
          <p14:tracePt t="100423" x="2535238" y="3349625"/>
          <p14:tracePt t="100424" x="2503488" y="3365500"/>
          <p14:tracePt t="100438" x="2439988" y="3381375"/>
          <p14:tracePt t="100445" x="2408238" y="3389313"/>
          <p14:tracePt t="100453" x="2359025" y="3405188"/>
          <p14:tracePt t="100461" x="2303463" y="3421063"/>
          <p14:tracePt t="100468" x="2263775" y="3436938"/>
          <p14:tracePt t="100477" x="2200275" y="3452813"/>
          <p14:tracePt t="100491" x="2152650" y="3468688"/>
          <p14:tracePt t="100491" x="2081213" y="3484563"/>
          <p14:tracePt t="100498" x="2017713" y="3492500"/>
          <p14:tracePt t="100506" x="1936750" y="3508375"/>
          <p14:tracePt t="100513" x="1873250" y="3524250"/>
          <p14:tracePt t="100544" x="1738313" y="3556000"/>
          <p14:tracePt t="100544" x="1601788" y="3579813"/>
          <p14:tracePt t="100559" x="1403350" y="3595688"/>
          <p14:tracePt t="100566" x="1363663" y="3595688"/>
          <p14:tracePt t="100580" x="1339850" y="3595688"/>
          <p14:tracePt t="100582" x="1316038" y="3595688"/>
          <p14:tracePt t="100588" x="1300163" y="3595688"/>
          <p14:tracePt t="100603" x="1292225" y="3595688"/>
          <p14:tracePt t="100656" x="1292225" y="3587750"/>
          <p14:tracePt t="100656" x="1292225" y="3579813"/>
          <p14:tracePt t="100663" x="1292225" y="3571875"/>
          <p14:tracePt t="100678" x="1292225" y="3563938"/>
          <p14:tracePt t="100694" x="1292225" y="3548063"/>
          <p14:tracePt t="100700" x="1292225" y="3524250"/>
          <p14:tracePt t="100702" x="1292225" y="3516313"/>
          <p14:tracePt t="100716" x="1284288" y="3492500"/>
          <p14:tracePt t="100723" x="1266825" y="3476625"/>
          <p14:tracePt t="100731" x="1258888" y="3476625"/>
          <p14:tracePt t="100738" x="1258888" y="3468688"/>
          <p14:tracePt t="100754" x="1258888" y="3460750"/>
          <p14:tracePt t="100754" x="1250950" y="3460750"/>
          <p14:tracePt t="100783" x="1243013" y="3460750"/>
          <p14:tracePt t="101159" x="1250950" y="3460750"/>
          <p14:tracePt t="101165" x="1258888" y="3460750"/>
          <p14:tracePt t="101187" x="1284288" y="3460750"/>
          <p14:tracePt t="101189" x="1292225" y="3460750"/>
          <p14:tracePt t="101189" x="1331913" y="3460750"/>
          <p14:tracePt t="101195" x="1371600" y="3460750"/>
          <p14:tracePt t="101204" x="1419225" y="3460750"/>
          <p14:tracePt t="101210" x="1450975" y="3460750"/>
          <p14:tracePt t="101219" x="1522413" y="3460750"/>
          <p14:tracePt t="101226" x="1585913" y="3460750"/>
          <p14:tracePt t="101232" x="1641475" y="3460750"/>
          <p14:tracePt t="101241" x="1738313" y="3460750"/>
          <p14:tracePt t="101255" x="1833563" y="3468688"/>
          <p14:tracePt t="101264" x="2263775" y="3468688"/>
          <p14:tracePt t="101270" x="2495550" y="3468688"/>
          <p14:tracePt t="101279" x="2782888" y="3468688"/>
          <p14:tracePt t="101287" x="2997200" y="3468688"/>
          <p14:tracePt t="101293" x="3300413" y="3468688"/>
          <p14:tracePt t="101308" x="3603625" y="3468688"/>
          <p14:tracePt t="101324" x="4081463" y="3468688"/>
          <p14:tracePt t="101324" x="4257675" y="3468688"/>
          <p14:tracePt t="101330" x="4392613" y="3468688"/>
          <p14:tracePt t="101337" x="4487863" y="3468688"/>
          <p14:tracePt t="101346" x="4551363" y="3468688"/>
          <p14:tracePt t="101354" x="4616450" y="3468688"/>
          <p14:tracePt t="101361" x="4679950" y="3468688"/>
          <p14:tracePt t="101375" x="4719638" y="3468688"/>
          <p14:tracePt t="101376" x="4743450" y="3468688"/>
          <p14:tracePt t="101383" x="4767263" y="3468688"/>
          <p14:tracePt t="101391" x="4791075" y="3468688"/>
          <p14:tracePt t="101398" x="4814888" y="3468688"/>
          <p14:tracePt t="101405" x="4838700" y="3468688"/>
          <p14:tracePt t="101421" x="4894263" y="3468688"/>
          <p14:tracePt t="101436" x="4967288" y="3468688"/>
          <p14:tracePt t="101443" x="5006975" y="3468688"/>
          <p14:tracePt t="101466" x="5102225" y="3476625"/>
          <p14:tracePt t="101468" x="5157788" y="3476625"/>
          <p14:tracePt t="101488" x="5284788" y="3476625"/>
          <p14:tracePt t="101490" x="5334000" y="3484563"/>
          <p14:tracePt t="101495" x="5373688" y="3484563"/>
          <p14:tracePt t="101504" x="5397500" y="3484563"/>
          <p14:tracePt t="101511" x="5429250" y="3484563"/>
          <p14:tracePt t="101519" x="5437188" y="3484563"/>
          <p14:tracePt t="101535" x="5453063" y="3484563"/>
          <p14:tracePt t="101541" x="5461000" y="3484563"/>
          <p14:tracePt t="101548" x="5468938" y="3484563"/>
          <p14:tracePt t="101555" x="5476875" y="3492500"/>
          <p14:tracePt t="101563" x="5500688" y="3500438"/>
          <p14:tracePt t="101570" x="5524500" y="3508375"/>
          <p14:tracePt t="101586" x="5580063" y="3516313"/>
          <p14:tracePt t="101601" x="5611813" y="3524250"/>
          <p14:tracePt t="101603" x="5635625" y="3524250"/>
          <p14:tracePt t="101608" x="5676900" y="3532188"/>
          <p14:tracePt t="101615" x="5692775" y="3540125"/>
          <p14:tracePt t="101623" x="5724525" y="3540125"/>
          <p14:tracePt t="101653" x="5780088" y="3540125"/>
          <p14:tracePt t="101654" x="5811838" y="3540125"/>
          <p14:tracePt t="101655" x="5843588" y="3540125"/>
          <p14:tracePt t="101670" x="5930900" y="3540125"/>
          <p14:tracePt t="101675" x="5954713" y="3540125"/>
          <p14:tracePt t="101690" x="5978525" y="3540125"/>
          <p14:tracePt t="101692" x="6002338" y="3540125"/>
          <p14:tracePt t="101700" x="6026150" y="3540125"/>
          <p14:tracePt t="101706" x="6051550" y="3540125"/>
          <p14:tracePt t="101714" x="6075363" y="3540125"/>
          <p14:tracePt t="101720" x="6107113" y="3540125"/>
          <p14:tracePt t="101736" x="6154738" y="3540125"/>
          <p14:tracePt t="101743" x="6186488" y="3540125"/>
          <p14:tracePt t="101759" x="6242050" y="3548063"/>
          <p14:tracePt t="101765" x="6281738" y="3548063"/>
          <p14:tracePt t="101773" x="6329363" y="3556000"/>
          <p14:tracePt t="101781" x="6384925" y="3563938"/>
          <p14:tracePt t="101788" x="6426200" y="3563938"/>
          <p14:tracePt t="101797" x="6481763" y="3571875"/>
          <p14:tracePt t="101810" x="6545263" y="3579813"/>
          <p14:tracePt t="101811" x="6616700" y="3587750"/>
          <p14:tracePt t="101826" x="6751638" y="3587750"/>
          <p14:tracePt t="101833" x="6824663" y="3587750"/>
          <p14:tracePt t="101840" x="6904038" y="3587750"/>
          <p14:tracePt t="101848" x="6951663" y="3587750"/>
          <p14:tracePt t="101855" x="7031038" y="3587750"/>
          <p14:tracePt t="101888" x="7294563" y="3587750"/>
          <p14:tracePt t="101893" x="7358063" y="3587750"/>
          <p14:tracePt t="101902" x="7413625" y="3587750"/>
          <p14:tracePt t="101908" x="7469188" y="3587750"/>
          <p14:tracePt t="101915" x="7502525" y="3587750"/>
          <p14:tracePt t="101931" x="7542213" y="3587750"/>
          <p14:tracePt t="101938" x="7558088" y="3587750"/>
          <p14:tracePt t="101946" x="7566025" y="3587750"/>
          <p14:tracePt t="101969" x="7573963" y="3587750"/>
          <p14:tracePt t="101985" x="7581900" y="3587750"/>
          <p14:tracePt t="102013" x="7589838" y="3579813"/>
          <p14:tracePt t="102027" x="7597775" y="3579813"/>
          <p14:tracePt t="102382" x="0" y="0"/>
        </p14:tracePtLst>
        <p14:tracePtLst>
          <p14:tracePt t="109591" x="5938838" y="4090988"/>
          <p14:tracePt t="109656" x="5954713" y="4090988"/>
          <p14:tracePt t="109664" x="5962650" y="4090988"/>
          <p14:tracePt t="109671" x="5978525" y="4090988"/>
          <p14:tracePt t="109679" x="5986463" y="4090988"/>
          <p14:tracePt t="109702" x="6010275" y="4083050"/>
          <p14:tracePt t="109702" x="6018213" y="4075113"/>
          <p14:tracePt t="109709" x="6034088" y="4075113"/>
          <p14:tracePt t="109723" x="6043613" y="4075113"/>
          <p14:tracePt t="109746" x="6051550" y="4067175"/>
          <p14:tracePt t="109762" x="6059488" y="4067175"/>
          <p14:tracePt t="109769" x="6067425" y="4067175"/>
          <p14:tracePt t="109791" x="6067425" y="4059238"/>
          <p14:tracePt t="109799" x="6075363" y="4059238"/>
          <p14:tracePt t="109815" x="6083300" y="4059238"/>
          <p14:tracePt t="109815" x="6083300" y="4051300"/>
          <p14:tracePt t="109986" x="6083300" y="4043363"/>
          <p14:tracePt t="110002" x="6083300" y="4027488"/>
          <p14:tracePt t="110016" x="6099175" y="3956050"/>
          <p14:tracePt t="110023" x="6115050" y="3906838"/>
          <p14:tracePt t="110032" x="6138863" y="3875088"/>
          <p14:tracePt t="110039" x="6154738" y="3835400"/>
          <p14:tracePt t="110046" x="6194425" y="3779838"/>
          <p14:tracePt t="110069" x="6242050" y="3708400"/>
          <p14:tracePt t="110070" x="6257925" y="3684588"/>
          <p14:tracePt t="110084" x="6297613" y="3644900"/>
          <p14:tracePt t="110091" x="6313488" y="3621088"/>
          <p14:tracePt t="110099" x="6329363" y="3605213"/>
          <p14:tracePt t="110106" x="6337300" y="3595688"/>
          <p14:tracePt t="110113" x="6353175" y="3587750"/>
          <p14:tracePt t="110121" x="6369050" y="3571875"/>
          <p14:tracePt t="110136" x="6376988" y="3563938"/>
          <p14:tracePt t="110145" x="6410325" y="3548063"/>
          <p14:tracePt t="110153" x="6418263" y="3532188"/>
          <p14:tracePt t="110160" x="6426200" y="3524250"/>
          <p14:tracePt t="110166" x="6434138" y="3524250"/>
          <p14:tracePt t="110182" x="6442075" y="3516313"/>
          <p14:tracePt t="110188" x="6450013" y="3508375"/>
          <p14:tracePt t="110204" x="6465888" y="3492500"/>
          <p14:tracePt t="110212" x="6473825" y="3492500"/>
          <p14:tracePt t="110219" x="6481763" y="3484563"/>
          <p14:tracePt t="110226" x="6481763" y="3476625"/>
          <p14:tracePt t="110234" x="6489700" y="3468688"/>
          <p14:tracePt t="110241" x="6497638" y="3468688"/>
          <p14:tracePt t="110257" x="6521450" y="3444875"/>
          <p14:tracePt t="110264" x="6537325" y="3436938"/>
          <p14:tracePt t="110272" x="6553200" y="3429000"/>
          <p14:tracePt t="110279" x="6569075" y="3421063"/>
          <p14:tracePt t="110286" x="6584950" y="3405188"/>
          <p14:tracePt t="110294" x="6600825" y="3389313"/>
          <p14:tracePt t="110308" x="6616700" y="3373438"/>
          <p14:tracePt t="110309" x="6632575" y="3349625"/>
          <p14:tracePt t="110316" x="6648450" y="3325813"/>
          <p14:tracePt t="110324" x="6656388" y="3309938"/>
          <p14:tracePt t="110346" x="6664325" y="3294063"/>
          <p14:tracePt t="110346" x="6664325" y="3278188"/>
          <p14:tracePt t="110347" x="6672263" y="3262313"/>
          <p14:tracePt t="110362" x="6672263" y="3244850"/>
          <p14:tracePt t="110369" x="6672263" y="3228975"/>
          <p14:tracePt t="110384" x="6672263" y="3221038"/>
          <p14:tracePt t="110422" x="6672263" y="3205163"/>
          <p14:tracePt t="110444" x="6672263" y="3197225"/>
          <p14:tracePt t="110451" x="6672263" y="3189288"/>
          <p14:tracePt t="110458" x="6672263" y="3181350"/>
          <p14:tracePt t="110466" x="6672263" y="3173413"/>
          <p14:tracePt t="110549" x="6664325" y="3173413"/>
          <p14:tracePt t="110550" x="6656388" y="3181350"/>
          <p14:tracePt t="110556" x="6640513" y="3205163"/>
          <p14:tracePt t="110571" x="6632575" y="3221038"/>
          <p14:tracePt t="110586" x="6616700" y="3262313"/>
          <p14:tracePt t="110587" x="6608763" y="3286125"/>
          <p14:tracePt t="110594" x="6608763" y="3325813"/>
          <p14:tracePt t="110601" x="6608763" y="3341688"/>
          <p14:tracePt t="110624" x="6608763" y="3373438"/>
          <p14:tracePt t="110625" x="6608763" y="3397250"/>
          <p14:tracePt t="110625" x="6624638" y="3421063"/>
          <p14:tracePt t="110639" x="6640513" y="3436938"/>
          <p14:tracePt t="110646" x="6648450" y="3436938"/>
          <p14:tracePt t="110646" x="6656388" y="3452813"/>
          <p14:tracePt t="110654" x="6664325" y="3452813"/>
          <p14:tracePt t="110692" x="6672263" y="3452813"/>
          <p14:tracePt t="110699" x="6688138" y="3429000"/>
          <p14:tracePt t="110706" x="6696075" y="3413125"/>
          <p14:tracePt t="110713" x="6711950" y="3389313"/>
          <p14:tracePt t="110721" x="6727825" y="3349625"/>
          <p14:tracePt t="110729" x="6743700" y="3317875"/>
          <p14:tracePt t="110736" x="6743700" y="3270250"/>
          <p14:tracePt t="110758" x="6751638" y="3244850"/>
          <p14:tracePt t="110760" x="6751638" y="3213100"/>
          <p14:tracePt t="110762" x="6751638" y="3189288"/>
          <p14:tracePt t="110766" x="6751638" y="3173413"/>
          <p14:tracePt t="110774" x="6751638" y="3157538"/>
          <p14:tracePt t="110781" x="6751638" y="3141663"/>
          <p14:tracePt t="110788" x="6751638" y="3133725"/>
          <p14:tracePt t="110796" x="6743700" y="3125788"/>
          <p14:tracePt t="110812" x="6735763" y="3117850"/>
          <p14:tracePt t="110827" x="6727825" y="3109913"/>
          <p14:tracePt t="110834" x="6719888" y="3109913"/>
          <p14:tracePt t="110841" x="6704013" y="3109913"/>
          <p14:tracePt t="110856" x="6696075" y="3109913"/>
          <p14:tracePt t="110871" x="6688138" y="3109913"/>
          <p14:tracePt t="110872" x="6664325" y="3109913"/>
          <p14:tracePt t="110881" x="6648450" y="3109913"/>
          <p14:tracePt t="110902" x="6632575" y="3117850"/>
          <p14:tracePt t="110916" x="6608763" y="3141663"/>
          <p14:tracePt t="110924" x="6600825" y="3157538"/>
          <p14:tracePt t="110931" x="6600825" y="3173413"/>
          <p14:tracePt t="110939" x="6584950" y="3189288"/>
          <p14:tracePt t="110946" x="6569075" y="3221038"/>
          <p14:tracePt t="110962" x="6561138" y="3252788"/>
          <p14:tracePt t="110963" x="6529388" y="3302000"/>
          <p14:tracePt t="110969" x="6497638" y="3349625"/>
          <p14:tracePt t="110984" x="6402388" y="3452813"/>
          <p14:tracePt t="110991" x="6337300" y="3508375"/>
          <p14:tracePt t="110999" x="6234113" y="3548063"/>
          <p14:tracePt t="111006" x="6138863" y="3587750"/>
          <p14:tracePt t="111021" x="5764213" y="3644900"/>
          <p14:tracePt t="111036" x="5476875" y="3652838"/>
          <p14:tracePt t="111036" x="5110163" y="3652838"/>
          <p14:tracePt t="111044" x="4806950" y="3652838"/>
          <p14:tracePt t="111051" x="4519613" y="3652838"/>
          <p14:tracePt t="111059" x="4192588" y="3636963"/>
          <p14:tracePt t="111074" x="3906838" y="3621088"/>
          <p14:tracePt t="111089" x="3690938" y="3621088"/>
          <p14:tracePt t="111090" x="3332163" y="3613150"/>
          <p14:tracePt t="111096" x="3260725" y="3605213"/>
          <p14:tracePt t="111104" x="3197225" y="3595688"/>
          <p14:tracePt t="111112" x="3173413" y="3587750"/>
          <p14:tracePt t="111128" x="3125788" y="3563938"/>
          <p14:tracePt t="111134" x="3117850" y="3556000"/>
          <p14:tracePt t="111141" x="3100388" y="3540125"/>
          <p14:tracePt t="111149" x="3100388" y="3532188"/>
          <p14:tracePt t="111156" x="3100388" y="3524250"/>
          <p14:tracePt t="111171" x="3100388" y="3508375"/>
          <p14:tracePt t="111172" x="3100388" y="3484563"/>
          <p14:tracePt t="111179" x="3092450" y="3460750"/>
          <p14:tracePt t="111195" x="3084513" y="3397250"/>
          <p14:tracePt t="111201" x="3068638" y="3357563"/>
          <p14:tracePt t="111209" x="3044825" y="3341688"/>
          <p14:tracePt t="111216" x="3028950" y="3302000"/>
          <p14:tracePt t="111224" x="2997200" y="3270250"/>
          <p14:tracePt t="111231" x="2965450" y="3244850"/>
          <p14:tracePt t="111246" x="2941638" y="3213100"/>
          <p14:tracePt t="111254" x="2901950" y="3181350"/>
          <p14:tracePt t="111255" x="2862263" y="3165475"/>
          <p14:tracePt t="111262" x="2830513" y="3149600"/>
          <p14:tracePt t="111269" x="2806700" y="3133725"/>
          <p14:tracePt t="111277" x="2759075" y="3117850"/>
          <p14:tracePt t="111299" x="2686050" y="3101975"/>
          <p14:tracePt t="111313" x="2662238" y="3094038"/>
          <p14:tracePt t="111314" x="2638425" y="3086100"/>
          <p14:tracePt t="111315" x="2622550" y="3078163"/>
          <p14:tracePt t="111321" x="2574925" y="3070225"/>
          <p14:tracePt t="111329" x="2566988" y="3062288"/>
          <p14:tracePt t="111336" x="2543175" y="3054350"/>
          <p14:tracePt t="111345" x="2519363" y="3046413"/>
          <p14:tracePt t="111366" x="2479675" y="3046413"/>
          <p14:tracePt t="111367" x="2463800" y="3046413"/>
          <p14:tracePt t="111374" x="2439988" y="3046413"/>
          <p14:tracePt t="111381" x="2432050" y="3046413"/>
          <p14:tracePt t="111427" x="2432050" y="3054350"/>
          <p14:tracePt t="111457" x="2432050" y="3086100"/>
          <p14:tracePt t="111472" x="2439988" y="3109913"/>
          <p14:tracePt t="111474" x="2447925" y="3125788"/>
          <p14:tracePt t="111479" x="2455863" y="3141663"/>
          <p14:tracePt t="111486" x="2463800" y="3149600"/>
          <p14:tracePt t="111495" x="2471738" y="3165475"/>
          <p14:tracePt t="111501" x="2479675" y="3173413"/>
          <p14:tracePt t="111509" x="2479675" y="3181350"/>
          <p14:tracePt t="111524" x="2511425" y="3213100"/>
          <p14:tracePt t="111538" x="2551113" y="3244850"/>
          <p14:tracePt t="111539" x="2566988" y="3270250"/>
          <p14:tracePt t="111546" x="2574925" y="3278188"/>
          <p14:tracePt t="111554" x="2590800" y="3286125"/>
          <p14:tracePt t="111628" x="2590800" y="3278188"/>
          <p14:tracePt t="111629" x="2590800" y="3270250"/>
          <p14:tracePt t="111636" x="2590800" y="3262313"/>
          <p14:tracePt t="111645" x="2590800" y="3252788"/>
          <p14:tracePt t="111651" x="2598738" y="3236913"/>
          <p14:tracePt t="111661" x="2606675" y="3236913"/>
          <p14:tracePt t="111666" x="2606675" y="3221038"/>
          <p14:tracePt t="111696" x="2614613" y="3213100"/>
          <p14:tracePt t="111711" x="2614613" y="3205163"/>
          <p14:tracePt t="111818" x="0" y="0"/>
        </p14:tracePtLst>
      </p14:laserTraceLst>
    </p:ext>
    <p:ext uri="{E180D4A7-C9FB-4DFB-919C-405C955672EB}">
      <p14:showEvtLst xmlns:p14="http://schemas.microsoft.com/office/powerpoint/2010/main">
        <p14:playEvt time="24" objId="707"/>
        <p14:stopEvt time="112107" objId="70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35309-DA4D-455B-8268-06C210ED07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49E43E-D584-4362-B9CD-E4A1D8FD7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6456D1EA-6F3E-48A8-89BB-CC88DB5BFFDF}"/>
                  </a:ext>
                </a:extLst>
              </p14:cNvPr>
              <p14:cNvContentPartPr/>
              <p14:nvPr/>
            </p14:nvContentPartPr>
            <p14:xfrm>
              <a:off x="201278" y="3120673"/>
              <a:ext cx="3428280" cy="188244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6456D1EA-6F3E-48A8-89BB-CC88DB5BFF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278" y="3102673"/>
                <a:ext cx="3463920" cy="19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8053767F-2F9A-450B-8318-980DF12C520F}"/>
                  </a:ext>
                </a:extLst>
              </p14:cNvPr>
              <p14:cNvContentPartPr/>
              <p14:nvPr/>
            </p14:nvContentPartPr>
            <p14:xfrm>
              <a:off x="4205389" y="2668660"/>
              <a:ext cx="3864023" cy="61632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8053767F-2F9A-450B-8318-980DF12C52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7748" y="2650660"/>
                <a:ext cx="3899664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38C0DF7D-AD65-4EFE-8C03-6FD8BDB90020}"/>
                  </a:ext>
                </a:extLst>
              </p14:cNvPr>
              <p14:cNvContentPartPr/>
              <p14:nvPr/>
            </p14:nvContentPartPr>
            <p14:xfrm>
              <a:off x="8665994" y="2870324"/>
              <a:ext cx="240120" cy="12672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38C0DF7D-AD65-4EFE-8C03-6FD8BDB900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48354" y="2852324"/>
                <a:ext cx="2757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70BB651C-D556-40F9-B823-CAFB345363D2}"/>
                  </a:ext>
                </a:extLst>
              </p14:cNvPr>
              <p14:cNvContentPartPr/>
              <p14:nvPr/>
            </p14:nvContentPartPr>
            <p14:xfrm>
              <a:off x="8321114" y="2871764"/>
              <a:ext cx="258120" cy="14328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70BB651C-D556-40F9-B823-CAFB345363D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03114" y="2854124"/>
                <a:ext cx="2937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C380A9A8-690E-4C8F-848B-2F792EA12792}"/>
                  </a:ext>
                </a:extLst>
              </p14:cNvPr>
              <p14:cNvContentPartPr/>
              <p14:nvPr/>
            </p14:nvContentPartPr>
            <p14:xfrm>
              <a:off x="4076402" y="3666831"/>
              <a:ext cx="449638" cy="50472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C380A9A8-690E-4C8F-848B-2F792EA127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58748" y="3648831"/>
                <a:ext cx="485306" cy="54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D0CDAE3C-AE75-4FEA-8A21-ABC218237068}"/>
                  </a:ext>
                </a:extLst>
              </p14:cNvPr>
              <p14:cNvContentPartPr/>
              <p14:nvPr/>
            </p14:nvContentPartPr>
            <p14:xfrm>
              <a:off x="4556178" y="3908031"/>
              <a:ext cx="125846" cy="45720"/>
            </p14:xfrm>
          </p:contentPart>
        </mc:Choice>
        <mc:Fallback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D0CDAE3C-AE75-4FEA-8A21-ABC21823706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38200" y="3889596"/>
                <a:ext cx="161442" cy="82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E6B5364F-5E95-40DC-98AE-BE59F6FED787}"/>
                  </a:ext>
                </a:extLst>
              </p14:cNvPr>
              <p14:cNvContentPartPr/>
              <p14:nvPr/>
            </p14:nvContentPartPr>
            <p14:xfrm>
              <a:off x="4556244" y="3962391"/>
              <a:ext cx="127514" cy="45720"/>
            </p14:xfrm>
          </p:contentPart>
        </mc:Choice>
        <mc:Fallback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E6B5364F-5E95-40DC-98AE-BE59F6FED7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38284" y="3944248"/>
                <a:ext cx="163074" cy="816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3F136ECF-F4D7-4E9E-B149-D728646A7999}"/>
                  </a:ext>
                </a:extLst>
              </p14:cNvPr>
              <p14:cNvContentPartPr/>
              <p14:nvPr/>
            </p14:nvContentPartPr>
            <p14:xfrm>
              <a:off x="4746541" y="3844889"/>
              <a:ext cx="45720" cy="229604"/>
            </p14:xfrm>
          </p:contentPart>
        </mc:Choice>
        <mc:Fallback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3F136ECF-F4D7-4E9E-B149-D728646A79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28541" y="3826895"/>
                <a:ext cx="81360" cy="26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B52DBE06-690D-45E2-9291-7F93CC1ED831}"/>
                  </a:ext>
                </a:extLst>
              </p14:cNvPr>
              <p14:cNvContentPartPr/>
              <p14:nvPr/>
            </p14:nvContentPartPr>
            <p14:xfrm>
              <a:off x="4773350" y="3895897"/>
              <a:ext cx="109822" cy="151708"/>
            </p14:xfrm>
          </p:contentPart>
        </mc:Choice>
        <mc:Fallback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B52DBE06-690D-45E2-9291-7F93CC1ED83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55346" y="3877879"/>
                <a:ext cx="145469" cy="187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911EDEAF-5DC9-4ECE-AEDA-31D73D20FCDF}"/>
                  </a:ext>
                </a:extLst>
              </p14:cNvPr>
              <p14:cNvContentPartPr/>
              <p14:nvPr/>
            </p14:nvContentPartPr>
            <p14:xfrm>
              <a:off x="4895221" y="3995485"/>
              <a:ext cx="45720" cy="110572"/>
            </p14:xfrm>
          </p:contentPart>
        </mc:Choice>
        <mc:Fallback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911EDEAF-5DC9-4ECE-AEDA-31D73D20FCD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77441" y="3977477"/>
                <a:ext cx="81643" cy="146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0E82D72C-D0D6-4190-84FA-159E860582A5}"/>
                  </a:ext>
                </a:extLst>
              </p14:cNvPr>
              <p14:cNvContentPartPr/>
              <p14:nvPr/>
            </p14:nvContentPartPr>
            <p14:xfrm>
              <a:off x="4929407" y="3989157"/>
              <a:ext cx="123508" cy="114948"/>
            </p14:xfrm>
          </p:contentPart>
        </mc:Choice>
        <mc:Fallback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0E82D72C-D0D6-4190-84FA-159E860582A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11403" y="3971196"/>
                <a:ext cx="159156" cy="150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6BE903E7-8786-4F63-A918-22F619B893FF}"/>
                  </a:ext>
                </a:extLst>
              </p14:cNvPr>
              <p14:cNvContentPartPr/>
              <p14:nvPr/>
            </p14:nvContentPartPr>
            <p14:xfrm>
              <a:off x="5149142" y="3817846"/>
              <a:ext cx="365518" cy="213850"/>
            </p14:xfrm>
          </p:contentPart>
        </mc:Choice>
        <mc:Fallback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6BE903E7-8786-4F63-A918-22F619B893F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31136" y="3800175"/>
                <a:ext cx="401170" cy="249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D34895A2-B428-43BF-8090-89C86ABC8216}"/>
                  </a:ext>
                </a:extLst>
              </p14:cNvPr>
              <p14:cNvContentPartPr/>
              <p14:nvPr/>
            </p14:nvContentPartPr>
            <p14:xfrm>
              <a:off x="5562791" y="3593779"/>
              <a:ext cx="1524162" cy="674224"/>
            </p14:xfrm>
          </p:contentPart>
        </mc:Choice>
        <mc:Fallback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D34895A2-B428-43BF-8090-89C86ABC821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44792" y="3575780"/>
                <a:ext cx="1559800" cy="709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80EBFB4A-3518-4557-BABA-458080815BFD}"/>
                  </a:ext>
                </a:extLst>
              </p14:cNvPr>
              <p14:cNvContentPartPr/>
              <p14:nvPr/>
            </p14:nvContentPartPr>
            <p14:xfrm>
              <a:off x="5052994" y="4820491"/>
              <a:ext cx="136194" cy="160460"/>
            </p14:xfrm>
          </p:contentPart>
        </mc:Choice>
        <mc:Fallback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80EBFB4A-3518-4557-BABA-458080815BF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35386" y="4802862"/>
                <a:ext cx="171770" cy="196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14C06B5B-63BE-46E1-9703-331D398E6D3A}"/>
                  </a:ext>
                </a:extLst>
              </p14:cNvPr>
              <p14:cNvContentPartPr/>
              <p14:nvPr/>
            </p14:nvContentPartPr>
            <p14:xfrm>
              <a:off x="4407121" y="4801287"/>
              <a:ext cx="484020" cy="230188"/>
            </p14:xfrm>
          </p:contentPart>
        </mc:Choice>
        <mc:Fallback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14C06B5B-63BE-46E1-9703-331D398E6D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89128" y="4783304"/>
                <a:ext cx="519647" cy="265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81545AAF-34CA-4945-BAE3-C82086ACDE35}"/>
                  </a:ext>
                </a:extLst>
              </p14:cNvPr>
              <p14:cNvContentPartPr/>
              <p14:nvPr/>
            </p14:nvContentPartPr>
            <p14:xfrm>
              <a:off x="5297945" y="4862429"/>
              <a:ext cx="167572" cy="211224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81545AAF-34CA-4945-BAE3-C82086ACDE3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80287" y="4844437"/>
                <a:ext cx="203249" cy="2468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B6FD74B7-E484-4F88-872F-8C10467C27E9}"/>
                  </a:ext>
                </a:extLst>
              </p14:cNvPr>
              <p14:cNvContentPartPr/>
              <p14:nvPr/>
            </p14:nvContentPartPr>
            <p14:xfrm>
              <a:off x="5577581" y="4452505"/>
              <a:ext cx="1710760" cy="927752"/>
            </p14:xfrm>
          </p:contentPart>
        </mc:Choice>
        <mc:Fallback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B6FD74B7-E484-4F88-872F-8C10467C27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59937" y="4434864"/>
                <a:ext cx="1746408" cy="96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CC6E4CF5-29DB-4EBF-AED8-68927846647F}"/>
                  </a:ext>
                </a:extLst>
              </p14:cNvPr>
              <p14:cNvContentPartPr/>
              <p14:nvPr/>
            </p14:nvContentPartPr>
            <p14:xfrm>
              <a:off x="4407121" y="5443519"/>
              <a:ext cx="1715400" cy="868320"/>
            </p14:xfrm>
          </p:contentPart>
        </mc:Choice>
        <mc:Fallback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CC6E4CF5-29DB-4EBF-AED8-68927846647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89121" y="5425519"/>
                <a:ext cx="1751040" cy="90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E63FFFF7-BEE1-476C-AB59-993B5FB5DB83}"/>
                  </a:ext>
                </a:extLst>
              </p14:cNvPr>
              <p14:cNvContentPartPr/>
              <p14:nvPr/>
            </p14:nvContentPartPr>
            <p14:xfrm>
              <a:off x="2608020" y="3483660"/>
              <a:ext cx="546120" cy="370440"/>
            </p14:xfrm>
          </p:contentPart>
        </mc:Choice>
        <mc:Fallback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E63FFFF7-BEE1-476C-AB59-993B5FB5DB8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90380" y="3465677"/>
                <a:ext cx="581760" cy="406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29A08F51-A615-4D72-91B1-20403AB19038}"/>
                  </a:ext>
                </a:extLst>
              </p14:cNvPr>
              <p14:cNvContentPartPr/>
              <p14:nvPr/>
            </p14:nvContentPartPr>
            <p14:xfrm>
              <a:off x="5469660" y="5648340"/>
              <a:ext cx="178920" cy="291960"/>
            </p14:xfrm>
          </p:contentPart>
        </mc:Choice>
        <mc:Fallback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29A08F51-A615-4D72-91B1-20403AB1903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451660" y="5630722"/>
                <a:ext cx="214560" cy="327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2480A82F-3862-401B-AF03-8E445D3673E3}"/>
                  </a:ext>
                </a:extLst>
              </p14:cNvPr>
              <p14:cNvContentPartPr/>
              <p14:nvPr/>
            </p14:nvContentPartPr>
            <p14:xfrm>
              <a:off x="5785740" y="5774340"/>
              <a:ext cx="953280" cy="390960"/>
            </p14:xfrm>
          </p:contentPart>
        </mc:Choice>
        <mc:Fallback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2480A82F-3862-401B-AF03-8E445D3673E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7740" y="5756357"/>
                <a:ext cx="988920" cy="4265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CD6880F1-BD8A-4B26-A60C-6C1C85F1EDA5}"/>
                  </a:ext>
                </a:extLst>
              </p14:cNvPr>
              <p14:cNvContentPartPr/>
              <p14:nvPr/>
            </p14:nvContentPartPr>
            <p14:xfrm>
              <a:off x="4225860" y="2244180"/>
              <a:ext cx="69480" cy="24840"/>
            </p14:xfrm>
          </p:contentPart>
        </mc:Choice>
        <mc:Fallback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CD6880F1-BD8A-4B26-A60C-6C1C85F1EDA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136220" y="2064540"/>
                <a:ext cx="249120" cy="384480"/>
              </a:xfrm>
              <a:prstGeom prst="rect">
                <a:avLst/>
              </a:prstGeom>
            </p:spPr>
          </p:pic>
        </mc:Fallback>
      </mc:AlternateContent>
      <p:pic>
        <p:nvPicPr>
          <p:cNvPr id="91" name="mm4s30">
            <a:hlinkClick r:id="" action="ppaction://media"/>
            <a:extLst>
              <a:ext uri="{FF2B5EF4-FFF2-40B4-BE49-F238E27FC236}">
                <a16:creationId xmlns:a16="http://schemas.microsoft.com/office/drawing/2014/main" id="{83DD41B3-57DA-4540-AD80-44CD2E891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8313254" y="5676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12"/>
    </mc:Choice>
    <mc:Fallback>
      <p:transition spd="slow" advTm="12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6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57" x="1841500" y="949325"/>
          <p14:tracePt t="6445" x="1849438" y="949325"/>
          <p14:tracePt t="6452" x="1857375" y="949325"/>
          <p14:tracePt t="6460" x="1865313" y="949325"/>
          <p14:tracePt t="6468" x="1873250" y="941388"/>
          <p14:tracePt t="6476" x="1881188" y="941388"/>
          <p14:tracePt t="6483" x="1889125" y="941388"/>
          <p14:tracePt t="6491" x="1897063" y="941388"/>
          <p14:tracePt t="6505" x="1905000" y="941388"/>
          <p14:tracePt t="6521" x="1976438" y="941388"/>
          <p14:tracePt t="6522" x="2008188" y="941388"/>
          <p14:tracePt t="6528" x="2057400" y="941388"/>
          <p14:tracePt t="6536" x="2081213" y="941388"/>
          <p14:tracePt t="6543" x="2112963" y="941388"/>
          <p14:tracePt t="6551" x="2168525" y="941388"/>
          <p14:tracePt t="6567" x="2255838" y="941388"/>
          <p14:tracePt t="6573" x="2303463" y="949325"/>
          <p14:tracePt t="6580" x="2335213" y="957263"/>
          <p14:tracePt t="6588" x="2366963" y="957263"/>
          <p14:tracePt t="6595" x="2392363" y="957263"/>
          <p14:tracePt t="6603" x="2424113" y="957263"/>
          <p14:tracePt t="6611" x="2463800" y="957263"/>
          <p14:tracePt t="6618" x="2495550" y="965200"/>
          <p14:tracePt t="6633" x="2503488" y="965200"/>
          <p14:tracePt t="6634" x="2535238" y="965200"/>
          <p14:tracePt t="6640" x="2559050" y="965200"/>
          <p14:tracePt t="6648" x="2582863" y="965200"/>
          <p14:tracePt t="6655" x="2606675" y="965200"/>
          <p14:tracePt t="6670" x="2622550" y="965200"/>
          <p14:tracePt t="6686" x="2662238" y="965200"/>
          <p14:tracePt t="6686" x="2686050" y="965200"/>
          <p14:tracePt t="6693" x="2693988" y="965200"/>
          <p14:tracePt t="6701" x="2701925" y="965200"/>
          <p14:tracePt t="6723" x="2717800" y="965200"/>
          <p14:tracePt t="6730" x="2759075" y="965200"/>
          <p14:tracePt t="6738" x="2782888" y="965200"/>
          <p14:tracePt t="6739" x="2798763" y="965200"/>
          <p14:tracePt t="6746" x="2822575" y="957263"/>
          <p14:tracePt t="6753" x="2838450" y="949325"/>
          <p14:tracePt t="6760" x="2862263" y="949325"/>
          <p14:tracePt t="6768" x="2870200" y="941388"/>
          <p14:tracePt t="6783" x="2894013" y="941388"/>
          <p14:tracePt t="6790" x="2917825" y="933450"/>
          <p14:tracePt t="6791" x="2933700" y="933450"/>
          <p14:tracePt t="6798" x="2941638" y="933450"/>
          <p14:tracePt t="6806" x="2949575" y="933450"/>
          <p14:tracePt t="6813" x="2973388" y="925513"/>
          <p14:tracePt t="6821" x="2997200" y="925513"/>
          <p14:tracePt t="6828" x="3021013" y="925513"/>
          <p14:tracePt t="6843" x="3036888" y="925513"/>
          <p14:tracePt t="6858" x="3092450" y="925513"/>
          <p14:tracePt t="6859" x="3133725" y="925513"/>
          <p14:tracePt t="6865" x="3213100" y="925513"/>
          <p14:tracePt t="6884" x="3292475" y="933450"/>
          <p14:tracePt t="6887" x="3332163" y="933450"/>
          <p14:tracePt t="6895" x="3355975" y="933450"/>
          <p14:tracePt t="6910" x="3387725" y="933450"/>
          <p14:tracePt t="6912" x="3427413" y="933450"/>
          <p14:tracePt t="6918" x="3459163" y="933450"/>
          <p14:tracePt t="6925" x="3484563" y="933450"/>
          <p14:tracePt t="6933" x="3508375" y="933450"/>
          <p14:tracePt t="6942" x="3532188" y="933450"/>
          <p14:tracePt t="6953" x="3540125" y="933450"/>
          <p14:tracePt t="6964" x="3571875" y="917575"/>
          <p14:tracePt t="6970" x="3579813" y="917575"/>
          <p14:tracePt t="6978" x="3587750" y="917575"/>
          <p14:tracePt t="7001" x="3603625" y="917575"/>
          <p14:tracePt t="7018" x="3611563" y="917575"/>
          <p14:tracePt t="7037" x="3619500" y="917575"/>
          <p14:tracePt t="7045" x="3619500" y="909638"/>
          <p14:tracePt t="7068" x="3627438" y="909638"/>
          <p14:tracePt t="7075" x="3627438" y="901700"/>
          <p14:tracePt t="7083" x="3635375" y="901700"/>
          <p14:tracePt t="7137" x="3643313" y="901700"/>
          <p14:tracePt t="7405" x="3651250" y="901700"/>
          <p14:tracePt t="7414" x="3659188" y="901700"/>
          <p14:tracePt t="7420" x="3675063" y="901700"/>
          <p14:tracePt t="7428" x="3706813" y="901700"/>
          <p14:tracePt t="7435" x="3754438" y="901700"/>
          <p14:tracePt t="7451" x="3890963" y="901700"/>
          <p14:tracePt t="7465" x="3986213" y="909638"/>
          <p14:tracePt t="7466" x="4049713" y="909638"/>
          <p14:tracePt t="7473" x="4152900" y="917575"/>
          <p14:tracePt t="7480" x="4249738" y="917575"/>
          <p14:tracePt t="7488" x="4337050" y="917575"/>
          <p14:tracePt t="7503" x="4416425" y="917575"/>
          <p14:tracePt t="7503" x="4495800" y="917575"/>
          <p14:tracePt t="7511" x="4543425" y="917575"/>
          <p14:tracePt t="7525" x="4592638" y="917575"/>
          <p14:tracePt t="7526" x="4632325" y="917575"/>
          <p14:tracePt t="7533" x="4664075" y="917575"/>
          <p14:tracePt t="7556" x="4727575" y="917575"/>
          <p14:tracePt t="7556" x="4759325" y="917575"/>
          <p14:tracePt t="7563" x="4783138" y="909638"/>
          <p14:tracePt t="7570" x="4814888" y="901700"/>
          <p14:tracePt t="7578" x="4870450" y="893763"/>
          <p14:tracePt t="7585" x="4967288" y="885825"/>
          <p14:tracePt t="7593" x="5030788" y="877888"/>
          <p14:tracePt t="7601" x="5086350" y="869950"/>
          <p14:tracePt t="7608" x="5133975" y="869950"/>
          <p14:tracePt t="7623" x="5237163" y="869950"/>
          <p14:tracePt t="7638" x="5292725" y="869950"/>
          <p14:tracePt t="7639" x="5357813" y="869950"/>
          <p14:tracePt t="7645" x="5405438" y="869950"/>
          <p14:tracePt t="7653" x="5484813" y="869950"/>
          <p14:tracePt t="7660" x="5524500" y="869950"/>
          <p14:tracePt t="7668" x="5588000" y="869950"/>
          <p14:tracePt t="7683" x="5667375" y="869950"/>
          <p14:tracePt t="7690" x="5732463" y="869950"/>
          <p14:tracePt t="7692" x="5803900" y="877888"/>
          <p14:tracePt t="7698" x="5867400" y="893763"/>
          <p14:tracePt t="7705" x="5938838" y="909638"/>
          <p14:tracePt t="7713" x="5978525" y="917575"/>
          <p14:tracePt t="7720" x="6059488" y="925513"/>
          <p14:tracePt t="7728" x="6122988" y="941388"/>
          <p14:tracePt t="7743" x="6265863" y="981075"/>
          <p14:tracePt t="7751" x="6329363" y="989013"/>
          <p14:tracePt t="7758" x="6410325" y="1004888"/>
          <p14:tracePt t="7765" x="6465888" y="1020763"/>
          <p14:tracePt t="7773" x="6521450" y="1028700"/>
          <p14:tracePt t="7788" x="6584950" y="1044575"/>
          <p14:tracePt t="7803" x="6672263" y="1068388"/>
          <p14:tracePt t="7805" x="6719888" y="1076325"/>
          <p14:tracePt t="7810" x="6743700" y="1076325"/>
          <p14:tracePt t="7840" x="6759575" y="1076325"/>
          <p14:tracePt t="7849" x="6784975" y="1084263"/>
          <p14:tracePt t="7850" x="6792913" y="1092200"/>
          <p14:tracePt t="7855" x="6800850" y="1092200"/>
          <p14:tracePt t="7864" x="6808788" y="1092200"/>
          <p14:tracePt t="7901" x="6824663" y="1092200"/>
          <p14:tracePt t="7902" x="6840538" y="1092200"/>
          <p14:tracePt t="7908" x="6856413" y="1092200"/>
          <p14:tracePt t="7916" x="6872288" y="1092200"/>
          <p14:tracePt t="7922" x="6904038" y="1092200"/>
          <p14:tracePt t="7931" x="6927850" y="1092200"/>
          <p14:tracePt t="7938" x="6959600" y="1092200"/>
          <p14:tracePt t="7952" x="6999288" y="1092200"/>
          <p14:tracePt t="7953" x="7031038" y="1092200"/>
          <p14:tracePt t="7960" x="7078663" y="1092200"/>
          <p14:tracePt t="7968" x="7102475" y="1092200"/>
          <p14:tracePt t="7977" x="7135813" y="1092200"/>
          <p14:tracePt t="7983" x="7151688" y="1084263"/>
          <p14:tracePt t="7990" x="7183438" y="1084263"/>
          <p14:tracePt t="7998" x="7207250" y="1084263"/>
          <p14:tracePt t="8005" x="7231063" y="1084263"/>
          <p14:tracePt t="8020" x="7246938" y="1084263"/>
          <p14:tracePt t="8022" x="7262813" y="1084263"/>
          <p14:tracePt t="8028" x="7278688" y="1084263"/>
          <p14:tracePt t="8035" x="7294563" y="1084263"/>
          <p14:tracePt t="8043" x="7302500" y="1084263"/>
          <p14:tracePt t="8051" x="7310438" y="1084263"/>
          <p14:tracePt t="8058" x="7326313" y="1084263"/>
          <p14:tracePt t="8073" x="7350125" y="1084263"/>
          <p14:tracePt t="8081" x="7373938" y="1076325"/>
          <p14:tracePt t="8088" x="7405688" y="1068388"/>
          <p14:tracePt t="8103" x="7445375" y="1068388"/>
          <p14:tracePt t="8104" x="7485063" y="1060450"/>
          <p14:tracePt t="8118" x="7566025" y="1044575"/>
          <p14:tracePt t="8125" x="7629525" y="1028700"/>
          <p14:tracePt t="8133" x="7669213" y="1020763"/>
          <p14:tracePt t="8140" x="7693025" y="1012825"/>
          <p14:tracePt t="8148" x="7724775" y="1004888"/>
          <p14:tracePt t="8155" x="7748588" y="1004888"/>
          <p14:tracePt t="8170" x="7764463" y="1004888"/>
          <p14:tracePt t="8171" x="7780338" y="1004888"/>
          <p14:tracePt t="8193" x="7788275" y="996950"/>
          <p14:tracePt t="8245" x="7796213" y="996950"/>
          <p14:tracePt t="8253" x="7804150" y="996950"/>
          <p14:tracePt t="8275" x="7812088" y="996950"/>
          <p14:tracePt t="8284" x="7812088" y="989013"/>
          <p14:tracePt t="8314" x="7820025" y="989013"/>
          <p14:tracePt t="8403" x="7827963" y="989013"/>
          <p14:tracePt t="8537" x="7835900" y="989013"/>
          <p14:tracePt t="8545" x="7843838" y="989013"/>
          <p14:tracePt t="8553" x="7851775" y="989013"/>
          <p14:tracePt t="8560" x="7859713" y="981075"/>
          <p14:tracePt t="8575" x="7877175" y="973138"/>
          <p14:tracePt t="8576" x="7900988" y="973138"/>
          <p14:tracePt t="8583" x="7940675" y="965200"/>
          <p14:tracePt t="8590" x="7956550" y="957263"/>
          <p14:tracePt t="8598" x="7988300" y="949325"/>
          <p14:tracePt t="8605" x="8020050" y="941388"/>
          <p14:tracePt t="8614" x="8067675" y="941388"/>
          <p14:tracePt t="8628" x="8115300" y="941388"/>
          <p14:tracePt t="8635" x="8154988" y="941388"/>
          <p14:tracePt t="8643" x="8178800" y="941388"/>
          <p14:tracePt t="8668" x="8226425" y="941388"/>
          <p14:tracePt t="8673" x="8235950" y="941388"/>
          <p14:tracePt t="8688" x="8259763" y="941388"/>
          <p14:tracePt t="9138" x="8267700" y="941388"/>
          <p14:tracePt t="9146" x="8275638" y="941388"/>
          <p14:tracePt t="9153" x="8291513" y="941388"/>
          <p14:tracePt t="9161" x="8307388" y="949325"/>
          <p14:tracePt t="9175" x="8323263" y="949325"/>
          <p14:tracePt t="9190" x="8362950" y="957263"/>
          <p14:tracePt t="9191" x="8378825" y="957263"/>
          <p14:tracePt t="9198" x="8386763" y="957263"/>
          <p14:tracePt t="9671" x="8275638" y="996950"/>
          <p14:tracePt t="9685" x="8099425" y="1044575"/>
          <p14:tracePt t="9686" x="7924800" y="1100138"/>
          <p14:tracePt t="9693" x="7669213" y="1155700"/>
          <p14:tracePt t="9700" x="7373938" y="1212850"/>
          <p14:tracePt t="9708" x="7094538" y="1252538"/>
          <p14:tracePt t="9717" x="6759575" y="1316038"/>
          <p14:tracePt t="9730" x="6353175" y="1387475"/>
          <p14:tracePt t="9731" x="5978525" y="1435100"/>
          <p14:tracePt t="9738" x="5540375" y="1482725"/>
          <p14:tracePt t="9746" x="5181600" y="1538288"/>
          <p14:tracePt t="9753" x="4806950" y="1587500"/>
          <p14:tracePt t="9775" x="4384675" y="1651000"/>
          <p14:tracePt t="9776" x="3563938" y="1762125"/>
          <p14:tracePt t="9799" x="2933700" y="1841500"/>
          <p14:tracePt t="9800" x="2654300" y="1857375"/>
          <p14:tracePt t="9805" x="2384425" y="1873250"/>
          <p14:tracePt t="9813" x="2255838" y="1873250"/>
          <p14:tracePt t="9821" x="2057400" y="1881188"/>
          <p14:tracePt t="9835" x="1936750" y="1881188"/>
          <p14:tracePt t="9842" x="1817688" y="1873250"/>
          <p14:tracePt t="9843" x="1722438" y="1841500"/>
          <p14:tracePt t="9850" x="1633538" y="1825625"/>
          <p14:tracePt t="9858" x="1585913" y="1809750"/>
          <p14:tracePt t="9866" x="1522413" y="1785938"/>
          <p14:tracePt t="9875" x="1474788" y="1770063"/>
          <p14:tracePt t="9884" x="1443038" y="1762125"/>
          <p14:tracePt t="9888" x="1411288" y="1754188"/>
          <p14:tracePt t="9896" x="1371600" y="1746250"/>
          <p14:tracePt t="9911" x="1292225" y="1722438"/>
          <p14:tracePt t="9918" x="1250950" y="1706563"/>
          <p14:tracePt t="9925" x="1211263" y="1706563"/>
          <p14:tracePt t="9933" x="1179513" y="1706563"/>
          <p14:tracePt t="9940" x="1123950" y="1706563"/>
          <p14:tracePt t="9948" x="1084263" y="1706563"/>
          <p14:tracePt t="9963" x="1036638" y="1706563"/>
          <p14:tracePt t="9964" x="989013" y="1706563"/>
          <p14:tracePt t="9970" x="933450" y="1706563"/>
          <p14:tracePt t="9978" x="876300" y="1706563"/>
          <p14:tracePt t="9985" x="844550" y="1706563"/>
          <p14:tracePt t="10008" x="804863" y="1706563"/>
          <p14:tracePt t="10023" x="709613" y="1690688"/>
          <p14:tracePt t="10025" x="669925" y="1682750"/>
          <p14:tracePt t="10046" x="638175" y="1682750"/>
          <p14:tracePt t="10054" x="614363" y="1682750"/>
          <p14:tracePt t="10084" x="606425" y="1674813"/>
          <p14:tracePt t="10098" x="606425" y="1666875"/>
          <p14:tracePt t="10105" x="598488" y="1658938"/>
          <p14:tracePt t="10120" x="598488" y="1643063"/>
          <p14:tracePt t="10129" x="590550" y="1611313"/>
          <p14:tracePt t="10135" x="590550" y="1603375"/>
          <p14:tracePt t="10143" x="590550" y="1595438"/>
          <p14:tracePt t="10150" x="582613" y="1579563"/>
          <p14:tracePt t="10166" x="582613" y="1563688"/>
          <p14:tracePt t="10188" x="582613" y="1555750"/>
          <p14:tracePt t="10196" x="582613" y="1538288"/>
          <p14:tracePt t="10210" x="582613" y="1522413"/>
          <p14:tracePt t="10218" x="590550" y="1514475"/>
          <p14:tracePt t="10233" x="590550" y="1490663"/>
          <p14:tracePt t="10240" x="598488" y="1482725"/>
          <p14:tracePt t="10242" x="606425" y="1474788"/>
          <p14:tracePt t="10248" x="614363" y="1450975"/>
          <p14:tracePt t="10255" x="622300" y="1450975"/>
          <p14:tracePt t="10263" x="622300" y="1443038"/>
          <p14:tracePt t="10278" x="630238" y="1443038"/>
          <p14:tracePt t="10285" x="638175" y="1435100"/>
          <p14:tracePt t="10300" x="638175" y="1427163"/>
          <p14:tracePt t="10301" x="646113" y="1427163"/>
          <p14:tracePt t="10308" x="646113" y="1419225"/>
          <p14:tracePt t="10353" x="654050" y="1419225"/>
          <p14:tracePt t="10354" x="661988" y="1419225"/>
          <p14:tracePt t="10360" x="669925" y="1419225"/>
          <p14:tracePt t="10368" x="685800" y="1419225"/>
          <p14:tracePt t="10375" x="701675" y="1419225"/>
          <p14:tracePt t="10383" x="717550" y="1419225"/>
          <p14:tracePt t="10405" x="741363" y="1419225"/>
          <p14:tracePt t="10406" x="788988" y="1435100"/>
          <p14:tracePt t="10412" x="844550" y="1450975"/>
          <p14:tracePt t="10414" x="933450" y="1466850"/>
          <p14:tracePt t="10420" x="989013" y="1482725"/>
          <p14:tracePt t="10428" x="1076325" y="1506538"/>
          <p14:tracePt t="10436" x="1131888" y="1522413"/>
          <p14:tracePt t="10450" x="1203325" y="1530350"/>
          <p14:tracePt t="10451" x="1274763" y="1538288"/>
          <p14:tracePt t="10468" x="1395413" y="1538288"/>
          <p14:tracePt t="10473" x="1427163" y="1538288"/>
          <p14:tracePt t="10481" x="1443038" y="1538288"/>
          <p14:tracePt t="10488" x="1458913" y="1538288"/>
          <p14:tracePt t="11088" x="1466850" y="1538288"/>
          <p14:tracePt t="11455" x="1474788" y="1538288"/>
          <p14:tracePt t="11463" x="1482725" y="1538288"/>
          <p14:tracePt t="11500" x="1490663" y="1538288"/>
          <p14:tracePt t="14262" x="1506538" y="1547813"/>
          <p14:tracePt t="14264" x="1514475" y="1603375"/>
          <p14:tracePt t="14269" x="1490663" y="1611313"/>
          <p14:tracePt t="14284" x="1435100" y="1595438"/>
          <p14:tracePt t="14298" x="1387475" y="1571625"/>
          <p14:tracePt t="14299" x="1355725" y="1555750"/>
          <p14:tracePt t="14306" x="1339850" y="1547813"/>
          <p14:tracePt t="15064" x="1339850" y="1538288"/>
          <p14:tracePt t="15094" x="1347788" y="1530350"/>
          <p14:tracePt t="15115" x="1355725" y="1530350"/>
          <p14:tracePt t="15130" x="1355725" y="1522413"/>
          <p14:tracePt t="15161" x="1363663" y="1522413"/>
          <p14:tracePt t="15168" x="1363663" y="1514475"/>
          <p14:tracePt t="15183" x="1371600" y="1506538"/>
          <p14:tracePt t="15191" x="1387475" y="1498600"/>
          <p14:tracePt t="15198" x="1387475" y="1490663"/>
          <p14:tracePt t="15205" x="1395413" y="1482725"/>
          <p14:tracePt t="15221" x="1403350" y="1474788"/>
          <p14:tracePt t="15228" x="1411288" y="1466850"/>
          <p14:tracePt t="15235" x="1427163" y="1466850"/>
          <p14:tracePt t="15243" x="1427163" y="1458913"/>
          <p14:tracePt t="15251" x="1435100" y="1458913"/>
          <p14:tracePt t="15259" x="1443038" y="1450975"/>
          <p14:tracePt t="15273" x="1450975" y="1443038"/>
          <p14:tracePt t="15288" x="1458913" y="1443038"/>
          <p14:tracePt t="15296" x="1466850" y="1435100"/>
          <p14:tracePt t="15318" x="1482725" y="1427163"/>
          <p14:tracePt t="15333" x="1490663" y="1427163"/>
          <p14:tracePt t="15348" x="1490663" y="1419225"/>
          <p14:tracePt t="15363" x="1498600" y="1419225"/>
          <p14:tracePt t="15371" x="1498600" y="1411288"/>
          <p14:tracePt t="15394" x="1506538" y="1411288"/>
          <p14:tracePt t="15401" x="1506538" y="1403350"/>
          <p14:tracePt t="15408" x="1514475" y="1403350"/>
          <p14:tracePt t="15446" x="1514475" y="1395413"/>
          <p14:tracePt t="15475" x="1522413" y="1395413"/>
          <p14:tracePt t="15498" x="1530350" y="1387475"/>
          <p14:tracePt t="15536" x="1538288" y="1379538"/>
          <p14:tracePt t="15603" x="1546225" y="1379538"/>
          <p14:tracePt t="15640" x="1546225" y="1371600"/>
          <p14:tracePt t="15670" x="1554163" y="1371600"/>
          <p14:tracePt t="15836" x="1562100" y="1371600"/>
          <p14:tracePt t="15933" x="1570038" y="1371600"/>
          <p14:tracePt t="17005" x="1577975" y="1371600"/>
          <p14:tracePt t="17013" x="1577975" y="1363663"/>
          <p14:tracePt t="17035" x="1585913" y="1363663"/>
          <p14:tracePt t="17080" x="1593850" y="1363663"/>
          <p14:tracePt t="17110" x="1601788" y="1355725"/>
          <p14:tracePt t="17127" x="1617663" y="1347788"/>
          <p14:tracePt t="17133" x="1625600" y="1347788"/>
          <p14:tracePt t="17140" x="1633538" y="1347788"/>
          <p14:tracePt t="17148" x="1641475" y="1339850"/>
          <p14:tracePt t="17163" x="1651000" y="1339850"/>
          <p14:tracePt t="17178" x="1666875" y="1339850"/>
          <p14:tracePt t="17179" x="1674813" y="1331913"/>
          <p14:tracePt t="17185" x="1682750" y="1331913"/>
          <p14:tracePt t="17193" x="1690688" y="1323975"/>
          <p14:tracePt t="17201" x="1698625" y="1323975"/>
          <p14:tracePt t="17223" x="1730375" y="1316038"/>
          <p14:tracePt t="17231" x="1778000" y="1300163"/>
          <p14:tracePt t="17232" x="1817688" y="1300163"/>
          <p14:tracePt t="17238" x="1833563" y="1300163"/>
          <p14:tracePt t="17245" x="1857375" y="1300163"/>
          <p14:tracePt t="17260" x="1889125" y="1300163"/>
          <p14:tracePt t="17283" x="1952625" y="1300163"/>
          <p14:tracePt t="17286" x="1992313" y="1300163"/>
          <p14:tracePt t="17299" x="2065338" y="1300163"/>
          <p14:tracePt t="17306" x="2081213" y="1300163"/>
          <p14:tracePt t="17313" x="2089150" y="1300163"/>
          <p14:tracePt t="17321" x="2112963" y="1300163"/>
          <p14:tracePt t="17328" x="2120900" y="1300163"/>
          <p14:tracePt t="17335" x="2136775" y="1300163"/>
          <p14:tracePt t="17343" x="2144713" y="1300163"/>
          <p14:tracePt t="17350" x="2160588" y="1300163"/>
          <p14:tracePt t="17358" x="2176463" y="1300163"/>
          <p14:tracePt t="17365" x="2200275" y="1292225"/>
          <p14:tracePt t="17373" x="2232025" y="1284288"/>
          <p14:tracePt t="17380" x="2263775" y="1276350"/>
          <p14:tracePt t="17388" x="2287588" y="1276350"/>
          <p14:tracePt t="17403" x="2343150" y="1252538"/>
          <p14:tracePt t="17411" x="2392363" y="1244600"/>
          <p14:tracePt t="17418" x="2439988" y="1228725"/>
          <p14:tracePt t="17426" x="2479675" y="1220788"/>
          <p14:tracePt t="17433" x="2535238" y="1204913"/>
          <p14:tracePt t="17457" x="2678113" y="1179513"/>
          <p14:tracePt t="17463" x="2759075" y="1171575"/>
          <p14:tracePt t="17471" x="2790825" y="1163638"/>
          <p14:tracePt t="17478" x="2846388" y="1155700"/>
          <p14:tracePt t="17485" x="2909888" y="1147763"/>
          <p14:tracePt t="17493" x="2957513" y="1147763"/>
          <p14:tracePt t="17500" x="3005138" y="1147763"/>
          <p14:tracePt t="17515" x="3076575" y="1131888"/>
          <p14:tracePt t="17516" x="3141663" y="1123950"/>
          <p14:tracePt t="17523" x="3197225" y="1108075"/>
          <p14:tracePt t="17531" x="3252788" y="1100138"/>
          <p14:tracePt t="17538" x="3292475" y="1092200"/>
          <p14:tracePt t="17546" x="3316288" y="1092200"/>
          <p14:tracePt t="17560" x="3355975" y="1084263"/>
          <p14:tracePt t="17561" x="3379788" y="1076325"/>
          <p14:tracePt t="17568" x="3403600" y="1060450"/>
          <p14:tracePt t="17576" x="3419475" y="1060450"/>
          <p14:tracePt t="17583" x="3443288" y="1052513"/>
          <p14:tracePt t="17591" x="3459163" y="1044575"/>
          <p14:tracePt t="17605" x="3476625" y="1036638"/>
          <p14:tracePt t="17613" x="3492500" y="1036638"/>
          <p14:tracePt t="17613" x="3508375" y="1028700"/>
          <p14:tracePt t="17621" x="3524250" y="1020763"/>
          <p14:tracePt t="17629" x="3540125" y="1012825"/>
          <p14:tracePt t="17635" x="3548063" y="1004888"/>
          <p14:tracePt t="17644" x="3563938" y="1004888"/>
          <p14:tracePt t="17658" x="3571875" y="996950"/>
          <p14:tracePt t="17681" x="3587750" y="996950"/>
          <p14:tracePt t="17681" x="3603625" y="989013"/>
          <p14:tracePt t="17695" x="3611563" y="981075"/>
          <p14:tracePt t="17704" x="3619500" y="981075"/>
          <p14:tracePt t="17733" x="3635375" y="973138"/>
          <p14:tracePt t="17734" x="3643313" y="973138"/>
          <p14:tracePt t="17734" x="3651250" y="973138"/>
          <p14:tracePt t="17749" x="3667125" y="957263"/>
          <p14:tracePt t="17756" x="3675063" y="957263"/>
          <p14:tracePt t="17793" x="3683000" y="957263"/>
          <p14:tracePt t="18332" x="3659188" y="941388"/>
          <p14:tracePt t="18348" x="3627438" y="917575"/>
          <p14:tracePt t="18349" x="3611563" y="917575"/>
          <p14:tracePt t="18356" x="3587750" y="909638"/>
          <p14:tracePt t="18363" x="3571875" y="909638"/>
          <p14:tracePt t="18371" x="3548063" y="909638"/>
          <p14:tracePt t="18378" x="3524250" y="909638"/>
          <p14:tracePt t="18393" x="3492500" y="909638"/>
          <p14:tracePt t="18402" x="3467100" y="909638"/>
          <p14:tracePt t="18409" x="3459163" y="909638"/>
          <p14:tracePt t="18416" x="3443288" y="917575"/>
          <p14:tracePt t="18422" x="3427413" y="925513"/>
          <p14:tracePt t="18430" x="3411538" y="925513"/>
          <p14:tracePt t="18439" x="3395663" y="925513"/>
          <p14:tracePt t="18445" x="3379788" y="933450"/>
          <p14:tracePt t="18453" x="3340100" y="933450"/>
          <p14:tracePt t="18460" x="3292475" y="941388"/>
          <p14:tracePt t="18468" x="3228975" y="941388"/>
          <p14:tracePt t="18483" x="3165475" y="941388"/>
          <p14:tracePt t="18492" x="2997200" y="941388"/>
          <p14:tracePt t="18513" x="2838450" y="941388"/>
          <p14:tracePt t="18514" x="2767013" y="933450"/>
          <p14:tracePt t="18520" x="2670175" y="925513"/>
          <p14:tracePt t="18528" x="2622550" y="925513"/>
          <p14:tracePt t="18535" x="2566988" y="925513"/>
          <p14:tracePt t="18566" x="2487613" y="917575"/>
          <p14:tracePt t="18567" x="2424113" y="917575"/>
          <p14:tracePt t="18581" x="2384425" y="917575"/>
          <p14:tracePt t="18589" x="2374900" y="917575"/>
          <p14:tracePt t="18610" x="2366963" y="917575"/>
          <p14:tracePt t="18626" x="2359025" y="917575"/>
          <p14:tracePt t="18633" x="2351088" y="917575"/>
          <p14:tracePt t="18701" x="2343150" y="917575"/>
          <p14:tracePt t="19120" x="2366963" y="917575"/>
          <p14:tracePt t="19122" x="2392363" y="917575"/>
          <p14:tracePt t="19128" x="2424113" y="917575"/>
          <p14:tracePt t="19135" x="2455863" y="917575"/>
          <p14:tracePt t="19143" x="2503488" y="925513"/>
          <p14:tracePt t="19158" x="2543175" y="925513"/>
          <p14:tracePt t="19160" x="2590800" y="933450"/>
          <p14:tracePt t="19174" x="2646363" y="941388"/>
          <p14:tracePt t="19181" x="2686050" y="941388"/>
          <p14:tracePt t="19181" x="2725738" y="941388"/>
          <p14:tracePt t="19188" x="2767013" y="941388"/>
          <p14:tracePt t="19195" x="2806700" y="941388"/>
          <p14:tracePt t="19210" x="2854325" y="949325"/>
          <p14:tracePt t="19218" x="2901950" y="957263"/>
          <p14:tracePt t="19225" x="2949575" y="957263"/>
          <p14:tracePt t="19234" x="3044825" y="973138"/>
          <p14:tracePt t="19241" x="3068638" y="973138"/>
          <p14:tracePt t="19248" x="3100388" y="981075"/>
          <p14:tracePt t="19255" x="3133725" y="989013"/>
          <p14:tracePt t="19263" x="3149600" y="989013"/>
          <p14:tracePt t="19278" x="3197225" y="996950"/>
          <p14:tracePt t="19286" x="3228975" y="996950"/>
          <p14:tracePt t="19293" x="3252788" y="996950"/>
          <p14:tracePt t="19300" x="3292475" y="1004888"/>
          <p14:tracePt t="19309" x="3316288" y="1012825"/>
          <p14:tracePt t="19315" x="3348038" y="1020763"/>
          <p14:tracePt t="19323" x="3363913" y="1020763"/>
          <p14:tracePt t="19331" x="3387725" y="1020763"/>
          <p14:tracePt t="19346" x="3427413" y="1020763"/>
          <p14:tracePt t="19353" x="3443288" y="1020763"/>
          <p14:tracePt t="19361" x="3459163" y="1020763"/>
          <p14:tracePt t="19368" x="3467100" y="1020763"/>
          <p14:tracePt t="19376" x="3484563" y="1020763"/>
          <p14:tracePt t="19384" x="3492500" y="1020763"/>
          <p14:tracePt t="19399" x="3500438" y="1020763"/>
          <p14:tracePt t="19405" x="3508375" y="1020763"/>
          <p14:tracePt t="19413" x="3516313" y="1012825"/>
          <p14:tracePt t="19442" x="3524250" y="1012825"/>
          <p14:tracePt t="19460" x="3532188" y="1012825"/>
          <p14:tracePt t="19465" x="3540125" y="1004888"/>
          <p14:tracePt t="19503" x="3548063" y="1004888"/>
          <p14:tracePt t="19535" x="3556000" y="1004888"/>
          <p14:tracePt t="19556" x="3556000" y="996950"/>
          <p14:tracePt t="19572" x="3563938" y="996950"/>
          <p14:tracePt t="19712" x="3571875" y="996950"/>
          <p14:tracePt t="19721" x="3579813" y="996950"/>
          <p14:tracePt t="19735" x="3587750" y="996950"/>
          <p14:tracePt t="19743" x="3603625" y="996950"/>
          <p14:tracePt t="19758" x="3611563" y="996950"/>
          <p14:tracePt t="19766" x="3627438" y="996950"/>
          <p14:tracePt t="19789" x="3651250" y="996950"/>
          <p14:tracePt t="19795" x="3659188" y="996950"/>
          <p14:tracePt t="19804" x="3667125" y="996950"/>
          <p14:tracePt t="19811" x="3675063" y="996950"/>
          <p14:tracePt t="19833" x="3683000" y="996950"/>
          <p14:tracePt t="19833" x="3690938" y="996950"/>
          <p14:tracePt t="19863" x="3698875" y="996950"/>
          <p14:tracePt t="20320" x="3706813" y="996950"/>
          <p14:tracePt t="20321" x="3714750" y="989013"/>
          <p14:tracePt t="20335" x="3722688" y="989013"/>
          <p14:tracePt t="20343" x="3778250" y="981075"/>
          <p14:tracePt t="20351" x="3817938" y="981075"/>
          <p14:tracePt t="20358" x="3875088" y="973138"/>
          <p14:tracePt t="20365" x="3930650" y="965200"/>
          <p14:tracePt t="20388" x="4002088" y="965200"/>
          <p14:tracePt t="20389" x="4073525" y="965200"/>
          <p14:tracePt t="20391" x="4152900" y="965200"/>
          <p14:tracePt t="20395" x="4225925" y="965200"/>
          <p14:tracePt t="20404" x="4281488" y="965200"/>
          <p14:tracePt t="20410" x="4344988" y="965200"/>
          <p14:tracePt t="20418" x="4400550" y="965200"/>
          <p14:tracePt t="20425" x="4456113" y="965200"/>
          <p14:tracePt t="20433" x="4495800" y="965200"/>
          <p14:tracePt t="20441" x="4519613" y="965200"/>
          <p14:tracePt t="20448" x="4535488" y="965200"/>
          <p14:tracePt t="20456" x="4551363" y="965200"/>
          <p14:tracePt t="20463" x="4559300" y="957263"/>
          <p14:tracePt t="20477" x="4567238" y="957263"/>
          <p14:tracePt t="20485" x="4567238" y="949325"/>
          <p14:tracePt t="20688" x="4576763" y="949325"/>
          <p14:tracePt t="20704" x="4584700" y="949325"/>
          <p14:tracePt t="20718" x="4592638" y="949325"/>
          <p14:tracePt t="20733" x="4600575" y="949325"/>
          <p14:tracePt t="20741" x="4608513" y="949325"/>
          <p14:tracePt t="20756" x="4616450" y="949325"/>
          <p14:tracePt t="20763" x="4632325" y="949325"/>
          <p14:tracePt t="20770" x="4640263" y="949325"/>
          <p14:tracePt t="20786" x="4664075" y="949325"/>
          <p14:tracePt t="20793" x="4679950" y="949325"/>
          <p14:tracePt t="20808" x="4695825" y="949325"/>
          <p14:tracePt t="20823" x="4703763" y="949325"/>
          <p14:tracePt t="20830" x="4711700" y="949325"/>
          <p14:tracePt t="20840" x="4727575" y="949325"/>
          <p14:tracePt t="20854" x="4735513" y="949325"/>
          <p14:tracePt t="21257" x="4743450" y="949325"/>
          <p14:tracePt t="21266" x="4751388" y="949325"/>
          <p14:tracePt t="21273" x="4759325" y="949325"/>
          <p14:tracePt t="21290" x="4806950" y="949325"/>
          <p14:tracePt t="21295" x="4822825" y="949325"/>
          <p14:tracePt t="21303" x="4838700" y="949325"/>
          <p14:tracePt t="21310" x="4854575" y="949325"/>
          <p14:tracePt t="21332" x="4862513" y="949325"/>
          <p14:tracePt t="21348" x="4870450" y="949325"/>
          <p14:tracePt t="22465" x="4878388" y="949325"/>
          <p14:tracePt t="22495" x="4878388" y="941388"/>
          <p14:tracePt t="22511" x="4886325" y="941388"/>
          <p14:tracePt t="22512" x="4894263" y="941388"/>
          <p14:tracePt t="22541" x="4910138" y="933450"/>
          <p14:tracePt t="23793" x="4902200" y="933450"/>
          <p14:tracePt t="23801" x="4878388" y="949325"/>
          <p14:tracePt t="23808" x="4846638" y="965200"/>
          <p14:tracePt t="23815" x="4775200" y="981075"/>
          <p14:tracePt t="23838" x="4632325" y="1020763"/>
          <p14:tracePt t="23839" x="4535488" y="1028700"/>
          <p14:tracePt t="23845" x="4400550" y="1052513"/>
          <p14:tracePt t="23853" x="4297363" y="1060450"/>
          <p14:tracePt t="23860" x="4129088" y="1076325"/>
          <p14:tracePt t="23875" x="3930650" y="1092200"/>
          <p14:tracePt t="23882" x="3722688" y="1123950"/>
          <p14:tracePt t="23891" x="3149600" y="1236663"/>
          <p14:tracePt t="23898" x="2894013" y="1292225"/>
          <p14:tracePt t="23905" x="2678113" y="1339850"/>
          <p14:tracePt t="23914" x="2471738" y="1379538"/>
          <p14:tracePt t="23921" x="2263775" y="1419225"/>
          <p14:tracePt t="23928" x="2081213" y="1443038"/>
          <p14:tracePt t="23943" x="1865313" y="1458913"/>
          <p14:tracePt t="23951" x="1778000" y="1458913"/>
          <p14:tracePt t="23958" x="1730375" y="1458913"/>
          <p14:tracePt t="23966" x="1706563" y="1458913"/>
          <p14:tracePt t="23973" x="1682750" y="1458913"/>
          <p14:tracePt t="23988" x="1666875" y="1450975"/>
          <p14:tracePt t="23996" x="1658938" y="1450975"/>
          <p14:tracePt t="24018" x="1658938" y="1443038"/>
          <p14:tracePt t="24048" x="1651000" y="1443038"/>
          <p14:tracePt t="24063" x="1641475" y="1443038"/>
          <p14:tracePt t="24064" x="1633538" y="1443038"/>
          <p14:tracePt t="24071" x="1617663" y="1435100"/>
          <p14:tracePt t="24078" x="1601788" y="1435100"/>
          <p14:tracePt t="24085" x="1585913" y="1435100"/>
          <p14:tracePt t="24093" x="1562100" y="1435100"/>
          <p14:tracePt t="24108" x="1538288" y="1435100"/>
          <p14:tracePt t="24115" x="1522413" y="1435100"/>
          <p14:tracePt t="24116" x="1498600" y="1435100"/>
          <p14:tracePt t="24123" x="1474788" y="1435100"/>
          <p14:tracePt t="24130" x="1450975" y="1435100"/>
          <p14:tracePt t="24138" x="1443038" y="1435100"/>
          <p14:tracePt t="24145" x="1427163" y="1435100"/>
          <p14:tracePt t="24153" x="1411288" y="1435100"/>
          <p14:tracePt t="24168" x="1403350" y="1435100"/>
          <p14:tracePt t="24169" x="1387475" y="1435100"/>
          <p14:tracePt t="24175" x="1371600" y="1435100"/>
          <p14:tracePt t="24183" x="1339850" y="1427163"/>
          <p14:tracePt t="24191" x="1316038" y="1419225"/>
          <p14:tracePt t="24198" x="1284288" y="1411288"/>
          <p14:tracePt t="24205" x="1227138" y="1403350"/>
          <p14:tracePt t="24221" x="1092200" y="1363663"/>
          <p14:tracePt t="24228" x="1020763" y="1355725"/>
          <p14:tracePt t="24236" x="949325" y="1347788"/>
          <p14:tracePt t="24243" x="876300" y="1339850"/>
          <p14:tracePt t="24251" x="796925" y="1339850"/>
          <p14:tracePt t="24265" x="709613" y="1339850"/>
          <p14:tracePt t="24273" x="558800" y="1339850"/>
          <p14:tracePt t="24281" x="493713" y="1339850"/>
          <p14:tracePt t="24288" x="454025" y="1339850"/>
          <p14:tracePt t="24295" x="438150" y="1339850"/>
          <p14:tracePt t="24310" x="422275" y="1339850"/>
          <p14:tracePt t="24325" x="414338" y="1339850"/>
          <p14:tracePt t="24340" x="406400" y="1339850"/>
          <p14:tracePt t="24475" x="414338" y="1339850"/>
          <p14:tracePt t="24484" x="438150" y="1339850"/>
          <p14:tracePt t="24498" x="461963" y="1339850"/>
          <p14:tracePt t="24505" x="485775" y="1339850"/>
          <p14:tracePt t="24506" x="525463" y="1355725"/>
          <p14:tracePt t="24512" x="590550" y="1371600"/>
          <p14:tracePt t="24521" x="638175" y="1379538"/>
          <p14:tracePt t="24528" x="693738" y="1387475"/>
          <p14:tracePt t="24537" x="749300" y="1403350"/>
          <p14:tracePt t="24551" x="804863" y="1411288"/>
          <p14:tracePt t="24558" x="844550" y="1419225"/>
          <p14:tracePt t="24566" x="868363" y="1419225"/>
          <p14:tracePt t="24573" x="884238" y="1419225"/>
          <p14:tracePt t="24580" x="900113" y="1419225"/>
          <p14:tracePt t="24595" x="908050" y="1419225"/>
          <p14:tracePt t="25293" x="917575" y="1419225"/>
          <p14:tracePt t="25300" x="925513" y="1419225"/>
          <p14:tracePt t="25316" x="941388" y="1411288"/>
          <p14:tracePt t="25331" x="957263" y="1403350"/>
          <p14:tracePt t="25337" x="973138" y="1395413"/>
          <p14:tracePt t="25338" x="989013" y="1395413"/>
          <p14:tracePt t="25345" x="996950" y="1387475"/>
          <p14:tracePt t="25353" x="1012825" y="1387475"/>
          <p14:tracePt t="25361" x="1020763" y="1379538"/>
          <p14:tracePt t="25375" x="1036638" y="1379538"/>
          <p14:tracePt t="25397" x="1044575" y="1379538"/>
          <p14:tracePt t="25405" x="1044575" y="1371600"/>
          <p14:tracePt t="25413" x="1052513" y="1371600"/>
          <p14:tracePt t="25451" x="1060450" y="1363663"/>
          <p14:tracePt t="25453" x="1068388" y="1363663"/>
          <p14:tracePt t="25466" x="1076325" y="1363663"/>
          <p14:tracePt t="25840" x="1084263" y="1363663"/>
          <p14:tracePt t="25841" x="1084263" y="1355725"/>
          <p14:tracePt t="26388" x="1092200" y="1355725"/>
          <p14:tracePt t="26770" x="1100138" y="1355725"/>
          <p14:tracePt t="26838" x="1108075" y="1355725"/>
          <p14:tracePt t="27055" x="1116013" y="1355725"/>
          <p14:tracePt t="27093" x="1123950" y="1355725"/>
          <p14:tracePt t="27116" x="1131888" y="1355725"/>
          <p14:tracePt t="27131" x="1139825" y="1355725"/>
          <p14:tracePt t="27169" x="1147763" y="1355725"/>
          <p14:tracePt t="27175" x="1155700" y="1355725"/>
          <p14:tracePt t="27235" x="1163638" y="1355725"/>
          <p14:tracePt t="31221" x="1203325" y="1355725"/>
          <p14:tracePt t="31224" x="1235075" y="1355725"/>
          <p14:tracePt t="31226" x="1243013" y="1355725"/>
          <p14:tracePt t="31227" x="1258888" y="1355725"/>
          <p14:tracePt t="31233" x="1266825" y="1355725"/>
          <p14:tracePt t="31240" x="1274763" y="1355725"/>
          <p14:tracePt t="31248" x="1284288" y="1355725"/>
          <p14:tracePt t="31279" x="1363663" y="1355725"/>
          <p14:tracePt t="31280" x="1403350" y="1363663"/>
          <p14:tracePt t="31294" x="1474788" y="1363663"/>
          <p14:tracePt t="31301" x="1490663" y="1363663"/>
          <p14:tracePt t="31308" x="1514475" y="1363663"/>
          <p14:tracePt t="31316" x="1530350" y="1363663"/>
          <p14:tracePt t="31332" x="1577975" y="1371600"/>
          <p14:tracePt t="31338" x="1593850" y="1371600"/>
          <p14:tracePt t="31345" x="1617663" y="1371600"/>
          <p14:tracePt t="31353" x="1641475" y="1379538"/>
          <p14:tracePt t="31368" x="1674813" y="1379538"/>
          <p14:tracePt t="31368" x="1722438" y="1379538"/>
          <p14:tracePt t="31376" x="1770063" y="1387475"/>
          <p14:tracePt t="31383" x="1817688" y="1387475"/>
          <p14:tracePt t="31391" x="1881188" y="1395413"/>
          <p14:tracePt t="31398" x="1968500" y="1395413"/>
          <p14:tracePt t="31406" x="2041525" y="1395413"/>
          <p14:tracePt t="31421" x="2112963" y="1403350"/>
          <p14:tracePt t="31436" x="2247900" y="1411288"/>
          <p14:tracePt t="31436" x="2311400" y="1411288"/>
          <p14:tracePt t="31444" x="2374900" y="1411288"/>
          <p14:tracePt t="31450" x="2416175" y="1411288"/>
          <p14:tracePt t="31458" x="2455863" y="1411288"/>
          <p14:tracePt t="31465" x="2503488" y="1411288"/>
          <p14:tracePt t="31473" x="2535238" y="1411288"/>
          <p14:tracePt t="31481" x="2566988" y="1411288"/>
          <p14:tracePt t="31488" x="2590800" y="1411288"/>
          <p14:tracePt t="31495" x="2606675" y="1411288"/>
          <p14:tracePt t="31504" x="2614613" y="1411288"/>
          <p14:tracePt t="31511" x="2630488" y="1411288"/>
          <p14:tracePt t="31519" x="2638425" y="1411288"/>
          <p14:tracePt t="31526" x="2654300" y="1411288"/>
          <p14:tracePt t="31533" x="2670175" y="1411288"/>
          <p14:tracePt t="31555" x="2678113" y="1411288"/>
          <p14:tracePt t="31564" x="2686050" y="1411288"/>
          <p14:tracePt t="31571" x="2693988" y="1411288"/>
          <p14:tracePt t="31594" x="2701925" y="1411288"/>
          <p14:tracePt t="32118" x="2701925" y="1419225"/>
          <p14:tracePt t="32546" x="2709863" y="1419225"/>
          <p14:tracePt t="32688" x="2709863" y="1443038"/>
          <p14:tracePt t="32703" x="2709863" y="1474788"/>
          <p14:tracePt t="32704" x="2701925" y="1514475"/>
          <p14:tracePt t="32719" x="2693988" y="1514475"/>
          <p14:tracePt t="32727" x="2693988" y="1466850"/>
          <p14:tracePt t="32733" x="2678113" y="1427163"/>
          <p14:tracePt t="32996" x="2638425" y="1450975"/>
          <p14:tracePt t="32997" x="2630488" y="1450975"/>
          <p14:tracePt t="33003" x="2614613" y="1427163"/>
          <p14:tracePt t="33010" x="2606675" y="1419225"/>
          <p14:tracePt t="33018" x="2590800" y="1411288"/>
          <p14:tracePt t="33026" x="2566988" y="1403350"/>
          <p14:tracePt t="33034" x="2543175" y="1395413"/>
          <p14:tracePt t="33041" x="2495550" y="1379538"/>
          <p14:tracePt t="33048" x="2439988" y="1363663"/>
          <p14:tracePt t="33056" x="2384425" y="1347788"/>
          <p14:tracePt t="33064" x="2343150" y="1339850"/>
          <p14:tracePt t="33071" x="2303463" y="1331913"/>
          <p14:tracePt t="33086" x="2247900" y="1316038"/>
          <p14:tracePt t="33094" x="2216150" y="1308100"/>
          <p14:tracePt t="33101" x="2192338" y="1308100"/>
          <p14:tracePt t="33108" x="2152650" y="1308100"/>
          <p14:tracePt t="33116" x="2120900" y="1300163"/>
          <p14:tracePt t="33123" x="2097088" y="1300163"/>
          <p14:tracePt t="33131" x="2065338" y="1300163"/>
          <p14:tracePt t="33138" x="2057400" y="1300163"/>
          <p14:tracePt t="33153" x="2000250" y="1300163"/>
          <p14:tracePt t="33161" x="1976438" y="1300163"/>
          <p14:tracePt t="33168" x="1952625" y="1300163"/>
          <p14:tracePt t="33176" x="1928813" y="1300163"/>
          <p14:tracePt t="33183" x="1912938" y="1300163"/>
          <p14:tracePt t="33191" x="1897063" y="1300163"/>
          <p14:tracePt t="33198" x="1881188" y="1300163"/>
          <p14:tracePt t="33206" x="1873250" y="1300163"/>
          <p14:tracePt t="33221" x="1865313" y="1300163"/>
          <p14:tracePt t="33228" x="1857375" y="1300163"/>
          <p14:tracePt t="33243" x="1849438" y="1300163"/>
          <p14:tracePt t="33250" x="1849438" y="1292225"/>
          <p14:tracePt t="33265" x="1841500" y="1292225"/>
          <p14:tracePt t="33274" x="1825625" y="1284288"/>
          <p14:tracePt t="33281" x="1817688" y="1276350"/>
          <p14:tracePt t="33288" x="1801813" y="1268413"/>
          <p14:tracePt t="33296" x="1801813" y="1260475"/>
          <p14:tracePt t="33311" x="1785938" y="1252538"/>
          <p14:tracePt t="33312" x="1785938" y="1236663"/>
          <p14:tracePt t="33329" x="1770063" y="1236663"/>
          <p14:tracePt t="33334" x="1762125" y="1220788"/>
          <p14:tracePt t="33341" x="1762125" y="1212850"/>
          <p14:tracePt t="33348" x="1754188" y="1212850"/>
          <p14:tracePt t="33366" x="1746250" y="1195388"/>
          <p14:tracePt t="33385" x="1738313" y="1187450"/>
          <p14:tracePt t="33387" x="1730375" y="1187450"/>
          <p14:tracePt t="33393" x="1730375" y="1179513"/>
          <p14:tracePt t="33401" x="1722438" y="1179513"/>
          <p14:tracePt t="33408" x="1714500" y="1179513"/>
          <p14:tracePt t="33424" x="1706563" y="1171575"/>
          <p14:tracePt t="33430" x="1698625" y="1163638"/>
          <p14:tracePt t="33438" x="1690688" y="1163638"/>
          <p14:tracePt t="33446" x="1682750" y="1155700"/>
          <p14:tracePt t="33453" x="1674813" y="1147763"/>
          <p14:tracePt t="33461" x="1658938" y="1147763"/>
          <p14:tracePt t="33483" x="1651000" y="1139825"/>
          <p14:tracePt t="33551" x="1641475" y="1139825"/>
          <p14:tracePt t="33558" x="1641475" y="1147763"/>
          <p14:tracePt t="33566" x="1633538" y="1155700"/>
          <p14:tracePt t="33574" x="1633538" y="1163638"/>
          <p14:tracePt t="33588" x="1625600" y="1212850"/>
          <p14:tracePt t="33596" x="1625600" y="1228725"/>
          <p14:tracePt t="33603" x="1625600" y="1244600"/>
          <p14:tracePt t="33611" x="1625600" y="1260475"/>
          <p14:tracePt t="33618" x="1625600" y="1276350"/>
          <p14:tracePt t="33626" x="1625600" y="1292225"/>
          <p14:tracePt t="33641" x="1625600" y="1308100"/>
          <p14:tracePt t="33642" x="1625600" y="1316038"/>
          <p14:tracePt t="33649" x="1633538" y="1323975"/>
          <p14:tracePt t="33656" x="1641475" y="1347788"/>
          <p14:tracePt t="33663" x="1651000" y="1355725"/>
          <p14:tracePt t="33671" x="1666875" y="1363663"/>
          <p14:tracePt t="33680" x="1682750" y="1387475"/>
          <p14:tracePt t="33686" x="1698625" y="1403350"/>
          <p14:tracePt t="33693" x="1714500" y="1411288"/>
          <p14:tracePt t="33701" x="1730375" y="1419225"/>
          <p14:tracePt t="33708" x="1746250" y="1435100"/>
          <p14:tracePt t="33716" x="1770063" y="1443038"/>
          <p14:tracePt t="33725" x="1778000" y="1443038"/>
          <p14:tracePt t="33730" x="1801813" y="1443038"/>
          <p14:tracePt t="33738" x="1825625" y="1450975"/>
          <p14:tracePt t="33753" x="1833563" y="1450975"/>
          <p14:tracePt t="33754" x="1849438" y="1450975"/>
          <p14:tracePt t="33777" x="1905000" y="1443038"/>
          <p14:tracePt t="33783" x="1920875" y="1435100"/>
          <p14:tracePt t="33791" x="1936750" y="1427163"/>
          <p14:tracePt t="33798" x="1952625" y="1411288"/>
          <p14:tracePt t="33806" x="1960563" y="1403350"/>
          <p14:tracePt t="33813" x="1968500" y="1387475"/>
          <p14:tracePt t="33828" x="1976438" y="1355725"/>
          <p14:tracePt t="33830" x="1976438" y="1339850"/>
          <p14:tracePt t="33836" x="1976438" y="1316038"/>
          <p14:tracePt t="33843" x="1976438" y="1300163"/>
          <p14:tracePt t="33851" x="1976438" y="1284288"/>
          <p14:tracePt t="33858" x="1976438" y="1268413"/>
          <p14:tracePt t="33866" x="1968500" y="1244600"/>
          <p14:tracePt t="33880" x="1960563" y="1220788"/>
          <p14:tracePt t="33881" x="1944688" y="1187450"/>
          <p14:tracePt t="33888" x="1928813" y="1171575"/>
          <p14:tracePt t="33896" x="1912938" y="1155700"/>
          <p14:tracePt t="33903" x="1881188" y="1123950"/>
          <p14:tracePt t="33910" x="1865313" y="1108075"/>
          <p14:tracePt t="33918" x="1841500" y="1084263"/>
          <p14:tracePt t="33934" x="1809750" y="1068388"/>
          <p14:tracePt t="33941" x="1793875" y="1060450"/>
          <p14:tracePt t="33956" x="1785938" y="1060450"/>
          <p14:tracePt t="33963" x="1778000" y="1060450"/>
          <p14:tracePt t="33978" x="1778000" y="1052513"/>
          <p14:tracePt t="33985" x="1762125" y="1052513"/>
          <p14:tracePt t="33986" x="1754188" y="1052513"/>
          <p14:tracePt t="33993" x="1746250" y="1044575"/>
          <p14:tracePt t="34001" x="1738313" y="1044575"/>
          <p14:tracePt t="34009" x="1730375" y="1036638"/>
          <p14:tracePt t="34016" x="1714500" y="1036638"/>
          <p14:tracePt t="34023" x="1706563" y="1028700"/>
          <p14:tracePt t="34046" x="1698625" y="1028700"/>
          <p14:tracePt t="34053" x="1690688" y="1020763"/>
          <p14:tracePt t="34054" x="1674813" y="1020763"/>
          <p14:tracePt t="34068" x="1666875" y="1020763"/>
          <p14:tracePt t="34090" x="1658938" y="1020763"/>
          <p14:tracePt t="34091" x="1651000" y="1020763"/>
          <p14:tracePt t="34098" x="1641475" y="1020763"/>
          <p14:tracePt t="34114" x="1633538" y="1020763"/>
          <p14:tracePt t="34121" x="1625600" y="1028700"/>
          <p14:tracePt t="34129" x="1593850" y="1052513"/>
          <p14:tracePt t="34143" x="1577975" y="1068388"/>
          <p14:tracePt t="34144" x="1562100" y="1084263"/>
          <p14:tracePt t="34151" x="1554163" y="1100138"/>
          <p14:tracePt t="34166" x="1546225" y="1108075"/>
          <p14:tracePt t="34166" x="1538288" y="1123950"/>
          <p14:tracePt t="34179" x="1530350" y="1131888"/>
          <p14:tracePt t="34180" x="1530350" y="1139825"/>
          <p14:tracePt t="34211" x="1530350" y="1147763"/>
          <p14:tracePt t="34213" x="1522413" y="1163638"/>
          <p14:tracePt t="34213" x="1514475" y="1187450"/>
          <p14:tracePt t="34226" x="1514475" y="1212850"/>
          <p14:tracePt t="34233" x="1514475" y="1220788"/>
          <p14:tracePt t="34241" x="1506538" y="1236663"/>
          <p14:tracePt t="34248" x="1506538" y="1244600"/>
          <p14:tracePt t="34256" x="1506538" y="1260475"/>
          <p14:tracePt t="34270" x="1506538" y="1276350"/>
          <p14:tracePt t="34271" x="1506538" y="1292225"/>
          <p14:tracePt t="34279" x="1506538" y="1308100"/>
          <p14:tracePt t="34286" x="1506538" y="1323975"/>
          <p14:tracePt t="34292" x="1506538" y="1331913"/>
          <p14:tracePt t="34301" x="1506538" y="1339850"/>
          <p14:tracePt t="34316" x="1506538" y="1355725"/>
          <p14:tracePt t="34318" x="1506538" y="1363663"/>
          <p14:tracePt t="34325" x="1514475" y="1371600"/>
          <p14:tracePt t="34332" x="1530350" y="1379538"/>
          <p14:tracePt t="34338" x="1538288" y="1395413"/>
          <p14:tracePt t="34346" x="1554163" y="1411288"/>
          <p14:tracePt t="34353" x="1562100" y="1419225"/>
          <p14:tracePt t="34361" x="1577975" y="1443038"/>
          <p14:tracePt t="34368" x="1601788" y="1450975"/>
          <p14:tracePt t="34384" x="1625600" y="1466850"/>
          <p14:tracePt t="34390" x="1658938" y="1490663"/>
          <p14:tracePt t="34398" x="1682750" y="1498600"/>
          <p14:tracePt t="34406" x="1698625" y="1506538"/>
          <p14:tracePt t="34413" x="1722438" y="1514475"/>
          <p14:tracePt t="34429" x="1730375" y="1514475"/>
          <p14:tracePt t="34443" x="1762125" y="1522413"/>
          <p14:tracePt t="34445" x="1793875" y="1522413"/>
          <p14:tracePt t="34451" x="1801813" y="1514475"/>
          <p14:tracePt t="34459" x="1825625" y="1506538"/>
          <p14:tracePt t="34466" x="1833563" y="1482725"/>
          <p14:tracePt t="34473" x="1849438" y="1450975"/>
          <p14:tracePt t="34481" x="1865313" y="1419225"/>
          <p14:tracePt t="34488" x="1865313" y="1395413"/>
          <p14:tracePt t="34496" x="1873250" y="1379538"/>
          <p14:tracePt t="34503" x="1873250" y="1355725"/>
          <p14:tracePt t="34511" x="1873250" y="1331913"/>
          <p14:tracePt t="34518" x="1873250" y="1316038"/>
          <p14:tracePt t="34533" x="1873250" y="1300163"/>
          <p14:tracePt t="34548" x="1873250" y="1284288"/>
          <p14:tracePt t="34549" x="1873250" y="1252538"/>
          <p14:tracePt t="34556" x="1873250" y="1236663"/>
          <p14:tracePt t="34563" x="1873250" y="1228725"/>
          <p14:tracePt t="34570" x="1857375" y="1212850"/>
          <p14:tracePt t="34594" x="1833563" y="1187450"/>
          <p14:tracePt t="34595" x="1817688" y="1171575"/>
          <p14:tracePt t="34608" x="1793875" y="1147763"/>
          <p14:tracePt t="34616" x="1762125" y="1131888"/>
          <p14:tracePt t="34623" x="1746250" y="1123950"/>
          <p14:tracePt t="34631" x="1730375" y="1108075"/>
          <p14:tracePt t="34646" x="1714500" y="1100138"/>
          <p14:tracePt t="34647" x="1698625" y="1092200"/>
          <p14:tracePt t="34662" x="1666875" y="1068388"/>
          <p14:tracePt t="34668" x="1651000" y="1060450"/>
          <p14:tracePt t="34676" x="1641475" y="1060450"/>
          <p14:tracePt t="34684" x="1625600" y="1052513"/>
          <p14:tracePt t="34691" x="1617663" y="1044575"/>
          <p14:tracePt t="34706" x="1609725" y="1044575"/>
          <p14:tracePt t="34721" x="1601788" y="1044575"/>
          <p14:tracePt t="34736" x="1593850" y="1044575"/>
          <p14:tracePt t="34743" x="1585913" y="1044575"/>
          <p14:tracePt t="34750" x="1577975" y="1044575"/>
          <p14:tracePt t="34759" x="1570038" y="1044575"/>
          <p14:tracePt t="34766" x="1562100" y="1044575"/>
          <p14:tracePt t="34773" x="1554163" y="1052513"/>
          <p14:tracePt t="34781" x="1538288" y="1060450"/>
          <p14:tracePt t="34788" x="1538288" y="1068388"/>
          <p14:tracePt t="34796" x="1522413" y="1068388"/>
          <p14:tracePt t="34803" x="1514475" y="1084263"/>
          <p14:tracePt t="34811" x="1506538" y="1092200"/>
          <p14:tracePt t="34818" x="1498600" y="1100138"/>
          <p14:tracePt t="34826" x="1498600" y="1123950"/>
          <p14:tracePt t="34833" x="1490663" y="1139825"/>
          <p14:tracePt t="34840" x="1490663" y="1147763"/>
          <p14:tracePt t="34848" x="1482725" y="1163638"/>
          <p14:tracePt t="34855" x="1482725" y="1179513"/>
          <p14:tracePt t="34863" x="1482725" y="1195388"/>
          <p14:tracePt t="34886" x="1490663" y="1228725"/>
          <p14:tracePt t="34887" x="1498600" y="1244600"/>
          <p14:tracePt t="34894" x="1514475" y="1260475"/>
          <p14:tracePt t="34901" x="1514475" y="1276350"/>
          <p14:tracePt t="34909" x="1530350" y="1284288"/>
          <p14:tracePt t="34916" x="1530350" y="1292225"/>
          <p14:tracePt t="34924" x="1546225" y="1300163"/>
          <p14:tracePt t="34938" x="1554163" y="1308100"/>
          <p14:tracePt t="34938" x="1562100" y="1308100"/>
          <p14:tracePt t="34946" x="1570038" y="1316038"/>
          <p14:tracePt t="34953" x="1577975" y="1323975"/>
          <p14:tracePt t="34961" x="1585913" y="1323975"/>
          <p14:tracePt t="34976" x="1601788" y="1323975"/>
          <p14:tracePt t="34991" x="1601788" y="1331913"/>
          <p14:tracePt t="34993" x="1609725" y="1331913"/>
          <p14:tracePt t="34998" x="1617663" y="1331913"/>
          <p14:tracePt t="35005" x="1625600" y="1331913"/>
          <p14:tracePt t="35013" x="1633538" y="1331913"/>
          <p14:tracePt t="35021" x="1651000" y="1331913"/>
          <p14:tracePt t="35029" x="1658938" y="1331913"/>
          <p14:tracePt t="35044" x="1666875" y="1331913"/>
          <p14:tracePt t="35045" x="1682750" y="1331913"/>
          <p14:tracePt t="35051" x="1698625" y="1331913"/>
          <p14:tracePt t="35059" x="1706563" y="1331913"/>
          <p14:tracePt t="35066" x="1714500" y="1331913"/>
          <p14:tracePt t="35074" x="1722438" y="1331913"/>
          <p14:tracePt t="35096" x="1746250" y="1308100"/>
          <p14:tracePt t="35103" x="1762125" y="1292225"/>
          <p14:tracePt t="35111" x="1770063" y="1268413"/>
          <p14:tracePt t="35118" x="1785938" y="1252538"/>
          <p14:tracePt t="35125" x="1793875" y="1228725"/>
          <p14:tracePt t="35148" x="1809750" y="1212850"/>
          <p14:tracePt t="35149" x="1817688" y="1171575"/>
          <p14:tracePt t="35150" x="1825625" y="1123950"/>
          <p14:tracePt t="35156" x="1833563" y="1092200"/>
          <p14:tracePt t="35163" x="1833563" y="1076325"/>
          <p14:tracePt t="35170" x="1833563" y="1060450"/>
          <p14:tracePt t="35179" x="1833563" y="1052513"/>
          <p14:tracePt t="35185" x="1833563" y="1044575"/>
          <p14:tracePt t="35201" x="1833563" y="1028700"/>
          <p14:tracePt t="35216" x="1825625" y="1020763"/>
          <p14:tracePt t="35224" x="1825625" y="1012825"/>
          <p14:tracePt t="35231" x="1817688" y="1012825"/>
          <p14:tracePt t="35238" x="1817688" y="1004888"/>
          <p14:tracePt t="35275" x="1809750" y="1004888"/>
          <p14:tracePt t="35283" x="1801813" y="1004888"/>
          <p14:tracePt t="35292" x="1793875" y="1004888"/>
          <p14:tracePt t="35307" x="1785938" y="1004888"/>
          <p14:tracePt t="35320" x="1778000" y="1004888"/>
          <p14:tracePt t="35322" x="1770063" y="1004888"/>
          <p14:tracePt t="35329" x="1762125" y="1004888"/>
          <p14:tracePt t="35344" x="1746250" y="1004888"/>
          <p14:tracePt t="35359" x="1738313" y="1004888"/>
          <p14:tracePt t="35373" x="1738313" y="1012825"/>
          <p14:tracePt t="35381" x="1722438" y="1012825"/>
          <p14:tracePt t="35388" x="1706563" y="1020763"/>
          <p14:tracePt t="35388" x="1706563" y="1028700"/>
          <p14:tracePt t="35395" x="1690688" y="1036638"/>
          <p14:tracePt t="35404" x="1674813" y="1044575"/>
          <p14:tracePt t="35411" x="1658938" y="1052513"/>
          <p14:tracePt t="35418" x="1651000" y="1060450"/>
          <p14:tracePt t="35442" x="1593850" y="1108075"/>
          <p14:tracePt t="35448" x="1577975" y="1116013"/>
          <p14:tracePt t="35456" x="1562100" y="1131888"/>
          <p14:tracePt t="35463" x="1554163" y="1131888"/>
          <p14:tracePt t="35471" x="1538288" y="1147763"/>
          <p14:tracePt t="35479" x="1538288" y="1155700"/>
          <p14:tracePt t="35493" x="1530350" y="1163638"/>
          <p14:tracePt t="35495" x="1530350" y="1171575"/>
          <p14:tracePt t="35500" x="1522413" y="1171575"/>
          <p14:tracePt t="35508" x="1514475" y="1187450"/>
          <p14:tracePt t="35546" x="1506538" y="1204913"/>
          <p14:tracePt t="35555" x="1498600" y="1228725"/>
          <p14:tracePt t="35561" x="1490663" y="1252538"/>
          <p14:tracePt t="35568" x="1490663" y="1268413"/>
          <p14:tracePt t="35583" x="1490663" y="1284288"/>
          <p14:tracePt t="35591" x="1482725" y="1292225"/>
          <p14:tracePt t="35598" x="1482725" y="1300163"/>
          <p14:tracePt t="35606" x="1482725" y="1308100"/>
          <p14:tracePt t="35613" x="1482725" y="1316038"/>
          <p14:tracePt t="35629" x="1482725" y="1323975"/>
          <p14:tracePt t="35652" x="1482725" y="1355725"/>
          <p14:tracePt t="35666" x="1498600" y="1379538"/>
          <p14:tracePt t="35674" x="1506538" y="1395413"/>
          <p14:tracePt t="35681" x="1514475" y="1395413"/>
          <p14:tracePt t="35688" x="1522413" y="1411288"/>
          <p14:tracePt t="35695" x="1538288" y="1427163"/>
          <p14:tracePt t="35711" x="1554163" y="1435100"/>
          <p14:tracePt t="35719" x="1593850" y="1458913"/>
          <p14:tracePt t="35725" x="1609725" y="1458913"/>
          <p14:tracePt t="35734" x="1625600" y="1466850"/>
          <p14:tracePt t="35741" x="1641475" y="1466850"/>
          <p14:tracePt t="35748" x="1658938" y="1474788"/>
          <p14:tracePt t="35756" x="1674813" y="1474788"/>
          <p14:tracePt t="35771" x="1698625" y="1474788"/>
          <p14:tracePt t="35778" x="1714500" y="1474788"/>
          <p14:tracePt t="35786" x="1730375" y="1474788"/>
          <p14:tracePt t="35794" x="1738313" y="1474788"/>
          <p14:tracePt t="35800" x="1746250" y="1474788"/>
          <p14:tracePt t="35808" x="1762125" y="1466850"/>
          <p14:tracePt t="35829" x="1778000" y="1466850"/>
          <p14:tracePt t="35834" x="1785938" y="1458913"/>
          <p14:tracePt t="35838" x="1793875" y="1450975"/>
          <p14:tracePt t="35853" x="1801813" y="1443038"/>
          <p14:tracePt t="36445" x="1785938" y="1443038"/>
          <p14:tracePt t="36453" x="1770063" y="1443038"/>
          <p14:tracePt t="36461" x="1762125" y="1443038"/>
          <p14:tracePt t="36468" x="1746250" y="1443038"/>
          <p14:tracePt t="36477" x="1730375" y="1443038"/>
          <p14:tracePt t="36484" x="1714500" y="1443038"/>
          <p14:tracePt t="36495" x="1690688" y="1443038"/>
          <p14:tracePt t="36499" x="1674813" y="1450975"/>
          <p14:tracePt t="36507" x="1658938" y="1450975"/>
          <p14:tracePt t="36513" x="1651000" y="1450975"/>
          <p14:tracePt t="36521" x="1633538" y="1450975"/>
          <p14:tracePt t="36536" x="1633538" y="1458913"/>
          <p14:tracePt t="36537" x="1625600" y="1458913"/>
          <p14:tracePt t="36551" x="1617663" y="1466850"/>
          <p14:tracePt t="36558" x="1609725" y="1466850"/>
          <p14:tracePt t="36566" x="1601788" y="1466850"/>
          <p14:tracePt t="36574" x="1593850" y="1474788"/>
          <p14:tracePt t="36589" x="1585913" y="1474788"/>
          <p14:tracePt t="36603" x="1577975" y="1474788"/>
          <p14:tracePt t="36611" x="1570038" y="1474788"/>
          <p14:tracePt t="36618" x="1570038" y="1482725"/>
          <p14:tracePt t="36792" x="1577975" y="1482725"/>
          <p14:tracePt t="36798" x="1593850" y="1482725"/>
          <p14:tracePt t="36814" x="1609725" y="1482725"/>
          <p14:tracePt t="36828" x="1682750" y="1474788"/>
          <p14:tracePt t="36829" x="1698625" y="1474788"/>
          <p14:tracePt t="36836" x="1730375" y="1474788"/>
          <p14:tracePt t="36844" x="1754188" y="1474788"/>
          <p14:tracePt t="36851" x="1778000" y="1474788"/>
          <p14:tracePt t="36858" x="1801813" y="1474788"/>
          <p14:tracePt t="36866" x="1817688" y="1474788"/>
          <p14:tracePt t="36881" x="1841500" y="1474788"/>
          <p14:tracePt t="36893" x="1849438" y="1474788"/>
          <p14:tracePt t="36911" x="1857375" y="1474788"/>
          <p14:tracePt t="37106" x="1833563" y="1474788"/>
          <p14:tracePt t="37107" x="1825625" y="1482725"/>
          <p14:tracePt t="37113" x="1801813" y="1490663"/>
          <p14:tracePt t="37122" x="1785938" y="1490663"/>
          <p14:tracePt t="37128" x="1778000" y="1490663"/>
          <p14:tracePt t="37136" x="1762125" y="1498600"/>
          <p14:tracePt t="37144" x="1746250" y="1506538"/>
          <p14:tracePt t="37161" x="1738313" y="1506538"/>
          <p14:tracePt t="37174" x="1730375" y="1506538"/>
          <p14:tracePt t="37473" x="1730375" y="1498600"/>
          <p14:tracePt t="39725" x="1730375" y="1619250"/>
          <p14:tracePt t="39727" x="1730375" y="1706563"/>
          <p14:tracePt t="40819" x="1730375" y="1714500"/>
          <p14:tracePt t="40826" x="1730375" y="1762125"/>
          <p14:tracePt t="40833" x="1714500" y="1833563"/>
          <p14:tracePt t="40841" x="1690688" y="1890713"/>
          <p14:tracePt t="40848" x="1658938" y="1962150"/>
          <p14:tracePt t="40856" x="1633538" y="2065338"/>
          <p14:tracePt t="40871" x="1562100" y="2241550"/>
          <p14:tracePt t="40878" x="1530350" y="2328863"/>
          <p14:tracePt t="40886" x="1498600" y="2392363"/>
          <p14:tracePt t="40907" x="1435100" y="2519363"/>
          <p14:tracePt t="40909" x="1427163" y="2559050"/>
          <p14:tracePt t="40924" x="1403350" y="2616200"/>
          <p14:tracePt t="40938" x="1395413" y="2632075"/>
          <p14:tracePt t="40939" x="1395413" y="2647950"/>
          <p14:tracePt t="40946" x="1395413" y="2655888"/>
          <p14:tracePt t="40991" x="1387475" y="2671763"/>
          <p14:tracePt t="40992" x="1387475" y="2703513"/>
          <p14:tracePt t="41007" x="1363663" y="2767013"/>
          <p14:tracePt t="41013" x="1363663" y="2774950"/>
          <p14:tracePt t="41028" x="1347788" y="2814638"/>
          <p14:tracePt t="41043" x="1339850" y="2838450"/>
          <p14:tracePt t="41044" x="1331913" y="2854325"/>
          <p14:tracePt t="41050" x="1316038" y="2878138"/>
          <p14:tracePt t="41058" x="1308100" y="2901950"/>
          <p14:tracePt t="41066" x="1308100" y="2967038"/>
          <p14:tracePt t="41088" x="1308100" y="2998788"/>
          <p14:tracePt t="41095" x="1292225" y="3038475"/>
          <p14:tracePt t="41098" x="1274763" y="3078163"/>
          <p14:tracePt t="41106" x="1258888" y="3094038"/>
          <p14:tracePt t="41112" x="1250950" y="3101975"/>
          <p14:tracePt t="41118" x="1235075" y="3117850"/>
          <p14:tracePt t="41133" x="1227138" y="3133725"/>
          <p14:tracePt t="41141" x="1219200" y="3149600"/>
          <p14:tracePt t="41148" x="1211263" y="3149600"/>
          <p14:tracePt t="41150" x="1195388" y="3165475"/>
          <p14:tracePt t="41156" x="1187450" y="3165475"/>
          <p14:tracePt t="41163" x="1179513" y="3173413"/>
          <p14:tracePt t="41170" x="1171575" y="3173413"/>
          <p14:tracePt t="41193" x="1163638" y="3173413"/>
          <p14:tracePt t="41246" x="1155700" y="3173413"/>
          <p14:tracePt t="41254" x="1147763" y="3165475"/>
          <p14:tracePt t="41268" x="1139825" y="3149600"/>
          <p14:tracePt t="41269" x="1123950" y="3125788"/>
          <p14:tracePt t="41275" x="1108075" y="3109913"/>
          <p14:tracePt t="41283" x="1100138" y="3094038"/>
          <p14:tracePt t="41291" x="1092200" y="3086100"/>
          <p14:tracePt t="41298" x="1084263" y="3062288"/>
          <p14:tracePt t="41320" x="1076325" y="3054350"/>
          <p14:tracePt t="41321" x="1068388" y="3046413"/>
          <p14:tracePt t="41328" x="1068388" y="3038475"/>
          <p14:tracePt t="41343" x="1068388" y="3030538"/>
          <p14:tracePt t="41546" x="1060450" y="3046413"/>
          <p14:tracePt t="41553" x="1044575" y="3062288"/>
          <p14:tracePt t="41560" x="1044575" y="3078163"/>
          <p14:tracePt t="41568" x="1028700" y="3094038"/>
          <p14:tracePt t="41575" x="1020763" y="3109913"/>
          <p14:tracePt t="41598" x="1004888" y="3141663"/>
          <p14:tracePt t="41599" x="965200" y="3205163"/>
          <p14:tracePt t="41607" x="917575" y="3252788"/>
          <p14:tracePt t="41613" x="900113" y="3278188"/>
          <p14:tracePt t="41621" x="876300" y="3309938"/>
          <p14:tracePt t="41628" x="836613" y="3349625"/>
          <p14:tracePt t="41643" x="804863" y="3381375"/>
          <p14:tracePt t="41651" x="757238" y="3460750"/>
          <p14:tracePt t="41658" x="749300" y="3484563"/>
          <p14:tracePt t="41666" x="733425" y="3524250"/>
          <p14:tracePt t="41674" x="725488" y="3548063"/>
          <p14:tracePt t="41680" x="717550" y="3571875"/>
          <p14:tracePt t="41689" x="709613" y="3587750"/>
          <p14:tracePt t="41703" x="709613" y="3613150"/>
          <p14:tracePt t="41704" x="701675" y="3636963"/>
          <p14:tracePt t="41711" x="701675" y="3660775"/>
          <p14:tracePt t="41718" x="701675" y="3676650"/>
          <p14:tracePt t="41726" x="693738" y="3700463"/>
          <p14:tracePt t="41733" x="693738" y="3740150"/>
          <p14:tracePt t="41748" x="693738" y="3771900"/>
          <p14:tracePt t="41756" x="685800" y="3851275"/>
          <p14:tracePt t="41764" x="685800" y="3922713"/>
          <p14:tracePt t="41771" x="685800" y="3963988"/>
          <p14:tracePt t="41778" x="693738" y="4019550"/>
          <p14:tracePt t="41793" x="709613" y="4075113"/>
          <p14:tracePt t="41793" x="717550" y="4114800"/>
          <p14:tracePt t="41801" x="741363" y="4170363"/>
          <p14:tracePt t="41808" x="749300" y="4194175"/>
          <p14:tracePt t="41823" x="773113" y="4241800"/>
          <p14:tracePt t="41831" x="788988" y="4273550"/>
          <p14:tracePt t="41838" x="796925" y="4298950"/>
          <p14:tracePt t="41846" x="812800" y="4322763"/>
          <p14:tracePt t="41889" x="900113" y="4425950"/>
          <p14:tracePt t="41891" x="981075" y="4505325"/>
          <p14:tracePt t="41898" x="1004888" y="4529138"/>
          <p14:tracePt t="41913" x="1036638" y="4545013"/>
          <p14:tracePt t="41915" x="1084263" y="4576763"/>
          <p14:tracePt t="41929" x="1131888" y="4584700"/>
          <p14:tracePt t="41936" x="1219200" y="4633913"/>
          <p14:tracePt t="41943" x="1266825" y="4657725"/>
          <p14:tracePt t="41951" x="1292225" y="4665663"/>
          <p14:tracePt t="41981" x="1339850" y="4681538"/>
          <p14:tracePt t="41982" x="1419225" y="4689475"/>
          <p14:tracePt t="41982" x="1490663" y="4689475"/>
          <p14:tracePt t="41996" x="1609725" y="4616450"/>
          <p14:tracePt t="42003" x="1651000" y="4568825"/>
          <p14:tracePt t="42011" x="1674813" y="4537075"/>
          <p14:tracePt t="42033" x="1706563" y="4457700"/>
          <p14:tracePt t="42035" x="1770063" y="4273550"/>
          <p14:tracePt t="42048" x="1778000" y="4178300"/>
          <p14:tracePt t="42049" x="1778000" y="4075113"/>
          <p14:tracePt t="42056" x="1778000" y="3979863"/>
          <p14:tracePt t="42063" x="1778000" y="3922713"/>
          <p14:tracePt t="42071" x="1754188" y="3827463"/>
          <p14:tracePt t="42078" x="1730375" y="3771900"/>
          <p14:tracePt t="42086" x="1698625" y="3724275"/>
          <p14:tracePt t="42101" x="1666875" y="3684588"/>
          <p14:tracePt t="42108" x="1601788" y="3621088"/>
          <p14:tracePt t="42116" x="1554163" y="3563938"/>
          <p14:tracePt t="42123" x="1530350" y="3548063"/>
          <p14:tracePt t="42131" x="1490663" y="3516313"/>
          <p14:tracePt t="42153" x="1411288" y="3460750"/>
          <p14:tracePt t="42155" x="1363663" y="3436938"/>
          <p14:tracePt t="42161" x="1323975" y="3429000"/>
          <p14:tracePt t="42168" x="1284288" y="3413125"/>
          <p14:tracePt t="42176" x="1227138" y="3389313"/>
          <p14:tracePt t="42183" x="1171575" y="3373438"/>
          <p14:tracePt t="42198" x="1123950" y="3365500"/>
          <p14:tracePt t="42214" x="1044575" y="3341688"/>
          <p14:tracePt t="42214" x="1020763" y="3341688"/>
          <p14:tracePt t="42221" x="981075" y="3333750"/>
          <p14:tracePt t="42228" x="965200" y="3333750"/>
          <p14:tracePt t="42236" x="949325" y="3333750"/>
          <p14:tracePt t="42243" x="917575" y="3333750"/>
          <p14:tracePt t="42266" x="900113" y="3333750"/>
          <p14:tracePt t="42267" x="852488" y="3333750"/>
          <p14:tracePt t="42273" x="836613" y="3341688"/>
          <p14:tracePt t="42281" x="828675" y="3357563"/>
          <p14:tracePt t="42289" x="812800" y="3365500"/>
          <p14:tracePt t="42296" x="796925" y="3381375"/>
          <p14:tracePt t="42310" x="788988" y="3397250"/>
          <p14:tracePt t="42312" x="765175" y="3421063"/>
          <p14:tracePt t="42319" x="741363" y="3452813"/>
          <p14:tracePt t="42326" x="725488" y="3476625"/>
          <p14:tracePt t="42333" x="701675" y="3508375"/>
          <p14:tracePt t="42348" x="685800" y="3524250"/>
          <p14:tracePt t="42351" x="661988" y="3563938"/>
          <p14:tracePt t="42378" x="630238" y="3613150"/>
          <p14:tracePt t="42379" x="606425" y="3652838"/>
          <p14:tracePt t="42380" x="590550" y="3676650"/>
          <p14:tracePt t="42393" x="566738" y="3779838"/>
          <p14:tracePt t="42401" x="566738" y="3803650"/>
          <p14:tracePt t="42431" x="566738" y="3883025"/>
          <p14:tracePt t="42431" x="566738" y="3922713"/>
          <p14:tracePt t="42432" x="582613" y="3979863"/>
          <p14:tracePt t="42447" x="669925" y="4146550"/>
          <p14:tracePt t="42453" x="701675" y="4194175"/>
          <p14:tracePt t="42469" x="796925" y="4314825"/>
          <p14:tracePt t="42483" x="844550" y="4370388"/>
          <p14:tracePt t="42491" x="981075" y="4505325"/>
          <p14:tracePt t="42498" x="1044575" y="4560888"/>
          <p14:tracePt t="42506" x="1100138" y="4608513"/>
          <p14:tracePt t="42521" x="1163638" y="4657725"/>
          <p14:tracePt t="42528" x="1243013" y="4697413"/>
          <p14:tracePt t="42536" x="1316038" y="4745038"/>
          <p14:tracePt t="42543" x="1490663" y="4832350"/>
          <p14:tracePt t="42551" x="1577975" y="4864100"/>
          <p14:tracePt t="42558" x="1651000" y="4879975"/>
          <p14:tracePt t="42566" x="1738313" y="4887913"/>
          <p14:tracePt t="42574" x="1833563" y="4911725"/>
          <p14:tracePt t="42589" x="2025650" y="4911725"/>
          <p14:tracePt t="42603" x="2112963" y="4903788"/>
          <p14:tracePt t="42605" x="2232025" y="4879975"/>
          <p14:tracePt t="42611" x="2319338" y="4848225"/>
          <p14:tracePt t="42618" x="2392363" y="4808538"/>
          <p14:tracePt t="42634" x="2566988" y="4721225"/>
          <p14:tracePt t="42652" x="2838450" y="4600575"/>
          <p14:tracePt t="42657" x="2997200" y="4537075"/>
          <p14:tracePt t="42663" x="3100388" y="4489450"/>
          <p14:tracePt t="42671" x="3276600" y="4425950"/>
          <p14:tracePt t="42678" x="3451225" y="4362450"/>
          <p14:tracePt t="42686" x="3627438" y="4306888"/>
          <p14:tracePt t="42701" x="3817938" y="4257675"/>
          <p14:tracePt t="42708" x="4168775" y="4162425"/>
          <p14:tracePt t="42716" x="4321175" y="4122738"/>
          <p14:tracePt t="42725" x="4424363" y="4098925"/>
          <p14:tracePt t="42731" x="4464050" y="4083050"/>
          <p14:tracePt t="42746" x="4616450" y="4027488"/>
          <p14:tracePt t="42760" x="4703763" y="4003675"/>
          <p14:tracePt t="42761" x="4759325" y="3979863"/>
          <p14:tracePt t="42769" x="4838700" y="3956050"/>
          <p14:tracePt t="42776" x="4878388" y="3938588"/>
          <p14:tracePt t="42783" x="4933950" y="3914775"/>
          <p14:tracePt t="42791" x="4983163" y="3890963"/>
          <p14:tracePt t="42798" x="5030788" y="3859213"/>
          <p14:tracePt t="42814" x="5094288" y="3787775"/>
          <p14:tracePt t="42822" x="5157788" y="3724275"/>
          <p14:tracePt t="42828" x="5189538" y="3660775"/>
          <p14:tracePt t="42836" x="5213350" y="3605213"/>
          <p14:tracePt t="42843" x="5229225" y="3563938"/>
          <p14:tracePt t="42858" x="5245100" y="3508375"/>
          <p14:tracePt t="42866" x="5268913" y="3413125"/>
          <p14:tracePt t="42873" x="5276850" y="3381375"/>
          <p14:tracePt t="42881" x="5276850" y="3357563"/>
          <p14:tracePt t="42905" x="5292725" y="3294063"/>
          <p14:tracePt t="42934" x="5300663" y="3252788"/>
          <p14:tracePt t="42935" x="5318125" y="3213100"/>
          <p14:tracePt t="42948" x="5326063" y="3165475"/>
          <p14:tracePt t="42956" x="5334000" y="3149600"/>
          <p14:tracePt t="42986" x="5349875" y="3101975"/>
          <p14:tracePt t="42988" x="5365750" y="3006725"/>
          <p14:tracePt t="43002" x="5373688" y="2935288"/>
          <p14:tracePt t="43008" x="5373688" y="2919413"/>
          <p14:tracePt t="43030" x="5373688" y="2909888"/>
          <p14:tracePt t="43039" x="5381625" y="2878138"/>
          <p14:tracePt t="43046" x="5381625" y="2870200"/>
          <p14:tracePt t="43053" x="5381625" y="2862263"/>
          <p14:tracePt t="43055" x="5381625" y="2854325"/>
          <p14:tracePt t="43060" x="5381625" y="2846388"/>
          <p14:tracePt t="43076" x="5381625" y="2830513"/>
          <p14:tracePt t="43091" x="5373688" y="2814638"/>
          <p14:tracePt t="43091" x="5357813" y="2806700"/>
          <p14:tracePt t="43098" x="5334000" y="2790825"/>
          <p14:tracePt t="43106" x="5292725" y="2774950"/>
          <p14:tracePt t="43113" x="5260975" y="2759075"/>
          <p14:tracePt t="43121" x="5205413" y="2751138"/>
          <p14:tracePt t="43128" x="5141913" y="2743200"/>
          <p14:tracePt t="43135" x="5086350" y="2735263"/>
          <p14:tracePt t="43143" x="5054600" y="2735263"/>
          <p14:tracePt t="43158" x="4975225" y="2751138"/>
          <p14:tracePt t="43166" x="4933950" y="2774950"/>
          <p14:tracePt t="43173" x="4902200" y="2790825"/>
          <p14:tracePt t="43196" x="4862513" y="2838450"/>
          <p14:tracePt t="43198" x="4862513" y="2862263"/>
          <p14:tracePt t="43210" x="4862513" y="2886075"/>
          <p14:tracePt t="43211" x="4854575" y="2919413"/>
          <p14:tracePt t="43218" x="4854575" y="2951163"/>
          <p14:tracePt t="43226" x="4854575" y="2974975"/>
          <p14:tracePt t="43233" x="4854575" y="3006725"/>
          <p14:tracePt t="43241" x="4854575" y="3038475"/>
          <p14:tracePt t="43264" x="4951413" y="3117850"/>
          <p14:tracePt t="43271" x="5030788" y="3149600"/>
          <p14:tracePt t="43278" x="5102225" y="3149600"/>
          <p14:tracePt t="43285" x="5213350" y="3157538"/>
          <p14:tracePt t="43302" x="5532438" y="3125788"/>
          <p14:tracePt t="43315" x="5716588" y="3070225"/>
          <p14:tracePt t="43317" x="5891213" y="3014663"/>
          <p14:tracePt t="43323" x="6067425" y="2951163"/>
          <p14:tracePt t="43331" x="6178550" y="2909888"/>
          <p14:tracePt t="43338" x="6313488" y="2870200"/>
          <p14:tracePt t="43346" x="6426200" y="2822575"/>
          <p14:tracePt t="43354" x="6529388" y="2798763"/>
          <p14:tracePt t="43369" x="6648450" y="2774950"/>
          <p14:tracePt t="43376" x="6704013" y="2759075"/>
          <p14:tracePt t="43383" x="6719888" y="2759075"/>
          <p14:tracePt t="43390" x="6735763" y="2751138"/>
          <p14:tracePt t="43398" x="6751638" y="2743200"/>
          <p14:tracePt t="43406" x="6769100" y="2743200"/>
          <p14:tracePt t="43503" x="6751638" y="2743200"/>
          <p14:tracePt t="43510" x="6711950" y="2743200"/>
          <p14:tracePt t="43526" x="6672263" y="2743200"/>
          <p14:tracePt t="43526" x="6616700" y="2743200"/>
          <p14:tracePt t="43541" x="6418263" y="2743200"/>
          <p14:tracePt t="43548" x="6281738" y="2759075"/>
          <p14:tracePt t="43556" x="6115050" y="2798763"/>
          <p14:tracePt t="43563" x="5938838" y="2838450"/>
          <p14:tracePt t="43578" x="5788025" y="2886075"/>
          <p14:tracePt t="43579" x="5676900" y="2919413"/>
          <p14:tracePt t="43586" x="5468938" y="3014663"/>
          <p14:tracePt t="43602" x="5268913" y="3125788"/>
          <p14:tracePt t="43608" x="5205413" y="3173413"/>
          <p14:tracePt t="43616" x="5141913" y="3221038"/>
          <p14:tracePt t="43623" x="5102225" y="3262313"/>
          <p14:tracePt t="43631" x="5046663" y="3325813"/>
          <p14:tracePt t="43646" x="5014913" y="3365500"/>
          <p14:tracePt t="43654" x="4983163" y="3452813"/>
          <p14:tracePt t="43661" x="4975225" y="3492500"/>
          <p14:tracePt t="43668" x="4967288" y="3524250"/>
          <p14:tracePt t="43676" x="4967288" y="3548063"/>
          <p14:tracePt t="43684" x="4967288" y="3571875"/>
          <p14:tracePt t="43701" x="4967288" y="3644900"/>
          <p14:tracePt t="43714" x="4983163" y="3740150"/>
          <p14:tracePt t="43721" x="5006975" y="3795713"/>
          <p14:tracePt t="43728" x="5022850" y="3819525"/>
          <p14:tracePt t="43735" x="5054600" y="3867150"/>
          <p14:tracePt t="43743" x="5102225" y="3930650"/>
          <p14:tracePt t="43752" x="5149850" y="3979863"/>
          <p14:tracePt t="43766" x="5268913" y="4075113"/>
          <p14:tracePt t="43773" x="5326063" y="4114800"/>
          <p14:tracePt t="43781" x="5349875" y="4130675"/>
          <p14:tracePt t="43788" x="5413375" y="4154488"/>
          <p14:tracePt t="43796" x="5445125" y="4178300"/>
          <p14:tracePt t="43810" x="5484813" y="4194175"/>
          <p14:tracePt t="43819" x="5524500" y="4210050"/>
          <p14:tracePt t="43826" x="5540375" y="4217988"/>
          <p14:tracePt t="43833" x="5540375" y="4225925"/>
          <p14:tracePt t="43841" x="5564188" y="4233863"/>
          <p14:tracePt t="43856" x="5580063" y="4241800"/>
          <p14:tracePt t="43863" x="5603875" y="4241800"/>
          <p14:tracePt t="43878" x="5627688" y="4241800"/>
          <p14:tracePt t="43879" x="5667375" y="4241800"/>
          <p14:tracePt t="43886" x="5700713" y="4225925"/>
          <p14:tracePt t="43905" x="5716588" y="4210050"/>
          <p14:tracePt t="43908" x="5716588" y="4186238"/>
          <p14:tracePt t="43924" x="5716588" y="4162425"/>
          <p14:tracePt t="43926" x="5716588" y="4138613"/>
          <p14:tracePt t="43930" x="5635625" y="4059238"/>
          <p14:tracePt t="43938" x="5556250" y="3995738"/>
          <p14:tracePt t="43946" x="5389563" y="3906838"/>
          <p14:tracePt t="43954" x="5181600" y="3819525"/>
          <p14:tracePt t="43968" x="4999038" y="3787775"/>
          <p14:tracePt t="43976" x="4878388" y="3771900"/>
          <p14:tracePt t="43977" x="4783138" y="3771900"/>
          <p14:tracePt t="43983" x="4711700" y="3779838"/>
          <p14:tracePt t="43991" x="4656138" y="3779838"/>
          <p14:tracePt t="43998" x="4600575" y="3811588"/>
          <p14:tracePt t="44006" x="4551363" y="3835400"/>
          <p14:tracePt t="44013" x="4519613" y="3851275"/>
          <p14:tracePt t="44021" x="4511675" y="3867150"/>
          <p14:tracePt t="44028" x="4503738" y="3883025"/>
          <p14:tracePt t="44036" x="4495800" y="3898900"/>
          <p14:tracePt t="44052" x="4495800" y="3922713"/>
          <p14:tracePt t="44058" x="4495800" y="3948113"/>
          <p14:tracePt t="44065" x="4527550" y="3979863"/>
          <p14:tracePt t="44096" x="4551363" y="4003675"/>
          <p14:tracePt t="44097" x="4751388" y="4106863"/>
          <p14:tracePt t="44111" x="4983163" y="4154488"/>
          <p14:tracePt t="44118" x="5054600" y="4162425"/>
          <p14:tracePt t="44141" x="5118100" y="4162425"/>
          <p14:tracePt t="44142" x="5149850" y="4162425"/>
          <p14:tracePt t="44148" x="5197475" y="4162425"/>
          <p14:tracePt t="44155" x="5229225" y="4162425"/>
          <p14:tracePt t="44156" x="5237163" y="4162425"/>
          <p14:tracePt t="44163" x="5245100" y="4162425"/>
          <p14:tracePt t="44275" x="5221288" y="4162425"/>
          <p14:tracePt t="44291" x="5173663" y="4154488"/>
          <p14:tracePt t="44305" x="5133975" y="4154488"/>
          <p14:tracePt t="44322" x="5078413" y="4154488"/>
          <p14:tracePt t="44322" x="5030788" y="4154488"/>
          <p14:tracePt t="44329" x="4983163" y="4162425"/>
          <p14:tracePt t="44336" x="4951413" y="4170363"/>
          <p14:tracePt t="44343" x="4886325" y="4186238"/>
          <p14:tracePt t="44366" x="4814888" y="4202113"/>
          <p14:tracePt t="44373" x="4743450" y="4217988"/>
          <p14:tracePt t="44373" x="4656138" y="4233863"/>
          <p14:tracePt t="44374" x="4576763" y="4249738"/>
          <p14:tracePt t="44381" x="4495800" y="4265613"/>
          <p14:tracePt t="44388" x="4416425" y="4291013"/>
          <p14:tracePt t="44395" x="4321175" y="4306888"/>
          <p14:tracePt t="44418" x="4225925" y="4330700"/>
          <p14:tracePt t="44420" x="4113213" y="4362450"/>
          <p14:tracePt t="44426" x="3890963" y="4386263"/>
          <p14:tracePt t="44433" x="3778250" y="4386263"/>
          <p14:tracePt t="44442" x="3683000" y="4386263"/>
          <p14:tracePt t="44448" x="3532188" y="4370388"/>
          <p14:tracePt t="44464" x="3300413" y="4306888"/>
          <p14:tracePt t="44479" x="3189288" y="4281488"/>
          <p14:tracePt t="44486" x="3165475" y="4273550"/>
          <p14:tracePt t="44494" x="3149600" y="4265613"/>
          <p14:tracePt t="44501" x="3133725" y="4257675"/>
          <p14:tracePt t="44508" x="3092450" y="4241800"/>
          <p14:tracePt t="44516" x="3068638" y="4233863"/>
          <p14:tracePt t="44524" x="3013075" y="4194175"/>
          <p14:tracePt t="44531" x="2941638" y="4162425"/>
          <p14:tracePt t="44545" x="2878138" y="4130675"/>
          <p14:tracePt t="44554" x="2590800" y="4011613"/>
          <p14:tracePt t="44561" x="2384425" y="3922713"/>
          <p14:tracePt t="44568" x="2168525" y="3859213"/>
          <p14:tracePt t="44584" x="1817688" y="3763963"/>
          <p14:tracePt t="44598" x="1690688" y="3732213"/>
          <p14:tracePt t="44600" x="1617663" y="3724275"/>
          <p14:tracePt t="44605" x="1554163" y="3716338"/>
          <p14:tracePt t="44613" x="1466850" y="3700463"/>
          <p14:tracePt t="44621" x="1403350" y="3692525"/>
          <p14:tracePt t="44628" x="1355725" y="3684588"/>
          <p14:tracePt t="44651" x="1274763" y="3668713"/>
          <p14:tracePt t="44653" x="1235075" y="3668713"/>
          <p14:tracePt t="44658" x="1179513" y="3652838"/>
          <p14:tracePt t="44665" x="1131888" y="3644900"/>
          <p14:tracePt t="44673" x="1068388" y="3629025"/>
          <p14:tracePt t="44688" x="957263" y="3613150"/>
          <p14:tracePt t="44711" x="852488" y="3595688"/>
          <p14:tracePt t="44712" x="765175" y="3587750"/>
          <p14:tracePt t="44719" x="717550" y="3587750"/>
          <p14:tracePt t="44726" x="709613" y="3587750"/>
          <p14:tracePt t="44734" x="677863" y="3587750"/>
          <p14:tracePt t="44740" x="661988" y="3587750"/>
          <p14:tracePt t="44748" x="638175" y="3587750"/>
          <p14:tracePt t="44756" x="622300" y="3587750"/>
          <p14:tracePt t="44763" x="606425" y="3587750"/>
          <p14:tracePt t="44771" x="590550" y="3587750"/>
          <p14:tracePt t="44778" x="582613" y="3587750"/>
          <p14:tracePt t="44786" x="566738" y="3587750"/>
          <p14:tracePt t="44801" x="550863" y="3587750"/>
          <p14:tracePt t="44808" x="533400" y="3587750"/>
          <p14:tracePt t="44809" x="509588" y="3587750"/>
          <p14:tracePt t="44831" x="501650" y="3587750"/>
          <p14:tracePt t="44898" x="493713" y="3587750"/>
          <p14:tracePt t="44906" x="485775" y="3587750"/>
          <p14:tracePt t="44913" x="477838" y="3587750"/>
          <p14:tracePt t="45490" x="477838" y="3595688"/>
          <p14:tracePt t="45798" x="485775" y="3587750"/>
          <p14:tracePt t="45903" x="485775" y="3579813"/>
          <p14:tracePt t="45919" x="485775" y="3571875"/>
          <p14:tracePt t="45934" x="485775" y="3563938"/>
          <p14:tracePt t="45949" x="485775" y="3556000"/>
          <p14:tracePt t="45971" x="485775" y="3548063"/>
          <p14:tracePt t="46315" x="485775" y="3556000"/>
          <p14:tracePt t="46317" x="485775" y="3563938"/>
          <p14:tracePt t="46323" x="485775" y="3571875"/>
          <p14:tracePt t="46331" x="485775" y="3579813"/>
          <p14:tracePt t="46375" x="485775" y="3587750"/>
          <p14:tracePt t="46398" x="485775" y="3595688"/>
          <p14:tracePt t="46421" x="485775" y="3605213"/>
          <p14:tracePt t="46422" x="493713" y="3613150"/>
          <p14:tracePt t="46428" x="493713" y="3621088"/>
          <p14:tracePt t="46436" x="501650" y="3629025"/>
          <p14:tracePt t="46444" x="509588" y="3644900"/>
          <p14:tracePt t="46451" x="509588" y="3652838"/>
          <p14:tracePt t="46466" x="517525" y="3660775"/>
          <p14:tracePt t="46474" x="525463" y="3676650"/>
          <p14:tracePt t="46503" x="525463" y="3684588"/>
          <p14:tracePt t="46960" x="533400" y="3684588"/>
          <p14:tracePt t="46975" x="558800" y="3684588"/>
          <p14:tracePt t="46983" x="590550" y="3692525"/>
          <p14:tracePt t="46984" x="630238" y="3692525"/>
          <p14:tracePt t="46991" x="661988" y="3692525"/>
          <p14:tracePt t="46998" x="693738" y="3692525"/>
          <p14:tracePt t="47006" x="717550" y="3692525"/>
          <p14:tracePt t="47013" x="749300" y="3692525"/>
          <p14:tracePt t="47021" x="773113" y="3692525"/>
          <p14:tracePt t="47028" x="796925" y="3692525"/>
          <p14:tracePt t="47043" x="804863" y="3692525"/>
          <p14:tracePt t="47044" x="828675" y="3692525"/>
          <p14:tracePt t="47051" x="844550" y="3692525"/>
          <p14:tracePt t="47058" x="860425" y="3684588"/>
          <p14:tracePt t="47066" x="876300" y="3684588"/>
          <p14:tracePt t="47073" x="900113" y="3676650"/>
          <p14:tracePt t="47081" x="933450" y="3676650"/>
          <p14:tracePt t="47096" x="981075" y="3676650"/>
          <p14:tracePt t="47103" x="1004888" y="3676650"/>
          <p14:tracePt t="47111" x="1036638" y="3676650"/>
          <p14:tracePt t="47118" x="1060450" y="3668713"/>
          <p14:tracePt t="47126" x="1092200" y="3668713"/>
          <p14:tracePt t="47149" x="1147763" y="3652838"/>
          <p14:tracePt t="47150" x="1187450" y="3652838"/>
          <p14:tracePt t="47156" x="1227138" y="3644900"/>
          <p14:tracePt t="47164" x="1258888" y="3644900"/>
          <p14:tracePt t="47171" x="1292225" y="3644900"/>
          <p14:tracePt t="47178" x="1323975" y="3644900"/>
          <p14:tracePt t="47185" x="1339850" y="3644900"/>
          <p14:tracePt t="47193" x="1355725" y="3644900"/>
          <p14:tracePt t="47201" x="1363663" y="3644900"/>
          <p14:tracePt t="47470" x="1363663" y="3636963"/>
          <p14:tracePt t="47486" x="1331913" y="3605213"/>
          <p14:tracePt t="47487" x="1292225" y="3579813"/>
          <p14:tracePt t="47494" x="1227138" y="3563938"/>
          <p14:tracePt t="47501" x="1179513" y="3548063"/>
          <p14:tracePt t="47508" x="1123950" y="3548063"/>
          <p14:tracePt t="47516" x="1076325" y="3548063"/>
          <p14:tracePt t="47539" x="949325" y="3548063"/>
          <p14:tracePt t="47541" x="900113" y="3548063"/>
          <p14:tracePt t="47546" x="836613" y="3548063"/>
          <p14:tracePt t="47553" x="812800" y="3548063"/>
          <p14:tracePt t="47561" x="788988" y="3548063"/>
          <p14:tracePt t="47576" x="773113" y="3556000"/>
          <p14:tracePt t="47577" x="757238" y="3563938"/>
          <p14:tracePt t="47583" x="749300" y="3563938"/>
          <p14:tracePt t="47591" x="741363" y="3563938"/>
          <p14:tracePt t="47598" x="725488" y="3571875"/>
          <p14:tracePt t="47606" x="717550" y="3571875"/>
          <p14:tracePt t="47615" x="709613" y="3579813"/>
          <p14:tracePt t="47628" x="701675" y="3579813"/>
          <p14:tracePt t="47651" x="669925" y="3595688"/>
          <p14:tracePt t="47652" x="646113" y="3595688"/>
          <p14:tracePt t="47658" x="630238" y="3595688"/>
          <p14:tracePt t="47665" x="622300" y="3605213"/>
          <p14:tracePt t="47673" x="614363" y="3605213"/>
          <p14:tracePt t="47705" x="606425" y="3605213"/>
          <p14:tracePt t="47823" x="606425" y="3613150"/>
          <p14:tracePt t="47831" x="614363" y="3613150"/>
          <p14:tracePt t="47839" x="622300" y="3613150"/>
          <p14:tracePt t="47943" x="622300" y="3605213"/>
          <p14:tracePt t="47952" x="614363" y="3605213"/>
          <p14:tracePt t="47981" x="606425" y="3595688"/>
          <p14:tracePt t="47982" x="590550" y="3579813"/>
          <p14:tracePt t="47996" x="558800" y="3579813"/>
          <p14:tracePt t="48003" x="541338" y="3571875"/>
          <p14:tracePt t="48011" x="525463" y="3563938"/>
          <p14:tracePt t="48034" x="501650" y="3563938"/>
          <p14:tracePt t="48037" x="485775" y="3556000"/>
          <p14:tracePt t="48048" x="477838" y="3556000"/>
          <p14:tracePt t="48056" x="469900" y="3556000"/>
          <p14:tracePt t="48078" x="461963" y="3556000"/>
          <p14:tracePt t="48355" x="469900" y="3556000"/>
          <p14:tracePt t="48363" x="493713" y="3556000"/>
          <p14:tracePt t="48364" x="558800" y="3563938"/>
          <p14:tracePt t="48371" x="622300" y="3563938"/>
          <p14:tracePt t="48378" x="685800" y="3563938"/>
          <p14:tracePt t="48385" x="757238" y="3563938"/>
          <p14:tracePt t="48393" x="852488" y="3571875"/>
          <p14:tracePt t="48401" x="941388" y="3571875"/>
          <p14:tracePt t="48415" x="1036638" y="3571875"/>
          <p14:tracePt t="48417" x="1139825" y="3571875"/>
          <p14:tracePt t="48423" x="1243013" y="3571875"/>
          <p14:tracePt t="48431" x="1339850" y="3571875"/>
          <p14:tracePt t="48438" x="1435100" y="3571875"/>
          <p14:tracePt t="48445" x="1538288" y="3571875"/>
          <p14:tracePt t="48461" x="1625600" y="3571875"/>
          <p14:tracePt t="48468" x="1722438" y="3556000"/>
          <p14:tracePt t="48469" x="1825625" y="3556000"/>
          <p14:tracePt t="48484" x="2033588" y="3540125"/>
          <p14:tracePt t="48491" x="2136775" y="3532188"/>
          <p14:tracePt t="48498" x="2224088" y="3524250"/>
          <p14:tracePt t="48506" x="2311400" y="3500438"/>
          <p14:tracePt t="48521" x="2463800" y="3468688"/>
          <p14:tracePt t="48528" x="2519363" y="3444875"/>
          <p14:tracePt t="48535" x="2566988" y="3436938"/>
          <p14:tracePt t="48543" x="2598738" y="3429000"/>
          <p14:tracePt t="48551" x="2614613" y="3429000"/>
          <p14:tracePt t="48558" x="2638425" y="3421063"/>
          <p14:tracePt t="48581" x="2654300" y="3421063"/>
          <p14:tracePt t="48596" x="2693988" y="3421063"/>
          <p14:tracePt t="48598" x="2717800" y="3421063"/>
          <p14:tracePt t="48611" x="2741613" y="3421063"/>
          <p14:tracePt t="48626" x="2751138" y="3421063"/>
          <p14:tracePt t="48626" x="2759075" y="3421063"/>
          <p14:tracePt t="48641" x="2767013" y="3421063"/>
          <p14:tracePt t="48641" x="2774950" y="3421063"/>
          <p14:tracePt t="48648" x="2782888" y="3421063"/>
          <p14:tracePt t="48656" x="2798763" y="3421063"/>
          <p14:tracePt t="48663" x="2806700" y="3421063"/>
          <p14:tracePt t="48670" x="2814638" y="3421063"/>
          <p14:tracePt t="48679" x="2822575" y="3421063"/>
          <p14:tracePt t="48685" x="2838450" y="3421063"/>
          <p14:tracePt t="48693" x="2870200" y="3444875"/>
          <p14:tracePt t="48708" x="2894013" y="3444875"/>
          <p14:tracePt t="48716" x="2925763" y="3460750"/>
          <p14:tracePt t="48718" x="2941638" y="3468688"/>
          <p14:tracePt t="48723" x="2965450" y="3476625"/>
          <p14:tracePt t="48731" x="2965450" y="3492500"/>
          <p14:tracePt t="48738" x="2989263" y="3500438"/>
          <p14:tracePt t="48746" x="3005138" y="3516313"/>
          <p14:tracePt t="48761" x="3052763" y="3563938"/>
          <p14:tracePt t="48768" x="3068638" y="3579813"/>
          <p14:tracePt t="48776" x="3084513" y="3595688"/>
          <p14:tracePt t="48784" x="3109913" y="3605213"/>
          <p14:tracePt t="48791" x="3117850" y="3613150"/>
          <p14:tracePt t="48814" x="3133725" y="3613150"/>
          <p14:tracePt t="48821" x="3141663" y="3613150"/>
          <p14:tracePt t="48941" x="3149600" y="3613150"/>
          <p14:tracePt t="48955" x="3157538" y="3613150"/>
          <p14:tracePt t="48971" x="3165475" y="3613150"/>
          <p14:tracePt t="48985" x="3173413" y="3605213"/>
          <p14:tracePt t="48986" x="3181350" y="3605213"/>
          <p14:tracePt t="48995" x="3197225" y="3595688"/>
          <p14:tracePt t="49001" x="3205163" y="3595688"/>
          <p14:tracePt t="49008" x="3213100" y="3595688"/>
          <p14:tracePt t="49016" x="3228975" y="3595688"/>
          <p14:tracePt t="49024" x="3228975" y="3587750"/>
          <p14:tracePt t="49038" x="3236913" y="3587750"/>
          <p14:tracePt t="49039" x="3252788" y="3587750"/>
          <p14:tracePt t="49046" x="3260725" y="3579813"/>
          <p14:tracePt t="49053" x="3268663" y="3579813"/>
          <p14:tracePt t="49060" x="3276600" y="3579813"/>
          <p14:tracePt t="49069" x="3284538" y="3579813"/>
          <p14:tracePt t="49084" x="3300413" y="3579813"/>
          <p14:tracePt t="49091" x="3308350" y="3571875"/>
          <p14:tracePt t="49106" x="3316288" y="3571875"/>
          <p14:tracePt t="49114" x="3316288" y="3556000"/>
          <p14:tracePt t="49128" x="3324225" y="3556000"/>
          <p14:tracePt t="49136" x="3332163" y="3548063"/>
          <p14:tracePt t="49151" x="3332163" y="3532188"/>
          <p14:tracePt t="49158" x="3340100" y="3524250"/>
          <p14:tracePt t="49166" x="3340100" y="3516313"/>
          <p14:tracePt t="49173" x="3340100" y="3508375"/>
          <p14:tracePt t="50800" x="3276600" y="3613150"/>
          <p14:tracePt t="50817" x="2973388" y="3971925"/>
          <p14:tracePt t="50823" x="2830513" y="4114800"/>
          <p14:tracePt t="50831" x="2717800" y="4210050"/>
          <p14:tracePt t="50838" x="2582863" y="4298950"/>
          <p14:tracePt t="50846" x="2455863" y="4370388"/>
          <p14:tracePt t="50861" x="2239963" y="4481513"/>
          <p14:tracePt t="50868" x="2136775" y="4505325"/>
          <p14:tracePt t="50876" x="2097088" y="4521200"/>
          <p14:tracePt t="50883" x="2049463" y="4529138"/>
          <p14:tracePt t="50891" x="2017713" y="4537075"/>
          <p14:tracePt t="50905" x="1984375" y="4537075"/>
          <p14:tracePt t="50913" x="1944688" y="4545013"/>
          <p14:tracePt t="50914" x="1912938" y="4545013"/>
          <p14:tracePt t="50929" x="1865313" y="4552950"/>
          <p14:tracePt t="50936" x="1833563" y="4560888"/>
          <p14:tracePt t="50950" x="1793875" y="4568825"/>
          <p14:tracePt t="50958" x="1754188" y="4576763"/>
          <p14:tracePt t="50981" x="1698625" y="4584700"/>
          <p14:tracePt t="50982" x="1577975" y="4592638"/>
          <p14:tracePt t="50983" x="1498600" y="4600575"/>
          <p14:tracePt t="50996" x="1300163" y="4633913"/>
          <p14:tracePt t="51003" x="1235075" y="4641850"/>
          <p14:tracePt t="51025" x="1163638" y="4657725"/>
          <p14:tracePt t="51033" x="1036638" y="4697413"/>
          <p14:tracePt t="51034" x="981075" y="4721225"/>
          <p14:tracePt t="51041" x="925513" y="4760913"/>
          <p14:tracePt t="51048" x="884238" y="4776788"/>
          <p14:tracePt t="51056" x="844550" y="4800600"/>
          <p14:tracePt t="51079" x="796925" y="4832350"/>
          <p14:tracePt t="51094" x="733425" y="4887913"/>
          <p14:tracePt t="51095" x="677863" y="4927600"/>
          <p14:tracePt t="51108" x="654050" y="4951413"/>
          <p14:tracePt t="51123" x="630238" y="4967288"/>
          <p14:tracePt t="51124" x="614363" y="4984750"/>
          <p14:tracePt t="51139" x="606425" y="5000625"/>
          <p14:tracePt t="51145" x="582613" y="5000625"/>
          <p14:tracePt t="51146" x="558800" y="5024438"/>
          <p14:tracePt t="51153" x="517525" y="5024438"/>
          <p14:tracePt t="51160" x="469900" y="5024438"/>
          <p14:tracePt t="51168" x="406400" y="5008563"/>
          <p14:tracePt t="51191" x="342900" y="4984750"/>
          <p14:tracePt t="51192" x="158750" y="4887913"/>
          <p14:tracePt t="51206" x="87313" y="4864100"/>
          <p14:tracePt t="51213" x="71438" y="4856163"/>
          <p14:tracePt t="51221" x="63500" y="4848225"/>
          <p14:tracePt t="51333" x="63500" y="4840288"/>
          <p14:tracePt t="51341" x="63500" y="4832350"/>
          <p14:tracePt t="51351" x="63500" y="4824413"/>
          <p14:tracePt t="51370" x="79375" y="4816475"/>
          <p14:tracePt t="51371" x="87313" y="4808538"/>
          <p14:tracePt t="51378" x="95250" y="4792663"/>
          <p14:tracePt t="51385" x="103188" y="4792663"/>
          <p14:tracePt t="51400" x="111125" y="4792663"/>
          <p14:tracePt t="51401" x="127000" y="4792663"/>
          <p14:tracePt t="51415" x="134938" y="4784725"/>
          <p14:tracePt t="51424" x="142875" y="4784725"/>
          <p14:tracePt t="51431" x="150813" y="4784725"/>
          <p14:tracePt t="51476" x="158750" y="4784725"/>
          <p14:tracePt t="51483" x="158750" y="4776788"/>
          <p14:tracePt t="51521" x="166688" y="4776788"/>
          <p14:tracePt t="51537" x="174625" y="4776788"/>
          <p14:tracePt t="51581" x="184150" y="4776788"/>
          <p14:tracePt t="51595" x="192088" y="4776788"/>
          <p14:tracePt t="51618" x="200025" y="4776788"/>
          <p14:tracePt t="51626" x="215900" y="4776788"/>
          <p14:tracePt t="51633" x="223838" y="4776788"/>
          <p14:tracePt t="51649" x="255588" y="4776788"/>
          <p14:tracePt t="51656" x="271463" y="4776788"/>
          <p14:tracePt t="51663" x="295275" y="4776788"/>
          <p14:tracePt t="51671" x="311150" y="4776788"/>
          <p14:tracePt t="51679" x="327025" y="4776788"/>
          <p14:tracePt t="51701" x="350838" y="4776788"/>
          <p14:tracePt t="51702" x="374650" y="4776788"/>
          <p14:tracePt t="51708" x="382588" y="4776788"/>
          <p14:tracePt t="51724" x="390525" y="4776788"/>
          <p14:tracePt t="51731" x="398463" y="4776788"/>
          <p14:tracePt t="51783" x="398463" y="4768850"/>
          <p14:tracePt t="51806" x="406400" y="4768850"/>
          <p14:tracePt t="52188" x="414338" y="4768850"/>
          <p14:tracePt t="52196" x="446088" y="4776788"/>
          <p14:tracePt t="52197" x="533400" y="4800600"/>
          <p14:tracePt t="52203" x="622300" y="4816475"/>
          <p14:tracePt t="52211" x="717550" y="4832350"/>
          <p14:tracePt t="52218" x="852488" y="4856163"/>
          <p14:tracePt t="52226" x="1044575" y="4887913"/>
          <p14:tracePt t="52233" x="1243013" y="4911725"/>
          <p14:tracePt t="52256" x="1658938" y="4976813"/>
          <p14:tracePt t="52257" x="1873250" y="5008563"/>
          <p14:tracePt t="52264" x="2073275" y="5032375"/>
          <p14:tracePt t="52270" x="2192338" y="5048250"/>
          <p14:tracePt t="52278" x="2311400" y="5056188"/>
          <p14:tracePt t="52286" x="2408238" y="5064125"/>
          <p14:tracePt t="52300" x="2503488" y="5064125"/>
          <p14:tracePt t="52303" x="2574925" y="5072063"/>
          <p14:tracePt t="52308" x="2638425" y="5072063"/>
          <p14:tracePt t="52315" x="2670175" y="5072063"/>
          <p14:tracePt t="52323" x="2693988" y="5080000"/>
          <p14:tracePt t="52331" x="2717800" y="5080000"/>
          <p14:tracePt t="52338" x="2733675" y="5080000"/>
          <p14:tracePt t="52345" x="2759075" y="5080000"/>
          <p14:tracePt t="52368" x="2782888" y="5080000"/>
          <p14:tracePt t="52375" x="2790825" y="5080000"/>
          <p14:tracePt t="52481" x="2806700" y="5080000"/>
          <p14:tracePt t="52482" x="2814638" y="5080000"/>
          <p14:tracePt t="52496" x="2838450" y="5064125"/>
          <p14:tracePt t="52503" x="2846388" y="5048250"/>
          <p14:tracePt t="52511" x="2862263" y="5040313"/>
          <p14:tracePt t="52526" x="2886075" y="5016500"/>
          <p14:tracePt t="52533" x="2909888" y="5000625"/>
          <p14:tracePt t="52541" x="2925763" y="4992688"/>
          <p14:tracePt t="52548" x="2941638" y="4976813"/>
          <p14:tracePt t="52556" x="2949575" y="4967288"/>
          <p14:tracePt t="52564" x="2965450" y="4959350"/>
          <p14:tracePt t="52578" x="2973388" y="4943475"/>
          <p14:tracePt t="52594" x="2981325" y="4935538"/>
          <p14:tracePt t="52608" x="2989263" y="4927600"/>
          <p14:tracePt t="52632" x="3005138" y="4911725"/>
          <p14:tracePt t="52646" x="3005138" y="4903788"/>
          <p14:tracePt t="52648" x="3013075" y="4895850"/>
          <p14:tracePt t="52653" x="3028950" y="4879975"/>
          <p14:tracePt t="52661" x="3044825" y="4856163"/>
          <p14:tracePt t="52668" x="3076575" y="4848225"/>
          <p14:tracePt t="52676" x="3092450" y="4832350"/>
          <p14:tracePt t="52698" x="3109913" y="4824413"/>
          <p14:tracePt t="52705" x="3125788" y="4816475"/>
          <p14:tracePt t="52706" x="3141663" y="4808538"/>
          <p14:tracePt t="52707" x="3165475" y="4800600"/>
          <p14:tracePt t="52721" x="3181350" y="4792663"/>
          <p14:tracePt t="52728" x="3189288" y="4792663"/>
          <p14:tracePt t="52744" x="3197225" y="4784725"/>
          <p14:tracePt t="52759" x="3205163" y="4784725"/>
          <p14:tracePt t="52760" x="3205163" y="4776788"/>
          <p14:tracePt t="52766" x="3213100" y="4776788"/>
          <p14:tracePt t="52781" x="3221038" y="4776788"/>
          <p14:tracePt t="52804" x="3236913" y="4760913"/>
          <p14:tracePt t="52811" x="3260725" y="4752975"/>
          <p14:tracePt t="52818" x="3276600" y="4745038"/>
          <p14:tracePt t="52826" x="3316288" y="4729163"/>
          <p14:tracePt t="52833" x="3340100" y="4713288"/>
          <p14:tracePt t="52841" x="3371850" y="4705350"/>
          <p14:tracePt t="52856" x="3411538" y="4689475"/>
          <p14:tracePt t="52863" x="3419475" y="4681538"/>
          <p14:tracePt t="52871" x="3435350" y="4673600"/>
          <p14:tracePt t="52886" x="3435350" y="4665663"/>
          <p14:tracePt t="52894" x="3443288" y="4657725"/>
          <p14:tracePt t="52908" x="3451225" y="4657725"/>
          <p14:tracePt t="52923" x="3451225" y="4649788"/>
          <p14:tracePt t="52924" x="3459163" y="4641850"/>
          <p14:tracePt t="52931" x="3467100" y="4624388"/>
          <p14:tracePt t="52938" x="3484563" y="4608513"/>
          <p14:tracePt t="52946" x="3492500" y="4592638"/>
          <p14:tracePt t="52976" x="3508375" y="4552950"/>
          <p14:tracePt t="52978" x="3540125" y="4521200"/>
          <p14:tracePt t="52991" x="3556000" y="4497388"/>
          <p14:tracePt t="52998" x="3556000" y="4489450"/>
          <p14:tracePt t="53021" x="3563938" y="4473575"/>
          <p14:tracePt t="53028" x="3571875" y="4473575"/>
          <p14:tracePt t="53036" x="3579813" y="4449763"/>
          <p14:tracePt t="53037" x="3587750" y="4441825"/>
          <p14:tracePt t="53044" x="3587750" y="4433888"/>
          <p14:tracePt t="53058" x="3587750" y="4425950"/>
          <p14:tracePt t="53096" x="3587750" y="4418013"/>
          <p14:tracePt t="53148" x="3587750" y="4410075"/>
          <p14:tracePt t="53186" x="3587750" y="4402138"/>
          <p14:tracePt t="53187" x="3595688" y="4394200"/>
          <p14:tracePt t="53202" x="3603625" y="4386263"/>
          <p14:tracePt t="53208" x="3603625" y="4378325"/>
          <p14:tracePt t="53216" x="3619500" y="4378325"/>
          <p14:tracePt t="53224" x="3627438" y="4362450"/>
          <p14:tracePt t="53231" x="3635375" y="4362450"/>
          <p14:tracePt t="53239" x="3643313" y="4354513"/>
          <p14:tracePt t="53254" x="3659188" y="4338638"/>
          <p14:tracePt t="53260" x="3667125" y="4338638"/>
          <p14:tracePt t="53276" x="3675063" y="4338638"/>
          <p14:tracePt t="53358" x="3675063" y="4362450"/>
          <p14:tracePt t="53366" x="3683000" y="4441825"/>
          <p14:tracePt t="53373" x="3690938" y="4497388"/>
          <p14:tracePt t="53381" x="3690938" y="4537075"/>
          <p14:tracePt t="53388" x="3690938" y="4600575"/>
          <p14:tracePt t="53396" x="3690938" y="4657725"/>
          <p14:tracePt t="53403" x="3690938" y="4689475"/>
          <p14:tracePt t="53411" x="3690938" y="4713288"/>
          <p14:tracePt t="53426" x="3690938" y="4737100"/>
          <p14:tracePt t="53433" x="3690938" y="4745038"/>
          <p14:tracePt t="53442" x="3690938" y="4752975"/>
          <p14:tracePt t="53538" x="3690938" y="4760913"/>
          <p14:tracePt t="53583" x="3690938" y="4768850"/>
          <p14:tracePt t="53605" x="3690938" y="4776788"/>
          <p14:tracePt t="55279" x="0" y="0"/>
        </p14:tracePtLst>
        <p14:tracePtLst>
          <p14:tracePt t="58131" x="422275" y="3500438"/>
          <p14:tracePt t="58263" x="414338" y="3516313"/>
          <p14:tracePt t="58270" x="398463" y="3556000"/>
          <p14:tracePt t="58285" x="398463" y="3587750"/>
          <p14:tracePt t="58286" x="382588" y="3644900"/>
          <p14:tracePt t="58301" x="350838" y="3771900"/>
          <p14:tracePt t="58308" x="342900" y="3835400"/>
          <p14:tracePt t="58315" x="319088" y="3906838"/>
          <p14:tracePt t="58323" x="311150" y="3963988"/>
          <p14:tracePt t="58338" x="303213" y="4043363"/>
          <p14:tracePt t="58353" x="303213" y="4090988"/>
          <p14:tracePt t="58361" x="303213" y="4106863"/>
          <p14:tracePt t="58368" x="303213" y="4114800"/>
          <p14:tracePt t="58376" x="303213" y="4130675"/>
          <p14:tracePt t="58383" x="303213" y="4154488"/>
          <p14:tracePt t="58391" x="303213" y="4178300"/>
          <p14:tracePt t="58398" x="303213" y="4202113"/>
          <p14:tracePt t="58406" x="303213" y="4233863"/>
          <p14:tracePt t="58413" x="303213" y="4257675"/>
          <p14:tracePt t="58421" x="303213" y="4291013"/>
          <p14:tracePt t="58428" x="303213" y="4314825"/>
          <p14:tracePt t="58435" x="303213" y="4338638"/>
          <p14:tracePt t="58443" x="303213" y="4362450"/>
          <p14:tracePt t="58451" x="303213" y="4394200"/>
          <p14:tracePt t="58459" x="303213" y="4418013"/>
          <p14:tracePt t="58474" x="311150" y="4441825"/>
          <p14:tracePt t="58481" x="319088" y="4457700"/>
          <p14:tracePt t="58489" x="319088" y="4465638"/>
          <p14:tracePt t="58504" x="334963" y="4481513"/>
          <p14:tracePt t="58511" x="342900" y="4481513"/>
          <p14:tracePt t="58526" x="374650" y="4481513"/>
          <p14:tracePt t="58533" x="398463" y="4481513"/>
          <p14:tracePt t="58541" x="422275" y="4489450"/>
          <p14:tracePt t="58548" x="454025" y="4489450"/>
          <p14:tracePt t="58556" x="509588" y="4489450"/>
          <p14:tracePt t="58563" x="566738" y="4489450"/>
          <p14:tracePt t="58586" x="701675" y="4505325"/>
          <p14:tracePt t="58586" x="796925" y="4513263"/>
          <p14:tracePt t="58593" x="965200" y="4521200"/>
          <p14:tracePt t="58601" x="1068388" y="4521200"/>
          <p14:tracePt t="58609" x="1211263" y="4521200"/>
          <p14:tracePt t="58616" x="1387475" y="4521200"/>
          <p14:tracePt t="58631" x="1562100" y="4521200"/>
          <p14:tracePt t="58632" x="1666875" y="4521200"/>
          <p14:tracePt t="58639" x="1912938" y="4473575"/>
          <p14:tracePt t="58645" x="2057400" y="4465638"/>
          <p14:tracePt t="58653" x="2279650" y="4449763"/>
          <p14:tracePt t="58660" x="2527300" y="4410075"/>
          <p14:tracePt t="58668" x="2733675" y="4370388"/>
          <p14:tracePt t="58683" x="3100388" y="4291013"/>
          <p14:tracePt t="58692" x="3379788" y="4194175"/>
          <p14:tracePt t="58698" x="3516313" y="4154488"/>
          <p14:tracePt t="58706" x="3714750" y="4090988"/>
          <p14:tracePt t="58713" x="3883025" y="4043363"/>
          <p14:tracePt t="58721" x="4017963" y="4003675"/>
          <p14:tracePt t="58735" x="4105275" y="3995738"/>
          <p14:tracePt t="58736" x="4225925" y="3963988"/>
          <p14:tracePt t="58743" x="4344988" y="3948113"/>
          <p14:tracePt t="58751" x="4416425" y="3938588"/>
          <p14:tracePt t="58759" x="4511675" y="3922713"/>
          <p14:tracePt t="58766" x="4584700" y="3906838"/>
          <p14:tracePt t="58773" x="4672013" y="3875088"/>
          <p14:tracePt t="58795" x="4727575" y="3859213"/>
          <p14:tracePt t="58803" x="4838700" y="3819525"/>
          <p14:tracePt t="58804" x="4886325" y="3795713"/>
          <p14:tracePt t="58811" x="4926013" y="3787775"/>
          <p14:tracePt t="58818" x="4951413" y="3787775"/>
          <p14:tracePt t="58826" x="4983163" y="3779838"/>
          <p14:tracePt t="58848" x="5006975" y="3779838"/>
          <p14:tracePt t="58849" x="5062538" y="3779838"/>
          <p14:tracePt t="58864" x="5141913" y="3779838"/>
          <p14:tracePt t="58871" x="5173663" y="3779838"/>
          <p14:tracePt t="58878" x="5205413" y="3779838"/>
          <p14:tracePt t="58893" x="5221288" y="3779838"/>
          <p14:tracePt t="58909" x="5284788" y="3779838"/>
          <p14:tracePt t="58916" x="5349875" y="3779838"/>
          <p14:tracePt t="58916" x="5397500" y="3779838"/>
          <p14:tracePt t="58923" x="5429250" y="3779838"/>
          <p14:tracePt t="58931" x="5468938" y="3779838"/>
          <p14:tracePt t="58939" x="5508625" y="3779838"/>
          <p14:tracePt t="58960" x="5556250" y="3787775"/>
          <p14:tracePt t="58961" x="5611813" y="3795713"/>
          <p14:tracePt t="58962" x="5676900" y="3795713"/>
          <p14:tracePt t="58968" x="5811838" y="3811588"/>
          <p14:tracePt t="58976" x="5875338" y="3811588"/>
          <p14:tracePt t="58983" x="5970588" y="3811588"/>
          <p14:tracePt t="58991" x="6051550" y="3811588"/>
          <p14:tracePt t="58998" x="6138863" y="3811588"/>
          <p14:tracePt t="59028" x="6345238" y="3787775"/>
          <p14:tracePt t="59029" x="6442075" y="3771900"/>
          <p14:tracePt t="59030" x="6521450" y="3748088"/>
          <p14:tracePt t="59059" x="6640513" y="3708400"/>
          <p14:tracePt t="59060" x="6664325" y="3708400"/>
          <p14:tracePt t="59061" x="6688138" y="3700463"/>
          <p14:tracePt t="59074" x="6719888" y="3692525"/>
          <p14:tracePt t="59081" x="6727825" y="3692525"/>
          <p14:tracePt t="59089" x="6735763" y="3692525"/>
          <p14:tracePt t="59103" x="6743700" y="3692525"/>
          <p14:tracePt t="59119" x="6751638" y="3684588"/>
          <p14:tracePt t="59126" x="6769100" y="3668713"/>
          <p14:tracePt t="59133" x="6800850" y="3652838"/>
          <p14:tracePt t="59142" x="6808788" y="3644900"/>
          <p14:tracePt t="59148" x="6824663" y="3636963"/>
          <p14:tracePt t="59156" x="6848475" y="3629025"/>
          <p14:tracePt t="59163" x="6856413" y="3621088"/>
          <p14:tracePt t="59171" x="6864350" y="3613150"/>
          <p14:tracePt t="59186" x="6911975" y="3605213"/>
          <p14:tracePt t="59193" x="6935788" y="3605213"/>
          <p14:tracePt t="59201" x="6959600" y="3595688"/>
          <p14:tracePt t="59208" x="6975475" y="3587750"/>
          <p14:tracePt t="59216" x="6999288" y="3579813"/>
          <p14:tracePt t="59231" x="7023100" y="3571875"/>
          <p14:tracePt t="59239" x="7038975" y="3571875"/>
          <p14:tracePt t="59270" x="7046913" y="3571875"/>
          <p14:tracePt t="59307" x="7046913" y="3587750"/>
          <p14:tracePt t="59313" x="7046913" y="3605213"/>
          <p14:tracePt t="59321" x="7046913" y="3668713"/>
          <p14:tracePt t="59328" x="7046913" y="3740150"/>
          <p14:tracePt t="59336" x="7015163" y="3827463"/>
          <p14:tracePt t="59343" x="6983413" y="3922713"/>
          <p14:tracePt t="59359" x="6888163" y="4257675"/>
          <p14:tracePt t="59365" x="6824663" y="4433888"/>
          <p14:tracePt t="59373" x="6784975" y="4584700"/>
          <p14:tracePt t="59381" x="6751638" y="4713288"/>
          <p14:tracePt t="59396" x="6719888" y="4800600"/>
          <p14:tracePt t="59396" x="6696075" y="4872038"/>
          <p14:tracePt t="59418" x="6664325" y="4984750"/>
          <p14:tracePt t="59420" x="6656388" y="5008563"/>
          <p14:tracePt t="59427" x="6656388" y="5048250"/>
          <p14:tracePt t="59433" x="6640513" y="5064125"/>
          <p14:tracePt t="59442" x="6632575" y="5103813"/>
          <p14:tracePt t="59448" x="6624638" y="5135563"/>
          <p14:tracePt t="59464" x="6616700" y="5167313"/>
          <p14:tracePt t="59464" x="6600825" y="5222875"/>
          <p14:tracePt t="59471" x="6584950" y="5302250"/>
          <p14:tracePt t="59478" x="6569075" y="5351463"/>
          <p14:tracePt t="59486" x="6553200" y="5414963"/>
          <p14:tracePt t="59493" x="6545263" y="5462588"/>
          <p14:tracePt t="59501" x="6529388" y="5526088"/>
          <p14:tracePt t="59509" x="6505575" y="5573713"/>
          <p14:tracePt t="59516" x="6489700" y="5621338"/>
          <p14:tracePt t="59524" x="6473825" y="5653088"/>
          <p14:tracePt t="59530" x="6465888" y="5678488"/>
          <p14:tracePt t="59538" x="6457950" y="5702300"/>
          <p14:tracePt t="59553" x="6450013" y="5718175"/>
          <p14:tracePt t="59568" x="6442075" y="5734050"/>
          <p14:tracePt t="59569" x="6442075" y="5741988"/>
          <p14:tracePt t="59583" x="6434138" y="5749925"/>
          <p14:tracePt t="59591" x="6426200" y="5757863"/>
          <p14:tracePt t="59599" x="6418263" y="5757863"/>
          <p14:tracePt t="59606" x="6402388" y="5765800"/>
          <p14:tracePt t="59621" x="6369050" y="5781675"/>
          <p14:tracePt t="59628" x="6353175" y="5781675"/>
          <p14:tracePt t="59636" x="6337300" y="5781675"/>
          <p14:tracePt t="59643" x="6313488" y="5781675"/>
          <p14:tracePt t="59651" x="6305550" y="5781675"/>
          <p14:tracePt t="59666" x="6289675" y="5781675"/>
          <p14:tracePt t="59688" x="6281738" y="5781675"/>
          <p14:tracePt t="59696" x="6273800" y="5781675"/>
          <p14:tracePt t="59710" x="6265863" y="5781675"/>
          <p14:tracePt t="59718" x="6257925" y="5781675"/>
          <p14:tracePt t="59725" x="6249988" y="5781675"/>
          <p14:tracePt t="59733" x="6218238" y="5773738"/>
          <p14:tracePt t="59748" x="6186488" y="5773738"/>
          <p14:tracePt t="59749" x="6162675" y="5773738"/>
          <p14:tracePt t="59756" x="6130925" y="5773738"/>
          <p14:tracePt t="59763" x="6107113" y="5773738"/>
          <p14:tracePt t="59770" x="6075363" y="5789613"/>
          <p14:tracePt t="59778" x="6051550" y="5805488"/>
          <p14:tracePt t="59786" x="6026150" y="5813425"/>
          <p14:tracePt t="59793" x="6010275" y="5829300"/>
          <p14:tracePt t="59809" x="5994400" y="5837238"/>
          <p14:tracePt t="59816" x="5986463" y="5845175"/>
          <p14:tracePt t="59920" x="5978525" y="5845175"/>
          <p14:tracePt t="59928" x="5970588" y="5845175"/>
          <p14:tracePt t="59950" x="5962650" y="5845175"/>
          <p14:tracePt t="59951" x="5954713" y="5845175"/>
          <p14:tracePt t="59965" x="5946775" y="5845175"/>
          <p14:tracePt t="59966" x="5930900" y="5845175"/>
          <p14:tracePt t="59973" x="5915025" y="5837238"/>
          <p14:tracePt t="59981" x="5907088" y="5829300"/>
          <p14:tracePt t="59989" x="5891213" y="5829300"/>
          <p14:tracePt t="60004" x="5859463" y="5813425"/>
          <p14:tracePt t="60018" x="5843588" y="5805488"/>
          <p14:tracePt t="60025" x="5835650" y="5797550"/>
          <p14:tracePt t="60033" x="5819775" y="5789613"/>
          <p14:tracePt t="60041" x="5811838" y="5781675"/>
          <p14:tracePt t="60055" x="5795963" y="5781675"/>
          <p14:tracePt t="60071" x="5788025" y="5781675"/>
          <p14:tracePt t="60086" x="5788025" y="5773738"/>
          <p14:tracePt t="60093" x="5780088" y="5773738"/>
          <p14:tracePt t="60101" x="5772150" y="5773738"/>
          <p14:tracePt t="60108" x="5756275" y="5773738"/>
          <p14:tracePt t="60123" x="5748338" y="5773738"/>
          <p14:tracePt t="60138" x="5740400" y="5773738"/>
          <p14:tracePt t="60145" x="5732463" y="5773738"/>
          <p14:tracePt t="60153" x="5724525" y="5773738"/>
          <p14:tracePt t="60207" x="5716588" y="5773738"/>
          <p14:tracePt t="60250" x="5716588" y="5765800"/>
          <p14:tracePt t="60258" x="5716588" y="5757863"/>
          <p14:tracePt t="60265" x="5724525" y="5741988"/>
          <p14:tracePt t="60274" x="5732463" y="5710238"/>
          <p14:tracePt t="60281" x="5756275" y="5678488"/>
          <p14:tracePt t="60288" x="5780088" y="5637213"/>
          <p14:tracePt t="60296" x="5803900" y="5597525"/>
          <p14:tracePt t="60304" x="5819775" y="5565775"/>
          <p14:tracePt t="60311" x="5827713" y="5526088"/>
          <p14:tracePt t="60318" x="5835650" y="5510213"/>
          <p14:tracePt t="60325" x="5851525" y="5478463"/>
          <p14:tracePt t="60333" x="5859463" y="5454650"/>
          <p14:tracePt t="60348" x="5867400" y="5399088"/>
          <p14:tracePt t="60355" x="5875338" y="5383213"/>
          <p14:tracePt t="60363" x="5875338" y="5359400"/>
          <p14:tracePt t="60371" x="5883275" y="5351463"/>
          <p14:tracePt t="60378" x="5883275" y="5335588"/>
          <p14:tracePt t="60385" x="5891213" y="5319713"/>
          <p14:tracePt t="60415" x="5915025" y="5270500"/>
          <p14:tracePt t="60416" x="5922963" y="5246688"/>
          <p14:tracePt t="60417" x="5930900" y="5230813"/>
          <p14:tracePt t="60431" x="5946775" y="5207000"/>
          <p14:tracePt t="60438" x="5954713" y="5199063"/>
          <p14:tracePt t="60453" x="5954713" y="5191125"/>
          <p14:tracePt t="60700" x="5994400" y="5159375"/>
          <p14:tracePt t="60708" x="6067425" y="5111750"/>
          <p14:tracePt t="60716" x="6138863" y="5056188"/>
          <p14:tracePt t="60731" x="6249988" y="4967288"/>
          <p14:tracePt t="60746" x="6369050" y="4895850"/>
          <p14:tracePt t="60754" x="6402388" y="4872038"/>
          <p14:tracePt t="60761" x="6434138" y="4856163"/>
          <p14:tracePt t="60806" x="6442075" y="4856163"/>
          <p14:tracePt t="60858" x="6442075" y="4879975"/>
          <p14:tracePt t="60859" x="6426200" y="4903788"/>
          <p14:tracePt t="60860" x="6426200" y="4911725"/>
          <p14:tracePt t="60875" x="6402388" y="4943475"/>
          <p14:tracePt t="60881" x="6402388" y="4959350"/>
          <p14:tracePt t="60888" x="6384925" y="4976813"/>
          <p14:tracePt t="60904" x="6384925" y="4992688"/>
          <p14:tracePt t="60918" x="6376988" y="5008563"/>
          <p14:tracePt t="60925" x="6369050" y="5024438"/>
          <p14:tracePt t="60941" x="6369050" y="5032375"/>
          <p14:tracePt t="60949" x="6369050" y="5048250"/>
          <p14:tracePt t="60971" x="6361113" y="5064125"/>
          <p14:tracePt t="60978" x="6361113" y="5072063"/>
          <p14:tracePt t="60987" x="6361113" y="5080000"/>
          <p14:tracePt t="60993" x="6361113" y="5087938"/>
          <p14:tracePt t="61008" x="6353175" y="5095875"/>
          <p14:tracePt t="61025" x="6353175" y="5103813"/>
          <p14:tracePt t="61765" x="6353175" y="5087938"/>
          <p14:tracePt t="61780" x="6361113" y="5072063"/>
          <p14:tracePt t="61789" x="6369050" y="5056188"/>
          <p14:tracePt t="61795" x="6369050" y="5048250"/>
          <p14:tracePt t="61803" x="6369050" y="5032375"/>
          <p14:tracePt t="61811" x="6376988" y="5016500"/>
          <p14:tracePt t="61819" x="6376988" y="4992688"/>
          <p14:tracePt t="61826" x="6384925" y="4967288"/>
          <p14:tracePt t="61833" x="6384925" y="4959350"/>
          <p14:tracePt t="61857" x="6384925" y="4935538"/>
          <p14:tracePt t="61857" x="6384925" y="4919663"/>
          <p14:tracePt t="61871" x="6384925" y="4895850"/>
          <p14:tracePt t="61878" x="6392863" y="4879975"/>
          <p14:tracePt t="61892" x="6392863" y="4864100"/>
          <p14:tracePt t="61901" x="6392863" y="4856163"/>
          <p14:tracePt t="61916" x="6392863" y="4848225"/>
          <p14:tracePt t="61916" x="6392863" y="4840288"/>
          <p14:tracePt t="61923" x="6392863" y="4832350"/>
          <p14:tracePt t="61938" x="6392863" y="4824413"/>
          <p14:tracePt t="61961" x="6392863" y="4816475"/>
          <p14:tracePt t="62029" x="6392863" y="4808538"/>
          <p14:tracePt t="62043" x="6392863" y="4800600"/>
          <p14:tracePt t="62051" x="6392863" y="4784725"/>
          <p14:tracePt t="62058" x="6392863" y="4776788"/>
          <p14:tracePt t="62066" x="6392863" y="4768850"/>
          <p14:tracePt t="62081" x="6392863" y="4745038"/>
          <p14:tracePt t="62088" x="6402388" y="4729163"/>
          <p14:tracePt t="62096" x="6410325" y="4721225"/>
          <p14:tracePt t="62103" x="6410325" y="4697413"/>
          <p14:tracePt t="62111" x="6410325" y="4689475"/>
          <p14:tracePt t="62119" x="6418263" y="4681538"/>
          <p14:tracePt t="62133" x="6426200" y="4673600"/>
          <p14:tracePt t="62140" x="6434138" y="4657725"/>
          <p14:tracePt t="62156" x="6434138" y="4649788"/>
          <p14:tracePt t="62178" x="6434138" y="4641850"/>
          <p14:tracePt t="62193" x="6434138" y="4633913"/>
          <p14:tracePt t="62201" x="6442075" y="4633913"/>
          <p14:tracePt t="62216" x="6442075" y="4624388"/>
          <p14:tracePt t="62239" x="6442075" y="4616450"/>
          <p14:tracePt t="62239" x="6450013" y="4608513"/>
          <p14:tracePt t="62246" x="6450013" y="4600575"/>
          <p14:tracePt t="62261" x="6450013" y="4592638"/>
          <p14:tracePt t="62268" x="6450013" y="4576763"/>
          <p14:tracePt t="62291" x="6450013" y="4568825"/>
          <p14:tracePt t="62299" x="6450013" y="4560888"/>
          <p14:tracePt t="62306" x="6450013" y="4552950"/>
          <p14:tracePt t="62328" x="6450013" y="4545013"/>
          <p14:tracePt t="62343" x="6450013" y="4537075"/>
          <p14:tracePt t="62358" x="6450013" y="4521200"/>
          <p14:tracePt t="62359" x="6450013" y="4513263"/>
          <p14:tracePt t="62374" x="6450013" y="4489450"/>
          <p14:tracePt t="62381" x="6450013" y="4481513"/>
          <p14:tracePt t="62396" x="6450013" y="4473575"/>
          <p14:tracePt t="62410" x="6450013" y="4465638"/>
          <p14:tracePt t="62413" x="6450013" y="4457700"/>
          <p14:tracePt t="62422" x="6450013" y="4449763"/>
          <p14:tracePt t="62427" x="6450013" y="4441825"/>
          <p14:tracePt t="62509" x="6442075" y="4441825"/>
          <p14:tracePt t="62509" x="6434138" y="4449763"/>
          <p14:tracePt t="62516" x="6410325" y="4465638"/>
          <p14:tracePt t="62531" x="6392863" y="4481513"/>
          <p14:tracePt t="62539" x="6384925" y="4481513"/>
          <p14:tracePt t="62546" x="6376988" y="4497388"/>
          <p14:tracePt t="62569" x="6369050" y="4497388"/>
          <p14:tracePt t="62703" x="6353175" y="4497388"/>
          <p14:tracePt t="62711" x="6313488" y="4489450"/>
          <p14:tracePt t="62718" x="6226175" y="4465638"/>
          <p14:tracePt t="62735" x="6099175" y="4418013"/>
          <p14:tracePt t="62749" x="5978525" y="4362450"/>
          <p14:tracePt t="62973" x="5978525" y="4370388"/>
          <p14:tracePt t="62981" x="5978525" y="4378325"/>
          <p14:tracePt t="62988" x="5954713" y="4386263"/>
          <p14:tracePt t="63004" x="5922963" y="4410075"/>
          <p14:tracePt t="63011" x="5907088" y="4410075"/>
          <p14:tracePt t="63026" x="5899150" y="4410075"/>
          <p14:tracePt t="63033" x="5883275" y="4402138"/>
          <p14:tracePt t="63040" x="5867400" y="4386263"/>
          <p14:tracePt t="63056" x="5859463" y="4378325"/>
          <p14:tracePt t="63056" x="5843588" y="4338638"/>
          <p14:tracePt t="63063" x="5795963" y="4281488"/>
          <p14:tracePt t="63078" x="5788025" y="4249738"/>
          <p14:tracePt t="63079" x="5748338" y="4186238"/>
          <p14:tracePt t="63085" x="5716588" y="4122738"/>
          <p14:tracePt t="63094" x="5684838" y="4043363"/>
          <p14:tracePt t="63101" x="5659438" y="3987800"/>
          <p14:tracePt t="63116" x="5588000" y="3811588"/>
          <p14:tracePt t="63123" x="5540375" y="3724275"/>
          <p14:tracePt t="63139" x="5484813" y="3563938"/>
          <p14:tracePt t="63145" x="5461000" y="3508375"/>
          <p14:tracePt t="63153" x="5437188" y="3460750"/>
          <p14:tracePt t="63160" x="5421313" y="3444875"/>
          <p14:tracePt t="63169" x="5421313" y="3421063"/>
          <p14:tracePt t="63175" x="5405438" y="3405188"/>
          <p14:tracePt t="63190" x="5397500" y="3389313"/>
          <p14:tracePt t="63192" x="5397500" y="3373438"/>
          <p14:tracePt t="63198" x="5397500" y="3357563"/>
          <p14:tracePt t="63206" x="5389563" y="3349625"/>
          <p14:tracePt t="63213" x="5389563" y="3341688"/>
          <p14:tracePt t="63310" x="5381625" y="3341688"/>
          <p14:tracePt t="63348" x="5373688" y="3341688"/>
          <p14:tracePt t="63349" x="5373688" y="3349625"/>
          <p14:tracePt t="63400" x="5365750" y="3349625"/>
          <p14:tracePt t="63430" x="5349875" y="3341688"/>
          <p14:tracePt t="63446" x="5334000" y="3309938"/>
          <p14:tracePt t="63453" x="5326063" y="3302000"/>
          <p14:tracePt t="63469" x="5318125" y="3286125"/>
          <p14:tracePt t="63476" x="5310188" y="3286125"/>
          <p14:tracePt t="63483" x="5310188" y="3278188"/>
          <p14:tracePt t="63596" x="5334000" y="3278188"/>
          <p14:tracePt t="63610" x="5365750" y="3278188"/>
          <p14:tracePt t="63619" x="5437188" y="3278188"/>
          <p14:tracePt t="63626" x="5484813" y="3262313"/>
          <p14:tracePt t="63633" x="5508625" y="3252788"/>
          <p14:tracePt t="63640" x="5548313" y="3236913"/>
          <p14:tracePt t="63648" x="5556250" y="3228975"/>
          <p14:tracePt t="63655" x="5564188" y="3228975"/>
          <p14:tracePt t="63677" x="5572125" y="3228975"/>
          <p14:tracePt t="63753" x="5580063" y="3221038"/>
          <p14:tracePt t="63970" x="5588000" y="3221038"/>
          <p14:tracePt t="63978" x="5603875" y="3205163"/>
          <p14:tracePt t="63986" x="5676900" y="3189288"/>
          <p14:tracePt t="63993" x="5708650" y="3173413"/>
          <p14:tracePt t="64001" x="5772150" y="3165475"/>
          <p14:tracePt t="64008" x="5851525" y="3157538"/>
          <p14:tracePt t="64023" x="6002338" y="3133725"/>
          <p14:tracePt t="64030" x="6067425" y="3117850"/>
          <p14:tracePt t="64038" x="6122988" y="3109913"/>
          <p14:tracePt t="64045" x="6170613" y="3094038"/>
          <p14:tracePt t="64053" x="6194425" y="3078163"/>
          <p14:tracePt t="64068" x="6202363" y="3078163"/>
          <p14:tracePt t="64075" x="6210300" y="3078163"/>
          <p14:tracePt t="64076" x="6210300" y="3070225"/>
          <p14:tracePt t="64091" x="6218238" y="3070225"/>
          <p14:tracePt t="64233" x="6218238" y="3062288"/>
          <p14:tracePt t="64248" x="6226175" y="3062288"/>
          <p14:tracePt t="64255" x="6226175" y="3054350"/>
          <p14:tracePt t="64263" x="6242050" y="3054350"/>
          <p14:tracePt t="64271" x="6249988" y="3046413"/>
          <p14:tracePt t="64280" x="6265863" y="3046413"/>
          <p14:tracePt t="64287" x="6281738" y="3046413"/>
          <p14:tracePt t="64302" x="6321425" y="3046413"/>
          <p14:tracePt t="64309" x="6353175" y="3046413"/>
          <p14:tracePt t="64316" x="6384925" y="3046413"/>
          <p14:tracePt t="64323" x="6442075" y="3046413"/>
          <p14:tracePt t="64330" x="6489700" y="3046413"/>
          <p14:tracePt t="64338" x="6553200" y="3046413"/>
          <p14:tracePt t="64354" x="6616700" y="3038475"/>
          <p14:tracePt t="64355" x="6680200" y="3038475"/>
          <p14:tracePt t="64361" x="6735763" y="3030538"/>
          <p14:tracePt t="64368" x="6800850" y="3014663"/>
          <p14:tracePt t="64376" x="6840538" y="3014663"/>
          <p14:tracePt t="64384" x="6864350" y="3014663"/>
          <p14:tracePt t="64398" x="6911975" y="3014663"/>
          <p14:tracePt t="64414" x="6959600" y="3006725"/>
          <p14:tracePt t="64421" x="6967538" y="2998788"/>
          <p14:tracePt t="64466" x="6975475" y="2998788"/>
          <p14:tracePt t="64488" x="6983413" y="2998788"/>
          <p14:tracePt t="64496" x="6991350" y="2998788"/>
          <p14:tracePt t="64511" x="6999288" y="2998788"/>
          <p14:tracePt t="64525" x="7015163" y="2998788"/>
          <p14:tracePt t="64526" x="7038975" y="2998788"/>
          <p14:tracePt t="64534" x="7062788" y="2998788"/>
          <p14:tracePt t="64541" x="7094538" y="2998788"/>
          <p14:tracePt t="64563" x="7159625" y="3014663"/>
          <p14:tracePt t="64564" x="7215188" y="3014663"/>
          <p14:tracePt t="64578" x="7286625" y="3022600"/>
          <p14:tracePt t="64586" x="7310438" y="3022600"/>
          <p14:tracePt t="64594" x="7318375" y="3022600"/>
          <p14:tracePt t="64601" x="7326313" y="3022600"/>
          <p14:tracePt t="64616" x="7334250" y="3022600"/>
          <p14:tracePt t="64968" x="7326313" y="3022600"/>
          <p14:tracePt t="64970" x="7310438" y="3038475"/>
          <p14:tracePt t="64976" x="7254875" y="3070225"/>
          <p14:tracePt t="64983" x="7231063" y="3086100"/>
          <p14:tracePt t="64991" x="7167563" y="3133725"/>
          <p14:tracePt t="64998" x="7118350" y="3149600"/>
          <p14:tracePt t="65013" x="7070725" y="3197225"/>
          <p14:tracePt t="65014" x="7015163" y="3228975"/>
          <p14:tracePt t="65021" x="6959600" y="3262313"/>
          <p14:tracePt t="65028" x="6935788" y="3270250"/>
          <p14:tracePt t="65037" x="6904038" y="3286125"/>
          <p14:tracePt t="65043" x="6888163" y="3294063"/>
          <p14:tracePt t="65051" x="6880225" y="3294063"/>
          <p14:tracePt t="65065" x="6872288" y="3302000"/>
          <p14:tracePt t="65073" x="6864350" y="3309938"/>
          <p14:tracePt t="65088" x="6848475" y="3309938"/>
          <p14:tracePt t="65103" x="6832600" y="3325813"/>
          <p14:tracePt t="65111" x="6816725" y="3333750"/>
          <p14:tracePt t="65125" x="6784975" y="3365500"/>
          <p14:tracePt t="65133" x="6711950" y="3429000"/>
          <p14:tracePt t="65134" x="6680200" y="3460750"/>
          <p14:tracePt t="65141" x="6632575" y="3508375"/>
          <p14:tracePt t="65148" x="6592888" y="3540125"/>
          <p14:tracePt t="65156" x="6561138" y="3571875"/>
          <p14:tracePt t="65171" x="6545263" y="3587750"/>
          <p14:tracePt t="65171" x="6513513" y="3629025"/>
          <p14:tracePt t="65186" x="6481763" y="3668713"/>
          <p14:tracePt t="65187" x="6457950" y="3692525"/>
          <p14:tracePt t="65193" x="6434138" y="3732213"/>
          <p14:tracePt t="65201" x="6426200" y="3740150"/>
          <p14:tracePt t="65208" x="6410325" y="3763963"/>
          <p14:tracePt t="65224" x="6376988" y="3803650"/>
          <p14:tracePt t="65231" x="6361113" y="3819525"/>
          <p14:tracePt t="65245" x="6329363" y="3859213"/>
          <p14:tracePt t="65246" x="6289675" y="3890963"/>
          <p14:tracePt t="65254" x="6249988" y="3922713"/>
          <p14:tracePt t="65261" x="6218238" y="3956050"/>
          <p14:tracePt t="65275" x="6178550" y="3971925"/>
          <p14:tracePt t="65276" x="6138863" y="4003675"/>
          <p14:tracePt t="65291" x="6099175" y="4027488"/>
          <p14:tracePt t="65299" x="6051550" y="4059238"/>
          <p14:tracePt t="65306" x="6034088" y="4067175"/>
          <p14:tracePt t="65321" x="6026150" y="4075113"/>
          <p14:tracePt t="65433" x="6034088" y="4051300"/>
          <p14:tracePt t="65440" x="6034088" y="4035425"/>
          <p14:tracePt t="65463" x="6051550" y="4011613"/>
          <p14:tracePt t="65464" x="6051550" y="4003675"/>
          <p14:tracePt t="65478" x="6059488" y="4003675"/>
          <p14:tracePt t="65501" x="6059488" y="3995738"/>
          <p14:tracePt t="65725" x="6059488" y="3987800"/>
          <p14:tracePt t="65755" x="6067425" y="3987800"/>
          <p14:tracePt t="65763" x="6067425" y="3979863"/>
          <p14:tracePt t="66108" x="6075363" y="3979863"/>
          <p14:tracePt t="66123" x="6075363" y="3971925"/>
          <p14:tracePt t="66124" x="6083300" y="3971925"/>
          <p14:tracePt t="66138" x="6091238" y="3963988"/>
          <p14:tracePt t="66169" x="6099175" y="3956050"/>
          <p14:tracePt t="66175" x="6099175" y="3948113"/>
          <p14:tracePt t="66191" x="6107113" y="3948113"/>
          <p14:tracePt t="66198" x="6115050" y="3948113"/>
          <p14:tracePt t="66206" x="6115050" y="3938588"/>
          <p14:tracePt t="66228" x="6115050" y="3930650"/>
          <p14:tracePt t="66236" x="6122988" y="3930650"/>
          <p14:tracePt t="66513" x="6122988" y="3922713"/>
          <p14:tracePt t="66520" x="6130925" y="3914775"/>
          <p14:tracePt t="66528" x="6138863" y="3914775"/>
          <p14:tracePt t="66552" x="6146800" y="3914775"/>
          <p14:tracePt t="66678" x="6146800" y="3906838"/>
          <p14:tracePt t="66680" x="6154738" y="3906838"/>
          <p14:tracePt t="66693" x="6162675" y="3906838"/>
          <p14:tracePt t="66708" x="6170613" y="3906838"/>
          <p14:tracePt t="66723" x="6178550" y="3898900"/>
          <p14:tracePt t="66730" x="6194425" y="3898900"/>
          <p14:tracePt t="66731" x="6226175" y="3883025"/>
          <p14:tracePt t="66746" x="6273800" y="3883025"/>
          <p14:tracePt t="66753" x="6297613" y="3883025"/>
          <p14:tracePt t="66761" x="6313488" y="3883025"/>
          <p14:tracePt t="66776" x="6345238" y="3875088"/>
          <p14:tracePt t="66783" x="6376988" y="3875088"/>
          <p14:tracePt t="66799" x="6481763" y="3875088"/>
          <p14:tracePt t="66806" x="6497638" y="3867150"/>
          <p14:tracePt t="66813" x="6521450" y="3867150"/>
          <p14:tracePt t="66820" x="6537325" y="3867150"/>
          <p14:tracePt t="66828" x="6561138" y="3859213"/>
          <p14:tracePt t="66851" x="6569075" y="3859213"/>
          <p14:tracePt t="67353" x="6577013" y="3835400"/>
          <p14:tracePt t="67361" x="6600825" y="3803650"/>
          <p14:tracePt t="67368" x="6616700" y="3779838"/>
          <p14:tracePt t="67376" x="6640513" y="3732213"/>
          <p14:tracePt t="67384" x="6664325" y="3692525"/>
          <p14:tracePt t="67391" x="6704013" y="3644900"/>
          <p14:tracePt t="67399" x="6727825" y="3613150"/>
          <p14:tracePt t="67406" x="6777038" y="3548063"/>
          <p14:tracePt t="67413" x="6816725" y="3492500"/>
          <p14:tracePt t="67421" x="6864350" y="3436938"/>
          <p14:tracePt t="67428" x="6904038" y="3381375"/>
          <p14:tracePt t="67451" x="6943725" y="3333750"/>
          <p14:tracePt t="67466" x="6991350" y="3286125"/>
          <p14:tracePt t="67467" x="7007225" y="3252788"/>
          <p14:tracePt t="67469" x="7023100" y="3236913"/>
          <p14:tracePt t="67481" x="7062788" y="3189288"/>
          <p14:tracePt t="67496" x="7102475" y="3157538"/>
          <p14:tracePt t="67511" x="7126288" y="3141663"/>
          <p14:tracePt t="67512" x="7143750" y="3133725"/>
          <p14:tracePt t="67518" x="7183438" y="3109913"/>
          <p14:tracePt t="67526" x="7199313" y="3094038"/>
          <p14:tracePt t="67534" x="7223125" y="3078163"/>
          <p14:tracePt t="67541" x="7246938" y="3062288"/>
          <p14:tracePt t="67549" x="7270750" y="3038475"/>
          <p14:tracePt t="67556" x="7286625" y="3030538"/>
          <p14:tracePt t="67563" x="7302500" y="3022600"/>
          <p14:tracePt t="67878" x="7302500" y="3014663"/>
          <p14:tracePt t="68411" x="7278688" y="3062288"/>
          <p14:tracePt t="68412" x="7254875" y="3101975"/>
          <p14:tracePt t="68418" x="7231063" y="3165475"/>
          <p14:tracePt t="68425" x="7207250" y="3205163"/>
          <p14:tracePt t="68433" x="7191375" y="3221038"/>
          <p14:tracePt t="68441" x="7159625" y="3213100"/>
          <p14:tracePt t="68846" x="7151688" y="3213100"/>
          <p14:tracePt t="68847" x="7070725" y="3189288"/>
          <p14:tracePt t="68853" x="7023100" y="3173413"/>
          <p14:tracePt t="68861" x="7007225" y="3165475"/>
          <p14:tracePt t="68868" x="6983413" y="3165475"/>
          <p14:tracePt t="68875" x="6967538" y="3157538"/>
          <p14:tracePt t="68884" x="6951663" y="3157538"/>
          <p14:tracePt t="68898" x="6911975" y="3149600"/>
          <p14:tracePt t="68905" x="6888163" y="3141663"/>
          <p14:tracePt t="68915" x="6864350" y="3141663"/>
          <p14:tracePt t="68921" x="6832600" y="3141663"/>
          <p14:tracePt t="68928" x="6800850" y="3141663"/>
          <p14:tracePt t="68935" x="6759575" y="3141663"/>
          <p14:tracePt t="68951" x="6656388" y="3133725"/>
          <p14:tracePt t="68958" x="6608763" y="3133725"/>
          <p14:tracePt t="68965" x="6592888" y="3133725"/>
          <p14:tracePt t="68973" x="6569075" y="3133725"/>
          <p14:tracePt t="68981" x="6561138" y="3133725"/>
          <p14:tracePt t="68988" x="6553200" y="3133725"/>
          <p14:tracePt t="69100" x="6553200" y="3125788"/>
          <p14:tracePt t="69116" x="6553200" y="3117850"/>
          <p14:tracePt t="69117" x="6553200" y="3109913"/>
          <p14:tracePt t="69131" x="6569075" y="3101975"/>
          <p14:tracePt t="69138" x="6569075" y="3094038"/>
          <p14:tracePt t="69161" x="6569075" y="3086100"/>
          <p14:tracePt t="69273" x="6569075" y="3078163"/>
          <p14:tracePt t="69408" x="6569075" y="3070225"/>
          <p14:tracePt t="69423" x="6553200" y="3054350"/>
          <p14:tracePt t="69431" x="6545263" y="3054350"/>
          <p14:tracePt t="69453" x="6537325" y="3046413"/>
          <p14:tracePt t="69461" x="6529388" y="3046413"/>
          <p14:tracePt t="69468" x="6529388" y="3038475"/>
          <p14:tracePt t="69475" x="6521450" y="3038475"/>
          <p14:tracePt t="69491" x="6505575" y="3030538"/>
          <p14:tracePt t="69506" x="6497638" y="3030538"/>
          <p14:tracePt t="69514" x="6457950" y="3030538"/>
          <p14:tracePt t="69520" x="6426200" y="3030538"/>
          <p14:tracePt t="69528" x="6376988" y="3022600"/>
          <p14:tracePt t="69536" x="6345238" y="3022600"/>
          <p14:tracePt t="69559" x="6273800" y="3022600"/>
          <p14:tracePt t="69560" x="6249988" y="3022600"/>
          <p14:tracePt t="69565" x="6226175" y="3022600"/>
          <p14:tracePt t="69573" x="6218238" y="3022600"/>
          <p14:tracePt t="69580" x="6210300" y="3022600"/>
          <p14:tracePt t="69588" x="6202363" y="3022600"/>
          <p14:tracePt t="69903" x="6178550" y="3006725"/>
          <p14:tracePt t="69911" x="6154738" y="2998788"/>
          <p14:tracePt t="69918" x="6122988" y="2990850"/>
          <p14:tracePt t="69925" x="6067425" y="2990850"/>
          <p14:tracePt t="69941" x="5915025" y="2990850"/>
          <p14:tracePt t="69949" x="5819775" y="2990850"/>
          <p14:tracePt t="69963" x="5627688" y="2990850"/>
          <p14:tracePt t="69971" x="5524500" y="2990850"/>
          <p14:tracePt t="69978" x="5413375" y="2990850"/>
          <p14:tracePt t="69993" x="5318125" y="2990850"/>
          <p14:tracePt t="70008" x="5197475" y="2998788"/>
          <p14:tracePt t="70009" x="5110163" y="2998788"/>
          <p14:tracePt t="70017" x="4951413" y="3022600"/>
          <p14:tracePt t="70023" x="4886325" y="3030538"/>
          <p14:tracePt t="70030" x="4854575" y="3030538"/>
          <p14:tracePt t="70038" x="4822825" y="3030538"/>
          <p14:tracePt t="70046" x="4783138" y="3030538"/>
          <p14:tracePt t="70061" x="4767263" y="3030538"/>
          <p14:tracePt t="70075" x="4727575" y="3030538"/>
          <p14:tracePt t="70076" x="4711700" y="3030538"/>
          <p14:tracePt t="70083" x="4703763" y="3030538"/>
          <p14:tracePt t="70090" x="4687888" y="3030538"/>
          <p14:tracePt t="70098" x="4664075" y="3030538"/>
          <p14:tracePt t="70121" x="4656138" y="3030538"/>
          <p14:tracePt t="70128" x="4656138" y="3038475"/>
          <p14:tracePt t="70135" x="4648200" y="3038475"/>
          <p14:tracePt t="70173" x="4648200" y="3046413"/>
          <p14:tracePt t="70173" x="4640263" y="3046413"/>
          <p14:tracePt t="70181" x="4632325" y="3046413"/>
          <p14:tracePt t="70182" x="4632325" y="3054350"/>
          <p14:tracePt t="70188" x="4624388" y="3054350"/>
          <p14:tracePt t="70196" x="4608513" y="3070225"/>
          <p14:tracePt t="70218" x="4600575" y="3086100"/>
          <p14:tracePt t="70218" x="4592638" y="3086100"/>
          <p14:tracePt t="70233" x="4592638" y="3094038"/>
          <p14:tracePt t="70241" x="4592638" y="3101975"/>
          <p14:tracePt t="70248" x="4584700" y="3101975"/>
          <p14:tracePt t="70450" x="4584700" y="3094038"/>
          <p14:tracePt t="70458" x="4584700" y="3070225"/>
          <p14:tracePt t="70459" x="4559300" y="2959100"/>
          <p14:tracePt t="70466" x="4551363" y="2927350"/>
          <p14:tracePt t="70473" x="4543425" y="2901950"/>
          <p14:tracePt t="70481" x="4527550" y="2870200"/>
          <p14:tracePt t="70502" x="4519613" y="2862263"/>
          <p14:tracePt t="70511" x="4503738" y="2838450"/>
          <p14:tracePt t="70511" x="4479925" y="2806700"/>
          <p14:tracePt t="70519" x="4464050" y="2798763"/>
          <p14:tracePt t="70533" x="4456113" y="2798763"/>
          <p14:tracePt t="70549" x="4448175" y="2798763"/>
          <p14:tracePt t="70563" x="4440238" y="2798763"/>
          <p14:tracePt t="70571" x="4400550" y="2822575"/>
          <p14:tracePt t="70584" x="4392613" y="2838450"/>
          <p14:tracePt t="70588" x="4368800" y="2854325"/>
          <p14:tracePt t="70593" x="4360863" y="2862263"/>
          <p14:tracePt t="70617" x="4321175" y="2901950"/>
          <p14:tracePt t="70617" x="4313238" y="2919413"/>
          <p14:tracePt t="70623" x="4297363" y="2935288"/>
          <p14:tracePt t="70631" x="4297363" y="2943225"/>
          <p14:tracePt t="70638" x="4281488" y="2959100"/>
          <p14:tracePt t="70645" x="4281488" y="2982913"/>
          <p14:tracePt t="70653" x="4273550" y="2998788"/>
          <p14:tracePt t="70660" x="4265613" y="3022600"/>
          <p14:tracePt t="70668" x="4265613" y="3030538"/>
          <p14:tracePt t="70683" x="4265613" y="3070225"/>
          <p14:tracePt t="70690" x="4265613" y="3094038"/>
          <p14:tracePt t="70699" x="4273550" y="3117850"/>
          <p14:tracePt t="70706" x="4273550" y="3133725"/>
          <p14:tracePt t="70713" x="4297363" y="3165475"/>
          <p14:tracePt t="70729" x="4313238" y="3181350"/>
          <p14:tracePt t="70736" x="4360863" y="3197225"/>
          <p14:tracePt t="70743" x="4376738" y="3205163"/>
          <p14:tracePt t="70751" x="4392613" y="3205163"/>
          <p14:tracePt t="70758" x="4416425" y="3205163"/>
          <p14:tracePt t="70766" x="4440238" y="3205163"/>
          <p14:tracePt t="70780" x="4456113" y="3197225"/>
          <p14:tracePt t="70797" x="4527550" y="3157538"/>
          <p14:tracePt t="70803" x="4576763" y="3117850"/>
          <p14:tracePt t="70811" x="4616450" y="3054350"/>
          <p14:tracePt t="70818" x="4632325" y="3014663"/>
          <p14:tracePt t="70833" x="4640263" y="2967038"/>
          <p14:tracePt t="70849" x="4640263" y="2894013"/>
          <p14:tracePt t="70850" x="4640263" y="2862263"/>
          <p14:tracePt t="70856" x="4640263" y="2838450"/>
          <p14:tracePt t="70871" x="4640263" y="2830513"/>
          <p14:tracePt t="70900" x="4640263" y="2822575"/>
          <p14:tracePt t="70946" x="4640263" y="2838450"/>
          <p14:tracePt t="70961" x="4640263" y="2870200"/>
          <p14:tracePt t="70968" x="4664075" y="2886075"/>
          <p14:tracePt t="70976" x="4679950" y="2909888"/>
          <p14:tracePt t="70983" x="4727575" y="2943225"/>
          <p14:tracePt t="71014" x="4854575" y="2990850"/>
          <p14:tracePt t="71015" x="5006975" y="3030538"/>
          <p14:tracePt t="71029" x="5284788" y="3078163"/>
          <p14:tracePt t="71035" x="5381625" y="3094038"/>
          <p14:tracePt t="71058" x="5516563" y="3117850"/>
          <p14:tracePt t="71066" x="5788025" y="3125788"/>
          <p14:tracePt t="71075" x="6091238" y="3141663"/>
          <p14:tracePt t="71081" x="6218238" y="3141663"/>
          <p14:tracePt t="71088" x="6305550" y="3141663"/>
          <p14:tracePt t="71103" x="6418263" y="3141663"/>
          <p14:tracePt t="71110" x="6529388" y="3141663"/>
          <p14:tracePt t="71118" x="6719888" y="3141663"/>
          <p14:tracePt t="71126" x="6735763" y="3141663"/>
          <p14:tracePt t="71133" x="6769100" y="3141663"/>
          <p14:tracePt t="71141" x="6808788" y="3141663"/>
          <p14:tracePt t="71148" x="6864350" y="3141663"/>
          <p14:tracePt t="71156" x="6935788" y="3141663"/>
          <p14:tracePt t="71170" x="6999288" y="3141663"/>
          <p14:tracePt t="71171" x="7070725" y="3141663"/>
          <p14:tracePt t="71186" x="7207250" y="3149600"/>
          <p14:tracePt t="71193" x="7278688" y="3149600"/>
          <p14:tracePt t="71200" x="7350125" y="3149600"/>
          <p14:tracePt t="71208" x="7405688" y="3157538"/>
          <p14:tracePt t="71215" x="7485063" y="3157538"/>
          <p14:tracePt t="71223" x="7534275" y="3157538"/>
          <p14:tracePt t="71238" x="7566025" y="3157538"/>
          <p14:tracePt t="71239" x="7613650" y="3157538"/>
          <p14:tracePt t="71245" x="7645400" y="3157538"/>
          <p14:tracePt t="71253" x="7693025" y="3157538"/>
          <p14:tracePt t="71261" x="7724775" y="3157538"/>
          <p14:tracePt t="71268" x="7756525" y="3165475"/>
          <p14:tracePt t="71291" x="7835900" y="3181350"/>
          <p14:tracePt t="71294" x="7869238" y="3181350"/>
          <p14:tracePt t="71298" x="7916863" y="3189288"/>
          <p14:tracePt t="71305" x="7948613" y="3189288"/>
          <p14:tracePt t="71313" x="7980363" y="3197225"/>
          <p14:tracePt t="71330" x="8051800" y="3213100"/>
          <p14:tracePt t="71344" x="8139113" y="3221038"/>
          <p14:tracePt t="71350" x="8186738" y="3221038"/>
          <p14:tracePt t="71358" x="8226425" y="3221038"/>
          <p14:tracePt t="71366" x="8275638" y="3228975"/>
          <p14:tracePt t="71373" x="8299450" y="3228975"/>
          <p14:tracePt t="71381" x="8331200" y="3236913"/>
          <p14:tracePt t="71403" x="8362950" y="3236913"/>
          <p14:tracePt t="71404" x="8442325" y="3244850"/>
          <p14:tracePt t="71410" x="8482013" y="3244850"/>
          <p14:tracePt t="71418" x="8497888" y="3244850"/>
          <p14:tracePt t="71425" x="8521700" y="3244850"/>
          <p14:tracePt t="71440" x="8537575" y="3252788"/>
          <p14:tracePt t="71449" x="8569325" y="3262313"/>
          <p14:tracePt t="71449" x="8610600" y="3270250"/>
          <p14:tracePt t="71455" x="8634413" y="3270250"/>
          <p14:tracePt t="71464" x="8666163" y="3270250"/>
          <p14:tracePt t="71470" x="8682038" y="3278188"/>
          <p14:tracePt t="71485" x="8705850" y="3286125"/>
          <p14:tracePt t="71486" x="8713788" y="3286125"/>
          <p14:tracePt t="71501" x="8729663" y="3294063"/>
          <p14:tracePt t="71517" x="8745538" y="3294063"/>
          <p14:tracePt t="71591" x="8753475" y="3294063"/>
          <p14:tracePt t="71643" x="8753475" y="3286125"/>
          <p14:tracePt t="71658" x="8753475" y="3278188"/>
          <p14:tracePt t="71674" x="8753475" y="3262313"/>
          <p14:tracePt t="71681" x="8745538" y="3252788"/>
          <p14:tracePt t="71688" x="8745538" y="3244850"/>
          <p14:tracePt t="71696" x="8729663" y="3236913"/>
          <p14:tracePt t="71704" x="8721725" y="3228975"/>
          <p14:tracePt t="71711" x="8713788" y="3228975"/>
          <p14:tracePt t="71718" x="8689975" y="3228975"/>
          <p14:tracePt t="71725" x="8674100" y="3228975"/>
          <p14:tracePt t="71741" x="8658225" y="3228975"/>
          <p14:tracePt t="71748" x="8642350" y="3228975"/>
          <p14:tracePt t="71756" x="8626475" y="3228975"/>
          <p14:tracePt t="71763" x="8618538" y="3228975"/>
          <p14:tracePt t="71771" x="8602663" y="3228975"/>
          <p14:tracePt t="71779" x="8593138" y="3228975"/>
          <p14:tracePt t="71793" x="8577263" y="3228975"/>
          <p14:tracePt t="71801" x="8561388" y="3236913"/>
          <p14:tracePt t="71817" x="8553450" y="3236913"/>
          <p14:tracePt t="71838" x="8545513" y="3236913"/>
          <p14:tracePt t="71845" x="8545513" y="3244850"/>
          <p14:tracePt t="72296" x="8553450" y="3244850"/>
          <p14:tracePt t="72311" x="8561388" y="3244850"/>
          <p14:tracePt t="72326" x="8577263" y="3244850"/>
          <p14:tracePt t="72333" x="8593138" y="3244850"/>
          <p14:tracePt t="72348" x="8618538" y="3244850"/>
          <p14:tracePt t="72351" x="8634413" y="3244850"/>
          <p14:tracePt t="72356" x="8666163" y="3244850"/>
          <p14:tracePt t="72363" x="8682038" y="3244850"/>
          <p14:tracePt t="72371" x="8705850" y="3244850"/>
          <p14:tracePt t="72378" x="8721725" y="3244850"/>
          <p14:tracePt t="72393" x="8737600" y="3244850"/>
          <p14:tracePt t="72401" x="8777288" y="3244850"/>
          <p14:tracePt t="72408" x="8793163" y="3244850"/>
          <p14:tracePt t="72415" x="8793163" y="3236913"/>
          <p14:tracePt t="72423" x="8801100" y="3236913"/>
          <p14:tracePt t="72431" x="8809038" y="3228975"/>
          <p14:tracePt t="72445" x="8816975" y="3228975"/>
          <p14:tracePt t="72453" x="8824913" y="3228975"/>
          <p14:tracePt t="72483" x="8832850" y="3228975"/>
          <p14:tracePt t="72514" x="8832850" y="3221038"/>
          <p14:tracePt t="72521" x="8840788" y="3221038"/>
          <p14:tracePt t="74455" x="8816975" y="3221038"/>
          <p14:tracePt t="74463" x="8769350" y="3244850"/>
          <p14:tracePt t="74470" x="8689975" y="3262313"/>
          <p14:tracePt t="74478" x="8577263" y="3278188"/>
          <p14:tracePt t="74485" x="8426450" y="3309938"/>
          <p14:tracePt t="74500" x="8218488" y="3333750"/>
          <p14:tracePt t="74501" x="7988300" y="3373438"/>
          <p14:tracePt t="74508" x="7653338" y="3413125"/>
          <p14:tracePt t="74516" x="7405688" y="3444875"/>
          <p14:tracePt t="74523" x="7070725" y="3500438"/>
          <p14:tracePt t="74530" x="6672263" y="3548063"/>
          <p14:tracePt t="74546" x="6257925" y="3595688"/>
          <p14:tracePt t="74569" x="5365750" y="3644900"/>
          <p14:tracePt t="74571" x="4711700" y="3660775"/>
          <p14:tracePt t="74584" x="4041775" y="3644900"/>
          <p14:tracePt t="74590" x="3906838" y="3644900"/>
          <p14:tracePt t="74606" x="3762375" y="3644900"/>
          <p14:tracePt t="74620" x="3714750" y="3644900"/>
          <p14:tracePt t="74621" x="3698875" y="3644900"/>
          <p14:tracePt t="74628" x="3690938" y="3644900"/>
          <p14:tracePt t="74635" x="3683000" y="3644900"/>
          <p14:tracePt t="74674" x="3675063" y="3652838"/>
          <p14:tracePt t="74681" x="3659188" y="3660775"/>
          <p14:tracePt t="74681" x="3659188" y="3676650"/>
          <p14:tracePt t="74688" x="3651250" y="3684588"/>
          <p14:tracePt t="74696" x="3635375" y="3700463"/>
          <p14:tracePt t="74711" x="3627438" y="3724275"/>
          <p14:tracePt t="74713" x="3611563" y="3748088"/>
          <p14:tracePt t="74718" x="3603625" y="3763963"/>
          <p14:tracePt t="74727" x="3595688" y="3771900"/>
          <p14:tracePt t="74733" x="3587750" y="3795713"/>
          <p14:tracePt t="74741" x="3587750" y="3803650"/>
          <p14:tracePt t="74748" x="3587750" y="3811588"/>
          <p14:tracePt t="74756" x="3587750" y="3819525"/>
          <p14:tracePt t="74779" x="3579813" y="3835400"/>
          <p14:tracePt t="74793" x="3579813" y="3843338"/>
          <p14:tracePt t="74795" x="3579813" y="3851275"/>
          <p14:tracePt t="74801" x="3579813" y="3859213"/>
          <p14:tracePt t="74809" x="3579813" y="3875088"/>
          <p14:tracePt t="74815" x="3587750" y="3898900"/>
          <p14:tracePt t="74823" x="3595688" y="3914775"/>
          <p14:tracePt t="74830" x="3627438" y="3948113"/>
          <p14:tracePt t="74846" x="3690938" y="4043363"/>
          <p14:tracePt t="74853" x="3730625" y="4090988"/>
          <p14:tracePt t="74861" x="3770313" y="4154488"/>
          <p14:tracePt t="74868" x="3810000" y="4186238"/>
          <p14:tracePt t="74876" x="3851275" y="4217988"/>
          <p14:tracePt t="74900" x="3986213" y="4314825"/>
          <p14:tracePt t="74906" x="4017963" y="4338638"/>
          <p14:tracePt t="74914" x="4057650" y="4362450"/>
          <p14:tracePt t="74920" x="4073525" y="4370388"/>
          <p14:tracePt t="74936" x="4089400" y="4370388"/>
          <p14:tracePt t="74942" x="4121150" y="4378325"/>
          <p14:tracePt t="74959" x="4121150" y="4386263"/>
          <p14:tracePt t="75190" x="4129088" y="4386263"/>
          <p14:tracePt t="75198" x="4137025" y="4386263"/>
          <p14:tracePt t="75205" x="4144963" y="4386263"/>
          <p14:tracePt t="75229" x="4152900" y="4386263"/>
          <p14:tracePt t="75229" x="4192588" y="4386263"/>
          <p14:tracePt t="75235" x="4210050" y="4386263"/>
          <p14:tracePt t="75243" x="4225925" y="4386263"/>
          <p14:tracePt t="75259" x="4241800" y="4386263"/>
          <p14:tracePt t="75265" x="4265613" y="4386263"/>
          <p14:tracePt t="75289" x="4281488" y="4386263"/>
          <p14:tracePt t="75296" x="4289425" y="4378325"/>
          <p14:tracePt t="75311" x="4297363" y="4378325"/>
          <p14:tracePt t="75333" x="4313238" y="4378325"/>
          <p14:tracePt t="75341" x="4321175" y="4378325"/>
          <p14:tracePt t="75355" x="4329113" y="4378325"/>
          <p14:tracePt t="75371" x="4337050" y="4378325"/>
          <p14:tracePt t="75379" x="4344988" y="4370388"/>
          <p14:tracePt t="75401" x="4352925" y="4370388"/>
          <p14:tracePt t="75453" x="4360863" y="4370388"/>
          <p14:tracePt t="75513" x="4368800" y="4370388"/>
          <p14:tracePt t="75633" x="4376738" y="4370388"/>
          <p14:tracePt t="75685" x="4384675" y="4362450"/>
          <p14:tracePt t="75694" x="4392613" y="4362450"/>
          <p14:tracePt t="75709" x="4400550" y="4362450"/>
          <p14:tracePt t="75716" x="4408488" y="4362450"/>
          <p14:tracePt t="75723" x="4408488" y="4354513"/>
          <p14:tracePt t="75730" x="4416425" y="4354513"/>
          <p14:tracePt t="75738" x="4432300" y="4354513"/>
          <p14:tracePt t="75746" x="4432300" y="4346575"/>
          <p14:tracePt t="75753" x="4440238" y="4346575"/>
          <p14:tracePt t="75768" x="4471988" y="4330700"/>
          <p14:tracePt t="75783" x="4487863" y="4330700"/>
          <p14:tracePt t="75791" x="4527550" y="4314825"/>
          <p14:tracePt t="75798" x="4543425" y="4314825"/>
          <p14:tracePt t="75805" x="4551363" y="4306888"/>
          <p14:tracePt t="75821" x="4584700" y="4291013"/>
          <p14:tracePt t="75835" x="4592638" y="4281488"/>
          <p14:tracePt t="75836" x="4600575" y="4273550"/>
          <p14:tracePt t="75843" x="4616450" y="4273550"/>
          <p14:tracePt t="75850" x="4616450" y="4265613"/>
          <p14:tracePt t="75858" x="4616450" y="4257675"/>
          <p14:tracePt t="75877" x="4624388" y="4249738"/>
          <p14:tracePt t="75888" x="4624388" y="4241800"/>
          <p14:tracePt t="75903" x="4624388" y="4233863"/>
          <p14:tracePt t="75911" x="4624388" y="4225925"/>
          <p14:tracePt t="76030" x="4608513" y="4225925"/>
          <p14:tracePt t="76046" x="4576763" y="4217988"/>
          <p14:tracePt t="76053" x="4559300" y="4217988"/>
          <p14:tracePt t="76068" x="4535488" y="4217988"/>
          <p14:tracePt t="76075" x="4511675" y="4225925"/>
          <p14:tracePt t="76083" x="4495800" y="4225925"/>
          <p14:tracePt t="76090" x="4479925" y="4233863"/>
          <p14:tracePt t="76098" x="4464050" y="4233863"/>
          <p14:tracePt t="76121" x="4432300" y="4249738"/>
          <p14:tracePt t="76122" x="4408488" y="4257675"/>
          <p14:tracePt t="76128" x="4376738" y="4257675"/>
          <p14:tracePt t="76135" x="4368800" y="4257675"/>
          <p14:tracePt t="76143" x="4360863" y="4265613"/>
          <p14:tracePt t="76151" x="4352925" y="4273550"/>
          <p14:tracePt t="76165" x="4337050" y="4273550"/>
          <p14:tracePt t="76173" x="4329113" y="4281488"/>
          <p14:tracePt t="76188" x="4313238" y="4281488"/>
          <p14:tracePt t="76195" x="4305300" y="4281488"/>
          <p14:tracePt t="76218" x="4297363" y="4281488"/>
          <p14:tracePt t="76219" x="4289425" y="4281488"/>
          <p14:tracePt t="76353" x="4297363" y="4298950"/>
          <p14:tracePt t="76361" x="4313238" y="4298950"/>
          <p14:tracePt t="76375" x="4337050" y="4298950"/>
          <p14:tracePt t="76376" x="4368800" y="4306888"/>
          <p14:tracePt t="76391" x="4424363" y="4306888"/>
          <p14:tracePt t="76398" x="4456113" y="4314825"/>
          <p14:tracePt t="76405" x="4479925" y="4314825"/>
          <p14:tracePt t="76413" x="4511675" y="4314825"/>
          <p14:tracePt t="76421" x="4535488" y="4314825"/>
          <p14:tracePt t="76443" x="4559300" y="4314825"/>
          <p14:tracePt t="76445" x="4584700" y="4291013"/>
          <p14:tracePt t="76458" x="4600575" y="4273550"/>
          <p14:tracePt t="76465" x="4608513" y="4257675"/>
          <p14:tracePt t="76488" x="4616450" y="4249738"/>
          <p14:tracePt t="76512" x="4616450" y="4241800"/>
          <p14:tracePt t="76513" x="4624388" y="4233863"/>
          <p14:tracePt t="79018" x="4640263" y="4233863"/>
          <p14:tracePt t="79019" x="4743450" y="4281488"/>
          <p14:tracePt t="79023" x="4806950" y="4291013"/>
          <p14:tracePt t="79025" x="4862513" y="4298950"/>
          <p14:tracePt t="79031" x="4918075" y="4314825"/>
          <p14:tracePt t="79040" x="4967288" y="4314825"/>
          <p14:tracePt t="79046" x="5030788" y="4322763"/>
          <p14:tracePt t="79060" x="5086350" y="4322763"/>
          <p14:tracePt t="79061" x="5126038" y="4330700"/>
          <p14:tracePt t="79068" x="5181600" y="4338638"/>
          <p14:tracePt t="79076" x="5229225" y="4338638"/>
          <p14:tracePt t="79083" x="5260975" y="4338638"/>
          <p14:tracePt t="79099" x="5284788" y="4338638"/>
          <p14:tracePt t="79113" x="5292725" y="4338638"/>
          <p14:tracePt t="79121" x="5326063" y="4338638"/>
          <p14:tracePt t="79123" x="5334000" y="4338638"/>
          <p14:tracePt t="79137" x="5349875" y="4338638"/>
          <p14:tracePt t="79151" x="5357813" y="4346575"/>
          <p14:tracePt t="79166" x="5373688" y="4346575"/>
          <p14:tracePt t="79167" x="5381625" y="4346575"/>
          <p14:tracePt t="79173" x="5397500" y="4354513"/>
          <p14:tracePt t="79181" x="5413375" y="4354513"/>
          <p14:tracePt t="79188" x="5429250" y="4362450"/>
          <p14:tracePt t="79196" x="5445125" y="4362450"/>
          <p14:tracePt t="79203" x="5453063" y="4370388"/>
          <p14:tracePt t="79218" x="5468938" y="4370388"/>
          <p14:tracePt t="79226" x="5476875" y="4370388"/>
          <p14:tracePt t="79233" x="5476875" y="4378325"/>
          <p14:tracePt t="79272" x="5484813" y="4394200"/>
          <p14:tracePt t="79285" x="5484813" y="4402138"/>
          <p14:tracePt t="79293" x="5484813" y="4418013"/>
          <p14:tracePt t="79301" x="5484813" y="4425950"/>
          <p14:tracePt t="79308" x="5484813" y="4433888"/>
          <p14:tracePt t="79323" x="5484813" y="4465638"/>
          <p14:tracePt t="79324" x="5484813" y="4481513"/>
          <p14:tracePt t="79339" x="5484813" y="4529138"/>
          <p14:tracePt t="79346" x="5476875" y="4576763"/>
          <p14:tracePt t="79353" x="5468938" y="4600575"/>
          <p14:tracePt t="79361" x="5453063" y="4624388"/>
          <p14:tracePt t="79376" x="5437188" y="4649788"/>
          <p14:tracePt t="79392" x="5413375" y="4689475"/>
          <p14:tracePt t="79398" x="5397500" y="4705350"/>
          <p14:tracePt t="79398" x="5389563" y="4729163"/>
          <p14:tracePt t="79406" x="5373688" y="4737100"/>
          <p14:tracePt t="79413" x="5357813" y="4752975"/>
          <p14:tracePt t="79428" x="5334000" y="4792663"/>
          <p14:tracePt t="79436" x="5318125" y="4808538"/>
          <p14:tracePt t="79443" x="5318125" y="4824413"/>
          <p14:tracePt t="79451" x="5300663" y="4840288"/>
          <p14:tracePt t="79459" x="5292725" y="4864100"/>
          <p14:tracePt t="79465" x="5284788" y="4879975"/>
          <p14:tracePt t="79474" x="5276850" y="4895850"/>
          <p14:tracePt t="79481" x="5268913" y="4903788"/>
          <p14:tracePt t="79495" x="5268913" y="4935538"/>
          <p14:tracePt t="79496" x="5260975" y="4951413"/>
          <p14:tracePt t="79511" x="5245100" y="4984750"/>
          <p14:tracePt t="79518" x="5245100" y="5000625"/>
          <p14:tracePt t="79526" x="5237163" y="5024438"/>
          <p14:tracePt t="79533" x="5237163" y="5040313"/>
          <p14:tracePt t="79541" x="5229225" y="5056188"/>
          <p14:tracePt t="79548" x="5221288" y="5072063"/>
          <p14:tracePt t="79563" x="5221288" y="5103813"/>
          <p14:tracePt t="79571" x="5213350" y="5111750"/>
          <p14:tracePt t="79586" x="5213350" y="5119688"/>
          <p14:tracePt t="79593" x="5205413" y="5135563"/>
          <p14:tracePt t="79601" x="5205413" y="5143500"/>
          <p14:tracePt t="79609" x="5205413" y="5151438"/>
          <p14:tracePt t="79616" x="5205413" y="5159375"/>
          <p14:tracePt t="79623" x="5205413" y="5167313"/>
          <p14:tracePt t="79631" x="5197475" y="5175250"/>
          <p14:tracePt t="79639" x="5197475" y="5183188"/>
          <p14:tracePt t="79645" x="5197475" y="5191125"/>
          <p14:tracePt t="79660" x="5197475" y="5199063"/>
          <p14:tracePt t="79662" x="5197475" y="5207000"/>
          <p14:tracePt t="79675" x="5189538" y="5214938"/>
          <p14:tracePt t="79683" x="5189538" y="5222875"/>
          <p14:tracePt t="79691" x="5189538" y="5230813"/>
          <p14:tracePt t="79705" x="5189538" y="5238750"/>
          <p14:tracePt t="79713" x="5189538" y="5246688"/>
          <p14:tracePt t="79728" x="5189538" y="5262563"/>
          <p14:tracePt t="79736" x="5205413" y="5270500"/>
          <p14:tracePt t="79743" x="5221288" y="5278438"/>
          <p14:tracePt t="79750" x="5253038" y="5294313"/>
          <p14:tracePt t="79758" x="5292725" y="5302250"/>
          <p14:tracePt t="79775" x="5405438" y="5335588"/>
          <p14:tracePt t="79780" x="5476875" y="5351463"/>
          <p14:tracePt t="79789" x="5540375" y="5375275"/>
          <p14:tracePt t="79795" x="5588000" y="5375275"/>
          <p14:tracePt t="79803" x="5667375" y="5399088"/>
          <p14:tracePt t="79826" x="5740400" y="5414963"/>
          <p14:tracePt t="79826" x="5795963" y="5422900"/>
          <p14:tracePt t="79827" x="5859463" y="5438775"/>
          <p14:tracePt t="79842" x="5907088" y="5454650"/>
          <p14:tracePt t="79842" x="5922963" y="5454650"/>
          <p14:tracePt t="79848" x="5946775" y="5462588"/>
          <p14:tracePt t="79863" x="5954713" y="5470525"/>
          <p14:tracePt t="79930" x="5954713" y="5478463"/>
          <p14:tracePt t="79938" x="5946775" y="5486400"/>
          <p14:tracePt t="79954" x="5907088" y="5541963"/>
          <p14:tracePt t="79955" x="5883275" y="5573713"/>
          <p14:tracePt t="79961" x="5835650" y="5621338"/>
          <p14:tracePt t="79968" x="5780088" y="5670550"/>
          <p14:tracePt t="79975" x="5708650" y="5749925"/>
          <p14:tracePt t="79983" x="5651500" y="5813425"/>
          <p14:tracePt t="79991" x="5595938" y="5868988"/>
          <p14:tracePt t="79998" x="5532438" y="5932488"/>
          <p14:tracePt t="80005" x="5484813" y="5980113"/>
          <p14:tracePt t="80013" x="5445125" y="6021388"/>
          <p14:tracePt t="80021" x="5413375" y="6053138"/>
          <p14:tracePt t="80028" x="5405438" y="6069013"/>
          <p14:tracePt t="80036" x="5397500" y="6069013"/>
          <p14:tracePt t="80043" x="5389563" y="6076950"/>
          <p14:tracePt t="80088" x="5389563" y="6084888"/>
          <p14:tracePt t="80118" x="5381625" y="6092825"/>
          <p14:tracePt t="80134" x="5373688" y="6092825"/>
          <p14:tracePt t="80141" x="5373688" y="6100763"/>
          <p14:tracePt t="80156" x="5365750" y="6100763"/>
          <p14:tracePt t="80163" x="5357813" y="6108700"/>
          <p14:tracePt t="80171" x="5357813" y="6116638"/>
          <p14:tracePt t="80178" x="5357813" y="6124575"/>
          <p14:tracePt t="80193" x="5349875" y="6132513"/>
          <p14:tracePt t="80230" x="5349875" y="6140450"/>
          <p14:tracePt t="80344" x="5357813" y="6140450"/>
          <p14:tracePt t="80351" x="5365750" y="6132513"/>
          <p14:tracePt t="80358" x="5381625" y="6132513"/>
          <p14:tracePt t="80366" x="5397500" y="6124575"/>
          <p14:tracePt t="80373" x="5413375" y="6116638"/>
          <p14:tracePt t="80381" x="5429250" y="6108700"/>
          <p14:tracePt t="80395" x="5461000" y="6100763"/>
          <p14:tracePt t="80397" x="5476875" y="6092825"/>
          <p14:tracePt t="80407" x="5500688" y="6076950"/>
          <p14:tracePt t="80413" x="5516563" y="6076950"/>
          <p14:tracePt t="80418" x="5532438" y="6069013"/>
          <p14:tracePt t="80425" x="5556250" y="6061075"/>
          <p14:tracePt t="80433" x="5572125" y="6061075"/>
          <p14:tracePt t="80448" x="5588000" y="6061075"/>
          <p14:tracePt t="80448" x="5603875" y="6061075"/>
          <p14:tracePt t="80456" x="5635625" y="6061075"/>
          <p14:tracePt t="80463" x="5659438" y="6069013"/>
          <p14:tracePt t="80471" x="5676900" y="6076950"/>
          <p14:tracePt t="80479" x="5708650" y="6084888"/>
          <p14:tracePt t="80486" x="5748338" y="6108700"/>
          <p14:tracePt t="80509" x="5859463" y="6156325"/>
          <p14:tracePt t="80516" x="5891213" y="6172200"/>
          <p14:tracePt t="80523" x="5915025" y="6188075"/>
          <p14:tracePt t="80531" x="5946775" y="6196013"/>
          <p14:tracePt t="80538" x="5986463" y="6219825"/>
          <p14:tracePt t="80561" x="6043613" y="6251575"/>
          <p14:tracePt t="80562" x="6083300" y="6267450"/>
          <p14:tracePt t="80568" x="6099175" y="6283325"/>
          <p14:tracePt t="80575" x="6122988" y="6291263"/>
          <p14:tracePt t="80583" x="6138863" y="6299200"/>
          <p14:tracePt t="80591" x="6146800" y="6307138"/>
          <p14:tracePt t="80598" x="6154738" y="6307138"/>
          <p14:tracePt t="80726" x="6154738" y="6323013"/>
          <p14:tracePt t="80728" x="6154738" y="6330950"/>
          <p14:tracePt t="80742" x="6138863" y="6348413"/>
          <p14:tracePt t="80748" x="6138863" y="6356350"/>
          <p14:tracePt t="80763" x="6138863" y="6364288"/>
          <p14:tracePt t="80787" x="6130925" y="6364288"/>
          <p14:tracePt t="80838" x="6122988" y="6364288"/>
          <p14:tracePt t="80846" x="6122988" y="6356350"/>
          <p14:tracePt t="80853" x="6122988" y="6348413"/>
          <p14:tracePt t="80883" x="6115050" y="6323013"/>
          <p14:tracePt t="80884" x="6107113" y="6315075"/>
          <p14:tracePt t="80898" x="6099175" y="6307138"/>
          <p14:tracePt t="80905" x="6091238" y="6299200"/>
          <p14:tracePt t="80913" x="6083300" y="6299200"/>
          <p14:tracePt t="80921" x="6067425" y="6299200"/>
          <p14:tracePt t="80928" x="6059488" y="6299200"/>
          <p14:tracePt t="80935" x="6034088" y="6299200"/>
          <p14:tracePt t="80951" x="6026150" y="6299200"/>
          <p14:tracePt t="80951" x="6018213" y="6299200"/>
          <p14:tracePt t="80958" x="6010275" y="6299200"/>
          <p14:tracePt t="80974" x="6002338" y="6299200"/>
          <p14:tracePt t="80988" x="5994400" y="6299200"/>
          <p14:tracePt t="81003" x="5986463" y="6299200"/>
          <p14:tracePt t="81010" x="5978525" y="6299200"/>
          <p14:tracePt t="81056" x="5970588" y="6299200"/>
          <p14:tracePt t="81071" x="5962650" y="6299200"/>
          <p14:tracePt t="81078" x="5954713" y="6299200"/>
          <p14:tracePt t="81101" x="5946775" y="6299200"/>
          <p14:tracePt t="81108" x="5938838" y="6299200"/>
          <p14:tracePt t="81124" x="5922963" y="6307138"/>
          <p14:tracePt t="81250" x="5938838" y="6323013"/>
          <p14:tracePt t="81258" x="5946775" y="6323013"/>
          <p14:tracePt t="81265" x="5954713" y="6323013"/>
          <p14:tracePt t="81274" x="5986463" y="6330950"/>
          <p14:tracePt t="81281" x="6002338" y="6330950"/>
          <p14:tracePt t="81289" x="6010275" y="6338888"/>
          <p14:tracePt t="81296" x="6018213" y="6338888"/>
          <p14:tracePt t="81311" x="6026150" y="6338888"/>
          <p14:tracePt t="82346" x="6018213" y="6338888"/>
          <p14:tracePt t="82353" x="6010275" y="6338888"/>
          <p14:tracePt t="82368" x="6002338" y="6338888"/>
          <p14:tracePt t="82390" x="6002338" y="6348413"/>
          <p14:tracePt t="82729" x="5994400" y="6348413"/>
          <p14:tracePt t="82736" x="5978525" y="6348413"/>
          <p14:tracePt t="82743" x="5954713" y="6348413"/>
          <p14:tracePt t="82766" x="5899150" y="6338888"/>
          <p14:tracePt t="82773" x="5867400" y="6338888"/>
          <p14:tracePt t="82774" x="5835650" y="6338888"/>
          <p14:tracePt t="82781" x="5811838" y="6338888"/>
          <p14:tracePt t="82788" x="5795963" y="6338888"/>
          <p14:tracePt t="82796" x="5772150" y="6338888"/>
          <p14:tracePt t="82803" x="5756275" y="6338888"/>
          <p14:tracePt t="82810" x="5740400" y="6338888"/>
          <p14:tracePt t="82826" x="5724525" y="6338888"/>
          <p14:tracePt t="82826" x="5700713" y="6338888"/>
          <p14:tracePt t="82833" x="5676900" y="6338888"/>
          <p14:tracePt t="82840" x="5651500" y="6338888"/>
          <p14:tracePt t="82848" x="5627688" y="6338888"/>
          <p14:tracePt t="82856" x="5603875" y="6338888"/>
          <p14:tracePt t="82863" x="5588000" y="6338888"/>
          <p14:tracePt t="82888" x="5556250" y="6338888"/>
          <p14:tracePt t="82893" x="5524500" y="6338888"/>
          <p14:tracePt t="82895" x="5476875" y="6338888"/>
          <p14:tracePt t="82903" x="5445125" y="6338888"/>
          <p14:tracePt t="82910" x="5429250" y="6338888"/>
          <p14:tracePt t="82916" x="5397500" y="6338888"/>
          <p14:tracePt t="82923" x="5334000" y="6338888"/>
          <p14:tracePt t="82931" x="5276850" y="6338888"/>
          <p14:tracePt t="82946" x="5237163" y="6338888"/>
          <p14:tracePt t="82953" x="5173663" y="6338888"/>
          <p14:tracePt t="82954" x="5126038" y="6338888"/>
          <p14:tracePt t="82960" x="5070475" y="6338888"/>
          <p14:tracePt t="82969" x="5022850" y="6338888"/>
          <p14:tracePt t="82976" x="4967288" y="6338888"/>
          <p14:tracePt t="82983" x="4910138" y="6338888"/>
          <p14:tracePt t="82998" x="4822825" y="6338888"/>
          <p14:tracePt t="83006" x="4791075" y="6338888"/>
          <p14:tracePt t="83013" x="4759325" y="6338888"/>
          <p14:tracePt t="83021" x="4727575" y="6338888"/>
          <p14:tracePt t="83028" x="4711700" y="6338888"/>
          <p14:tracePt t="83043" x="4703763" y="6338888"/>
          <p14:tracePt t="83051" x="4687888" y="6338888"/>
          <p14:tracePt t="83066" x="4679950" y="6338888"/>
          <p14:tracePt t="83104" x="4672013" y="6338888"/>
          <p14:tracePt t="83140" x="4664075" y="6338888"/>
          <p14:tracePt t="83148" x="4656138" y="6338888"/>
          <p14:tracePt t="83163" x="4648200" y="6338888"/>
          <p14:tracePt t="83238" x="4664075" y="6348413"/>
          <p14:tracePt t="83246" x="4687888" y="6348413"/>
          <p14:tracePt t="83260" x="4735513" y="6356350"/>
          <p14:tracePt t="83261" x="4799013" y="6356350"/>
          <p14:tracePt t="83269" x="4854575" y="6356350"/>
          <p14:tracePt t="83283" x="5022850" y="6356350"/>
          <p14:tracePt t="83290" x="5126038" y="6356350"/>
          <p14:tracePt t="83298" x="5213350" y="6356350"/>
          <p14:tracePt t="83313" x="5421313" y="6356350"/>
          <p14:tracePt t="83321" x="5516563" y="6356350"/>
          <p14:tracePt t="83327" x="5603875" y="6356350"/>
          <p14:tracePt t="83335" x="5692775" y="6356350"/>
          <p14:tracePt t="83343" x="5716588" y="6356350"/>
          <p14:tracePt t="83351" x="5724525" y="6348413"/>
          <p14:tracePt t="83358" x="5732463" y="6348413"/>
          <p14:tracePt t="83381" x="5740400" y="6348413"/>
          <p14:tracePt t="83500" x="5740400" y="6338888"/>
          <p14:tracePt t="83501" x="5740400" y="6330950"/>
          <p14:tracePt t="83508" x="5700713" y="6307138"/>
          <p14:tracePt t="83516" x="5659438" y="6291263"/>
          <p14:tracePt t="83523" x="5595938" y="6275388"/>
          <p14:tracePt t="83546" x="5540375" y="6251575"/>
          <p14:tracePt t="83554" x="5381625" y="6211888"/>
          <p14:tracePt t="83561" x="5268913" y="6172200"/>
          <p14:tracePt t="83561" x="5118100" y="6132513"/>
          <p14:tracePt t="83569" x="4870450" y="6037263"/>
          <p14:tracePt t="83576" x="4672013" y="5956300"/>
          <p14:tracePt t="83598" x="4360863" y="5845175"/>
          <p14:tracePt t="83614" x="3778250" y="5670550"/>
          <p14:tracePt t="83616" x="3484563" y="5597525"/>
          <p14:tracePt t="83628" x="3355975" y="5534025"/>
          <p14:tracePt t="83635" x="3324225" y="5510213"/>
          <p14:tracePt t="83644" x="3284538" y="5446713"/>
          <p14:tracePt t="83658" x="3260725" y="5327650"/>
          <p14:tracePt t="83673" x="3252788" y="5230813"/>
          <p14:tracePt t="83673" x="3252788" y="5159375"/>
          <p14:tracePt t="83681" x="3252788" y="5040313"/>
          <p14:tracePt t="83688" x="3252788" y="4943475"/>
          <p14:tracePt t="83712" x="3252788" y="4752975"/>
          <p14:tracePt t="83726" x="3252788" y="4657725"/>
          <p14:tracePt t="83728" x="3260725" y="4425950"/>
          <p14:tracePt t="83733" x="3260725" y="4281488"/>
          <p14:tracePt t="83741" x="3260725" y="4194175"/>
          <p14:tracePt t="83748" x="3260725" y="4067175"/>
          <p14:tracePt t="83756" x="3252788" y="3963988"/>
          <p14:tracePt t="83763" x="3228975" y="3779838"/>
          <p14:tracePt t="83771" x="3181350" y="3587750"/>
          <p14:tracePt t="83778" x="3141663" y="3436938"/>
          <p14:tracePt t="83786" x="3117850" y="3341688"/>
          <p14:tracePt t="83793" x="3109913" y="3270250"/>
          <p14:tracePt t="83802" x="3109913" y="3244850"/>
          <p14:tracePt t="83808" x="3100388" y="3205163"/>
          <p14:tracePt t="83815" x="3092450" y="3165475"/>
          <p14:tracePt t="83823" x="3084513" y="3141663"/>
          <p14:tracePt t="83831" x="3084513" y="3125788"/>
          <p14:tracePt t="83838" x="3084513" y="3117850"/>
          <p14:tracePt t="83846" x="3084513" y="3109913"/>
          <p14:tracePt t="83869" x="3084513" y="3101975"/>
          <p14:tracePt t="83891" x="3084513" y="3086100"/>
          <p14:tracePt t="83891" x="3084513" y="3070225"/>
          <p14:tracePt t="83898" x="3092450" y="3054350"/>
          <p14:tracePt t="83905" x="3092450" y="3038475"/>
          <p14:tracePt t="83914" x="3100388" y="3022600"/>
          <p14:tracePt t="83921" x="3117850" y="2998788"/>
          <p14:tracePt t="83936" x="3125788" y="2982913"/>
          <p14:tracePt t="83938" x="3141663" y="2967038"/>
          <p14:tracePt t="83952" x="3165475" y="2943225"/>
          <p14:tracePt t="83958" x="3173413" y="2935288"/>
          <p14:tracePt t="83965" x="3181350" y="2927350"/>
          <p14:tracePt t="83989" x="3197225" y="2909888"/>
          <p14:tracePt t="84003" x="3205163" y="2894013"/>
          <p14:tracePt t="84005" x="3221038" y="2814638"/>
          <p14:tracePt t="84018" x="3221038" y="2790825"/>
          <p14:tracePt t="84026" x="3221038" y="2782888"/>
          <p14:tracePt t="84041" x="3221038" y="2774950"/>
          <p14:tracePt t="84056" x="3221038" y="2759075"/>
          <p14:tracePt t="84063" x="3197225" y="2743200"/>
          <p14:tracePt t="84071" x="3181350" y="2735263"/>
          <p14:tracePt t="84078" x="3141663" y="2711450"/>
          <p14:tracePt t="84093" x="3092450" y="2687638"/>
          <p14:tracePt t="84094" x="3036888" y="2663825"/>
          <p14:tracePt t="84102" x="2989263" y="2647950"/>
          <p14:tracePt t="84115" x="2941638" y="2640013"/>
          <p14:tracePt t="84117" x="2925763" y="2632075"/>
          <p14:tracePt t="84123" x="2894013" y="2624138"/>
          <p14:tracePt t="84131" x="2886075" y="2624138"/>
          <p14:tracePt t="84146" x="2862263" y="2624138"/>
          <p14:tracePt t="84154" x="2854325" y="2624138"/>
          <p14:tracePt t="84178" x="2846388" y="2624138"/>
          <p14:tracePt t="84265" x="2862263" y="2624138"/>
          <p14:tracePt t="84280" x="2886075" y="2624138"/>
          <p14:tracePt t="84281" x="2933700" y="2624138"/>
          <p14:tracePt t="84289" x="2981325" y="2624138"/>
          <p14:tracePt t="84296" x="3060700" y="2624138"/>
          <p14:tracePt t="84303" x="3141663" y="2632075"/>
          <p14:tracePt t="84311" x="3236913" y="2632075"/>
          <p14:tracePt t="84318" x="3324225" y="2632075"/>
          <p14:tracePt t="84333" x="3427413" y="2624138"/>
          <p14:tracePt t="84334" x="3540125" y="2624138"/>
          <p14:tracePt t="84341" x="3643313" y="2624138"/>
          <p14:tracePt t="84348" x="3738563" y="2624138"/>
          <p14:tracePt t="84355" x="3762375" y="2624138"/>
          <p14:tracePt t="84363" x="3810000" y="2616200"/>
          <p14:tracePt t="84378" x="3833813" y="2616200"/>
          <p14:tracePt t="84393" x="3843338" y="2616200"/>
          <p14:tracePt t="84401" x="3851275" y="2616200"/>
          <p14:tracePt t="84408" x="3867150" y="2616200"/>
          <p14:tracePt t="84430" x="3875088" y="2616200"/>
          <p14:tracePt t="84446" x="3906838" y="2608263"/>
          <p14:tracePt t="84447" x="3922713" y="2600325"/>
          <p14:tracePt t="84468" x="3994150" y="2576513"/>
          <p14:tracePt t="84470" x="4033838" y="2566988"/>
          <p14:tracePt t="84477" x="4065588" y="2551113"/>
          <p14:tracePt t="84491" x="4113213" y="2535238"/>
          <p14:tracePt t="84508" x="4152900" y="2527300"/>
          <p14:tracePt t="84513" x="4160838" y="2519363"/>
          <p14:tracePt t="84521" x="4184650" y="2511425"/>
          <p14:tracePt t="84535" x="4200525" y="2511425"/>
          <p14:tracePt t="84543" x="4210050" y="2511425"/>
          <p14:tracePt t="84558" x="4225925" y="2511425"/>
          <p14:tracePt t="84558" x="4249738" y="2511425"/>
          <p14:tracePt t="84566" x="4265613" y="2511425"/>
          <p14:tracePt t="84573" x="4289425" y="2511425"/>
          <p14:tracePt t="84588" x="4313238" y="2511425"/>
          <p14:tracePt t="84596" x="4321175" y="2511425"/>
          <p14:tracePt t="84611" x="4344988" y="2511425"/>
          <p14:tracePt t="84618" x="4360863" y="2511425"/>
          <p14:tracePt t="84625" x="4392613" y="2511425"/>
          <p14:tracePt t="84633" x="4408488" y="2511425"/>
          <p14:tracePt t="84641" x="4448175" y="2519363"/>
          <p14:tracePt t="84648" x="4495800" y="2519363"/>
          <p14:tracePt t="84663" x="4551363" y="2519363"/>
          <p14:tracePt t="84671" x="4632325" y="2519363"/>
          <p14:tracePt t="84678" x="4656138" y="2519363"/>
          <p14:tracePt t="84685" x="4672013" y="2519363"/>
          <p14:tracePt t="84694" x="4687888" y="2519363"/>
          <p14:tracePt t="84708" x="4695825" y="2519363"/>
          <p14:tracePt t="84723" x="4695825" y="2511425"/>
          <p14:tracePt t="84731" x="4703763" y="2511425"/>
          <p14:tracePt t="84790" x="4703763" y="2503488"/>
          <p14:tracePt t="84799" x="4711700" y="2503488"/>
          <p14:tracePt t="84806" x="4711700" y="2495550"/>
          <p14:tracePt t="84836" x="4711700" y="2479675"/>
          <p14:tracePt t="84843" x="4711700" y="2471738"/>
          <p14:tracePt t="84851" x="4711700" y="2447925"/>
          <p14:tracePt t="84858" x="4711700" y="2432050"/>
          <p14:tracePt t="84873" x="4711700" y="2424113"/>
          <p14:tracePt t="84889" x="4711700" y="2416175"/>
          <p14:tracePt t="84903" x="4711700" y="2400300"/>
          <p14:tracePt t="84918" x="4703763" y="2392363"/>
          <p14:tracePt t="84925" x="4695825" y="2392363"/>
          <p14:tracePt t="84955" x="4695825" y="2384425"/>
          <p14:tracePt t="84962" x="4687888" y="2384425"/>
          <p14:tracePt t="84978" x="4679950" y="2384425"/>
          <p14:tracePt t="84986" x="4679950" y="2376488"/>
          <p14:tracePt t="84993" x="4672013" y="2376488"/>
          <p14:tracePt t="85008" x="4672013" y="2368550"/>
          <p14:tracePt t="85015" x="4664075" y="2368550"/>
          <p14:tracePt t="85263" x="4656138" y="2368550"/>
          <p14:tracePt t="85271" x="4656138" y="2376488"/>
          <p14:tracePt t="85278" x="4648200" y="2376488"/>
          <p14:tracePt t="85309" x="4640263" y="2376488"/>
          <p14:tracePt t="85309" x="4640263" y="2384425"/>
          <p14:tracePt t="85316" x="4632325" y="2384425"/>
          <p14:tracePt t="85346" x="4624388" y="2384425"/>
          <p14:tracePt t="85354" x="4624388" y="2392363"/>
          <p14:tracePt t="85376" x="4616450" y="2392363"/>
          <p14:tracePt t="85391" x="4600575" y="2392363"/>
          <p14:tracePt t="85398" x="4600575" y="2400300"/>
          <p14:tracePt t="85406" x="4592638" y="2400300"/>
          <p14:tracePt t="85413" x="4584700" y="2400300"/>
          <p14:tracePt t="85421" x="4576763" y="2408238"/>
          <p14:tracePt t="85428" x="4559300" y="2408238"/>
          <p14:tracePt t="85436" x="4551363" y="2408238"/>
          <p14:tracePt t="85443" x="4543425" y="2408238"/>
          <p14:tracePt t="85451" x="4535488" y="2408238"/>
          <p14:tracePt t="85458" x="4535488" y="2416175"/>
          <p14:tracePt t="85466" x="4527550" y="2416175"/>
          <p14:tracePt t="85481" x="4511675" y="2416175"/>
          <p14:tracePt t="85504" x="4503738" y="2424113"/>
          <p14:tracePt t="85518" x="4495800" y="2432050"/>
          <p14:tracePt t="85534" x="4479925" y="2432050"/>
          <p14:tracePt t="85541" x="4471988" y="2432050"/>
          <p14:tracePt t="85548" x="4464050" y="2432050"/>
          <p14:tracePt t="85556" x="4456113" y="2432050"/>
          <p14:tracePt t="85563" x="4448175" y="2432050"/>
          <p14:tracePt t="85571" x="4440238" y="2432050"/>
          <p14:tracePt t="85601" x="4432300" y="2432050"/>
          <p14:tracePt t="85602" x="4424363" y="2424113"/>
          <p14:tracePt t="85608" x="4416425" y="2424113"/>
          <p14:tracePt t="85623" x="4416425" y="2416175"/>
          <p14:tracePt t="85669" x="4408488" y="2416175"/>
          <p14:tracePt t="85684" x="4408488" y="2408238"/>
          <p14:tracePt t="85706" x="4400550" y="2400300"/>
          <p14:tracePt t="85751" x="4400550" y="2392363"/>
          <p14:tracePt t="85840" x="4392613" y="2392363"/>
          <p14:tracePt t="85848" x="4384675" y="2384425"/>
          <p14:tracePt t="85863" x="4376738" y="2384425"/>
          <p14:tracePt t="85878" x="4368800" y="2384425"/>
          <p14:tracePt t="85886" x="4360863" y="2384425"/>
          <p14:tracePt t="85903" x="4352925" y="2384425"/>
          <p14:tracePt t="85908" x="4344988" y="2384425"/>
          <p14:tracePt t="85946" x="4337050" y="2384425"/>
          <p14:tracePt t="85947" x="4329113" y="2384425"/>
          <p14:tracePt t="85969" x="4321175" y="2384425"/>
          <p14:tracePt t="86016" x="4313238" y="2384425"/>
          <p14:tracePt t="86410" x="4249738" y="2384425"/>
          <p14:tracePt t="86419" x="4176713" y="2360613"/>
          <p14:tracePt t="86433" x="4010025" y="2376488"/>
          <p14:tracePt t="86448" x="3833813" y="2376488"/>
          <p14:tracePt t="86456" x="3778250" y="2384425"/>
          <p14:tracePt t="86463" x="3746500" y="2384425"/>
          <p14:tracePt t="86470" x="3722688" y="2392363"/>
          <p14:tracePt t="86487" x="3698875" y="2392363"/>
          <p14:tracePt t="86493" x="3698875" y="2400300"/>
          <p14:tracePt t="87010" x="3714750" y="2400300"/>
          <p14:tracePt t="87019" x="3730625" y="2400300"/>
          <p14:tracePt t="87025" x="3746500" y="2400300"/>
          <p14:tracePt t="87041" x="3754438" y="2400300"/>
          <p14:tracePt t="87198" x="3762375" y="2400300"/>
          <p14:tracePt t="87206" x="3770313" y="2400300"/>
          <p14:tracePt t="87461" x="3778250" y="2400300"/>
          <p14:tracePt t="87483" x="3778250" y="2408238"/>
          <p14:tracePt t="87491" x="3786188" y="2408238"/>
          <p14:tracePt t="87492" x="3794125" y="2416175"/>
          <p14:tracePt t="87543" x="3802063" y="2416175"/>
          <p14:tracePt t="87544" x="3810000" y="2416175"/>
          <p14:tracePt t="87551" x="3825875" y="2400300"/>
          <p14:tracePt t="87558" x="3851275" y="2376488"/>
          <p14:tracePt t="87565" x="3883025" y="2336800"/>
          <p14:tracePt t="87574" x="3922713" y="2297113"/>
          <p14:tracePt t="87580" x="3954463" y="2257425"/>
          <p14:tracePt t="87611" x="4025900" y="2168525"/>
          <p14:tracePt t="87613" x="4025900" y="2152650"/>
          <p14:tracePt t="87626" x="4041775" y="2128838"/>
          <p14:tracePt t="87633" x="4041775" y="2120900"/>
          <p14:tracePt t="87641" x="4049713" y="2112963"/>
          <p14:tracePt t="87655" x="4049713" y="2105025"/>
          <p14:tracePt t="87663" x="4049713" y="2097088"/>
          <p14:tracePt t="87671" x="4049713" y="2089150"/>
          <p14:tracePt t="87686" x="4049713" y="2081213"/>
          <p14:tracePt t="87701" x="4057650" y="2081213"/>
          <p14:tracePt t="87708" x="4057650" y="2073275"/>
          <p14:tracePt t="87725" x="4057650" y="2065338"/>
          <p14:tracePt t="87745" x="4057650" y="2057400"/>
          <p14:tracePt t="87865" x="4065588" y="2057400"/>
          <p14:tracePt t="87903" x="4073525" y="2057400"/>
          <p14:tracePt t="87926" x="4073525" y="2065338"/>
          <p14:tracePt t="88000" x="4073525" y="2073275"/>
          <p14:tracePt t="88001" x="4081463" y="2081213"/>
          <p14:tracePt t="88008" x="4089400" y="2089150"/>
          <p14:tracePt t="88015" x="4097338" y="2097088"/>
          <p14:tracePt t="88031" x="4105275" y="2105025"/>
          <p14:tracePt t="88046" x="4105275" y="2112963"/>
          <p14:tracePt t="88053" x="4105275" y="2120900"/>
          <p14:tracePt t="88060" x="4113213" y="2136775"/>
          <p14:tracePt t="88068" x="4113213" y="2152650"/>
          <p14:tracePt t="88076" x="4113213" y="2184400"/>
          <p14:tracePt t="88083" x="4113213" y="2216150"/>
          <p14:tracePt t="88099" x="4113213" y="2297113"/>
          <p14:tracePt t="88106" x="4113213" y="2344738"/>
          <p14:tracePt t="88113" x="4105275" y="2392363"/>
          <p14:tracePt t="88121" x="4097338" y="2416175"/>
          <p14:tracePt t="88128" x="4097338" y="2432050"/>
          <p14:tracePt t="88135" x="4097338" y="2455863"/>
          <p14:tracePt t="88151" x="4097338" y="2487613"/>
          <p14:tracePt t="88165" x="4097338" y="2495550"/>
          <p14:tracePt t="88166" x="4097338" y="2503488"/>
          <p14:tracePt t="88218" x="4097338" y="2511425"/>
          <p14:tracePt t="88308" x="4097338" y="2519363"/>
          <p14:tracePt t="88354" x="4097338" y="2527300"/>
          <p14:tracePt t="88384" x="4097338" y="2535238"/>
          <p14:tracePt t="88788" x="4097338" y="2527300"/>
          <p14:tracePt t="88796" x="4105275" y="2527300"/>
          <p14:tracePt t="88803" x="4113213" y="2519363"/>
          <p14:tracePt t="88834" x="4121150" y="2519363"/>
          <p14:tracePt t="88835" x="4129088" y="2511425"/>
          <p14:tracePt t="88849" x="4129088" y="2503488"/>
          <p14:tracePt t="88885" x="4137025" y="2503488"/>
          <p14:tracePt t="88908" x="4137025" y="2495550"/>
          <p14:tracePt t="89523" x="4152900" y="2495550"/>
          <p14:tracePt t="89538" x="4168775" y="2487613"/>
          <p14:tracePt t="89539" x="4176713" y="2479675"/>
          <p14:tracePt t="89546" x="4200525" y="2471738"/>
          <p14:tracePt t="89554" x="4217988" y="2463800"/>
          <p14:tracePt t="89561" x="4241800" y="2463800"/>
          <p14:tracePt t="89568" x="4257675" y="2455863"/>
          <p14:tracePt t="89575" x="4273550" y="2447925"/>
          <p14:tracePt t="89591" x="4305300" y="2447925"/>
          <p14:tracePt t="89606" x="4337050" y="2439988"/>
          <p14:tracePt t="89614" x="4344988" y="2439988"/>
          <p14:tracePt t="89620" x="4352925" y="2439988"/>
          <p14:tracePt t="89651" x="4360863" y="2439988"/>
          <p14:tracePt t="89652" x="4368800" y="2432050"/>
          <p14:tracePt t="89667" x="4376738" y="2432050"/>
          <p14:tracePt t="89688" x="4384675" y="2432050"/>
          <p14:tracePt t="89711" x="4392613" y="2432050"/>
          <p14:tracePt t="89726" x="4400550" y="2432050"/>
          <p14:tracePt t="89741" x="4408488" y="2432050"/>
          <p14:tracePt t="89748" x="4416425" y="2432050"/>
          <p14:tracePt t="89778" x="4424363" y="2432050"/>
          <p14:tracePt t="90010" x="4432300" y="2432050"/>
          <p14:tracePt t="90026" x="4448175" y="2432050"/>
          <p14:tracePt t="90033" x="4464050" y="2424113"/>
          <p14:tracePt t="90048" x="4487863" y="2416175"/>
          <p14:tracePt t="90050" x="4503738" y="2400300"/>
          <p14:tracePt t="90056" x="4527550" y="2392363"/>
          <p14:tracePt t="90064" x="4559300" y="2368550"/>
          <p14:tracePt t="90071" x="4616450" y="2328863"/>
          <p14:tracePt t="90094" x="4648200" y="2289175"/>
          <p14:tracePt t="90109" x="4664075" y="2265363"/>
          <p14:tracePt t="90116" x="4664075" y="2257425"/>
          <p14:tracePt t="90123" x="4672013" y="2249488"/>
          <p14:tracePt t="90131" x="4672013" y="2241550"/>
          <p14:tracePt t="90138" x="4672013" y="2233613"/>
          <p14:tracePt t="90146" x="4672013" y="2224088"/>
          <p14:tracePt t="90160" x="4672013" y="2216150"/>
          <p14:tracePt t="90161" x="4664075" y="2200275"/>
          <p14:tracePt t="90168" x="4648200" y="2184400"/>
          <p14:tracePt t="90175" x="4624388" y="2168525"/>
          <p14:tracePt t="90183" x="4592638" y="2152650"/>
          <p14:tracePt t="90190" x="4535488" y="2136775"/>
          <p14:tracePt t="90199" x="4471988" y="2120900"/>
          <p14:tracePt t="90213" x="4337050" y="2081213"/>
          <p14:tracePt t="90222" x="4273550" y="2057400"/>
          <p14:tracePt t="90228" x="4210050" y="2049463"/>
          <p14:tracePt t="90235" x="4152900" y="2041525"/>
          <p14:tracePt t="90243" x="4089400" y="2025650"/>
          <p14:tracePt t="90250" x="4033838" y="2017713"/>
          <p14:tracePt t="90267" x="3986213" y="2017713"/>
          <p14:tracePt t="90267" x="3946525" y="2017713"/>
          <p14:tracePt t="90273" x="3898900" y="2009775"/>
          <p14:tracePt t="90280" x="3875088" y="2009775"/>
          <p14:tracePt t="90288" x="3843338" y="2009775"/>
          <p14:tracePt t="90295" x="3817938" y="2009775"/>
          <p14:tracePt t="90310" x="3786188" y="2009775"/>
          <p14:tracePt t="90318" x="3762375" y="2009775"/>
          <p14:tracePt t="90319" x="3730625" y="2009775"/>
          <p14:tracePt t="90325" x="3659188" y="2033588"/>
          <p14:tracePt t="90333" x="3627438" y="2049463"/>
          <p14:tracePt t="90341" x="3579813" y="2073275"/>
          <p14:tracePt t="90349" x="3524250" y="2105025"/>
          <p14:tracePt t="90355" x="3476625" y="2128838"/>
          <p14:tracePt t="90371" x="3435350" y="2144713"/>
          <p14:tracePt t="90371" x="3395663" y="2152650"/>
          <p14:tracePt t="90378" x="3355975" y="2168525"/>
          <p14:tracePt t="90386" x="3324225" y="2184400"/>
          <p14:tracePt t="90393" x="3276600" y="2208213"/>
          <p14:tracePt t="90401" x="3236913" y="2224088"/>
          <p14:tracePt t="90410" x="3205163" y="2241550"/>
          <p14:tracePt t="90416" x="3165475" y="2265363"/>
          <p14:tracePt t="90423" x="3141663" y="2281238"/>
          <p14:tracePt t="90438" x="3117850" y="2289175"/>
          <p14:tracePt t="90438" x="3100388" y="2305050"/>
          <p14:tracePt t="90446" x="3076575" y="2312988"/>
          <p14:tracePt t="90453" x="3060700" y="2328863"/>
          <p14:tracePt t="90461" x="3044825" y="2336800"/>
          <p14:tracePt t="90475" x="3036888" y="2352675"/>
          <p14:tracePt t="90476" x="3021013" y="2360613"/>
          <p14:tracePt t="90483" x="3013075" y="2368550"/>
          <p14:tracePt t="90498" x="3005138" y="2368550"/>
          <p14:tracePt t="90499" x="3005138" y="2376488"/>
          <p14:tracePt t="90513" x="2997200" y="2376488"/>
          <p14:tracePt t="90558" x="2997200" y="2384425"/>
          <p14:tracePt t="90588" x="3005138" y="2400300"/>
          <p14:tracePt t="90588" x="3036888" y="2424113"/>
          <p14:tracePt t="90596" x="3100388" y="2455863"/>
          <p14:tracePt t="90603" x="3157538" y="2479675"/>
          <p14:tracePt t="90611" x="3236913" y="2511425"/>
          <p14:tracePt t="90618" x="3324225" y="2535238"/>
          <p14:tracePt t="90626" x="3427413" y="2543175"/>
          <p14:tracePt t="90633" x="3516313" y="2551113"/>
          <p14:tracePt t="90641" x="3619500" y="2551113"/>
          <p14:tracePt t="90663" x="3817938" y="2551113"/>
          <p14:tracePt t="90666" x="3906838" y="2551113"/>
          <p14:tracePt t="90671" x="4017963" y="2511425"/>
          <p14:tracePt t="90679" x="4073525" y="2487613"/>
          <p14:tracePt t="90686" x="4121150" y="2471738"/>
          <p14:tracePt t="90693" x="4168775" y="2447925"/>
          <p14:tracePt t="90701" x="4192588" y="2432050"/>
          <p14:tracePt t="90716" x="4225925" y="2408238"/>
          <p14:tracePt t="90723" x="4225925" y="2400300"/>
          <p14:tracePt t="90731" x="4233863" y="2400300"/>
          <p14:tracePt t="90738" x="4233863" y="2392363"/>
          <p14:tracePt t="90753" x="4241800" y="2392363"/>
          <p14:tracePt t="90754" x="4249738" y="2392363"/>
          <p14:tracePt t="90761" x="4249738" y="2384425"/>
          <p14:tracePt t="90776" x="4257675" y="2384425"/>
          <p14:tracePt t="90777" x="4257675" y="2376488"/>
          <p14:tracePt t="90783" x="4265613" y="2368550"/>
          <p14:tracePt t="90799" x="4273550" y="2368550"/>
          <p14:tracePt t="90821" x="4281488" y="2360613"/>
          <p14:tracePt t="90823" x="4297363" y="2352675"/>
          <p14:tracePt t="90828" x="4313238" y="2352675"/>
          <p14:tracePt t="90836" x="4337050" y="2344738"/>
          <p14:tracePt t="90843" x="4352925" y="2336800"/>
          <p14:tracePt t="90851" x="4384675" y="2328863"/>
          <p14:tracePt t="90858" x="4408488" y="2328863"/>
          <p14:tracePt t="90866" x="4456113" y="2312988"/>
          <p14:tracePt t="90873" x="4479925" y="2305050"/>
          <p14:tracePt t="90882" x="4495800" y="2297113"/>
          <p14:tracePt t="90888" x="4519613" y="2289175"/>
          <p14:tracePt t="90896" x="4551363" y="2289175"/>
          <p14:tracePt t="90903" x="4567238" y="2281238"/>
          <p14:tracePt t="90925" x="4576763" y="2273300"/>
          <p14:tracePt t="90926" x="4584700" y="2273300"/>
          <p14:tracePt t="91032" x="0" y="0"/>
        </p14:tracePtLst>
      </p14:laserTraceLst>
    </p:ext>
    <p:ext uri="{E180D4A7-C9FB-4DFB-919C-405C955672EB}">
      <p14:showEvtLst xmlns:p14="http://schemas.microsoft.com/office/powerpoint/2010/main">
        <p14:playEvt time="28" objId="91"/>
        <p14:stopEvt time="123824" objId="9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55F3C1-DA99-45D8-82D7-12223D5CA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7" y="-1"/>
            <a:ext cx="9168934" cy="68580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E7736656-72C7-4886-A36D-2DAE185DBF7F}"/>
                  </a:ext>
                </a:extLst>
              </p14:cNvPr>
              <p14:cNvContentPartPr/>
              <p14:nvPr/>
            </p14:nvContentPartPr>
            <p14:xfrm>
              <a:off x="6089132" y="1239635"/>
              <a:ext cx="321120" cy="165240"/>
            </p14:xfrm>
          </p:contentPart>
        </mc:Choice>
        <mc:Fallback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E7736656-72C7-4886-A36D-2DAE185DBF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1152" y="1221995"/>
                <a:ext cx="35672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A93AA0EB-99D6-4011-BF92-B1C14A746457}"/>
                  </a:ext>
                </a:extLst>
              </p14:cNvPr>
              <p14:cNvContentPartPr/>
              <p14:nvPr/>
            </p14:nvContentPartPr>
            <p14:xfrm>
              <a:off x="6683492" y="1203995"/>
              <a:ext cx="260640" cy="234360"/>
            </p14:xfrm>
          </p:contentPart>
        </mc:Choice>
        <mc:Fallback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A93AA0EB-99D6-4011-BF92-B1C14A7464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65852" y="1186355"/>
                <a:ext cx="29628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0E8F1012-1B46-4917-A5F9-EF898AF7726D}"/>
                  </a:ext>
                </a:extLst>
              </p14:cNvPr>
              <p14:cNvContentPartPr/>
              <p14:nvPr/>
            </p14:nvContentPartPr>
            <p14:xfrm>
              <a:off x="7429772" y="1178795"/>
              <a:ext cx="144360" cy="17280"/>
            </p14:xfrm>
          </p:contentPart>
        </mc:Choice>
        <mc:Fallback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0E8F1012-1B46-4917-A5F9-EF898AF772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12132" y="1161155"/>
                <a:ext cx="1800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89574EA7-FC62-4DA1-841C-70B82AAD8850}"/>
                  </a:ext>
                </a:extLst>
              </p14:cNvPr>
              <p14:cNvContentPartPr/>
              <p14:nvPr/>
            </p14:nvContentPartPr>
            <p14:xfrm>
              <a:off x="7386212" y="1266635"/>
              <a:ext cx="170280" cy="28440"/>
            </p14:xfrm>
          </p:contentPart>
        </mc:Choice>
        <mc:Fallback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89574EA7-FC62-4DA1-841C-70B82AAD885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68572" y="1248995"/>
                <a:ext cx="20592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BF3B6D3B-1D73-4707-AEB0-A751C2F6955B}"/>
                  </a:ext>
                </a:extLst>
              </p14:cNvPr>
              <p14:cNvContentPartPr/>
              <p14:nvPr/>
            </p14:nvContentPartPr>
            <p14:xfrm>
              <a:off x="7696892" y="1326395"/>
              <a:ext cx="159840" cy="864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BF3B6D3B-1D73-4707-AEB0-A751C2F6955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79252" y="1308755"/>
                <a:ext cx="1954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5814409F-88FA-4D3F-9764-E924883D94E0}"/>
                  </a:ext>
                </a:extLst>
              </p14:cNvPr>
              <p14:cNvContentPartPr/>
              <p14:nvPr/>
            </p14:nvContentPartPr>
            <p14:xfrm>
              <a:off x="7929092" y="1153595"/>
              <a:ext cx="132120" cy="29880"/>
            </p14:xfrm>
          </p:contentPart>
        </mc:Choice>
        <mc:Fallback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5814409F-88FA-4D3F-9764-E924883D94E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11092" y="1135595"/>
                <a:ext cx="16776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ADD27538-2DD3-45E9-808F-AE3AE86F932C}"/>
                  </a:ext>
                </a:extLst>
              </p14:cNvPr>
              <p14:cNvContentPartPr/>
              <p14:nvPr/>
            </p14:nvContentPartPr>
            <p14:xfrm>
              <a:off x="8270372" y="1349435"/>
              <a:ext cx="88200" cy="8640"/>
            </p14:xfrm>
          </p:contentPart>
        </mc:Choice>
        <mc:Fallback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ADD27538-2DD3-45E9-808F-AE3AE86F932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52372" y="1331795"/>
                <a:ext cx="1238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6550E5A5-810B-4392-8F7B-055108972DF1}"/>
                  </a:ext>
                </a:extLst>
              </p14:cNvPr>
              <p14:cNvContentPartPr/>
              <p14:nvPr/>
            </p14:nvContentPartPr>
            <p14:xfrm>
              <a:off x="8188652" y="1121915"/>
              <a:ext cx="134280" cy="195480"/>
            </p14:xfrm>
          </p:contentPart>
        </mc:Choice>
        <mc:Fallback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6550E5A5-810B-4392-8F7B-055108972DF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71012" y="1103948"/>
                <a:ext cx="169920" cy="231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04E22313-E650-42E7-87FC-FE01A1E38C2A}"/>
                  </a:ext>
                </a:extLst>
              </p14:cNvPr>
              <p14:cNvContentPartPr/>
              <p14:nvPr/>
            </p14:nvContentPartPr>
            <p14:xfrm>
              <a:off x="7680332" y="1092755"/>
              <a:ext cx="162360" cy="195120"/>
            </p14:xfrm>
          </p:contentPart>
        </mc:Choice>
        <mc:Fallback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04E22313-E650-42E7-87FC-FE01A1E38C2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62692" y="1074755"/>
                <a:ext cx="19800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D0F43B83-A79F-4C6F-BFF3-476AF8B32ED3}"/>
                  </a:ext>
                </a:extLst>
              </p14:cNvPr>
              <p14:cNvContentPartPr/>
              <p14:nvPr/>
            </p14:nvContentPartPr>
            <p14:xfrm>
              <a:off x="7010372" y="1149275"/>
              <a:ext cx="290520" cy="273600"/>
            </p14:xfrm>
          </p:contentPart>
        </mc:Choice>
        <mc:Fallback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D0F43B83-A79F-4C6F-BFF3-476AF8B32ED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992372" y="1131299"/>
                <a:ext cx="326160" cy="309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97C09509-6FB2-4162-BB20-83B4FAB45D7D}"/>
                  </a:ext>
                </a:extLst>
              </p14:cNvPr>
              <p14:cNvContentPartPr/>
              <p14:nvPr/>
            </p14:nvContentPartPr>
            <p14:xfrm>
              <a:off x="8442812" y="1047035"/>
              <a:ext cx="274320" cy="33876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97C09509-6FB2-4162-BB20-83B4FAB45D7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25149" y="1029395"/>
                <a:ext cx="310007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BF6B3AAF-37C0-4F4B-ABA3-BCA404147E71}"/>
                  </a:ext>
                </a:extLst>
              </p14:cNvPr>
              <p14:cNvContentPartPr/>
              <p14:nvPr/>
            </p14:nvContentPartPr>
            <p14:xfrm>
              <a:off x="5806740" y="1594955"/>
              <a:ext cx="313560" cy="290520"/>
            </p14:xfrm>
          </p:contentPart>
        </mc:Choice>
        <mc:Fallback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BF6B3AAF-37C0-4F4B-ABA3-BCA404147E7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88740" y="1577315"/>
                <a:ext cx="34920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8797C114-B4B5-453C-849C-5B8C17CDD5BD}"/>
                  </a:ext>
                </a:extLst>
              </p14:cNvPr>
              <p14:cNvContentPartPr/>
              <p14:nvPr/>
            </p14:nvContentPartPr>
            <p14:xfrm>
              <a:off x="6213540" y="1699355"/>
              <a:ext cx="95400" cy="7560"/>
            </p14:xfrm>
          </p:contentPart>
        </mc:Choice>
        <mc:Fallback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8797C114-B4B5-453C-849C-5B8C17CDD5B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95540" y="1681355"/>
                <a:ext cx="1310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2D946DDE-523A-495B-8AD9-5A7C207CC884}"/>
                  </a:ext>
                </a:extLst>
              </p14:cNvPr>
              <p14:cNvContentPartPr/>
              <p14:nvPr/>
            </p14:nvContentPartPr>
            <p14:xfrm>
              <a:off x="6208500" y="1758035"/>
              <a:ext cx="114120" cy="7920"/>
            </p14:xfrm>
          </p:contentPart>
        </mc:Choice>
        <mc:Fallback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2D946DDE-523A-495B-8AD9-5A7C207CC88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90500" y="1740395"/>
                <a:ext cx="14976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07B3CFE1-1381-4154-A34C-F35F36D8A860}"/>
                  </a:ext>
                </a:extLst>
              </p14:cNvPr>
              <p14:cNvContentPartPr/>
              <p14:nvPr/>
            </p14:nvContentPartPr>
            <p14:xfrm>
              <a:off x="7951052" y="1560035"/>
              <a:ext cx="423000" cy="366480"/>
            </p14:xfrm>
          </p:contentPart>
        </mc:Choice>
        <mc:Fallback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07B3CFE1-1381-4154-A34C-F35F36D8A86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33412" y="1542035"/>
                <a:ext cx="45864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25" name="Freihand 124">
                <a:extLst>
                  <a:ext uri="{FF2B5EF4-FFF2-40B4-BE49-F238E27FC236}">
                    <a16:creationId xmlns:a16="http://schemas.microsoft.com/office/drawing/2014/main" id="{9075E07D-B8B1-4465-B7CC-C5A75C156014}"/>
                  </a:ext>
                </a:extLst>
              </p14:cNvPr>
              <p14:cNvContentPartPr/>
              <p14:nvPr/>
            </p14:nvContentPartPr>
            <p14:xfrm>
              <a:off x="7678892" y="1590635"/>
              <a:ext cx="201240" cy="301680"/>
            </p14:xfrm>
          </p:contentPart>
        </mc:Choice>
        <mc:Fallback>
          <p:pic>
            <p:nvPicPr>
              <p:cNvPr id="125" name="Freihand 124">
                <a:extLst>
                  <a:ext uri="{FF2B5EF4-FFF2-40B4-BE49-F238E27FC236}">
                    <a16:creationId xmlns:a16="http://schemas.microsoft.com/office/drawing/2014/main" id="{9075E07D-B8B1-4465-B7CC-C5A75C15601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61252" y="1572635"/>
                <a:ext cx="23688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4662091D-9364-4BD7-8748-AE4A4D013D45}"/>
                  </a:ext>
                </a:extLst>
              </p14:cNvPr>
              <p14:cNvContentPartPr/>
              <p14:nvPr/>
            </p14:nvContentPartPr>
            <p14:xfrm>
              <a:off x="7465052" y="1686755"/>
              <a:ext cx="99720" cy="125640"/>
            </p14:xfrm>
          </p:contentPart>
        </mc:Choice>
        <mc:Fallback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4662091D-9364-4BD7-8748-AE4A4D013D4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7052" y="1668755"/>
                <a:ext cx="1353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30" name="Freihand 129">
                <a:extLst>
                  <a:ext uri="{FF2B5EF4-FFF2-40B4-BE49-F238E27FC236}">
                    <a16:creationId xmlns:a16="http://schemas.microsoft.com/office/drawing/2014/main" id="{0DED462E-0CE8-41DA-BAB3-AF89DD296BB3}"/>
                  </a:ext>
                </a:extLst>
              </p14:cNvPr>
              <p14:cNvContentPartPr/>
              <p14:nvPr/>
            </p14:nvContentPartPr>
            <p14:xfrm>
              <a:off x="6455460" y="1470395"/>
              <a:ext cx="927512" cy="494280"/>
            </p14:xfrm>
          </p:contentPart>
        </mc:Choice>
        <mc:Fallback>
          <p:pic>
            <p:nvPicPr>
              <p:cNvPr id="130" name="Freihand 129">
                <a:extLst>
                  <a:ext uri="{FF2B5EF4-FFF2-40B4-BE49-F238E27FC236}">
                    <a16:creationId xmlns:a16="http://schemas.microsoft.com/office/drawing/2014/main" id="{0DED462E-0CE8-41DA-BAB3-AF89DD296B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437457" y="1452408"/>
                <a:ext cx="963158" cy="529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1" name="Freihand 130">
                <a:extLst>
                  <a:ext uri="{FF2B5EF4-FFF2-40B4-BE49-F238E27FC236}">
                    <a16:creationId xmlns:a16="http://schemas.microsoft.com/office/drawing/2014/main" id="{4C5ADDEA-2409-4E4B-AF75-F4C206BAB02B}"/>
                  </a:ext>
                </a:extLst>
              </p14:cNvPr>
              <p14:cNvContentPartPr/>
              <p14:nvPr/>
            </p14:nvContentPartPr>
            <p14:xfrm>
              <a:off x="2951372" y="2269169"/>
              <a:ext cx="819360" cy="128520"/>
            </p14:xfrm>
          </p:contentPart>
        </mc:Choice>
        <mc:Fallback>
          <p:pic>
            <p:nvPicPr>
              <p:cNvPr id="131" name="Freihand 130">
                <a:extLst>
                  <a:ext uri="{FF2B5EF4-FFF2-40B4-BE49-F238E27FC236}">
                    <a16:creationId xmlns:a16="http://schemas.microsoft.com/office/drawing/2014/main" id="{4C5ADDEA-2409-4E4B-AF75-F4C206BAB0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3372" y="2251169"/>
                <a:ext cx="85500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47" name="Freihand 146">
                <a:extLst>
                  <a:ext uri="{FF2B5EF4-FFF2-40B4-BE49-F238E27FC236}">
                    <a16:creationId xmlns:a16="http://schemas.microsoft.com/office/drawing/2014/main" id="{BB916D74-C98F-45A3-9D98-9BE5D26C9C8E}"/>
                  </a:ext>
                </a:extLst>
              </p14:cNvPr>
              <p14:cNvContentPartPr/>
              <p14:nvPr/>
            </p14:nvContentPartPr>
            <p14:xfrm>
              <a:off x="4449420" y="5767820"/>
              <a:ext cx="108000" cy="228600"/>
            </p14:xfrm>
          </p:contentPart>
        </mc:Choice>
        <mc:Fallback>
          <p:pic>
            <p:nvPicPr>
              <p:cNvPr id="147" name="Freihand 146">
                <a:extLst>
                  <a:ext uri="{FF2B5EF4-FFF2-40B4-BE49-F238E27FC236}">
                    <a16:creationId xmlns:a16="http://schemas.microsoft.com/office/drawing/2014/main" id="{BB916D74-C98F-45A3-9D98-9BE5D26C9C8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431780" y="5750180"/>
                <a:ext cx="143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8" name="Freihand 147">
                <a:extLst>
                  <a:ext uri="{FF2B5EF4-FFF2-40B4-BE49-F238E27FC236}">
                    <a16:creationId xmlns:a16="http://schemas.microsoft.com/office/drawing/2014/main" id="{A3E7B1F3-6618-47AE-B63D-D47D788CB9C5}"/>
                  </a:ext>
                </a:extLst>
              </p14:cNvPr>
              <p14:cNvContentPartPr/>
              <p14:nvPr/>
            </p14:nvContentPartPr>
            <p14:xfrm>
              <a:off x="4037220" y="5723540"/>
              <a:ext cx="292320" cy="347400"/>
            </p14:xfrm>
          </p:contentPart>
        </mc:Choice>
        <mc:Fallback>
          <p:pic>
            <p:nvPicPr>
              <p:cNvPr id="148" name="Freihand 147">
                <a:extLst>
                  <a:ext uri="{FF2B5EF4-FFF2-40B4-BE49-F238E27FC236}">
                    <a16:creationId xmlns:a16="http://schemas.microsoft.com/office/drawing/2014/main" id="{A3E7B1F3-6618-47AE-B63D-D47D788CB9C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9580" y="5705540"/>
                <a:ext cx="32796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0" name="Freihand 149">
                <a:extLst>
                  <a:ext uri="{FF2B5EF4-FFF2-40B4-BE49-F238E27FC236}">
                    <a16:creationId xmlns:a16="http://schemas.microsoft.com/office/drawing/2014/main" id="{3648AE19-FABC-4E18-9F57-C5B55401307B}"/>
                  </a:ext>
                </a:extLst>
              </p14:cNvPr>
              <p14:cNvContentPartPr/>
              <p14:nvPr/>
            </p14:nvContentPartPr>
            <p14:xfrm>
              <a:off x="3275820" y="5659820"/>
              <a:ext cx="565920" cy="346680"/>
            </p14:xfrm>
          </p:contentPart>
        </mc:Choice>
        <mc:Fallback>
          <p:pic>
            <p:nvPicPr>
              <p:cNvPr id="150" name="Freihand 149">
                <a:extLst>
                  <a:ext uri="{FF2B5EF4-FFF2-40B4-BE49-F238E27FC236}">
                    <a16:creationId xmlns:a16="http://schemas.microsoft.com/office/drawing/2014/main" id="{3648AE19-FABC-4E18-9F57-C5B55401307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258169" y="5641820"/>
                <a:ext cx="601583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99" name="Freihand 298">
                <a:extLst>
                  <a:ext uri="{FF2B5EF4-FFF2-40B4-BE49-F238E27FC236}">
                    <a16:creationId xmlns:a16="http://schemas.microsoft.com/office/drawing/2014/main" id="{F84E096D-E738-40D9-BA88-5FAEA9DF5E12}"/>
                  </a:ext>
                </a:extLst>
              </p14:cNvPr>
              <p14:cNvContentPartPr/>
              <p14:nvPr/>
            </p14:nvContentPartPr>
            <p14:xfrm>
              <a:off x="4710780" y="5301260"/>
              <a:ext cx="4204322" cy="1107909"/>
            </p14:xfrm>
          </p:contentPart>
        </mc:Choice>
        <mc:Fallback>
          <p:pic>
            <p:nvPicPr>
              <p:cNvPr id="299" name="Freihand 298">
                <a:extLst>
                  <a:ext uri="{FF2B5EF4-FFF2-40B4-BE49-F238E27FC236}">
                    <a16:creationId xmlns:a16="http://schemas.microsoft.com/office/drawing/2014/main" id="{F84E096D-E738-40D9-BA88-5FAEA9DF5E1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692781" y="5283257"/>
                <a:ext cx="4239961" cy="1143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00" name="Freihand 299">
                <a:extLst>
                  <a:ext uri="{FF2B5EF4-FFF2-40B4-BE49-F238E27FC236}">
                    <a16:creationId xmlns:a16="http://schemas.microsoft.com/office/drawing/2014/main" id="{33BF7791-543C-46F8-96DC-F91AA2E11ED2}"/>
                  </a:ext>
                </a:extLst>
              </p14:cNvPr>
              <p14:cNvContentPartPr/>
              <p14:nvPr/>
            </p14:nvContentPartPr>
            <p14:xfrm>
              <a:off x="7010732" y="2148209"/>
              <a:ext cx="283320" cy="133200"/>
            </p14:xfrm>
          </p:contentPart>
        </mc:Choice>
        <mc:Fallback>
          <p:pic>
            <p:nvPicPr>
              <p:cNvPr id="300" name="Freihand 299">
                <a:extLst>
                  <a:ext uri="{FF2B5EF4-FFF2-40B4-BE49-F238E27FC236}">
                    <a16:creationId xmlns:a16="http://schemas.microsoft.com/office/drawing/2014/main" id="{33BF7791-543C-46F8-96DC-F91AA2E11ED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21092" y="1968569"/>
                <a:ext cx="462960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1" name="Freihand 300">
                <a:extLst>
                  <a:ext uri="{FF2B5EF4-FFF2-40B4-BE49-F238E27FC236}">
                    <a16:creationId xmlns:a16="http://schemas.microsoft.com/office/drawing/2014/main" id="{0DCCF9AB-3AB0-4DCC-AB69-8D68B61EC83C}"/>
                  </a:ext>
                </a:extLst>
              </p14:cNvPr>
              <p14:cNvContentPartPr/>
              <p14:nvPr/>
            </p14:nvContentPartPr>
            <p14:xfrm>
              <a:off x="6276332" y="4537169"/>
              <a:ext cx="157680" cy="163080"/>
            </p14:xfrm>
          </p:contentPart>
        </mc:Choice>
        <mc:Fallback>
          <p:pic>
            <p:nvPicPr>
              <p:cNvPr id="301" name="Freihand 300">
                <a:extLst>
                  <a:ext uri="{FF2B5EF4-FFF2-40B4-BE49-F238E27FC236}">
                    <a16:creationId xmlns:a16="http://schemas.microsoft.com/office/drawing/2014/main" id="{0DCCF9AB-3AB0-4DCC-AB69-8D68B61EC83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186692" y="4357529"/>
                <a:ext cx="33732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05" name="Freihand 304">
                <a:extLst>
                  <a:ext uri="{FF2B5EF4-FFF2-40B4-BE49-F238E27FC236}">
                    <a16:creationId xmlns:a16="http://schemas.microsoft.com/office/drawing/2014/main" id="{525BC2C4-5DF0-4692-8B63-2BFD95F5A2AF}"/>
                  </a:ext>
                </a:extLst>
              </p14:cNvPr>
              <p14:cNvContentPartPr/>
              <p14:nvPr/>
            </p14:nvContentPartPr>
            <p14:xfrm>
              <a:off x="8327612" y="3847769"/>
              <a:ext cx="252000" cy="1267920"/>
            </p14:xfrm>
          </p:contentPart>
        </mc:Choice>
        <mc:Fallback>
          <p:pic>
            <p:nvPicPr>
              <p:cNvPr id="305" name="Freihand 304">
                <a:extLst>
                  <a:ext uri="{FF2B5EF4-FFF2-40B4-BE49-F238E27FC236}">
                    <a16:creationId xmlns:a16="http://schemas.microsoft.com/office/drawing/2014/main" id="{525BC2C4-5DF0-4692-8B63-2BFD95F5A2A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09612" y="3829774"/>
                <a:ext cx="287640" cy="1303550"/>
              </a:xfrm>
              <a:prstGeom prst="rect">
                <a:avLst/>
              </a:prstGeom>
            </p:spPr>
          </p:pic>
        </mc:Fallback>
      </mc:AlternateContent>
      <p:pic>
        <p:nvPicPr>
          <p:cNvPr id="306" name="mm4s19">
            <a:hlinkClick r:id="" action="ppaction://media"/>
            <a:extLst>
              <a:ext uri="{FF2B5EF4-FFF2-40B4-BE49-F238E27FC236}">
                <a16:creationId xmlns:a16="http://schemas.microsoft.com/office/drawing/2014/main" id="{0FF98319-FCA6-445F-8C67-1B6E9315D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18772" y="5748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812"/>
    </mc:Choice>
    <mc:Fallback>
      <p:transition spd="slow" advTm="31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6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752" x="3316288" y="1514475"/>
          <p14:tracePt t="10885" x="3324225" y="1514475"/>
          <p14:tracePt t="10908" x="3332163" y="1514475"/>
          <p14:tracePt t="10938" x="3348038" y="1514475"/>
          <p14:tracePt t="10954" x="3355975" y="1506538"/>
          <p14:tracePt t="10960" x="3363913" y="1498600"/>
          <p14:tracePt t="10975" x="3371850" y="1498600"/>
          <p14:tracePt t="10991" x="3387725" y="1498600"/>
          <p14:tracePt t="11005" x="3403600" y="1490663"/>
          <p14:tracePt t="11007" x="3419475" y="1482725"/>
          <p14:tracePt t="11008" x="3427413" y="1482725"/>
          <p14:tracePt t="11028" x="3451225" y="1474788"/>
          <p14:tracePt t="11028" x="3459163" y="1474788"/>
          <p14:tracePt t="11035" x="3467100" y="1474788"/>
          <p14:tracePt t="11050" x="3476625" y="1474788"/>
          <p14:tracePt t="11057" x="3476625" y="1466850"/>
          <p14:tracePt t="11072" x="3484563" y="1466850"/>
          <p14:tracePt t="11080" x="3484563" y="1458913"/>
          <p14:tracePt t="11110" x="3500438" y="1458913"/>
          <p14:tracePt t="11395" x="3459163" y="1458913"/>
          <p14:tracePt t="11403" x="3427413" y="1458913"/>
          <p14:tracePt t="11410" x="3395663" y="1458913"/>
          <p14:tracePt t="11417" x="3363913" y="1458913"/>
          <p14:tracePt t="11424" x="3332163" y="1458913"/>
          <p14:tracePt t="11441" x="3276600" y="1458913"/>
          <p14:tracePt t="11447" x="3252788" y="1458913"/>
          <p14:tracePt t="11462" x="3244850" y="1458913"/>
          <p14:tracePt t="11486" x="3236913" y="1458913"/>
          <p14:tracePt t="11546" x="3244850" y="1450975"/>
          <p14:tracePt t="11547" x="3252788" y="1450975"/>
          <p14:tracePt t="11553" x="3260725" y="1450975"/>
          <p14:tracePt t="11560" x="3268663" y="1450975"/>
          <p14:tracePt t="11567" x="3276600" y="1450975"/>
          <p14:tracePt t="11575" x="3284538" y="1450975"/>
          <p14:tracePt t="11582" x="3308350" y="1450975"/>
          <p14:tracePt t="11597" x="3332163" y="1450975"/>
          <p14:tracePt t="11598" x="3355975" y="1450975"/>
          <p14:tracePt t="11612" x="3371850" y="1458913"/>
          <p14:tracePt t="11613" x="3395663" y="1474788"/>
          <p14:tracePt t="11620" x="3435350" y="1490663"/>
          <p14:tracePt t="11628" x="3467100" y="1506538"/>
          <p14:tracePt t="11635" x="3516313" y="1530350"/>
          <p14:tracePt t="11657" x="3571875" y="1547813"/>
          <p14:tracePt t="11674" x="3698875" y="1587500"/>
          <p14:tracePt t="11674" x="3794125" y="1627188"/>
          <p14:tracePt t="11675" x="3859213" y="1643063"/>
          <p14:tracePt t="11687" x="4105275" y="1666875"/>
          <p14:tracePt t="11704" x="4265613" y="1674813"/>
          <p14:tracePt t="11717" x="4352925" y="1674813"/>
          <p14:tracePt t="11718" x="4400550" y="1674813"/>
          <p14:tracePt t="11725" x="4487863" y="1674813"/>
          <p14:tracePt t="11741" x="4664075" y="1674813"/>
          <p14:tracePt t="11747" x="4759325" y="1674813"/>
          <p14:tracePt t="11755" x="4854575" y="1674813"/>
          <p14:tracePt t="11762" x="4933950" y="1674813"/>
          <p14:tracePt t="11770" x="5014913" y="1674813"/>
          <p14:tracePt t="11785" x="5126038" y="1674813"/>
          <p14:tracePt t="11786" x="5205413" y="1674813"/>
          <p14:tracePt t="11792" x="5292725" y="1666875"/>
          <p14:tracePt t="11808" x="5381625" y="1666875"/>
          <p14:tracePt t="11808" x="5445125" y="1666875"/>
          <p14:tracePt t="11815" x="5524500" y="1666875"/>
          <p14:tracePt t="11823" x="5572125" y="1666875"/>
          <p14:tracePt t="11836" x="5619750" y="1666875"/>
          <p14:tracePt t="11838" x="5643563" y="1666875"/>
          <p14:tracePt t="11845" x="5676900" y="1666875"/>
          <p14:tracePt t="11853" x="5700713" y="1666875"/>
          <p14:tracePt t="11860" x="5708650" y="1666875"/>
          <p14:tracePt t="11867" x="5716588" y="1666875"/>
          <p14:tracePt t="11882" x="5724525" y="1666875"/>
          <p14:tracePt t="11892" x="5756275" y="1666875"/>
          <p14:tracePt t="11906" x="5780088" y="1658938"/>
          <p14:tracePt t="11912" x="5795963" y="1658938"/>
          <p14:tracePt t="11927" x="5803900" y="1651000"/>
          <p14:tracePt t="11935" x="5811838" y="1651000"/>
          <p14:tracePt t="11942" x="5819775" y="1651000"/>
          <p14:tracePt t="11957" x="5827713" y="1651000"/>
          <p14:tracePt t="11964" x="5827713" y="1643063"/>
          <p14:tracePt t="11973" x="5843588" y="1643063"/>
          <p14:tracePt t="11980" x="5851525" y="1643063"/>
          <p14:tracePt t="11995" x="5859463" y="1643063"/>
          <p14:tracePt t="11995" x="5875338" y="1643063"/>
          <p14:tracePt t="12002" x="5891213" y="1643063"/>
          <p14:tracePt t="12010" x="5915025" y="1643063"/>
          <p14:tracePt t="12018" x="5930900" y="1643063"/>
          <p14:tracePt t="12025" x="5946775" y="1643063"/>
          <p14:tracePt t="12033" x="5962650" y="1643063"/>
          <p14:tracePt t="12047" x="5978525" y="1635125"/>
          <p14:tracePt t="12048" x="5986463" y="1635125"/>
          <p14:tracePt t="12055" x="5986463" y="1627188"/>
          <p14:tracePt t="12137" x="5978525" y="1627188"/>
          <p14:tracePt t="12167" x="5970588" y="1627188"/>
          <p14:tracePt t="12168" x="5962650" y="1627188"/>
          <p14:tracePt t="12183" x="5954713" y="1627188"/>
          <p14:tracePt t="12190" x="5938838" y="1627188"/>
          <p14:tracePt t="12206" x="5930900" y="1627188"/>
          <p14:tracePt t="12220" x="5922963" y="1627188"/>
          <p14:tracePt t="12227" x="5915025" y="1627188"/>
          <p14:tracePt t="12228" x="5915025" y="1619250"/>
          <p14:tracePt t="12236" x="5907088" y="1619250"/>
          <p14:tracePt t="12250" x="5899150" y="1619250"/>
          <p14:tracePt t="12274" x="5891213" y="1619250"/>
          <p14:tracePt t="12280" x="5883275" y="1611313"/>
          <p14:tracePt t="12287" x="5883275" y="1603375"/>
          <p14:tracePt t="12303" x="5875338" y="1603375"/>
          <p14:tracePt t="12310" x="5875338" y="1595438"/>
          <p14:tracePt t="12317" x="5859463" y="1587500"/>
          <p14:tracePt t="12325" x="5851525" y="1579563"/>
          <p14:tracePt t="12332" x="5843588" y="1571625"/>
          <p14:tracePt t="12340" x="5835650" y="1563688"/>
          <p14:tracePt t="12347" x="5827713" y="1547813"/>
          <p14:tracePt t="12362" x="5819775" y="1547813"/>
          <p14:tracePt t="12363" x="5819775" y="1538288"/>
          <p14:tracePt t="12370" x="5811838" y="1530350"/>
          <p14:tracePt t="12377" x="5803900" y="1530350"/>
          <p14:tracePt t="12393" x="5803900" y="1522413"/>
          <p14:tracePt t="12400" x="5795963" y="1514475"/>
          <p14:tracePt t="12415" x="5795963" y="1506538"/>
          <p14:tracePt t="12423" x="5788025" y="1498600"/>
          <p14:tracePt t="12438" x="5780088" y="1490663"/>
          <p14:tracePt t="12445" x="5780088" y="1482725"/>
          <p14:tracePt t="12453" x="5780088" y="1474788"/>
          <p14:tracePt t="12460" x="5772150" y="1474788"/>
          <p14:tracePt t="12474" x="5772150" y="1466850"/>
          <p14:tracePt t="13390" x="5764213" y="1466850"/>
          <p14:tracePt t="13406" x="5756275" y="1466850"/>
          <p14:tracePt t="13413" x="5748338" y="1466850"/>
          <p14:tracePt t="13436" x="5740400" y="1466850"/>
          <p14:tracePt t="13450" x="5732463" y="1466850"/>
          <p14:tracePt t="15288" x="5716588" y="1474788"/>
          <p14:tracePt t="15295" x="5708650" y="1482725"/>
          <p14:tracePt t="15310" x="5700713" y="1490663"/>
          <p14:tracePt t="15317" x="5684838" y="1498600"/>
          <p14:tracePt t="15325" x="5659438" y="1514475"/>
          <p14:tracePt t="15332" x="5643563" y="1522413"/>
          <p14:tracePt t="15347" x="5627688" y="1530350"/>
          <p14:tracePt t="15348" x="5611813" y="1530350"/>
          <p14:tracePt t="15355" x="5595938" y="1530350"/>
          <p14:tracePt t="15363" x="5572125" y="1538288"/>
          <p14:tracePt t="15370" x="5556250" y="1538288"/>
          <p14:tracePt t="15377" x="5532438" y="1547813"/>
          <p14:tracePt t="15392" x="5508625" y="1547813"/>
          <p14:tracePt t="15393" x="5476875" y="1555750"/>
          <p14:tracePt t="15400" x="5453063" y="1555750"/>
          <p14:tracePt t="15422" x="5421313" y="1555750"/>
          <p14:tracePt t="15445" x="5389563" y="1555750"/>
          <p14:tracePt t="15446" x="5268913" y="1555750"/>
          <p14:tracePt t="15461" x="5054600" y="1571625"/>
          <p14:tracePt t="15467" x="5022850" y="1571625"/>
          <p14:tracePt t="15482" x="4999038" y="1571625"/>
          <p14:tracePt t="15483" x="4975225" y="1579563"/>
          <p14:tracePt t="15497" x="4951413" y="1579563"/>
          <p14:tracePt t="15498" x="4943475" y="1579563"/>
          <p14:tracePt t="15505" x="4926013" y="1579563"/>
          <p14:tracePt t="15512" x="4910138" y="1579563"/>
          <p14:tracePt t="15520" x="4894263" y="1579563"/>
          <p14:tracePt t="15542" x="4886325" y="1579563"/>
          <p14:tracePt t="15543" x="4870450" y="1579563"/>
          <p14:tracePt t="15544" x="4846638" y="1579563"/>
          <p14:tracePt t="15557" x="4814888" y="1579563"/>
          <p14:tracePt t="15558" x="4799013" y="1579563"/>
          <p14:tracePt t="15565" x="4775200" y="1579563"/>
          <p14:tracePt t="15572" x="4743450" y="1579563"/>
          <p14:tracePt t="15588" x="4687888" y="1579563"/>
          <p14:tracePt t="15602" x="4656138" y="1579563"/>
          <p14:tracePt t="15604" x="4632325" y="1579563"/>
          <p14:tracePt t="15611" x="4592638" y="1579563"/>
          <p14:tracePt t="15620" x="4551363" y="1579563"/>
          <p14:tracePt t="15626" x="4519613" y="1579563"/>
          <p14:tracePt t="15632" x="4487863" y="1579563"/>
          <p14:tracePt t="15640" x="4471988" y="1579563"/>
          <p14:tracePt t="15647" x="4448175" y="1579563"/>
          <p14:tracePt t="15655" x="4424363" y="1579563"/>
          <p14:tracePt t="15670" x="4384675" y="1579563"/>
          <p14:tracePt t="15671" x="4344988" y="1579563"/>
          <p14:tracePt t="15677" x="4313238" y="1579563"/>
          <p14:tracePt t="15693" x="4273550" y="1579563"/>
          <p14:tracePt t="15707" x="4241800" y="1579563"/>
          <p14:tracePt t="15708" x="4225925" y="1579563"/>
          <p14:tracePt t="15722" x="4210050" y="1579563"/>
          <p14:tracePt t="15723" x="4200525" y="1579563"/>
          <p14:tracePt t="15730" x="4184650" y="1579563"/>
          <p14:tracePt t="15737" x="4176713" y="1579563"/>
          <p14:tracePt t="15745" x="4168775" y="1571625"/>
          <p14:tracePt t="15774" x="4160838" y="1571625"/>
          <p14:tracePt t="15782" x="4152900" y="1571625"/>
          <p14:tracePt t="15789" x="4152900" y="1563688"/>
          <p14:tracePt t="15797" x="4137025" y="1563688"/>
          <p14:tracePt t="15812" x="4129088" y="1563688"/>
          <p14:tracePt t="15820" x="4121150" y="1563688"/>
          <p14:tracePt t="15835" x="4089400" y="1563688"/>
          <p14:tracePt t="15836" x="4081463" y="1563688"/>
          <p14:tracePt t="15842" x="4065588" y="1555750"/>
          <p14:tracePt t="15850" x="4057650" y="1555750"/>
          <p14:tracePt t="15865" x="4049713" y="1555750"/>
          <p14:tracePt t="15880" x="4041775" y="1555750"/>
          <p14:tracePt t="15880" x="4033838" y="1555750"/>
          <p14:tracePt t="15903" x="4025900" y="1555750"/>
          <p14:tracePt t="16053" x="4041775" y="1555750"/>
          <p14:tracePt t="16060" x="4057650" y="1555750"/>
          <p14:tracePt t="16067" x="4073525" y="1555750"/>
          <p14:tracePt t="16074" x="4097338" y="1555750"/>
          <p14:tracePt t="16089" x="4121150" y="1555750"/>
          <p14:tracePt t="16097" x="4144963" y="1555750"/>
          <p14:tracePt t="16105" x="4176713" y="1555750"/>
          <p14:tracePt t="16112" x="4210050" y="1555750"/>
          <p14:tracePt t="16113" x="4249738" y="1555750"/>
          <p14:tracePt t="16120" x="4297363" y="1555750"/>
          <p14:tracePt t="16127" x="4321175" y="1555750"/>
          <p14:tracePt t="16135" x="4368800" y="1555750"/>
          <p14:tracePt t="16142" x="4424363" y="1555750"/>
          <p14:tracePt t="16157" x="4487863" y="1555750"/>
          <p14:tracePt t="16158" x="4543425" y="1555750"/>
          <p14:tracePt t="16165" x="4608513" y="1555750"/>
          <p14:tracePt t="16172" x="4656138" y="1555750"/>
          <p14:tracePt t="16180" x="4719638" y="1555750"/>
          <p14:tracePt t="16187" x="4799013" y="1555750"/>
          <p14:tracePt t="16204" x="4862513" y="1555750"/>
          <p14:tracePt t="16210" x="4999038" y="1555750"/>
          <p14:tracePt t="16217" x="5070475" y="1555750"/>
          <p14:tracePt t="16225" x="5118100" y="1555750"/>
          <p14:tracePt t="16233" x="5181600" y="1555750"/>
          <p14:tracePt t="16247" x="5229225" y="1555750"/>
          <p14:tracePt t="16255" x="5284788" y="1555750"/>
          <p14:tracePt t="16277" x="5365750" y="1555750"/>
          <p14:tracePt t="16278" x="5397500" y="1555750"/>
          <p14:tracePt t="16279" x="5405438" y="1555750"/>
          <p14:tracePt t="16293" x="5437188" y="1555750"/>
          <p14:tracePt t="16300" x="5445125" y="1555750"/>
          <p14:tracePt t="16316" x="5453063" y="1555750"/>
          <p14:tracePt t="16329" x="5461000" y="1555750"/>
          <p14:tracePt t="16614" x="5445125" y="1555750"/>
          <p14:tracePt t="16623" x="5413375" y="1538288"/>
          <p14:tracePt t="16630" x="5397500" y="1530350"/>
          <p14:tracePt t="16645" x="5365750" y="1522413"/>
          <p14:tracePt t="16646" x="5326063" y="1506538"/>
          <p14:tracePt t="16660" x="5292725" y="1506538"/>
          <p14:tracePt t="16667" x="5260975" y="1498600"/>
          <p14:tracePt t="16670" x="5205413" y="1490663"/>
          <p14:tracePt t="16675" x="5181600" y="1490663"/>
          <p14:tracePt t="16683" x="5149850" y="1490663"/>
          <p14:tracePt t="16697" x="5102225" y="1490663"/>
          <p14:tracePt t="16698" x="5062538" y="1490663"/>
          <p14:tracePt t="16713" x="5014913" y="1490663"/>
          <p14:tracePt t="16713" x="4951413" y="1490663"/>
          <p14:tracePt t="16720" x="4910138" y="1490663"/>
          <p14:tracePt t="16735" x="4878388" y="1490663"/>
          <p14:tracePt t="16736" x="4830763" y="1490663"/>
          <p14:tracePt t="16743" x="4799013" y="1490663"/>
          <p14:tracePt t="16750" x="4759325" y="1490663"/>
          <p14:tracePt t="16766" x="4703763" y="1490663"/>
          <p14:tracePt t="16772" x="4672013" y="1490663"/>
          <p14:tracePt t="16781" x="4648200" y="1490663"/>
          <p14:tracePt t="16787" x="4624388" y="1490663"/>
          <p14:tracePt t="16803" x="4584700" y="1490663"/>
          <p14:tracePt t="16810" x="4567238" y="1490663"/>
          <p14:tracePt t="16825" x="4551363" y="1490663"/>
          <p14:tracePt t="16833" x="4519613" y="1490663"/>
          <p14:tracePt t="16840" x="4503738" y="1490663"/>
          <p14:tracePt t="16847" x="4495800" y="1490663"/>
          <p14:tracePt t="16855" x="4487863" y="1490663"/>
          <p14:tracePt t="16863" x="4479925" y="1490663"/>
          <p14:tracePt t="16877" x="4464050" y="1490663"/>
          <p14:tracePt t="16886" x="4456113" y="1490663"/>
          <p14:tracePt t="16900" x="4448175" y="1490663"/>
          <p14:tracePt t="16922" x="4440238" y="1490663"/>
          <p14:tracePt t="16930" x="4416425" y="1490663"/>
          <p14:tracePt t="16945" x="4400550" y="1490663"/>
          <p14:tracePt t="16946" x="4376738" y="1490663"/>
          <p14:tracePt t="16955" x="4352925" y="1490663"/>
          <p14:tracePt t="16960" x="4337050" y="1490663"/>
          <p14:tracePt t="16968" x="4313238" y="1490663"/>
          <p14:tracePt t="16975" x="4297363" y="1490663"/>
          <p14:tracePt t="16990" x="4265613" y="1498600"/>
          <p14:tracePt t="16990" x="4249738" y="1498600"/>
          <p14:tracePt t="16997" x="4233863" y="1498600"/>
          <p14:tracePt t="17013" x="4210050" y="1506538"/>
          <p14:tracePt t="17013" x="4192588" y="1506538"/>
          <p14:tracePt t="17020" x="4176713" y="1514475"/>
          <p14:tracePt t="17027" x="4168775" y="1514475"/>
          <p14:tracePt t="17043" x="4144963" y="1522413"/>
          <p14:tracePt t="17049" x="4137025" y="1522413"/>
          <p14:tracePt t="17057" x="4121150" y="1522413"/>
          <p14:tracePt t="17066" x="4113213" y="1522413"/>
          <p14:tracePt t="17081" x="4105275" y="1522413"/>
          <p14:tracePt t="17096" x="4097338" y="1522413"/>
          <p14:tracePt t="17124" x="4089400" y="1522413"/>
          <p14:tracePt t="18190" x="4097338" y="1522413"/>
          <p14:tracePt t="18227" x="4105275" y="1522413"/>
          <p14:tracePt t="18272" x="4129088" y="1514475"/>
          <p14:tracePt t="18274" x="4137025" y="1498600"/>
          <p14:tracePt t="18288" x="4168775" y="1482725"/>
          <p14:tracePt t="18295" x="4176713" y="1482725"/>
          <p14:tracePt t="18310" x="4184650" y="1482725"/>
          <p14:tracePt t="18332" x="4192588" y="1482725"/>
          <p14:tracePt t="18334" x="4192588" y="1474788"/>
          <p14:tracePt t="18340" x="4200525" y="1474788"/>
          <p14:tracePt t="18348" x="4210050" y="1474788"/>
          <p14:tracePt t="18362" x="4217988" y="1474788"/>
          <p14:tracePt t="18378" x="4225925" y="1474788"/>
          <p14:tracePt t="18386" x="4233863" y="1474788"/>
          <p14:tracePt t="18401" x="4241800" y="1474788"/>
          <p14:tracePt t="18407" x="4249738" y="1474788"/>
          <p14:tracePt t="18415" x="4265613" y="1474788"/>
          <p14:tracePt t="18422" x="4281488" y="1474788"/>
          <p14:tracePt t="18430" x="4289425" y="1474788"/>
          <p14:tracePt t="18445" x="4344988" y="1482725"/>
          <p14:tracePt t="18454" x="4384675" y="1490663"/>
          <p14:tracePt t="18463" x="4408488" y="1490663"/>
          <p14:tracePt t="18469" x="4448175" y="1498600"/>
          <p14:tracePt t="18475" x="4471988" y="1498600"/>
          <p14:tracePt t="18490" x="4479925" y="1498600"/>
          <p14:tracePt t="18498" x="4535488" y="1498600"/>
          <p14:tracePt t="18505" x="4567238" y="1498600"/>
          <p14:tracePt t="18512" x="4584700" y="1498600"/>
          <p14:tracePt t="18519" x="4600575" y="1506538"/>
          <p14:tracePt t="18527" x="4624388" y="1506538"/>
          <p14:tracePt t="18551" x="4656138" y="1514475"/>
          <p14:tracePt t="18551" x="4664075" y="1514475"/>
          <p14:tracePt t="18557" x="4679950" y="1514475"/>
          <p14:tracePt t="18564" x="4695825" y="1514475"/>
          <p14:tracePt t="18573" x="4703763" y="1514475"/>
          <p14:tracePt t="18595" x="4719638" y="1514475"/>
          <p14:tracePt t="18610" x="4727575" y="1514475"/>
          <p14:tracePt t="18654" x="4735513" y="1514475"/>
          <p14:tracePt t="18797" x="4727575" y="1514475"/>
          <p14:tracePt t="18827" x="4703763" y="1514475"/>
          <p14:tracePt t="18828" x="4687888" y="1514475"/>
          <p14:tracePt t="18835" x="4679950" y="1514475"/>
          <p14:tracePt t="18842" x="4664075" y="1514475"/>
          <p14:tracePt t="18850" x="4640263" y="1514475"/>
          <p14:tracePt t="18857" x="4616450" y="1514475"/>
          <p14:tracePt t="18873" x="4600575" y="1514475"/>
          <p14:tracePt t="18890" x="4511675" y="1514475"/>
          <p14:tracePt t="18899" x="4495800" y="1514475"/>
          <p14:tracePt t="18902" x="4479925" y="1514475"/>
          <p14:tracePt t="18909" x="4448175" y="1514475"/>
          <p14:tracePt t="18918" x="4424363" y="1514475"/>
          <p14:tracePt t="18925" x="4400550" y="1514475"/>
          <p14:tracePt t="18932" x="4384675" y="1514475"/>
          <p14:tracePt t="18940" x="4368800" y="1514475"/>
          <p14:tracePt t="18947" x="4352925" y="1514475"/>
          <p14:tracePt t="18955" x="4344988" y="1514475"/>
          <p14:tracePt t="18963" x="4337050" y="1514475"/>
          <p14:tracePt t="18977" x="4329113" y="1514475"/>
          <p14:tracePt t="18985" x="4321175" y="1514475"/>
          <p14:tracePt t="19007" x="4313238" y="1514475"/>
          <p14:tracePt t="19052" x="4305300" y="1514475"/>
          <p14:tracePt t="19060" x="4297363" y="1514475"/>
          <p14:tracePt t="19075" x="4289425" y="1514475"/>
          <p14:tracePt t="19105" x="4281488" y="1514475"/>
          <p14:tracePt t="19106" x="4249738" y="1514475"/>
          <p14:tracePt t="19121" x="4217988" y="1514475"/>
          <p14:tracePt t="19127" x="4200525" y="1514475"/>
          <p14:tracePt t="19143" x="4176713" y="1514475"/>
          <p14:tracePt t="19157" x="4168775" y="1514475"/>
          <p14:tracePt t="19166" x="4129088" y="1522413"/>
          <p14:tracePt t="19172" x="4121150" y="1522413"/>
          <p14:tracePt t="19195" x="4113213" y="1522413"/>
          <p14:tracePt t="19212" x="4105275" y="1522413"/>
          <p14:tracePt t="19457" x="4113213" y="1530350"/>
          <p14:tracePt t="19465" x="4129088" y="1530350"/>
          <p14:tracePt t="19487" x="4144963" y="1538288"/>
          <p14:tracePt t="19489" x="4200525" y="1538288"/>
          <p14:tracePt t="19495" x="4225925" y="1538288"/>
          <p14:tracePt t="19510" x="4273550" y="1538288"/>
          <p14:tracePt t="19518" x="4305300" y="1538288"/>
          <p14:tracePt t="19525" x="4337050" y="1538288"/>
          <p14:tracePt t="19541" x="4360863" y="1538288"/>
          <p14:tracePt t="19541" x="4376738" y="1538288"/>
          <p14:tracePt t="19555" x="4408488" y="1538288"/>
          <p14:tracePt t="19555" x="4424363" y="1538288"/>
          <p14:tracePt t="19562" x="4440238" y="1538288"/>
          <p14:tracePt t="19578" x="4456113" y="1538288"/>
          <p14:tracePt t="19579" x="4464050" y="1538288"/>
          <p14:tracePt t="19585" x="4471988" y="1538288"/>
          <p14:tracePt t="19592" x="4479925" y="1538288"/>
          <p14:tracePt t="19607" x="4495800" y="1538288"/>
          <p14:tracePt t="19614" x="4503738" y="1538288"/>
          <p14:tracePt t="19652" x="4519613" y="1538288"/>
          <p14:tracePt t="19660" x="4527550" y="1538288"/>
          <p14:tracePt t="19675" x="4535488" y="1538288"/>
          <p14:tracePt t="19683" x="4543425" y="1538288"/>
          <p14:tracePt t="19697" x="4551363" y="1538288"/>
          <p14:tracePt t="19720" x="4567238" y="1538288"/>
          <p14:tracePt t="19721" x="4584700" y="1538288"/>
          <p14:tracePt t="19721" x="4600575" y="1538288"/>
          <p14:tracePt t="19735" x="4648200" y="1538288"/>
          <p14:tracePt t="19750" x="4664075" y="1538288"/>
          <p14:tracePt t="19751" x="4687888" y="1538288"/>
          <p14:tracePt t="19765" x="4711700" y="1538288"/>
          <p14:tracePt t="19766" x="4735513" y="1538288"/>
          <p14:tracePt t="19772" x="4759325" y="1538288"/>
          <p14:tracePt t="19780" x="4783138" y="1538288"/>
          <p14:tracePt t="19787" x="4799013" y="1538288"/>
          <p14:tracePt t="19794" x="4822825" y="1538288"/>
          <p14:tracePt t="19802" x="4830763" y="1538288"/>
          <p14:tracePt t="19818" x="4846638" y="1538288"/>
          <p14:tracePt t="19818" x="4862513" y="1538288"/>
          <p14:tracePt t="19824" x="4886325" y="1538288"/>
          <p14:tracePt t="19833" x="4894263" y="1538288"/>
          <p14:tracePt t="19839" x="4902200" y="1538288"/>
          <p14:tracePt t="19855" x="4926013" y="1538288"/>
          <p14:tracePt t="19855" x="4933950" y="1538288"/>
          <p14:tracePt t="19863" x="4959350" y="1538288"/>
          <p14:tracePt t="19869" x="4967288" y="1538288"/>
          <p14:tracePt t="19900" x="5006975" y="1538288"/>
          <p14:tracePt t="19901" x="5022850" y="1538288"/>
          <p14:tracePt t="19907" x="5030788" y="1538288"/>
          <p14:tracePt t="19915" x="5038725" y="1538288"/>
          <p14:tracePt t="19937" x="5046663" y="1538288"/>
          <p14:tracePt t="19945" x="5054600" y="1538288"/>
          <p14:tracePt t="19952" x="5062538" y="1538288"/>
          <p14:tracePt t="19997" x="5070475" y="1538288"/>
          <p14:tracePt t="21002" x="5078413" y="1538288"/>
          <p14:tracePt t="21047" x="5086350" y="1538288"/>
          <p14:tracePt t="21070" x="5094288" y="1538288"/>
          <p14:tracePt t="21092" x="5102225" y="1538288"/>
          <p14:tracePt t="21129" x="5110163" y="1538288"/>
          <p14:tracePt t="21160" x="5110163" y="1530350"/>
          <p14:tracePt t="21161" x="5118100" y="1530350"/>
          <p14:tracePt t="21183" x="5126038" y="1530350"/>
          <p14:tracePt t="21189" x="5133975" y="1522413"/>
          <p14:tracePt t="21220" x="5141913" y="1522413"/>
          <p14:tracePt t="21220" x="5141913" y="1514475"/>
          <p14:tracePt t="21235" x="5149850" y="1514475"/>
          <p14:tracePt t="21272" x="5157788" y="1514475"/>
          <p14:tracePt t="21281" x="5165725" y="1514475"/>
          <p14:tracePt t="21296" x="5165725" y="1506538"/>
          <p14:tracePt t="21310" x="5173663" y="1506538"/>
          <p14:tracePt t="21317" x="5181600" y="1506538"/>
          <p14:tracePt t="21340" x="5189538" y="1506538"/>
          <p14:tracePt t="21347" x="5197475" y="1506538"/>
          <p14:tracePt t="21370" x="5197475" y="1498600"/>
          <p14:tracePt t="21377" x="5205413" y="1498600"/>
          <p14:tracePt t="21385" x="5213350" y="1498600"/>
          <p14:tracePt t="21400" x="5221288" y="1498600"/>
          <p14:tracePt t="21407" x="5221288" y="1490663"/>
          <p14:tracePt t="21415" x="5229225" y="1490663"/>
          <p14:tracePt t="21490" x="5237163" y="1490663"/>
          <p14:tracePt t="21512" x="5237163" y="1482725"/>
          <p14:tracePt t="23094" x="5245100" y="1482725"/>
          <p14:tracePt t="23140" x="5253038" y="1482725"/>
          <p14:tracePt t="23163" x="5260975" y="1482725"/>
          <p14:tracePt t="23200" x="5268913" y="1482725"/>
          <p14:tracePt t="23222" x="5276850" y="1482725"/>
          <p14:tracePt t="23372" x="5284788" y="1482725"/>
          <p14:tracePt t="23402" x="5292725" y="1482725"/>
          <p14:tracePt t="23418" x="5300663" y="1482725"/>
          <p14:tracePt t="23425" x="5310188" y="1482725"/>
          <p14:tracePt t="23432" x="5318125" y="1482725"/>
          <p14:tracePt t="23440" x="5326063" y="1482725"/>
          <p14:tracePt t="23447" x="5334000" y="1482725"/>
          <p14:tracePt t="23462" x="5349875" y="1482725"/>
          <p14:tracePt t="23493" x="5373688" y="1482725"/>
          <p14:tracePt t="23494" x="5405438" y="1482725"/>
          <p14:tracePt t="23515" x="5476875" y="1482725"/>
          <p14:tracePt t="23531" x="5484813" y="1482725"/>
          <p14:tracePt t="23545" x="5500688" y="1482725"/>
          <p14:tracePt t="23547" x="5516563" y="1482725"/>
          <p14:tracePt t="23552" x="5524500" y="1482725"/>
          <p14:tracePt t="23567" x="5532438" y="1482725"/>
          <p14:tracePt t="23605" x="5540375" y="1482725"/>
          <p14:tracePt t="23606" x="5548313" y="1482725"/>
          <p14:tracePt t="23620" x="5556250" y="1482725"/>
          <p14:tracePt t="23650" x="5564188" y="1482725"/>
          <p14:tracePt t="23672" x="5572125" y="1482725"/>
          <p14:tracePt t="23703" x="5588000" y="1482725"/>
          <p14:tracePt t="23717" x="5595938" y="1482725"/>
          <p14:tracePt t="23725" x="5611813" y="1482725"/>
          <p14:tracePt t="23741" x="5619750" y="1482725"/>
          <p14:tracePt t="23747" x="5635625" y="1482725"/>
          <p14:tracePt t="23770" x="5659438" y="1482725"/>
          <p14:tracePt t="23777" x="5667375" y="1482725"/>
          <p14:tracePt t="23792" x="5676900" y="1482725"/>
          <p14:tracePt t="23794" x="5684838" y="1482725"/>
          <p14:tracePt t="23801" x="5692775" y="1482725"/>
          <p14:tracePt t="23807" x="5700713" y="1482725"/>
          <p14:tracePt t="23823" x="5708650" y="1482725"/>
          <p14:tracePt t="23831" x="5716588" y="1482725"/>
          <p14:tracePt t="23837" x="5724525" y="1482725"/>
          <p14:tracePt t="27583" x="5659438" y="1482725"/>
          <p14:tracePt t="27584" x="5453063" y="1514475"/>
          <p14:tracePt t="27587" x="5405438" y="1522413"/>
          <p14:tracePt t="27588" x="5349875" y="1530350"/>
          <p14:tracePt t="27602" x="5292725" y="1538288"/>
          <p14:tracePt t="27603" x="5253038" y="1547813"/>
          <p14:tracePt t="27611" x="5213350" y="1555750"/>
          <p14:tracePt t="27617" x="5181600" y="1555750"/>
          <p14:tracePt t="27625" x="5157788" y="1563688"/>
          <p14:tracePt t="27641" x="5110163" y="1571625"/>
          <p14:tracePt t="27656" x="5086350" y="1579563"/>
          <p14:tracePt t="27656" x="5078413" y="1579563"/>
          <p14:tracePt t="27685" x="5070475" y="1579563"/>
          <p14:tracePt t="27707" x="5062538" y="1579563"/>
          <p14:tracePt t="27709" x="5054600" y="1579563"/>
          <p14:tracePt t="27722" x="5046663" y="1579563"/>
          <p14:tracePt t="27745" x="5038725" y="1579563"/>
          <p14:tracePt t="27752" x="5014913" y="1579563"/>
          <p14:tracePt t="27761" x="4999038" y="1579563"/>
          <p14:tracePt t="27761" x="4975225" y="1579563"/>
          <p14:tracePt t="27767" x="4967288" y="1579563"/>
          <p14:tracePt t="27775" x="4959350" y="1579563"/>
          <p14:tracePt t="27782" x="4943475" y="1579563"/>
          <p14:tracePt t="27790" x="4918075" y="1579563"/>
          <p14:tracePt t="27805" x="4910138" y="1579563"/>
          <p14:tracePt t="27812" x="4902200" y="1579563"/>
          <p14:tracePt t="27835" x="4894263" y="1579563"/>
          <p14:tracePt t="27925" x="4886325" y="1579563"/>
          <p14:tracePt t="27933" x="4870450" y="1571625"/>
          <p14:tracePt t="27934" x="4846638" y="1563688"/>
          <p14:tracePt t="27940" x="4806950" y="1547813"/>
          <p14:tracePt t="27947" x="4783138" y="1530350"/>
          <p14:tracePt t="27955" x="4735513" y="1514475"/>
          <p14:tracePt t="27962" x="4679950" y="1498600"/>
          <p14:tracePt t="27970" x="4640263" y="1498600"/>
          <p14:tracePt t="27977" x="4616450" y="1490663"/>
          <p14:tracePt t="27984" x="4584700" y="1490663"/>
          <p14:tracePt t="27993" x="4551363" y="1490663"/>
          <p14:tracePt t="28000" x="4527550" y="1498600"/>
          <p14:tracePt t="28007" x="4503738" y="1506538"/>
          <p14:tracePt t="28015" x="4479925" y="1514475"/>
          <p14:tracePt t="28022" x="4464050" y="1514475"/>
          <p14:tracePt t="28038" x="4448175" y="1522413"/>
          <p14:tracePt t="28045" x="4440238" y="1530350"/>
          <p14:tracePt t="28060" x="4432300" y="1530350"/>
          <p14:tracePt t="28075" x="4432300" y="1538288"/>
          <p14:tracePt t="28097" x="4424363" y="1538288"/>
          <p14:tracePt t="28337" x="4424363" y="1530350"/>
          <p14:tracePt t="28345" x="4416425" y="1522413"/>
          <p14:tracePt t="28352" x="4408488" y="1506538"/>
          <p14:tracePt t="28367" x="4384675" y="1482725"/>
          <p14:tracePt t="28368" x="4360863" y="1458913"/>
          <p14:tracePt t="28376" x="4321175" y="1427163"/>
          <p14:tracePt t="28382" x="4289425" y="1411288"/>
          <p14:tracePt t="28390" x="4241800" y="1387475"/>
          <p14:tracePt t="28397" x="4192588" y="1363663"/>
          <p14:tracePt t="28413" x="4129088" y="1331913"/>
          <p14:tracePt t="28420" x="4002088" y="1276350"/>
          <p14:tracePt t="28427" x="3930650" y="1260475"/>
          <p14:tracePt t="28435" x="3867150" y="1236663"/>
          <p14:tracePt t="28443" x="3802063" y="1220788"/>
          <p14:tracePt t="28450" x="3754438" y="1204913"/>
          <p14:tracePt t="28473" x="3595688" y="1155700"/>
          <p14:tracePt t="28480" x="3548063" y="1139825"/>
          <p14:tracePt t="28487" x="3524250" y="1139825"/>
          <p14:tracePt t="28494" x="3500438" y="1131888"/>
          <p14:tracePt t="28510" x="3467100" y="1131888"/>
          <p14:tracePt t="28532" x="3443288" y="1131888"/>
          <p14:tracePt t="28540" x="3419475" y="1131888"/>
          <p14:tracePt t="28542" x="3395663" y="1131888"/>
          <p14:tracePt t="28547" x="3387725" y="1131888"/>
          <p14:tracePt t="28555" x="3371850" y="1131888"/>
          <p14:tracePt t="28563" x="3363913" y="1123950"/>
          <p14:tracePt t="28578" x="3324225" y="1123950"/>
          <p14:tracePt t="28593" x="3316288" y="1123950"/>
          <p14:tracePt t="28599" x="3292475" y="1116013"/>
          <p14:tracePt t="28600" x="3268663" y="1116013"/>
          <p14:tracePt t="28607" x="3244850" y="1116013"/>
          <p14:tracePt t="28615" x="3228975" y="1116013"/>
          <p14:tracePt t="28630" x="3205163" y="1116013"/>
          <p14:tracePt t="28630" x="3149600" y="1116013"/>
          <p14:tracePt t="28645" x="3092450" y="1108075"/>
          <p14:tracePt t="28645" x="3036888" y="1100138"/>
          <p14:tracePt t="28652" x="2973388" y="1092200"/>
          <p14:tracePt t="28667" x="2949575" y="1084263"/>
          <p14:tracePt t="28668" x="2870200" y="1076325"/>
          <p14:tracePt t="28675" x="2774950" y="1068388"/>
          <p14:tracePt t="28682" x="2725738" y="1068388"/>
          <p14:tracePt t="28690" x="2654300" y="1068388"/>
          <p14:tracePt t="28697" x="2582863" y="1060450"/>
          <p14:tracePt t="28713" x="2487613" y="1060450"/>
          <p14:tracePt t="28720" x="2424113" y="1060450"/>
          <p14:tracePt t="28727" x="2392363" y="1060450"/>
          <p14:tracePt t="28735" x="2343150" y="1052513"/>
          <p14:tracePt t="28750" x="2279650" y="1044575"/>
          <p14:tracePt t="28765" x="2255838" y="1044575"/>
          <p14:tracePt t="28767" x="2247900" y="1044575"/>
          <p14:tracePt t="28772" x="2208213" y="1028700"/>
          <p14:tracePt t="28788" x="2200275" y="1028700"/>
          <p14:tracePt t="28795" x="2200275" y="1020763"/>
          <p14:tracePt t="29019" x="2216150" y="1012825"/>
          <p14:tracePt t="29043" x="2255838" y="1012825"/>
          <p14:tracePt t="29050" x="2271713" y="1004888"/>
          <p14:tracePt t="29066" x="2311400" y="1004888"/>
          <p14:tracePt t="29073" x="2327275" y="1004888"/>
          <p14:tracePt t="29080" x="2343150" y="996950"/>
          <p14:tracePt t="29095" x="2359025" y="996950"/>
          <p14:tracePt t="29095" x="2384425" y="996950"/>
          <p14:tracePt t="29103" x="2400300" y="996950"/>
          <p14:tracePt t="29110" x="2424113" y="996950"/>
          <p14:tracePt t="29117" x="2447925" y="996950"/>
          <p14:tracePt t="29141" x="2487613" y="996950"/>
          <p14:tracePt t="29156" x="2543175" y="996950"/>
          <p14:tracePt t="29162" x="2551113" y="996950"/>
          <p14:tracePt t="29170" x="2559050" y="996950"/>
          <p14:tracePt t="29177" x="2574925" y="996950"/>
          <p14:tracePt t="29200" x="2582863" y="996950"/>
          <p14:tracePt t="29215" x="2590800" y="996950"/>
          <p14:tracePt t="29230" x="2598738" y="996950"/>
          <p14:tracePt t="29297" x="2598738" y="989013"/>
          <p14:tracePt t="29306" x="2416175" y="909638"/>
          <p14:tracePt t="29320" x="2287588" y="885825"/>
          <p14:tracePt t="29321" x="2200275" y="862013"/>
          <p14:tracePt t="29327" x="2097088" y="836613"/>
          <p14:tracePt t="29343" x="2017713" y="820738"/>
          <p14:tracePt t="29344" x="1920875" y="804863"/>
          <p14:tracePt t="29350" x="1817688" y="781050"/>
          <p14:tracePt t="29365" x="1674813" y="765175"/>
          <p14:tracePt t="29373" x="1641475" y="765175"/>
          <p14:tracePt t="29380" x="1601788" y="765175"/>
          <p14:tracePt t="29387" x="1577975" y="757238"/>
          <p14:tracePt t="29395" x="1554163" y="757238"/>
          <p14:tracePt t="29410" x="1538288" y="757238"/>
          <p14:tracePt t="29598" x="1538288" y="765175"/>
          <p14:tracePt t="29620" x="1538288" y="773113"/>
          <p14:tracePt t="29650" x="1538288" y="781050"/>
          <p14:tracePt t="29652" x="1546225" y="796925"/>
          <p14:tracePt t="29667" x="1554163" y="869950"/>
          <p14:tracePt t="29673" x="1554163" y="885825"/>
          <p14:tracePt t="29687" x="1554163" y="893763"/>
          <p14:tracePt t="29689" x="1554163" y="917575"/>
          <p14:tracePt t="29702" x="1554163" y="925513"/>
          <p14:tracePt t="29703" x="1554163" y="941388"/>
          <p14:tracePt t="29710" x="1554163" y="957263"/>
          <p14:tracePt t="29725" x="1554163" y="973138"/>
          <p14:tracePt t="29740" x="1554163" y="989013"/>
          <p14:tracePt t="29756" x="1554163" y="996950"/>
          <p14:tracePt t="29763" x="1554163" y="1004888"/>
          <p14:tracePt t="29808" x="1554163" y="1012825"/>
          <p14:tracePt t="29927" x="1570038" y="1012825"/>
          <p14:tracePt t="29929" x="1585913" y="1012825"/>
          <p14:tracePt t="29935" x="1601788" y="1012825"/>
          <p14:tracePt t="29943" x="1609725" y="1012825"/>
          <p14:tracePt t="29950" x="1633538" y="1012825"/>
          <p14:tracePt t="29972" x="1641475" y="1012825"/>
          <p14:tracePt t="29981" x="1666875" y="1012825"/>
          <p14:tracePt t="29981" x="1690688" y="1012825"/>
          <p14:tracePt t="29987" x="1714500" y="1012825"/>
          <p14:tracePt t="29988" x="1746250" y="1012825"/>
          <p14:tracePt t="29995" x="1762125" y="1012825"/>
          <p14:tracePt t="30002" x="1793875" y="1012825"/>
          <p14:tracePt t="30018" x="1865313" y="1012825"/>
          <p14:tracePt t="30033" x="1897063" y="1012825"/>
          <p14:tracePt t="30034" x="1920875" y="1012825"/>
          <p14:tracePt t="30040" x="1960563" y="1012825"/>
          <p14:tracePt t="30047" x="1984375" y="1012825"/>
          <p14:tracePt t="30055" x="2017713" y="1012825"/>
          <p14:tracePt t="30062" x="2049463" y="1012825"/>
          <p14:tracePt t="30070" x="2073275" y="1012825"/>
          <p14:tracePt t="30085" x="2120900" y="1012825"/>
          <p14:tracePt t="30100" x="2168525" y="1012825"/>
          <p14:tracePt t="30101" x="2184400" y="1012825"/>
          <p14:tracePt t="30108" x="2216150" y="1012825"/>
          <p14:tracePt t="30122" x="2239963" y="1012825"/>
          <p14:tracePt t="30124" x="2263775" y="1012825"/>
          <p14:tracePt t="30130" x="2303463" y="1012825"/>
          <p14:tracePt t="30137" x="2327275" y="1012825"/>
          <p14:tracePt t="30153" x="2408238" y="1012825"/>
          <p14:tracePt t="30160" x="2463800" y="1012825"/>
          <p14:tracePt t="30167" x="2519363" y="1020763"/>
          <p14:tracePt t="30176" x="2559050" y="1020763"/>
          <p14:tracePt t="30182" x="2614613" y="1020763"/>
          <p14:tracePt t="30197" x="2670175" y="1020763"/>
          <p14:tracePt t="30205" x="2733675" y="1020763"/>
          <p14:tracePt t="30206" x="2782888" y="1020763"/>
          <p14:tracePt t="30212" x="2838450" y="1020763"/>
          <p14:tracePt t="30220" x="2894013" y="1020763"/>
          <p14:tracePt t="30227" x="2933700" y="1020763"/>
          <p14:tracePt t="30243" x="2997200" y="1020763"/>
          <p14:tracePt t="30250" x="3052763" y="1020763"/>
          <p14:tracePt t="30258" x="3173413" y="1020763"/>
          <p14:tracePt t="30265" x="3228975" y="1020763"/>
          <p14:tracePt t="30274" x="3268663" y="1020763"/>
          <p14:tracePt t="30280" x="3300413" y="1020763"/>
          <p14:tracePt t="30288" x="3332163" y="1020763"/>
          <p14:tracePt t="30295" x="3363913" y="1020763"/>
          <p14:tracePt t="30311" x="3443288" y="1020763"/>
          <p14:tracePt t="30317" x="3476625" y="1020763"/>
          <p14:tracePt t="30325" x="3508375" y="1020763"/>
          <p14:tracePt t="30333" x="3524250" y="1020763"/>
          <p14:tracePt t="30340" x="3556000" y="1020763"/>
          <p14:tracePt t="30347" x="3587750" y="1020763"/>
          <p14:tracePt t="30363" x="3643313" y="1020763"/>
          <p14:tracePt t="30370" x="3667125" y="1020763"/>
          <p14:tracePt t="30377" x="3690938" y="1020763"/>
          <p14:tracePt t="30385" x="3706813" y="1020763"/>
          <p14:tracePt t="30393" x="3754438" y="1020763"/>
          <p14:tracePt t="30416" x="3786188" y="1020763"/>
          <p14:tracePt t="30416" x="3794125" y="1020763"/>
          <p14:tracePt t="30430" x="3810000" y="1020763"/>
          <p14:tracePt t="30431" x="3817938" y="1020763"/>
          <p14:tracePt t="30437" x="3843338" y="1020763"/>
          <p14:tracePt t="30445" x="3851275" y="1020763"/>
          <p14:tracePt t="30453" x="3859213" y="1020763"/>
          <p14:tracePt t="30460" x="3875088" y="1020763"/>
          <p14:tracePt t="30468" x="3890963" y="1020763"/>
          <p14:tracePt t="30484" x="3906838" y="1028700"/>
          <p14:tracePt t="30490" x="3922713" y="1028700"/>
          <p14:tracePt t="30497" x="3930650" y="1028700"/>
          <p14:tracePt t="30505" x="3938588" y="1028700"/>
          <p14:tracePt t="30520" x="3954463" y="1028700"/>
          <p14:tracePt t="30543" x="3986213" y="1028700"/>
          <p14:tracePt t="30543" x="3994150" y="1028700"/>
          <p14:tracePt t="30544" x="4002088" y="1028700"/>
          <p14:tracePt t="30558" x="4025900" y="1028700"/>
          <p14:tracePt t="30572" x="4033838" y="1028700"/>
          <p14:tracePt t="30574" x="4049713" y="1028700"/>
          <p14:tracePt t="30588" x="4065588" y="1028700"/>
          <p14:tracePt t="30595" x="4081463" y="1028700"/>
          <p14:tracePt t="30610" x="4097338" y="1028700"/>
          <p14:tracePt t="30617" x="4105275" y="1028700"/>
          <p14:tracePt t="30641" x="4121150" y="1028700"/>
          <p14:tracePt t="30642" x="4129088" y="1028700"/>
          <p14:tracePt t="30835" x="4137025" y="1028700"/>
          <p14:tracePt t="30850" x="4144963" y="1028700"/>
          <p14:tracePt t="30889" x="4152900" y="1036638"/>
          <p14:tracePt t="30902" x="4160838" y="1036638"/>
          <p14:tracePt t="30933" x="4168775" y="1036638"/>
          <p14:tracePt t="31097" x="4176713" y="1036638"/>
          <p14:tracePt t="31098" x="4184650" y="1036638"/>
          <p14:tracePt t="31105" x="4200525" y="1036638"/>
          <p14:tracePt t="31112" x="4225925" y="1044575"/>
          <p14:tracePt t="31120" x="4249738" y="1052513"/>
          <p14:tracePt t="31127" x="4273550" y="1052513"/>
          <p14:tracePt t="31142" x="4289425" y="1060450"/>
          <p14:tracePt t="31143" x="4305300" y="1060450"/>
          <p14:tracePt t="31150" x="4329113" y="1060450"/>
          <p14:tracePt t="31158" x="4352925" y="1060450"/>
          <p14:tracePt t="31165" x="4360863" y="1060450"/>
          <p14:tracePt t="31172" x="4368800" y="1060450"/>
          <p14:tracePt t="31180" x="4376738" y="1060450"/>
          <p14:tracePt t="31194" x="4384675" y="1060450"/>
          <p14:tracePt t="31195" x="4392613" y="1060450"/>
          <p14:tracePt t="31202" x="4400550" y="1060450"/>
          <p14:tracePt t="31217" x="4408488" y="1060450"/>
          <p14:tracePt t="31240" x="4416425" y="1060450"/>
          <p14:tracePt t="31248" x="4424363" y="1060450"/>
          <p14:tracePt t="31249" x="4432300" y="1060450"/>
          <p14:tracePt t="31262" x="4440238" y="1060450"/>
          <p14:tracePt t="31263" x="4448175" y="1060450"/>
          <p14:tracePt t="31270" x="4464050" y="1060450"/>
          <p14:tracePt t="31285" x="4487863" y="1060450"/>
          <p14:tracePt t="31292" x="4503738" y="1060450"/>
          <p14:tracePt t="31300" x="4519613" y="1060450"/>
          <p14:tracePt t="31315" x="4543425" y="1060450"/>
          <p14:tracePt t="31316" x="4576763" y="1060450"/>
          <p14:tracePt t="31323" x="4600575" y="1060450"/>
          <p14:tracePt t="31330" x="4632325" y="1060450"/>
          <p14:tracePt t="31338" x="4648200" y="1060450"/>
          <p14:tracePt t="31353" x="4695825" y="1052513"/>
          <p14:tracePt t="31367" x="4735513" y="1052513"/>
          <p14:tracePt t="31369" x="4743450" y="1052513"/>
          <p14:tracePt t="31375" x="4767263" y="1052513"/>
          <p14:tracePt t="31382" x="4791075" y="1052513"/>
          <p14:tracePt t="31390" x="4814888" y="1044575"/>
          <p14:tracePt t="31405" x="4830763" y="1044575"/>
          <p14:tracePt t="31408" x="4846638" y="1044575"/>
          <p14:tracePt t="31421" x="4894263" y="1044575"/>
          <p14:tracePt t="31427" x="4918075" y="1044575"/>
          <p14:tracePt t="31435" x="4933950" y="1044575"/>
          <p14:tracePt t="31442" x="4951413" y="1044575"/>
          <p14:tracePt t="31450" x="4975225" y="1044575"/>
          <p14:tracePt t="31458" x="5006975" y="1044575"/>
          <p14:tracePt t="31465" x="5030788" y="1044575"/>
          <p14:tracePt t="31488" x="5078413" y="1044575"/>
          <p14:tracePt t="31489" x="5110163" y="1044575"/>
          <p14:tracePt t="31495" x="5133975" y="1044575"/>
          <p14:tracePt t="31502" x="5157788" y="1044575"/>
          <p14:tracePt t="31510" x="5173663" y="1044575"/>
          <p14:tracePt t="31517" x="5205413" y="1044575"/>
          <p14:tracePt t="31532" x="5229225" y="1044575"/>
          <p14:tracePt t="31541" x="5260975" y="1044575"/>
          <p14:tracePt t="31541" x="5276850" y="1044575"/>
          <p14:tracePt t="31547" x="5300663" y="1044575"/>
          <p14:tracePt t="31555" x="5318125" y="1044575"/>
          <p14:tracePt t="31562" x="5341938" y="1044575"/>
          <p14:tracePt t="31571" x="5365750" y="1044575"/>
          <p14:tracePt t="31585" x="5397500" y="1044575"/>
          <p14:tracePt t="31593" x="5437188" y="1044575"/>
          <p14:tracePt t="31600" x="5461000" y="1044575"/>
          <p14:tracePt t="31607" x="5476875" y="1044575"/>
          <p14:tracePt t="31615" x="5500688" y="1044575"/>
          <p14:tracePt t="31630" x="5516563" y="1044575"/>
          <p14:tracePt t="31637" x="5532438" y="1044575"/>
          <p14:tracePt t="31657" x="5588000" y="1044575"/>
          <p14:tracePt t="31662" x="5603875" y="1044575"/>
          <p14:tracePt t="31667" x="5611813" y="1044575"/>
          <p14:tracePt t="31675" x="5635625" y="1044575"/>
          <p14:tracePt t="31697" x="5659438" y="1044575"/>
          <p14:tracePt t="31698" x="5667375" y="1044575"/>
          <p14:tracePt t="31705" x="5692775" y="1044575"/>
          <p14:tracePt t="31712" x="5700713" y="1044575"/>
          <p14:tracePt t="31720" x="5716588" y="1044575"/>
          <p14:tracePt t="31727" x="5740400" y="1044575"/>
          <p14:tracePt t="31735" x="5748338" y="1052513"/>
          <p14:tracePt t="31750" x="5772150" y="1052513"/>
          <p14:tracePt t="31765" x="5780088" y="1052513"/>
          <p14:tracePt t="31766" x="5819775" y="1052513"/>
          <p14:tracePt t="31773" x="5843588" y="1052513"/>
          <p14:tracePt t="31780" x="5867400" y="1052513"/>
          <p14:tracePt t="31794" x="5875338" y="1052513"/>
          <p14:tracePt t="31804" x="5930900" y="1052513"/>
          <p14:tracePt t="31817" x="5954713" y="1052513"/>
          <p14:tracePt t="31819" x="5978525" y="1052513"/>
          <p14:tracePt t="31825" x="6002338" y="1052513"/>
          <p14:tracePt t="31833" x="6018213" y="1052513"/>
          <p14:tracePt t="31840" x="6051550" y="1052513"/>
          <p14:tracePt t="31870" x="6107113" y="1052513"/>
          <p14:tracePt t="31872" x="6138863" y="1052513"/>
          <p14:tracePt t="31873" x="6162675" y="1052513"/>
          <p14:tracePt t="31886" x="6226175" y="1052513"/>
          <p14:tracePt t="31905" x="6242050" y="1052513"/>
          <p14:tracePt t="31915" x="6265863" y="1052513"/>
          <p14:tracePt t="31923" x="6329363" y="1052513"/>
          <p14:tracePt t="31930" x="6353175" y="1052513"/>
          <p14:tracePt t="31931" x="6384925" y="1052513"/>
          <p14:tracePt t="31937" x="6410325" y="1052513"/>
          <p14:tracePt t="31945" x="6434138" y="1052513"/>
          <p14:tracePt t="31960" x="6457950" y="1052513"/>
          <p14:tracePt t="31968" x="6481763" y="1052513"/>
          <p14:tracePt t="31983" x="6505575" y="1052513"/>
          <p14:tracePt t="31985" x="6553200" y="1052513"/>
          <p14:tracePt t="31990" x="6577013" y="1052513"/>
          <p14:tracePt t="31997" x="6592888" y="1052513"/>
          <p14:tracePt t="32005" x="6616700" y="1052513"/>
          <p14:tracePt t="32012" x="6640513" y="1052513"/>
          <p14:tracePt t="32020" x="6664325" y="1052513"/>
          <p14:tracePt t="32035" x="6711950" y="1052513"/>
          <p14:tracePt t="32042" x="6743700" y="1052513"/>
          <p14:tracePt t="32050" x="6769100" y="1052513"/>
          <p14:tracePt t="32057" x="6800850" y="1052513"/>
          <p14:tracePt t="32065" x="6832600" y="1052513"/>
          <p14:tracePt t="32073" x="6864350" y="1052513"/>
          <p14:tracePt t="32080" x="6888163" y="1052513"/>
          <p14:tracePt t="32095" x="6919913" y="1052513"/>
          <p14:tracePt t="32095" x="6951663" y="1052513"/>
          <p14:tracePt t="32103" x="6975475" y="1052513"/>
          <p14:tracePt t="32110" x="6999288" y="1052513"/>
          <p14:tracePt t="32117" x="7023100" y="1052513"/>
          <p14:tracePt t="32125" x="7054850" y="1052513"/>
          <p14:tracePt t="32147" x="7078663" y="1052513"/>
          <p14:tracePt t="32148" x="7094538" y="1052513"/>
          <p14:tracePt t="32155" x="7118350" y="1052513"/>
          <p14:tracePt t="32162" x="7126288" y="1052513"/>
          <p14:tracePt t="32184" x="7135813" y="1052513"/>
          <p14:tracePt t="32192" x="7143750" y="1052513"/>
          <p14:tracePt t="32207" x="7151688" y="1052513"/>
          <p14:tracePt t="32215" x="7159625" y="1052513"/>
          <p14:tracePt t="32237" x="7167563" y="1052513"/>
          <p14:tracePt t="32253" x="7175500" y="1052513"/>
          <p14:tracePt t="32275" x="7183438" y="1052513"/>
          <p14:tracePt t="32320" x="7191375" y="1052513"/>
          <p14:tracePt t="33536" x="0" y="0"/>
        </p14:tracePtLst>
        <p14:tracePtLst>
          <p14:tracePt t="37002" x="6784975" y="1466850"/>
          <p14:tracePt t="37030" x="6792913" y="1466850"/>
          <p14:tracePt t="37255" x="6800850" y="1466850"/>
          <p14:tracePt t="37278" x="6808788" y="1466850"/>
          <p14:tracePt t="37315" x="6816725" y="1466850"/>
          <p14:tracePt t="37367" x="6824663" y="1466850"/>
          <p14:tracePt t="37383" x="6832600" y="1466850"/>
          <p14:tracePt t="37391" x="6840538" y="1466850"/>
          <p14:tracePt t="37406" x="6848475" y="1466850"/>
          <p14:tracePt t="37413" x="6848475" y="1458913"/>
          <p14:tracePt t="37420" x="6856413" y="1458913"/>
          <p14:tracePt t="37427" x="6872288" y="1458913"/>
          <p14:tracePt t="37436" x="6888163" y="1458913"/>
          <p14:tracePt t="37442" x="6896100" y="1458913"/>
          <p14:tracePt t="37450" x="6911975" y="1458913"/>
          <p14:tracePt t="37457" x="6927850" y="1458913"/>
          <p14:tracePt t="37472" x="6943725" y="1458913"/>
          <p14:tracePt t="37480" x="6959600" y="1458913"/>
          <p14:tracePt t="37487" x="6975475" y="1458913"/>
          <p14:tracePt t="37495" x="6983413" y="1458913"/>
          <p14:tracePt t="37532" x="6999288" y="1458913"/>
          <p14:tracePt t="37540" x="7007225" y="1450975"/>
          <p14:tracePt t="37601" x="7015163" y="1450975"/>
          <p14:tracePt t="38305" x="7031038" y="1450975"/>
          <p14:tracePt t="38313" x="7062788" y="1450975"/>
          <p14:tracePt t="38320" x="7070725" y="1450975"/>
          <p14:tracePt t="38327" x="7086600" y="1450975"/>
          <p14:tracePt t="38343" x="7102475" y="1450975"/>
          <p14:tracePt t="39145" x="7110413" y="1450975"/>
          <p14:tracePt t="39152" x="7118350" y="1450975"/>
          <p14:tracePt t="39160" x="7135813" y="1450975"/>
          <p14:tracePt t="39168" x="7151688" y="1450975"/>
          <p14:tracePt t="39175" x="7159625" y="1443038"/>
          <p14:tracePt t="39190" x="7167563" y="1443038"/>
          <p14:tracePt t="39198" x="7175500" y="1435100"/>
          <p14:tracePt t="39205" x="7183438" y="1435100"/>
          <p14:tracePt t="39220" x="7191375" y="1435100"/>
          <p14:tracePt t="39257" x="7199313" y="1435100"/>
          <p14:tracePt t="39258" x="7199313" y="1427163"/>
          <p14:tracePt t="39260" x="7215188" y="1427163"/>
          <p14:tracePt t="39955" x="7207250" y="1427163"/>
          <p14:tracePt t="39978" x="7207250" y="1435100"/>
          <p14:tracePt t="39985" x="7199313" y="1435100"/>
          <p14:tracePt t="40203" x="7191375" y="1435100"/>
          <p14:tracePt t="40210" x="7183438" y="1443038"/>
          <p14:tracePt t="40217" x="7175500" y="1450975"/>
          <p14:tracePt t="40233" x="7159625" y="1458913"/>
          <p14:tracePt t="40235" x="7159625" y="1466850"/>
          <p14:tracePt t="40247" x="7135813" y="1466850"/>
          <p14:tracePt t="40254" x="7118350" y="1474788"/>
          <p14:tracePt t="40255" x="7102475" y="1482725"/>
          <p14:tracePt t="40264" x="7062788" y="1498600"/>
          <p14:tracePt t="40270" x="7038975" y="1506538"/>
          <p14:tracePt t="40277" x="6991350" y="1530350"/>
          <p14:tracePt t="40285" x="6967538" y="1547813"/>
          <p14:tracePt t="40300" x="6919913" y="1563688"/>
          <p14:tracePt t="40301" x="6824663" y="1603375"/>
          <p14:tracePt t="40307" x="6743700" y="1627188"/>
          <p14:tracePt t="40315" x="6648450" y="1666875"/>
          <p14:tracePt t="40322" x="6561138" y="1690688"/>
          <p14:tracePt t="40330" x="6473825" y="1698625"/>
          <p14:tracePt t="40337" x="6376988" y="1714500"/>
          <p14:tracePt t="40368" x="6115050" y="1754188"/>
          <p14:tracePt t="40369" x="5946775" y="1793875"/>
          <p14:tracePt t="40382" x="5795963" y="1809750"/>
          <p14:tracePt t="40397" x="5756275" y="1817688"/>
          <p14:tracePt t="40420" x="5643563" y="1817688"/>
          <p14:tracePt t="40421" x="5611813" y="1817688"/>
          <p14:tracePt t="40422" x="5548313" y="1817688"/>
          <p14:tracePt t="40436" x="5381625" y="1817688"/>
          <p14:tracePt t="40443" x="5326063" y="1801813"/>
          <p14:tracePt t="40457" x="5276850" y="1793875"/>
          <p14:tracePt t="40458" x="5213350" y="1778000"/>
          <p14:tracePt t="40465" x="5165725" y="1770063"/>
          <p14:tracePt t="40472" x="5133975" y="1762125"/>
          <p14:tracePt t="40480" x="5110163" y="1754188"/>
          <p14:tracePt t="40487" x="5086350" y="1746250"/>
          <p14:tracePt t="40495" x="5070475" y="1746250"/>
          <p14:tracePt t="40517" x="5054600" y="1746250"/>
          <p14:tracePt t="40533" x="5030788" y="1746250"/>
          <p14:tracePt t="40534" x="5022850" y="1746250"/>
          <p14:tracePt t="40540" x="5022850" y="1738313"/>
          <p14:tracePt t="40547" x="5014913" y="1738313"/>
          <p14:tracePt t="40555" x="5006975" y="1730375"/>
          <p14:tracePt t="40570" x="4983163" y="1714500"/>
          <p14:tracePt t="40585" x="4910138" y="1682750"/>
          <p14:tracePt t="40586" x="4838700" y="1658938"/>
          <p14:tracePt t="40592" x="4783138" y="1627188"/>
          <p14:tracePt t="40607" x="4727575" y="1603375"/>
          <p14:tracePt t="40609" x="4640263" y="1579563"/>
          <p14:tracePt t="40616" x="4543425" y="1555750"/>
          <p14:tracePt t="40623" x="4456113" y="1530350"/>
          <p14:tracePt t="40630" x="4360863" y="1498600"/>
          <p14:tracePt t="40637" x="4257675" y="1482725"/>
          <p14:tracePt t="40645" x="4176713" y="1466850"/>
          <p14:tracePt t="40653" x="4121150" y="1458913"/>
          <p14:tracePt t="40660" x="4057650" y="1450975"/>
          <p14:tracePt t="40675" x="4002088" y="1443038"/>
          <p14:tracePt t="40683" x="3970338" y="1443038"/>
          <p14:tracePt t="40697" x="3946525" y="1435100"/>
          <p14:tracePt t="40705" x="3938588" y="1435100"/>
          <p14:tracePt t="40720" x="3930650" y="1435100"/>
          <p14:tracePt t="40795" x="3930650" y="1419225"/>
          <p14:tracePt t="40810" x="3930650" y="1387475"/>
          <p14:tracePt t="40811" x="3922713" y="1371600"/>
          <p14:tracePt t="40817" x="3922713" y="1355725"/>
          <p14:tracePt t="40825" x="3922713" y="1339850"/>
          <p14:tracePt t="40833" x="3914775" y="1316038"/>
          <p14:tracePt t="40863" x="3914775" y="1284288"/>
          <p14:tracePt t="40865" x="3914775" y="1268413"/>
          <p14:tracePt t="40877" x="3922713" y="1212850"/>
          <p14:tracePt t="40885" x="3954463" y="1163638"/>
          <p14:tracePt t="40898" x="3978275" y="1147763"/>
          <p14:tracePt t="40908" x="4010025" y="1116013"/>
          <p14:tracePt t="40910" x="4033838" y="1108075"/>
          <p14:tracePt t="40915" x="4065588" y="1092200"/>
          <p14:tracePt t="40922" x="4081463" y="1076325"/>
          <p14:tracePt t="40930" x="4105275" y="1076325"/>
          <p14:tracePt t="40937" x="4121150" y="1076325"/>
          <p14:tracePt t="40960" x="4144963" y="1068388"/>
          <p14:tracePt t="40962" x="4152900" y="1068388"/>
          <p14:tracePt t="40975" x="4160838" y="1068388"/>
          <p14:tracePt t="41042" x="4168775" y="1076325"/>
          <p14:tracePt t="41050" x="4176713" y="1084263"/>
          <p14:tracePt t="41066" x="4176713" y="1100138"/>
          <p14:tracePt t="41066" x="4184650" y="1108075"/>
          <p14:tracePt t="41073" x="4192588" y="1116013"/>
          <p14:tracePt t="41087" x="4192588" y="1131888"/>
          <p14:tracePt t="41088" x="4200525" y="1139825"/>
          <p14:tracePt t="41096" x="4210050" y="1155700"/>
          <p14:tracePt t="41102" x="4217988" y="1171575"/>
          <p14:tracePt t="41110" x="4217988" y="1187450"/>
          <p14:tracePt t="41117" x="4225925" y="1195388"/>
          <p14:tracePt t="41133" x="4233863" y="1204913"/>
          <p14:tracePt t="41140" x="4233863" y="1228725"/>
          <p14:tracePt t="41142" x="4241800" y="1244600"/>
          <p14:tracePt t="41147" x="4241800" y="1268413"/>
          <p14:tracePt t="41155" x="4241800" y="1276350"/>
          <p14:tracePt t="41163" x="4241800" y="1292225"/>
          <p14:tracePt t="41177" x="4241800" y="1316038"/>
          <p14:tracePt t="41185" x="4241800" y="1331913"/>
          <p14:tracePt t="41192" x="4241800" y="1355725"/>
          <p14:tracePt t="41193" x="4233863" y="1363663"/>
          <p14:tracePt t="41200" x="4225925" y="1371600"/>
          <p14:tracePt t="41207" x="4210050" y="1379538"/>
          <p14:tracePt t="41215" x="4200525" y="1395413"/>
          <p14:tracePt t="41222" x="4176713" y="1411288"/>
          <p14:tracePt t="41237" x="4160838" y="1419225"/>
          <p14:tracePt t="41239" x="4144963" y="1435100"/>
          <p14:tracePt t="41245" x="4129088" y="1443038"/>
          <p14:tracePt t="41252" x="4105275" y="1450975"/>
          <p14:tracePt t="41260" x="4097338" y="1458913"/>
          <p14:tracePt t="41267" x="4081463" y="1466850"/>
          <p14:tracePt t="41276" x="4073525" y="1466850"/>
          <p14:tracePt t="41320" x="4089400" y="1458913"/>
          <p14:tracePt t="41327" x="4129088" y="1443038"/>
          <p14:tracePt t="41335" x="4168775" y="1427163"/>
          <p14:tracePt t="41350" x="4225925" y="1403350"/>
          <p14:tracePt t="41366" x="4368800" y="1347788"/>
          <p14:tracePt t="41367" x="4424363" y="1323975"/>
          <p14:tracePt t="41372" x="4511675" y="1292225"/>
          <p14:tracePt t="41380" x="4567238" y="1276350"/>
          <p14:tracePt t="41387" x="4656138" y="1260475"/>
          <p14:tracePt t="41396" x="4719638" y="1244600"/>
          <p14:tracePt t="41410" x="4783138" y="1236663"/>
          <p14:tracePt t="41417" x="4854575" y="1228725"/>
          <p14:tracePt t="41418" x="4886325" y="1220788"/>
          <p14:tracePt t="41427" x="4933950" y="1212850"/>
          <p14:tracePt t="41433" x="4967288" y="1204913"/>
          <p14:tracePt t="41440" x="4991100" y="1204913"/>
          <p14:tracePt t="41455" x="5022850" y="1195388"/>
          <p14:tracePt t="41477" x="5062538" y="1187450"/>
          <p14:tracePt t="41478" x="5086350" y="1179513"/>
          <p14:tracePt t="41479" x="5086350" y="1171575"/>
          <p14:tracePt t="41494" x="5118100" y="1171575"/>
          <p14:tracePt t="41516" x="5141913" y="1171575"/>
          <p14:tracePt t="41518" x="5149850" y="1171575"/>
          <p14:tracePt t="41524" x="5165725" y="1171575"/>
          <p14:tracePt t="41537" x="5173663" y="1163638"/>
          <p14:tracePt t="41546" x="5197475" y="1163638"/>
          <p14:tracePt t="41552" x="5229225" y="1163638"/>
          <p14:tracePt t="41577" x="5260975" y="1155700"/>
          <p14:tracePt t="41583" x="5341938" y="1147763"/>
          <p14:tracePt t="41583" x="5373688" y="1147763"/>
          <p14:tracePt t="41590" x="5429250" y="1139825"/>
          <p14:tracePt t="41598" x="5468938" y="1139825"/>
          <p14:tracePt t="41604" x="5532438" y="1139825"/>
          <p14:tracePt t="41612" x="5595938" y="1139825"/>
          <p14:tracePt t="41635" x="5651500" y="1139825"/>
          <p14:tracePt t="41636" x="5684838" y="1139825"/>
          <p14:tracePt t="41642" x="5756275" y="1139825"/>
          <p14:tracePt t="41644" x="5803900" y="1139825"/>
          <p14:tracePt t="41650" x="5851525" y="1139825"/>
          <p14:tracePt t="41657" x="5875338" y="1139825"/>
          <p14:tracePt t="41672" x="5907088" y="1139825"/>
          <p14:tracePt t="41673" x="5930900" y="1139825"/>
          <p14:tracePt t="41687" x="5954713" y="1139825"/>
          <p14:tracePt t="41696" x="5962650" y="1139825"/>
          <p14:tracePt t="41861" x="5946775" y="1139825"/>
          <p14:tracePt t="41875" x="5930900" y="1171575"/>
          <p14:tracePt t="41882" x="5915025" y="1179513"/>
          <p14:tracePt t="41899" x="5891213" y="1220788"/>
          <p14:tracePt t="41914" x="5883275" y="1252538"/>
          <p14:tracePt t="41920" x="5867400" y="1268413"/>
          <p14:tracePt t="41921" x="5859463" y="1292225"/>
          <p14:tracePt t="41927" x="5843588" y="1331913"/>
          <p14:tracePt t="41935" x="5835650" y="1363663"/>
          <p14:tracePt t="41950" x="5819775" y="1387475"/>
          <p14:tracePt t="41950" x="5819775" y="1411288"/>
          <p14:tracePt t="41973" x="5803900" y="1435100"/>
          <p14:tracePt t="41974" x="5803900" y="1443038"/>
          <p14:tracePt t="41981" x="5803900" y="1450975"/>
          <p14:tracePt t="42048" x="5811838" y="1450975"/>
          <p14:tracePt t="42062" x="5819775" y="1450975"/>
          <p14:tracePt t="42070" x="5827713" y="1435100"/>
          <p14:tracePt t="42085" x="5851525" y="1403350"/>
          <p14:tracePt t="42086" x="5851525" y="1387475"/>
          <p14:tracePt t="42093" x="5867400" y="1371600"/>
          <p14:tracePt t="42100" x="5875338" y="1355725"/>
          <p14:tracePt t="42107" x="5875338" y="1339850"/>
          <p14:tracePt t="42115" x="5875338" y="1316038"/>
          <p14:tracePt t="42122" x="5875338" y="1308100"/>
          <p14:tracePt t="42137" x="5875338" y="1284288"/>
          <p14:tracePt t="42138" x="5875338" y="1276350"/>
          <p14:tracePt t="42145" x="5875338" y="1260475"/>
          <p14:tracePt t="42153" x="5875338" y="1252538"/>
          <p14:tracePt t="42160" x="5859463" y="1236663"/>
          <p14:tracePt t="42182" x="5843588" y="1228725"/>
          <p14:tracePt t="42190" x="5835650" y="1220788"/>
          <p14:tracePt t="42191" x="5827713" y="1220788"/>
          <p14:tracePt t="42198" x="5811838" y="1220788"/>
          <p14:tracePt t="42498" x="5803900" y="1220788"/>
          <p14:tracePt t="42505" x="5780088" y="1220788"/>
          <p14:tracePt t="42512" x="5748338" y="1228725"/>
          <p14:tracePt t="42520" x="5724525" y="1236663"/>
          <p14:tracePt t="42528" x="5667375" y="1252538"/>
          <p14:tracePt t="42535" x="5619750" y="1260475"/>
          <p14:tracePt t="42542" x="5564188" y="1276350"/>
          <p14:tracePt t="42549" x="5508625" y="1276350"/>
          <p14:tracePt t="42573" x="5476875" y="1292225"/>
          <p14:tracePt t="42588" x="5381625" y="1316038"/>
          <p14:tracePt t="42589" x="5334000" y="1331913"/>
          <p14:tracePt t="42603" x="5300663" y="1339850"/>
          <p14:tracePt t="42610" x="5292725" y="1339850"/>
          <p14:tracePt t="42617" x="5292725" y="1347788"/>
          <p14:tracePt t="42685" x="5284788" y="1347788"/>
          <p14:tracePt t="42692" x="5276850" y="1347788"/>
          <p14:tracePt t="42700" x="5268913" y="1347788"/>
          <p14:tracePt t="42707" x="5260975" y="1347788"/>
          <p14:tracePt t="42731" x="5245100" y="1347788"/>
          <p14:tracePt t="42753" x="5237163" y="1347788"/>
          <p14:tracePt t="42754" x="5221288" y="1355725"/>
          <p14:tracePt t="42761" x="5197475" y="1363663"/>
          <p14:tracePt t="42767" x="5189538" y="1371600"/>
          <p14:tracePt t="42775" x="5173663" y="1371600"/>
          <p14:tracePt t="42782" x="5157788" y="1371600"/>
          <p14:tracePt t="42798" x="5149850" y="1379538"/>
          <p14:tracePt t="42804" x="5141913" y="1387475"/>
          <p14:tracePt t="42805" x="5126038" y="1387475"/>
          <p14:tracePt t="42812" x="5118100" y="1387475"/>
          <p14:tracePt t="42820" x="5118100" y="1395413"/>
          <p14:tracePt t="42828" x="5110163" y="1395413"/>
          <p14:tracePt t="42835" x="5102225" y="1403350"/>
          <p14:tracePt t="42865" x="5094288" y="1403350"/>
          <p14:tracePt t="42872" x="5094288" y="1411288"/>
          <p14:tracePt t="42880" x="5086350" y="1411288"/>
          <p14:tracePt t="42902" x="5078413" y="1419225"/>
          <p14:tracePt t="42911" x="5070475" y="1419225"/>
          <p14:tracePt t="42917" x="5054600" y="1427163"/>
          <p14:tracePt t="42925" x="5038725" y="1435100"/>
          <p14:tracePt t="42932" x="5030788" y="1443038"/>
          <p14:tracePt t="42940" x="5014913" y="1443038"/>
          <p14:tracePt t="42966" x="4975225" y="1458913"/>
          <p14:tracePt t="42972" x="4959350" y="1466850"/>
          <p14:tracePt t="42978" x="4943475" y="1474788"/>
          <p14:tracePt t="43083" x="4959350" y="1474788"/>
          <p14:tracePt t="43083" x="4975225" y="1474788"/>
          <p14:tracePt t="43090" x="4991100" y="1474788"/>
          <p14:tracePt t="43098" x="5006975" y="1474788"/>
          <p14:tracePt t="43105" x="5030788" y="1474788"/>
          <p14:tracePt t="43112" x="5054600" y="1474788"/>
          <p14:tracePt t="43120" x="5078413" y="1474788"/>
          <p14:tracePt t="43144" x="5141913" y="1474788"/>
          <p14:tracePt t="43150" x="5165725" y="1474788"/>
          <p14:tracePt t="43157" x="5181600" y="1474788"/>
          <p14:tracePt t="43165" x="5197475" y="1474788"/>
          <p14:tracePt t="43182" x="5229225" y="1474788"/>
          <p14:tracePt t="43195" x="5237163" y="1474788"/>
          <p14:tracePt t="43196" x="5253038" y="1474788"/>
          <p14:tracePt t="43211" x="5260975" y="1474788"/>
          <p14:tracePt t="43218" x="5268913" y="1474788"/>
          <p14:tracePt t="43225" x="5276850" y="1474788"/>
          <p14:tracePt t="43495" x="5284788" y="1474788"/>
          <p14:tracePt t="43502" x="5310188" y="1474788"/>
          <p14:tracePt t="43511" x="5341938" y="1474788"/>
          <p14:tracePt t="43525" x="5357813" y="1474788"/>
          <p14:tracePt t="43526" x="5413375" y="1474788"/>
          <p14:tracePt t="43532" x="5476875" y="1466850"/>
          <p14:tracePt t="43540" x="5540375" y="1458913"/>
          <p14:tracePt t="43548" x="5627688" y="1450975"/>
          <p14:tracePt t="43555" x="5732463" y="1419225"/>
          <p14:tracePt t="43570" x="5827713" y="1379538"/>
          <p14:tracePt t="43585" x="5922963" y="1339850"/>
          <p14:tracePt t="43586" x="6154738" y="1260475"/>
          <p14:tracePt t="43592" x="6313488" y="1195388"/>
          <p14:tracePt t="43600" x="6402388" y="1171575"/>
          <p14:tracePt t="43607" x="6505575" y="1131888"/>
          <p14:tracePt t="43615" x="6584950" y="1108075"/>
          <p14:tracePt t="43622" x="6680200" y="1092200"/>
          <p14:tracePt t="43637" x="6769100" y="1060450"/>
          <p14:tracePt t="43638" x="6856413" y="1052513"/>
          <p14:tracePt t="43645" x="6927850" y="1044575"/>
          <p14:tracePt t="43652" x="6983413" y="1044575"/>
          <p14:tracePt t="43661" x="7046913" y="1036638"/>
          <p14:tracePt t="43667" x="7078663" y="1036638"/>
          <p14:tracePt t="43682" x="7126288" y="1036638"/>
          <p14:tracePt t="43698" x="7246938" y="1036638"/>
          <p14:tracePt t="43699" x="7302500" y="1044575"/>
          <p14:tracePt t="43705" x="7373938" y="1052513"/>
          <p14:tracePt t="43712" x="7405688" y="1052513"/>
          <p14:tracePt t="43720" x="7461250" y="1060450"/>
          <p14:tracePt t="43735" x="7605713" y="1068388"/>
          <p14:tracePt t="43750" x="7669213" y="1068388"/>
          <p14:tracePt t="43752" x="7748588" y="1068388"/>
          <p14:tracePt t="43757" x="7820025" y="1068388"/>
          <p14:tracePt t="43765" x="7908925" y="1068388"/>
          <p14:tracePt t="43772" x="7964488" y="1068388"/>
          <p14:tracePt t="43780" x="8027988" y="1076325"/>
          <p14:tracePt t="43787" x="8099425" y="1076325"/>
          <p14:tracePt t="43803" x="8186738" y="1084263"/>
          <p14:tracePt t="43811" x="8218488" y="1084263"/>
          <p14:tracePt t="43817" x="8235950" y="1092200"/>
          <p14:tracePt t="43892" x="8235950" y="1100138"/>
          <p14:tracePt t="43900" x="8235950" y="1108075"/>
          <p14:tracePt t="43915" x="8202613" y="1139825"/>
          <p14:tracePt t="43922" x="8186738" y="1155700"/>
          <p14:tracePt t="43930" x="8154988" y="1179513"/>
          <p14:tracePt t="43937" x="8139113" y="1195388"/>
          <p14:tracePt t="43945" x="8107363" y="1220788"/>
          <p14:tracePt t="43961" x="8075613" y="1244600"/>
          <p14:tracePt t="43976" x="8020050" y="1276350"/>
          <p14:tracePt t="43977" x="7980363" y="1292225"/>
          <p14:tracePt t="43982" x="7948613" y="1300163"/>
          <p14:tracePt t="43990" x="7932738" y="1316038"/>
          <p14:tracePt t="44014" x="7859713" y="1339850"/>
          <p14:tracePt t="44028" x="7804150" y="1387475"/>
          <p14:tracePt t="44029" x="7788275" y="1387475"/>
          <p14:tracePt t="44034" x="7764463" y="1411288"/>
          <p14:tracePt t="44042" x="7756525" y="1419225"/>
          <p14:tracePt t="44050" x="7748588" y="1435100"/>
          <p14:tracePt t="44065" x="7732713" y="1450975"/>
          <p14:tracePt t="44080" x="7732713" y="1458913"/>
          <p14:tracePt t="44081" x="7724775" y="1458913"/>
          <p14:tracePt t="44102" x="7724775" y="1466850"/>
          <p14:tracePt t="44312" x="7732713" y="1466850"/>
          <p14:tracePt t="44320" x="7756525" y="1466850"/>
          <p14:tracePt t="44327" x="7780338" y="1466850"/>
          <p14:tracePt t="44335" x="7812088" y="1466850"/>
          <p14:tracePt t="44343" x="7859713" y="1466850"/>
          <p14:tracePt t="44358" x="7916863" y="1466850"/>
          <p14:tracePt t="44364" x="7956550" y="1466850"/>
          <p14:tracePt t="44373" x="8035925" y="1466850"/>
          <p14:tracePt t="44380" x="8083550" y="1466850"/>
          <p14:tracePt t="44388" x="8139113" y="1466850"/>
          <p14:tracePt t="44402" x="8186738" y="1466850"/>
          <p14:tracePt t="44418" x="8251825" y="1466850"/>
          <p14:tracePt t="44418" x="8267700" y="1458913"/>
          <p14:tracePt t="44425" x="8299450" y="1458913"/>
          <p14:tracePt t="44432" x="8307388" y="1458913"/>
          <p14:tracePt t="44440" x="8323263" y="1458913"/>
          <p14:tracePt t="44447" x="8331200" y="1458913"/>
          <p14:tracePt t="44470" x="8339138" y="1458913"/>
          <p14:tracePt t="44471" x="8347075" y="1458913"/>
          <p14:tracePt t="44498" x="8355013" y="1458913"/>
          <p14:tracePt t="44508" x="8362950" y="1458913"/>
          <p14:tracePt t="44531" x="8386763" y="1458913"/>
          <p14:tracePt t="44532" x="8402638" y="1458913"/>
          <p14:tracePt t="44545" x="8434388" y="1458913"/>
          <p14:tracePt t="44552" x="8442325" y="1458913"/>
          <p14:tracePt t="44567" x="8450263" y="1458913"/>
          <p14:tracePt t="44583" x="8466138" y="1458913"/>
          <p14:tracePt t="44583" x="8497888" y="1458913"/>
          <p14:tracePt t="44590" x="8553450" y="1458913"/>
          <p14:tracePt t="44597" x="8577263" y="1458913"/>
          <p14:tracePt t="44605" x="8602663" y="1466850"/>
          <p14:tracePt t="44613" x="8626475" y="1466850"/>
          <p14:tracePt t="44620" x="8642350" y="1466850"/>
          <p14:tracePt t="44635" x="8674100" y="1474788"/>
          <p14:tracePt t="44643" x="8682038" y="1474788"/>
          <p14:tracePt t="44657" x="8689975" y="1474788"/>
          <p14:tracePt t="44696" x="8689975" y="1482725"/>
          <p14:tracePt t="44697" x="8674100" y="1490663"/>
          <p14:tracePt t="44702" x="8634413" y="1506538"/>
          <p14:tracePt t="44710" x="8618538" y="1506538"/>
          <p14:tracePt t="44717" x="8577263" y="1522413"/>
          <p14:tracePt t="44725" x="8521700" y="1530350"/>
          <p14:tracePt t="44740" x="8466138" y="1530350"/>
          <p14:tracePt t="44742" x="8418513" y="1530350"/>
          <p14:tracePt t="44747" x="8355013" y="1530350"/>
          <p14:tracePt t="44755" x="8275638" y="1530350"/>
          <p14:tracePt t="44763" x="8226425" y="1530350"/>
          <p14:tracePt t="44770" x="8147050" y="1530350"/>
          <p14:tracePt t="44785" x="8075613" y="1530350"/>
          <p14:tracePt t="44800" x="8012113" y="1514475"/>
          <p14:tracePt t="44807" x="7869238" y="1490663"/>
          <p14:tracePt t="44809" x="7827963" y="1482725"/>
          <p14:tracePt t="44815" x="7804150" y="1474788"/>
          <p14:tracePt t="44823" x="7788275" y="1474788"/>
          <p14:tracePt t="44830" x="7780338" y="1474788"/>
          <p14:tracePt t="44861" x="7772400" y="1474788"/>
          <p14:tracePt t="44994" x="7780338" y="1474788"/>
          <p14:tracePt t="45002" x="7812088" y="1474788"/>
          <p14:tracePt t="45017" x="7859713" y="1466850"/>
          <p14:tracePt t="45019" x="7916863" y="1466850"/>
          <p14:tracePt t="45030" x="7980363" y="1466850"/>
          <p14:tracePt t="45034" x="8027988" y="1466850"/>
          <p14:tracePt t="45040" x="8107363" y="1466850"/>
          <p14:tracePt t="45048" x="8186738" y="1466850"/>
          <p14:tracePt t="45055" x="8275638" y="1466850"/>
          <p14:tracePt t="45069" x="8347075" y="1466850"/>
          <p14:tracePt t="45079" x="8497888" y="1466850"/>
          <p14:tracePt t="45085" x="8553450" y="1466850"/>
          <p14:tracePt t="45093" x="8585200" y="1466850"/>
          <p14:tracePt t="45100" x="8610600" y="1466850"/>
          <p14:tracePt t="45107" x="8618538" y="1466850"/>
          <p14:tracePt t="45137" x="8626475" y="1466850"/>
          <p14:tracePt t="45138" x="8634413" y="1466850"/>
          <p14:tracePt t="46472" x="8626475" y="1466850"/>
          <p14:tracePt t="46480" x="8529638" y="1482725"/>
          <p14:tracePt t="46487" x="8442325" y="1490663"/>
          <p14:tracePt t="46497" x="8323263" y="1522413"/>
          <p14:tracePt t="46502" x="8226425" y="1538288"/>
          <p14:tracePt t="46511" x="8107363" y="1555750"/>
          <p14:tracePt t="46526" x="7916863" y="1579563"/>
          <p14:tracePt t="46532" x="7827963" y="1595438"/>
          <p14:tracePt t="46541" x="7772400" y="1595438"/>
          <p14:tracePt t="46547" x="7724775" y="1595438"/>
          <p14:tracePt t="46555" x="7700963" y="1595438"/>
          <p14:tracePt t="46562" x="7677150" y="1595438"/>
          <p14:tracePt t="46578" x="7637463" y="1595438"/>
          <p14:tracePt t="46587" x="7629525" y="1595438"/>
          <p14:tracePt t="46593" x="7613650" y="1587500"/>
          <p14:tracePt t="46600" x="7597775" y="1587500"/>
          <p14:tracePt t="46615" x="7581900" y="1579563"/>
          <p14:tracePt t="46622" x="7566025" y="1579563"/>
          <p14:tracePt t="46637" x="7542213" y="1571625"/>
          <p14:tracePt t="46640" x="7534275" y="1563688"/>
          <p14:tracePt t="46645" x="7526338" y="1563688"/>
          <p14:tracePt t="46660" x="7518400" y="1563688"/>
          <p14:tracePt t="46692" x="7493000" y="1555750"/>
          <p14:tracePt t="46697" x="7485063" y="1547813"/>
          <p14:tracePt t="46705" x="7477125" y="1547813"/>
          <p14:tracePt t="46712" x="7461250" y="1538288"/>
          <p14:tracePt t="46720" x="7445375" y="1538288"/>
          <p14:tracePt t="46735" x="7421563" y="1538288"/>
          <p14:tracePt t="46750" x="7373938" y="1538288"/>
          <p14:tracePt t="46751" x="7334250" y="1530350"/>
          <p14:tracePt t="46758" x="7278688" y="1530350"/>
          <p14:tracePt t="46766" x="7239000" y="1522413"/>
          <p14:tracePt t="46773" x="7215188" y="1514475"/>
          <p14:tracePt t="46787" x="7167563" y="1506538"/>
          <p14:tracePt t="46804" x="7078663" y="1482725"/>
          <p14:tracePt t="46810" x="7054850" y="1482725"/>
          <p14:tracePt t="46817" x="7054850" y="1474788"/>
          <p14:tracePt t="46825" x="7046913" y="1474788"/>
          <p14:tracePt t="47005" x="7038975" y="1474788"/>
          <p14:tracePt t="47029" x="7023100" y="1466850"/>
          <p14:tracePt t="47030" x="7015163" y="1466850"/>
          <p14:tracePt t="47042" x="6991350" y="1458913"/>
          <p14:tracePt t="47050" x="6983413" y="1458913"/>
          <p14:tracePt t="47058" x="6967538" y="1458913"/>
          <p14:tracePt t="47065" x="6959600" y="1458913"/>
          <p14:tracePt t="47080" x="6943725" y="1458913"/>
          <p14:tracePt t="47087" x="6935788" y="1458913"/>
          <p14:tracePt t="47335" x="6951663" y="1458913"/>
          <p14:tracePt t="47343" x="6975475" y="1458913"/>
          <p14:tracePt t="47350" x="6991350" y="1458913"/>
          <p14:tracePt t="47358" x="7023100" y="1458913"/>
          <p14:tracePt t="47365" x="7054850" y="1458913"/>
          <p14:tracePt t="47372" x="7094538" y="1458913"/>
          <p14:tracePt t="47380" x="7151688" y="1458913"/>
          <p14:tracePt t="47387" x="7215188" y="1458913"/>
          <p14:tracePt t="47395" x="7254875" y="1458913"/>
          <p14:tracePt t="47411" x="7373938" y="1458913"/>
          <p14:tracePt t="47418" x="7437438" y="1458913"/>
          <p14:tracePt t="47425" x="7518400" y="1458913"/>
          <p14:tracePt t="47432" x="7558088" y="1458913"/>
          <p14:tracePt t="47447" x="7597775" y="1458913"/>
          <p14:tracePt t="47448" x="7613650" y="1458913"/>
          <p14:tracePt t="47462" x="7637463" y="1458913"/>
          <p14:tracePt t="47470" x="7677150" y="1466850"/>
          <p14:tracePt t="47478" x="7693025" y="1466850"/>
          <p14:tracePt t="47485" x="7708900" y="1466850"/>
          <p14:tracePt t="47500" x="7740650" y="1466850"/>
          <p14:tracePt t="47515" x="7764463" y="1466850"/>
          <p14:tracePt t="47523" x="7851775" y="1466850"/>
          <p14:tracePt t="47530" x="7893050" y="1466850"/>
          <p14:tracePt t="47537" x="7948613" y="1466850"/>
          <p14:tracePt t="47545" x="8004175" y="1466850"/>
          <p14:tracePt t="47552" x="8059738" y="1466850"/>
          <p14:tracePt t="47583" x="8099425" y="1466850"/>
          <p14:tracePt t="47584" x="8331200" y="1466850"/>
          <p14:tracePt t="47597" x="8537575" y="1466850"/>
          <p14:tracePt t="47605" x="8602663" y="1466850"/>
          <p14:tracePt t="47620" x="8737600" y="1466850"/>
          <p14:tracePt t="47635" x="8801100" y="1466850"/>
          <p14:tracePt t="47642" x="8809038" y="1466850"/>
          <p14:tracePt t="48145" x="8785225" y="1474788"/>
          <p14:tracePt t="48152" x="8745538" y="1482725"/>
          <p14:tracePt t="48167" x="8697913" y="1498600"/>
          <p14:tracePt t="48168" x="8642350" y="1506538"/>
          <p14:tracePt t="48191" x="8378825" y="1587500"/>
          <p14:tracePt t="48197" x="8243888" y="1611313"/>
          <p14:tracePt t="48205" x="8154988" y="1651000"/>
          <p14:tracePt t="48212" x="8043863" y="1690688"/>
          <p14:tracePt t="48220" x="7956550" y="1722438"/>
          <p14:tracePt t="48227" x="7869238" y="1762125"/>
          <p14:tracePt t="48242" x="7788275" y="1801813"/>
          <p14:tracePt t="48250" x="7716838" y="1841500"/>
          <p14:tracePt t="48257" x="7661275" y="1865313"/>
          <p14:tracePt t="48259" x="7621588" y="1881188"/>
          <p14:tracePt t="48265" x="7581900" y="1906588"/>
          <p14:tracePt t="48273" x="7566025" y="1906588"/>
          <p14:tracePt t="48295" x="7542213" y="1906588"/>
          <p14:tracePt t="48296" x="7534275" y="1906588"/>
          <p14:tracePt t="48302" x="7526338" y="1906588"/>
          <p14:tracePt t="48311" x="7510463" y="1906588"/>
          <p14:tracePt t="48317" x="7502525" y="1898650"/>
          <p14:tracePt t="48332" x="7485063" y="1890713"/>
          <p14:tracePt t="48347" x="7461250" y="1881188"/>
          <p14:tracePt t="48355" x="7413625" y="1873250"/>
          <p14:tracePt t="48356" x="7381875" y="1873250"/>
          <p14:tracePt t="48362" x="7342188" y="1873250"/>
          <p14:tracePt t="48371" x="7302500" y="1865313"/>
          <p14:tracePt t="48377" x="7270750" y="1857375"/>
          <p14:tracePt t="48385" x="7215188" y="1857375"/>
          <p14:tracePt t="48393" x="7159625" y="1857375"/>
          <p14:tracePt t="48408" x="7062788" y="1857375"/>
          <p14:tracePt t="48415" x="7015163" y="1857375"/>
          <p14:tracePt t="48423" x="6959600" y="1857375"/>
          <p14:tracePt t="48430" x="6927850" y="1857375"/>
          <p14:tracePt t="48437" x="6880225" y="1857375"/>
          <p14:tracePt t="48445" x="6848475" y="1857375"/>
          <p14:tracePt t="48468" x="6792913" y="1857375"/>
          <p14:tracePt t="48469" x="6777038" y="1857375"/>
          <p14:tracePt t="48475" x="6759575" y="1857375"/>
          <p14:tracePt t="48483" x="6743700" y="1857375"/>
          <p14:tracePt t="48490" x="6735763" y="1857375"/>
          <p14:tracePt t="48497" x="6727825" y="1857375"/>
          <p14:tracePt t="48512" x="6719888" y="1849438"/>
          <p14:tracePt t="48521" x="6704013" y="1849438"/>
          <p14:tracePt t="48527" x="6696075" y="1849438"/>
          <p14:tracePt t="48543" x="6688138" y="1849438"/>
          <p14:tracePt t="48558" x="6680200" y="1849438"/>
          <p14:tracePt t="48580" x="6664325" y="1849438"/>
          <p14:tracePt t="48581" x="6656388" y="1849438"/>
          <p14:tracePt t="48595" x="6648450" y="1849438"/>
          <p14:tracePt t="48603" x="6632575" y="1849438"/>
          <p14:tracePt t="48610" x="6616700" y="1849438"/>
          <p14:tracePt t="48633" x="6608763" y="1849438"/>
          <p14:tracePt t="48655" x="6600825" y="1849438"/>
          <p14:tracePt t="48694" x="6584950" y="1857375"/>
          <p14:tracePt t="48695" x="6569075" y="1873250"/>
          <p14:tracePt t="48707" x="6521450" y="1890713"/>
          <p14:tracePt t="48715" x="6513513" y="1898650"/>
          <p14:tracePt t="48730" x="6489700" y="1906588"/>
          <p14:tracePt t="48745" x="6465888" y="1930400"/>
          <p14:tracePt t="48746" x="6450013" y="1930400"/>
          <p14:tracePt t="48753" x="6434138" y="1946275"/>
          <p14:tracePt t="48760" x="6418263" y="1954213"/>
          <p14:tracePt t="48767" x="6384925" y="1954213"/>
          <p14:tracePt t="48775" x="6345238" y="1970088"/>
          <p14:tracePt t="48782" x="6321425" y="1978025"/>
          <p14:tracePt t="48790" x="6297613" y="1985963"/>
          <p14:tracePt t="48797" x="6281738" y="1985963"/>
          <p14:tracePt t="48805" x="6249988" y="2001838"/>
          <p14:tracePt t="48813" x="6226175" y="2009775"/>
          <p14:tracePt t="48820" x="6210300" y="2017713"/>
          <p14:tracePt t="48843" x="6202363" y="2017713"/>
          <p14:tracePt t="48844" x="6194425" y="2017713"/>
          <p14:tracePt t="48873" x="6186488" y="2017713"/>
          <p14:tracePt t="48909" x="6178550" y="2017713"/>
          <p14:tracePt t="48910" x="6162675" y="2017713"/>
          <p14:tracePt t="49007" x="6154738" y="2017713"/>
          <p14:tracePt t="49023" x="6146800" y="2017713"/>
          <p14:tracePt t="49037" x="6138863" y="2017713"/>
          <p14:tracePt t="49045" x="6130925" y="2017713"/>
          <p14:tracePt t="49052" x="6122988" y="2017713"/>
          <p14:tracePt t="49075" x="6107113" y="2017713"/>
          <p14:tracePt t="49082" x="6099175" y="2017713"/>
          <p14:tracePt t="49090" x="6091238" y="2017713"/>
          <p14:tracePt t="49097" x="6075363" y="2017713"/>
          <p14:tracePt t="49112" x="6067425" y="2017713"/>
          <p14:tracePt t="49114" x="6059488" y="2017713"/>
          <p14:tracePt t="49135" x="6034088" y="2009775"/>
          <p14:tracePt t="49136" x="6010275" y="2001838"/>
          <p14:tracePt t="49143" x="5994400" y="2001838"/>
          <p14:tracePt t="49264" x="6002338" y="2001838"/>
          <p14:tracePt t="49277" x="6010275" y="2001838"/>
          <p14:tracePt t="49293" x="6026150" y="2001838"/>
          <p14:tracePt t="49300" x="6075363" y="2001838"/>
          <p14:tracePt t="49301" x="6099175" y="2001838"/>
          <p14:tracePt t="49307" x="6130925" y="2001838"/>
          <p14:tracePt t="49315" x="6170613" y="2001838"/>
          <p14:tracePt t="49323" x="6202363" y="2001838"/>
          <p14:tracePt t="49344" x="6257925" y="2001838"/>
          <p14:tracePt t="49352" x="6297613" y="2001838"/>
          <p14:tracePt t="49353" x="6442075" y="2001838"/>
          <p14:tracePt t="49360" x="6473825" y="2001838"/>
          <p14:tracePt t="49367" x="6497638" y="2001838"/>
          <p14:tracePt t="49375" x="6521450" y="2001838"/>
          <p14:tracePt t="49390" x="6545263" y="2001838"/>
          <p14:tracePt t="49391" x="6561138" y="2001838"/>
          <p14:tracePt t="49405" x="6577013" y="2001838"/>
          <p14:tracePt t="49413" x="6584950" y="2001838"/>
          <p14:tracePt t="49420" x="6592888" y="2001838"/>
          <p14:tracePt t="49443" x="6600825" y="2001838"/>
          <p14:tracePt t="49465" x="6624638" y="2001838"/>
          <p14:tracePt t="49466" x="6632575" y="2001838"/>
          <p14:tracePt t="49473" x="6656388" y="2001838"/>
          <p14:tracePt t="49480" x="6664325" y="2001838"/>
          <p14:tracePt t="49487" x="6688138" y="2001838"/>
          <p14:tracePt t="49495" x="6704013" y="2001838"/>
          <p14:tracePt t="49526" x="6735763" y="2001838"/>
          <p14:tracePt t="49527" x="6759575" y="2001838"/>
          <p14:tracePt t="49542" x="6792913" y="2001838"/>
          <p14:tracePt t="49548" x="6808788" y="2001838"/>
          <p14:tracePt t="49556" x="6832600" y="2001838"/>
          <p14:tracePt t="49562" x="6856413" y="2001838"/>
          <p14:tracePt t="49577" x="6872288" y="2001838"/>
          <p14:tracePt t="49579" x="6888163" y="2001838"/>
          <p14:tracePt t="49587" x="6919913" y="2001838"/>
          <p14:tracePt t="49594" x="6935788" y="2001838"/>
          <p14:tracePt t="49600" x="6951663" y="2001838"/>
          <p14:tracePt t="49608" x="6975475" y="2001838"/>
          <p14:tracePt t="49630" x="7007225" y="2001838"/>
          <p14:tracePt t="49631" x="7023100" y="2001838"/>
          <p14:tracePt t="49637" x="7054850" y="2001838"/>
          <p14:tracePt t="49645" x="7070725" y="2001838"/>
          <p14:tracePt t="49653" x="7086600" y="2001838"/>
          <p14:tracePt t="49667" x="7118350" y="2001838"/>
          <p14:tracePt t="49675" x="7143750" y="2001838"/>
          <p14:tracePt t="49683" x="7199313" y="2001838"/>
          <p14:tracePt t="49690" x="7231063" y="2001838"/>
          <p14:tracePt t="49697" x="7254875" y="2001838"/>
          <p14:tracePt t="49706" x="7278688" y="2001838"/>
          <p14:tracePt t="49712" x="7310438" y="2001838"/>
          <p14:tracePt t="49720" x="7334250" y="2001838"/>
          <p14:tracePt t="49743" x="7389813" y="2001838"/>
          <p14:tracePt t="49744" x="7421563" y="2001838"/>
          <p14:tracePt t="49750" x="7437438" y="2001838"/>
          <p14:tracePt t="49757" x="7453313" y="2001838"/>
          <p14:tracePt t="49764" x="7469188" y="2001838"/>
          <p14:tracePt t="49780" x="7493000" y="1993900"/>
          <p14:tracePt t="49787" x="7510463" y="1993900"/>
          <p14:tracePt t="49802" x="7534275" y="1993900"/>
          <p14:tracePt t="49804" x="7566025" y="1985963"/>
          <p14:tracePt t="49810" x="7581900" y="1985963"/>
          <p14:tracePt t="49817" x="7597775" y="1985963"/>
          <p14:tracePt t="49833" x="7637463" y="1985963"/>
          <p14:tracePt t="49840" x="7653338" y="1985963"/>
          <p14:tracePt t="49856" x="7693025" y="1978025"/>
          <p14:tracePt t="49862" x="7716838" y="1978025"/>
          <p14:tracePt t="49870" x="7732713" y="1978025"/>
          <p14:tracePt t="49877" x="7764463" y="1970088"/>
          <p14:tracePt t="49900" x="7788275" y="1970088"/>
          <p14:tracePt t="49909" x="7812088" y="1970088"/>
          <p14:tracePt t="49910" x="7877175" y="1962150"/>
          <p14:tracePt t="49915" x="7900988" y="1962150"/>
          <p14:tracePt t="49922" x="7924800" y="1962150"/>
          <p14:tracePt t="49930" x="7948613" y="1962150"/>
          <p14:tracePt t="49945" x="7972425" y="1962150"/>
          <p14:tracePt t="49952" x="7996238" y="1962150"/>
          <p14:tracePt t="49960" x="8035925" y="1962150"/>
          <p14:tracePt t="49968" x="8059738" y="1962150"/>
          <p14:tracePt t="49983" x="8067675" y="1962150"/>
          <p14:tracePt t="50013" x="8075613" y="1962150"/>
          <p14:tracePt t="50019" x="8083550" y="1962150"/>
          <p14:tracePt t="50035" x="8091488" y="1962150"/>
          <p14:tracePt t="50207" x="8083550" y="1962150"/>
          <p14:tracePt t="50222" x="8075613" y="1962150"/>
          <p14:tracePt t="50238" x="8051800" y="1962150"/>
          <p14:tracePt t="50245" x="8043863" y="1962150"/>
          <p14:tracePt t="50246" x="8027988" y="1962150"/>
          <p14:tracePt t="50252" x="8012113" y="1962150"/>
          <p14:tracePt t="50260" x="7996238" y="1962150"/>
          <p14:tracePt t="50267" x="7972425" y="1962150"/>
          <p14:tracePt t="50276" x="7948613" y="1962150"/>
          <p14:tracePt t="50291" x="7900988" y="1962150"/>
          <p14:tracePt t="50297" x="7885113" y="1962150"/>
          <p14:tracePt t="50305" x="7859713" y="1962150"/>
          <p14:tracePt t="50313" x="7843838" y="1962150"/>
          <p14:tracePt t="50320" x="7820025" y="1962150"/>
          <p14:tracePt t="50327" x="7796213" y="1962150"/>
          <p14:tracePt t="50358" x="7740650" y="1962150"/>
          <p14:tracePt t="50361" x="7669213" y="1962150"/>
          <p14:tracePt t="50372" x="7518400" y="1970088"/>
          <p14:tracePt t="50380" x="7485063" y="1978025"/>
          <p14:tracePt t="50389" x="7445375" y="1978025"/>
          <p14:tracePt t="50395" x="7389813" y="1985963"/>
          <p14:tracePt t="50409" x="7342188" y="1985963"/>
          <p14:tracePt t="50410" x="7302500" y="1985963"/>
          <p14:tracePt t="50417" x="7239000" y="1985963"/>
          <p14:tracePt t="50426" x="7191375" y="1985963"/>
          <p14:tracePt t="50432" x="7143750" y="1985963"/>
          <p14:tracePt t="50440" x="7086600" y="1985963"/>
          <p14:tracePt t="50455" x="7031038" y="1985963"/>
          <p14:tracePt t="50463" x="6943725" y="1985963"/>
          <p14:tracePt t="50469" x="6904038" y="1985963"/>
          <p14:tracePt t="50477" x="6880225" y="1985963"/>
          <p14:tracePt t="50485" x="6848475" y="1985963"/>
          <p14:tracePt t="50492" x="6832600" y="1985963"/>
          <p14:tracePt t="50509" x="6800850" y="1985963"/>
          <p14:tracePt t="50522" x="6769100" y="1985963"/>
          <p14:tracePt t="50524" x="6727825" y="1985963"/>
          <p14:tracePt t="50530" x="6704013" y="1985963"/>
          <p14:tracePt t="50538" x="6696075" y="1985963"/>
          <p14:tracePt t="50546" x="6688138" y="1985963"/>
          <p14:tracePt t="50552" x="6680200" y="1985963"/>
          <p14:tracePt t="50567" x="6664325" y="1985963"/>
          <p14:tracePt t="50577" x="6648450" y="1985963"/>
          <p14:tracePt t="50582" x="6632575" y="1985963"/>
          <p14:tracePt t="50590" x="6616700" y="1985963"/>
          <p14:tracePt t="50597" x="6600825" y="1985963"/>
          <p14:tracePt t="50605" x="6592888" y="1978025"/>
          <p14:tracePt t="50620" x="6584950" y="1978025"/>
          <p14:tracePt t="50635" x="6577013" y="1978025"/>
          <p14:tracePt t="50636" x="6569075" y="1978025"/>
          <p14:tracePt t="50642" x="6561138" y="1970088"/>
          <p14:tracePt t="50649" x="6553200" y="1970088"/>
          <p14:tracePt t="50688" x="6545263" y="1962150"/>
          <p14:tracePt t="50690" x="6529388" y="1962150"/>
          <p14:tracePt t="50815" x="6537325" y="1962150"/>
          <p14:tracePt t="50830" x="6545263" y="1954213"/>
          <p14:tracePt t="50852" x="6561138" y="1954213"/>
          <p14:tracePt t="50860" x="6569075" y="1946275"/>
          <p14:tracePt t="50867" x="6577013" y="1946275"/>
          <p14:tracePt t="50875" x="6584950" y="1946275"/>
          <p14:tracePt t="50897" x="6592888" y="1946275"/>
          <p14:tracePt t="50923" x="6600825" y="1938338"/>
          <p14:tracePt t="50927" x="6608763" y="1938338"/>
          <p14:tracePt t="50950" x="6616700" y="1938338"/>
          <p14:tracePt t="50966" x="6624638" y="1938338"/>
          <p14:tracePt t="50966" x="6632575" y="1938338"/>
          <p14:tracePt t="50981" x="6640513" y="1938338"/>
          <p14:tracePt t="50988" x="6648450" y="1938338"/>
          <p14:tracePt t="51002" x="6656388" y="1938338"/>
          <p14:tracePt t="51010" x="6664325" y="1938338"/>
          <p14:tracePt t="51017" x="6672263" y="1938338"/>
          <p14:tracePt t="51025" x="6680200" y="1938338"/>
          <p14:tracePt t="51033" x="6696075" y="1938338"/>
          <p14:tracePt t="51040" x="6704013" y="1938338"/>
          <p14:tracePt t="51055" x="6711950" y="1938338"/>
          <p14:tracePt t="51056" x="6727825" y="1938338"/>
          <p14:tracePt t="51071" x="6743700" y="1938338"/>
          <p14:tracePt t="51077" x="6751638" y="1938338"/>
          <p14:tracePt t="51079" x="6769100" y="1938338"/>
          <p14:tracePt t="51085" x="6784975" y="1938338"/>
          <p14:tracePt t="51092" x="6800850" y="1938338"/>
          <p14:tracePt t="51108" x="6848475" y="1938338"/>
          <p14:tracePt t="51130" x="6864350" y="1938338"/>
          <p14:tracePt t="51131" x="6911975" y="1938338"/>
          <p14:tracePt t="51137" x="6927850" y="1938338"/>
          <p14:tracePt t="51145" x="6943725" y="1938338"/>
          <p14:tracePt t="51152" x="6967538" y="1938338"/>
          <p14:tracePt t="51160" x="6983413" y="1938338"/>
          <p14:tracePt t="51167" x="6999288" y="1938338"/>
          <p14:tracePt t="51183" x="7031038" y="1938338"/>
          <p14:tracePt t="51190" x="7038975" y="1938338"/>
          <p14:tracePt t="51197" x="7046913" y="1938338"/>
          <p14:tracePt t="51205" x="7070725" y="1938338"/>
          <p14:tracePt t="51212" x="7078663" y="1938338"/>
          <p14:tracePt t="51221" x="7094538" y="1938338"/>
          <p14:tracePt t="51227" x="7102475" y="1938338"/>
          <p14:tracePt t="51242" x="7135813" y="1938338"/>
          <p14:tracePt t="51250" x="7151688" y="1938338"/>
          <p14:tracePt t="51258" x="7167563" y="1938338"/>
          <p14:tracePt t="51272" x="7183438" y="1938338"/>
          <p14:tracePt t="51280" x="7191375" y="1938338"/>
          <p14:tracePt t="51295" x="7215188" y="1938338"/>
          <p14:tracePt t="51302" x="7231063" y="1938338"/>
          <p14:tracePt t="51309" x="7239000" y="1938338"/>
          <p14:tracePt t="51317" x="7246938" y="1938338"/>
          <p14:tracePt t="51325" x="7262813" y="1938338"/>
          <p14:tracePt t="51332" x="7278688" y="1938338"/>
          <p14:tracePt t="51355" x="7294563" y="1938338"/>
          <p14:tracePt t="51357" x="7350125" y="1938338"/>
          <p14:tracePt t="51362" x="7366000" y="1938338"/>
          <p14:tracePt t="51370" x="7381875" y="1938338"/>
          <p14:tracePt t="51377" x="7405688" y="1938338"/>
          <p14:tracePt t="51385" x="7421563" y="1938338"/>
          <p14:tracePt t="51399" x="7437438" y="1938338"/>
          <p14:tracePt t="51408" x="7453313" y="1938338"/>
          <p14:tracePt t="51408" x="7485063" y="1938338"/>
          <p14:tracePt t="51415" x="7502525" y="1938338"/>
          <p14:tracePt t="51422" x="7526338" y="1938338"/>
          <p14:tracePt t="51430" x="7558088" y="1938338"/>
          <p14:tracePt t="51438" x="7581900" y="1938338"/>
          <p14:tracePt t="51459" x="7605713" y="1938338"/>
          <p14:tracePt t="51467" x="7677150" y="1938338"/>
          <p14:tracePt t="51468" x="7708900" y="1938338"/>
          <p14:tracePt t="51475" x="7740650" y="1938338"/>
          <p14:tracePt t="51483" x="7780338" y="1938338"/>
          <p14:tracePt t="51497" x="7796213" y="1946275"/>
          <p14:tracePt t="51505" x="7804150" y="1946275"/>
          <p14:tracePt t="51507" x="7812088" y="1946275"/>
          <p14:tracePt t="51521" x="7820025" y="1954213"/>
          <p14:tracePt t="51527" x="7827963" y="1954213"/>
          <p14:tracePt t="51542" x="7835900" y="1954213"/>
          <p14:tracePt t="51558" x="7843838" y="1962150"/>
          <p14:tracePt t="51572" x="7851775" y="1962150"/>
          <p14:tracePt t="51618" x="7859713" y="1962150"/>
          <p14:tracePt t="51684" x="7869238" y="1970088"/>
          <p14:tracePt t="51692" x="7877175" y="1970088"/>
          <p14:tracePt t="51708" x="7885113" y="1978025"/>
          <p14:tracePt t="51746" x="7893050" y="1985963"/>
          <p14:tracePt t="51747" x="7900988" y="1985963"/>
          <p14:tracePt t="51760" x="7908925" y="1985963"/>
          <p14:tracePt t="51775" x="7916863" y="1993900"/>
          <p14:tracePt t="51783" x="7924800" y="1993900"/>
          <p14:tracePt t="51791" x="7932738" y="2001838"/>
          <p14:tracePt t="51807" x="7940675" y="2001838"/>
          <p14:tracePt t="51812" x="7940675" y="2009775"/>
          <p14:tracePt t="51820" x="7948613" y="2009775"/>
          <p14:tracePt t="53725" x="7859713" y="1978025"/>
          <p14:tracePt t="53726" x="7835900" y="1954213"/>
          <p14:tracePt t="53740" x="7788275" y="1930400"/>
          <p14:tracePt t="53740" x="7764463" y="1930400"/>
          <p14:tracePt t="53748" x="7716838" y="1906588"/>
          <p14:tracePt t="53755" x="7685088" y="1890713"/>
          <p14:tracePt t="53762" x="7645400" y="1873250"/>
          <p14:tracePt t="53786" x="7613650" y="1857375"/>
          <p14:tracePt t="53793" x="7550150" y="1833563"/>
          <p14:tracePt t="53794" x="7510463" y="1817688"/>
          <p14:tracePt t="53800" x="7477125" y="1809750"/>
          <p14:tracePt t="53807" x="7453313" y="1809750"/>
          <p14:tracePt t="53815" x="7429500" y="1801813"/>
          <p14:tracePt t="53838" x="7413625" y="1801813"/>
          <p14:tracePt t="53838" x="7389813" y="1801813"/>
          <p14:tracePt t="53845" x="7381875" y="1801813"/>
          <p14:tracePt t="53853" x="7358063" y="1801813"/>
          <p14:tracePt t="53861" x="7350125" y="1801813"/>
          <p14:tracePt t="53867" x="7334250" y="1801813"/>
          <p14:tracePt t="53883" x="7310438" y="1801813"/>
          <p14:tracePt t="53906" x="7254875" y="1801813"/>
          <p14:tracePt t="53912" x="7231063" y="1801813"/>
          <p14:tracePt t="53920" x="7207250" y="1801813"/>
          <p14:tracePt t="53927" x="7191375" y="1801813"/>
          <p14:tracePt t="53936" x="7175500" y="1801813"/>
          <p14:tracePt t="53942" x="7167563" y="1809750"/>
          <p14:tracePt t="53965" x="7135813" y="1817688"/>
          <p14:tracePt t="53966" x="7126288" y="1817688"/>
          <p14:tracePt t="53973" x="7102475" y="1825625"/>
          <p14:tracePt t="53980" x="7094538" y="1825625"/>
          <p14:tracePt t="53988" x="7070725" y="1841500"/>
          <p14:tracePt t="53995" x="7062788" y="1841500"/>
          <p14:tracePt t="54018" x="7046913" y="1849438"/>
          <p14:tracePt t="54025" x="7031038" y="1849438"/>
          <p14:tracePt t="54026" x="7023100" y="1857375"/>
          <p14:tracePt t="54040" x="7015163" y="1865313"/>
          <p14:tracePt t="54047" x="7007225" y="1865313"/>
          <p14:tracePt t="54182" x="7007225" y="1857375"/>
          <p14:tracePt t="54183" x="7007225" y="1849438"/>
          <p14:tracePt t="54190" x="7007225" y="1841500"/>
          <p14:tracePt t="54197" x="7007225" y="1833563"/>
          <p14:tracePt t="54205" x="7007225" y="1825625"/>
          <p14:tracePt t="54220" x="7007225" y="1809750"/>
          <p14:tracePt t="54243" x="7007225" y="1785938"/>
          <p14:tracePt t="54243" x="7007225" y="1770063"/>
          <p14:tracePt t="54250" x="6999288" y="1770063"/>
          <p14:tracePt t="54257" x="6999288" y="1762125"/>
          <p14:tracePt t="54295" x="6991350" y="1754188"/>
          <p14:tracePt t="54296" x="6975475" y="1754188"/>
          <p14:tracePt t="54302" x="6975475" y="1746250"/>
          <p14:tracePt t="54309" x="6967538" y="1738313"/>
          <p14:tracePt t="54325" x="6959600" y="1738313"/>
          <p14:tracePt t="54340" x="6951663" y="1738313"/>
          <p14:tracePt t="54347" x="6943725" y="1738313"/>
          <p14:tracePt t="54348" x="6935788" y="1730375"/>
          <p14:tracePt t="54355" x="6927850" y="1730375"/>
          <p14:tracePt t="54370" x="6919913" y="1730375"/>
          <p14:tracePt t="54377" x="6911975" y="1730375"/>
          <p14:tracePt t="54393" x="6904038" y="1730375"/>
          <p14:tracePt t="54407" x="6896100" y="1730375"/>
          <p14:tracePt t="54409" x="6888163" y="1730375"/>
          <p14:tracePt t="54415" x="6888163" y="1738313"/>
          <p14:tracePt t="54422" x="6880225" y="1738313"/>
          <p14:tracePt t="54430" x="6872288" y="1738313"/>
          <p14:tracePt t="54438" x="6872288" y="1746250"/>
          <p14:tracePt t="54452" x="6872288" y="1754188"/>
          <p14:tracePt t="54461" x="6872288" y="1762125"/>
          <p14:tracePt t="54467" x="6872288" y="1770063"/>
          <p14:tracePt t="54475" x="6872288" y="1785938"/>
          <p14:tracePt t="54497" x="6872288" y="1801813"/>
          <p14:tracePt t="54505" x="6872288" y="1809750"/>
          <p14:tracePt t="54521" x="6880225" y="1841500"/>
          <p14:tracePt t="54522" x="6896100" y="1857375"/>
          <p14:tracePt t="54527" x="6911975" y="1881188"/>
          <p14:tracePt t="54535" x="6919913" y="1881188"/>
          <p14:tracePt t="54543" x="6927850" y="1881188"/>
          <p14:tracePt t="54557" x="6927850" y="1890713"/>
          <p14:tracePt t="54572" x="6935788" y="1890713"/>
          <p14:tracePt t="54580" x="6943725" y="1890713"/>
          <p14:tracePt t="54588" x="6951663" y="1890713"/>
          <p14:tracePt t="54595" x="6959600" y="1890713"/>
          <p14:tracePt t="54602" x="6983413" y="1890713"/>
          <p14:tracePt t="54610" x="7007225" y="1890713"/>
          <p14:tracePt t="54618" x="7031038" y="1890713"/>
          <p14:tracePt t="54625" x="7062788" y="1890713"/>
          <p14:tracePt t="54632" x="7102475" y="1881188"/>
          <p14:tracePt t="54639" x="7126288" y="1873250"/>
          <p14:tracePt t="54647" x="7175500" y="1865313"/>
          <p14:tracePt t="54655" x="7199313" y="1857375"/>
          <p14:tracePt t="54671" x="7262813" y="1849438"/>
          <p14:tracePt t="54677" x="7286625" y="1841500"/>
          <p14:tracePt t="54685" x="7294563" y="1833563"/>
          <p14:tracePt t="54693" x="7302500" y="1833563"/>
          <p14:tracePt t="54700" x="7310438" y="1833563"/>
          <p14:tracePt t="54707" x="7318375" y="1825625"/>
          <p14:tracePt t="54715" x="7326313" y="1809750"/>
          <p14:tracePt t="54730" x="7334250" y="1809750"/>
          <p14:tracePt t="54738" x="7334250" y="1801813"/>
          <p14:tracePt t="54745" x="7334250" y="1785938"/>
          <p14:tracePt t="54752" x="7334250" y="1778000"/>
          <p14:tracePt t="54760" x="7334250" y="1770063"/>
          <p14:tracePt t="54775" x="7334250" y="1762125"/>
          <p14:tracePt t="54789" x="7334250" y="1746250"/>
          <p14:tracePt t="54797" x="7334250" y="1738313"/>
          <p14:tracePt t="54798" x="7334250" y="1730375"/>
          <p14:tracePt t="54805" x="7334250" y="1722438"/>
          <p14:tracePt t="54813" x="7334250" y="1714500"/>
          <p14:tracePt t="54835" x="7334250" y="1706563"/>
          <p14:tracePt t="54850" x="7334250" y="1690688"/>
          <p14:tracePt t="54857" x="7318375" y="1690688"/>
          <p14:tracePt t="54865" x="7310438" y="1682750"/>
          <p14:tracePt t="54872" x="7302500" y="1674813"/>
          <p14:tracePt t="54902" x="7286625" y="1674813"/>
          <p14:tracePt t="54904" x="7262813" y="1666875"/>
          <p14:tracePt t="54906" x="7254875" y="1666875"/>
          <p14:tracePt t="54920" x="7207250" y="1658938"/>
          <p14:tracePt t="54925" x="7191375" y="1658938"/>
          <p14:tracePt t="54939" x="7175500" y="1658938"/>
          <p14:tracePt t="54940" x="7159625" y="1658938"/>
          <p14:tracePt t="54955" x="7135813" y="1658938"/>
          <p14:tracePt t="54963" x="7086600" y="1674813"/>
          <p14:tracePt t="54970" x="7062788" y="1674813"/>
          <p14:tracePt t="54977" x="7038975" y="1682750"/>
          <p14:tracePt t="54993" x="7031038" y="1690688"/>
          <p14:tracePt t="55001" x="7023100" y="1690688"/>
          <p14:tracePt t="55015" x="6991350" y="1706563"/>
          <p14:tracePt t="55016" x="6983413" y="1714500"/>
          <p14:tracePt t="55022" x="6967538" y="1714500"/>
          <p14:tracePt t="55030" x="6967538" y="1730375"/>
          <p14:tracePt t="55038" x="6959600" y="1730375"/>
          <p14:tracePt t="55045" x="6951663" y="1738313"/>
          <p14:tracePt t="55060" x="6951663" y="1746250"/>
          <p14:tracePt t="55075" x="6943725" y="1754188"/>
          <p14:tracePt t="55082" x="6935788" y="1762125"/>
          <p14:tracePt t="55090" x="6927850" y="1762125"/>
          <p14:tracePt t="55097" x="6927850" y="1770063"/>
          <p14:tracePt t="55113" x="6919913" y="1785938"/>
          <p14:tracePt t="55127" x="6919913" y="1801813"/>
          <p14:tracePt t="55135" x="6911975" y="1809750"/>
          <p14:tracePt t="55151" x="6911975" y="1825625"/>
          <p14:tracePt t="55157" x="6911975" y="1833563"/>
          <p14:tracePt t="55172" x="6911975" y="1841500"/>
          <p14:tracePt t="55173" x="6911975" y="1849438"/>
          <p14:tracePt t="55188" x="6911975" y="1865313"/>
          <p14:tracePt t="55202" x="6911975" y="1873250"/>
          <p14:tracePt t="55210" x="6911975" y="1881188"/>
          <p14:tracePt t="55225" x="6919913" y="1881188"/>
          <p14:tracePt t="55239" x="6919913" y="1890713"/>
          <p14:tracePt t="55240" x="6935788" y="1898650"/>
          <p14:tracePt t="55241" x="6951663" y="1914525"/>
          <p14:tracePt t="55247" x="6959600" y="1922463"/>
          <p14:tracePt t="55255" x="6967538" y="1922463"/>
          <p14:tracePt t="55270" x="6975475" y="1922463"/>
          <p14:tracePt t="55288" x="6983413" y="1922463"/>
          <p14:tracePt t="55293" x="6991350" y="1922463"/>
          <p14:tracePt t="55315" x="6999288" y="1922463"/>
          <p14:tracePt t="55345" x="7007225" y="1922463"/>
          <p14:tracePt t="55352" x="7015163" y="1922463"/>
          <p14:tracePt t="55750" x="7015163" y="1914525"/>
          <p14:tracePt t="55757" x="7015163" y="1906588"/>
          <p14:tracePt t="55773" x="7015163" y="1898650"/>
          <p14:tracePt t="55788" x="7015163" y="1890713"/>
          <p14:tracePt t="55795" x="7015163" y="1881188"/>
          <p14:tracePt t="55803" x="7015163" y="1873250"/>
          <p14:tracePt t="55817" x="7015163" y="1865313"/>
          <p14:tracePt t="55825" x="7015163" y="1849438"/>
          <p14:tracePt t="55847" x="7023100" y="1817688"/>
          <p14:tracePt t="55848" x="7038975" y="1785938"/>
          <p14:tracePt t="55855" x="7038975" y="1762125"/>
          <p14:tracePt t="55862" x="7054850" y="1730375"/>
          <p14:tracePt t="55870" x="7078663" y="1706563"/>
          <p14:tracePt t="55877" x="7086600" y="1674813"/>
          <p14:tracePt t="55902" x="7110413" y="1658938"/>
          <p14:tracePt t="55907" x="7126288" y="1635125"/>
          <p14:tracePt t="55908" x="7183438" y="1587500"/>
          <p14:tracePt t="55915" x="7215188" y="1571625"/>
          <p14:tracePt t="55922" x="7231063" y="1555750"/>
          <p14:tracePt t="55945" x="7254875" y="1547813"/>
          <p14:tracePt t="55960" x="7294563" y="1522413"/>
          <p14:tracePt t="55961" x="7342188" y="1498600"/>
          <p14:tracePt t="56004" x="7350125" y="1490663"/>
          <p14:tracePt t="56013" x="7358063" y="1490663"/>
          <p14:tracePt t="56072" x="7366000" y="1490663"/>
          <p14:tracePt t="56088" x="7373938" y="1490663"/>
          <p14:tracePt t="56103" x="7381875" y="1490663"/>
          <p14:tracePt t="56125" x="7405688" y="1490663"/>
          <p14:tracePt t="56132" x="7421563" y="1490663"/>
          <p14:tracePt t="56139" x="7429500" y="1498600"/>
          <p14:tracePt t="56147" x="7445375" y="1498600"/>
          <p14:tracePt t="56155" x="7477125" y="1498600"/>
          <p14:tracePt t="56162" x="7502525" y="1498600"/>
          <p14:tracePt t="56177" x="7566025" y="1506538"/>
          <p14:tracePt t="56185" x="7589838" y="1506538"/>
          <p14:tracePt t="56192" x="7621588" y="1506538"/>
          <p14:tracePt t="56200" x="7661275" y="1506538"/>
          <p14:tracePt t="56215" x="7685088" y="1506538"/>
          <p14:tracePt t="56223" x="7708900" y="1506538"/>
          <p14:tracePt t="56223" x="7732713" y="1506538"/>
          <p14:tracePt t="56230" x="7756525" y="1506538"/>
          <p14:tracePt t="56237" x="7772400" y="1498600"/>
          <p14:tracePt t="56245" x="7804150" y="1490663"/>
          <p14:tracePt t="56252" x="7820025" y="1482725"/>
          <p14:tracePt t="56260" x="7843838" y="1474788"/>
          <p14:tracePt t="56275" x="7877175" y="1458913"/>
          <p14:tracePt t="56282" x="7893050" y="1450975"/>
          <p14:tracePt t="56290" x="7900988" y="1450975"/>
          <p14:tracePt t="56297" x="7908925" y="1450975"/>
          <p14:tracePt t="56312" x="7908925" y="1443038"/>
          <p14:tracePt t="56327" x="7916863" y="1443038"/>
          <p14:tracePt t="56500" x="7924800" y="1443038"/>
          <p14:tracePt t="56500" x="7932738" y="1443038"/>
          <p14:tracePt t="56516" x="7948613" y="1443038"/>
          <p14:tracePt t="56522" x="7956550" y="1443038"/>
          <p14:tracePt t="56537" x="7964488" y="1443038"/>
          <p14:tracePt t="56560" x="7980363" y="1443038"/>
          <p14:tracePt t="56567" x="7996238" y="1443038"/>
          <p14:tracePt t="56575" x="8012113" y="1443038"/>
          <p14:tracePt t="56583" x="8020050" y="1443038"/>
          <p14:tracePt t="56590" x="8035925" y="1443038"/>
          <p14:tracePt t="56612" x="8051800" y="1450975"/>
          <p14:tracePt t="56627" x="8083550" y="1450975"/>
          <p14:tracePt t="56628" x="8107363" y="1458913"/>
          <p14:tracePt t="56629" x="8123238" y="1458913"/>
          <p14:tracePt t="56642" x="8162925" y="1458913"/>
          <p14:tracePt t="56650" x="8178800" y="1458913"/>
          <p14:tracePt t="56657" x="8186738" y="1458913"/>
          <p14:tracePt t="56680" x="8218488" y="1458913"/>
          <p14:tracePt t="56681" x="8235950" y="1458913"/>
          <p14:tracePt t="56687" x="8259763" y="1458913"/>
          <p14:tracePt t="56695" x="8275638" y="1458913"/>
          <p14:tracePt t="56703" x="8299450" y="1458913"/>
          <p14:tracePt t="56710" x="8323263" y="1458913"/>
          <p14:tracePt t="56740" x="8347075" y="1458913"/>
          <p14:tracePt t="56741" x="8426450" y="1458913"/>
          <p14:tracePt t="56754" x="8482013" y="1458913"/>
          <p14:tracePt t="56763" x="8489950" y="1450975"/>
          <p14:tracePt t="56770" x="8521700" y="1443038"/>
          <p14:tracePt t="56777" x="8545513" y="1443038"/>
          <p14:tracePt t="56793" x="8553450" y="1427163"/>
          <p14:tracePt t="56800" x="8561388" y="1427163"/>
          <p14:tracePt t="56807" x="8569325" y="1419225"/>
          <p14:tracePt t="56815" x="8585200" y="1411288"/>
          <p14:tracePt t="56822" x="8585200" y="1395413"/>
          <p14:tracePt t="56830" x="8602663" y="1395413"/>
          <p14:tracePt t="56845" x="8610600" y="1379538"/>
          <p14:tracePt t="56853" x="8618538" y="1363663"/>
          <p14:tracePt t="56861" x="8618538" y="1355725"/>
          <p14:tracePt t="56867" x="8626475" y="1347788"/>
          <p14:tracePt t="56885" x="8626475" y="1339850"/>
          <p14:tracePt t="56890" x="8634413" y="1323975"/>
          <p14:tracePt t="56898" x="8634413" y="1316038"/>
          <p14:tracePt t="56905" x="8634413" y="1308100"/>
          <p14:tracePt t="56913" x="8634413" y="1292225"/>
          <p14:tracePt t="56920" x="8634413" y="1284288"/>
          <p14:tracePt t="56927" x="8634413" y="1276350"/>
          <p14:tracePt t="56942" x="8626475" y="1268413"/>
          <p14:tracePt t="56957" x="8618538" y="1260475"/>
          <p14:tracePt t="56965" x="8602663" y="1252538"/>
          <p14:tracePt t="56972" x="8585200" y="1252538"/>
          <p14:tracePt t="56980" x="8569325" y="1252538"/>
          <p14:tracePt t="56995" x="8561388" y="1252538"/>
          <p14:tracePt t="57003" x="8545513" y="1252538"/>
          <p14:tracePt t="57010" x="8474075" y="1244600"/>
          <p14:tracePt t="57017" x="8450263" y="1244600"/>
          <p14:tracePt t="57025" x="8402638" y="1244600"/>
          <p14:tracePt t="57034" x="8355013" y="1244600"/>
          <p14:tracePt t="57040" x="8307388" y="1244600"/>
          <p14:tracePt t="57047" x="8275638" y="1244600"/>
          <p14:tracePt t="57055" x="8235950" y="1244600"/>
          <p14:tracePt t="57071" x="8147050" y="1244600"/>
          <p14:tracePt t="57077" x="8115300" y="1244600"/>
          <p14:tracePt t="57085" x="8083550" y="1244600"/>
          <p14:tracePt t="57092" x="8051800" y="1244600"/>
          <p14:tracePt t="57123" x="8027988" y="1244600"/>
          <p14:tracePt t="57124" x="7972425" y="1260475"/>
          <p14:tracePt t="57138" x="7932738" y="1276350"/>
          <p14:tracePt t="57145" x="7916863" y="1284288"/>
          <p14:tracePt t="57168" x="7908925" y="1292225"/>
          <p14:tracePt t="57184" x="7885113" y="1316038"/>
          <p14:tracePt t="57185" x="7885113" y="1323975"/>
          <p14:tracePt t="57197" x="7885113" y="1339850"/>
          <p14:tracePt t="57213" x="7885113" y="1363663"/>
          <p14:tracePt t="57236" x="7885113" y="1387475"/>
          <p14:tracePt t="57242" x="7885113" y="1395413"/>
          <p14:tracePt t="57250" x="7893050" y="1403350"/>
          <p14:tracePt t="57297" x="7916863" y="1419225"/>
          <p14:tracePt t="57311" x="7964488" y="1419225"/>
          <p14:tracePt t="57318" x="7988300" y="1419225"/>
          <p14:tracePt t="57333" x="8004175" y="1419225"/>
          <p14:tracePt t="57348" x="8051800" y="1419225"/>
          <p14:tracePt t="57349" x="8067675" y="1419225"/>
          <p14:tracePt t="57355" x="8091488" y="1403350"/>
          <p14:tracePt t="57362" x="8107363" y="1403350"/>
          <p14:tracePt t="57370" x="8123238" y="1395413"/>
          <p14:tracePt t="57385" x="8131175" y="1395413"/>
          <p14:tracePt t="57386" x="8139113" y="1395413"/>
          <p14:tracePt t="57399" x="8139113" y="1387475"/>
          <p14:tracePt t="57647" x="8131175" y="1387475"/>
          <p14:tracePt t="57655" x="8115300" y="1387475"/>
          <p14:tracePt t="57663" x="8083550" y="1395413"/>
          <p14:tracePt t="57678" x="7996238" y="1411288"/>
          <p14:tracePt t="57685" x="7900988" y="1443038"/>
          <p14:tracePt t="57692" x="7820025" y="1466850"/>
          <p14:tracePt t="57700" x="7693025" y="1522413"/>
          <p14:tracePt t="57716" x="7334250" y="1666875"/>
          <p14:tracePt t="57730" x="6999288" y="1778000"/>
          <p14:tracePt t="57737" x="6816725" y="1801813"/>
          <p14:tracePt t="57744" x="6672263" y="1825625"/>
          <p14:tracePt t="57753" x="6489700" y="1841500"/>
          <p14:tracePt t="57760" x="6273800" y="1881188"/>
          <p14:tracePt t="57767" x="6091238" y="1906588"/>
          <p14:tracePt t="57783" x="5875338" y="1954213"/>
          <p14:tracePt t="57790" x="5532438" y="2057400"/>
          <p14:tracePt t="57797" x="5397500" y="2105025"/>
          <p14:tracePt t="57805" x="5318125" y="2128838"/>
          <p14:tracePt t="57814" x="5221288" y="2160588"/>
          <p14:tracePt t="57827" x="5141913" y="2184400"/>
          <p14:tracePt t="57835" x="5054600" y="2216150"/>
          <p14:tracePt t="57842" x="4983163" y="2224088"/>
          <p14:tracePt t="57843" x="4902200" y="2241550"/>
          <p14:tracePt t="57850" x="4854575" y="2249488"/>
          <p14:tracePt t="57857" x="4814888" y="2257425"/>
          <p14:tracePt t="57866" x="4775200" y="2265363"/>
          <p14:tracePt t="57873" x="4727575" y="2273300"/>
          <p14:tracePt t="57887" x="4672013" y="2289175"/>
          <p14:tracePt t="57888" x="4632325" y="2289175"/>
          <p14:tracePt t="57903" x="4551363" y="2305050"/>
          <p14:tracePt t="57910" x="4495800" y="2312988"/>
          <p14:tracePt t="57918" x="4440238" y="2320925"/>
          <p14:tracePt t="57924" x="4360863" y="2328863"/>
          <p14:tracePt t="57947" x="4313238" y="2336800"/>
          <p14:tracePt t="57956" x="4144963" y="2352675"/>
          <p14:tracePt t="57962" x="4105275" y="2352675"/>
          <p14:tracePt t="57970" x="4081463" y="2352675"/>
          <p14:tracePt t="57977" x="4049713" y="2352675"/>
          <p14:tracePt t="58000" x="4010025" y="2352675"/>
          <p14:tracePt t="58016" x="3883025" y="2352675"/>
          <p14:tracePt t="58030" x="3770313" y="2360613"/>
          <p14:tracePt t="58037" x="3730625" y="2368550"/>
          <p14:tracePt t="58045" x="3683000" y="2368550"/>
          <p14:tracePt t="58068" x="3651250" y="2368550"/>
          <p14:tracePt t="58069" x="3619500" y="2376488"/>
          <p14:tracePt t="58075" x="3524250" y="2400300"/>
          <p14:tracePt t="58082" x="3492500" y="2408238"/>
          <p14:tracePt t="58089" x="3443288" y="2408238"/>
          <p14:tracePt t="58097" x="3419475" y="2416175"/>
          <p14:tracePt t="58105" x="3387725" y="2424113"/>
          <p14:tracePt t="58128" x="3332163" y="2424113"/>
          <p14:tracePt t="58128" x="3316288" y="2424113"/>
          <p14:tracePt t="58136" x="3260725" y="2432050"/>
          <p14:tracePt t="58142" x="3244850" y="2432050"/>
          <p14:tracePt t="58180" x="3213100" y="2432050"/>
          <p14:tracePt t="58181" x="3149600" y="2439988"/>
          <p14:tracePt t="58195" x="3036888" y="2447925"/>
          <p14:tracePt t="58202" x="3005138" y="2447925"/>
          <p14:tracePt t="58225" x="2981325" y="2447925"/>
          <p14:tracePt t="58232" x="2949575" y="2447925"/>
          <p14:tracePt t="58234" x="2894013" y="2447925"/>
          <p14:tracePt t="58239" x="2878138" y="2447925"/>
          <p14:tracePt t="58247" x="2862263" y="2447925"/>
          <p14:tracePt t="58270" x="2830513" y="2447925"/>
          <p14:tracePt t="58293" x="2806700" y="2447925"/>
          <p14:tracePt t="58307" x="2798763" y="2447925"/>
          <p14:tracePt t="58337" x="2790825" y="2447925"/>
          <p14:tracePt t="58510" x="2806700" y="2447925"/>
          <p14:tracePt t="58511" x="2814638" y="2439988"/>
          <p14:tracePt t="58518" x="2830513" y="2432050"/>
          <p14:tracePt t="58524" x="2838450" y="2424113"/>
          <p14:tracePt t="58532" x="2854325" y="2424113"/>
          <p14:tracePt t="58548" x="2870200" y="2424113"/>
          <p14:tracePt t="58555" x="2886075" y="2416175"/>
          <p14:tracePt t="58570" x="2909888" y="2408238"/>
          <p14:tracePt t="58571" x="2925763" y="2408238"/>
          <p14:tracePt t="58585" x="2941638" y="2400300"/>
          <p14:tracePt t="58600" x="2949575" y="2400300"/>
          <p14:tracePt t="58615" x="2957513" y="2400300"/>
          <p14:tracePt t="58622" x="2965450" y="2400300"/>
          <p14:tracePt t="58630" x="2973388" y="2400300"/>
          <p14:tracePt t="58637" x="2981325" y="2400300"/>
          <p14:tracePt t="58659" x="2989263" y="2400300"/>
          <p14:tracePt t="58668" x="2997200" y="2400300"/>
          <p14:tracePt t="58682" x="3013075" y="2400300"/>
          <p14:tracePt t="58683" x="3021013" y="2400300"/>
          <p14:tracePt t="58691" x="3028950" y="2400300"/>
          <p14:tracePt t="58698" x="3060700" y="2400300"/>
          <p14:tracePt t="58720" x="3084513" y="2400300"/>
          <p14:tracePt t="58736" x="3149600" y="2400300"/>
          <p14:tracePt t="58737" x="3165475" y="2400300"/>
          <p14:tracePt t="58758" x="3221038" y="2400300"/>
          <p14:tracePt t="58781" x="3244850" y="2400300"/>
          <p14:tracePt t="58787" x="3268663" y="2400300"/>
          <p14:tracePt t="58789" x="3284538" y="2400300"/>
          <p14:tracePt t="58795" x="3292475" y="2400300"/>
          <p14:tracePt t="58802" x="3308350" y="2400300"/>
          <p14:tracePt t="58810" x="3324225" y="2400300"/>
          <p14:tracePt t="58825" x="3340100" y="2400300"/>
          <p14:tracePt t="58826" x="3363913" y="2400300"/>
          <p14:tracePt t="58832" x="3379788" y="2400300"/>
          <p14:tracePt t="58848" x="3419475" y="2400300"/>
          <p14:tracePt t="58855" x="3427413" y="2400300"/>
          <p14:tracePt t="58863" x="3451225" y="2400300"/>
          <p14:tracePt t="58877" x="3476625" y="2400300"/>
          <p14:tracePt t="58901" x="3508375" y="2400300"/>
          <p14:tracePt t="58902" x="3524250" y="2400300"/>
          <p14:tracePt t="58907" x="3556000" y="2400300"/>
          <p14:tracePt t="58915" x="3563938" y="2400300"/>
          <p14:tracePt t="58922" x="3587750" y="2400300"/>
          <p14:tracePt t="58945" x="3603625" y="2400300"/>
          <p14:tracePt t="58959" x="3635375" y="2400300"/>
          <p14:tracePt t="58960" x="3675063" y="2400300"/>
          <p14:tracePt t="58961" x="3714750" y="2400300"/>
          <p14:tracePt t="58961" x="3730625" y="2400300"/>
          <p14:tracePt t="58976" x="3810000" y="2392363"/>
          <p14:tracePt t="58983" x="3843338" y="2392363"/>
          <p14:tracePt t="58990" x="3867150" y="2384425"/>
          <p14:tracePt t="59014" x="3914775" y="2384425"/>
          <p14:tracePt t="59019" x="3954463" y="2384425"/>
          <p14:tracePt t="59027" x="3970338" y="2384425"/>
          <p14:tracePt t="59035" x="3994150" y="2384425"/>
          <p14:tracePt t="59042" x="4010025" y="2384425"/>
          <p14:tracePt t="59065" x="4057650" y="2384425"/>
          <p14:tracePt t="59067" x="4089400" y="2376488"/>
          <p14:tracePt t="59072" x="4121150" y="2376488"/>
          <p14:tracePt t="59081" x="4137025" y="2376488"/>
          <p14:tracePt t="59088" x="4152900" y="2376488"/>
          <p14:tracePt t="59102" x="4168775" y="2376488"/>
          <p14:tracePt t="59110" x="4184650" y="2376488"/>
          <p14:tracePt t="59111" x="4210050" y="2376488"/>
          <p14:tracePt t="59126" x="4241800" y="2376488"/>
          <p14:tracePt t="59132" x="4265613" y="2376488"/>
          <p14:tracePt t="59140" x="4289425" y="2376488"/>
          <p14:tracePt t="59148" x="4313238" y="2376488"/>
          <p14:tracePt t="59155" x="4329113" y="2376488"/>
          <p14:tracePt t="59170" x="4352925" y="2376488"/>
          <p14:tracePt t="59171" x="4368800" y="2376488"/>
          <p14:tracePt t="59177" x="4384675" y="2376488"/>
          <p14:tracePt t="59185" x="4400550" y="2376488"/>
          <p14:tracePt t="59192" x="4408488" y="2376488"/>
          <p14:tracePt t="59203" x="4432300" y="2376488"/>
          <p14:tracePt t="59207" x="4448175" y="2376488"/>
          <p14:tracePt t="59222" x="4464050" y="2376488"/>
          <p14:tracePt t="59237" x="4495800" y="2376488"/>
          <p14:tracePt t="59238" x="4503738" y="2376488"/>
          <p14:tracePt t="59245" x="4527550" y="2376488"/>
          <p14:tracePt t="59260" x="4535488" y="2376488"/>
          <p14:tracePt t="59275" x="4567238" y="2376488"/>
          <p14:tracePt t="59290" x="4584700" y="2376488"/>
          <p14:tracePt t="59298" x="4600575" y="2376488"/>
          <p14:tracePt t="59313" x="4608513" y="2384425"/>
          <p14:tracePt t="59327" x="4616450" y="2384425"/>
          <p14:tracePt t="59425" x="4608513" y="2384425"/>
          <p14:tracePt t="59439" x="4584700" y="2384425"/>
          <p14:tracePt t="59447" x="4559300" y="2384425"/>
          <p14:tracePt t="59455" x="4519613" y="2384425"/>
          <p14:tracePt t="59462" x="4479925" y="2392363"/>
          <p14:tracePt t="59469" x="4432300" y="2392363"/>
          <p14:tracePt t="59477" x="4360863" y="2392363"/>
          <p14:tracePt t="59492" x="4289425" y="2392363"/>
          <p14:tracePt t="59500" x="4217988" y="2392363"/>
          <p14:tracePt t="59507" x="4137025" y="2392363"/>
          <p14:tracePt t="59508" x="4049713" y="2392363"/>
          <p14:tracePt t="59515" x="3970338" y="2400300"/>
          <p14:tracePt t="59522" x="3898900" y="2408238"/>
          <p14:tracePt t="59531" x="3817938" y="2416175"/>
          <p14:tracePt t="59537" x="3738563" y="2424113"/>
          <p14:tracePt t="59545" x="3675063" y="2424113"/>
          <p14:tracePt t="59552" x="3635375" y="2432050"/>
          <p14:tracePt t="59560" x="3595688" y="2432050"/>
          <p14:tracePt t="59568" x="3579813" y="2432050"/>
          <p14:tracePt t="59583" x="3571875" y="2432050"/>
          <p14:tracePt t="59597" x="3556000" y="2432050"/>
          <p14:tracePt t="59620" x="3548063" y="2432050"/>
          <p14:tracePt t="59627" x="3524250" y="2432050"/>
          <p14:tracePt t="59635" x="3516313" y="2432050"/>
          <p14:tracePt t="59643" x="3500438" y="2432050"/>
          <p14:tracePt t="59658" x="3467100" y="2432050"/>
          <p14:tracePt t="59665" x="3443288" y="2432050"/>
          <p14:tracePt t="59672" x="3427413" y="2432050"/>
          <p14:tracePt t="59681" x="3419475" y="2432050"/>
          <p14:tracePt t="59687" x="3403600" y="2432050"/>
          <p14:tracePt t="59695" x="3395663" y="2432050"/>
          <p14:tracePt t="59702" x="3379788" y="2432050"/>
          <p14:tracePt t="59710" x="3363913" y="2432050"/>
          <p14:tracePt t="59733" x="3348038" y="2432050"/>
          <p14:tracePt t="59735" x="3316288" y="2432050"/>
          <p14:tracePt t="59740" x="3284538" y="2432050"/>
          <p14:tracePt t="59747" x="3268663" y="2424113"/>
          <p14:tracePt t="59755" x="3244850" y="2424113"/>
          <p14:tracePt t="59763" x="3213100" y="2424113"/>
          <p14:tracePt t="59777" x="3181350" y="2424113"/>
          <p14:tracePt t="59778" x="3165475" y="2424113"/>
          <p14:tracePt t="59793" x="3100388" y="2424113"/>
          <p14:tracePt t="59800" x="3076575" y="2424113"/>
          <p14:tracePt t="59807" x="3052763" y="2424113"/>
          <p14:tracePt t="59814" x="3036888" y="2424113"/>
          <p14:tracePt t="59830" x="2973388" y="2424113"/>
          <p14:tracePt t="59845" x="2949575" y="2424113"/>
          <p14:tracePt t="59846" x="2925763" y="2424113"/>
          <p14:tracePt t="59852" x="2894013" y="2424113"/>
          <p14:tracePt t="59860" x="2854325" y="2424113"/>
          <p14:tracePt t="59868" x="2822575" y="2424113"/>
          <p14:tracePt t="59875" x="2782888" y="2424113"/>
          <p14:tracePt t="59900" x="2693988" y="2424113"/>
          <p14:tracePt t="59904" x="2654300" y="2424113"/>
          <p14:tracePt t="59912" x="2630488" y="2424113"/>
          <p14:tracePt t="59920" x="2590800" y="2424113"/>
          <p14:tracePt t="59927" x="2535238" y="2416175"/>
          <p14:tracePt t="59935" x="2495550" y="2416175"/>
          <p14:tracePt t="59942" x="2455863" y="2416175"/>
          <p14:tracePt t="59952" x="2408238" y="2416175"/>
          <p14:tracePt t="59957" x="2359025" y="2416175"/>
          <p14:tracePt t="59965" x="2311400" y="2416175"/>
          <p14:tracePt t="59972" x="2271713" y="2416175"/>
          <p14:tracePt t="59981" x="2208213" y="2416175"/>
          <p14:tracePt t="59987" x="2200275" y="2416175"/>
          <p14:tracePt t="60002" x="2192338" y="2416175"/>
          <p14:tracePt t="60010" x="2184400" y="2416175"/>
          <p14:tracePt t="60010" x="2176463" y="2416175"/>
          <p14:tracePt t="60018" x="2168525" y="2416175"/>
          <p14:tracePt t="60025" x="2160588" y="2416175"/>
          <p14:tracePt t="60040" x="2152650" y="2416175"/>
          <p14:tracePt t="60070" x="2144713" y="2416175"/>
          <p14:tracePt t="60362" x="2160588" y="2416175"/>
          <p14:tracePt t="60370" x="2176463" y="2416175"/>
          <p14:tracePt t="60377" x="2232025" y="2416175"/>
          <p14:tracePt t="60392" x="2279650" y="2424113"/>
          <p14:tracePt t="60400" x="2351088" y="2432050"/>
          <p14:tracePt t="60401" x="2432050" y="2439988"/>
          <p14:tracePt t="60407" x="2519363" y="2447925"/>
          <p14:tracePt t="60415" x="2606675" y="2455863"/>
          <p14:tracePt t="60422" x="2709863" y="2463800"/>
          <p14:tracePt t="60430" x="2830513" y="2471738"/>
          <p14:tracePt t="60438" x="2941638" y="2471738"/>
          <p14:tracePt t="60453" x="3165475" y="2471738"/>
          <p14:tracePt t="60459" x="3276600" y="2471738"/>
          <p14:tracePt t="60467" x="3371850" y="2471738"/>
          <p14:tracePt t="60475" x="3492500" y="2471738"/>
          <p14:tracePt t="60483" x="3619500" y="2471738"/>
          <p14:tracePt t="60497" x="3770313" y="2471738"/>
          <p14:tracePt t="60498" x="3906838" y="2471738"/>
          <p14:tracePt t="60513" x="4192588" y="2471738"/>
          <p14:tracePt t="60520" x="4273550" y="2471738"/>
          <p14:tracePt t="60527" x="4337050" y="2471738"/>
          <p14:tracePt t="60535" x="4392613" y="2471738"/>
          <p14:tracePt t="60542" x="4464050" y="2471738"/>
          <p14:tracePt t="60550" x="4519613" y="2471738"/>
          <p14:tracePt t="60565" x="4543425" y="2471738"/>
          <p14:tracePt t="60566" x="4559300" y="2471738"/>
          <p14:tracePt t="60572" x="4567238" y="2471738"/>
          <p14:tracePt t="60580" x="4576763" y="2471738"/>
          <p14:tracePt t="62568" x="4584700" y="2471738"/>
          <p14:tracePt t="62620" x="4527550" y="2384425"/>
          <p14:tracePt t="62621" x="4479925" y="2344738"/>
          <p14:tracePt t="62636" x="4432300" y="2328863"/>
          <p14:tracePt t="62860" x="4432300" y="2320925"/>
          <p14:tracePt t="62867" x="4432300" y="2312988"/>
          <p14:tracePt t="62899" x="4424363" y="2312988"/>
          <p14:tracePt t="62904" x="4408488" y="2305050"/>
          <p14:tracePt t="62913" x="4400550" y="2297113"/>
          <p14:tracePt t="62920" x="4392613" y="2297113"/>
          <p14:tracePt t="62928" x="4368800" y="2297113"/>
          <p14:tracePt t="62942" x="4344988" y="2297113"/>
          <p14:tracePt t="62950" x="4265613" y="2281238"/>
          <p14:tracePt t="62957" x="4233863" y="2273300"/>
          <p14:tracePt t="62965" x="4184650" y="2265363"/>
          <p14:tracePt t="62972" x="4121150" y="2265363"/>
          <p14:tracePt t="62987" x="4057650" y="2265363"/>
          <p14:tracePt t="62995" x="3986213" y="2265363"/>
          <p14:tracePt t="63003" x="3851275" y="2265363"/>
          <p14:tracePt t="63010" x="3810000" y="2265363"/>
          <p14:tracePt t="63017" x="3778250" y="2265363"/>
          <p14:tracePt t="63025" x="3746500" y="2265363"/>
          <p14:tracePt t="63034" x="3722688" y="2265363"/>
          <p14:tracePt t="63040" x="3690938" y="2265363"/>
          <p14:tracePt t="63055" x="3667125" y="2265363"/>
          <p14:tracePt t="63055" x="3643313" y="2265363"/>
          <p14:tracePt t="63062" x="3619500" y="2265363"/>
          <p14:tracePt t="63070" x="3611563" y="2265363"/>
          <p14:tracePt t="63078" x="3587750" y="2265363"/>
          <p14:tracePt t="63084" x="3579813" y="2265363"/>
          <p14:tracePt t="63100" x="3571875" y="2265363"/>
          <p14:tracePt t="63107" x="3563938" y="2265363"/>
          <p14:tracePt t="63122" x="3548063" y="2257425"/>
          <p14:tracePt t="63123" x="3532188" y="2249488"/>
          <p14:tracePt t="63137" x="3524250" y="2241550"/>
          <p14:tracePt t="63152" x="3508375" y="2233613"/>
          <p14:tracePt t="63159" x="3500438" y="2233613"/>
          <p14:tracePt t="63161" x="3492500" y="2224088"/>
          <p14:tracePt t="63167" x="3484563" y="2216150"/>
          <p14:tracePt t="63175" x="3476625" y="2208213"/>
          <p14:tracePt t="63190" x="3476625" y="2200275"/>
          <p14:tracePt t="63198" x="3476625" y="2192338"/>
          <p14:tracePt t="63227" x="3476625" y="2184400"/>
          <p14:tracePt t="63281" x="3476625" y="2176463"/>
          <p14:tracePt t="63302" x="3476625" y="2168525"/>
          <p14:tracePt t="63311" x="3467100" y="2168525"/>
          <p14:tracePt t="63341" x="3459163" y="2168525"/>
          <p14:tracePt t="63348" x="3451225" y="2168525"/>
          <p14:tracePt t="63355" x="3443288" y="2160588"/>
          <p14:tracePt t="63362" x="3435350" y="2160588"/>
          <p14:tracePt t="63399" x="3419475" y="2152650"/>
          <p14:tracePt t="63505" x="3419475" y="2144713"/>
          <p14:tracePt t="63513" x="3411538" y="2144713"/>
          <p14:tracePt t="63520" x="3411538" y="2136775"/>
          <p14:tracePt t="63551" x="3411538" y="2128838"/>
          <p14:tracePt t="63572" x="3403600" y="2128838"/>
          <p14:tracePt t="63595" x="3403600" y="2120900"/>
          <p14:tracePt t="63617" x="3395663" y="2120900"/>
          <p14:tracePt t="63625" x="3387725" y="2120900"/>
          <p14:tracePt t="63632" x="3387725" y="2112963"/>
          <p14:tracePt t="63648" x="3379788" y="2112963"/>
          <p14:tracePt t="63685" x="3371850" y="2112963"/>
          <p14:tracePt t="63692" x="3363913" y="2112963"/>
          <p14:tracePt t="63708" x="3355975" y="2112963"/>
          <p14:tracePt t="63731" x="3348038" y="2112963"/>
          <p14:tracePt t="63732" x="3340100" y="2112963"/>
          <p14:tracePt t="63768" x="3332163" y="2112963"/>
          <p14:tracePt t="63790" x="3324225" y="2112963"/>
          <p14:tracePt t="63820" x="3316288" y="2112963"/>
          <p14:tracePt t="63843" x="3308350" y="2112963"/>
          <p14:tracePt t="63850" x="3308350" y="2120900"/>
          <p14:tracePt t="63873" x="3308350" y="2128838"/>
          <p14:tracePt t="63898" x="3300413" y="2136775"/>
          <p14:tracePt t="63902" x="3300413" y="2144713"/>
          <p14:tracePt t="63917" x="3300413" y="2152650"/>
          <p14:tracePt t="63947" x="3300413" y="2168525"/>
          <p14:tracePt t="63948" x="3300413" y="2176463"/>
          <p14:tracePt t="63955" x="3300413" y="2184400"/>
          <p14:tracePt t="63962" x="3300413" y="2192338"/>
          <p14:tracePt t="63970" x="3308350" y="2208213"/>
          <p14:tracePt t="63994" x="3308350" y="2216150"/>
          <p14:tracePt t="63994" x="3316288" y="2216150"/>
          <p14:tracePt t="64000" x="3324225" y="2233613"/>
          <p14:tracePt t="64007" x="3332163" y="2241550"/>
          <p14:tracePt t="64015" x="3332163" y="2249488"/>
          <p14:tracePt t="64022" x="3340100" y="2257425"/>
          <p14:tracePt t="64031" x="3348038" y="2265363"/>
          <p14:tracePt t="64052" x="3355975" y="2273300"/>
          <p14:tracePt t="64061" x="3379788" y="2305050"/>
          <p14:tracePt t="64067" x="3387725" y="2305050"/>
          <p14:tracePt t="64129" x="3395663" y="2305050"/>
          <p14:tracePt t="64143" x="3403600" y="2305050"/>
          <p14:tracePt t="64172" x="3411538" y="2305050"/>
          <p14:tracePt t="64173" x="3427413" y="2297113"/>
          <p14:tracePt t="64180" x="3427413" y="2289175"/>
          <p14:tracePt t="64187" x="3427413" y="2281238"/>
          <p14:tracePt t="64195" x="3435350" y="2273300"/>
          <p14:tracePt t="64202" x="3443288" y="2257425"/>
          <p14:tracePt t="64217" x="3443288" y="2249488"/>
          <p14:tracePt t="64234" x="3443288" y="2208213"/>
          <p14:tracePt t="64239" x="3443288" y="2184400"/>
          <p14:tracePt t="64247" x="3443288" y="2168525"/>
          <p14:tracePt t="64255" x="3443288" y="2136775"/>
          <p14:tracePt t="64263" x="3443288" y="2120900"/>
          <p14:tracePt t="64270" x="3443288" y="2112963"/>
          <p14:tracePt t="64285" x="3443288" y="2097088"/>
          <p14:tracePt t="64285" x="3435350" y="2089150"/>
          <p14:tracePt t="64293" x="3435350" y="2081213"/>
          <p14:tracePt t="64300" x="3427413" y="2073275"/>
          <p14:tracePt t="64307" x="3419475" y="2073275"/>
          <p14:tracePt t="64315" x="3411538" y="2065338"/>
          <p14:tracePt t="64337" x="3411538" y="2057400"/>
          <p14:tracePt t="64338" x="3403600" y="2057400"/>
          <p14:tracePt t="64353" x="3395663" y="2057400"/>
          <p14:tracePt t="64368" x="3387725" y="2057400"/>
          <p14:tracePt t="64397" x="3379788" y="2057400"/>
          <p14:tracePt t="64412" x="3371850" y="2057400"/>
          <p14:tracePt t="64427" x="3363913" y="2057400"/>
          <p14:tracePt t="64450" x="3355975" y="2065338"/>
          <p14:tracePt t="64457" x="3355975" y="2073275"/>
          <p14:tracePt t="64472" x="3355975" y="2081213"/>
          <p14:tracePt t="64487" x="3348038" y="2089150"/>
          <p14:tracePt t="64503" x="3348038" y="2105025"/>
          <p14:tracePt t="64510" x="3348038" y="2112963"/>
          <p14:tracePt t="64517" x="3348038" y="2120900"/>
          <p14:tracePt t="64525" x="3348038" y="2144713"/>
          <p14:tracePt t="64540" x="3348038" y="2152650"/>
          <p14:tracePt t="64564" x="3348038" y="2176463"/>
          <p14:tracePt t="64564" x="3348038" y="2184400"/>
          <p14:tracePt t="64578" x="3348038" y="2192338"/>
          <p14:tracePt t="64585" x="3348038" y="2200275"/>
          <p14:tracePt t="64607" x="3348038" y="2208213"/>
          <p14:tracePt t="64615" x="3348038" y="2216150"/>
          <p14:tracePt t="64622" x="3348038" y="2224088"/>
          <p14:tracePt t="64637" x="3355975" y="2233613"/>
          <p14:tracePt t="64653" x="3355975" y="2241550"/>
          <p14:tracePt t="64667" x="3363913" y="2241550"/>
          <p14:tracePt t="64668" x="3363913" y="2249488"/>
          <p14:tracePt t="64675" x="3371850" y="2249488"/>
          <p14:tracePt t="64682" x="3379788" y="2257425"/>
          <p14:tracePt t="64691" x="3395663" y="2265363"/>
          <p14:tracePt t="64697" x="3411538" y="2265363"/>
          <p14:tracePt t="64705" x="3427413" y="2273300"/>
          <p14:tracePt t="64720" x="3443288" y="2281238"/>
          <p14:tracePt t="64721" x="3467100" y="2289175"/>
          <p14:tracePt t="64727" x="3492500" y="2289175"/>
          <p14:tracePt t="64734" x="3532188" y="2297113"/>
          <p14:tracePt t="64743" x="3556000" y="2305050"/>
          <p14:tracePt t="64750" x="3579813" y="2305050"/>
          <p14:tracePt t="64757" x="3595688" y="2305050"/>
          <p14:tracePt t="64773" x="3619500" y="2312988"/>
          <p14:tracePt t="64787" x="3667125" y="2312988"/>
          <p14:tracePt t="64788" x="3683000" y="2312988"/>
          <p14:tracePt t="64796" x="3706813" y="2312988"/>
          <p14:tracePt t="64802" x="3722688" y="2312988"/>
          <p14:tracePt t="64810" x="3738563" y="2312988"/>
          <p14:tracePt t="64817" x="3770313" y="2312988"/>
          <p14:tracePt t="64826" x="3810000" y="2312988"/>
          <p14:tracePt t="64832" x="3843338" y="2312988"/>
          <p14:tracePt t="64839" x="3875088" y="2312988"/>
          <p14:tracePt t="64847" x="3906838" y="2312988"/>
          <p14:tracePt t="64855" x="3938588" y="2312988"/>
          <p14:tracePt t="64863" x="3970338" y="2312988"/>
          <p14:tracePt t="64870" x="4002088" y="2312988"/>
          <p14:tracePt t="64878" x="4033838" y="2312988"/>
          <p14:tracePt t="64895" x="4089400" y="2312988"/>
          <p14:tracePt t="64900" x="4129088" y="2305050"/>
          <p14:tracePt t="64907" x="4152900" y="2305050"/>
          <p14:tracePt t="64914" x="4184650" y="2297113"/>
          <p14:tracePt t="64930" x="4217988" y="2289175"/>
          <p14:tracePt t="64931" x="4257675" y="2289175"/>
          <p14:tracePt t="64937" x="4289425" y="2289175"/>
          <p14:tracePt t="64952" x="4329113" y="2273300"/>
          <p14:tracePt t="64960" x="4360863" y="2257425"/>
          <p14:tracePt t="64967" x="4384675" y="2257425"/>
          <p14:tracePt t="64983" x="4424363" y="2233613"/>
          <p14:tracePt t="64990" x="4432300" y="2216150"/>
          <p14:tracePt t="64998" x="4432300" y="2208213"/>
          <p14:tracePt t="65005" x="4440238" y="2200275"/>
          <p14:tracePt t="65014" x="4440238" y="2192338"/>
          <p14:tracePt t="65020" x="4440238" y="2184400"/>
          <p14:tracePt t="65028" x="4440238" y="2168525"/>
          <p14:tracePt t="65050" x="4440238" y="2152650"/>
          <p14:tracePt t="65057" x="4440238" y="2144713"/>
          <p14:tracePt t="65064" x="4440238" y="2136775"/>
          <p14:tracePt t="65072" x="4440238" y="2128838"/>
          <p14:tracePt t="65087" x="4440238" y="2112963"/>
          <p14:tracePt t="65102" x="4440238" y="2105025"/>
          <p14:tracePt t="65110" x="4432300" y="2105025"/>
          <p14:tracePt t="65117" x="4432300" y="2097088"/>
          <p14:tracePt t="65139" x="4432300" y="2089150"/>
          <p14:tracePt t="65170" x="4432300" y="2081213"/>
          <p14:tracePt t="65185" x="4432300" y="2073275"/>
          <p14:tracePt t="65327" x="4424363" y="2073275"/>
          <p14:tracePt t="65335" x="4424363" y="2089150"/>
          <p14:tracePt t="65343" x="4416425" y="2097088"/>
          <p14:tracePt t="65350" x="4416425" y="2105025"/>
          <p14:tracePt t="65357" x="4416425" y="2120900"/>
          <p14:tracePt t="65373" x="4408488" y="2128838"/>
          <p14:tracePt t="65380" x="4408488" y="2136775"/>
          <p14:tracePt t="65381" x="4400550" y="2152650"/>
          <p14:tracePt t="65387" x="4392613" y="2168525"/>
          <p14:tracePt t="65395" x="4392613" y="2176463"/>
          <p14:tracePt t="65402" x="4392613" y="2184400"/>
          <p14:tracePt t="65410" x="4392613" y="2200275"/>
          <p14:tracePt t="65417" x="4392613" y="2224088"/>
          <p14:tracePt t="65442" x="4392613" y="2233613"/>
          <p14:tracePt t="65450" x="4392613" y="2265363"/>
          <p14:tracePt t="65451" x="4392613" y="2281238"/>
          <p14:tracePt t="65455" x="4392613" y="2289175"/>
          <p14:tracePt t="65463" x="4392613" y="2297113"/>
          <p14:tracePt t="65470" x="4392613" y="2305050"/>
          <p14:tracePt t="65477" x="4392613" y="2320925"/>
          <p14:tracePt t="65507" x="4392613" y="2328863"/>
          <p14:tracePt t="65537" x="4392613" y="2336800"/>
          <p14:tracePt t="65552" x="4400550" y="2336800"/>
          <p14:tracePt t="65574" x="4408488" y="2336800"/>
          <p14:tracePt t="65597" x="4416425" y="2336800"/>
          <p14:tracePt t="65605" x="4424363" y="2320925"/>
          <p14:tracePt t="65613" x="4424363" y="2305050"/>
          <p14:tracePt t="65620" x="4432300" y="2281238"/>
          <p14:tracePt t="65627" x="4440238" y="2273300"/>
          <p14:tracePt t="65635" x="4440238" y="2265363"/>
          <p14:tracePt t="65643" x="4440238" y="2249488"/>
          <p14:tracePt t="65657" x="4440238" y="2233613"/>
          <p14:tracePt t="65665" x="4440238" y="2224088"/>
          <p14:tracePt t="65673" x="4440238" y="2216150"/>
          <p14:tracePt t="65680" x="4440238" y="2208213"/>
          <p14:tracePt t="65695" x="4432300" y="2208213"/>
          <p14:tracePt t="65717" x="4424363" y="2200275"/>
          <p14:tracePt t="65726" x="4416425" y="2200275"/>
          <p14:tracePt t="65747" x="4408488" y="2200275"/>
          <p14:tracePt t="65785" x="4400550" y="2200275"/>
          <p14:tracePt t="65815" x="4392613" y="2200275"/>
          <p14:tracePt t="65935" x="4384675" y="2200275"/>
          <p14:tracePt t="65951" x="4384675" y="2216150"/>
          <p14:tracePt t="65972" x="4384675" y="2241550"/>
          <p14:tracePt t="65987" x="4384675" y="2249488"/>
          <p14:tracePt t="65996" x="4384675" y="2257425"/>
          <p14:tracePt t="66879" x="4416425" y="2265363"/>
          <p14:tracePt t="66887" x="4464050" y="2273300"/>
          <p14:tracePt t="66888" x="4535488" y="2265363"/>
          <p14:tracePt t="66889" x="4624388" y="2265363"/>
          <p14:tracePt t="66895" x="4687888" y="2265363"/>
          <p14:tracePt t="66902" x="4751388" y="2273300"/>
          <p14:tracePt t="66917" x="4846638" y="2281238"/>
          <p14:tracePt t="66925" x="5054600" y="2305050"/>
          <p14:tracePt t="66940" x="5221288" y="2320925"/>
          <p14:tracePt t="66947" x="5318125" y="2328863"/>
          <p14:tracePt t="66954" x="5397500" y="2328863"/>
          <p14:tracePt t="66962" x="5468938" y="2336800"/>
          <p14:tracePt t="66969" x="5524500" y="2336800"/>
          <p14:tracePt t="66984" x="5564188" y="2336800"/>
          <p14:tracePt t="66985" x="5588000" y="2336800"/>
          <p14:tracePt t="66992" x="5603875" y="2336800"/>
          <p14:tracePt t="66999" x="5611813" y="2336800"/>
          <p14:tracePt t="67015" x="5619750" y="2336800"/>
          <p14:tracePt t="67037" x="5627688" y="2336800"/>
          <p14:tracePt t="67061" x="5635625" y="2336800"/>
          <p14:tracePt t="67083" x="5643563" y="2336800"/>
          <p14:tracePt t="67097" x="5643563" y="2328863"/>
          <p14:tracePt t="67112" x="5651500" y="2328863"/>
          <p14:tracePt t="67128" x="5659438" y="2328863"/>
          <p14:tracePt t="67135" x="5659438" y="2320925"/>
          <p14:tracePt t="67158" x="5667375" y="2312988"/>
          <p14:tracePt t="67173" x="5676900" y="2305050"/>
          <p14:tracePt t="67195" x="5684838" y="2297113"/>
          <p14:tracePt t="67217" x="5692775" y="2297113"/>
          <p14:tracePt t="67270" x="5700713" y="2297113"/>
          <p14:tracePt t="67270" x="5700713" y="2289175"/>
          <p14:tracePt t="67300" x="5708650" y="2289175"/>
          <p14:tracePt t="67361" x="5724525" y="2289175"/>
          <p14:tracePt t="67367" x="5732463" y="2289175"/>
          <p14:tracePt t="67389" x="5756275" y="2289175"/>
          <p14:tracePt t="67390" x="5764213" y="2289175"/>
          <p14:tracePt t="67392" x="5772150" y="2289175"/>
          <p14:tracePt t="67397" x="5788025" y="2297113"/>
          <p14:tracePt t="67404" x="5811838" y="2297113"/>
          <p14:tracePt t="67412" x="5819775" y="2305050"/>
          <p14:tracePt t="67420" x="5843588" y="2305050"/>
          <p14:tracePt t="67428" x="5859463" y="2312988"/>
          <p14:tracePt t="67443" x="5883275" y="2312988"/>
          <p14:tracePt t="67450" x="5907088" y="2312988"/>
          <p14:tracePt t="67457" x="5930900" y="2312988"/>
          <p14:tracePt t="67459" x="5954713" y="2312988"/>
          <p14:tracePt t="67488" x="5978525" y="2312988"/>
          <p14:tracePt t="67495" x="6018213" y="2312988"/>
          <p14:tracePt t="67495" x="6043613" y="2312988"/>
          <p14:tracePt t="67502" x="6075363" y="2312988"/>
          <p14:tracePt t="67510" x="6091238" y="2312988"/>
          <p14:tracePt t="67517" x="6107113" y="2312988"/>
          <p14:tracePt t="67525" x="6122988" y="2312988"/>
          <p14:tracePt t="67532" x="6130925" y="2312988"/>
          <p14:tracePt t="67548" x="6162675" y="2312988"/>
          <p14:tracePt t="67555" x="6178550" y="2312988"/>
          <p14:tracePt t="67562" x="6186488" y="2312988"/>
          <p14:tracePt t="67570" x="6194425" y="2312988"/>
          <p14:tracePt t="67578" x="6210300" y="2312988"/>
          <p14:tracePt t="67585" x="6226175" y="2312988"/>
          <p14:tracePt t="67600" x="6242050" y="2312988"/>
          <p14:tracePt t="67601" x="6265863" y="2320925"/>
          <p14:tracePt t="67615" x="6281738" y="2328863"/>
          <p14:tracePt t="67615" x="6313488" y="2336800"/>
          <p14:tracePt t="67622" x="6345238" y="2336800"/>
          <p14:tracePt t="67637" x="6402388" y="2344738"/>
          <p14:tracePt t="67639" x="6450013" y="2352675"/>
          <p14:tracePt t="67645" x="6497638" y="2352675"/>
          <p14:tracePt t="67667" x="6577013" y="2352675"/>
          <p14:tracePt t="67668" x="6608763" y="2352675"/>
          <p14:tracePt t="67674" x="6664325" y="2352675"/>
          <p14:tracePt t="67682" x="6688138" y="2352675"/>
          <p14:tracePt t="67690" x="6719888" y="2352675"/>
          <p14:tracePt t="67697" x="6743700" y="2352675"/>
          <p14:tracePt t="67712" x="6777038" y="2352675"/>
          <p14:tracePt t="67720" x="6792913" y="2352675"/>
          <p14:tracePt t="67720" x="6816725" y="2352675"/>
          <p14:tracePt t="67728" x="6840538" y="2352675"/>
          <p14:tracePt t="67735" x="6864350" y="2352675"/>
          <p14:tracePt t="67749" x="6896100" y="2352675"/>
          <p14:tracePt t="67751" x="6911975" y="2352675"/>
          <p14:tracePt t="67758" x="6943725" y="2352675"/>
          <p14:tracePt t="67765" x="6959600" y="2352675"/>
          <p14:tracePt t="67772" x="6983413" y="2352675"/>
          <p14:tracePt t="67780" x="7007225" y="2352675"/>
          <p14:tracePt t="67787" x="7023100" y="2352675"/>
          <p14:tracePt t="67795" x="7038975" y="2352675"/>
          <p14:tracePt t="67803" x="7054850" y="2352675"/>
          <p14:tracePt t="67817" x="7062788" y="2352675"/>
          <p14:tracePt t="67826" x="7078663" y="2352675"/>
          <p14:tracePt t="67832" x="7086600" y="2352675"/>
          <p14:tracePt t="67841" x="7094538" y="2352675"/>
          <p14:tracePt t="67847" x="7110413" y="2352675"/>
          <p14:tracePt t="67855" x="7118350" y="2352675"/>
          <p14:tracePt t="67894" x="7143750" y="2352675"/>
          <p14:tracePt t="67908" x="7151688" y="2352675"/>
          <p14:tracePt t="67937" x="7159625" y="2352675"/>
          <p14:tracePt t="67945" x="7167563" y="2352675"/>
          <p14:tracePt t="67960" x="7175500" y="2352675"/>
          <p14:tracePt t="68147" x="7159625" y="2360613"/>
          <p14:tracePt t="68170" x="7118350" y="2384425"/>
          <p14:tracePt t="68171" x="7062788" y="2392363"/>
          <p14:tracePt t="68185" x="6983413" y="2408238"/>
          <p14:tracePt t="68193" x="6935788" y="2424113"/>
          <p14:tracePt t="68216" x="6856413" y="2439988"/>
          <p14:tracePt t="68216" x="6824663" y="2447925"/>
          <p14:tracePt t="68222" x="6792913" y="2455863"/>
          <p14:tracePt t="68230" x="6769100" y="2455863"/>
          <p14:tracePt t="68237" x="6751638" y="2455863"/>
          <p14:tracePt t="68245" x="6727825" y="2455863"/>
          <p14:tracePt t="68267" x="6696075" y="2455863"/>
          <p14:tracePt t="68269" x="6672263" y="2455863"/>
          <p14:tracePt t="68277" x="6656388" y="2455863"/>
          <p14:tracePt t="68283" x="6616700" y="2455863"/>
          <p14:tracePt t="68291" x="6592888" y="2455863"/>
          <p14:tracePt t="68312" x="6553200" y="2455863"/>
          <p14:tracePt t="68313" x="6537325" y="2455863"/>
          <p14:tracePt t="68327" x="6513513" y="2455863"/>
          <p14:tracePt t="68330" x="6489700" y="2455863"/>
          <p14:tracePt t="68335" x="6465888" y="2455863"/>
          <p14:tracePt t="68342" x="6442075" y="2447925"/>
          <p14:tracePt t="68349" x="6418263" y="2447925"/>
          <p14:tracePt t="68357" x="6392863" y="2439988"/>
          <p14:tracePt t="68365" x="6361113" y="2439988"/>
          <p14:tracePt t="68372" x="6321425" y="2439988"/>
          <p14:tracePt t="68380" x="6297613" y="2439988"/>
          <p14:tracePt t="68387" x="6265863" y="2439988"/>
          <p14:tracePt t="68395" x="6234113" y="2439988"/>
          <p14:tracePt t="68402" x="6202363" y="2439988"/>
          <p14:tracePt t="68425" x="6170613" y="2439988"/>
          <p14:tracePt t="68432" x="6138863" y="2439988"/>
          <p14:tracePt t="68433" x="6107113" y="2439988"/>
          <p14:tracePt t="68434" x="6075363" y="2439988"/>
          <p14:tracePt t="68447" x="6043613" y="2439988"/>
          <p14:tracePt t="68448" x="6018213" y="2439988"/>
          <p14:tracePt t="68455" x="5994400" y="2439988"/>
          <p14:tracePt t="68469" x="5962650" y="2439988"/>
          <p14:tracePt t="68470" x="5938838" y="2439988"/>
          <p14:tracePt t="68477" x="5915025" y="2439988"/>
          <p14:tracePt t="68492" x="5891213" y="2439988"/>
          <p14:tracePt t="68499" x="5883275" y="2439988"/>
          <p14:tracePt t="68500" x="5859463" y="2439988"/>
          <p14:tracePt t="68507" x="5843588" y="2439988"/>
          <p14:tracePt t="68515" x="5835650" y="2439988"/>
          <p14:tracePt t="68530" x="5827713" y="2439988"/>
          <p14:tracePt t="68552" x="5819775" y="2439988"/>
          <p14:tracePt t="68560" x="5811838" y="2439988"/>
          <p14:tracePt t="68567" x="5795963" y="2439988"/>
          <p14:tracePt t="68583" x="5788025" y="2439988"/>
          <p14:tracePt t="68584" x="5772150" y="2439988"/>
          <p14:tracePt t="68590" x="5748338" y="2432050"/>
          <p14:tracePt t="68604" x="5724525" y="2432050"/>
          <p14:tracePt t="68605" x="5708650" y="2432050"/>
          <p14:tracePt t="68612" x="5684838" y="2432050"/>
          <p14:tracePt t="68619" x="5659438" y="2424113"/>
          <p14:tracePt t="68628" x="5643563" y="2424113"/>
          <p14:tracePt t="68635" x="5635625" y="2424113"/>
          <p14:tracePt t="68643" x="5619750" y="2424113"/>
          <p14:tracePt t="68657" x="5603875" y="2416175"/>
          <p14:tracePt t="68658" x="5588000" y="2416175"/>
          <p14:tracePt t="68784" x="5595938" y="2408238"/>
          <p14:tracePt t="68793" x="5611813" y="2408238"/>
          <p14:tracePt t="68800" x="5627688" y="2400300"/>
          <p14:tracePt t="68807" x="5643563" y="2400300"/>
          <p14:tracePt t="68815" x="5667375" y="2392363"/>
          <p14:tracePt t="68837" x="5740400" y="2392363"/>
          <p14:tracePt t="68838" x="5772150" y="2384425"/>
          <p14:tracePt t="68844" x="5795963" y="2384425"/>
          <p14:tracePt t="68867" x="5811838" y="2384425"/>
          <p14:tracePt t="68883" x="5851525" y="2384425"/>
          <p14:tracePt t="68883" x="5859463" y="2384425"/>
          <p14:tracePt t="68893" x="5891213" y="2384425"/>
          <p14:tracePt t="68897" x="5907088" y="2384425"/>
          <p14:tracePt t="68905" x="5915025" y="2384425"/>
          <p14:tracePt t="68912" x="5922963" y="2384425"/>
          <p14:tracePt t="68935" x="5938838" y="2384425"/>
          <p14:tracePt t="68937" x="5986463" y="2384425"/>
          <p14:tracePt t="68943" x="6002338" y="2384425"/>
          <p14:tracePt t="68950" x="6026150" y="2384425"/>
          <p14:tracePt t="68957" x="6043613" y="2384425"/>
          <p14:tracePt t="68973" x="6091238" y="2384425"/>
          <p14:tracePt t="68987" x="6115050" y="2384425"/>
          <p14:tracePt t="69003" x="6170613" y="2384425"/>
          <p14:tracePt t="69003" x="6194425" y="2384425"/>
          <p14:tracePt t="69010" x="6218238" y="2384425"/>
          <p14:tracePt t="69026" x="6242050" y="2384425"/>
          <p14:tracePt t="69032" x="6257925" y="2384425"/>
          <p14:tracePt t="69047" x="6273800" y="2384425"/>
          <p14:tracePt t="69055" x="6297613" y="2384425"/>
          <p14:tracePt t="69062" x="6313488" y="2384425"/>
          <p14:tracePt t="69070" x="6321425" y="2384425"/>
          <p14:tracePt t="69077" x="6345238" y="2392363"/>
          <p14:tracePt t="69093" x="6361113" y="2392363"/>
          <p14:tracePt t="69100" x="6376988" y="2392363"/>
          <p14:tracePt t="69115" x="6402388" y="2392363"/>
          <p14:tracePt t="69116" x="6450013" y="2392363"/>
          <p14:tracePt t="69123" x="6481763" y="2392363"/>
          <p14:tracePt t="69137" x="6529388" y="2392363"/>
          <p14:tracePt t="69144" x="6553200" y="2392363"/>
          <p14:tracePt t="69160" x="6600825" y="2400300"/>
          <p14:tracePt t="69167" x="6640513" y="2400300"/>
          <p14:tracePt t="69175" x="6656388" y="2400300"/>
          <p14:tracePt t="69182" x="6704013" y="2408238"/>
          <p14:tracePt t="69190" x="6735763" y="2416175"/>
          <p14:tracePt t="69205" x="6777038" y="2416175"/>
          <p14:tracePt t="69212" x="6808788" y="2424113"/>
          <p14:tracePt t="69213" x="6848475" y="2424113"/>
          <p14:tracePt t="69220" x="6880225" y="2424113"/>
          <p14:tracePt t="69227" x="6904038" y="2424113"/>
          <p14:tracePt t="69236" x="6927850" y="2432050"/>
          <p14:tracePt t="69243" x="6951663" y="2432050"/>
          <p14:tracePt t="69250" x="6983413" y="2432050"/>
          <p14:tracePt t="69280" x="7023100" y="2439988"/>
          <p14:tracePt t="69283" x="7086600" y="2439988"/>
          <p14:tracePt t="69303" x="7110413" y="2439988"/>
          <p14:tracePt t="69325" x="7126288" y="2439988"/>
          <p14:tracePt t="69333" x="7135813" y="2439988"/>
          <p14:tracePt t="69377" x="7143750" y="2439988"/>
          <p14:tracePt t="69437" x="7159625" y="2447925"/>
          <p14:tracePt t="69445" x="7167563" y="2447925"/>
          <p14:tracePt t="69460" x="7183438" y="2447925"/>
          <p14:tracePt t="69467" x="7207250" y="2455863"/>
          <p14:tracePt t="69475" x="7215188" y="2455863"/>
          <p14:tracePt t="69490" x="7246938" y="2463800"/>
          <p14:tracePt t="69497" x="7254875" y="2463800"/>
          <p14:tracePt t="69511" x="7262813" y="2463800"/>
          <p14:tracePt t="69515" x="7270750" y="2463800"/>
          <p14:tracePt t="69632" x="7262813" y="2463800"/>
          <p14:tracePt t="69655" x="7246938" y="2463800"/>
          <p14:tracePt t="69670" x="7191375" y="2455863"/>
          <p14:tracePt t="69671" x="7094538" y="2455863"/>
          <p14:tracePt t="69693" x="6927850" y="2455863"/>
          <p14:tracePt t="69700" x="6880225" y="2455863"/>
          <p14:tracePt t="69701" x="6784975" y="2455863"/>
          <p14:tracePt t="69715" x="6719888" y="2455863"/>
          <p14:tracePt t="69715" x="6632575" y="2455863"/>
          <p14:tracePt t="69723" x="6553200" y="2455863"/>
          <p14:tracePt t="69731" x="6465888" y="2455863"/>
          <p14:tracePt t="69737" x="6410325" y="2455863"/>
          <p14:tracePt t="69745" x="6345238" y="2455863"/>
          <p14:tracePt t="69760" x="6289675" y="2455863"/>
          <p14:tracePt t="69768" x="6218238" y="2455863"/>
          <p14:tracePt t="69776" x="6194425" y="2455863"/>
          <p14:tracePt t="69782" x="6170613" y="2447925"/>
          <p14:tracePt t="69789" x="6154738" y="2447925"/>
          <p14:tracePt t="69813" x="6130925" y="2432050"/>
          <p14:tracePt t="69820" x="6107113" y="2432050"/>
          <p14:tracePt t="69821" x="6059488" y="2416175"/>
          <p14:tracePt t="69835" x="6043613" y="2416175"/>
          <p14:tracePt t="69835" x="6002338" y="2416175"/>
          <p14:tracePt t="69844" x="5954713" y="2416175"/>
          <p14:tracePt t="69857" x="5930900" y="2416175"/>
          <p14:tracePt t="69859" x="5891213" y="2416175"/>
          <p14:tracePt t="69865" x="5843588" y="2416175"/>
          <p14:tracePt t="69887" x="5732463" y="2416175"/>
          <p14:tracePt t="69888" x="5676900" y="2416175"/>
          <p14:tracePt t="69907" x="5603875" y="2416175"/>
          <p14:tracePt t="69910" x="5564188" y="2416175"/>
          <p14:tracePt t="69926" x="5524500" y="2408238"/>
          <p14:tracePt t="69926" x="5500688" y="2408238"/>
          <p14:tracePt t="69947" x="5484813" y="2408238"/>
          <p14:tracePt t="69947" x="5468938" y="2400300"/>
          <p14:tracePt t="69948" x="5461000" y="2400300"/>
          <p14:tracePt t="69955" x="5437188" y="2400300"/>
          <p14:tracePt t="69962" x="5421313" y="2400300"/>
          <p14:tracePt t="69969" x="5397500" y="2400300"/>
          <p14:tracePt t="69977" x="5373688" y="2400300"/>
          <p14:tracePt t="69993" x="5334000" y="2400300"/>
          <p14:tracePt t="70000" x="5310188" y="2400300"/>
          <p14:tracePt t="70008" x="5284788" y="2400300"/>
          <p14:tracePt t="70015" x="5260975" y="2400300"/>
          <p14:tracePt t="70022" x="5229225" y="2400300"/>
          <p14:tracePt t="70030" x="5205413" y="2400300"/>
          <p14:tracePt t="70045" x="5173663" y="2400300"/>
          <p14:tracePt t="70046" x="5157788" y="2400300"/>
          <p14:tracePt t="70052" x="5118100" y="2400300"/>
          <p14:tracePt t="70060" x="5102225" y="2400300"/>
          <p14:tracePt t="70067" x="5078413" y="2400300"/>
          <p14:tracePt t="70075" x="5062538" y="2400300"/>
          <p14:tracePt t="70090" x="5046663" y="2400300"/>
          <p14:tracePt t="70097" x="5030788" y="2400300"/>
          <p14:tracePt t="70098" x="5006975" y="2400300"/>
          <p14:tracePt t="70112" x="4999038" y="2400300"/>
          <p14:tracePt t="70165" x="4991100" y="2400300"/>
          <p14:tracePt t="70224" x="4983163" y="2400300"/>
          <p14:tracePt t="70449" x="4991100" y="2400300"/>
          <p14:tracePt t="70464" x="4999038" y="2400300"/>
          <p14:tracePt t="70472" x="5006975" y="2400300"/>
          <p14:tracePt t="70479" x="5014913" y="2400300"/>
          <p14:tracePt t="70503" x="5022850" y="2400300"/>
          <p14:tracePt t="70503" x="5030788" y="2392363"/>
          <p14:tracePt t="70517" x="5038725" y="2392363"/>
          <p14:tracePt t="70525" x="5046663" y="2392363"/>
          <p14:tracePt t="70659" x="5054600" y="2392363"/>
          <p14:tracePt t="70676" x="5062538" y="2392363"/>
          <p14:tracePt t="70691" x="5070475" y="2392363"/>
          <p14:tracePt t="70697" x="5078413" y="2392363"/>
          <p14:tracePt t="70720" x="5086350" y="2392363"/>
          <p14:tracePt t="70721" x="5102225" y="2392363"/>
          <p14:tracePt t="70727" x="5110163" y="2392363"/>
          <p14:tracePt t="70735" x="5126038" y="2392363"/>
          <p14:tracePt t="70742" x="5141913" y="2392363"/>
          <p14:tracePt t="70758" x="5189538" y="2392363"/>
          <p14:tracePt t="70780" x="5245100" y="2392363"/>
          <p14:tracePt t="70780" x="5276850" y="2392363"/>
          <p14:tracePt t="70787" x="5310188" y="2392363"/>
          <p14:tracePt t="70810" x="5365750" y="2392363"/>
          <p14:tracePt t="70817" x="5405438" y="2392363"/>
          <p14:tracePt t="70818" x="5429250" y="2392363"/>
          <p14:tracePt t="70826" x="5445125" y="2392363"/>
          <p14:tracePt t="70832" x="5468938" y="2392363"/>
          <p14:tracePt t="70840" x="5484813" y="2392363"/>
          <p14:tracePt t="70847" x="5500688" y="2392363"/>
          <p14:tracePt t="70855" x="5524500" y="2392363"/>
          <p14:tracePt t="70862" x="5548313" y="2392363"/>
          <p14:tracePt t="70870" x="5572125" y="2392363"/>
          <p14:tracePt t="70877" x="5595938" y="2392363"/>
          <p14:tracePt t="70885" x="5611813" y="2392363"/>
          <p14:tracePt t="70908" x="5700713" y="2392363"/>
          <p14:tracePt t="70922" x="5732463" y="2392363"/>
          <p14:tracePt t="70930" x="5764213" y="2392363"/>
          <p14:tracePt t="70930" x="5795963" y="2392363"/>
          <p14:tracePt t="70945" x="5819775" y="2392363"/>
          <p14:tracePt t="70945" x="5843588" y="2392363"/>
          <p14:tracePt t="70952" x="5883275" y="2392363"/>
          <p14:tracePt t="70967" x="5907088" y="2392363"/>
          <p14:tracePt t="70968" x="5938838" y="2392363"/>
          <p14:tracePt t="70975" x="5978525" y="2392363"/>
          <p14:tracePt t="70982" x="6010275" y="2392363"/>
          <p14:tracePt t="70997" x="6034088" y="2392363"/>
          <p14:tracePt t="70998" x="6099175" y="2392363"/>
          <p14:tracePt t="71005" x="6162675" y="2400300"/>
          <p14:tracePt t="71012" x="6202363" y="2408238"/>
          <p14:tracePt t="71021" x="6242050" y="2416175"/>
          <p14:tracePt t="71042" x="6297613" y="2416175"/>
          <p14:tracePt t="71050" x="6353175" y="2416175"/>
          <p14:tracePt t="71058" x="6402388" y="2416175"/>
          <p14:tracePt t="71059" x="6521450" y="2416175"/>
          <p14:tracePt t="71065" x="6577013" y="2424113"/>
          <p14:tracePt t="71080" x="6616700" y="2424113"/>
          <p14:tracePt t="71088" x="6696075" y="2424113"/>
          <p14:tracePt t="71102" x="6751638" y="2424113"/>
          <p14:tracePt t="71110" x="6777038" y="2424113"/>
          <p14:tracePt t="71117" x="6784975" y="2424113"/>
          <p14:tracePt t="71125" x="6808788" y="2424113"/>
          <p14:tracePt t="71132" x="6824663" y="2424113"/>
          <p14:tracePt t="71155" x="6848475" y="2424113"/>
          <p14:tracePt t="71156" x="6864350" y="2432050"/>
          <p14:tracePt t="71162" x="6880225" y="2432050"/>
          <p14:tracePt t="71170" x="6888163" y="2432050"/>
          <p14:tracePt t="71177" x="6896100" y="2432050"/>
          <p14:tracePt t="71200" x="6904038" y="2432050"/>
          <p14:tracePt t="71201" x="6935788" y="2432050"/>
          <p14:tracePt t="71215" x="6943725" y="2432050"/>
          <p14:tracePt t="71222" x="6959600" y="2432050"/>
          <p14:tracePt t="71224" x="6983413" y="2432050"/>
          <p14:tracePt t="71230" x="7007225" y="2432050"/>
          <p14:tracePt t="71245" x="7023100" y="2432050"/>
          <p14:tracePt t="71245" x="7046913" y="2432050"/>
          <p14:tracePt t="71252" x="7078663" y="2439988"/>
          <p14:tracePt t="71267" x="7094538" y="2439988"/>
          <p14:tracePt t="71275" x="7151688" y="2447925"/>
          <p14:tracePt t="71282" x="7183438" y="2455863"/>
          <p14:tracePt t="71291" x="7207250" y="2471738"/>
          <p14:tracePt t="71297" x="7231063" y="2471738"/>
          <p14:tracePt t="71312" x="7286625" y="2479675"/>
          <p14:tracePt t="72062" x="7270750" y="2479675"/>
          <p14:tracePt t="72077" x="7262813" y="2463800"/>
          <p14:tracePt t="72078" x="7239000" y="2463800"/>
          <p14:tracePt t="72085" x="7215188" y="2447925"/>
          <p14:tracePt t="72100" x="7199313" y="2439988"/>
          <p14:tracePt t="72108" x="7159625" y="2432050"/>
          <p14:tracePt t="72115" x="7151688" y="2432050"/>
          <p14:tracePt t="72123" x="7135813" y="2424113"/>
          <p14:tracePt t="72130" x="7118350" y="2424113"/>
          <p14:tracePt t="72145" x="7110413" y="2424113"/>
          <p14:tracePt t="72310" x="7054850" y="2424113"/>
          <p14:tracePt t="72311" x="7023100" y="2424113"/>
          <p14:tracePt t="72333" x="6991350" y="2424113"/>
          <p14:tracePt t="72333" x="6896100" y="2424113"/>
          <p14:tracePt t="72340" x="6792913" y="2424113"/>
          <p14:tracePt t="72354" x="6711950" y="2424113"/>
          <p14:tracePt t="72356" x="6632575" y="2424113"/>
          <p14:tracePt t="72362" x="6465888" y="2424113"/>
          <p14:tracePt t="72377" x="6376988" y="2424113"/>
          <p14:tracePt t="72385" x="6242050" y="2424113"/>
          <p14:tracePt t="72386" x="6115050" y="2424113"/>
          <p14:tracePt t="72392" x="5978525" y="2432050"/>
          <p14:tracePt t="72400" x="5819775" y="2432050"/>
          <p14:tracePt t="72407" x="5724525" y="2439988"/>
          <p14:tracePt t="72415" x="5595938" y="2439988"/>
          <p14:tracePt t="72429" x="5484813" y="2439988"/>
          <p14:tracePt t="72445" x="5284788" y="2439988"/>
          <p14:tracePt t="72446" x="5205413" y="2439988"/>
          <p14:tracePt t="72452" x="5133975" y="2439988"/>
          <p14:tracePt t="72467" x="5070475" y="2439988"/>
          <p14:tracePt t="72468" x="5038725" y="2439988"/>
          <p14:tracePt t="72474" x="4975225" y="2439988"/>
          <p14:tracePt t="72491" x="4878388" y="2424113"/>
          <p14:tracePt t="72497" x="4846638" y="2416175"/>
          <p14:tracePt t="72504" x="4799013" y="2408238"/>
          <p14:tracePt t="72512" x="4775200" y="2400300"/>
          <p14:tracePt t="72520" x="4719638" y="2392363"/>
          <p14:tracePt t="72535" x="4679950" y="2384425"/>
          <p14:tracePt t="72542" x="4584700" y="2376488"/>
          <p14:tracePt t="72550" x="4511675" y="2368550"/>
          <p14:tracePt t="72557" x="4448175" y="2352675"/>
          <p14:tracePt t="72565" x="4392613" y="2344738"/>
          <p14:tracePt t="72573" x="4321175" y="2336800"/>
          <p14:tracePt t="72594" x="4233863" y="2320925"/>
          <p14:tracePt t="72610" x="4049713" y="2312988"/>
          <p14:tracePt t="72611" x="3875088" y="2305050"/>
          <p14:tracePt t="72632" x="3619500" y="2305050"/>
          <p14:tracePt t="72633" x="3548063" y="2305050"/>
          <p14:tracePt t="72662" x="3379788" y="2305050"/>
          <p14:tracePt t="72663" x="3300413" y="2305050"/>
          <p14:tracePt t="72664" x="3213100" y="2305050"/>
          <p14:tracePt t="72678" x="3005138" y="2305050"/>
          <p14:tracePt t="72685" x="2949575" y="2305050"/>
          <p14:tracePt t="72700" x="2822575" y="2305050"/>
          <p14:tracePt t="72715" x="2782888" y="2305050"/>
          <p14:tracePt t="72723" x="2678113" y="2312988"/>
          <p14:tracePt t="72729" x="2638425" y="2312988"/>
          <p14:tracePt t="72754" x="2551113" y="2320925"/>
          <p14:tracePt t="72760" x="2527300" y="2320925"/>
          <p14:tracePt t="72767" x="2511425" y="2320925"/>
          <p14:tracePt t="72775" x="2495550" y="2320925"/>
          <p14:tracePt t="72782" x="2479675" y="2320925"/>
          <p14:tracePt t="72790" x="2463800" y="2320925"/>
          <p14:tracePt t="72797" x="2447925" y="2320925"/>
          <p14:tracePt t="72821" x="2400300" y="2320925"/>
          <p14:tracePt t="72827" x="2392363" y="2320925"/>
          <p14:tracePt t="72835" x="2384425" y="2320925"/>
          <p14:tracePt t="72842" x="2366963" y="2320925"/>
          <p14:tracePt t="72858" x="2343150" y="2320925"/>
          <p14:tracePt t="72887" x="2335213" y="2328863"/>
          <p14:tracePt t="72889" x="2327275" y="2328863"/>
          <p14:tracePt t="72905" x="2311400" y="2328863"/>
          <p14:tracePt t="72910" x="2303463" y="2328863"/>
          <p14:tracePt t="72917" x="2295525" y="2328863"/>
          <p14:tracePt t="72932" x="2287588" y="2328863"/>
          <p14:tracePt t="72940" x="2279650" y="2328863"/>
          <p14:tracePt t="72941" x="2271713" y="2328863"/>
          <p14:tracePt t="72955" x="2263775" y="2328863"/>
          <p14:tracePt t="72962" x="2255838" y="2336800"/>
          <p14:tracePt t="73000" x="2239963" y="2336800"/>
          <p14:tracePt t="73001" x="2192338" y="2336800"/>
          <p14:tracePt t="73023" x="2105025" y="2336800"/>
          <p14:tracePt t="73029" x="2089150" y="2336800"/>
          <p14:tracePt t="73031" x="2065338" y="2336800"/>
          <p14:tracePt t="73044" x="2057400" y="2336800"/>
          <p14:tracePt t="73045" x="2041525" y="2336800"/>
          <p14:tracePt t="73053" x="2033588" y="2336800"/>
          <p14:tracePt t="73060" x="2025650" y="2344738"/>
          <p14:tracePt t="73067" x="2008188" y="2344738"/>
          <p14:tracePt t="73075" x="2000250" y="2344738"/>
          <p14:tracePt t="73091" x="1992313" y="2344738"/>
          <p14:tracePt t="73097" x="1992313" y="2352675"/>
          <p14:tracePt t="73105" x="1984375" y="2352675"/>
          <p14:tracePt t="73224" x="1976438" y="2352675"/>
          <p14:tracePt t="73256" x="1968500" y="2352675"/>
          <p14:tracePt t="73337" x="1960563" y="2352675"/>
          <p14:tracePt t="73929" x="1968500" y="2352675"/>
          <p14:tracePt t="74943" x="0" y="0"/>
        </p14:tracePtLst>
        <p14:tracePtLst>
          <p14:tracePt t="82439" x="5205413" y="2344738"/>
          <p14:tracePt t="82622" x="5221288" y="2344738"/>
          <p14:tracePt t="82652" x="5237163" y="2344738"/>
          <p14:tracePt t="82654" x="5253038" y="2344738"/>
          <p14:tracePt t="82668" x="5284788" y="2344738"/>
          <p14:tracePt t="82674" x="5292725" y="2336800"/>
          <p14:tracePt t="82698" x="5318125" y="2336800"/>
          <p14:tracePt t="82699" x="5334000" y="2336800"/>
          <p14:tracePt t="82704" x="5357813" y="2336800"/>
          <p14:tracePt t="82705" x="5389563" y="2336800"/>
          <p14:tracePt t="82712" x="5421313" y="2336800"/>
          <p14:tracePt t="82720" x="5461000" y="2336800"/>
          <p14:tracePt t="82727" x="5508625" y="2344738"/>
          <p14:tracePt t="82735" x="5580063" y="2344738"/>
          <p14:tracePt t="82743" x="5643563" y="2344738"/>
          <p14:tracePt t="82751" x="5708650" y="2344738"/>
          <p14:tracePt t="82757" x="5788025" y="2344738"/>
          <p14:tracePt t="82765" x="5851525" y="2328863"/>
          <p14:tracePt t="82772" x="5907088" y="2320925"/>
          <p14:tracePt t="82780" x="5962650" y="2312988"/>
          <p14:tracePt t="82787" x="6002338" y="2305050"/>
          <p14:tracePt t="82795" x="6051550" y="2297113"/>
          <p14:tracePt t="82803" x="6083300" y="2297113"/>
          <p14:tracePt t="82810" x="6130925" y="2289175"/>
          <p14:tracePt t="82817" x="6170613" y="2289175"/>
          <p14:tracePt t="82825" x="6194425" y="2289175"/>
          <p14:tracePt t="82832" x="6210300" y="2289175"/>
          <p14:tracePt t="82854" x="6226175" y="2289175"/>
          <p14:tracePt t="82862" x="6234113" y="2289175"/>
          <p14:tracePt t="83140" x="6226175" y="2289175"/>
          <p14:tracePt t="83154" x="6218238" y="2289175"/>
          <p14:tracePt t="83162" x="6210300" y="2289175"/>
          <p14:tracePt t="83185" x="6202363" y="2289175"/>
          <p14:tracePt t="83207" x="6194425" y="2289175"/>
          <p14:tracePt t="83215" x="6186488" y="2297113"/>
          <p14:tracePt t="83222" x="6178550" y="2297113"/>
          <p14:tracePt t="83254" x="6170613" y="2297113"/>
          <p14:tracePt t="83260" x="6162675" y="2305050"/>
          <p14:tracePt t="83267" x="6146800" y="2312988"/>
          <p14:tracePt t="83379" x="6170613" y="2312988"/>
          <p14:tracePt t="83387" x="6202363" y="2312988"/>
          <p14:tracePt t="83397" x="6234113" y="2312988"/>
          <p14:tracePt t="83402" x="6273800" y="2312988"/>
          <p14:tracePt t="83432" x="6345238" y="2312988"/>
          <p14:tracePt t="83433" x="6402388" y="2312988"/>
          <p14:tracePt t="83434" x="6457950" y="2312988"/>
          <p14:tracePt t="83455" x="6584950" y="2312988"/>
          <p14:tracePt t="83478" x="6616700" y="2312988"/>
          <p14:tracePt t="83485" x="6656388" y="2312988"/>
          <p14:tracePt t="83486" x="6680200" y="2312988"/>
          <p14:tracePt t="83493" x="6688138" y="2312988"/>
          <p14:tracePt t="83500" x="6696075" y="2320925"/>
          <p14:tracePt t="83507" x="6711950" y="2320925"/>
          <p14:tracePt t="83545" x="6719888" y="2320925"/>
          <p14:tracePt t="83567" x="6727825" y="2320925"/>
          <p14:tracePt t="83868" x="6719888" y="2320925"/>
          <p14:tracePt t="83877" x="6704013" y="2320925"/>
          <p14:tracePt t="83882" x="6680200" y="2320925"/>
          <p14:tracePt t="83890" x="6656388" y="2320925"/>
          <p14:tracePt t="83898" x="6632575" y="2320925"/>
          <p14:tracePt t="83906" x="6608763" y="2320925"/>
          <p14:tracePt t="83920" x="6577013" y="2320925"/>
          <p14:tracePt t="83921" x="6553200" y="2320925"/>
          <p14:tracePt t="83927" x="6529388" y="2320925"/>
          <p14:tracePt t="83935" x="6513513" y="2320925"/>
          <p14:tracePt t="83943" x="6489700" y="2320925"/>
          <p14:tracePt t="83951" x="6473825" y="2320925"/>
          <p14:tracePt t="83967" x="6457950" y="2320925"/>
          <p14:tracePt t="83972" x="6442075" y="2320925"/>
          <p14:tracePt t="83988" x="6384925" y="2320925"/>
          <p14:tracePt t="83988" x="6361113" y="2312988"/>
          <p14:tracePt t="83994" x="6321425" y="2312988"/>
          <p14:tracePt t="84011" x="6210300" y="2297113"/>
          <p14:tracePt t="84032" x="6154738" y="2289175"/>
          <p14:tracePt t="84040" x="6099175" y="2281238"/>
          <p14:tracePt t="84041" x="5978525" y="2273300"/>
          <p14:tracePt t="84047" x="5954713" y="2273300"/>
          <p14:tracePt t="84055" x="5938838" y="2273300"/>
          <p14:tracePt t="84064" x="5930900" y="2273300"/>
          <p14:tracePt t="84085" x="5922963" y="2273300"/>
          <p14:tracePt t="84219" x="5915025" y="2273300"/>
          <p14:tracePt t="84332" x="5907088" y="2273300"/>
          <p14:tracePt t="84340" x="5907088" y="2281238"/>
          <p14:tracePt t="84355" x="5899150" y="2281238"/>
          <p14:tracePt t="84355" x="5891213" y="2289175"/>
          <p14:tracePt t="84370" x="5883275" y="2289175"/>
          <p14:tracePt t="84384" x="5875338" y="2289175"/>
          <p14:tracePt t="84407" x="5867400" y="2297113"/>
          <p14:tracePt t="84408" x="5851525" y="2297113"/>
          <p14:tracePt t="84423" x="5835650" y="2305050"/>
          <p14:tracePt t="84430" x="5835650" y="2312988"/>
          <p14:tracePt t="84437" x="5827713" y="2312988"/>
          <p14:tracePt t="84467" x="5819775" y="2312988"/>
          <p14:tracePt t="84482" x="5811838" y="2320925"/>
          <p14:tracePt t="84490" x="5803900" y="2320925"/>
          <p14:tracePt t="84527" x="5795963" y="2320925"/>
          <p14:tracePt t="84529" x="5795963" y="2328863"/>
          <p14:tracePt t="84939" x="5835650" y="2328863"/>
          <p14:tracePt t="84963" x="5946775" y="2328863"/>
          <p14:tracePt t="84964" x="5994400" y="2328863"/>
          <p14:tracePt t="84976" x="6075363" y="2328863"/>
          <p14:tracePt t="84977" x="6115050" y="2328863"/>
          <p14:tracePt t="84985" x="6170613" y="2328863"/>
          <p14:tracePt t="84993" x="6210300" y="2328863"/>
          <p14:tracePt t="85000" x="6234113" y="2328863"/>
          <p14:tracePt t="85007" x="6249988" y="2328863"/>
          <p14:tracePt t="85014" x="6265863" y="2328863"/>
          <p14:tracePt t="85382" x="6273800" y="2328863"/>
          <p14:tracePt t="85398" x="6289675" y="2328863"/>
          <p14:tracePt t="85405" x="6305550" y="2328863"/>
          <p14:tracePt t="85413" x="6313488" y="2328863"/>
          <p14:tracePt t="85427" x="6337300" y="2328863"/>
          <p14:tracePt t="85428" x="6345238" y="2328863"/>
          <p14:tracePt t="85435" x="6369050" y="2328863"/>
          <p14:tracePt t="85443" x="6376988" y="2328863"/>
          <p14:tracePt t="85450" x="6392863" y="2328863"/>
          <p14:tracePt t="85464" x="6418263" y="2328863"/>
          <p14:tracePt t="85465" x="6434138" y="2328863"/>
          <p14:tracePt t="85480" x="6450013" y="2328863"/>
          <p14:tracePt t="85487" x="6465888" y="2328863"/>
          <p14:tracePt t="85489" x="6489700" y="2328863"/>
          <p14:tracePt t="85496" x="6497638" y="2328863"/>
          <p14:tracePt t="85517" x="6513513" y="2328863"/>
          <p14:tracePt t="85519" x="6521450" y="2328863"/>
          <p14:tracePt t="85533" x="6537325" y="2328863"/>
          <p14:tracePt t="85547" x="6545263" y="2328863"/>
          <p14:tracePt t="85563" x="6553200" y="2328863"/>
          <p14:tracePt t="85585" x="6561138" y="2328863"/>
          <p14:tracePt t="85585" x="6569075" y="2328863"/>
          <p14:tracePt t="85631" x="6577013" y="2328863"/>
          <p14:tracePt t="85682" x="6584950" y="2328863"/>
          <p14:tracePt t="85706" x="6592888" y="2328863"/>
          <p14:tracePt t="85713" x="6600825" y="2328863"/>
          <p14:tracePt t="85765" x="6608763" y="2328863"/>
          <p14:tracePt t="86492" x="6616700" y="2328863"/>
          <p14:tracePt t="86508" x="6632575" y="2336800"/>
          <p14:tracePt t="86515" x="6632575" y="2344738"/>
          <p14:tracePt t="86529" x="6640513" y="2344738"/>
          <p14:tracePt t="86538" x="6656388" y="2352675"/>
          <p14:tracePt t="86545" x="6672263" y="2360613"/>
          <p14:tracePt t="86560" x="6688138" y="2360613"/>
          <p14:tracePt t="86567" x="6696075" y="2376488"/>
          <p14:tracePt t="86582" x="6704013" y="2376488"/>
          <p14:tracePt t="86597" x="6719888" y="2376488"/>
          <p14:tracePt t="86597" x="6735763" y="2376488"/>
          <p14:tracePt t="86598" x="6743700" y="2376488"/>
          <p14:tracePt t="86605" x="6759575" y="2376488"/>
          <p14:tracePt t="86628" x="6792913" y="2384425"/>
          <p14:tracePt t="86642" x="6816725" y="2384425"/>
          <p14:tracePt t="86644" x="6824663" y="2384425"/>
          <p14:tracePt t="86650" x="6840538" y="2384425"/>
          <p14:tracePt t="86657" x="6856413" y="2384425"/>
          <p14:tracePt t="86664" x="6864350" y="2384425"/>
          <p14:tracePt t="86672" x="6880225" y="2384425"/>
          <p14:tracePt t="86680" x="6896100" y="2384425"/>
          <p14:tracePt t="86695" x="6911975" y="2376488"/>
          <p14:tracePt t="86696" x="6919913" y="2360613"/>
          <p14:tracePt t="86704" x="6935788" y="2360613"/>
          <p14:tracePt t="86710" x="6951663" y="2352675"/>
          <p14:tracePt t="86717" x="6967538" y="2344738"/>
          <p14:tracePt t="86732" x="6975475" y="2344738"/>
          <p14:tracePt t="86740" x="6991350" y="2336800"/>
          <p14:tracePt t="86747" x="6999288" y="2320925"/>
          <p14:tracePt t="86748" x="7007225" y="2320925"/>
          <p14:tracePt t="86763" x="7023100" y="2312988"/>
          <p14:tracePt t="86770" x="7031038" y="2297113"/>
          <p14:tracePt t="86785" x="7038975" y="2297113"/>
          <p14:tracePt t="86785" x="7046913" y="2297113"/>
          <p14:tracePt t="86815" x="7054850" y="2281238"/>
          <p14:tracePt t="86830" x="7062788" y="2281238"/>
          <p14:tracePt t="86837" x="7070725" y="2273300"/>
          <p14:tracePt t="86860" x="7078663" y="2273300"/>
          <p14:tracePt t="86876" x="7086600" y="2265363"/>
          <p14:tracePt t="86882" x="7094538" y="2265363"/>
          <p14:tracePt t="86906" x="7102475" y="2249488"/>
          <p14:tracePt t="86912" x="7110413" y="2249488"/>
          <p14:tracePt t="86958" x="7118350" y="2241550"/>
          <p14:tracePt t="86973" x="7126288" y="2241550"/>
          <p14:tracePt t="87011" x="7126288" y="2233613"/>
          <p14:tracePt t="87025" x="7135813" y="2216150"/>
          <p14:tracePt t="87041" x="7143750" y="2208213"/>
          <p14:tracePt t="87055" x="7143750" y="2200275"/>
          <p14:tracePt t="87062" x="7143750" y="2192338"/>
          <p14:tracePt t="87085" x="7143750" y="2184400"/>
          <p14:tracePt t="87092" x="7151688" y="2184400"/>
          <p14:tracePt t="87093" x="7151688" y="2176463"/>
          <p14:tracePt t="87108" x="7151688" y="2168525"/>
          <p14:tracePt t="87115" x="7159625" y="2168525"/>
          <p14:tracePt t="87152" x="7159625" y="2160588"/>
          <p14:tracePt t="87161" x="7159625" y="2152650"/>
          <p14:tracePt t="87198" x="7159625" y="2144713"/>
          <p14:tracePt t="87213" x="7159625" y="2136775"/>
          <p14:tracePt t="87250" x="7159625" y="2120900"/>
          <p14:tracePt t="87273" x="7159625" y="2112963"/>
          <p14:tracePt t="87317" x="7159625" y="2105025"/>
          <p14:tracePt t="87340" x="7151688" y="2105025"/>
          <p14:tracePt t="87348" x="7151688" y="2097088"/>
          <p14:tracePt t="87370" x="7151688" y="2089150"/>
          <p14:tracePt t="87370" x="7143750" y="2089150"/>
          <p14:tracePt t="87407" x="7135813" y="2089150"/>
          <p14:tracePt t="87437" x="7126288" y="2089150"/>
          <p14:tracePt t="87454" x="7118350" y="2089150"/>
          <p14:tracePt t="87475" x="7110413" y="2089150"/>
          <p14:tracePt t="87550" x="7102475" y="2089150"/>
          <p14:tracePt t="87565" x="7102475" y="2097088"/>
          <p14:tracePt t="87579" x="7094538" y="2097088"/>
          <p14:tracePt t="87580" x="7086600" y="2105025"/>
          <p14:tracePt t="87596" x="7078663" y="2112963"/>
          <p14:tracePt t="87617" x="7070725" y="2120900"/>
          <p14:tracePt t="87618" x="7070725" y="2128838"/>
          <p14:tracePt t="87632" x="7062788" y="2128838"/>
          <p14:tracePt t="87647" x="7062788" y="2136775"/>
          <p14:tracePt t="87648" x="7054850" y="2136775"/>
          <p14:tracePt t="87654" x="7054850" y="2144713"/>
          <p14:tracePt t="87684" x="7054850" y="2152650"/>
          <p14:tracePt t="87708" x="7046913" y="2160588"/>
          <p14:tracePt t="87709" x="7046913" y="2168525"/>
          <p14:tracePt t="87738" x="7038975" y="2176463"/>
          <p14:tracePt t="87739" x="7038975" y="2184400"/>
          <p14:tracePt t="87752" x="7038975" y="2200275"/>
          <p14:tracePt t="87767" x="7031038" y="2208213"/>
          <p14:tracePt t="87782" x="7031038" y="2216150"/>
          <p14:tracePt t="87797" x="7031038" y="2224088"/>
          <p14:tracePt t="87805" x="7031038" y="2233613"/>
          <p14:tracePt t="87819" x="7031038" y="2241550"/>
          <p14:tracePt t="87843" x="7031038" y="2249488"/>
          <p14:tracePt t="87858" x="7031038" y="2257425"/>
          <p14:tracePt t="87880" x="7031038" y="2265363"/>
          <p14:tracePt t="87895" x="7038975" y="2273300"/>
          <p14:tracePt t="87902" x="7038975" y="2281238"/>
          <p14:tracePt t="87910" x="7038975" y="2289175"/>
          <p14:tracePt t="87925" x="7046913" y="2297113"/>
          <p14:tracePt t="87926" x="7054850" y="2305050"/>
          <p14:tracePt t="87932" x="7054850" y="2312988"/>
          <p14:tracePt t="87940" x="7062788" y="2312988"/>
          <p14:tracePt t="87947" x="7062788" y="2320925"/>
          <p14:tracePt t="87970" x="7070725" y="2320925"/>
          <p14:tracePt t="87985" x="7070725" y="2328863"/>
          <p14:tracePt t="87985" x="7086600" y="2336800"/>
          <p14:tracePt t="88000" x="7094538" y="2336800"/>
          <p14:tracePt t="88015" x="7102475" y="2336800"/>
          <p14:tracePt t="88030" x="7110413" y="2344738"/>
          <p14:tracePt t="88037" x="7118350" y="2344738"/>
          <p14:tracePt t="88052" x="7126288" y="2344738"/>
          <p14:tracePt t="88067" x="7135813" y="2344738"/>
          <p14:tracePt t="88074" x="7143750" y="2352675"/>
          <p14:tracePt t="88082" x="7151688" y="2352675"/>
          <p14:tracePt t="88090" x="7159625" y="2352675"/>
          <p14:tracePt t="88097" x="7159625" y="2360613"/>
          <p14:tracePt t="88105" x="7175500" y="2360613"/>
          <p14:tracePt t="88120" x="7183438" y="2360613"/>
          <p14:tracePt t="88128" x="7199313" y="2368550"/>
          <p14:tracePt t="88150" x="7215188" y="2368550"/>
          <p14:tracePt t="88158" x="7223125" y="2368550"/>
          <p14:tracePt t="88165" x="7239000" y="2368550"/>
          <p14:tracePt t="88180" x="7246938" y="2368550"/>
          <p14:tracePt t="88202" x="7254875" y="2368550"/>
          <p14:tracePt t="88217" x="7262813" y="2368550"/>
          <p14:tracePt t="88225" x="7270750" y="2368550"/>
          <p14:tracePt t="88247" x="7278688" y="2368550"/>
          <p14:tracePt t="88263" x="7286625" y="2368550"/>
          <p14:tracePt t="88270" x="7294563" y="2368550"/>
          <p14:tracePt t="88278" x="7302500" y="2368550"/>
          <p14:tracePt t="88293" x="7310438" y="2368550"/>
          <p14:tracePt t="88308" x="7318375" y="2360613"/>
          <p14:tracePt t="88323" x="7326313" y="2360613"/>
          <p14:tracePt t="88330" x="7334250" y="2360613"/>
          <p14:tracePt t="88345" x="7334250" y="2352675"/>
          <p14:tracePt t="88361" x="7342188" y="2352675"/>
          <p14:tracePt t="88361" x="7342188" y="2344738"/>
          <p14:tracePt t="88382" x="7350125" y="2344738"/>
          <p14:tracePt t="88405" x="7350125" y="2336800"/>
          <p14:tracePt t="88412" x="7350125" y="2328863"/>
          <p14:tracePt t="88428" x="7350125" y="2320925"/>
          <p14:tracePt t="88449" x="7350125" y="2312988"/>
          <p14:tracePt t="88458" x="7350125" y="2305050"/>
          <p14:tracePt t="88480" x="7350125" y="2297113"/>
          <p14:tracePt t="88487" x="7350125" y="2289175"/>
          <p14:tracePt t="88494" x="7350125" y="2281238"/>
          <p14:tracePt t="88517" x="7350125" y="2273300"/>
          <p14:tracePt t="88541" x="7350125" y="2265363"/>
          <p14:tracePt t="88547" x="7350125" y="2257425"/>
          <p14:tracePt t="88555" x="7350125" y="2249488"/>
          <p14:tracePt t="88585" x="7350125" y="2241550"/>
          <p14:tracePt t="88593" x="7342188" y="2241550"/>
          <p14:tracePt t="88595" x="7342188" y="2233613"/>
          <p14:tracePt t="88607" x="7334250" y="2224088"/>
          <p14:tracePt t="88615" x="7334250" y="2216150"/>
          <p14:tracePt t="88622" x="7326313" y="2216150"/>
          <p14:tracePt t="88637" x="7326313" y="2208213"/>
          <p14:tracePt t="88638" x="7318375" y="2200275"/>
          <p14:tracePt t="88652" x="7318375" y="2192338"/>
          <p14:tracePt t="88660" x="7310438" y="2184400"/>
          <p14:tracePt t="88675" x="7302500" y="2176463"/>
          <p14:tracePt t="88682" x="7294563" y="2168525"/>
          <p14:tracePt t="88705" x="7286625" y="2160588"/>
          <p14:tracePt t="88707" x="7286625" y="2152650"/>
          <p14:tracePt t="88728" x="7270750" y="2136775"/>
          <p14:tracePt t="88764" x="7270750" y="2128838"/>
          <p14:tracePt t="88772" x="7262813" y="2128838"/>
          <p14:tracePt t="88780" x="7262813" y="2120900"/>
          <p14:tracePt t="88795" x="7254875" y="2120900"/>
          <p14:tracePt t="88810" x="7254875" y="2112963"/>
          <p14:tracePt t="88811" x="7246938" y="2105025"/>
          <p14:tracePt t="88817" x="7239000" y="2105025"/>
          <p14:tracePt t="88841" x="7231063" y="2105025"/>
          <p14:tracePt t="88863" x="7223125" y="2105025"/>
          <p14:tracePt t="88915" x="7207250" y="2105025"/>
          <p14:tracePt t="88923" x="7199313" y="2105025"/>
          <p14:tracePt t="88937" x="7191375" y="2105025"/>
          <p14:tracePt t="88982" x="7183438" y="2105025"/>
          <p14:tracePt t="89005" x="7175500" y="2105025"/>
          <p14:tracePt t="89035" x="7167563" y="2105025"/>
          <p14:tracePt t="89073" x="7159625" y="2105025"/>
          <p14:tracePt t="89147" x="7151688" y="2105025"/>
          <p14:tracePt t="89207" x="7143750" y="2105025"/>
          <p14:tracePt t="89215" x="7135813" y="2105025"/>
          <p14:tracePt t="89260" x="7126288" y="2105025"/>
          <p14:tracePt t="89282" x="7118350" y="2112963"/>
          <p14:tracePt t="89312" x="7110413" y="2112963"/>
          <p14:tracePt t="89339" x="7102475" y="2120900"/>
          <p14:tracePt t="89350" x="7102475" y="2128838"/>
          <p14:tracePt t="89357" x="7094538" y="2136775"/>
          <p14:tracePt t="89402" x="7094538" y="2144713"/>
          <p14:tracePt t="89425" x="7094538" y="2152650"/>
          <p14:tracePt t="89447" x="7094538" y="2160588"/>
          <p14:tracePt t="89455" x="7094538" y="2168525"/>
          <p14:tracePt t="89477" x="7094538" y="2176463"/>
          <p14:tracePt t="89493" x="7094538" y="2184400"/>
          <p14:tracePt t="89508" x="7094538" y="2192338"/>
          <p14:tracePt t="89537" x="7094538" y="2200275"/>
          <p14:tracePt t="89538" x="7094538" y="2208213"/>
          <p14:tracePt t="89540" x="7094538" y="2224088"/>
          <p14:tracePt t="89560" x="7094538" y="2257425"/>
          <p14:tracePt t="89567" x="7094538" y="2265363"/>
          <p14:tracePt t="89582" x="7094538" y="2281238"/>
          <p14:tracePt t="89589" x="7094538" y="2297113"/>
          <p14:tracePt t="89605" x="7094538" y="2305050"/>
          <p14:tracePt t="89612" x="7094538" y="2312988"/>
          <p14:tracePt t="89627" x="7094538" y="2320925"/>
          <p14:tracePt t="89627" x="7110413" y="2336800"/>
          <p14:tracePt t="89643" x="7118350" y="2344738"/>
          <p14:tracePt t="89650" x="7126288" y="2352675"/>
          <p14:tracePt t="89687" x="7135813" y="2352675"/>
          <p14:tracePt t="89710" x="7135813" y="2360613"/>
          <p14:tracePt t="89747" x="7143750" y="2360613"/>
          <p14:tracePt t="99711" x="7070725" y="2432050"/>
          <p14:tracePt t="99713" x="6769100" y="2632075"/>
          <p14:tracePt t="99716" x="6719888" y="2655888"/>
          <p14:tracePt t="99717" x="6616700" y="2695575"/>
          <p14:tracePt t="99723" x="6569075" y="2711450"/>
          <p14:tracePt t="99739" x="6537325" y="2719388"/>
          <p14:tracePt t="99746" x="6529388" y="2727325"/>
          <p14:tracePt t="99753" x="6513513" y="2727325"/>
          <p14:tracePt t="99761" x="6505575" y="2727325"/>
          <p14:tracePt t="99768" x="6497638" y="2735263"/>
          <p14:tracePt t="99776" x="6473825" y="2735263"/>
          <p14:tracePt t="99791" x="6465888" y="2743200"/>
          <p14:tracePt t="99792" x="6442075" y="2743200"/>
          <p14:tracePt t="99798" x="6418263" y="2743200"/>
          <p14:tracePt t="99806" x="6402388" y="2759075"/>
          <p14:tracePt t="99813" x="6369050" y="2759075"/>
          <p14:tracePt t="99820" x="6321425" y="2774950"/>
          <p14:tracePt t="99829" x="6289675" y="2774950"/>
          <p14:tracePt t="99844" x="6210300" y="2790825"/>
          <p14:tracePt t="99851" x="6178550" y="2798763"/>
          <p14:tracePt t="99858" x="6138863" y="2798763"/>
          <p14:tracePt t="99866" x="6099175" y="2798763"/>
          <p14:tracePt t="99883" x="6018213" y="2806700"/>
          <p14:tracePt t="99895" x="5962650" y="2830513"/>
          <p14:tracePt t="99896" x="5915025" y="2838450"/>
          <p14:tracePt t="99911" x="5875338" y="2846388"/>
          <p14:tracePt t="99918" x="5803900" y="2862263"/>
          <p14:tracePt t="99926" x="5748338" y="2870200"/>
          <p14:tracePt t="99941" x="5716588" y="2878138"/>
          <p14:tracePt t="99941" x="5659438" y="2886075"/>
          <p14:tracePt t="99963" x="5611813" y="2894013"/>
          <p14:tracePt t="99965" x="5492750" y="2927350"/>
          <p14:tracePt t="99971" x="5437188" y="2943225"/>
          <p14:tracePt t="99978" x="5389563" y="2959100"/>
          <p14:tracePt t="99986" x="5318125" y="2974975"/>
          <p14:tracePt t="99993" x="5245100" y="2990850"/>
          <p14:tracePt t="100016" x="5181600" y="2998788"/>
          <p14:tracePt t="100023" x="5054600" y="3014663"/>
          <p14:tracePt t="100024" x="4999038" y="3022600"/>
          <p14:tracePt t="100046" x="4862513" y="3030538"/>
          <p14:tracePt t="100068" x="4791075" y="3030538"/>
          <p14:tracePt t="100069" x="4759325" y="3030538"/>
          <p14:tracePt t="100076" x="4727575" y="3030538"/>
          <p14:tracePt t="100084" x="4664075" y="3030538"/>
          <p14:tracePt t="100091" x="4632325" y="3030538"/>
          <p14:tracePt t="100105" x="4616450" y="3030538"/>
          <p14:tracePt t="100106" x="4584700" y="3030538"/>
          <p14:tracePt t="100136" x="4551363" y="3022600"/>
          <p14:tracePt t="100137" x="4535488" y="3014663"/>
          <p14:tracePt t="100137" x="4503738" y="3006725"/>
          <p14:tracePt t="100151" x="4416425" y="2974975"/>
          <p14:tracePt t="100158" x="4376738" y="2967038"/>
          <p14:tracePt t="100173" x="4321175" y="2943225"/>
          <p14:tracePt t="100174" x="4305300" y="2943225"/>
          <p14:tracePt t="100188" x="4257675" y="2943225"/>
          <p14:tracePt t="100196" x="4217988" y="2935288"/>
          <p14:tracePt t="100197" x="4160838" y="2927350"/>
          <p14:tracePt t="100204" x="4113213" y="2919413"/>
          <p14:tracePt t="100211" x="4049713" y="2909888"/>
          <p14:tracePt t="100226" x="3970338" y="2894013"/>
          <p14:tracePt t="100241" x="3898900" y="2878138"/>
          <p14:tracePt t="100248" x="3867150" y="2870200"/>
          <p14:tracePt t="100256" x="3833813" y="2870200"/>
          <p14:tracePt t="100264" x="3810000" y="2870200"/>
          <p14:tracePt t="100271" x="3786188" y="2870200"/>
          <p14:tracePt t="100278" x="3778250" y="2862263"/>
          <p14:tracePt t="100294" x="3762375" y="2862263"/>
          <p14:tracePt t="100610" x="3770313" y="2862263"/>
          <p14:tracePt t="100616" x="3778250" y="2862263"/>
          <p14:tracePt t="100638" x="3786188" y="2854325"/>
          <p14:tracePt t="100646" x="3802063" y="2854325"/>
          <p14:tracePt t="100661" x="3810000" y="2854325"/>
          <p14:tracePt t="100661" x="3817938" y="2854325"/>
          <p14:tracePt t="100668" x="3833813" y="2854325"/>
          <p14:tracePt t="100683" x="3843338" y="2854325"/>
          <p14:tracePt t="100691" x="3875088" y="2854325"/>
          <p14:tracePt t="100698" x="3883025" y="2854325"/>
          <p14:tracePt t="100705" x="3890963" y="2854325"/>
          <p14:tracePt t="100713" x="3898900" y="2854325"/>
          <p14:tracePt t="100728" x="3906838" y="2854325"/>
          <p14:tracePt t="100729" x="3914775" y="2854325"/>
          <p14:tracePt t="100751" x="3938588" y="2854325"/>
          <p14:tracePt t="100752" x="3946525" y="2854325"/>
          <p14:tracePt t="100758" x="3954463" y="2854325"/>
          <p14:tracePt t="100781" x="3970338" y="2854325"/>
          <p14:tracePt t="100782" x="3978275" y="2854325"/>
          <p14:tracePt t="100797" x="3986213" y="2854325"/>
          <p14:tracePt t="100803" x="3994150" y="2854325"/>
          <p14:tracePt t="100818" x="4002088" y="2854325"/>
          <p14:tracePt t="100833" x="4010025" y="2854325"/>
          <p14:tracePt t="100848" x="4017963" y="2854325"/>
          <p14:tracePt t="100849" x="4025900" y="2854325"/>
          <p14:tracePt t="100870" x="4033838" y="2854325"/>
          <p14:tracePt t="100878" x="4041775" y="2854325"/>
          <p14:tracePt t="100901" x="4049713" y="2854325"/>
          <p14:tracePt t="100902" x="4057650" y="2854325"/>
          <p14:tracePt t="100916" x="4065588" y="2854325"/>
          <p14:tracePt t="100918" x="4073525" y="2854325"/>
          <p14:tracePt t="100923" x="4089400" y="2854325"/>
          <p14:tracePt t="100930" x="4105275" y="2854325"/>
          <p14:tracePt t="100938" x="4121150" y="2854325"/>
          <p14:tracePt t="100968" x="4152900" y="2854325"/>
          <p14:tracePt t="100969" x="4176713" y="2854325"/>
          <p14:tracePt t="100970" x="4192588" y="2854325"/>
          <p14:tracePt t="100984" x="4233863" y="2854325"/>
          <p14:tracePt t="100991" x="4257675" y="2854325"/>
          <p14:tracePt t="100999" x="4273550" y="2854325"/>
          <p14:tracePt t="101006" x="4297363" y="2854325"/>
          <p14:tracePt t="101014" x="4313238" y="2854325"/>
          <p14:tracePt t="101029" x="4352925" y="2854325"/>
          <p14:tracePt t="101036" x="4368800" y="2854325"/>
          <p14:tracePt t="101051" x="4384675" y="2854325"/>
          <p14:tracePt t="101058" x="4408488" y="2854325"/>
          <p14:tracePt t="101073" x="4424363" y="2854325"/>
          <p14:tracePt t="101097" x="4432300" y="2854325"/>
          <p14:tracePt t="101290" x="4424363" y="2854325"/>
          <p14:tracePt t="101291" x="4408488" y="2854325"/>
          <p14:tracePt t="101306" x="4392613" y="2854325"/>
          <p14:tracePt t="101307" x="4360863" y="2854325"/>
          <p14:tracePt t="101314" x="4337050" y="2854325"/>
          <p14:tracePt t="101336" x="4313238" y="2854325"/>
          <p14:tracePt t="101336" x="4225925" y="2878138"/>
          <p14:tracePt t="101343" x="4200525" y="2886075"/>
          <p14:tracePt t="101352" x="4176713" y="2886075"/>
          <p14:tracePt t="101358" x="4152900" y="2886075"/>
          <p14:tracePt t="101366" x="4137025" y="2894013"/>
          <p14:tracePt t="101373" x="4113213" y="2901950"/>
          <p14:tracePt t="101380" x="4089400" y="2909888"/>
          <p14:tracePt t="101400" x="4065588" y="2909888"/>
          <p14:tracePt t="101405" x="4010025" y="2919413"/>
          <p14:tracePt t="101411" x="3994150" y="2927350"/>
          <p14:tracePt t="101419" x="3978275" y="2935288"/>
          <p14:tracePt t="101426" x="3962400" y="2935288"/>
          <p14:tracePt t="101434" x="3946525" y="2935288"/>
          <p14:tracePt t="101448" x="3930650" y="2935288"/>
          <p14:tracePt t="101456" x="3922713" y="2943225"/>
          <p14:tracePt t="101471" x="3906838" y="2943225"/>
          <p14:tracePt t="101472" x="3898900" y="2943225"/>
          <p14:tracePt t="101478" x="3890963" y="2943225"/>
          <p14:tracePt t="101501" x="3883025" y="2943225"/>
          <p14:tracePt t="101516" x="3875088" y="2943225"/>
          <p14:tracePt t="101524" x="3867150" y="2943225"/>
          <p14:tracePt t="101575" x="3859213" y="2943225"/>
          <p14:tracePt t="102926" x="3859213" y="2935288"/>
          <p14:tracePt t="102941" x="3859213" y="2927350"/>
          <p14:tracePt t="102971" x="3859213" y="2919413"/>
          <p14:tracePt t="102972" x="3859213" y="2909888"/>
          <p14:tracePt t="103001" x="3859213" y="2901950"/>
          <p14:tracePt t="105283" x="3883025" y="2901950"/>
          <p14:tracePt t="105284" x="3914775" y="2894013"/>
          <p14:tracePt t="105285" x="3946525" y="2894013"/>
          <p14:tracePt t="105288" x="3954463" y="2894013"/>
          <p14:tracePt t="105298" x="3978275" y="2909888"/>
          <p14:tracePt t="105304" x="3994150" y="2919413"/>
          <p14:tracePt t="105312" x="4002088" y="2919413"/>
          <p14:tracePt t="105318" x="4010025" y="2919413"/>
          <p14:tracePt t="105327" x="4025900" y="2927350"/>
          <p14:tracePt t="105333" x="4025900" y="2935288"/>
          <p14:tracePt t="105355" x="4041775" y="2935288"/>
          <p14:tracePt t="105356" x="4049713" y="2935288"/>
          <p14:tracePt t="105358" x="4065588" y="2943225"/>
          <p14:tracePt t="105363" x="4081463" y="2943225"/>
          <p14:tracePt t="105371" x="4105275" y="2951163"/>
          <p14:tracePt t="105378" x="4129088" y="2951163"/>
          <p14:tracePt t="105386" x="4144963" y="2951163"/>
          <p14:tracePt t="105393" x="4176713" y="2951163"/>
          <p14:tracePt t="105408" x="4210050" y="2959100"/>
          <p14:tracePt t="105409" x="4241800" y="2959100"/>
          <p14:tracePt t="105416" x="4273550" y="2959100"/>
          <p14:tracePt t="105423" x="4297363" y="2959100"/>
          <p14:tracePt t="105431" x="4321175" y="2959100"/>
          <p14:tracePt t="105438" x="4344988" y="2959100"/>
          <p14:tracePt t="105453" x="4368800" y="2959100"/>
          <p14:tracePt t="105454" x="4384675" y="2959100"/>
          <p14:tracePt t="105468" x="4432300" y="2959100"/>
          <p14:tracePt t="105477" x="4448175" y="2959100"/>
          <p14:tracePt t="105499" x="4479925" y="2959100"/>
          <p14:tracePt t="105521" x="4503738" y="2959100"/>
          <p14:tracePt t="105522" x="4519613" y="2951163"/>
          <p14:tracePt t="105528" x="4527550" y="2943225"/>
          <p14:tracePt t="105536" x="4543425" y="2935288"/>
          <p14:tracePt t="105543" x="4551363" y="2927350"/>
          <p14:tracePt t="105551" x="4559300" y="2919413"/>
          <p14:tracePt t="105566" x="4584700" y="2886075"/>
          <p14:tracePt t="105573" x="4600575" y="2878138"/>
          <p14:tracePt t="105581" x="4616450" y="2870200"/>
          <p14:tracePt t="105588" x="4624388" y="2854325"/>
          <p14:tracePt t="105596" x="4648200" y="2846388"/>
          <p14:tracePt t="105603" x="4656138" y="2830513"/>
          <p14:tracePt t="105619" x="4664075" y="2822575"/>
          <p14:tracePt t="105620" x="4679950" y="2806700"/>
          <p14:tracePt t="105633" x="4695825" y="2798763"/>
          <p14:tracePt t="105634" x="4711700" y="2782888"/>
          <p14:tracePt t="105648" x="4719638" y="2774950"/>
          <p14:tracePt t="105656" x="4735513" y="2767013"/>
          <p14:tracePt t="105686" x="4759325" y="2751138"/>
          <p14:tracePt t="105687" x="4775200" y="2735263"/>
          <p14:tracePt t="105702" x="4791075" y="2719388"/>
          <p14:tracePt t="105724" x="4799013" y="2719388"/>
          <p14:tracePt t="106009" x="4799013" y="2727325"/>
          <p14:tracePt t="106016" x="4799013" y="2743200"/>
          <p14:tracePt t="106023" x="4799013" y="2751138"/>
          <p14:tracePt t="106030" x="4799013" y="2774950"/>
          <p14:tracePt t="106054" x="4799013" y="2798763"/>
          <p14:tracePt t="106061" x="4799013" y="2814638"/>
          <p14:tracePt t="106078" x="4799013" y="2846388"/>
          <p14:tracePt t="106083" x="4799013" y="2854325"/>
          <p14:tracePt t="106098" x="4799013" y="2862263"/>
          <p14:tracePt t="106181" x="4799013" y="2870200"/>
          <p14:tracePt t="107007" x="4806950" y="2870200"/>
          <p14:tracePt t="107021" x="4822825" y="2870200"/>
          <p14:tracePt t="107030" x="4830763" y="2862263"/>
          <p14:tracePt t="107037" x="4846638" y="2854325"/>
          <p14:tracePt t="107044" x="4854575" y="2854325"/>
          <p14:tracePt t="107059" x="4886325" y="2830513"/>
          <p14:tracePt t="107074" x="4918075" y="2830513"/>
          <p14:tracePt t="107074" x="4933950" y="2822575"/>
          <p14:tracePt t="107081" x="4951413" y="2814638"/>
          <p14:tracePt t="107088" x="4959350" y="2814638"/>
          <p14:tracePt t="107096" x="4975225" y="2806700"/>
          <p14:tracePt t="107111" x="4991100" y="2798763"/>
          <p14:tracePt t="107119" x="5014913" y="2790825"/>
          <p14:tracePt t="107133" x="5030788" y="2790825"/>
          <p14:tracePt t="107134" x="5046663" y="2790825"/>
          <p14:tracePt t="107141" x="5054600" y="2790825"/>
          <p14:tracePt t="107163" x="5086350" y="2782888"/>
          <p14:tracePt t="107164" x="5102225" y="2782888"/>
          <p14:tracePt t="107179" x="5118100" y="2774950"/>
          <p14:tracePt t="107185" x="5133975" y="2774950"/>
          <p14:tracePt t="107200" x="5141913" y="2774950"/>
          <p14:tracePt t="107223" x="5149850" y="2774950"/>
          <p14:tracePt t="107231" x="5157788" y="2774950"/>
          <p14:tracePt t="107485" x="5157788" y="2782888"/>
          <p14:tracePt t="107516" x="5157788" y="2798763"/>
          <p14:tracePt t="107517" x="5157788" y="2806700"/>
          <p14:tracePt t="107523" x="5157788" y="2814638"/>
          <p14:tracePt t="107538" x="5157788" y="2822575"/>
          <p14:tracePt t="107562" x="5157788" y="2830513"/>
          <p14:tracePt t="107576" x="5157788" y="2838450"/>
          <p14:tracePt t="107583" x="5157788" y="2846388"/>
          <p14:tracePt t="111786" x="5054600" y="2846388"/>
          <p14:tracePt t="111787" x="4727575" y="2862263"/>
          <p14:tracePt t="111788" x="4616450" y="2862263"/>
          <p14:tracePt t="111791" x="4543425" y="2862263"/>
          <p14:tracePt t="111791" x="4471988" y="2870200"/>
          <p14:tracePt t="111799" x="4408488" y="2870200"/>
          <p14:tracePt t="111807" x="4360863" y="2870200"/>
          <p14:tracePt t="111813" x="4321175" y="2870200"/>
          <p14:tracePt t="111821" x="4289425" y="2870200"/>
          <p14:tracePt t="111828" x="4273550" y="2870200"/>
          <p14:tracePt t="111836" x="4241800" y="2878138"/>
          <p14:tracePt t="111852" x="4217988" y="2878138"/>
          <p14:tracePt t="111858" x="4210050" y="2886075"/>
          <p14:tracePt t="111881" x="4200525" y="2886075"/>
          <p14:tracePt t="111888" x="4192588" y="2886075"/>
          <p14:tracePt t="111907" x="4152900" y="2894013"/>
          <p14:tracePt t="111927" x="4113213" y="2894013"/>
          <p14:tracePt t="111934" x="4089400" y="2894013"/>
          <p14:tracePt t="111948" x="4065588" y="2894013"/>
          <p14:tracePt t="111956" x="4033838" y="2894013"/>
          <p14:tracePt t="111957" x="3986213" y="2894013"/>
          <p14:tracePt t="111963" x="3930650" y="2894013"/>
          <p14:tracePt t="111971" x="3890963" y="2894013"/>
          <p14:tracePt t="111978" x="3833813" y="2878138"/>
          <p14:tracePt t="112002" x="3754438" y="2870200"/>
          <p14:tracePt t="112016" x="3690938" y="2870200"/>
          <p14:tracePt t="112017" x="3675063" y="2870200"/>
          <p14:tracePt t="112024" x="3643313" y="2870200"/>
          <p14:tracePt t="112033" x="3627438" y="2870200"/>
          <p14:tracePt t="112038" x="3611563" y="2870200"/>
          <p14:tracePt t="112046" x="3603625" y="2870200"/>
          <p14:tracePt t="112054" x="3595688" y="2870200"/>
          <p14:tracePt t="112068" x="3587750" y="2870200"/>
          <p14:tracePt t="112069" x="3571875" y="2870200"/>
          <p14:tracePt t="112084" x="3563938" y="2870200"/>
          <p14:tracePt t="112091" x="3556000" y="2870200"/>
          <p14:tracePt t="112106" x="3548063" y="2870200"/>
          <p14:tracePt t="112121" x="3540125" y="2870200"/>
          <p14:tracePt t="112369" x="3548063" y="2870200"/>
          <p14:tracePt t="112376" x="3556000" y="2870200"/>
          <p14:tracePt t="112384" x="3563938" y="2870200"/>
          <p14:tracePt t="112399" x="3579813" y="2870200"/>
          <p14:tracePt t="112407" x="3587750" y="2870200"/>
          <p14:tracePt t="112413" x="3595688" y="2870200"/>
          <p14:tracePt t="112436" x="3603625" y="2870200"/>
          <p14:tracePt t="112443" x="3611563" y="2870200"/>
          <p14:tracePt t="112451" x="3619500" y="2870200"/>
          <p14:tracePt t="112458" x="3627438" y="2870200"/>
          <p14:tracePt t="112466" x="3643313" y="2870200"/>
          <p14:tracePt t="112474" x="3651250" y="2870200"/>
          <p14:tracePt t="112481" x="3659188" y="2870200"/>
          <p14:tracePt t="112495" x="3667125" y="2870200"/>
          <p14:tracePt t="112504" x="3683000" y="2870200"/>
          <p14:tracePt t="112505" x="3706813" y="2870200"/>
          <p14:tracePt t="112511" x="3722688" y="2878138"/>
          <p14:tracePt t="112519" x="3730625" y="2878138"/>
          <p14:tracePt t="112526" x="3738563" y="2878138"/>
          <p14:tracePt t="112534" x="3762375" y="2878138"/>
          <p14:tracePt t="112541" x="3778250" y="2878138"/>
          <p14:tracePt t="112557" x="3794125" y="2878138"/>
          <p14:tracePt t="112557" x="3802063" y="2878138"/>
          <p14:tracePt t="112570" x="3817938" y="2878138"/>
          <p14:tracePt t="112572" x="3833813" y="2878138"/>
          <p14:tracePt t="112578" x="3843338" y="2886075"/>
          <p14:tracePt t="112586" x="3851275" y="2886075"/>
          <p14:tracePt t="112594" x="3859213" y="2886075"/>
          <p14:tracePt t="112601" x="3867150" y="2886075"/>
          <p14:tracePt t="112608" x="3875088" y="2886075"/>
          <p14:tracePt t="112624" x="3890963" y="2886075"/>
          <p14:tracePt t="112625" x="3898900" y="2894013"/>
          <p14:tracePt t="112631" x="3906838" y="2894013"/>
          <p14:tracePt t="112639" x="3914775" y="2894013"/>
          <p14:tracePt t="112646" x="3930650" y="2894013"/>
          <p14:tracePt t="112661" x="3946525" y="2894013"/>
          <p14:tracePt t="112670" x="3962400" y="2894013"/>
          <p14:tracePt t="112684" x="3994150" y="2894013"/>
          <p14:tracePt t="112684" x="4002088" y="2894013"/>
          <p14:tracePt t="112691" x="4017963" y="2894013"/>
          <p14:tracePt t="112714" x="4041775" y="2894013"/>
          <p14:tracePt t="112728" x="4065588" y="2894013"/>
          <p14:tracePt t="112729" x="4081463" y="2894013"/>
          <p14:tracePt t="112736" x="4089400" y="2894013"/>
          <p14:tracePt t="112744" x="4097338" y="2894013"/>
          <p14:tracePt t="112751" x="4105275" y="2894013"/>
          <p14:tracePt t="112758" x="4113213" y="2894013"/>
          <p14:tracePt t="112766" x="4121150" y="2894013"/>
          <p14:tracePt t="112781" x="4129088" y="2901950"/>
          <p14:tracePt t="112788" x="4137025" y="2901950"/>
          <p14:tracePt t="112789" x="4152900" y="2901950"/>
          <p14:tracePt t="112796" x="4168775" y="2901950"/>
          <p14:tracePt t="112818" x="4176713" y="2901950"/>
          <p14:tracePt t="112849" x="4192588" y="2901950"/>
          <p14:tracePt t="112849" x="4217988" y="2901950"/>
          <p14:tracePt t="112850" x="4233863" y="2901950"/>
          <p14:tracePt t="112864" x="4281488" y="2901950"/>
          <p14:tracePt t="112871" x="4297363" y="2901950"/>
          <p14:tracePt t="112886" x="4305300" y="2901950"/>
          <p14:tracePt t="112887" x="4313238" y="2901950"/>
          <p14:tracePt t="112905" x="4321175" y="2909888"/>
          <p14:tracePt t="112908" x="4329113" y="2909888"/>
          <p14:tracePt t="112916" x="4337050" y="2909888"/>
          <p14:tracePt t="112939" x="4344988" y="2909888"/>
          <p14:tracePt t="112946" x="4352925" y="2909888"/>
          <p14:tracePt t="112968" x="4360863" y="2909888"/>
          <p14:tracePt t="113022" x="4368800" y="2909888"/>
          <p14:tracePt t="113058" x="4376738" y="2909888"/>
          <p14:tracePt t="113081" x="4384675" y="2909888"/>
          <p14:tracePt t="113089" x="4400550" y="2909888"/>
          <p14:tracePt t="113096" x="4408488" y="2909888"/>
          <p14:tracePt t="113103" x="4416425" y="2919413"/>
          <p14:tracePt t="113111" x="4432300" y="2919413"/>
          <p14:tracePt t="113127" x="4456113" y="2919413"/>
          <p14:tracePt t="113134" x="4464050" y="2919413"/>
          <p14:tracePt t="113141" x="4479925" y="2919413"/>
          <p14:tracePt t="113149" x="4495800" y="2919413"/>
          <p14:tracePt t="113164" x="4503738" y="2919413"/>
          <p14:tracePt t="113164" x="4511675" y="2919413"/>
          <p14:tracePt t="113179" x="4543425" y="2919413"/>
          <p14:tracePt t="113187" x="4559300" y="2919413"/>
          <p14:tracePt t="113194" x="4567238" y="2919413"/>
          <p14:tracePt t="113201" x="4584700" y="2919413"/>
          <p14:tracePt t="113216" x="4600575" y="2919413"/>
          <p14:tracePt t="113217" x="4624388" y="2919413"/>
          <p14:tracePt t="113224" x="4632325" y="2919413"/>
          <p14:tracePt t="113231" x="4648200" y="2919413"/>
          <p14:tracePt t="113239" x="4656138" y="2919413"/>
          <p14:tracePt t="113246" x="4664075" y="2919413"/>
          <p14:tracePt t="113269" x="4672013" y="2919413"/>
          <p14:tracePt t="113276" x="4679950" y="2919413"/>
          <p14:tracePt t="113291" x="4687888" y="2919413"/>
          <p14:tracePt t="113293" x="4695825" y="2919413"/>
          <p14:tracePt t="113314" x="4711700" y="2919413"/>
          <p14:tracePt t="113328" x="4719638" y="2919413"/>
          <p14:tracePt t="113337" x="4727575" y="2919413"/>
          <p14:tracePt t="113351" x="4735513" y="2919413"/>
          <p14:tracePt t="113403" x="4743450" y="2919413"/>
          <p14:tracePt t="113426" x="4751388" y="2919413"/>
          <p14:tracePt t="113441" x="4759325" y="2919413"/>
          <p14:tracePt t="113487" x="4767263" y="2919413"/>
          <p14:tracePt t="113516" x="4775200" y="2919413"/>
          <p14:tracePt t="113539" x="4783138" y="2919413"/>
          <p14:tracePt t="113547" x="4791075" y="2919413"/>
          <p14:tracePt t="113562" x="4799013" y="2919413"/>
          <p14:tracePt t="113569" x="4806950" y="2919413"/>
          <p14:tracePt t="113583" x="4822825" y="2919413"/>
          <p14:tracePt t="113614" x="4830763" y="2919413"/>
          <p14:tracePt t="113616" x="4846638" y="2919413"/>
          <p14:tracePt t="113621" x="4854575" y="2919413"/>
          <p14:tracePt t="113637" x="4862513" y="2919413"/>
          <p14:tracePt t="113651" x="4870450" y="2919413"/>
          <p14:tracePt t="113659" x="4878388" y="2919413"/>
          <p14:tracePt t="113674" x="4886325" y="2919413"/>
          <p14:tracePt t="113689" x="4902200" y="2919413"/>
          <p14:tracePt t="113703" x="4910138" y="2919413"/>
          <p14:tracePt t="113711" x="4918075" y="2919413"/>
          <p14:tracePt t="113726" x="4933950" y="2919413"/>
          <p14:tracePt t="113734" x="4943475" y="2919413"/>
          <p14:tracePt t="113748" x="4951413" y="2919413"/>
          <p14:tracePt t="113756" x="4959350" y="2919413"/>
          <p14:tracePt t="113772" x="4975225" y="2919413"/>
          <p14:tracePt t="113787" x="4983163" y="2919413"/>
          <p14:tracePt t="113794" x="4991100" y="2919413"/>
          <p14:tracePt t="113802" x="4999038" y="2919413"/>
          <p14:tracePt t="113809" x="5006975" y="2919413"/>
          <p14:tracePt t="113831" x="5014913" y="2919413"/>
          <p14:tracePt t="113840" x="5022850" y="2919413"/>
          <p14:tracePt t="113853" x="5030788" y="2919413"/>
          <p14:tracePt t="113869" x="5038725" y="2919413"/>
          <p14:tracePt t="113906" x="5054600" y="2919413"/>
          <p14:tracePt t="113907" x="5062538" y="2919413"/>
          <p14:tracePt t="113922" x="5070475" y="2919413"/>
          <p14:tracePt t="113943" x="5094288" y="2919413"/>
          <p14:tracePt t="113959" x="5102225" y="2919413"/>
          <p14:tracePt t="114147" x="5086350" y="2919413"/>
          <p14:tracePt t="114155" x="5070475" y="2927350"/>
          <p14:tracePt t="114169" x="5030788" y="2927350"/>
          <p14:tracePt t="114184" x="4983163" y="2935288"/>
          <p14:tracePt t="114191" x="4959350" y="2935288"/>
          <p14:tracePt t="114199" x="4943475" y="2935288"/>
          <p14:tracePt t="114206" x="4918075" y="2943225"/>
          <p14:tracePt t="114214" x="4886325" y="2943225"/>
          <p14:tracePt t="114222" x="4862513" y="2943225"/>
          <p14:tracePt t="114236" x="4838700" y="2951163"/>
          <p14:tracePt t="114244" x="4822825" y="2951163"/>
          <p14:tracePt t="114244" x="4814888" y="2951163"/>
          <p14:tracePt t="114252" x="4806950" y="2951163"/>
          <p14:tracePt t="114259" x="4791075" y="2951163"/>
          <p14:tracePt t="114266" x="4783138" y="2951163"/>
          <p14:tracePt t="114289" x="4775200" y="2951163"/>
          <p14:tracePt t="114296" x="4767263" y="2951163"/>
          <p14:tracePt t="114326" x="4759325" y="2951163"/>
          <p14:tracePt t="114349" x="4751388" y="2951163"/>
          <p14:tracePt t="114379" x="4743450" y="2951163"/>
          <p14:tracePt t="114409" x="4735513" y="2951163"/>
          <p14:tracePt t="114454" x="4727575" y="2951163"/>
          <p14:tracePt t="114461" x="4719638" y="2951163"/>
          <p14:tracePt t="114462" x="4711700" y="2951163"/>
          <p14:tracePt t="114476" x="4703763" y="2951163"/>
          <p14:tracePt t="114513" x="4695825" y="2943225"/>
          <p14:tracePt t="114820" x="4711700" y="2943225"/>
          <p14:tracePt t="114828" x="4727575" y="2935288"/>
          <p14:tracePt t="114843" x="4743450" y="2935288"/>
          <p14:tracePt t="114844" x="4759325" y="2935288"/>
          <p14:tracePt t="114852" x="4783138" y="2935288"/>
          <p14:tracePt t="114859" x="4799013" y="2935288"/>
          <p14:tracePt t="114866" x="4822825" y="2935288"/>
          <p14:tracePt t="114873" x="4838700" y="2935288"/>
          <p14:tracePt t="114889" x="4854575" y="2935288"/>
          <p14:tracePt t="114896" x="4862513" y="2935288"/>
          <p14:tracePt t="114896" x="4886325" y="2935288"/>
          <p14:tracePt t="114921" x="4910138" y="2935288"/>
          <p14:tracePt t="114934" x="4943475" y="2935288"/>
          <p14:tracePt t="114935" x="4959350" y="2943225"/>
          <p14:tracePt t="114956" x="4999038" y="2943225"/>
          <p14:tracePt t="114957" x="5006975" y="2943225"/>
          <p14:tracePt t="114964" x="5022850" y="2943225"/>
          <p14:tracePt t="114972" x="5038725" y="2943225"/>
          <p14:tracePt t="114979" x="5054600" y="2943225"/>
          <p14:tracePt t="114994" x="5070475" y="2943225"/>
          <p14:tracePt t="115002" x="5110163" y="2951163"/>
          <p14:tracePt t="115009" x="5133975" y="2951163"/>
          <p14:tracePt t="115016" x="5141913" y="2951163"/>
          <p14:tracePt t="115024" x="5157788" y="2959100"/>
          <p14:tracePt t="115031" x="5173663" y="2967038"/>
          <p14:tracePt t="115039" x="5197475" y="2967038"/>
          <p14:tracePt t="115054" x="5221288" y="2967038"/>
          <p14:tracePt t="115055" x="5237163" y="2967038"/>
          <p14:tracePt t="115069" x="5276850" y="2967038"/>
          <p14:tracePt t="115078" x="5292725" y="2967038"/>
          <p14:tracePt t="115083" x="5300663" y="2967038"/>
          <p14:tracePt t="115091" x="5318125" y="2967038"/>
          <p14:tracePt t="115114" x="5326063" y="2967038"/>
          <p14:tracePt t="115114" x="5334000" y="2967038"/>
          <p14:tracePt t="115122" x="5349875" y="2967038"/>
          <p14:tracePt t="115129" x="5357813" y="2967038"/>
          <p14:tracePt t="115136" x="5365750" y="2967038"/>
          <p14:tracePt t="115143" x="5381625" y="2967038"/>
          <p14:tracePt t="115159" x="5389563" y="2967038"/>
          <p14:tracePt t="115165" x="5397500" y="2967038"/>
          <p14:tracePt t="115167" x="5413375" y="2967038"/>
          <p14:tracePt t="115173" x="5437188" y="2967038"/>
          <p14:tracePt t="115181" x="5453063" y="2967038"/>
          <p14:tracePt t="115189" x="5461000" y="2967038"/>
          <p14:tracePt t="115211" x="5476875" y="2967038"/>
          <p14:tracePt t="115219" x="5516563" y="2967038"/>
          <p14:tracePt t="115226" x="5548313" y="2967038"/>
          <p14:tracePt t="115242" x="5556250" y="2967038"/>
          <p14:tracePt t="115249" x="5564188" y="2967038"/>
          <p14:tracePt t="115256" x="5572125" y="2967038"/>
          <p14:tracePt t="115264" x="5588000" y="2967038"/>
          <p14:tracePt t="115281" x="5595938" y="2967038"/>
          <p14:tracePt t="115286" x="5611813" y="2967038"/>
          <p14:tracePt t="115302" x="5619750" y="2967038"/>
          <p14:tracePt t="115309" x="5627688" y="2967038"/>
          <p14:tracePt t="115317" x="5635625" y="2967038"/>
          <p14:tracePt t="115346" x="5643563" y="2967038"/>
          <p14:tracePt t="115398" x="5651500" y="2967038"/>
          <p14:tracePt t="115422" x="5659438" y="2967038"/>
          <p14:tracePt t="115436" x="5659438" y="2959100"/>
          <p14:tracePt t="115444" x="5667375" y="2959100"/>
          <p14:tracePt t="115459" x="5676900" y="2959100"/>
          <p14:tracePt t="116698" x="5667375" y="2959100"/>
          <p14:tracePt t="116703" x="5651500" y="2959100"/>
          <p14:tracePt t="116719" x="5635625" y="2959100"/>
          <p14:tracePt t="116720" x="5611813" y="2959100"/>
          <p14:tracePt t="116734" x="5564188" y="2959100"/>
          <p14:tracePt t="116741" x="5540375" y="2951163"/>
          <p14:tracePt t="116748" x="5508625" y="2935288"/>
          <p14:tracePt t="116756" x="5484813" y="2935288"/>
          <p14:tracePt t="116764" x="5453063" y="2927350"/>
          <p14:tracePt t="116771" x="5429250" y="2909888"/>
          <p14:tracePt t="116787" x="5397500" y="2901950"/>
          <p14:tracePt t="116788" x="5381625" y="2901950"/>
          <p14:tracePt t="116794" x="5365750" y="2894013"/>
          <p14:tracePt t="116801" x="5365750" y="2886075"/>
          <p14:tracePt t="116809" x="5357813" y="2886075"/>
          <p14:tracePt t="116817" x="5349875" y="2886075"/>
          <p14:tracePt t="116824" x="5349875" y="2878138"/>
          <p14:tracePt t="116840" x="5341938" y="2878138"/>
          <p14:tracePt t="116854" x="5341938" y="2870200"/>
          <p14:tracePt t="116876" x="5341938" y="2862263"/>
          <p14:tracePt t="116899" x="5341938" y="2854325"/>
          <p14:tracePt t="116919" x="5334000" y="2854325"/>
          <p14:tracePt t="116921" x="5334000" y="2846388"/>
          <p14:tracePt t="116944" x="5334000" y="2830513"/>
          <p14:tracePt t="116959" x="5334000" y="2822575"/>
          <p14:tracePt t="116967" x="5334000" y="2814638"/>
          <p14:tracePt t="116981" x="5334000" y="2798763"/>
          <p14:tracePt t="116996" x="5326063" y="2774950"/>
          <p14:tracePt t="117004" x="5318125" y="2759075"/>
          <p14:tracePt t="117011" x="5318125" y="2743200"/>
          <p14:tracePt t="117019" x="5318125" y="2735263"/>
          <p14:tracePt t="117026" x="5318125" y="2727325"/>
          <p14:tracePt t="117034" x="5318125" y="2719388"/>
          <p14:tracePt t="117056" x="5310188" y="2711450"/>
          <p14:tracePt t="117063" x="5310188" y="2703513"/>
          <p14:tracePt t="117064" x="5300663" y="2695575"/>
          <p14:tracePt t="117071" x="5300663" y="2687638"/>
          <p14:tracePt t="117078" x="5300663" y="2679700"/>
          <p14:tracePt t="117087" x="5292725" y="2679700"/>
          <p14:tracePt t="117101" x="5292725" y="2671763"/>
          <p14:tracePt t="117123" x="5284788" y="2663825"/>
          <p14:tracePt t="117125" x="5276850" y="2655888"/>
          <p14:tracePt t="117125" x="5268913" y="2647950"/>
          <p14:tracePt t="117147" x="5245100" y="2640013"/>
          <p14:tracePt t="117161" x="5237163" y="2640013"/>
          <p14:tracePt t="117170" x="5213350" y="2640013"/>
          <p14:tracePt t="117171" x="5189538" y="2640013"/>
          <p14:tracePt t="117176" x="5181600" y="2640013"/>
          <p14:tracePt t="117184" x="5165725" y="2632075"/>
          <p14:tracePt t="117191" x="5157788" y="2632075"/>
          <p14:tracePt t="117199" x="5133975" y="2624138"/>
          <p14:tracePt t="117206" x="5126038" y="2624138"/>
          <p14:tracePt t="117221" x="5094288" y="2624138"/>
          <p14:tracePt t="117228" x="5086350" y="2624138"/>
          <p14:tracePt t="117237" x="5078413" y="2616200"/>
          <p14:tracePt t="117243" x="5070475" y="2616200"/>
          <p14:tracePt t="117252" x="5046663" y="2608263"/>
          <p14:tracePt t="117274" x="5022850" y="2608263"/>
          <p14:tracePt t="117288" x="4983163" y="2600325"/>
          <p14:tracePt t="117289" x="4975225" y="2600325"/>
          <p14:tracePt t="117296" x="4959350" y="2592388"/>
          <p14:tracePt t="117304" x="4951413" y="2592388"/>
          <p14:tracePt t="117311" x="4943475" y="2592388"/>
          <p14:tracePt t="117319" x="4926013" y="2592388"/>
          <p14:tracePt t="117341" x="4918075" y="2592388"/>
          <p14:tracePt t="117349" x="4910138" y="2592388"/>
          <p14:tracePt t="117364" x="4902200" y="2592388"/>
          <p14:tracePt t="117401" x="4894263" y="2592388"/>
          <p14:tracePt t="117408" x="4870450" y="2592388"/>
          <p14:tracePt t="117432" x="4862513" y="2592388"/>
          <p14:tracePt t="117433" x="4854575" y="2608263"/>
          <p14:tracePt t="117438" x="4830763" y="2616200"/>
          <p14:tracePt t="117447" x="4806950" y="2640013"/>
          <p14:tracePt t="117454" x="4791075" y="2647950"/>
          <p14:tracePt t="117461" x="4783138" y="2655888"/>
          <p14:tracePt t="117469" x="4767263" y="2663825"/>
          <p14:tracePt t="117476" x="4759325" y="2679700"/>
          <p14:tracePt t="117491" x="4751388" y="2687638"/>
          <p14:tracePt t="117498" x="4751388" y="2695575"/>
          <p14:tracePt t="117499" x="4743450" y="2695575"/>
          <p14:tracePt t="117514" x="4735513" y="2703513"/>
          <p14:tracePt t="117516" x="4735513" y="2711450"/>
          <p14:tracePt t="117529" x="4735513" y="2719388"/>
          <p14:tracePt t="117551" x="4727575" y="2735263"/>
          <p14:tracePt t="117553" x="4727575" y="2743200"/>
          <p14:tracePt t="117567" x="4727575" y="2759075"/>
          <p14:tracePt t="117581" x="4727575" y="2767013"/>
          <p14:tracePt t="117588" x="4727575" y="2774950"/>
          <p14:tracePt t="117596" x="4727575" y="2782888"/>
          <p14:tracePt t="117604" x="4735513" y="2782888"/>
          <p14:tracePt t="117619" x="4743450" y="2790825"/>
          <p14:tracePt t="117620" x="4743450" y="2798763"/>
          <p14:tracePt t="117626" x="4751388" y="2798763"/>
          <p14:tracePt t="117656" x="4751388" y="2806700"/>
          <p14:tracePt t="117658" x="4759325" y="2806700"/>
          <p14:tracePt t="117664" x="4767263" y="2806700"/>
          <p14:tracePt t="117671" x="4775200" y="2814638"/>
          <p14:tracePt t="117688" x="4783138" y="2814638"/>
          <p14:tracePt t="117723" x="4791075" y="2814638"/>
          <p14:tracePt t="117724" x="4806950" y="2814638"/>
          <p14:tracePt t="117724" x="4822825" y="2814638"/>
          <p14:tracePt t="117731" x="4846638" y="2814638"/>
          <p14:tracePt t="117738" x="4862513" y="2814638"/>
          <p14:tracePt t="117746" x="4886325" y="2814638"/>
          <p14:tracePt t="117754" x="4910138" y="2814638"/>
          <p14:tracePt t="117761" x="4943475" y="2814638"/>
          <p14:tracePt t="117776" x="4975225" y="2814638"/>
          <p14:tracePt t="117784" x="5006975" y="2814638"/>
          <p14:tracePt t="117791" x="5046663" y="2814638"/>
          <p14:tracePt t="117792" x="5078413" y="2814638"/>
          <p14:tracePt t="117799" x="5094288" y="2806700"/>
          <p14:tracePt t="117806" x="5110163" y="2806700"/>
          <p14:tracePt t="117814" x="5141913" y="2790825"/>
          <p14:tracePt t="117828" x="5157788" y="2790825"/>
          <p14:tracePt t="117844" x="5165725" y="2782888"/>
          <p14:tracePt t="117845" x="5181600" y="2774950"/>
          <p14:tracePt t="117851" x="5189538" y="2767013"/>
          <p14:tracePt t="117859" x="5189538" y="2759075"/>
          <p14:tracePt t="117866" x="5197475" y="2759075"/>
          <p14:tracePt t="117873" x="5205413" y="2751138"/>
          <p14:tracePt t="117896" x="5213350" y="2735263"/>
          <p14:tracePt t="117897" x="5221288" y="2727325"/>
          <p14:tracePt t="117919" x="5229225" y="2711450"/>
          <p14:tracePt t="117926" x="5229225" y="2695575"/>
          <p14:tracePt t="117934" x="5229225" y="2687638"/>
          <p14:tracePt t="117950" x="5229225" y="2671763"/>
          <p14:tracePt t="117956" x="5237163" y="2663825"/>
          <p14:tracePt t="117964" x="5237163" y="2655888"/>
          <p14:tracePt t="117987" x="5237163" y="2647950"/>
          <p14:tracePt t="118001" x="5245100" y="2640013"/>
          <p14:tracePt t="118002" x="5245100" y="2632075"/>
          <p14:tracePt t="118039" x="5245100" y="2624138"/>
          <p14:tracePt t="118091" x="5245100" y="2616200"/>
          <p14:tracePt t="118121" x="5229225" y="2616200"/>
          <p14:tracePt t="118122" x="5221288" y="2608263"/>
          <p14:tracePt t="118124" x="5213350" y="2600325"/>
          <p14:tracePt t="118137" x="5173663" y="2592388"/>
          <p14:tracePt t="118144" x="5157788" y="2592388"/>
          <p14:tracePt t="118159" x="5141913" y="2592388"/>
          <p14:tracePt t="118159" x="5133975" y="2592388"/>
          <p14:tracePt t="118173" x="5102225" y="2584450"/>
          <p14:tracePt t="118174" x="5086350" y="2584450"/>
          <p14:tracePt t="118181" x="5070475" y="2584450"/>
          <p14:tracePt t="118189" x="5038725" y="2584450"/>
          <p14:tracePt t="118196" x="5014913" y="2584450"/>
          <p14:tracePt t="118204" x="4991100" y="2584450"/>
          <p14:tracePt t="118211" x="4983163" y="2584450"/>
          <p14:tracePt t="118219" x="4967288" y="2584450"/>
          <p14:tracePt t="118233" x="4951413" y="2584450"/>
          <p14:tracePt t="118234" x="4933950" y="2584450"/>
          <p14:tracePt t="118241" x="4918075" y="2584450"/>
          <p14:tracePt t="118263" x="4910138" y="2584450"/>
          <p14:tracePt t="118265" x="4902200" y="2584450"/>
          <p14:tracePt t="118266" x="4886325" y="2584450"/>
          <p14:tracePt t="118271" x="4878388" y="2584450"/>
          <p14:tracePt t="118286" x="4870450" y="2584450"/>
          <p14:tracePt t="118293" x="4862513" y="2584450"/>
          <p14:tracePt t="118309" x="4854575" y="2584450"/>
          <p14:tracePt t="118316" x="4854575" y="2592388"/>
          <p14:tracePt t="118323" x="4846638" y="2592388"/>
          <p14:tracePt t="118332" x="4838700" y="2592388"/>
          <p14:tracePt t="118339" x="4830763" y="2592388"/>
          <p14:tracePt t="118346" x="4830763" y="2600325"/>
          <p14:tracePt t="118353" x="4822825" y="2600325"/>
          <p14:tracePt t="118361" x="4814888" y="2608263"/>
          <p14:tracePt t="118369" x="4806950" y="2616200"/>
          <p14:tracePt t="118385" x="4799013" y="2616200"/>
          <p14:tracePt t="118400" x="4791075" y="2632075"/>
          <p14:tracePt t="118406" x="4783138" y="2640013"/>
          <p14:tracePt t="118421" x="4783138" y="2647950"/>
          <p14:tracePt t="118429" x="4775200" y="2655888"/>
          <p14:tracePt t="118452" x="4775200" y="2663825"/>
          <p14:tracePt t="118458" x="4775200" y="2671763"/>
          <p14:tracePt t="118466" x="4767263" y="2679700"/>
          <p14:tracePt t="118473" x="4767263" y="2687638"/>
          <p14:tracePt t="118496" x="4767263" y="2703513"/>
          <p14:tracePt t="118503" x="4767263" y="2711450"/>
          <p14:tracePt t="118511" x="4767263" y="2727325"/>
          <p14:tracePt t="118519" x="4767263" y="2751138"/>
          <p14:tracePt t="118549" x="4767263" y="2767013"/>
          <p14:tracePt t="118557" x="4767263" y="2774950"/>
          <p14:tracePt t="118557" x="4775200" y="2774950"/>
          <p14:tracePt t="118564" x="4783138" y="2790825"/>
          <p14:tracePt t="118571" x="4783138" y="2798763"/>
          <p14:tracePt t="118579" x="4791075" y="2806700"/>
          <p14:tracePt t="118587" x="4799013" y="2814638"/>
          <p14:tracePt t="118594" x="4806950" y="2822575"/>
          <p14:tracePt t="118608" x="4814888" y="2830513"/>
          <p14:tracePt t="118617" x="4838700" y="2838450"/>
          <p14:tracePt t="118624" x="4846638" y="2846388"/>
          <p14:tracePt t="118632" x="4854575" y="2846388"/>
          <p14:tracePt t="118639" x="4862513" y="2854325"/>
          <p14:tracePt t="118646" x="4878388" y="2854325"/>
          <p14:tracePt t="118661" x="4886325" y="2862263"/>
          <p14:tracePt t="118662" x="4902200" y="2870200"/>
          <p14:tracePt t="118676" x="4933950" y="2870200"/>
          <p14:tracePt t="118683" x="4943475" y="2870200"/>
          <p14:tracePt t="118691" x="4951413" y="2870200"/>
          <p14:tracePt t="118699" x="4967288" y="2878138"/>
          <p14:tracePt t="118706" x="4983163" y="2878138"/>
          <p14:tracePt t="118713" x="4999038" y="2878138"/>
          <p14:tracePt t="118728" x="5014913" y="2878138"/>
          <p14:tracePt t="118729" x="5022850" y="2878138"/>
          <p14:tracePt t="118736" x="5038725" y="2878138"/>
          <p14:tracePt t="118743" x="5054600" y="2878138"/>
          <p14:tracePt t="118753" x="5070475" y="2878138"/>
          <p14:tracePt t="118759" x="5078413" y="2878138"/>
          <p14:tracePt t="118766" x="5094288" y="2878138"/>
          <p14:tracePt t="118773" x="5102225" y="2878138"/>
          <p14:tracePt t="118789" x="5126038" y="2878138"/>
          <p14:tracePt t="118796" x="5133975" y="2878138"/>
          <p14:tracePt t="118811" x="5141913" y="2878138"/>
          <p14:tracePt t="118819" x="5149850" y="2878138"/>
          <p14:tracePt t="118828" x="5157788" y="2878138"/>
          <p14:tracePt t="118841" x="5165725" y="2870200"/>
          <p14:tracePt t="118886" x="5173663" y="2870200"/>
          <p14:tracePt t="118893" x="5181600" y="2870200"/>
          <p14:tracePt t="120026" x="5189538" y="2870200"/>
          <p14:tracePt t="120498" x="5197475" y="2870200"/>
          <p14:tracePt t="120514" x="5213350" y="2870200"/>
          <p14:tracePt t="120521" x="5221288" y="2870200"/>
          <p14:tracePt t="120529" x="5229225" y="2870200"/>
          <p14:tracePt t="120545" x="5245100" y="2870200"/>
          <p14:tracePt t="120551" x="5260975" y="2870200"/>
          <p14:tracePt t="120559" x="5276850" y="2870200"/>
          <p14:tracePt t="120567" x="5284788" y="2870200"/>
          <p14:tracePt t="120573" x="5292725" y="2870200"/>
          <p14:tracePt t="120581" x="5300663" y="2870200"/>
          <p14:tracePt t="120588" x="5310188" y="2870200"/>
          <p14:tracePt t="120619" x="5326063" y="2870200"/>
          <p14:tracePt t="120626" x="5334000" y="2870200"/>
          <p14:tracePt t="120634" x="5341938" y="2870200"/>
          <p14:tracePt t="120648" x="5349875" y="2870200"/>
          <p14:tracePt t="120656" x="5357813" y="2870200"/>
          <p14:tracePt t="120672" x="5365750" y="2870200"/>
          <p14:tracePt t="120679" x="5373688" y="2870200"/>
          <p14:tracePt t="120686" x="5381625" y="2870200"/>
          <p14:tracePt t="120694" x="5389563" y="2870200"/>
          <p14:tracePt t="120701" x="5397500" y="2870200"/>
          <p14:tracePt t="120708" x="5405438" y="2870200"/>
          <p14:tracePt t="120723" x="5413375" y="2870200"/>
          <p14:tracePt t="120725" x="5421313" y="2862263"/>
          <p14:tracePt t="120733" x="5429250" y="2854325"/>
          <p14:tracePt t="120738" x="5437188" y="2854325"/>
          <p14:tracePt t="120762" x="5453063" y="2854325"/>
          <p14:tracePt t="120763" x="5461000" y="2846388"/>
          <p14:tracePt t="120769" x="5468938" y="2846388"/>
          <p14:tracePt t="120776" x="5476875" y="2846388"/>
          <p14:tracePt t="120791" x="5484813" y="2846388"/>
          <p14:tracePt t="120799" x="5492750" y="2846388"/>
          <p14:tracePt t="120806" x="5492750" y="2838450"/>
          <p14:tracePt t="120821" x="5500688" y="2838450"/>
          <p14:tracePt t="120828" x="5508625" y="2830513"/>
          <p14:tracePt t="120843" x="5516563" y="2830513"/>
          <p14:tracePt t="120851" x="5524500" y="2830513"/>
          <p14:tracePt t="120900" x="5540375" y="2830513"/>
          <p14:tracePt t="120911" x="5556250" y="2830513"/>
          <p14:tracePt t="120918" x="5580063" y="2830513"/>
          <p14:tracePt t="120926" x="5603875" y="2814638"/>
          <p14:tracePt t="120934" x="5619750" y="2798763"/>
          <p14:tracePt t="120948" x="5619750" y="2790825"/>
          <p14:tracePt t="121488" x="5619750" y="2782888"/>
          <p14:tracePt t="121503" x="5619750" y="2774950"/>
          <p14:tracePt t="121594" x="5619750" y="2767013"/>
          <p14:tracePt t="121601" x="5627688" y="2767013"/>
          <p14:tracePt t="121617" x="5635625" y="2767013"/>
          <p14:tracePt t="121640" x="5643563" y="2767013"/>
          <p14:tracePt t="121661" x="5651500" y="2767013"/>
          <p14:tracePt t="121691" x="5659438" y="2767013"/>
          <p14:tracePt t="121736" x="5667375" y="2767013"/>
          <p14:tracePt t="121767" x="5676900" y="2767013"/>
          <p14:tracePt t="122118" x="5667375" y="2767013"/>
          <p14:tracePt t="122126" x="5667375" y="2774950"/>
          <p14:tracePt t="122133" x="5667375" y="2782888"/>
          <p14:tracePt t="122141" x="5659438" y="2782888"/>
          <p14:tracePt t="122155" x="5659438" y="2790825"/>
          <p14:tracePt t="122163" x="5651500" y="2790825"/>
          <p14:tracePt t="122164" x="5643563" y="2798763"/>
          <p14:tracePt t="122179" x="5635625" y="2798763"/>
          <p14:tracePt t="122186" x="5635625" y="2806700"/>
          <p14:tracePt t="122194" x="5627688" y="2814638"/>
          <p14:tracePt t="122224" x="5611813" y="2822575"/>
          <p14:tracePt t="122231" x="5603875" y="2822575"/>
          <p14:tracePt t="122239" x="5595938" y="2822575"/>
          <p14:tracePt t="122253" x="5580063" y="2830513"/>
          <p14:tracePt t="122269" x="5564188" y="2830513"/>
          <p14:tracePt t="122284" x="5532438" y="2830513"/>
          <p14:tracePt t="122291" x="5524500" y="2830513"/>
          <p14:tracePt t="122300" x="5516563" y="2830513"/>
          <p14:tracePt t="122306" x="5508625" y="2830513"/>
          <p14:tracePt t="122321" x="5500688" y="2830513"/>
          <p14:tracePt t="122337" x="5492750" y="2830513"/>
          <p14:tracePt t="122344" x="5484813" y="2830513"/>
          <p14:tracePt t="122374" x="5476875" y="2830513"/>
          <p14:tracePt t="122381" x="5461000" y="2830513"/>
          <p14:tracePt t="122396" x="5461000" y="2822575"/>
          <p14:tracePt t="122397" x="5453063" y="2814638"/>
          <p14:tracePt t="122403" x="5437188" y="2798763"/>
          <p14:tracePt t="122426" x="5405438" y="2782888"/>
          <p14:tracePt t="122427" x="5389563" y="2767013"/>
          <p14:tracePt t="122433" x="5381625" y="2759075"/>
          <p14:tracePt t="122441" x="5365750" y="2751138"/>
          <p14:tracePt t="122450" x="5349875" y="2735263"/>
          <p14:tracePt t="122456" x="5341938" y="2727325"/>
          <p14:tracePt t="122463" x="5326063" y="2719388"/>
          <p14:tracePt t="122479" x="5318125" y="2711450"/>
          <p14:tracePt t="122509" x="5310188" y="2711450"/>
          <p14:tracePt t="122569" x="5310188" y="2703513"/>
          <p14:tracePt t="122584" x="5310188" y="2695575"/>
          <p14:tracePt t="122666" x="5310188" y="2687638"/>
          <p14:tracePt t="122704" x="5300663" y="2687638"/>
          <p14:tracePt t="122801" x="5292725" y="2687638"/>
          <p14:tracePt t="123273" x="5292725" y="2679700"/>
          <p14:tracePt t="123282" x="5300663" y="2663825"/>
          <p14:tracePt t="123288" x="5310188" y="2655888"/>
          <p14:tracePt t="123295" x="5326063" y="2632075"/>
          <p14:tracePt t="123303" x="5334000" y="2624138"/>
          <p14:tracePt t="123318" x="5349875" y="2616200"/>
          <p14:tracePt t="123326" x="5357813" y="2600325"/>
          <p14:tracePt t="123327" x="5365750" y="2592388"/>
          <p14:tracePt t="123333" x="5373688" y="2576513"/>
          <p14:tracePt t="123341" x="5381625" y="2576513"/>
          <p14:tracePt t="123349" x="5389563" y="2566988"/>
          <p14:tracePt t="123356" x="5397500" y="2566988"/>
          <p14:tracePt t="123363" x="5397500" y="2559050"/>
          <p14:tracePt t="123379" x="5405438" y="2551113"/>
          <p14:tracePt t="123393" x="5413375" y="2551113"/>
          <p14:tracePt t="123395" x="5421313" y="2543175"/>
          <p14:tracePt t="123401" x="5437188" y="2543175"/>
          <p14:tracePt t="123409" x="5445125" y="2543175"/>
          <p14:tracePt t="123416" x="5453063" y="2535238"/>
          <p14:tracePt t="123439" x="5461000" y="2535238"/>
          <p14:tracePt t="123446" x="5476875" y="2527300"/>
          <p14:tracePt t="123447" x="5500688" y="2527300"/>
          <p14:tracePt t="123453" x="5524500" y="2519363"/>
          <p14:tracePt t="123462" x="5540375" y="2519363"/>
          <p14:tracePt t="123468" x="5564188" y="2519363"/>
          <p14:tracePt t="123484" x="5603875" y="2511425"/>
          <p14:tracePt t="123491" x="5627688" y="2503488"/>
          <p14:tracePt t="123506" x="5643563" y="2503488"/>
          <p14:tracePt t="123508" x="5659438" y="2503488"/>
          <p14:tracePt t="123515" x="5692775" y="2503488"/>
          <p14:tracePt t="123535" x="5708650" y="2503488"/>
          <p14:tracePt t="123544" x="5756275" y="2503488"/>
          <p14:tracePt t="123545" x="5780088" y="2503488"/>
          <p14:tracePt t="123551" x="5803900" y="2503488"/>
          <p14:tracePt t="123558" x="5819775" y="2503488"/>
          <p14:tracePt t="123566" x="5835650" y="2503488"/>
          <p14:tracePt t="123574" x="5851525" y="2503488"/>
          <p14:tracePt t="123588" x="5859463" y="2503488"/>
          <p14:tracePt t="123596" x="5867400" y="2503488"/>
          <p14:tracePt t="123627" x="5875338" y="2503488"/>
          <p14:tracePt t="123672" x="5883275" y="2527300"/>
          <p14:tracePt t="123673" x="5891213" y="2535238"/>
          <p14:tracePt t="123686" x="5899150" y="2559050"/>
          <p14:tracePt t="123694" x="5899150" y="2576513"/>
          <p14:tracePt t="123708" x="5907088" y="2592388"/>
          <p14:tracePt t="123709" x="5907088" y="2600325"/>
          <p14:tracePt t="123716" x="5907088" y="2608263"/>
          <p14:tracePt t="123723" x="5907088" y="2616200"/>
          <p14:tracePt t="123731" x="5907088" y="2624138"/>
          <p14:tracePt t="123738" x="5907088" y="2632075"/>
          <p14:tracePt t="123746" x="5907088" y="2640013"/>
          <p14:tracePt t="123753" x="5907088" y="2647950"/>
          <p14:tracePt t="123769" x="5907088" y="2663825"/>
          <p14:tracePt t="123784" x="5907088" y="2671763"/>
          <p14:tracePt t="123784" x="5907088" y="2687638"/>
          <p14:tracePt t="123791" x="5907088" y="2695575"/>
          <p14:tracePt t="123806" x="5907088" y="2703513"/>
          <p14:tracePt t="123815" x="5907088" y="2711450"/>
          <p14:tracePt t="123828" x="5907088" y="2719388"/>
          <p14:tracePt t="123867" x="5907088" y="2727325"/>
          <p14:tracePt t="123897" x="5907088" y="2735263"/>
          <p14:tracePt t="124241" x="5922963" y="2735263"/>
          <p14:tracePt t="124249" x="5930900" y="2727325"/>
          <p14:tracePt t="124256" x="5954713" y="2727325"/>
          <p14:tracePt t="124265" x="5970588" y="2719388"/>
          <p14:tracePt t="124280" x="6034088" y="2719388"/>
          <p14:tracePt t="124286" x="6075363" y="2711450"/>
          <p14:tracePt t="124294" x="6107113" y="2711450"/>
          <p14:tracePt t="124301" x="6138863" y="2711450"/>
          <p14:tracePt t="124308" x="6186488" y="2711450"/>
          <p14:tracePt t="124323" x="6226175" y="2711450"/>
          <p14:tracePt t="124331" x="6273800" y="2711450"/>
          <p14:tracePt t="124332" x="6313488" y="2711450"/>
          <p14:tracePt t="124339" x="6361113" y="2711450"/>
          <p14:tracePt t="124346" x="6384925" y="2711450"/>
          <p14:tracePt t="124369" x="6426200" y="2719388"/>
          <p14:tracePt t="124370" x="6442075" y="2727325"/>
          <p14:tracePt t="124391" x="6473825" y="2735263"/>
          <p14:tracePt t="124398" x="6489700" y="2743200"/>
          <p14:tracePt t="124406" x="6497638" y="2743200"/>
          <p14:tracePt t="124429" x="6505575" y="2743200"/>
          <p14:tracePt t="124436" x="6513513" y="2743200"/>
          <p14:tracePt t="124437" x="6521450" y="2751138"/>
          <p14:tracePt t="124451" x="6537325" y="2767013"/>
          <p14:tracePt t="124452" x="6545263" y="2767013"/>
          <p14:tracePt t="124458" x="6569075" y="2774950"/>
          <p14:tracePt t="124466" x="6584950" y="2782888"/>
          <p14:tracePt t="124473" x="6600825" y="2790825"/>
          <p14:tracePt t="124489" x="6632575" y="2806700"/>
          <p14:tracePt t="124503" x="6648450" y="2806700"/>
          <p14:tracePt t="124504" x="6656388" y="2806700"/>
          <p14:tracePt t="124511" x="6664325" y="2814638"/>
          <p14:tracePt t="124518" x="6688138" y="2822575"/>
          <p14:tracePt t="124526" x="6696075" y="2822575"/>
          <p14:tracePt t="124556" x="6719888" y="2830513"/>
          <p14:tracePt t="124557" x="6719888" y="2838450"/>
          <p14:tracePt t="124558" x="6735763" y="2838450"/>
          <p14:tracePt t="124572" x="6751638" y="2838450"/>
          <p14:tracePt t="124578" x="6751638" y="2846388"/>
          <p14:tracePt t="124594" x="6769100" y="2846388"/>
          <p14:tracePt t="124616" x="6777038" y="2854325"/>
          <p14:tracePt t="124623" x="6784975" y="2854325"/>
          <p14:tracePt t="124631" x="6792913" y="2854325"/>
          <p14:tracePt t="124654" x="6808788" y="2862263"/>
          <p14:tracePt t="124669" x="6848475" y="2870200"/>
          <p14:tracePt t="124670" x="6872288" y="2878138"/>
          <p14:tracePt t="124670" x="6880225" y="2886075"/>
          <p14:tracePt t="124684" x="6919913" y="2894013"/>
          <p14:tracePt t="124714" x="6927850" y="2894013"/>
          <p14:tracePt t="126506" x="6911975" y="2894013"/>
          <p14:tracePt t="126514" x="6904038" y="2901950"/>
          <p14:tracePt t="126521" x="6896100" y="2901950"/>
          <p14:tracePt t="126543" x="6872288" y="2909888"/>
          <p14:tracePt t="126551" x="6848475" y="2909888"/>
          <p14:tracePt t="126552" x="6824663" y="2909888"/>
          <p14:tracePt t="126559" x="6808788" y="2909888"/>
          <p14:tracePt t="126566" x="6800850" y="2909888"/>
          <p14:tracePt t="126581" x="6777038" y="2909888"/>
          <p14:tracePt t="126596" x="6769100" y="2909888"/>
          <p14:tracePt t="126604" x="6735763" y="2909888"/>
          <p14:tracePt t="126605" x="6719888" y="2909888"/>
          <p14:tracePt t="126611" x="6704013" y="2909888"/>
          <p14:tracePt t="126619" x="6680200" y="2909888"/>
          <p14:tracePt t="126626" x="6664325" y="2909888"/>
          <p14:tracePt t="126633" x="6640513" y="2909888"/>
          <p14:tracePt t="126641" x="6624638" y="2909888"/>
          <p14:tracePt t="126656" x="6600825" y="2909888"/>
          <p14:tracePt t="126663" x="6577013" y="2901950"/>
          <p14:tracePt t="126664" x="6553200" y="2901950"/>
          <p14:tracePt t="126671" x="6529388" y="2901950"/>
          <p14:tracePt t="126679" x="6513513" y="2901950"/>
          <p14:tracePt t="126686" x="6497638" y="2901950"/>
          <p14:tracePt t="126693" x="6481763" y="2901950"/>
          <p14:tracePt t="126701" x="6457950" y="2901950"/>
          <p14:tracePt t="126723" x="6450013" y="2901950"/>
          <p14:tracePt t="126724" x="6434138" y="2901950"/>
          <p14:tracePt t="126725" x="6426200" y="2901950"/>
          <p14:tracePt t="126731" x="6410325" y="2901950"/>
          <p14:tracePt t="126739" x="6392863" y="2901950"/>
          <p14:tracePt t="126746" x="6384925" y="2901950"/>
          <p14:tracePt t="126753" x="6369050" y="2901950"/>
          <p14:tracePt t="126776" x="6361113" y="2901950"/>
          <p14:tracePt t="126777" x="6329363" y="2909888"/>
          <p14:tracePt t="126783" x="6321425" y="2909888"/>
          <p14:tracePt t="126791" x="6305550" y="2909888"/>
          <p14:tracePt t="126806" x="6297613" y="2909888"/>
          <p14:tracePt t="126813" x="6281738" y="2909888"/>
          <p14:tracePt t="126836" x="6273800" y="2909888"/>
          <p14:tracePt t="126877" x="6265863" y="2909888"/>
          <p14:tracePt t="126896" x="6257925" y="2909888"/>
          <p14:tracePt t="126912" x="6249988" y="2909888"/>
          <p14:tracePt t="126934" x="6242050" y="2909888"/>
          <p14:tracePt t="126949" x="6234113" y="2909888"/>
          <p14:tracePt t="126956" x="6226175" y="2909888"/>
          <p14:tracePt t="126986" x="6218238" y="2909888"/>
          <p14:tracePt t="127145" x="6234113" y="2901950"/>
          <p14:tracePt t="127166" x="6289675" y="2886075"/>
          <p14:tracePt t="127167" x="6321425" y="2886075"/>
          <p14:tracePt t="127174" x="6345238" y="2886075"/>
          <p14:tracePt t="127181" x="6361113" y="2878138"/>
          <p14:tracePt t="127189" x="6384925" y="2878138"/>
          <p14:tracePt t="127196" x="6410325" y="2870200"/>
          <p14:tracePt t="127212" x="6434138" y="2862263"/>
          <p14:tracePt t="127218" x="6442075" y="2862263"/>
          <p14:tracePt t="127227" x="6450013" y="2862263"/>
          <p14:tracePt t="127294" x="6457950" y="2862263"/>
          <p14:tracePt t="127353" x="6465888" y="2862263"/>
          <p14:tracePt t="130664" x="6513513" y="2862263"/>
          <p14:tracePt t="130666" x="6600825" y="2878138"/>
          <p14:tracePt t="130668" x="6616700" y="2886075"/>
          <p14:tracePt t="130669" x="6640513" y="2894013"/>
          <p14:tracePt t="130676" x="6680200" y="2894013"/>
          <p14:tracePt t="130684" x="6696075" y="2894013"/>
          <p14:tracePt t="130699" x="6711950" y="2901950"/>
          <p14:tracePt t="130713" x="6735763" y="2901950"/>
          <p14:tracePt t="130714" x="6759575" y="2901950"/>
          <p14:tracePt t="130721" x="6808788" y="2909888"/>
          <p14:tracePt t="130729" x="6832600" y="2909888"/>
          <p14:tracePt t="130752" x="6848475" y="2909888"/>
          <p14:tracePt t="130753" x="6904038" y="2919413"/>
          <p14:tracePt t="130759" x="6935788" y="2919413"/>
          <p14:tracePt t="130766" x="6959600" y="2919413"/>
          <p14:tracePt t="130773" x="6983413" y="2919413"/>
          <p14:tracePt t="130781" x="7007225" y="2919413"/>
          <p14:tracePt t="130789" x="7031038" y="2919413"/>
          <p14:tracePt t="130796" x="7054850" y="2919413"/>
          <p14:tracePt t="130803" x="7086600" y="2919413"/>
          <p14:tracePt t="130811" x="7102475" y="2919413"/>
          <p14:tracePt t="130819" x="7126288" y="2919413"/>
          <p14:tracePt t="130834" x="7175500" y="2919413"/>
          <p14:tracePt t="130842" x="7199313" y="2919413"/>
          <p14:tracePt t="130849" x="7223125" y="2919413"/>
          <p14:tracePt t="130856" x="7246938" y="2909888"/>
          <p14:tracePt t="130872" x="7278688" y="2909888"/>
          <p14:tracePt t="130886" x="7310438" y="2909888"/>
          <p14:tracePt t="130908" x="7350125" y="2909888"/>
          <p14:tracePt t="130909" x="7373938" y="2909888"/>
          <p14:tracePt t="130916" x="7381875" y="2909888"/>
          <p14:tracePt t="130931" x="7405688" y="2909888"/>
          <p14:tracePt t="130939" x="7421563" y="2909888"/>
          <p14:tracePt t="130946" x="7437438" y="2909888"/>
          <p14:tracePt t="130953" x="7453313" y="2909888"/>
          <p14:tracePt t="130961" x="7461250" y="2909888"/>
          <p14:tracePt t="130969" x="7477125" y="2909888"/>
          <p14:tracePt t="130976" x="7493000" y="2909888"/>
          <p14:tracePt t="130984" x="7502525" y="2909888"/>
          <p14:tracePt t="130998" x="7510463" y="2909888"/>
          <p14:tracePt t="130999" x="7518400" y="2909888"/>
          <p14:tracePt t="131029" x="7526338" y="2909888"/>
          <p14:tracePt t="131036" x="7534275" y="2909888"/>
          <p14:tracePt t="131076" x="7542213" y="2909888"/>
          <p14:tracePt t="131351" x="7550150" y="2909888"/>
          <p14:tracePt t="131375" x="7573963" y="2909888"/>
          <p14:tracePt t="131381" x="7581900" y="2909888"/>
          <p14:tracePt t="131389" x="7597775" y="2901950"/>
          <p14:tracePt t="131396" x="7613650" y="2901950"/>
          <p14:tracePt t="131404" x="7637463" y="2894013"/>
          <p14:tracePt t="131411" x="7661275" y="2894013"/>
          <p14:tracePt t="131427" x="7716838" y="2886075"/>
          <p14:tracePt t="131442" x="7748588" y="2886075"/>
          <p14:tracePt t="131442" x="7764463" y="2886075"/>
          <p14:tracePt t="131448" x="7796213" y="2878138"/>
          <p14:tracePt t="131456" x="7812088" y="2870200"/>
          <p14:tracePt t="131463" x="7827963" y="2862263"/>
          <p14:tracePt t="131487" x="7851775" y="2862263"/>
          <p14:tracePt t="131494" x="7859713" y="2862263"/>
          <p14:tracePt t="133054" x="7851775" y="2862263"/>
          <p14:tracePt t="133084" x="7843838" y="2862263"/>
          <p14:tracePt t="133413" x="7843838" y="2870200"/>
          <p14:tracePt t="133422" x="7835900" y="2878138"/>
          <p14:tracePt t="133437" x="7804150" y="2886075"/>
          <p14:tracePt t="133444" x="7772400" y="2901950"/>
          <p14:tracePt t="133452" x="7748588" y="2901950"/>
          <p14:tracePt t="133459" x="7716838" y="2901950"/>
          <p14:tracePt t="133466" x="7693025" y="2909888"/>
          <p14:tracePt t="133481" x="7653338" y="2919413"/>
          <p14:tracePt t="133496" x="7597775" y="2935288"/>
          <p14:tracePt t="133497" x="7573963" y="2935288"/>
          <p14:tracePt t="133503" x="7542213" y="2943225"/>
          <p14:tracePt t="133511" x="7526338" y="2943225"/>
          <p14:tracePt t="133519" x="7510463" y="2943225"/>
          <p14:tracePt t="133526" x="7502525" y="2943225"/>
          <p14:tracePt t="133541" x="7493000" y="2951163"/>
          <p14:tracePt t="133549" x="7485063" y="2951163"/>
          <p14:tracePt t="134450" x="7453313" y="2951163"/>
          <p14:tracePt t="134463" x="7397750" y="2959100"/>
          <p14:tracePt t="134464" x="7358063" y="2959100"/>
          <p14:tracePt t="134479" x="7270750" y="2974975"/>
          <p14:tracePt t="134494" x="7078663" y="2982913"/>
          <p14:tracePt t="134494" x="6983413" y="2998788"/>
          <p14:tracePt t="134501" x="6832600" y="3014663"/>
          <p14:tracePt t="134509" x="6743700" y="3014663"/>
          <p14:tracePt t="134516" x="6632575" y="3022600"/>
          <p14:tracePt t="134523" x="6529388" y="3022600"/>
          <p14:tracePt t="134531" x="6410325" y="3022600"/>
          <p14:tracePt t="134546" x="6305550" y="3022600"/>
          <p14:tracePt t="134547" x="6226175" y="3022600"/>
          <p14:tracePt t="134553" x="6130925" y="3022600"/>
          <p14:tracePt t="134561" x="6059488" y="3014663"/>
          <p14:tracePt t="134569" x="5994400" y="3006725"/>
          <p14:tracePt t="134578" x="5954713" y="2998788"/>
          <p14:tracePt t="134594" x="5907088" y="2998788"/>
          <p14:tracePt t="134599" x="5827713" y="2990850"/>
          <p14:tracePt t="134606" x="5788025" y="2990850"/>
          <p14:tracePt t="134614" x="5756275" y="2990850"/>
          <p14:tracePt t="134622" x="5724525" y="2990850"/>
          <p14:tracePt t="134629" x="5676900" y="2990850"/>
          <p14:tracePt t="134636" x="5643563" y="2990850"/>
          <p14:tracePt t="134659" x="5580063" y="2990850"/>
          <p14:tracePt t="134659" x="5548313" y="2990850"/>
          <p14:tracePt t="134666" x="5492750" y="2990850"/>
          <p14:tracePt t="134673" x="5461000" y="2990850"/>
          <p14:tracePt t="134681" x="5429250" y="2990850"/>
          <p14:tracePt t="134697" x="5373688" y="2990850"/>
          <p14:tracePt t="134705" x="5334000" y="2990850"/>
          <p14:tracePt t="134705" x="5284788" y="2982913"/>
          <p14:tracePt t="134711" x="5245100" y="2982913"/>
          <p14:tracePt t="134719" x="5221288" y="2982913"/>
          <p14:tracePt t="134726" x="5181600" y="2982913"/>
          <p14:tracePt t="134735" x="5126038" y="2982913"/>
          <p14:tracePt t="134741" x="5086350" y="2982913"/>
          <p14:tracePt t="134773" x="4951413" y="2967038"/>
          <p14:tracePt t="134774" x="4926013" y="2959100"/>
          <p14:tracePt t="134787" x="4838700" y="2943225"/>
          <p14:tracePt t="134793" x="4806950" y="2935288"/>
          <p14:tracePt t="134802" x="4767263" y="2927350"/>
          <p14:tracePt t="134809" x="4735513" y="2919413"/>
          <p14:tracePt t="134824" x="4695825" y="2909888"/>
          <p14:tracePt t="134824" x="4672013" y="2909888"/>
          <p14:tracePt t="134831" x="4640263" y="2901950"/>
          <p14:tracePt t="134839" x="4616450" y="2901950"/>
          <p14:tracePt t="134847" x="4592638" y="2901950"/>
          <p14:tracePt t="134861" x="4567238" y="2894013"/>
          <p14:tracePt t="134869" x="4503738" y="2894013"/>
          <p14:tracePt t="134876" x="4471988" y="2894013"/>
          <p14:tracePt t="134884" x="4448175" y="2894013"/>
          <p14:tracePt t="134904" x="4384675" y="2894013"/>
          <p14:tracePt t="134914" x="4352925" y="2894013"/>
          <p14:tracePt t="134915" x="4321175" y="2894013"/>
          <p14:tracePt t="134923" x="4281488" y="2894013"/>
          <p14:tracePt t="134929" x="4249738" y="2894013"/>
          <p14:tracePt t="134936" x="4225925" y="2894013"/>
          <p14:tracePt t="134944" x="4200525" y="2894013"/>
          <p14:tracePt t="134952" x="4176713" y="2894013"/>
          <p14:tracePt t="134959" x="4152900" y="2894013"/>
          <p14:tracePt t="134966" x="4137025" y="2894013"/>
          <p14:tracePt t="134981" x="4129088" y="2894013"/>
          <p14:tracePt t="134989" x="4113213" y="2894013"/>
          <p14:tracePt t="134996" x="4081463" y="2894013"/>
          <p14:tracePt t="135019" x="4073525" y="2894013"/>
          <p14:tracePt t="135019" x="4065588" y="2894013"/>
          <p14:tracePt t="135034" x="4049713" y="2894013"/>
          <p14:tracePt t="135049" x="4041775" y="2894013"/>
          <p14:tracePt t="135049" x="4017963" y="2894013"/>
          <p14:tracePt t="135064" x="4002088" y="2901950"/>
          <p14:tracePt t="135072" x="3986213" y="2901950"/>
          <p14:tracePt t="135078" x="3978275" y="2909888"/>
          <p14:tracePt t="135086" x="3970338" y="2909888"/>
          <p14:tracePt t="135101" x="3962400" y="2909888"/>
          <p14:tracePt t="135110" x="3954463" y="2909888"/>
          <p14:tracePt t="135618" x="3962400" y="2909888"/>
          <p14:tracePt t="135626" x="3970338" y="2909888"/>
          <p14:tracePt t="135634" x="3986213" y="2919413"/>
          <p14:tracePt t="135641" x="4010025" y="2927350"/>
          <p14:tracePt t="135656" x="4057650" y="2927350"/>
          <p14:tracePt t="135664" x="4089400" y="2935288"/>
          <p14:tracePt t="135672" x="4113213" y="2935288"/>
          <p14:tracePt t="135679" x="4137025" y="2943225"/>
          <p14:tracePt t="135686" x="4152900" y="2943225"/>
          <p14:tracePt t="135694" x="4176713" y="2943225"/>
          <p14:tracePt t="135709" x="4184650" y="2951163"/>
          <p14:tracePt t="135716" x="4192588" y="2951163"/>
          <p14:tracePt t="136736" x="4200525" y="2951163"/>
          <p14:tracePt t="136743" x="4217988" y="2951163"/>
          <p14:tracePt t="136751" x="4241800" y="2951163"/>
          <p14:tracePt t="136766" x="4265613" y="2951163"/>
          <p14:tracePt t="136767" x="4305300" y="2943225"/>
          <p14:tracePt t="136774" x="4344988" y="2943225"/>
          <p14:tracePt t="136781" x="4400550" y="2943225"/>
          <p14:tracePt t="136789" x="4440238" y="2943225"/>
          <p14:tracePt t="136796" x="4503738" y="2943225"/>
          <p14:tracePt t="136804" x="4567238" y="2943225"/>
          <p14:tracePt t="136818" x="4632325" y="2943225"/>
          <p14:tracePt t="136827" x="4791075" y="2943225"/>
          <p14:tracePt t="136834" x="4870450" y="2943225"/>
          <p14:tracePt t="136841" x="4933950" y="2943225"/>
          <p14:tracePt t="136849" x="5014913" y="2943225"/>
          <p14:tracePt t="136864" x="5094288" y="2943225"/>
          <p14:tracePt t="136878" x="5173663" y="2943225"/>
          <p14:tracePt t="136879" x="5268913" y="2943225"/>
          <p14:tracePt t="136880" x="5365750" y="2935288"/>
          <p14:tracePt t="136887" x="5461000" y="2927350"/>
          <p14:tracePt t="136902" x="5643563" y="2909888"/>
          <p14:tracePt t="136917" x="5740400" y="2901950"/>
          <p14:tracePt t="136931" x="5843588" y="2894013"/>
          <p14:tracePt t="136938" x="6034088" y="2870200"/>
          <p14:tracePt t="136939" x="6122988" y="2862263"/>
          <p14:tracePt t="136946" x="6186488" y="2854325"/>
          <p14:tracePt t="136961" x="6242050" y="2854325"/>
          <p14:tracePt t="136962" x="6297613" y="2854325"/>
          <p14:tracePt t="136991" x="6402388" y="2838450"/>
          <p14:tracePt t="136992" x="6442075" y="2838450"/>
          <p14:tracePt t="136993" x="6465888" y="2838450"/>
          <p14:tracePt t="137007" x="6497638" y="2830513"/>
          <p14:tracePt t="137014" x="6505575" y="2830513"/>
          <p14:tracePt t="137021" x="6513513" y="2830513"/>
          <p14:tracePt t="137037" x="6529388" y="2822575"/>
          <p14:tracePt t="137044" x="6553200" y="2814638"/>
          <p14:tracePt t="137051" x="6561138" y="2814638"/>
          <p14:tracePt t="137059" x="6569075" y="2814638"/>
          <p14:tracePt t="137067" x="6584950" y="2814638"/>
          <p14:tracePt t="137081" x="6608763" y="2814638"/>
          <p14:tracePt t="137088" x="6624638" y="2814638"/>
          <p14:tracePt t="137089" x="6656388" y="2806700"/>
          <p14:tracePt t="137104" x="6696075" y="2798763"/>
          <p14:tracePt t="137111" x="6719888" y="2798763"/>
          <p14:tracePt t="137119" x="6743700" y="2798763"/>
          <p14:tracePt t="137134" x="6769100" y="2790825"/>
          <p14:tracePt t="137134" x="6784975" y="2790825"/>
          <p14:tracePt t="137141" x="6824663" y="2790825"/>
          <p14:tracePt t="137149" x="6848475" y="2790825"/>
          <p14:tracePt t="137156" x="6880225" y="2790825"/>
          <p14:tracePt t="137164" x="6911975" y="2790825"/>
          <p14:tracePt t="137171" x="6935788" y="2790825"/>
          <p14:tracePt t="137179" x="6975475" y="2790825"/>
          <p14:tracePt t="137187" x="7007225" y="2790825"/>
          <p14:tracePt t="137203" x="7086600" y="2790825"/>
          <p14:tracePt t="137217" x="7151688" y="2790825"/>
          <p14:tracePt t="137224" x="7183438" y="2790825"/>
          <p14:tracePt t="137238" x="7215188" y="2790825"/>
          <p14:tracePt t="137270" x="7254875" y="2790825"/>
          <p14:tracePt t="137271" x="7270750" y="2790825"/>
          <p14:tracePt t="137284" x="7286625" y="2790825"/>
          <p14:tracePt t="137299" x="7294563" y="2790825"/>
          <p14:tracePt t="137353" x="7302500" y="2790825"/>
          <p14:tracePt t="137374" x="7310438" y="2790825"/>
          <p14:tracePt t="137396" x="7318375" y="2790825"/>
          <p14:tracePt t="137420" x="7318375" y="2798763"/>
          <p14:tracePt t="137420" x="7342188" y="2806700"/>
          <p14:tracePt t="137426" x="7358063" y="2806700"/>
          <p14:tracePt t="137433" x="7366000" y="2814638"/>
          <p14:tracePt t="137441" x="7373938" y="2822575"/>
          <p14:tracePt t="137449" x="7381875" y="2822575"/>
          <p14:tracePt t="137456" x="7397750" y="2822575"/>
          <p14:tracePt t="137463" x="7405688" y="2830513"/>
          <p14:tracePt t="137479" x="7405688" y="2838450"/>
          <p14:tracePt t="137479" x="7413625" y="2838450"/>
          <p14:tracePt t="137487" x="7421563" y="2838450"/>
          <p14:tracePt t="137494" x="7421563" y="2846388"/>
          <p14:tracePt t="137532" x="7429500" y="2854325"/>
          <p14:tracePt t="137561" x="7437438" y="2854325"/>
          <p14:tracePt t="137576" x="7437438" y="2862263"/>
          <p14:tracePt t="137584" x="7437438" y="2870200"/>
          <p14:tracePt t="137599" x="7437438" y="2878138"/>
          <p14:tracePt t="137614" x="7437438" y="2894013"/>
          <p14:tracePt t="137621" x="7437438" y="2901950"/>
          <p14:tracePt t="137637" x="7445375" y="2909888"/>
          <p14:tracePt t="137637" x="7445375" y="2919413"/>
          <p14:tracePt t="137651" x="7453313" y="2919413"/>
          <p14:tracePt t="137658" x="7453313" y="2927350"/>
          <p14:tracePt t="138987" x="7461250" y="2927350"/>
          <p14:tracePt t="139002" x="7477125" y="2927350"/>
          <p14:tracePt t="139008" x="7485063" y="2927350"/>
          <p14:tracePt t="139016" x="7493000" y="2919413"/>
          <p14:tracePt t="139031" x="7510463" y="2919413"/>
          <p14:tracePt t="139039" x="7534275" y="2909888"/>
          <p14:tracePt t="139046" x="7550150" y="2909888"/>
          <p14:tracePt t="139047" x="7581900" y="2901950"/>
          <p14:tracePt t="139054" x="7597775" y="2901950"/>
          <p14:tracePt t="139061" x="7621588" y="2901950"/>
          <p14:tracePt t="139069" x="7645400" y="2901950"/>
          <p14:tracePt t="139076" x="7677150" y="2901950"/>
          <p14:tracePt t="139083" x="7700963" y="2894013"/>
          <p14:tracePt t="139091" x="7716838" y="2894013"/>
          <p14:tracePt t="139099" x="7740650" y="2894013"/>
          <p14:tracePt t="139106" x="7756525" y="2886075"/>
          <p14:tracePt t="139121" x="7764463" y="2886075"/>
          <p14:tracePt t="139324" x="7772400" y="2886075"/>
          <p14:tracePt t="139332" x="7780338" y="2886075"/>
          <p14:tracePt t="139346" x="7788275" y="2886075"/>
          <p14:tracePt t="139353" x="7796213" y="2886075"/>
          <p14:tracePt t="139370" x="7812088" y="2886075"/>
          <p14:tracePt t="139376" x="7820025" y="2886075"/>
          <p14:tracePt t="139399" x="7827963" y="2886075"/>
          <p14:tracePt t="139429" x="7835900" y="2886075"/>
          <p14:tracePt t="139437" x="7843838" y="2886075"/>
          <p14:tracePt t="139458" x="7851775" y="2886075"/>
          <p14:tracePt t="139489" x="7869238" y="2886075"/>
          <p14:tracePt t="139503" x="7877175" y="2886075"/>
          <p14:tracePt t="139519" x="7885113" y="2886075"/>
          <p14:tracePt t="139541" x="7900988" y="2886075"/>
          <p14:tracePt t="139564" x="7908925" y="2886075"/>
          <p14:tracePt t="139586" x="7916863" y="2886075"/>
          <p14:tracePt t="139610" x="7924800" y="2886075"/>
          <p14:tracePt t="139616" x="7932738" y="2886075"/>
          <p14:tracePt t="139624" x="7940675" y="2886075"/>
          <p14:tracePt t="139639" x="7956550" y="2886075"/>
          <p14:tracePt t="142319" x="0" y="0"/>
        </p14:tracePtLst>
        <p14:tracePtLst>
          <p14:tracePt t="150104" x="7175500" y="2328863"/>
          <p14:tracePt t="151834" x="7183438" y="2328863"/>
          <p14:tracePt t="152088" x="7167563" y="2328863"/>
          <p14:tracePt t="152090" x="7143750" y="2328863"/>
          <p14:tracePt t="152096" x="7118350" y="2328863"/>
          <p14:tracePt t="152104" x="7102475" y="2328863"/>
          <p14:tracePt t="152126" x="7070725" y="2328863"/>
          <p14:tracePt t="152142" x="6911975" y="2328863"/>
          <p14:tracePt t="152144" x="6632575" y="2336800"/>
          <p14:tracePt t="152165" x="6115050" y="2336800"/>
          <p14:tracePt t="152179" x="5875338" y="2336800"/>
          <p14:tracePt t="152201" x="5381625" y="2336800"/>
          <p14:tracePt t="152202" x="5141913" y="2336800"/>
          <p14:tracePt t="152204" x="5006975" y="2336800"/>
          <p14:tracePt t="152217" x="4184650" y="2376488"/>
          <p14:tracePt t="152231" x="4073525" y="2384425"/>
          <p14:tracePt t="152255" x="3659188" y="2432050"/>
          <p14:tracePt t="152269" x="3411538" y="2439988"/>
          <p14:tracePt t="152276" x="3340100" y="2439988"/>
          <p14:tracePt t="152284" x="3252788" y="2439988"/>
          <p14:tracePt t="152291" x="3197225" y="2439988"/>
          <p14:tracePt t="152306" x="3149600" y="2439988"/>
          <p14:tracePt t="152307" x="3084513" y="2439988"/>
          <p14:tracePt t="152314" x="3036888" y="2439988"/>
          <p14:tracePt t="152321" x="2997200" y="2432050"/>
          <p14:tracePt t="152329" x="2957513" y="2432050"/>
          <p14:tracePt t="152344" x="2925763" y="2424113"/>
          <p14:tracePt t="152344" x="2909888" y="2424113"/>
          <p14:tracePt t="152351" x="2894013" y="2416175"/>
          <p14:tracePt t="152366" x="2846388" y="2408238"/>
          <p14:tracePt t="152374" x="2822575" y="2400300"/>
          <p14:tracePt t="152381" x="2806700" y="2400300"/>
          <p14:tracePt t="152396" x="2790825" y="2392363"/>
          <p14:tracePt t="152398" x="2774950" y="2384425"/>
          <p14:tracePt t="152404" x="2741613" y="2368550"/>
          <p14:tracePt t="152411" x="2725738" y="2368550"/>
          <p14:tracePt t="152426" x="2717800" y="2360613"/>
          <p14:tracePt t="152434" x="2709863" y="2360613"/>
          <p14:tracePt t="152441" x="2701925" y="2360613"/>
          <p14:tracePt t="152463" x="2693988" y="2352675"/>
          <p14:tracePt t="152471" x="2678113" y="2344738"/>
          <p14:tracePt t="152479" x="2654300" y="2344738"/>
          <p14:tracePt t="152479" x="2638425" y="2344738"/>
          <p14:tracePt t="152486" x="2614613" y="2344738"/>
          <p14:tracePt t="152493" x="2598738" y="2336800"/>
          <p14:tracePt t="152501" x="2566988" y="2336800"/>
          <p14:tracePt t="152518" x="2519363" y="2320925"/>
          <p14:tracePt t="152531" x="2439988" y="2312988"/>
          <p14:tracePt t="152532" x="2400300" y="2305050"/>
          <p14:tracePt t="152539" x="2366963" y="2305050"/>
          <p14:tracePt t="152546" x="2327275" y="2297113"/>
          <p14:tracePt t="152554" x="2303463" y="2297113"/>
          <p14:tracePt t="152561" x="2279650" y="2297113"/>
          <p14:tracePt t="152584" x="2239963" y="2297113"/>
          <p14:tracePt t="152586" x="2208213" y="2297113"/>
          <p14:tracePt t="152591" x="2184400" y="2297113"/>
          <p14:tracePt t="152599" x="2168525" y="2297113"/>
          <p14:tracePt t="152607" x="2152650" y="2297113"/>
          <p14:tracePt t="152614" x="2128838" y="2297113"/>
          <p14:tracePt t="152629" x="2097088" y="2297113"/>
          <p14:tracePt t="152636" x="2089150" y="2297113"/>
          <p14:tracePt t="152644" x="2081213" y="2297113"/>
          <p14:tracePt t="152651" x="2073275" y="2297113"/>
          <p14:tracePt t="153852" x="0" y="0"/>
        </p14:tracePtLst>
        <p14:tracePtLst>
          <p14:tracePt t="164361" x="4814888" y="6156325"/>
          <p14:tracePt t="164486" x="4822825" y="6156325"/>
          <p14:tracePt t="164501" x="4830763" y="6156325"/>
          <p14:tracePt t="164516" x="4846638" y="6148388"/>
          <p14:tracePt t="164524" x="4870450" y="6148388"/>
          <p14:tracePt t="164532" x="4894263" y="6140450"/>
          <p14:tracePt t="164539" x="4926013" y="6140450"/>
          <p14:tracePt t="164548" x="4951413" y="6140450"/>
          <p14:tracePt t="164554" x="4975225" y="6132513"/>
          <p14:tracePt t="164562" x="5006975" y="6132513"/>
          <p14:tracePt t="164576" x="5030788" y="6124575"/>
          <p14:tracePt t="164578" x="5062538" y="6124575"/>
          <p14:tracePt t="164584" x="5086350" y="6124575"/>
          <p14:tracePt t="164591" x="5118100" y="6124575"/>
          <p14:tracePt t="164606" x="5149850" y="6124575"/>
          <p14:tracePt t="164607" x="5173663" y="6124575"/>
          <p14:tracePt t="164614" x="5221288" y="6124575"/>
          <p14:tracePt t="164621" x="5260975" y="6124575"/>
          <p14:tracePt t="164628" x="5310188" y="6124575"/>
          <p14:tracePt t="164636" x="5349875" y="6124575"/>
          <p14:tracePt t="164644" x="5389563" y="6124575"/>
          <p14:tracePt t="164651" x="5413375" y="6124575"/>
          <p14:tracePt t="164659" x="5437188" y="6124575"/>
          <p14:tracePt t="164666" x="5468938" y="6124575"/>
          <p14:tracePt t="164674" x="5492750" y="6124575"/>
          <p14:tracePt t="164681" x="5508625" y="6124575"/>
          <p14:tracePt t="164689" x="5524500" y="6124575"/>
          <p14:tracePt t="164697" x="5532438" y="6124575"/>
          <p14:tracePt t="164712" x="5564188" y="6124575"/>
          <p14:tracePt t="164719" x="5588000" y="6124575"/>
          <p14:tracePt t="164726" x="5603875" y="6124575"/>
          <p14:tracePt t="164741" x="5635625" y="6124575"/>
          <p14:tracePt t="164743" x="5659438" y="6124575"/>
          <p14:tracePt t="164748" x="5700713" y="6116638"/>
          <p14:tracePt t="164756" x="5724525" y="6108700"/>
          <p14:tracePt t="164764" x="5772150" y="6092825"/>
          <p14:tracePt t="164771" x="5795963" y="6092825"/>
          <p14:tracePt t="164778" x="5827713" y="6084888"/>
          <p14:tracePt t="164794" x="5899150" y="6069013"/>
          <p14:tracePt t="164801" x="5922963" y="6061075"/>
          <p14:tracePt t="164808" x="5938838" y="6061075"/>
          <p14:tracePt t="164816" x="5962650" y="6061075"/>
          <p14:tracePt t="164824" x="5970588" y="6053138"/>
          <p14:tracePt t="164831" x="5986463" y="6053138"/>
          <p14:tracePt t="164846" x="6018213" y="6045200"/>
          <p14:tracePt t="164854" x="6034088" y="6045200"/>
          <p14:tracePt t="164854" x="6051550" y="6037263"/>
          <p14:tracePt t="164862" x="6067425" y="6037263"/>
          <p14:tracePt t="164869" x="6075363" y="6037263"/>
          <p14:tracePt t="164884" x="6115050" y="6029325"/>
          <p14:tracePt t="164896" x="6122988" y="6029325"/>
          <p14:tracePt t="164899" x="6130925" y="6021388"/>
          <p14:tracePt t="164906" x="6146800" y="6021388"/>
          <p14:tracePt t="164921" x="6154738" y="6021388"/>
          <p14:tracePt t="164928" x="6162675" y="6021388"/>
          <p14:tracePt t="164938" x="6170613" y="6021388"/>
          <p14:tracePt t="165086" x="6178550" y="6021388"/>
          <p14:tracePt t="166099" x="6186488" y="6021388"/>
          <p14:tracePt t="166114" x="6226175" y="6021388"/>
          <p14:tracePt t="166129" x="6249988" y="6021388"/>
          <p14:tracePt t="166131" x="6305550" y="6021388"/>
          <p14:tracePt t="166136" x="6337300" y="6013450"/>
          <p14:tracePt t="166144" x="6361113" y="6013450"/>
          <p14:tracePt t="166151" x="6410325" y="6005513"/>
          <p14:tracePt t="166159" x="6442075" y="6005513"/>
          <p14:tracePt t="166166" x="6489700" y="5995988"/>
          <p14:tracePt t="166181" x="6521450" y="5995988"/>
          <p14:tracePt t="166181" x="6553200" y="5995988"/>
          <p14:tracePt t="166189" x="6584950" y="5995988"/>
          <p14:tracePt t="166197" x="6608763" y="5995988"/>
          <p14:tracePt t="166203" x="6640513" y="5995988"/>
          <p14:tracePt t="166227" x="6696075" y="5995988"/>
          <p14:tracePt t="166228" x="6719888" y="5995988"/>
          <p14:tracePt t="166242" x="6784975" y="5995988"/>
          <p14:tracePt t="166249" x="6800850" y="5995988"/>
          <p14:tracePt t="166256" x="6824663" y="5995988"/>
          <p14:tracePt t="166264" x="6848475" y="5995988"/>
          <p14:tracePt t="166271" x="6864350" y="5995988"/>
          <p14:tracePt t="166286" x="6888163" y="5995988"/>
          <p14:tracePt t="166287" x="6919913" y="5995988"/>
          <p14:tracePt t="166293" x="6951663" y="5995988"/>
          <p14:tracePt t="166301" x="6983413" y="5995988"/>
          <p14:tracePt t="166309" x="7015163" y="5995988"/>
          <p14:tracePt t="166316" x="7062788" y="5995988"/>
          <p14:tracePt t="166331" x="7094538" y="5995988"/>
          <p14:tracePt t="166339" x="7126288" y="5995988"/>
          <p14:tracePt t="166339" x="7167563" y="5995988"/>
          <p14:tracePt t="166346" x="7199313" y="5995988"/>
          <p14:tracePt t="166354" x="7223125" y="5995988"/>
          <p14:tracePt t="166361" x="7254875" y="5995988"/>
          <p14:tracePt t="166377" x="7278688" y="5995988"/>
          <p14:tracePt t="166384" x="7310438" y="5995988"/>
          <p14:tracePt t="166392" x="7366000" y="5995988"/>
          <p14:tracePt t="166406" x="7389813" y="5995988"/>
          <p14:tracePt t="166409" x="7413625" y="5988050"/>
          <p14:tracePt t="166414" x="7437438" y="5988050"/>
          <p14:tracePt t="166421" x="7453313" y="5988050"/>
          <p14:tracePt t="166430" x="7477125" y="5988050"/>
          <p14:tracePt t="166436" x="7493000" y="5988050"/>
          <p14:tracePt t="166443" x="7518400" y="5980113"/>
          <p14:tracePt t="166460" x="7550150" y="5980113"/>
          <p14:tracePt t="166466" x="7566025" y="5980113"/>
          <p14:tracePt t="166473" x="7589838" y="5980113"/>
          <p14:tracePt t="166481" x="7605713" y="5980113"/>
          <p14:tracePt t="166489" x="7621588" y="5980113"/>
          <p14:tracePt t="166497" x="7645400" y="5980113"/>
          <p14:tracePt t="166504" x="7653338" y="5980113"/>
          <p14:tracePt t="166519" x="7669213" y="5980113"/>
          <p14:tracePt t="166520" x="7685088" y="5980113"/>
          <p14:tracePt t="166526" x="7716838" y="5980113"/>
          <p14:tracePt t="166534" x="7732713" y="5980113"/>
          <p14:tracePt t="166556" x="7748588" y="5980113"/>
          <p14:tracePt t="166564" x="7804150" y="5980113"/>
          <p14:tracePt t="166564" x="7820025" y="5980113"/>
          <p14:tracePt t="166571" x="7843838" y="5980113"/>
          <p14:tracePt t="166580" x="7869238" y="5980113"/>
          <p14:tracePt t="166586" x="7893050" y="5980113"/>
          <p14:tracePt t="166593" x="7924800" y="5980113"/>
          <p14:tracePt t="166601" x="7956550" y="5980113"/>
          <p14:tracePt t="166616" x="8012113" y="5980113"/>
          <p14:tracePt t="166631" x="8067675" y="5980113"/>
          <p14:tracePt t="166639" x="8099425" y="5980113"/>
          <p14:tracePt t="166641" x="8139113" y="5980113"/>
          <p14:tracePt t="166655" x="8235950" y="5972175"/>
          <p14:tracePt t="166661" x="8283575" y="5972175"/>
          <p14:tracePt t="166668" x="8331200" y="5964238"/>
          <p14:tracePt t="166676" x="8362950" y="5964238"/>
          <p14:tracePt t="166683" x="8418513" y="5964238"/>
          <p14:tracePt t="166692" x="8458200" y="5964238"/>
          <p14:tracePt t="166699" x="8513763" y="5964238"/>
          <p14:tracePt t="166706" x="8553450" y="5964238"/>
          <p14:tracePt t="166713" x="8585200" y="5964238"/>
          <p14:tracePt t="166721" x="8650288" y="5964238"/>
          <p14:tracePt t="166736" x="8697913" y="5964238"/>
          <p14:tracePt t="166744" x="8729663" y="5956300"/>
          <p14:tracePt t="166745" x="8753475" y="5948363"/>
          <p14:tracePt t="166751" x="8777288" y="5948363"/>
          <p14:tracePt t="166759" x="8793163" y="5940425"/>
          <p14:tracePt t="166768" x="8809038" y="5940425"/>
          <p14:tracePt t="166777" x="8824913" y="5940425"/>
          <p14:tracePt t="166790" x="8832850" y="5940425"/>
          <p14:tracePt t="166804" x="8840788" y="5940425"/>
          <p14:tracePt t="166856" x="8848725" y="5940425"/>
          <p14:tracePt t="166886" x="8856663" y="5940425"/>
          <p14:tracePt t="166938" x="8864600" y="5940425"/>
          <p14:tracePt t="166976" x="8872538" y="5940425"/>
          <p14:tracePt t="167643" x="8864600" y="5940425"/>
          <p14:tracePt t="167659" x="8832850" y="5940425"/>
          <p14:tracePt t="167660" x="8745538" y="5972175"/>
          <p14:tracePt t="167674" x="8593138" y="6029325"/>
          <p14:tracePt t="167681" x="8497888" y="6069013"/>
          <p14:tracePt t="167689" x="8394700" y="6100763"/>
          <p14:tracePt t="167696" x="8299450" y="6124575"/>
          <p14:tracePt t="167704" x="8194675" y="6156325"/>
          <p14:tracePt t="167712" x="8083550" y="6180138"/>
          <p14:tracePt t="167726" x="7988300" y="6211888"/>
          <p14:tracePt t="167734" x="7900988" y="6219825"/>
          <p14:tracePt t="167742" x="7756525" y="6243638"/>
          <p14:tracePt t="167749" x="7716838" y="6243638"/>
          <p14:tracePt t="167756" x="7685088" y="6251575"/>
          <p14:tracePt t="167763" x="7653338" y="6251575"/>
          <p14:tracePt t="167779" x="7629525" y="6251575"/>
          <p14:tracePt t="167786" x="7597775" y="6251575"/>
          <p14:tracePt t="167786" x="7573963" y="6251575"/>
          <p14:tracePt t="167794" x="7550150" y="6251575"/>
          <p14:tracePt t="167801" x="7518400" y="6251575"/>
          <p14:tracePt t="167809" x="7485063" y="6251575"/>
          <p14:tracePt t="167816" x="7445375" y="6251575"/>
          <p14:tracePt t="167824" x="7381875" y="6251575"/>
          <p14:tracePt t="167831" x="7326313" y="6251575"/>
          <p14:tracePt t="167846" x="7254875" y="6251575"/>
          <p14:tracePt t="167847" x="7175500" y="6251575"/>
          <p14:tracePt t="167854" x="7094538" y="6251575"/>
          <p14:tracePt t="167861" x="7031038" y="6259513"/>
          <p14:tracePt t="167869" x="6959600" y="6275388"/>
          <p14:tracePt t="167876" x="6911975" y="6283325"/>
          <p14:tracePt t="167894" x="6872288" y="6299200"/>
          <p14:tracePt t="167899" x="6832600" y="6307138"/>
          <p14:tracePt t="167899" x="6808788" y="6330950"/>
          <p14:tracePt t="167907" x="6784975" y="6338888"/>
          <p14:tracePt t="167914" x="6777038" y="6338888"/>
          <p14:tracePt t="167921" x="6759575" y="6338888"/>
          <p14:tracePt t="167929" x="6751638" y="6348413"/>
          <p14:tracePt t="167944" x="6743700" y="6348413"/>
          <p14:tracePt t="167945" x="6735763" y="6356350"/>
          <p14:tracePt t="167951" x="6727825" y="6356350"/>
          <p14:tracePt t="167959" x="6711950" y="6364288"/>
          <p14:tracePt t="167966" x="6688138" y="6372225"/>
          <p14:tracePt t="167981" x="6664325" y="6380163"/>
          <p14:tracePt t="167996" x="6648450" y="6388100"/>
          <p14:tracePt t="168006" x="6584950" y="6403975"/>
          <p14:tracePt t="168013" x="6553200" y="6411913"/>
          <p14:tracePt t="168019" x="6537325" y="6419850"/>
          <p14:tracePt t="168027" x="6513513" y="6427788"/>
          <p14:tracePt t="168042" x="6473825" y="6435725"/>
          <p14:tracePt t="168056" x="6465888" y="6443663"/>
          <p14:tracePt t="168078" x="6457950" y="6443663"/>
          <p14:tracePt t="168183" x="6473825" y="6443663"/>
          <p14:tracePt t="168191" x="6505575" y="6443663"/>
          <p14:tracePt t="168198" x="6521450" y="6443663"/>
          <p14:tracePt t="168222" x="6569075" y="6443663"/>
          <p14:tracePt t="168222" x="6632575" y="6443663"/>
          <p14:tracePt t="168229" x="6751638" y="6435725"/>
          <p14:tracePt t="168236" x="6800850" y="6435725"/>
          <p14:tracePt t="168244" x="6856413" y="6435725"/>
          <p14:tracePt t="168251" x="6919913" y="6435725"/>
          <p14:tracePt t="168258" x="6983413" y="6435725"/>
          <p14:tracePt t="168266" x="7046913" y="6435725"/>
          <p14:tracePt t="168281" x="7110413" y="6435725"/>
          <p14:tracePt t="168283" x="7175500" y="6435725"/>
          <p14:tracePt t="168296" x="7223125" y="6435725"/>
          <p14:tracePt t="168297" x="7254875" y="6435725"/>
          <p14:tracePt t="168304" x="7294563" y="6435725"/>
          <p14:tracePt t="168319" x="7342188" y="6435725"/>
          <p14:tracePt t="168327" x="7350125" y="6435725"/>
          <p14:tracePt t="168334" x="7366000" y="6435725"/>
          <p14:tracePt t="168349" x="7373938" y="6435725"/>
          <p14:tracePt t="168371" x="7381875" y="6435725"/>
          <p14:tracePt t="168536" x="7389813" y="6435725"/>
          <p14:tracePt t="168581" x="7397750" y="6435725"/>
          <p14:tracePt t="170435" x="7342188" y="6419850"/>
          <p14:tracePt t="170448" x="7239000" y="6403975"/>
          <p14:tracePt t="170449" x="7143750" y="6396038"/>
          <p14:tracePt t="170456" x="6991350" y="6372225"/>
          <p14:tracePt t="170464" x="6840538" y="6372225"/>
          <p14:tracePt t="170471" x="6696075" y="6364288"/>
          <p14:tracePt t="170479" x="6561138" y="6356350"/>
          <p14:tracePt t="170486" x="6410325" y="6356350"/>
          <p14:tracePt t="170501" x="6289675" y="6338888"/>
          <p14:tracePt t="170509" x="6186488" y="6330950"/>
          <p14:tracePt t="170516" x="6026150" y="6315075"/>
          <p14:tracePt t="170523" x="5986463" y="6315075"/>
          <p14:tracePt t="170531" x="5946775" y="6307138"/>
          <p14:tracePt t="170539" x="5938838" y="6307138"/>
          <p14:tracePt t="170546" x="5930900" y="6307138"/>
          <p14:tracePt t="170553" x="5922963" y="6307138"/>
          <p14:tracePt t="170577" x="5915025" y="6307138"/>
          <p14:tracePt t="170599" x="5907088" y="6307138"/>
          <p14:tracePt t="170606" x="5899150" y="6307138"/>
          <p14:tracePt t="170621" x="5891213" y="6307138"/>
          <p14:tracePt t="170623" x="5875338" y="6299200"/>
          <p14:tracePt t="170629" x="5851525" y="6299200"/>
          <p14:tracePt t="170636" x="5827713" y="6291263"/>
          <p14:tracePt t="170644" x="5803900" y="6291263"/>
          <p14:tracePt t="170651" x="5772150" y="6283325"/>
          <p14:tracePt t="170673" x="5692775" y="6275388"/>
          <p14:tracePt t="170675" x="5651500" y="6275388"/>
          <p14:tracePt t="170681" x="5603875" y="6267450"/>
          <p14:tracePt t="170689" x="5572125" y="6267450"/>
          <p14:tracePt t="170696" x="5524500" y="6251575"/>
          <p14:tracePt t="170711" x="5492750" y="6243638"/>
          <p14:tracePt t="170719" x="5453063" y="6243638"/>
          <p14:tracePt t="170720" x="5413375" y="6235700"/>
          <p14:tracePt t="170726" x="5341938" y="6227763"/>
          <p14:tracePt t="170734" x="5292725" y="6219825"/>
          <p14:tracePt t="170741" x="5229225" y="6211888"/>
          <p14:tracePt t="170749" x="5173663" y="6203950"/>
          <p14:tracePt t="170756" x="5086350" y="6188075"/>
          <p14:tracePt t="170763" x="4991100" y="6180138"/>
          <p14:tracePt t="170779" x="4918075" y="6164263"/>
          <p14:tracePt t="170780" x="4806950" y="6140450"/>
          <p14:tracePt t="170794" x="4616450" y="6132513"/>
          <p14:tracePt t="170801" x="4527550" y="6132513"/>
          <p14:tracePt t="170816" x="4464050" y="6132513"/>
          <p14:tracePt t="170818" x="4432300" y="6140450"/>
          <p14:tracePt t="170827" x="4392613" y="6148388"/>
          <p14:tracePt t="170846" x="4384675" y="6148388"/>
          <p14:tracePt t="170847" x="4376738" y="6156325"/>
          <p14:tracePt t="171026" x="4368800" y="6156325"/>
          <p14:tracePt t="171034" x="4360863" y="6148388"/>
          <p14:tracePt t="171041" x="4352925" y="6148388"/>
          <p14:tracePt t="171056" x="4337050" y="6140450"/>
          <p14:tracePt t="171057" x="4297363" y="6132513"/>
          <p14:tracePt t="171064" x="4241800" y="6116638"/>
          <p14:tracePt t="171071" x="4217988" y="6108700"/>
          <p14:tracePt t="171079" x="4144963" y="6092825"/>
          <p14:tracePt t="171093" x="4097338" y="6084888"/>
          <p14:tracePt t="171094" x="4041775" y="6076950"/>
          <p14:tracePt t="171101" x="3946525" y="6061075"/>
          <p14:tracePt t="171109" x="3914775" y="6053138"/>
          <p14:tracePt t="171116" x="3875088" y="6045200"/>
          <p14:tracePt t="171124" x="3833813" y="6045200"/>
          <p14:tracePt t="171131" x="3810000" y="6037263"/>
          <p14:tracePt t="171139" x="3786188" y="6037263"/>
          <p14:tracePt t="171146" x="3762375" y="6037263"/>
          <p14:tracePt t="171154" x="3746500" y="6037263"/>
          <p14:tracePt t="171161" x="3730625" y="6037263"/>
          <p14:tracePt t="171176" x="3722688" y="6029325"/>
          <p14:tracePt t="171184" x="3714750" y="6029325"/>
          <p14:tracePt t="171206" x="3706813" y="6029325"/>
          <p14:tracePt t="171236" x="3698875" y="6029325"/>
          <p14:tracePt t="171273" x="3690938" y="6029325"/>
          <p14:tracePt t="171282" x="3683000" y="6029325"/>
          <p14:tracePt t="171289" x="3675063" y="6029325"/>
          <p14:tracePt t="171296" x="3667125" y="6029325"/>
          <p14:tracePt t="171304" x="3659188" y="6029325"/>
          <p14:tracePt t="171311" x="3651250" y="6029325"/>
          <p14:tracePt t="171319" x="3635375" y="6021388"/>
          <p14:tracePt t="171334" x="3603625" y="6021388"/>
          <p14:tracePt t="171341" x="3595688" y="6013450"/>
          <p14:tracePt t="171349" x="3587750" y="6013450"/>
          <p14:tracePt t="171356" x="3571875" y="6013450"/>
          <p14:tracePt t="171372" x="3556000" y="6013450"/>
          <p14:tracePt t="171387" x="3548063" y="6013450"/>
          <p14:tracePt t="171738" x="3563938" y="6013450"/>
          <p14:tracePt t="171746" x="3603625" y="6013450"/>
          <p14:tracePt t="171753" x="3667125" y="6021388"/>
          <p14:tracePt t="171770" x="3762375" y="6037263"/>
          <p14:tracePt t="171776" x="3851275" y="6045200"/>
          <p14:tracePt t="171792" x="4081463" y="6092825"/>
          <p14:tracePt t="171793" x="4200525" y="6108700"/>
          <p14:tracePt t="171799" x="4344988" y="6132513"/>
          <p14:tracePt t="171806" x="4440238" y="6156325"/>
          <p14:tracePt t="171814" x="4551363" y="6164263"/>
          <p14:tracePt t="171822" x="4640263" y="6188075"/>
          <p14:tracePt t="171836" x="4806950" y="6196013"/>
          <p14:tracePt t="171844" x="4878388" y="6203950"/>
          <p14:tracePt t="171851" x="4943475" y="6203950"/>
          <p14:tracePt t="171859" x="5006975" y="6203950"/>
          <p14:tracePt t="171866" x="5046663" y="6203950"/>
          <p14:tracePt t="171891" x="5078413" y="6203950"/>
          <p14:tracePt t="171896" x="5102225" y="6203950"/>
          <p14:tracePt t="171897" x="5126038" y="6203950"/>
          <p14:tracePt t="171897" x="5133975" y="6203950"/>
          <p14:tracePt t="171904" x="5149850" y="6203950"/>
          <p14:tracePt t="171911" x="5157788" y="6211888"/>
          <p14:tracePt t="171926" x="5173663" y="6211888"/>
          <p14:tracePt t="171927" x="5181600" y="6211888"/>
          <p14:tracePt t="171942" x="5197475" y="6219825"/>
          <p14:tracePt t="171942" x="5213350" y="6219825"/>
          <p14:tracePt t="171949" x="5229225" y="6219825"/>
          <p14:tracePt t="171957" x="5237163" y="6219825"/>
          <p14:tracePt t="171964" x="5253038" y="6219825"/>
          <p14:tracePt t="171972" x="5260975" y="6219825"/>
          <p14:tracePt t="171978" x="5268913" y="6219825"/>
          <p14:tracePt t="171986" x="5276850" y="6219825"/>
          <p14:tracePt t="172188" x="5284788" y="6219825"/>
          <p14:tracePt t="172233" x="5292725" y="6219825"/>
          <p14:tracePt t="172249" x="5300663" y="6219825"/>
          <p14:tracePt t="172256" x="5300663" y="6211888"/>
          <p14:tracePt t="172548" x="5310188" y="6211888"/>
          <p14:tracePt t="172563" x="5318125" y="6211888"/>
          <p14:tracePt t="172564" x="5318125" y="6203950"/>
          <p14:tracePt t="172579" x="5326063" y="6203950"/>
          <p14:tracePt t="172601" x="5334000" y="6203950"/>
          <p14:tracePt t="173043" x="5341938" y="6203950"/>
          <p14:tracePt t="173051" x="5381625" y="6203950"/>
          <p14:tracePt t="173066" x="5413375" y="6211888"/>
          <p14:tracePt t="173067" x="5445125" y="6211888"/>
          <p14:tracePt t="173074" x="5500688" y="6227763"/>
          <p14:tracePt t="173081" x="5556250" y="6227763"/>
          <p14:tracePt t="173089" x="5611813" y="6235700"/>
          <p14:tracePt t="173096" x="5667375" y="6243638"/>
          <p14:tracePt t="173104" x="5732463" y="6251575"/>
          <p14:tracePt t="173119" x="5795963" y="6267450"/>
          <p14:tracePt t="173119" x="5859463" y="6275388"/>
          <p14:tracePt t="173127" x="5946775" y="6283325"/>
          <p14:tracePt t="173134" x="6010275" y="6299200"/>
          <p14:tracePt t="173143" x="6083300" y="6299200"/>
          <p14:tracePt t="173157" x="6162675" y="6307138"/>
          <p14:tracePt t="173163" x="6234113" y="6315075"/>
          <p14:tracePt t="173164" x="6289675" y="6323013"/>
          <p14:tracePt t="173171" x="6337300" y="6323013"/>
          <p14:tracePt t="173178" x="6361113" y="6323013"/>
          <p14:tracePt t="173186" x="6376988" y="6323013"/>
          <p14:tracePt t="173193" x="6392863" y="6323013"/>
          <p14:tracePt t="173208" x="6402388" y="6323013"/>
          <p14:tracePt t="173569" x="6410325" y="6323013"/>
          <p14:tracePt t="173576" x="6418263" y="6323013"/>
          <p14:tracePt t="173591" x="6434138" y="6330950"/>
          <p14:tracePt t="173607" x="6457950" y="6338888"/>
          <p14:tracePt t="173621" x="6481763" y="6348413"/>
          <p14:tracePt t="173622" x="6505575" y="6348413"/>
          <p14:tracePt t="173628" x="6529388" y="6356350"/>
          <p14:tracePt t="173637" x="6553200" y="6364288"/>
          <p14:tracePt t="173644" x="6577013" y="6364288"/>
          <p14:tracePt t="173651" x="6592888" y="6372225"/>
          <p14:tracePt t="173659" x="6608763" y="6372225"/>
          <p14:tracePt t="173666" x="6624638" y="6372225"/>
          <p14:tracePt t="173675" x="6640513" y="6372225"/>
          <p14:tracePt t="173688" x="6648450" y="6372225"/>
          <p14:tracePt t="173696" x="6648450" y="6380163"/>
          <p14:tracePt t="173876" x="6656388" y="6380163"/>
          <p14:tracePt t="173899" x="6672263" y="6380163"/>
          <p14:tracePt t="173913" x="6680200" y="6380163"/>
          <p14:tracePt t="173921" x="6696075" y="6380163"/>
          <p14:tracePt t="173929" x="6711950" y="6380163"/>
          <p14:tracePt t="173937" x="6719888" y="6380163"/>
          <p14:tracePt t="173951" x="6759575" y="6380163"/>
          <p14:tracePt t="173958" x="6777038" y="6380163"/>
          <p14:tracePt t="173966" x="6792913" y="6380163"/>
          <p14:tracePt t="173974" x="6808788" y="6380163"/>
          <p14:tracePt t="173989" x="6816725" y="6380163"/>
          <p14:tracePt t="173990" x="6824663" y="6380163"/>
          <p14:tracePt t="174020" x="6832600" y="6380163"/>
          <p14:tracePt t="174236" x="6848475" y="6388100"/>
          <p14:tracePt t="174244" x="6872288" y="6388100"/>
          <p14:tracePt t="174251" x="6896100" y="6388100"/>
          <p14:tracePt t="174266" x="6927850" y="6388100"/>
          <p14:tracePt t="174281" x="6959600" y="6388100"/>
          <p14:tracePt t="174282" x="7015163" y="6388100"/>
          <p14:tracePt t="174289" x="7062788" y="6388100"/>
          <p14:tracePt t="174290" x="7126288" y="6388100"/>
          <p14:tracePt t="174296" x="7167563" y="6396038"/>
          <p14:tracePt t="174303" x="7215188" y="6396038"/>
          <p14:tracePt t="174326" x="7262813" y="6396038"/>
          <p14:tracePt t="174334" x="7310438" y="6396038"/>
          <p14:tracePt t="174334" x="7381875" y="6396038"/>
          <p14:tracePt t="174341" x="7405688" y="6396038"/>
          <p14:tracePt t="174349" x="7429500" y="6396038"/>
          <p14:tracePt t="174356" x="7445375" y="6396038"/>
          <p14:tracePt t="174363" x="7469188" y="6396038"/>
          <p14:tracePt t="174371" x="7493000" y="6396038"/>
          <p14:tracePt t="174378" x="7510463" y="6396038"/>
          <p14:tracePt t="174401" x="7518400" y="6396038"/>
          <p14:tracePt t="174454" x="7526338" y="6396038"/>
          <p14:tracePt t="174731" x="7518400" y="6396038"/>
          <p14:tracePt t="174732" x="7445375" y="6356350"/>
          <p14:tracePt t="174739" x="7350125" y="6330950"/>
          <p14:tracePt t="174746" x="7246938" y="6299200"/>
          <p14:tracePt t="174754" x="7102475" y="6259513"/>
          <p14:tracePt t="174761" x="6975475" y="6235700"/>
          <p14:tracePt t="174770" x="6880225" y="6203950"/>
          <p14:tracePt t="174783" x="6792913" y="6188075"/>
          <p14:tracePt t="174785" x="6735763" y="6172200"/>
          <p14:tracePt t="174791" x="6688138" y="6164263"/>
          <p14:tracePt t="174799" x="6680200" y="6164263"/>
          <p14:tracePt t="174874" x="6680200" y="6148388"/>
          <p14:tracePt t="174889" x="6680200" y="6132513"/>
          <p14:tracePt t="174891" x="6680200" y="6116638"/>
          <p14:tracePt t="174896" x="6680200" y="6092825"/>
          <p14:tracePt t="174904" x="6672263" y="6084888"/>
          <p14:tracePt t="174911" x="6672263" y="6069013"/>
          <p14:tracePt t="174919" x="6672263" y="6061075"/>
          <p14:tracePt t="174933" x="6672263" y="6037263"/>
          <p14:tracePt t="174941" x="6672263" y="6021388"/>
          <p14:tracePt t="174942" x="6664325" y="6005513"/>
          <p14:tracePt t="174949" x="6656388" y="5980113"/>
          <p14:tracePt t="174956" x="6656388" y="5964238"/>
          <p14:tracePt t="174964" x="6640513" y="5948363"/>
          <p14:tracePt t="174978" x="6632575" y="5940425"/>
          <p14:tracePt t="174993" x="6616700" y="5924550"/>
          <p14:tracePt t="175009" x="6608763" y="5908675"/>
          <p14:tracePt t="175010" x="6584950" y="5884863"/>
          <p14:tracePt t="175010" x="6569075" y="5868988"/>
          <p14:tracePt t="175024" x="6537325" y="5845175"/>
          <p14:tracePt t="175031" x="6521450" y="5821363"/>
          <p14:tracePt t="175040" x="6497638" y="5821363"/>
          <p14:tracePt t="175046" x="6473825" y="5813425"/>
          <p14:tracePt t="175061" x="6457950" y="5797550"/>
          <p14:tracePt t="175069" x="6442075" y="5797550"/>
          <p14:tracePt t="175428" x="6434138" y="5797550"/>
          <p14:tracePt t="175430" x="6434138" y="5789613"/>
          <p14:tracePt t="175436" x="6426200" y="5789613"/>
          <p14:tracePt t="175444" x="6410325" y="5789613"/>
          <p14:tracePt t="175452" x="6392863" y="5789613"/>
          <p14:tracePt t="175459" x="6384925" y="5789613"/>
          <p14:tracePt t="175466" x="6369050" y="5789613"/>
          <p14:tracePt t="175473" x="6361113" y="5789613"/>
          <p14:tracePt t="175496" x="6353175" y="5789613"/>
          <p14:tracePt t="175564" x="6345238" y="5789613"/>
          <p14:tracePt t="175587" x="6337300" y="5789613"/>
          <p14:tracePt t="175691" x="6353175" y="5789613"/>
          <p14:tracePt t="175699" x="6402388" y="5789613"/>
          <p14:tracePt t="175714" x="6569075" y="5789613"/>
          <p14:tracePt t="175721" x="6696075" y="5789613"/>
          <p14:tracePt t="175729" x="6848475" y="5789613"/>
          <p14:tracePt t="175736" x="7023100" y="5789613"/>
          <p14:tracePt t="175744" x="7151688" y="5789613"/>
          <p14:tracePt t="175752" x="7350125" y="5789613"/>
          <p14:tracePt t="175768" x="7542213" y="5789613"/>
          <p14:tracePt t="175773" x="7716838" y="5789613"/>
          <p14:tracePt t="175774" x="7877175" y="5789613"/>
          <p14:tracePt t="175781" x="8020050" y="5765800"/>
          <p14:tracePt t="175789" x="8115300" y="5757863"/>
          <p14:tracePt t="175796" x="8170863" y="5749925"/>
          <p14:tracePt t="175805" x="8226425" y="5741988"/>
          <p14:tracePt t="175811" x="8259763" y="5726113"/>
          <p14:tracePt t="175826" x="8283575" y="5718175"/>
          <p14:tracePt t="175828" x="8291513" y="5718175"/>
          <p14:tracePt t="175841" x="8299450" y="5718175"/>
          <p14:tracePt t="176058" x="8307388" y="5718175"/>
          <p14:tracePt t="176066" x="8339138" y="5718175"/>
          <p14:tracePt t="176074" x="8362950" y="5718175"/>
          <p14:tracePt t="176089" x="8386763" y="5718175"/>
          <p14:tracePt t="176090" x="8434388" y="5726113"/>
          <p14:tracePt t="176119" x="8537575" y="5726113"/>
          <p14:tracePt t="176120" x="8577263" y="5726113"/>
          <p14:tracePt t="176122" x="8618538" y="5726113"/>
          <p14:tracePt t="176135" x="8721725" y="5726113"/>
          <p14:tracePt t="176141" x="8745538" y="5726113"/>
          <p14:tracePt t="176148" x="8753475" y="5726113"/>
          <p14:tracePt t="176156" x="8761413" y="5726113"/>
          <p14:tracePt t="176172" x="8769350" y="5726113"/>
          <p14:tracePt t="177679" x="8769350" y="5718175"/>
          <p14:tracePt t="177693" x="8769350" y="5710238"/>
          <p14:tracePt t="178558" x="0" y="0"/>
        </p14:tracePtLst>
        <p14:tracePtLst>
          <p14:tracePt t="202658" x="4313238" y="3995738"/>
          <p14:tracePt t="202925" x="4321175" y="3995738"/>
          <p14:tracePt t="202933" x="4329113" y="3995738"/>
          <p14:tracePt t="202947" x="4337050" y="3995738"/>
          <p14:tracePt t="202970" x="4344988" y="3995738"/>
          <p14:tracePt t="203037" x="4352925" y="3995738"/>
          <p14:tracePt t="203060" x="4360863" y="3995738"/>
          <p14:tracePt t="203083" x="4368800" y="3995738"/>
          <p14:tracePt t="203090" x="4384675" y="3995738"/>
          <p14:tracePt t="203097" x="4392613" y="3987800"/>
          <p14:tracePt t="203104" x="4400550" y="3987800"/>
          <p14:tracePt t="203114" x="4424363" y="3987800"/>
          <p14:tracePt t="203120" x="4440238" y="3987800"/>
          <p14:tracePt t="203134" x="4456113" y="3979863"/>
          <p14:tracePt t="203150" x="4464050" y="3971925"/>
          <p14:tracePt t="203151" x="4479925" y="3971925"/>
          <p14:tracePt t="203382" x="4471988" y="3971925"/>
          <p14:tracePt t="203389" x="4456113" y="3979863"/>
          <p14:tracePt t="203412" x="4440238" y="3979863"/>
          <p14:tracePt t="203413" x="4424363" y="3987800"/>
          <p14:tracePt t="203420" x="4392613" y="4003675"/>
          <p14:tracePt t="203427" x="4360863" y="4011613"/>
          <p14:tracePt t="203428" x="4344988" y="4011613"/>
          <p14:tracePt t="203435" x="4313238" y="4019550"/>
          <p14:tracePt t="203443" x="4297363" y="4019550"/>
          <p14:tracePt t="203457" x="4265613" y="4027488"/>
          <p14:tracePt t="203457" x="4249738" y="4027488"/>
          <p14:tracePt t="203472" x="4233863" y="4027488"/>
          <p14:tracePt t="203472" x="4217988" y="4027488"/>
          <p14:tracePt t="203481" x="4200525" y="4027488"/>
          <p14:tracePt t="203487" x="4184650" y="4027488"/>
          <p14:tracePt t="203495" x="4168775" y="4027488"/>
          <p14:tracePt t="203502" x="4160838" y="4027488"/>
          <p14:tracePt t="203525" x="4152900" y="4027488"/>
          <p14:tracePt t="203533" x="4137025" y="4027488"/>
          <p14:tracePt t="203534" x="4129088" y="4027488"/>
          <p14:tracePt t="203540" x="4121150" y="4027488"/>
          <p14:tracePt t="203541" x="4113213" y="4027488"/>
          <p14:tracePt t="203547" x="4105275" y="4027488"/>
          <p14:tracePt t="203570" x="4097338" y="4027488"/>
          <p14:tracePt t="203578" x="4089400" y="4027488"/>
          <p14:tracePt t="203600" x="4081463" y="4027488"/>
          <p14:tracePt t="203772" x="4097338" y="4027488"/>
          <p14:tracePt t="203779" x="4105275" y="4011613"/>
          <p14:tracePt t="203796" x="4137025" y="4003675"/>
          <p14:tracePt t="203802" x="4160838" y="3995738"/>
          <p14:tracePt t="203817" x="4200525" y="3987800"/>
          <p14:tracePt t="203825" x="4233863" y="3987800"/>
          <p14:tracePt t="203832" x="4249738" y="3979863"/>
          <p14:tracePt t="203839" x="4273550" y="3979863"/>
          <p14:tracePt t="203847" x="4289425" y="3971925"/>
          <p14:tracePt t="203854" x="4313238" y="3971925"/>
          <p14:tracePt t="203870" x="4321175" y="3971925"/>
          <p14:tracePt t="203881" x="4329113" y="3971925"/>
          <p14:tracePt t="203885" x="4337050" y="3971925"/>
          <p14:tracePt t="208449" x="3540125" y="4824413"/>
          <p14:tracePt t="208452" x="3467100" y="4895850"/>
          <p14:tracePt t="208453" x="3371850" y="4976813"/>
          <p14:tracePt t="208467" x="3300413" y="5040313"/>
          <p14:tracePt t="208468" x="3260725" y="5080000"/>
          <p14:tracePt t="208475" x="3228975" y="5119688"/>
          <p14:tracePt t="208483" x="3197225" y="5135563"/>
          <p14:tracePt t="208490" x="3181350" y="5159375"/>
          <p14:tracePt t="208505" x="3173413" y="5167313"/>
          <p14:tracePt t="208572" x="3165475" y="5167313"/>
          <p14:tracePt t="208580" x="3157538" y="5167313"/>
          <p14:tracePt t="208595" x="3149600" y="5167313"/>
          <p14:tracePt t="208610" x="3141663" y="5167313"/>
          <p14:tracePt t="208640" x="3125788" y="5167313"/>
          <p14:tracePt t="208642" x="3109913" y="5167313"/>
          <p14:tracePt t="208647" x="3092450" y="5167313"/>
          <p14:tracePt t="208655" x="3084513" y="5167313"/>
          <p14:tracePt t="208662" x="3076575" y="5175250"/>
          <p14:tracePt t="208685" x="3060700" y="5175250"/>
          <p14:tracePt t="208700" x="3052763" y="5175250"/>
          <p14:tracePt t="208752" x="3044825" y="5167313"/>
          <p14:tracePt t="208753" x="3044825" y="5151438"/>
          <p14:tracePt t="208760" x="3036888" y="5135563"/>
          <p14:tracePt t="208767" x="3036888" y="5119688"/>
          <p14:tracePt t="208775" x="3036888" y="5103813"/>
          <p14:tracePt t="208790" x="3036888" y="5095875"/>
          <p14:tracePt t="208797" x="3036888" y="5087938"/>
          <p14:tracePt t="208798" x="3028950" y="5080000"/>
          <p14:tracePt t="208822" x="3028950" y="5072063"/>
          <p14:tracePt t="208831" x="3021013" y="5072063"/>
          <p14:tracePt t="208865" x="3021013" y="5064125"/>
          <p14:tracePt t="208896" x="3021013" y="5056188"/>
          <p14:tracePt t="208910" x="3021013" y="5048250"/>
          <p14:tracePt t="208918" x="3021013" y="5040313"/>
          <p14:tracePt t="208925" x="3021013" y="5032375"/>
          <p14:tracePt t="208941" x="3021013" y="5016500"/>
          <p14:tracePt t="208955" x="3021013" y="5000625"/>
          <p14:tracePt t="208971" x="3021013" y="4984750"/>
          <p14:tracePt t="208978" x="3021013" y="4976813"/>
          <p14:tracePt t="208985" x="3021013" y="4967288"/>
          <p14:tracePt t="208992" x="3028950" y="4959350"/>
          <p14:tracePt t="209008" x="3028950" y="4951413"/>
          <p14:tracePt t="209255" x="3028950" y="4943475"/>
          <p14:tracePt t="209262" x="3036888" y="4943475"/>
          <p14:tracePt t="209278" x="3036888" y="4935538"/>
          <p14:tracePt t="209285" x="3044825" y="4935538"/>
          <p14:tracePt t="209308" x="3052763" y="4935538"/>
          <p14:tracePt t="209323" x="3060700" y="4935538"/>
          <p14:tracePt t="209352" x="3076575" y="4927600"/>
          <p14:tracePt t="209367" x="3092450" y="4927600"/>
          <p14:tracePt t="209368" x="3109913" y="4919663"/>
          <p14:tracePt t="209375" x="3141663" y="4911725"/>
          <p14:tracePt t="209382" x="3165475" y="4911725"/>
          <p14:tracePt t="209391" x="3213100" y="4903788"/>
          <p14:tracePt t="209404" x="3252788" y="4895850"/>
          <p14:tracePt t="209420" x="3371850" y="4879975"/>
          <p14:tracePt t="209421" x="3427413" y="4872038"/>
          <p14:tracePt t="209428" x="3516313" y="4864100"/>
          <p14:tracePt t="209435" x="3579813" y="4864100"/>
          <p14:tracePt t="209443" x="3651250" y="4864100"/>
          <p14:tracePt t="209450" x="3738563" y="4864100"/>
          <p14:tracePt t="209457" x="3810000" y="4856163"/>
          <p14:tracePt t="209464" x="3875088" y="4856163"/>
          <p14:tracePt t="209472" x="3954463" y="4856163"/>
          <p14:tracePt t="209480" x="4017963" y="4856163"/>
          <p14:tracePt t="209487" x="4081463" y="4856163"/>
          <p14:tracePt t="209495" x="4121150" y="4856163"/>
          <p14:tracePt t="209517" x="4168775" y="4856163"/>
          <p14:tracePt t="209518" x="4200525" y="4856163"/>
          <p14:tracePt t="209519" x="4225925" y="4856163"/>
          <p14:tracePt t="209525" x="4249738" y="4856163"/>
          <p14:tracePt t="209532" x="4257675" y="4856163"/>
          <p14:tracePt t="209541" x="4265613" y="4856163"/>
          <p14:tracePt t="209562" x="4273550" y="4856163"/>
          <p14:tracePt t="209577" x="4281488" y="4856163"/>
          <p14:tracePt t="209585" x="4297363" y="4856163"/>
          <p14:tracePt t="209593" x="4305300" y="4856163"/>
          <p14:tracePt t="209607" x="4313238" y="4856163"/>
          <p14:tracePt t="209623" x="4329113" y="4856163"/>
          <p14:tracePt t="209630" x="4344988" y="4856163"/>
          <p14:tracePt t="209645" x="4432300" y="4872038"/>
          <p14:tracePt t="209652" x="4487863" y="4887913"/>
          <p14:tracePt t="209661" x="4551363" y="4887913"/>
          <p14:tracePt t="209667" x="4648200" y="4903788"/>
          <p14:tracePt t="209675" x="4711700" y="4911725"/>
          <p14:tracePt t="209682" x="4783138" y="4911725"/>
          <p14:tracePt t="209698" x="4854575" y="4919663"/>
          <p14:tracePt t="209698" x="4933950" y="4927600"/>
          <p14:tracePt t="209705" x="5022850" y="4935538"/>
          <p14:tracePt t="209712" x="5118100" y="4943475"/>
          <p14:tracePt t="209720" x="5189538" y="4943475"/>
          <p14:tracePt t="209728" x="5253038" y="4943475"/>
          <p14:tracePt t="209750" x="5334000" y="4943475"/>
          <p14:tracePt t="209751" x="5437188" y="4943475"/>
          <p14:tracePt t="209757" x="5484813" y="4943475"/>
          <p14:tracePt t="209765" x="5516563" y="4943475"/>
          <p14:tracePt t="209772" x="5548313" y="4943475"/>
          <p14:tracePt t="209787" x="5572125" y="4943475"/>
          <p14:tracePt t="209795" x="5580063" y="4943475"/>
          <p14:tracePt t="209811" x="5643563" y="4919663"/>
          <p14:tracePt t="209812" x="5667375" y="4919663"/>
          <p14:tracePt t="209817" x="5692775" y="4903788"/>
          <p14:tracePt t="209825" x="5708650" y="4895850"/>
          <p14:tracePt t="209832" x="5724525" y="4895850"/>
          <p14:tracePt t="209841" x="5740400" y="4879975"/>
          <p14:tracePt t="209855" x="5748338" y="4872038"/>
          <p14:tracePt t="209862" x="5764213" y="4872038"/>
          <p14:tracePt t="209863" x="5780088" y="4864100"/>
          <p14:tracePt t="209870" x="5788025" y="4856163"/>
          <p14:tracePt t="209878" x="5795963" y="4856163"/>
          <p14:tracePt t="209885" x="5795963" y="4848225"/>
          <p14:tracePt t="209893" x="5811838" y="4848225"/>
          <p14:tracePt t="209910" x="5843588" y="4832350"/>
          <p14:tracePt t="209915" x="5851525" y="4824413"/>
          <p14:tracePt t="209922" x="5867400" y="4824413"/>
          <p14:tracePt t="209930" x="5891213" y="4816475"/>
          <p14:tracePt t="209938" x="5915025" y="4808538"/>
          <p14:tracePt t="209945" x="5954713" y="4800600"/>
          <p14:tracePt t="209953" x="5986463" y="4800600"/>
          <p14:tracePt t="209960" x="6034088" y="4792663"/>
          <p14:tracePt t="209975" x="6075363" y="4792663"/>
          <p14:tracePt t="209977" x="6107113" y="4792663"/>
          <p14:tracePt t="209982" x="6154738" y="4792663"/>
          <p14:tracePt t="209991" x="6194425" y="4792663"/>
          <p14:tracePt t="209997" x="6234113" y="4792663"/>
          <p14:tracePt t="210005" x="6289675" y="4792663"/>
          <p14:tracePt t="210012" x="6369050" y="4792663"/>
          <p14:tracePt t="210028" x="6410325" y="4792663"/>
          <p14:tracePt t="210028" x="6426200" y="4800600"/>
          <p14:tracePt t="210035" x="6442075" y="4800600"/>
          <p14:tracePt t="210042" x="6457950" y="4800600"/>
          <p14:tracePt t="210050" x="6457950" y="4808538"/>
          <p14:tracePt t="210073" x="6465888" y="4808538"/>
          <p14:tracePt t="212213" x="6442075" y="4824413"/>
          <p14:tracePt t="212215" x="6402388" y="4808538"/>
          <p14:tracePt t="212465" x="6402388" y="4816475"/>
          <p14:tracePt t="212466" x="6402388" y="4840288"/>
          <p14:tracePt t="212472" x="6402388" y="4872038"/>
          <p14:tracePt t="212480" x="6392863" y="4903788"/>
          <p14:tracePt t="212488" x="6392863" y="4927600"/>
          <p14:tracePt t="212495" x="6392863" y="4959350"/>
          <p14:tracePt t="212502" x="6392863" y="4992688"/>
          <p14:tracePt t="212510" x="6392863" y="5024438"/>
          <p14:tracePt t="212525" x="6392863" y="5056188"/>
          <p14:tracePt t="212526" x="6392863" y="5080000"/>
          <p14:tracePt t="212532" x="6392863" y="5095875"/>
          <p14:tracePt t="212540" x="6392863" y="5103813"/>
          <p14:tracePt t="212547" x="6392863" y="5111750"/>
          <p14:tracePt t="212562" x="6384925" y="5111750"/>
          <p14:tracePt t="212585" x="6376988" y="5119688"/>
          <p14:tracePt t="212587" x="6345238" y="5143500"/>
          <p14:tracePt t="212616" x="6297613" y="5183188"/>
          <p14:tracePt t="212617" x="6273800" y="5199063"/>
          <p14:tracePt t="212622" x="6249988" y="5214938"/>
          <p14:tracePt t="212630" x="6226175" y="5230813"/>
          <p14:tracePt t="212638" x="6202363" y="5246688"/>
          <p14:tracePt t="212645" x="6178550" y="5254625"/>
          <p14:tracePt t="212653" x="6146800" y="5270500"/>
          <p14:tracePt t="212660" x="6115050" y="5294313"/>
          <p14:tracePt t="212667" x="6075363" y="5319713"/>
          <p14:tracePt t="212675" x="6051550" y="5343525"/>
          <p14:tracePt t="212683" x="6010275" y="5367338"/>
          <p14:tracePt t="212690" x="5978525" y="5383213"/>
          <p14:tracePt t="212697" x="5954713" y="5407025"/>
          <p14:tracePt t="212706" x="5938838" y="5414963"/>
          <p14:tracePt t="212721" x="5915025" y="5430838"/>
          <p14:tracePt t="212735" x="5883275" y="5454650"/>
          <p14:tracePt t="212737" x="5875338" y="5462588"/>
          <p14:tracePt t="212750" x="5859463" y="5478463"/>
          <p14:tracePt t="212758" x="5851525" y="5494338"/>
          <p14:tracePt t="212765" x="5843588" y="5494338"/>
          <p14:tracePt t="212773" x="5843588" y="5502275"/>
          <p14:tracePt t="212779" x="5835650" y="5510213"/>
          <p14:tracePt t="212788" x="5827713" y="5510213"/>
          <p14:tracePt t="212803" x="5819775" y="5526088"/>
          <p14:tracePt t="212803" x="5811838" y="5534025"/>
          <p14:tracePt t="212810" x="5795963" y="5549900"/>
          <p14:tracePt t="212817" x="5795963" y="5557838"/>
          <p14:tracePt t="212825" x="5780088" y="5565775"/>
          <p14:tracePt t="212840" x="5772150" y="5573713"/>
          <p14:tracePt t="212847" x="5756275" y="5581650"/>
          <p14:tracePt t="212855" x="5724525" y="5605463"/>
          <p14:tracePt t="212862" x="5700713" y="5613400"/>
          <p14:tracePt t="212870" x="5684838" y="5629275"/>
          <p14:tracePt t="212893" x="5643563" y="5645150"/>
          <p14:tracePt t="212893" x="5603875" y="5662613"/>
          <p14:tracePt t="212908" x="5540375" y="5678488"/>
          <p14:tracePt t="212909" x="5508625" y="5686425"/>
          <p14:tracePt t="212915" x="5429250" y="5694363"/>
          <p14:tracePt t="212922" x="5373688" y="5702300"/>
          <p14:tracePt t="212930" x="5326063" y="5710238"/>
          <p14:tracePt t="212938" x="5245100" y="5718175"/>
          <p14:tracePt t="212952" x="5173663" y="5718175"/>
          <p14:tracePt t="212959" x="5110163" y="5718175"/>
          <p14:tracePt t="212960" x="5006975" y="5718175"/>
          <p14:tracePt t="212967" x="4918075" y="5718175"/>
          <p14:tracePt t="212975" x="4862513" y="5718175"/>
          <p14:tracePt t="212982" x="4767263" y="5710238"/>
          <p14:tracePt t="212991" x="4679950" y="5702300"/>
          <p14:tracePt t="213012" x="4519613" y="5645150"/>
          <p14:tracePt t="213014" x="4392613" y="5605463"/>
          <p14:tracePt t="213020" x="4305300" y="5573713"/>
          <p14:tracePt t="213027" x="4241800" y="5549900"/>
          <p14:tracePt t="213035" x="4137025" y="5510213"/>
          <p14:tracePt t="213042" x="4049713" y="5478463"/>
          <p14:tracePt t="213050" x="3978275" y="5446713"/>
          <p14:tracePt t="213072" x="3922713" y="5430838"/>
          <p14:tracePt t="213079" x="3851275" y="5399088"/>
          <p14:tracePt t="213080" x="3770313" y="5375275"/>
          <p14:tracePt t="213081" x="3706813" y="5351463"/>
          <p14:tracePt t="213088" x="3651250" y="5327650"/>
          <p14:tracePt t="213095" x="3619500" y="5302250"/>
          <p14:tracePt t="213103" x="3579813" y="5286375"/>
          <p14:tracePt t="213117" x="3548063" y="5270500"/>
          <p14:tracePt t="213118" x="3524250" y="5254625"/>
          <p14:tracePt t="213125" x="3500438" y="5246688"/>
          <p14:tracePt t="213141" x="3451225" y="5214938"/>
          <p14:tracePt t="213147" x="3427413" y="5214938"/>
          <p14:tracePt t="213163" x="3411538" y="5199063"/>
          <p14:tracePt t="213170" x="3387725" y="5191125"/>
          <p14:tracePt t="213185" x="3379788" y="5183188"/>
          <p14:tracePt t="213186" x="3371850" y="5183188"/>
          <p14:tracePt t="213192" x="3363913" y="5167313"/>
          <p14:tracePt t="213208" x="3355975" y="5151438"/>
          <p14:tracePt t="213215" x="3348038" y="5151438"/>
          <p14:tracePt t="213222" x="3340100" y="5143500"/>
          <p14:tracePt t="213238" x="3316288" y="5111750"/>
          <p14:tracePt t="213245" x="3300413" y="5095875"/>
          <p14:tracePt t="213252" x="3292475" y="5080000"/>
          <p14:tracePt t="213260" x="3268663" y="5056188"/>
          <p14:tracePt t="213267" x="3252788" y="5040313"/>
          <p14:tracePt t="213275" x="3228975" y="5016500"/>
          <p14:tracePt t="213282" x="3197225" y="4984750"/>
          <p14:tracePt t="213290" x="3181350" y="4976813"/>
          <p14:tracePt t="213305" x="3157538" y="4951413"/>
          <p14:tracePt t="213307" x="3117850" y="4927600"/>
          <p14:tracePt t="213312" x="3084513" y="4903788"/>
          <p14:tracePt t="213320" x="3060700" y="4887913"/>
          <p14:tracePt t="213327" x="3044825" y="4872038"/>
          <p14:tracePt t="213335" x="3013075" y="4856163"/>
          <p14:tracePt t="213350" x="2989263" y="4824413"/>
          <p14:tracePt t="213358" x="2973388" y="4816475"/>
          <p14:tracePt t="213365" x="2965450" y="4800600"/>
          <p14:tracePt t="213372" x="2949575" y="4792663"/>
          <p14:tracePt t="213380" x="2949575" y="4776788"/>
          <p14:tracePt t="213388" x="2941638" y="4768850"/>
          <p14:tracePt t="213403" x="2933700" y="4752975"/>
          <p14:tracePt t="213418" x="2933700" y="4745038"/>
          <p14:tracePt t="213418" x="2925763" y="4721225"/>
          <p14:tracePt t="213425" x="2917825" y="4705350"/>
          <p14:tracePt t="213433" x="2917825" y="4697413"/>
          <p14:tracePt t="213440" x="2909888" y="4673600"/>
          <p14:tracePt t="213447" x="2901950" y="4657725"/>
          <p14:tracePt t="213455" x="2894013" y="4633913"/>
          <p14:tracePt t="213462" x="2894013" y="4616450"/>
          <p14:tracePt t="213471" x="2894013" y="4600575"/>
          <p14:tracePt t="213478" x="2894013" y="4592638"/>
          <p14:tracePt t="213485" x="2894013" y="4576763"/>
          <p14:tracePt t="213493" x="2894013" y="4552950"/>
          <p14:tracePt t="213508" x="2894013" y="4529138"/>
          <p14:tracePt t="213515" x="2894013" y="4489450"/>
          <p14:tracePt t="213523" x="2894013" y="4473575"/>
          <p14:tracePt t="213530" x="2894013" y="4465638"/>
          <p14:tracePt t="213537" x="2894013" y="4441825"/>
          <p14:tracePt t="213553" x="2901950" y="4425950"/>
          <p14:tracePt t="213560" x="2901950" y="4418013"/>
          <p14:tracePt t="213561" x="2917825" y="4410075"/>
          <p14:tracePt t="213567" x="2933700" y="4394200"/>
          <p14:tracePt t="213575" x="2957513" y="4386263"/>
          <p14:tracePt t="213582" x="2973388" y="4378325"/>
          <p14:tracePt t="213590" x="2997200" y="4378325"/>
          <p14:tracePt t="213597" x="3013075" y="4378325"/>
          <p14:tracePt t="213605" x="3028950" y="4378325"/>
          <p14:tracePt t="213621" x="3060700" y="4378325"/>
          <p14:tracePt t="213627" x="3068638" y="4378325"/>
          <p14:tracePt t="213635" x="3076575" y="4378325"/>
          <p14:tracePt t="213642" x="3084513" y="4378325"/>
          <p14:tracePt t="213658" x="3084513" y="4386263"/>
          <p14:tracePt t="213680" x="3084513" y="4402138"/>
          <p14:tracePt t="213681" x="3084513" y="4425950"/>
          <p14:tracePt t="213695" x="3068638" y="4465638"/>
          <p14:tracePt t="213703" x="3052763" y="4497388"/>
          <p14:tracePt t="213717" x="3044825" y="4521200"/>
          <p14:tracePt t="213725" x="3028950" y="4537075"/>
          <p14:tracePt t="213725" x="3013075" y="4576763"/>
          <p14:tracePt t="213733" x="2981325" y="4624388"/>
          <p14:tracePt t="213740" x="2957513" y="4649788"/>
          <p14:tracePt t="213747" x="2925763" y="4697413"/>
          <p14:tracePt t="213755" x="2894013" y="4737100"/>
          <p14:tracePt t="213762" x="2862263" y="4784725"/>
          <p14:tracePt t="213771" x="2822575" y="4824413"/>
          <p14:tracePt t="213778" x="2790825" y="4864100"/>
          <p14:tracePt t="213839" x="2790825" y="4856163"/>
          <p14:tracePt t="213845" x="2790825" y="4832350"/>
          <p14:tracePt t="213853" x="2790825" y="4816475"/>
          <p14:tracePt t="213860" x="2798763" y="4792663"/>
          <p14:tracePt t="213867" x="2806700" y="4768850"/>
          <p14:tracePt t="213875" x="2814638" y="4745038"/>
          <p14:tracePt t="213889" x="2822575" y="4721225"/>
          <p14:tracePt t="213897" x="2830513" y="4697413"/>
          <p14:tracePt t="213898" x="2846388" y="4673600"/>
          <p14:tracePt t="213913" x="2854325" y="4657725"/>
          <p14:tracePt t="213913" x="2878138" y="4624388"/>
          <p14:tracePt t="213921" x="2901950" y="4584700"/>
          <p14:tracePt t="213928" x="2933700" y="4568825"/>
          <p14:tracePt t="213935" x="2973388" y="4537075"/>
          <p14:tracePt t="213957" x="3005138" y="4521200"/>
          <p14:tracePt t="213965" x="3076575" y="4489450"/>
          <p14:tracePt t="213966" x="3316288" y="4465638"/>
          <p14:tracePt t="213972" x="3492500" y="4465638"/>
          <p14:tracePt t="213980" x="3603625" y="4465638"/>
          <p14:tracePt t="213995" x="3810000" y="4465638"/>
          <p14:tracePt t="214003" x="4313238" y="4465638"/>
          <p14:tracePt t="214010" x="4551363" y="4465638"/>
          <p14:tracePt t="214017" x="4703763" y="4465638"/>
          <p14:tracePt t="214025" x="4943475" y="4465638"/>
          <p14:tracePt t="214032" x="5149850" y="4481513"/>
          <p14:tracePt t="214040" x="5310188" y="4489450"/>
          <p14:tracePt t="214047" x="5405438" y="4497388"/>
          <p14:tracePt t="214056" x="5516563" y="4505325"/>
          <p14:tracePt t="214063" x="5619750" y="4513263"/>
          <p14:tracePt t="214070" x="5724525" y="4521200"/>
          <p14:tracePt t="214086" x="5859463" y="4521200"/>
          <p14:tracePt t="214093" x="5915025" y="4521200"/>
          <p14:tracePt t="214107" x="5946775" y="4521200"/>
          <p14:tracePt t="214109" x="5986463" y="4521200"/>
          <p14:tracePt t="214115" x="6034088" y="4521200"/>
          <p14:tracePt t="214137" x="6059488" y="4505325"/>
          <p14:tracePt t="214139" x="6075363" y="4497388"/>
          <p14:tracePt t="214145" x="6083300" y="4489450"/>
          <p14:tracePt t="214154" x="6091238" y="4481513"/>
          <p14:tracePt t="214161" x="6099175" y="4473575"/>
          <p14:tracePt t="214167" x="6107113" y="4473575"/>
          <p14:tracePt t="214175" x="6115050" y="4457700"/>
          <p14:tracePt t="214191" x="6122988" y="4425950"/>
          <p14:tracePt t="214197" x="6122988" y="4418013"/>
          <p14:tracePt t="214205" x="6130925" y="4410075"/>
          <p14:tracePt t="214213" x="6138863" y="4394200"/>
          <p14:tracePt t="214227" x="6146800" y="4370388"/>
          <p14:tracePt t="214236" x="6154738" y="4354513"/>
          <p14:tracePt t="214242" x="6170613" y="4338638"/>
          <p14:tracePt t="214250" x="6202363" y="4322763"/>
          <p14:tracePt t="214252" x="6218238" y="4306888"/>
          <p14:tracePt t="214257" x="6249988" y="4281488"/>
          <p14:tracePt t="214280" x="6305550" y="4265613"/>
          <p14:tracePt t="214282" x="6329363" y="4257675"/>
          <p14:tracePt t="214295" x="6376988" y="4249738"/>
          <p14:tracePt t="214295" x="6402388" y="4241800"/>
          <p14:tracePt t="214303" x="6434138" y="4241800"/>
          <p14:tracePt t="214312" x="6442075" y="4241800"/>
          <p14:tracePt t="214317" x="6473825" y="4241800"/>
          <p14:tracePt t="214325" x="6497638" y="4249738"/>
          <p14:tracePt t="214340" x="6537325" y="4265613"/>
          <p14:tracePt t="214348" x="6569075" y="4273550"/>
          <p14:tracePt t="214355" x="6577013" y="4281488"/>
          <p14:tracePt t="214362" x="6577013" y="4291013"/>
          <p14:tracePt t="214386" x="6577013" y="4298950"/>
          <p14:tracePt t="214415" x="6577013" y="4314825"/>
          <p14:tracePt t="214416" x="6577013" y="4338638"/>
          <p14:tracePt t="214417" x="6577013" y="4354513"/>
          <p14:tracePt t="214430" x="6569075" y="4402138"/>
          <p14:tracePt t="214437" x="6561138" y="4425950"/>
          <p14:tracePt t="214445" x="6561138" y="4449763"/>
          <p14:tracePt t="214453" x="6561138" y="4465638"/>
          <p14:tracePt t="214460" x="6561138" y="4473575"/>
          <p14:tracePt t="214467" x="6561138" y="4497388"/>
          <p14:tracePt t="214475" x="6561138" y="4505325"/>
          <p14:tracePt t="214482" x="6561138" y="4521200"/>
          <p14:tracePt t="214490" x="6569075" y="4529138"/>
          <p14:tracePt t="214512" x="6584950" y="4529138"/>
          <p14:tracePt t="214527" x="6592888" y="4537075"/>
          <p14:tracePt t="214528" x="6624638" y="4537075"/>
          <p14:tracePt t="214529" x="6648450" y="4537075"/>
          <p14:tracePt t="214550" x="6696075" y="4513263"/>
          <p14:tracePt t="214557" x="6711950" y="4505325"/>
          <p14:tracePt t="214558" x="6735763" y="4489450"/>
          <p14:tracePt t="214574" x="6743700" y="4465638"/>
          <p14:tracePt t="214580" x="6751638" y="4457700"/>
          <p14:tracePt t="214595" x="6751638" y="4449763"/>
          <p14:tracePt t="214670" x="6751638" y="4457700"/>
          <p14:tracePt t="214677" x="6751638" y="4465638"/>
          <p14:tracePt t="214678" x="6769100" y="4481513"/>
          <p14:tracePt t="214693" x="6784975" y="4497388"/>
          <p14:tracePt t="214700" x="6800850" y="4505325"/>
          <p14:tracePt t="214707" x="6808788" y="4505325"/>
          <p14:tracePt t="214715" x="6816725" y="4505325"/>
          <p14:tracePt t="214738" x="6832600" y="4505325"/>
          <p14:tracePt t="214745" x="6840538" y="4505325"/>
          <p14:tracePt t="214746" x="6856413" y="4497388"/>
          <p14:tracePt t="214753" x="6864350" y="4489450"/>
          <p14:tracePt t="214759" x="6864350" y="4481513"/>
          <p14:tracePt t="214767" x="6872288" y="4457700"/>
          <p14:tracePt t="214783" x="6872288" y="4433888"/>
          <p14:tracePt t="214784" x="6872288" y="4402138"/>
          <p14:tracePt t="214797" x="6872288" y="4370388"/>
          <p14:tracePt t="214806" x="6840538" y="4306888"/>
          <p14:tracePt t="214812" x="6816725" y="4281488"/>
          <p14:tracePt t="214827" x="6777038" y="4241800"/>
          <p14:tracePt t="214829" x="6759575" y="4225925"/>
          <p14:tracePt t="214835" x="6719888" y="4210050"/>
          <p14:tracePt t="214851" x="6648450" y="4178300"/>
          <p14:tracePt t="214857" x="6608763" y="4170363"/>
          <p14:tracePt t="214865" x="6545263" y="4170363"/>
          <p14:tracePt t="214873" x="6489700" y="4170363"/>
          <p14:tracePt t="214880" x="6442075" y="4170363"/>
          <p14:tracePt t="214889" x="6361113" y="4186238"/>
          <p14:tracePt t="214895" x="6289675" y="4194175"/>
          <p14:tracePt t="214903" x="6202363" y="4210050"/>
          <p14:tracePt t="214917" x="6107113" y="4225925"/>
          <p14:tracePt t="214918" x="6010275" y="4241800"/>
          <p14:tracePt t="214925" x="5907088" y="4257675"/>
          <p14:tracePt t="214933" x="5843588" y="4265613"/>
          <p14:tracePt t="214940" x="5780088" y="4281488"/>
          <p14:tracePt t="214947" x="5708650" y="4291013"/>
          <p14:tracePt t="214955" x="5619750" y="4306888"/>
          <p14:tracePt t="214962" x="5540375" y="4306888"/>
          <p14:tracePt t="214970" x="5461000" y="4314825"/>
          <p14:tracePt t="214977" x="5365750" y="4314825"/>
          <p14:tracePt t="214984" x="5310188" y="4314825"/>
          <p14:tracePt t="214992" x="5300663" y="4314825"/>
          <p14:tracePt t="215000" x="5292725" y="4322763"/>
          <p14:tracePt t="215007" x="5189538" y="4338638"/>
          <p14:tracePt t="215023" x="5070475" y="4354513"/>
          <p14:tracePt t="215024" x="4959350" y="4362450"/>
          <p14:tracePt t="215030" x="4878388" y="4386263"/>
          <p14:tracePt t="215038" x="4822825" y="4402138"/>
          <p14:tracePt t="215045" x="4751388" y="4418013"/>
          <p14:tracePt t="215060" x="4711700" y="4433888"/>
          <p14:tracePt t="215062" x="4687888" y="4433888"/>
          <p14:tracePt t="215083" x="4640263" y="4465638"/>
          <p14:tracePt t="215084" x="4624388" y="4465638"/>
          <p14:tracePt t="215090" x="4592638" y="4489450"/>
          <p14:tracePt t="215097" x="4576763" y="4497388"/>
          <p14:tracePt t="215105" x="4543425" y="4513263"/>
          <p14:tracePt t="215112" x="4527550" y="4529138"/>
          <p14:tracePt t="215120" x="4479925" y="4552950"/>
          <p14:tracePt t="215127" x="4432300" y="4584700"/>
          <p14:tracePt t="215135" x="4384675" y="4608513"/>
          <p14:tracePt t="215142" x="4344988" y="4624388"/>
          <p14:tracePt t="215150" x="4257675" y="4673600"/>
          <p14:tracePt t="215157" x="4233863" y="4689475"/>
          <p14:tracePt t="215173" x="4217988" y="4697413"/>
          <p14:tracePt t="215248" x="4225925" y="4697413"/>
          <p14:tracePt t="215256" x="4233863" y="4697413"/>
          <p14:tracePt t="215270" x="4249738" y="4697413"/>
          <p14:tracePt t="215277" x="4281488" y="4697413"/>
          <p14:tracePt t="215293" x="4313238" y="4697413"/>
          <p14:tracePt t="215300" x="4337050" y="4689475"/>
          <p14:tracePt t="215301" x="4392613" y="4681538"/>
          <p14:tracePt t="215307" x="4424363" y="4681538"/>
          <p14:tracePt t="215315" x="4448175" y="4673600"/>
          <p14:tracePt t="215338" x="4456113" y="4673600"/>
          <p14:tracePt t="215345" x="4456113" y="4665663"/>
          <p14:tracePt t="215360" x="4456113" y="4657725"/>
          <p14:tracePt t="215390" x="4424363" y="4608513"/>
          <p14:tracePt t="215392" x="4408488" y="4584700"/>
          <p14:tracePt t="215405" x="4376738" y="4552950"/>
          <p14:tracePt t="215408" x="4352925" y="4529138"/>
          <p14:tracePt t="215412" x="4321175" y="4497388"/>
          <p14:tracePt t="215420" x="4289425" y="4465638"/>
          <p14:tracePt t="215428" x="4249738" y="4425950"/>
          <p14:tracePt t="215436" x="4210050" y="4394200"/>
          <p14:tracePt t="215444" x="4168775" y="4370388"/>
          <p14:tracePt t="215455" x="4137025" y="4354513"/>
          <p14:tracePt t="215460" x="4121150" y="4338638"/>
          <p14:tracePt t="215473" x="4097338" y="4338638"/>
          <p14:tracePt t="215480" x="4089400" y="4338638"/>
          <p14:tracePt t="215495" x="4081463" y="4338638"/>
          <p14:tracePt t="215503" x="4073525" y="4338638"/>
          <p14:tracePt t="215525" x="4065588" y="4338638"/>
          <p14:tracePt t="215526" x="4057650" y="4338638"/>
          <p14:tracePt t="215532" x="4049713" y="4338638"/>
          <p14:tracePt t="215540" x="4041775" y="4338638"/>
          <p14:tracePt t="215547" x="4025900" y="4338638"/>
          <p14:tracePt t="215555" x="4010025" y="4346575"/>
          <p14:tracePt t="215570" x="3994150" y="4346575"/>
          <p14:tracePt t="215577" x="3978275" y="4354513"/>
          <p14:tracePt t="215580" x="3962400" y="4362450"/>
          <p14:tracePt t="215585" x="3946525" y="4362450"/>
          <p14:tracePt t="215593" x="3930650" y="4378325"/>
          <p14:tracePt t="215600" x="3914775" y="4386263"/>
          <p14:tracePt t="215615" x="3898900" y="4394200"/>
          <p14:tracePt t="215623" x="3883025" y="4410075"/>
          <p14:tracePt t="215638" x="3867150" y="4425950"/>
          <p14:tracePt t="215640" x="3851275" y="4441825"/>
          <p14:tracePt t="215645" x="3833813" y="4457700"/>
          <p14:tracePt t="215652" x="3778250" y="4513263"/>
          <p14:tracePt t="215660" x="3778250" y="4529138"/>
          <p14:tracePt t="215675" x="3778250" y="4545013"/>
          <p14:tracePt t="215682" x="3770313" y="4560888"/>
          <p14:tracePt t="215683" x="3770313" y="4576763"/>
          <p14:tracePt t="215690" x="3770313" y="4592638"/>
          <p14:tracePt t="215697" x="3770313" y="4600575"/>
          <p14:tracePt t="215705" x="3770313" y="4608513"/>
          <p14:tracePt t="215712" x="3770313" y="4616450"/>
          <p14:tracePt t="215720" x="3770313" y="4633913"/>
          <p14:tracePt t="215736" x="3786188" y="4657725"/>
          <p14:tracePt t="215743" x="3794125" y="4657725"/>
          <p14:tracePt t="215750" x="3810000" y="4681538"/>
          <p14:tracePt t="215757" x="3825875" y="4689475"/>
          <p14:tracePt t="215773" x="3859213" y="4713288"/>
          <p14:tracePt t="215796" x="3883025" y="4729163"/>
          <p14:tracePt t="215803" x="3986213" y="4768850"/>
          <p14:tracePt t="215810" x="4041775" y="4776788"/>
          <p14:tracePt t="215817" x="4089400" y="4776788"/>
          <p14:tracePt t="215825" x="4152900" y="4776788"/>
          <p14:tracePt t="215856" x="4265613" y="4776788"/>
          <p14:tracePt t="215857" x="4392613" y="4745038"/>
          <p14:tracePt t="215871" x="4535488" y="4689475"/>
          <p14:tracePt t="215878" x="4559300" y="4673600"/>
          <p14:tracePt t="215892" x="4567238" y="4665663"/>
          <p14:tracePt t="215893" x="4584700" y="4657725"/>
          <p14:tracePt t="215907" x="4592638" y="4633913"/>
          <p14:tracePt t="215915" x="4592638" y="4600575"/>
          <p14:tracePt t="215922" x="4592638" y="4592638"/>
          <p14:tracePt t="215937" x="4584700" y="4576763"/>
          <p14:tracePt t="215946" x="4551363" y="4529138"/>
          <p14:tracePt t="215961" x="4495800" y="4481513"/>
          <p14:tracePt t="215968" x="4464050" y="4449763"/>
          <p14:tracePt t="215975" x="4448175" y="4449763"/>
          <p14:tracePt t="215982" x="4424363" y="4425950"/>
          <p14:tracePt t="215991" x="4384675" y="4394200"/>
          <p14:tracePt t="215997" x="4352925" y="4378325"/>
          <p14:tracePt t="216013" x="4265613" y="4346575"/>
          <p14:tracePt t="216020" x="4217988" y="4322763"/>
          <p14:tracePt t="216028" x="4192588" y="4306888"/>
          <p14:tracePt t="216036" x="4160838" y="4298950"/>
          <p14:tracePt t="216058" x="4121150" y="4291013"/>
          <p14:tracePt t="216066" x="4033838" y="4281488"/>
          <p14:tracePt t="216080" x="4017963" y="4281488"/>
          <p14:tracePt t="216087" x="3986213" y="4281488"/>
          <p14:tracePt t="216095" x="3978275" y="4291013"/>
          <p14:tracePt t="216102" x="3962400" y="4298950"/>
          <p14:tracePt t="216110" x="3946525" y="4298950"/>
          <p14:tracePt t="216117" x="3930650" y="4306888"/>
          <p14:tracePt t="216132" x="3914775" y="4322763"/>
          <p14:tracePt t="216133" x="3890963" y="4330700"/>
          <p14:tracePt t="216142" x="3851275" y="4354513"/>
          <p14:tracePt t="216150" x="3833813" y="4362450"/>
          <p14:tracePt t="216156" x="3817938" y="4378325"/>
          <p14:tracePt t="216163" x="3786188" y="4394200"/>
          <p14:tracePt t="216170" x="3770313" y="4410075"/>
          <p14:tracePt t="216193" x="3738563" y="4441825"/>
          <p14:tracePt t="216194" x="3714750" y="4449763"/>
          <p14:tracePt t="216200" x="3706813" y="4465638"/>
          <p14:tracePt t="216216" x="3683000" y="4481513"/>
          <p14:tracePt t="216222" x="3683000" y="4489450"/>
          <p14:tracePt t="216237" x="3667125" y="4497388"/>
          <p14:tracePt t="216239" x="3667125" y="4513263"/>
          <p14:tracePt t="216245" x="3651250" y="4521200"/>
          <p14:tracePt t="216253" x="3651250" y="4529138"/>
          <p14:tracePt t="216260" x="3651250" y="4545013"/>
          <p14:tracePt t="216268" x="3651250" y="4552950"/>
          <p14:tracePt t="216282" x="3643313" y="4568825"/>
          <p14:tracePt t="216290" x="3643313" y="4600575"/>
          <p14:tracePt t="216297" x="3643313" y="4608513"/>
          <p14:tracePt t="216306" x="3643313" y="4616450"/>
          <p14:tracePt t="216314" x="3643313" y="4633913"/>
          <p14:tracePt t="216329" x="3651250" y="4657725"/>
          <p14:tracePt t="216358" x="3659188" y="4665663"/>
          <p14:tracePt t="216359" x="3675063" y="4705350"/>
          <p14:tracePt t="216373" x="3714750" y="4729163"/>
          <p14:tracePt t="216380" x="3722688" y="4737100"/>
          <p14:tracePt t="216388" x="3738563" y="4752975"/>
          <p14:tracePt t="216395" x="3746500" y="4760913"/>
          <p14:tracePt t="216410" x="3754438" y="4768850"/>
          <p14:tracePt t="216411" x="3778250" y="4784725"/>
          <p14:tracePt t="216417" x="3794125" y="4792663"/>
          <p14:tracePt t="216425" x="3810000" y="4808538"/>
          <p14:tracePt t="216432" x="3825875" y="4816475"/>
          <p14:tracePt t="216455" x="3843338" y="4824413"/>
          <p14:tracePt t="216462" x="3883025" y="4848225"/>
          <p14:tracePt t="216470" x="3898900" y="4856163"/>
          <p14:tracePt t="216471" x="3930650" y="4864100"/>
          <p14:tracePt t="216477" x="3938588" y="4864100"/>
          <p14:tracePt t="216492" x="3954463" y="4872038"/>
          <p14:tracePt t="216500" x="3994150" y="4879975"/>
          <p14:tracePt t="216515" x="4017963" y="4879975"/>
          <p14:tracePt t="216523" x="4057650" y="4879975"/>
          <p14:tracePt t="216530" x="4097338" y="4879975"/>
          <p14:tracePt t="216539" x="4121150" y="4879975"/>
          <p14:tracePt t="216545" x="4144963" y="4879975"/>
          <p14:tracePt t="216552" x="4160838" y="4872038"/>
          <p14:tracePt t="216569" x="4168775" y="4864100"/>
          <p14:tracePt t="216582" x="4176713" y="4856163"/>
          <p14:tracePt t="216590" x="4176713" y="4848225"/>
          <p14:tracePt t="216606" x="4176713" y="4832350"/>
          <p14:tracePt t="216620" x="4176713" y="4824413"/>
          <p14:tracePt t="216635" x="4176713" y="4816475"/>
          <p14:tracePt t="217302" x="4184650" y="4808538"/>
          <p14:tracePt t="217303" x="4210050" y="4800600"/>
          <p14:tracePt t="217310" x="4217988" y="4792663"/>
          <p14:tracePt t="217332" x="4257675" y="4776788"/>
          <p14:tracePt t="217333" x="4281488" y="4768850"/>
          <p14:tracePt t="217340" x="4313238" y="4760913"/>
          <p14:tracePt t="217347" x="4321175" y="4752975"/>
          <p14:tracePt t="217355" x="4344988" y="4745038"/>
          <p14:tracePt t="217364" x="4368800" y="4737100"/>
          <p14:tracePt t="217370" x="4408488" y="4737100"/>
          <p14:tracePt t="217377" x="4432300" y="4729163"/>
          <p14:tracePt t="217384" x="4464050" y="4721225"/>
          <p14:tracePt t="217400" x="4535488" y="4705350"/>
          <p14:tracePt t="217415" x="4576763" y="4697413"/>
          <p14:tracePt t="217422" x="4592638" y="4681538"/>
          <p14:tracePt t="217439" x="4624388" y="4673600"/>
          <p14:tracePt t="217450" x="4640263" y="4665663"/>
          <p14:tracePt t="217460" x="4648200" y="4657725"/>
          <p14:tracePt t="217521" x="4656138" y="4649788"/>
          <p14:tracePt t="217550" x="4664075" y="4641850"/>
          <p14:tracePt t="217572" x="4664075" y="4633913"/>
          <p14:tracePt t="217573" x="4679950" y="4624388"/>
          <p14:tracePt t="217580" x="4679950" y="4616450"/>
          <p14:tracePt t="217588" x="4687888" y="4608513"/>
          <p14:tracePt t="217610" x="4695825" y="4592638"/>
          <p14:tracePt t="217611" x="4703763" y="4584700"/>
          <p14:tracePt t="217617" x="4711700" y="4576763"/>
          <p14:tracePt t="217624" x="4719638" y="4568825"/>
          <p14:tracePt t="217633" x="4727575" y="4545013"/>
          <p14:tracePt t="217640" x="4743450" y="4545013"/>
          <p14:tracePt t="217647" x="4751388" y="4529138"/>
          <p14:tracePt t="217655" x="4759325" y="4529138"/>
          <p14:tracePt t="217662" x="4767263" y="4521200"/>
          <p14:tracePt t="217677" x="4767263" y="4513263"/>
          <p14:tracePt t="217678" x="4775200" y="4505325"/>
          <p14:tracePt t="217685" x="4783138" y="4497388"/>
          <p14:tracePt t="217692" x="4791075" y="4489450"/>
          <p14:tracePt t="217700" x="4799013" y="4481513"/>
          <p14:tracePt t="217708" x="4806950" y="4481513"/>
          <p14:tracePt t="217715" x="4806950" y="4473575"/>
          <p14:tracePt t="217730" x="4806950" y="4465638"/>
          <p14:tracePt t="217746" x="4814888" y="4465638"/>
          <p14:tracePt t="218285" x="4822825" y="4465638"/>
          <p14:tracePt t="218301" x="4822825" y="4473575"/>
          <p14:tracePt t="218308" x="4830763" y="4481513"/>
          <p14:tracePt t="218330" x="4830763" y="4489450"/>
          <p14:tracePt t="218367" x="4830763" y="4497388"/>
          <p14:tracePt t="218405" x="4838700" y="4497388"/>
          <p14:tracePt t="219087" x="4838700" y="4505325"/>
          <p14:tracePt t="219109" x="4838700" y="4513263"/>
          <p14:tracePt t="219118" x="4838700" y="4529138"/>
          <p14:tracePt t="219133" x="4838700" y="4537075"/>
          <p14:tracePt t="219140" x="4830763" y="4576763"/>
          <p14:tracePt t="219141" x="4830763" y="4600575"/>
          <p14:tracePt t="219154" x="4822825" y="4681538"/>
          <p14:tracePt t="219177" x="4814888" y="4713288"/>
          <p14:tracePt t="219186" x="4814888" y="4745038"/>
          <p14:tracePt t="219187" x="4799013" y="4784725"/>
          <p14:tracePt t="219192" x="4799013" y="4808538"/>
          <p14:tracePt t="219200" x="4799013" y="4824413"/>
          <p14:tracePt t="219208" x="4799013" y="4840288"/>
          <p14:tracePt t="219222" x="4791075" y="4840288"/>
          <p14:tracePt t="219223" x="4791075" y="4856163"/>
          <p14:tracePt t="219245" x="4783138" y="4856163"/>
          <p14:tracePt t="219268" x="4783138" y="4864100"/>
          <p14:tracePt t="219290" x="4775200" y="4864100"/>
          <p14:tracePt t="219305" x="4775200" y="4872038"/>
          <p14:tracePt t="219312" x="4767263" y="4872038"/>
          <p14:tracePt t="219320" x="4767263" y="4879975"/>
          <p14:tracePt t="219343" x="4751388" y="4879975"/>
          <p14:tracePt t="219366" x="4743450" y="4879975"/>
          <p14:tracePt t="219380" x="4735513" y="4887913"/>
          <p14:tracePt t="219387" x="4727575" y="4887913"/>
          <p14:tracePt t="219410" x="4719638" y="4887913"/>
          <p14:tracePt t="219441" x="4719638" y="4895850"/>
          <p14:tracePt t="219464" x="4711700" y="4895850"/>
          <p14:tracePt t="219485" x="4703763" y="4895850"/>
          <p14:tracePt t="219500" x="4695825" y="4895850"/>
          <p14:tracePt t="219568" x="4695825" y="4887913"/>
          <p14:tracePt t="219897" x="4695825" y="4879975"/>
          <p14:tracePt t="220153" x="4687888" y="4872038"/>
          <p14:tracePt t="220242" x="4679950" y="4872038"/>
          <p14:tracePt t="220250" x="4672013" y="4872038"/>
          <p14:tracePt t="220257" x="4664075" y="4872038"/>
          <p14:tracePt t="220280" x="4656138" y="4872038"/>
          <p14:tracePt t="222065" x="4679950" y="4864100"/>
          <p14:tracePt t="222066" x="4703763" y="4856163"/>
          <p14:tracePt t="222072" x="4719638" y="4848225"/>
          <p14:tracePt t="222080" x="4727575" y="4848225"/>
          <p14:tracePt t="222087" x="4751388" y="4840288"/>
          <p14:tracePt t="222094" x="4759325" y="4832350"/>
          <p14:tracePt t="222103" x="4767263" y="4824413"/>
          <p14:tracePt t="222118" x="4783138" y="4816475"/>
          <p14:tracePt t="222125" x="4791075" y="4816475"/>
          <p14:tracePt t="222357" x="4799013" y="4800600"/>
          <p14:tracePt t="222365" x="4814888" y="4800600"/>
          <p14:tracePt t="222373" x="4830763" y="4784725"/>
          <p14:tracePt t="222395" x="4846638" y="4768850"/>
          <p14:tracePt t="222396" x="4878388" y="4737100"/>
          <p14:tracePt t="222410" x="4902200" y="4713288"/>
          <p14:tracePt t="222417" x="4902200" y="4705350"/>
          <p14:tracePt t="222432" x="4910138" y="4697413"/>
          <p14:tracePt t="222447" x="4910138" y="4689475"/>
          <p14:tracePt t="222449" x="4918075" y="4673600"/>
          <p14:tracePt t="222463" x="4918075" y="4665663"/>
          <p14:tracePt t="222470" x="4918075" y="4657725"/>
          <p14:tracePt t="222477" x="4918075" y="4649788"/>
          <p14:tracePt t="222492" x="4918075" y="4641850"/>
          <p14:tracePt t="222515" x="4918075" y="4633913"/>
          <p14:tracePt t="222522" x="4918075" y="4624388"/>
          <p14:tracePt t="222537" x="4918075" y="4616450"/>
          <p14:tracePt t="222552" x="4918075" y="4608513"/>
          <p14:tracePt t="222568" x="4918075" y="4600575"/>
          <p14:tracePt t="222583" x="4918075" y="4592638"/>
          <p14:tracePt t="222605" x="4918075" y="4576763"/>
          <p14:tracePt t="222620" x="4918075" y="4560888"/>
          <p14:tracePt t="222627" x="4918075" y="4552950"/>
          <p14:tracePt t="222642" x="4918075" y="4545013"/>
          <p14:tracePt t="222650" x="4918075" y="4537075"/>
          <p14:tracePt t="222658" x="4918075" y="4529138"/>
          <p14:tracePt t="222673" x="4918075" y="4521200"/>
          <p14:tracePt t="222695" x="4910138" y="4521200"/>
          <p14:tracePt t="222703" x="4910138" y="4513263"/>
          <p14:tracePt t="222748" x="4902200" y="4513263"/>
          <p14:tracePt t="222762" x="4894263" y="4513263"/>
          <p14:tracePt t="222793" x="4886325" y="4513263"/>
          <p14:tracePt t="222830" x="4878388" y="4513263"/>
          <p14:tracePt t="222853" x="4878388" y="4529138"/>
          <p14:tracePt t="222860" x="4878388" y="4545013"/>
          <p14:tracePt t="222875" x="4878388" y="4552950"/>
          <p14:tracePt t="222883" x="4878388" y="4576763"/>
          <p14:tracePt t="222897" x="4878388" y="4608513"/>
          <p14:tracePt t="222900" x="4878388" y="4624388"/>
          <p14:tracePt t="222916" x="4886325" y="4657725"/>
          <p14:tracePt t="222920" x="4886325" y="4681538"/>
          <p14:tracePt t="222928" x="4894263" y="4697413"/>
          <p14:tracePt t="222934" x="4910138" y="4721225"/>
          <p14:tracePt t="222942" x="4918075" y="4737100"/>
          <p14:tracePt t="222950" x="4918075" y="4752975"/>
          <p14:tracePt t="222965" x="4933950" y="4768850"/>
          <p14:tracePt t="222967" x="4943475" y="4776788"/>
          <p14:tracePt t="222972" x="4959350" y="4792663"/>
          <p14:tracePt t="222988" x="4967288" y="4800600"/>
          <p14:tracePt t="222995" x="4975225" y="4816475"/>
          <p14:tracePt t="223002" x="4991100" y="4824413"/>
          <p14:tracePt t="223017" x="4999038" y="4824413"/>
          <p14:tracePt t="223018" x="5006975" y="4840288"/>
          <p14:tracePt t="223025" x="5022850" y="4840288"/>
          <p14:tracePt t="223033" x="5030788" y="4848225"/>
          <p14:tracePt t="223040" x="5046663" y="4856163"/>
          <p14:tracePt t="223049" x="5054600" y="4864100"/>
          <p14:tracePt t="223063" x="5070475" y="4872038"/>
          <p14:tracePt t="223070" x="5094288" y="4879975"/>
          <p14:tracePt t="223077" x="5102225" y="4879975"/>
          <p14:tracePt t="223086" x="5118100" y="4887913"/>
          <p14:tracePt t="223093" x="5141913" y="4895850"/>
          <p14:tracePt t="223107" x="5149850" y="4895850"/>
          <p14:tracePt t="223115" x="5173663" y="4911725"/>
          <p14:tracePt t="223130" x="5221288" y="4927600"/>
          <p14:tracePt t="223131" x="5253038" y="4927600"/>
          <p14:tracePt t="223137" x="5292725" y="4935538"/>
          <p14:tracePt t="223161" x="5341938" y="4943475"/>
          <p14:tracePt t="223162" x="5365750" y="4951413"/>
          <p14:tracePt t="223175" x="5389563" y="4951413"/>
          <p14:tracePt t="223176" x="5413375" y="4959350"/>
          <p14:tracePt t="223183" x="5437188" y="4959350"/>
          <p14:tracePt t="223190" x="5453063" y="4959350"/>
          <p14:tracePt t="223198" x="5484813" y="4959350"/>
          <p14:tracePt t="223204" x="5508625" y="4959350"/>
          <p14:tracePt t="223220" x="5532438" y="4959350"/>
          <p14:tracePt t="223227" x="5548313" y="4959350"/>
          <p14:tracePt t="223228" x="5572125" y="4959350"/>
          <p14:tracePt t="223236" x="5588000" y="4959350"/>
          <p14:tracePt t="223243" x="5595938" y="4951413"/>
          <p14:tracePt t="223250" x="5611813" y="4951413"/>
          <p14:tracePt t="223266" x="5627688" y="4943475"/>
          <p14:tracePt t="223267" x="5643563" y="4943475"/>
          <p14:tracePt t="223280" x="5667375" y="4927600"/>
          <p14:tracePt t="223287" x="5676900" y="4919663"/>
          <p14:tracePt t="223295" x="5676900" y="4911725"/>
          <p14:tracePt t="223303" x="5684838" y="4895850"/>
          <p14:tracePt t="223311" x="5700713" y="4879975"/>
          <p14:tracePt t="223317" x="5708650" y="4864100"/>
          <p14:tracePt t="223349" x="5756275" y="4800600"/>
          <p14:tracePt t="223350" x="5795963" y="4745038"/>
          <p14:tracePt t="223363" x="5835650" y="4673600"/>
          <p14:tracePt t="223370" x="5859463" y="4649788"/>
          <p14:tracePt t="223393" x="5875338" y="4608513"/>
          <p14:tracePt t="223407" x="5875338" y="4592638"/>
          <p14:tracePt t="223407" x="5883275" y="4576763"/>
          <p14:tracePt t="223408" x="5891213" y="4560888"/>
          <p14:tracePt t="223409" x="5891213" y="4552950"/>
          <p14:tracePt t="223429" x="5891213" y="4529138"/>
          <p14:tracePt t="223437" x="5891213" y="4521200"/>
          <p14:tracePt t="223452" x="5891213" y="4513263"/>
          <p14:tracePt t="223453" x="5891213" y="4505325"/>
          <p14:tracePt t="223467" x="5891213" y="4497388"/>
          <p14:tracePt t="223484" x="5891213" y="4489450"/>
          <p14:tracePt t="223504" x="5891213" y="4481513"/>
          <p14:tracePt t="223505" x="5891213" y="4473575"/>
          <p14:tracePt t="223520" x="5891213" y="4465638"/>
          <p14:tracePt t="223521" x="5891213" y="4457700"/>
          <p14:tracePt t="223528" x="5883275" y="4449763"/>
          <p14:tracePt t="223535" x="5875338" y="4441825"/>
          <p14:tracePt t="223542" x="5875338" y="4433888"/>
          <p14:tracePt t="223550" x="5867400" y="4433888"/>
          <p14:tracePt t="223557" x="5867400" y="4425950"/>
          <p14:tracePt t="223572" x="5859463" y="4425950"/>
          <p14:tracePt t="223573" x="5851525" y="4425950"/>
          <p14:tracePt t="223580" x="5843588" y="4425950"/>
          <p14:tracePt t="223595" x="5827713" y="4418013"/>
          <p14:tracePt t="223602" x="5819775" y="4418013"/>
          <p14:tracePt t="223625" x="5803900" y="4418013"/>
          <p14:tracePt t="223626" x="5764213" y="4418013"/>
          <p14:tracePt t="223633" x="5732463" y="4418013"/>
          <p14:tracePt t="223639" x="5716588" y="4418013"/>
          <p14:tracePt t="223647" x="5700713" y="4418013"/>
          <p14:tracePt t="223657" x="5676900" y="4410075"/>
          <p14:tracePt t="223663" x="5651500" y="4410075"/>
          <p14:tracePt t="223678" x="5627688" y="4410075"/>
          <p14:tracePt t="223679" x="5595938" y="4410075"/>
          <p14:tracePt t="223685" x="5564188" y="4410075"/>
          <p14:tracePt t="223692" x="5532438" y="4410075"/>
          <p14:tracePt t="223716" x="5429250" y="4410075"/>
          <p14:tracePt t="223716" x="5373688" y="4410075"/>
          <p14:tracePt t="223730" x="5284788" y="4410075"/>
          <p14:tracePt t="223731" x="5253038" y="4410075"/>
          <p14:tracePt t="223737" x="5181600" y="4410075"/>
          <p14:tracePt t="223745" x="5126038" y="4410075"/>
          <p14:tracePt t="223752" x="5094288" y="4410075"/>
          <p14:tracePt t="223759" x="5038725" y="4418013"/>
          <p14:tracePt t="223775" x="4975225" y="4418013"/>
          <p14:tracePt t="223783" x="4951413" y="4418013"/>
          <p14:tracePt t="223790" x="4926013" y="4418013"/>
          <p14:tracePt t="223797" x="4918075" y="4418013"/>
          <p14:tracePt t="223805" x="4918075" y="4425950"/>
          <p14:tracePt t="223820" x="4902200" y="4425950"/>
          <p14:tracePt t="223827" x="4894263" y="4433888"/>
          <p14:tracePt t="223835" x="4886325" y="4433888"/>
          <p14:tracePt t="223850" x="4886325" y="4441825"/>
          <p14:tracePt t="223865" x="4886325" y="4449763"/>
          <p14:tracePt t="223888" x="4878388" y="4449763"/>
          <p14:tracePt t="223902" x="4878388" y="4457700"/>
          <p14:tracePt t="223915" x="4878388" y="4465638"/>
          <p14:tracePt t="223940" x="4878388" y="4473575"/>
          <p14:tracePt t="223947" x="4878388" y="4481513"/>
          <p14:tracePt t="223963" x="4886325" y="4505325"/>
          <p14:tracePt t="223963" x="4886325" y="4513263"/>
          <p14:tracePt t="223970" x="4894263" y="4521200"/>
          <p14:tracePt t="223984" x="4902200" y="4537075"/>
          <p14:tracePt t="223985" x="4910138" y="4545013"/>
          <p14:tracePt t="223992" x="4918075" y="4560888"/>
          <p14:tracePt t="224000" x="4918075" y="4568825"/>
          <p14:tracePt t="224007" x="4933950" y="4576763"/>
          <p14:tracePt t="224016" x="4943475" y="4592638"/>
          <p14:tracePt t="224022" x="4959350" y="4592638"/>
          <p14:tracePt t="224030" x="4959350" y="4600575"/>
          <p14:tracePt t="224037" x="4967288" y="4608513"/>
          <p14:tracePt t="224053" x="4975225" y="4616450"/>
          <p14:tracePt t="224060" x="4991100" y="4633913"/>
          <p14:tracePt t="224067" x="4999038" y="4641850"/>
          <p14:tracePt t="224075" x="5014913" y="4649788"/>
          <p14:tracePt t="224082" x="5014913" y="4657725"/>
          <p14:tracePt t="224090" x="5030788" y="4673600"/>
          <p14:tracePt t="224120" x="5046663" y="4681538"/>
          <p14:tracePt t="224121" x="5070475" y="4705350"/>
          <p14:tracePt t="224128" x="5078413" y="4705350"/>
          <p14:tracePt t="224135" x="5078413" y="4713288"/>
          <p14:tracePt t="224142" x="5094288" y="4721225"/>
          <p14:tracePt t="224150" x="5102225" y="4729163"/>
          <p14:tracePt t="224165" x="5118100" y="4745038"/>
          <p14:tracePt t="224180" x="5133975" y="4745038"/>
          <p14:tracePt t="224181" x="5141913" y="4752975"/>
          <p14:tracePt t="224188" x="5149850" y="4752975"/>
          <p14:tracePt t="224196" x="5157788" y="4760913"/>
          <p14:tracePt t="224202" x="5165725" y="4768850"/>
          <p14:tracePt t="224240" x="5181600" y="4776788"/>
          <p14:tracePt t="224242" x="5205413" y="4792663"/>
          <p14:tracePt t="224262" x="5253038" y="4808538"/>
          <p14:tracePt t="224270" x="5268913" y="4808538"/>
          <p14:tracePt t="224271" x="5292725" y="4808538"/>
          <p14:tracePt t="224285" x="5318125" y="4816475"/>
          <p14:tracePt t="224286" x="5341938" y="4824413"/>
          <p14:tracePt t="224293" x="5381625" y="4824413"/>
          <p14:tracePt t="224300" x="5421313" y="4824413"/>
          <p14:tracePt t="224307" x="5461000" y="4824413"/>
          <p14:tracePt t="224315" x="5500688" y="4824413"/>
          <p14:tracePt t="224322" x="5524500" y="4824413"/>
          <p14:tracePt t="224338" x="5603875" y="4832350"/>
          <p14:tracePt t="224353" x="5684838" y="4832350"/>
          <p14:tracePt t="224360" x="5716588" y="4832350"/>
          <p14:tracePt t="224375" x="5756275" y="4832350"/>
          <p14:tracePt t="224390" x="5764213" y="4832350"/>
          <p14:tracePt t="224391" x="5788025" y="4816475"/>
          <p14:tracePt t="224405" x="5803900" y="4792663"/>
          <p14:tracePt t="224412" x="5811838" y="4784725"/>
          <p14:tracePt t="224420" x="5827713" y="4768850"/>
          <p14:tracePt t="224434" x="5827713" y="4760913"/>
          <p14:tracePt t="224442" x="5827713" y="4752975"/>
          <p14:tracePt t="224457" x="5835650" y="4745038"/>
          <p14:tracePt t="224480" x="5835650" y="4737100"/>
          <p14:tracePt t="226748" x="5843588" y="4737100"/>
          <p14:tracePt t="226749" x="5859463" y="4729163"/>
          <p14:tracePt t="226760" x="5867400" y="4729163"/>
          <p14:tracePt t="226785" x="5875338" y="4721225"/>
          <p14:tracePt t="226790" x="5883275" y="4721225"/>
          <p14:tracePt t="226805" x="5891213" y="4721225"/>
          <p14:tracePt t="226828" x="5899150" y="4721225"/>
          <p14:tracePt t="226835" x="5899150" y="4713288"/>
          <p14:tracePt t="226843" x="5907088" y="4713288"/>
          <p14:tracePt t="226859" x="5915025" y="4713288"/>
          <p14:tracePt t="226873" x="5922963" y="4705350"/>
          <p14:tracePt t="226880" x="5930900" y="4705350"/>
          <p14:tracePt t="227570" x="5938838" y="4705350"/>
          <p14:tracePt t="227571" x="5954713" y="4705350"/>
          <p14:tracePt t="227579" x="5978525" y="4705350"/>
          <p14:tracePt t="227593" x="6002338" y="4705350"/>
          <p14:tracePt t="227600" x="6075363" y="4705350"/>
          <p14:tracePt t="227615" x="6122988" y="4697413"/>
          <p14:tracePt t="227623" x="6146800" y="4697413"/>
          <p14:tracePt t="227630" x="6162675" y="4697413"/>
          <p14:tracePt t="227638" x="6170613" y="4697413"/>
          <p14:tracePt t="228013" x="6178550" y="4697413"/>
          <p14:tracePt t="228028" x="6194425" y="4697413"/>
          <p14:tracePt t="228042" x="6202363" y="4697413"/>
          <p14:tracePt t="228050" x="6218238" y="4697413"/>
          <p14:tracePt t="228065" x="6242050" y="4713288"/>
          <p14:tracePt t="228072" x="6249988" y="4721225"/>
          <p14:tracePt t="228080" x="6257925" y="4721225"/>
          <p14:tracePt t="228087" x="6265863" y="4729163"/>
          <p14:tracePt t="228095" x="6265863" y="4737100"/>
          <p14:tracePt t="228110" x="6281738" y="4760913"/>
          <p14:tracePt t="228126" x="6297613" y="4800600"/>
          <p14:tracePt t="228132" x="6313488" y="4832350"/>
          <p14:tracePt t="228141" x="6321425" y="4848225"/>
          <p14:tracePt t="228147" x="6329363" y="4856163"/>
          <p14:tracePt t="228155" x="6337300" y="4872038"/>
          <p14:tracePt t="228170" x="6337300" y="4887913"/>
          <p14:tracePt t="228171" x="6353175" y="4895850"/>
          <p14:tracePt t="228178" x="6353175" y="4903788"/>
          <p14:tracePt t="228432" x="6361113" y="4887913"/>
          <p14:tracePt t="228447" x="6369050" y="4879975"/>
          <p14:tracePt t="228454" x="6369050" y="4872038"/>
          <p14:tracePt t="228469" x="6369050" y="4864100"/>
          <p14:tracePt t="228478" x="6369050" y="4856163"/>
          <p14:tracePt t="228492" x="6369050" y="4848225"/>
          <p14:tracePt t="228510" x="0" y="0"/>
        </p14:tracePtLst>
        <p14:tracePtLst>
          <p14:tracePt t="228900" x="6361113" y="4840288"/>
          <p14:tracePt t="231292" x="6361113" y="4824413"/>
          <p14:tracePt t="231294" x="6361113" y="4784725"/>
          <p14:tracePt t="231295" x="6361113" y="4768850"/>
          <p14:tracePt t="231297" x="6361113" y="4752975"/>
          <p14:tracePt t="231298" x="6353175" y="4713288"/>
          <p14:tracePt t="231299" x="6353175" y="4689475"/>
          <p14:tracePt t="231313" x="6329363" y="4641850"/>
          <p14:tracePt t="231320" x="6321425" y="4616450"/>
          <p14:tracePt t="231327" x="6313488" y="4608513"/>
          <p14:tracePt t="231343" x="6297613" y="4584700"/>
          <p14:tracePt t="231350" x="6297613" y="4576763"/>
          <p14:tracePt t="231358" x="6289675" y="4560888"/>
          <p14:tracePt t="231373" x="6289675" y="4552950"/>
          <p14:tracePt t="231394" x="6281738" y="4552950"/>
          <p14:tracePt t="231395" x="6281738" y="4545013"/>
          <p14:tracePt t="231485" x="6281738" y="4537075"/>
          <p14:tracePt t="231508" x="6281738" y="4529138"/>
          <p14:tracePt t="231530" x="6281738" y="4521200"/>
          <p14:tracePt t="231545" x="6281738" y="4513263"/>
          <p14:tracePt t="231553" x="6281738" y="4505325"/>
          <p14:tracePt t="231576" x="6281738" y="4497388"/>
          <p14:tracePt t="231620" x="6281738" y="4489450"/>
          <p14:tracePt t="231621" x="6281738" y="4481513"/>
          <p14:tracePt t="231635" x="6281738" y="4473575"/>
          <p14:tracePt t="231680" x="6281738" y="4465638"/>
          <p14:tracePt t="231882" x="6289675" y="4465638"/>
          <p14:tracePt t="231889" x="6297613" y="4465638"/>
          <p14:tracePt t="231958" x="6305550" y="4465638"/>
          <p14:tracePt t="231987" x="6313488" y="4465638"/>
          <p14:tracePt t="231995" x="6329363" y="4465638"/>
          <p14:tracePt t="232002" x="6345238" y="4465638"/>
          <p14:tracePt t="232010" x="6353175" y="4473575"/>
          <p14:tracePt t="232017" x="6361113" y="4473575"/>
          <p14:tracePt t="232040" x="6369050" y="4473575"/>
          <p14:tracePt t="232048" x="6384925" y="4481513"/>
          <p14:tracePt t="232062" x="6392863" y="4489450"/>
          <p14:tracePt t="232064" x="6402388" y="4489450"/>
          <p14:tracePt t="232175" x="6402388" y="4497388"/>
          <p14:tracePt t="232205" x="6410325" y="4505325"/>
          <p14:tracePt t="232228" x="6418263" y="4513263"/>
          <p14:tracePt t="232236" x="6418263" y="4521200"/>
          <p14:tracePt t="232249" x="6418263" y="4529138"/>
          <p14:tracePt t="232280" x="6418263" y="4537075"/>
          <p14:tracePt t="232289" x="6418263" y="4552950"/>
          <p14:tracePt t="232295" x="6418263" y="4560888"/>
          <p14:tracePt t="232311" x="6418263" y="4568825"/>
          <p14:tracePt t="232317" x="6418263" y="4576763"/>
          <p14:tracePt t="232340" x="6418263" y="4592638"/>
          <p14:tracePt t="232342" x="6418263" y="4616450"/>
          <p14:tracePt t="232347" x="6418263" y="4624388"/>
          <p14:tracePt t="232356" x="6418263" y="4641850"/>
          <p14:tracePt t="232363" x="6418263" y="4657725"/>
          <p14:tracePt t="232370" x="6418263" y="4673600"/>
          <p14:tracePt t="232385" x="6418263" y="4689475"/>
          <p14:tracePt t="232386" x="6418263" y="4705350"/>
          <p14:tracePt t="232393" x="6418263" y="4721225"/>
          <p14:tracePt t="232400" x="6418263" y="4729163"/>
          <p14:tracePt t="232408" x="6418263" y="4737100"/>
          <p14:tracePt t="232415" x="6418263" y="4745038"/>
          <p14:tracePt t="232423" x="6418263" y="4752975"/>
          <p14:tracePt t="232438" x="6418263" y="4760913"/>
          <p14:tracePt t="232453" x="6418263" y="4776788"/>
          <p14:tracePt t="232468" x="6418263" y="4784725"/>
          <p14:tracePt t="232506" x="6418263" y="4792663"/>
          <p14:tracePt t="232520" x="6418263" y="4800600"/>
          <p14:tracePt t="232535" x="6410325" y="4808538"/>
          <p14:tracePt t="232558" x="6410325" y="4816475"/>
          <p14:tracePt t="232565" x="6402388" y="4816475"/>
          <p14:tracePt t="232567" x="6402388" y="4824413"/>
          <p14:tracePt t="232596" x="6392863" y="4832350"/>
          <p14:tracePt t="232602" x="6384925" y="4840288"/>
          <p14:tracePt t="232610" x="6376988" y="4840288"/>
          <p14:tracePt t="232641" x="6369050" y="4840288"/>
          <p14:tracePt t="232647" x="6361113" y="4840288"/>
          <p14:tracePt t="232662" x="6361113" y="4848225"/>
          <p14:tracePt t="232685" x="6353175" y="4848225"/>
          <p14:tracePt t="232692" x="6337300" y="4848225"/>
          <p14:tracePt t="232730" x="6329363" y="4816475"/>
          <p14:tracePt t="232731" x="6329363" y="4784725"/>
          <p14:tracePt t="232731" x="6329363" y="4760913"/>
          <p14:tracePt t="232746" x="6329363" y="4665663"/>
          <p14:tracePt t="232752" x="6329363" y="4633913"/>
          <p14:tracePt t="232767" x="6329363" y="4608513"/>
          <p14:tracePt t="232769" x="6329363" y="4576763"/>
          <p14:tracePt t="232783" x="6329363" y="4537075"/>
          <p14:tracePt t="232790" x="6329363" y="4513263"/>
          <p14:tracePt t="232797" x="6337300" y="4497388"/>
          <p14:tracePt t="232805" x="6345238" y="4481513"/>
          <p14:tracePt t="232820" x="6353175" y="4449763"/>
          <p14:tracePt t="232827" x="6361113" y="4449763"/>
          <p14:tracePt t="232843" x="6361113" y="4441825"/>
          <p14:tracePt t="232850" x="6361113" y="4433888"/>
          <p14:tracePt t="233015" x="6369050" y="4449763"/>
          <p14:tracePt t="233022" x="6376988" y="4465638"/>
          <p14:tracePt t="233029" x="6376988" y="4473575"/>
          <p14:tracePt t="233052" x="6392863" y="4497388"/>
          <p14:tracePt t="233053" x="6402388" y="4513263"/>
          <p14:tracePt t="233055" x="6402388" y="4521200"/>
          <p14:tracePt t="233060" x="6410325" y="4529138"/>
          <p14:tracePt t="233067" x="6418263" y="4545013"/>
          <p14:tracePt t="233076" x="6418263" y="4552950"/>
          <p14:tracePt t="233083" x="6418263" y="4560888"/>
          <p14:tracePt t="233097" x="6426200" y="4568825"/>
          <p14:tracePt t="233098" x="6426200" y="4576763"/>
          <p14:tracePt t="233120" x="6426200" y="4584700"/>
          <p14:tracePt t="233127" x="6426200" y="4592638"/>
          <p14:tracePt t="233151" x="6426200" y="4608513"/>
          <p14:tracePt t="233165" x="6426200" y="4616450"/>
          <p14:tracePt t="233172" x="6426200" y="4633913"/>
          <p14:tracePt t="233188" x="6426200" y="4641850"/>
          <p14:tracePt t="233203" x="6426200" y="4657725"/>
          <p14:tracePt t="233233" x="6418263" y="4665663"/>
          <p14:tracePt t="233247" x="6418263" y="4673600"/>
          <p14:tracePt t="233285" x="6410325" y="4681538"/>
          <p14:tracePt t="233286" x="6410325" y="4689475"/>
          <p14:tracePt t="233292" x="6402388" y="4689475"/>
          <p14:tracePt t="233300" x="6402388" y="4697413"/>
          <p14:tracePt t="233315" x="6392863" y="4713288"/>
          <p14:tracePt t="233322" x="6384925" y="4721225"/>
          <p14:tracePt t="233338" x="6369050" y="4745038"/>
          <p14:tracePt t="233345" x="6353175" y="4760913"/>
          <p14:tracePt t="233352" x="6353175" y="4768850"/>
          <p14:tracePt t="233360" x="6337300" y="4792663"/>
          <p14:tracePt t="233367" x="6329363" y="4800600"/>
          <p14:tracePt t="233375" x="6313488" y="4816475"/>
          <p14:tracePt t="233390" x="6305550" y="4832350"/>
          <p14:tracePt t="233391" x="6297613" y="4856163"/>
          <p14:tracePt t="233397" x="6289675" y="4864100"/>
          <p14:tracePt t="233405" x="6281738" y="4872038"/>
          <p14:tracePt t="233427" x="6273800" y="4887913"/>
          <p14:tracePt t="233428" x="6265863" y="4895850"/>
          <p14:tracePt t="233429" x="6265863" y="4903788"/>
          <p14:tracePt t="233719" x="6273800" y="4895850"/>
          <p14:tracePt t="233720" x="6273800" y="4887913"/>
          <p14:tracePt t="233727" x="6281738" y="4879975"/>
          <p14:tracePt t="233742" x="6289675" y="4872038"/>
          <p14:tracePt t="233749" x="6297613" y="4872038"/>
          <p14:tracePt t="233758" x="6297613" y="4864100"/>
          <p14:tracePt t="233772" x="6305550" y="4856163"/>
          <p14:tracePt t="238927" x="6329363" y="4824413"/>
          <p14:tracePt t="238929" x="6353175" y="4784725"/>
          <p14:tracePt t="238930" x="6361113" y="4776788"/>
          <p14:tracePt t="238941" x="6369050" y="4768850"/>
          <p14:tracePt t="238948" x="6369050" y="4760913"/>
          <p14:tracePt t="238948" x="6369050" y="4752975"/>
          <p14:tracePt t="238950" x="6376988" y="4752975"/>
          <p14:tracePt t="241252" x="0" y="0"/>
        </p14:tracePtLst>
        <p14:tracePtLst>
          <p14:tracePt t="287038" x="7175500" y="2312988"/>
          <p14:tracePt t="287486" x="0" y="0"/>
        </p14:tracePtLst>
        <p14:tracePtLst>
          <p14:tracePt t="288351" x="6321425" y="4697413"/>
          <p14:tracePt t="289083" x="6321425" y="4705350"/>
          <p14:tracePt t="289084" x="6321425" y="4713288"/>
          <p14:tracePt t="289091" x="6321425" y="4729163"/>
          <p14:tracePt t="289098" x="6321425" y="4737100"/>
          <p14:tracePt t="289105" x="6321425" y="4745038"/>
          <p14:tracePt t="289121" x="6321425" y="4768850"/>
          <p14:tracePt t="289128" x="6321425" y="4776788"/>
          <p14:tracePt t="289135" x="6321425" y="4784725"/>
          <p14:tracePt t="289142" x="6321425" y="4792663"/>
          <p14:tracePt t="289157" x="6321425" y="4808538"/>
          <p14:tracePt t="289180" x="6321425" y="4816475"/>
          <p14:tracePt t="289188" x="6321425" y="4824413"/>
          <p14:tracePt t="289600" x="6321425" y="4832350"/>
          <p14:tracePt t="289630" x="6321425" y="4840288"/>
          <p14:tracePt t="291235" x="6329363" y="4840288"/>
          <p14:tracePt t="292112" x="6337300" y="4840288"/>
          <p14:tracePt t="292121" x="6402388" y="4721225"/>
          <p14:tracePt t="292121" x="6450013" y="4649788"/>
          <p14:tracePt t="292128" x="6481763" y="4584700"/>
          <p14:tracePt t="292135" x="6521450" y="4521200"/>
          <p14:tracePt t="292143" x="6577013" y="4433888"/>
          <p14:tracePt t="292165" x="6632575" y="4338638"/>
          <p14:tracePt t="292173" x="6784975" y="4059238"/>
          <p14:tracePt t="292174" x="6888163" y="3851275"/>
          <p14:tracePt t="292180" x="6967538" y="3684588"/>
          <p14:tracePt t="292188" x="7007225" y="3587750"/>
          <p14:tracePt t="292195" x="7038975" y="3476625"/>
          <p14:tracePt t="292210" x="7086600" y="3294063"/>
          <p14:tracePt t="292226" x="7094538" y="3221038"/>
          <p14:tracePt t="292227" x="7094538" y="3173413"/>
          <p14:tracePt t="292232" x="7102475" y="3125788"/>
          <p14:tracePt t="292240" x="7102475" y="3086100"/>
          <p14:tracePt t="292248" x="7102475" y="3062288"/>
          <p14:tracePt t="292262" x="7102475" y="3046413"/>
          <p14:tracePt t="292285" x="7094538" y="3014663"/>
          <p14:tracePt t="292286" x="7094538" y="3006725"/>
          <p14:tracePt t="292287" x="7094538" y="2990850"/>
          <p14:tracePt t="292300" x="7094538" y="2982913"/>
          <p14:tracePt t="292309" x="7094538" y="2974975"/>
          <p14:tracePt t="292315" x="7094538" y="2967038"/>
          <p14:tracePt t="292330" x="7094538" y="2959100"/>
          <p14:tracePt t="292345" x="7094538" y="2951163"/>
          <p14:tracePt t="292353" x="7094538" y="2943225"/>
          <p14:tracePt t="292360" x="7094538" y="2935288"/>
          <p14:tracePt t="292368" x="7094538" y="2927350"/>
          <p14:tracePt t="292376" x="7094538" y="2909888"/>
          <p14:tracePt t="292382" x="7094538" y="2886075"/>
          <p14:tracePt t="292398" x="7094538" y="2862263"/>
          <p14:tracePt t="292398" x="7094538" y="2814638"/>
          <p14:tracePt t="292406" x="7094538" y="2759075"/>
          <p14:tracePt t="292412" x="7094538" y="2695575"/>
          <p14:tracePt t="292420" x="7094538" y="2647950"/>
          <p14:tracePt t="292428" x="7094538" y="2624138"/>
          <p14:tracePt t="292435" x="7094538" y="2584450"/>
          <p14:tracePt t="292451" x="7094538" y="2559050"/>
          <p14:tracePt t="292453" x="7094538" y="2527300"/>
          <p14:tracePt t="292458" x="7094538" y="2511425"/>
          <p14:tracePt t="292465" x="7086600" y="2487613"/>
          <p14:tracePt t="292473" x="7086600" y="2471738"/>
          <p14:tracePt t="292488" x="7078663" y="2463800"/>
          <p14:tracePt t="292495" x="7078663" y="2439988"/>
          <p14:tracePt t="292503" x="7078663" y="2424113"/>
          <p14:tracePt t="292503" x="7078663" y="2408238"/>
          <p14:tracePt t="292510" x="7078663" y="2400300"/>
          <p14:tracePt t="292518" x="7078663" y="2392363"/>
          <p14:tracePt t="292533" x="7078663" y="2384425"/>
          <p14:tracePt t="292562" x="7078663" y="2376488"/>
          <p14:tracePt t="292743" x="7078663" y="2368550"/>
          <p14:tracePt t="292773" x="7078663" y="2360613"/>
          <p14:tracePt t="292780" x="7078663" y="2352675"/>
          <p14:tracePt t="292788" x="7086600" y="2344738"/>
          <p14:tracePt t="292795" x="7086600" y="2336800"/>
          <p14:tracePt t="292810" x="7094538" y="2336800"/>
          <p14:tracePt t="293561" x="6991350" y="2463800"/>
          <p14:tracePt t="293567" x="6888163" y="2559050"/>
          <p14:tracePt t="293575" x="6800850" y="2679700"/>
          <p14:tracePt t="293583" x="6632575" y="2846388"/>
          <p14:tracePt t="293605" x="6465888" y="3006725"/>
          <p14:tracePt t="293620" x="5962650" y="3460750"/>
          <p14:tracePt t="293622" x="5365750" y="3971925"/>
          <p14:tracePt t="293635" x="4783138" y="4410075"/>
          <p14:tracePt t="293643" x="4608513" y="4537075"/>
          <p14:tracePt t="293650" x="4392613" y="4673600"/>
          <p14:tracePt t="293665" x="4265613" y="4745038"/>
          <p14:tracePt t="293666" x="4160838" y="4816475"/>
          <p14:tracePt t="293673" x="4033838" y="4879975"/>
          <p14:tracePt t="293680" x="3962400" y="4911725"/>
          <p14:tracePt t="293688" x="3890963" y="4951413"/>
          <p14:tracePt t="293695" x="3833813" y="4976813"/>
          <p14:tracePt t="293718" x="3770313" y="4992688"/>
          <p14:tracePt t="293719" x="3754438" y="4992688"/>
          <p14:tracePt t="293732" x="3738563" y="4992688"/>
          <p14:tracePt t="293740" x="3722688" y="4992688"/>
          <p14:tracePt t="293748" x="3714750" y="4984750"/>
          <p14:tracePt t="293755" x="3706813" y="4976813"/>
          <p14:tracePt t="293762" x="3690938" y="4959350"/>
          <p14:tracePt t="293770" x="3675063" y="4951413"/>
          <p14:tracePt t="293786" x="3635375" y="4903788"/>
          <p14:tracePt t="293793" x="3619500" y="4887913"/>
          <p14:tracePt t="293800" x="3595688" y="4872038"/>
          <p14:tracePt t="293808" x="3563938" y="4856163"/>
          <p14:tracePt t="293815" x="3524250" y="4840288"/>
          <p14:tracePt t="293830" x="3467100" y="4832350"/>
          <p14:tracePt t="293838" x="3379788" y="4816475"/>
          <p14:tracePt t="293846" x="3324225" y="4816475"/>
          <p14:tracePt t="293853" x="3292475" y="4816475"/>
          <p14:tracePt t="293860" x="3252788" y="4816475"/>
          <p14:tracePt t="293875" x="3205163" y="4816475"/>
          <p14:tracePt t="293882" x="3189288" y="4816475"/>
          <p14:tracePt t="293908" x="3173413" y="4816475"/>
          <p14:tracePt t="293928" x="3165475" y="4816475"/>
          <p14:tracePt t="293943" x="3165475" y="4808538"/>
          <p14:tracePt t="293943" x="3157538" y="4808538"/>
          <p14:tracePt t="293951" x="3149600" y="4808538"/>
          <p14:tracePt t="293958" x="3141663" y="4808538"/>
          <p14:tracePt t="293965" x="3125788" y="4800600"/>
          <p14:tracePt t="293972" x="3109913" y="4800600"/>
          <p14:tracePt t="293980" x="3092450" y="4800600"/>
          <p14:tracePt t="293988" x="3068638" y="4800600"/>
          <p14:tracePt t="293995" x="3052763" y="4800600"/>
          <p14:tracePt t="294003" x="3036888" y="4800600"/>
          <p14:tracePt t="294010" x="3021013" y="4800600"/>
          <p14:tracePt t="294018" x="3005138" y="4800600"/>
          <p14:tracePt t="294025" x="2981325" y="4800600"/>
          <p14:tracePt t="294198" x="2981325" y="4792663"/>
          <p14:tracePt t="294205" x="2989263" y="4776788"/>
          <p14:tracePt t="294213" x="2989263" y="4752975"/>
          <p14:tracePt t="294221" x="2989263" y="4737100"/>
          <p14:tracePt t="294228" x="2997200" y="4705350"/>
          <p14:tracePt t="294235" x="2997200" y="4641850"/>
          <p14:tracePt t="294242" x="2997200" y="4576763"/>
          <p14:tracePt t="294250" x="2997200" y="4489450"/>
          <p14:tracePt t="294258" x="2981325" y="4418013"/>
          <p14:tracePt t="294273" x="2957513" y="4330700"/>
          <p14:tracePt t="294274" x="2909888" y="4202113"/>
          <p14:tracePt t="294280" x="2870200" y="4083050"/>
          <p14:tracePt t="294287" x="2830513" y="3987800"/>
          <p14:tracePt t="294295" x="2774950" y="3875088"/>
          <p14:tracePt t="294302" x="2733675" y="3771900"/>
          <p14:tracePt t="294318" x="2686050" y="3692525"/>
          <p14:tracePt t="294332" x="2630488" y="3621088"/>
          <p14:tracePt t="294341" x="2566988" y="3492500"/>
          <p14:tracePt t="294342" x="2535238" y="3436938"/>
          <p14:tracePt t="294347" x="2511425" y="3389313"/>
          <p14:tracePt t="294355" x="2487613" y="3349625"/>
          <p14:tracePt t="294363" x="2487613" y="3341688"/>
          <p14:tracePt t="294378" x="2479675" y="3325813"/>
          <p14:tracePt t="294379" x="2471738" y="3302000"/>
          <p14:tracePt t="294385" x="2447925" y="3278188"/>
          <p14:tracePt t="294393" x="2439988" y="3252788"/>
          <p14:tracePt t="294400" x="2432050" y="3244850"/>
          <p14:tracePt t="294408" x="2424113" y="3236913"/>
          <p14:tracePt t="294415" x="2416175" y="3221038"/>
          <p14:tracePt t="294430" x="2408238" y="3205163"/>
          <p14:tracePt t="294446" x="2392363" y="3181350"/>
          <p14:tracePt t="294454" x="2366963" y="3157538"/>
          <p14:tracePt t="294460" x="2351088" y="3133725"/>
          <p14:tracePt t="294468" x="2319338" y="3094038"/>
          <p14:tracePt t="294483" x="2287588" y="3062288"/>
          <p14:tracePt t="294484" x="2271713" y="3030538"/>
          <p14:tracePt t="294491" x="2239963" y="2982913"/>
          <p14:tracePt t="294497" x="2216150" y="2943225"/>
          <p14:tracePt t="294505" x="2192338" y="2909888"/>
          <p14:tracePt t="294512" x="2168525" y="2862263"/>
          <p14:tracePt t="294521" x="2144713" y="2822575"/>
          <p14:tracePt t="294527" x="2136775" y="2790825"/>
          <p14:tracePt t="294535" x="2120900" y="2759075"/>
          <p14:tracePt t="294543" x="2097088" y="2735263"/>
          <p14:tracePt t="294550" x="2081213" y="2703513"/>
          <p14:tracePt t="294565" x="2065338" y="2679700"/>
          <p14:tracePt t="294566" x="2049463" y="2655888"/>
          <p14:tracePt t="294573" x="2041525" y="2632075"/>
          <p14:tracePt t="294580" x="2033588" y="2592388"/>
          <p14:tracePt t="294602" x="2025650" y="2559050"/>
          <p14:tracePt t="294618" x="2017713" y="2535238"/>
          <p14:tracePt t="294620" x="2000250" y="2447925"/>
          <p14:tracePt t="294625" x="1992313" y="2352675"/>
          <p14:tracePt t="294633" x="1984375" y="2320925"/>
          <p14:tracePt t="294640" x="1984375" y="2297113"/>
          <p14:tracePt t="294655" x="1976438" y="2257425"/>
          <p14:tracePt t="294657" x="1968500" y="2208213"/>
          <p14:tracePt t="294671" x="1952625" y="2160588"/>
          <p14:tracePt t="294678" x="1952625" y="2144713"/>
          <p14:tracePt t="294685" x="1944688" y="2128838"/>
          <p14:tracePt t="294693" x="1936750" y="2112963"/>
          <p14:tracePt t="294715" x="1936750" y="2105025"/>
          <p14:tracePt t="294730" x="1928813" y="2089150"/>
          <p14:tracePt t="295077" x="0" y="0"/>
        </p14:tracePtLst>
      </p14:laserTraceLst>
    </p:ext>
    <p:ext uri="{E180D4A7-C9FB-4DFB-919C-405C955672EB}">
      <p14:showEvtLst xmlns:p14="http://schemas.microsoft.com/office/powerpoint/2010/main">
        <p14:playEvt time="22" objId="306"/>
        <p14:stopEvt time="319281" objId="30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9027B-D65D-4156-9729-C4477778A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12A701-7329-4054-A9A3-60E03B515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7" y="-1"/>
            <a:ext cx="9168934" cy="6858002"/>
          </a:xfrm>
          <a:prstGeom prst="rect">
            <a:avLst/>
          </a:prstGeom>
        </p:spPr>
      </p:pic>
      <p:pic>
        <p:nvPicPr>
          <p:cNvPr id="5" name="mm4s20">
            <a:hlinkClick r:id="" action="ppaction://media"/>
            <a:extLst>
              <a:ext uri="{FF2B5EF4-FFF2-40B4-BE49-F238E27FC236}">
                <a16:creationId xmlns:a16="http://schemas.microsoft.com/office/drawing/2014/main" id="{445C502B-473E-4448-94C4-B5FA06E51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0132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502EB48C-4E20-455F-B5E7-88AB9A327858}"/>
                  </a:ext>
                </a:extLst>
              </p14:cNvPr>
              <p14:cNvContentPartPr/>
              <p14:nvPr/>
            </p14:nvContentPartPr>
            <p14:xfrm>
              <a:off x="7050060" y="2673660"/>
              <a:ext cx="1860480" cy="137592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502EB48C-4E20-455F-B5E7-88AB9A3278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2060" y="2655660"/>
                <a:ext cx="1896120" cy="141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005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94"/>
    </mc:Choice>
    <mc:Fallback>
      <p:transition spd="slow" advTm="12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23" x="4687888" y="3579813"/>
          <p14:tracePt t="8265" x="4695825" y="3579813"/>
          <p14:tracePt t="9007" x="4695825" y="3587750"/>
          <p14:tracePt t="9060" x="4695825" y="3595688"/>
          <p14:tracePt t="9075" x="4695825" y="3605213"/>
          <p14:tracePt t="9105" x="4695825" y="3613150"/>
          <p14:tracePt t="11522" x="4695825" y="3579813"/>
          <p14:tracePt t="11524" x="4471988" y="3333750"/>
          <p14:tracePt t="11528" x="4368800" y="3252788"/>
          <p14:tracePt t="11543" x="4144963" y="3094038"/>
          <p14:tracePt t="11544" x="3851275" y="2935288"/>
          <p14:tracePt t="11558" x="3268663" y="2711450"/>
          <p14:tracePt t="11565" x="3044825" y="2632075"/>
          <p14:tracePt t="11573" x="2759075" y="2551113"/>
          <p14:tracePt t="11580" x="2630488" y="2519363"/>
          <p14:tracePt t="11595" x="2335213" y="2455863"/>
          <p14:tracePt t="11603" x="2239963" y="2439988"/>
          <p14:tracePt t="11610" x="2160588" y="2432050"/>
          <p14:tracePt t="11617" x="2120900" y="2424113"/>
          <p14:tracePt t="11633" x="2081213" y="2416175"/>
          <p14:tracePt t="11640" x="2057400" y="2416175"/>
          <p14:tracePt t="11640" x="2041525" y="2416175"/>
          <p14:tracePt t="11655" x="2025650" y="2408238"/>
          <p14:tracePt t="11715" x="2017713" y="2408238"/>
          <p14:tracePt t="11745" x="2008188" y="2408238"/>
          <p14:tracePt t="11753" x="2000250" y="2408238"/>
          <p14:tracePt t="11760" x="1992313" y="2408238"/>
          <p14:tracePt t="11783" x="1984375" y="2408238"/>
          <p14:tracePt t="11805" x="1976438" y="2408238"/>
          <p14:tracePt t="11806" x="1976438" y="2416175"/>
          <p14:tracePt t="11820" x="1968500" y="2424113"/>
          <p14:tracePt t="11821" x="1968500" y="2439988"/>
          <p14:tracePt t="11828" x="1968500" y="2455863"/>
          <p14:tracePt t="11835" x="1968500" y="2463800"/>
          <p14:tracePt t="11843" x="1968500" y="2471738"/>
          <p14:tracePt t="11858" x="1976438" y="2519363"/>
          <p14:tracePt t="11872" x="1984375" y="2527300"/>
          <p14:tracePt t="11873" x="2000250" y="2543175"/>
          <p14:tracePt t="11881" x="2008188" y="2559050"/>
          <p14:tracePt t="11888" x="2025650" y="2566988"/>
          <p14:tracePt t="11895" x="2033588" y="2576513"/>
          <p14:tracePt t="11910" x="2049463" y="2576513"/>
          <p14:tracePt t="11926" x="2057400" y="2576513"/>
          <p14:tracePt t="11932" x="2065338" y="2576513"/>
          <p14:tracePt t="11940" x="2073275" y="2576513"/>
          <p14:tracePt t="11949" x="2081213" y="2576513"/>
          <p14:tracePt t="11962" x="2089150" y="2576513"/>
          <p14:tracePt t="11986" x="2120900" y="2576513"/>
          <p14:tracePt t="11992" x="2136775" y="2576513"/>
          <p14:tracePt t="12000" x="2144713" y="2576513"/>
          <p14:tracePt t="12008" x="2160588" y="2576513"/>
          <p14:tracePt t="12015" x="2176463" y="2576513"/>
          <p14:tracePt t="12031" x="2192338" y="2576513"/>
          <p14:tracePt t="12032" x="2208213" y="2576513"/>
          <p14:tracePt t="12045" x="2232025" y="2576513"/>
          <p14:tracePt t="12045" x="2247900" y="2576513"/>
          <p14:tracePt t="12052" x="2279650" y="2584450"/>
          <p14:tracePt t="12061" x="2287588" y="2584450"/>
          <p14:tracePt t="12083" x="2295525" y="2584450"/>
          <p14:tracePt t="12105" x="2319338" y="2584450"/>
          <p14:tracePt t="12106" x="2327275" y="2584450"/>
          <p14:tracePt t="12120" x="2343150" y="2592388"/>
          <p14:tracePt t="12150" x="2351088" y="2592388"/>
          <p14:tracePt t="12151" x="2359025" y="2592388"/>
          <p14:tracePt t="12165" x="2374900" y="2592388"/>
          <p14:tracePt t="12174" x="2384425" y="2592388"/>
          <p14:tracePt t="12188" x="2384425" y="2600325"/>
          <p14:tracePt t="12189" x="2392363" y="2600325"/>
          <p14:tracePt t="12195" x="2400300" y="2600325"/>
          <p14:tracePt t="12203" x="2408238" y="2608263"/>
          <p14:tracePt t="12211" x="2416175" y="2608263"/>
          <p14:tracePt t="12218" x="2424113" y="2608263"/>
          <p14:tracePt t="12225" x="2439988" y="2616200"/>
          <p14:tracePt t="12263" x="2447925" y="2624138"/>
          <p14:tracePt t="12270" x="2455863" y="2624138"/>
          <p14:tracePt t="12271" x="2471738" y="2624138"/>
          <p14:tracePt t="12278" x="2495550" y="2640013"/>
          <p14:tracePt t="12286" x="2503488" y="2640013"/>
          <p14:tracePt t="12300" x="2519363" y="2647950"/>
          <p14:tracePt t="12307" x="2535238" y="2647950"/>
          <p14:tracePt t="12308" x="2551113" y="2655888"/>
          <p14:tracePt t="12315" x="2566988" y="2663825"/>
          <p14:tracePt t="12323" x="2582863" y="2663825"/>
          <p14:tracePt t="12330" x="2606675" y="2671763"/>
          <p14:tracePt t="12338" x="2622550" y="2671763"/>
          <p14:tracePt t="12361" x="2630488" y="2679700"/>
          <p14:tracePt t="12375" x="2678113" y="2687638"/>
          <p14:tracePt t="12377" x="2717800" y="2687638"/>
          <p14:tracePt t="12390" x="2774950" y="2687638"/>
          <p14:tracePt t="12398" x="2798763" y="2687638"/>
          <p14:tracePt t="12413" x="2822575" y="2687638"/>
          <p14:tracePt t="12414" x="2838450" y="2687638"/>
          <p14:tracePt t="12428" x="2894013" y="2687638"/>
          <p14:tracePt t="12435" x="2909888" y="2687638"/>
          <p14:tracePt t="12443" x="2917825" y="2687638"/>
          <p14:tracePt t="12450" x="2925763" y="2687638"/>
          <p14:tracePt t="12465" x="2925763" y="2679700"/>
          <p14:tracePt t="12466" x="2933700" y="2679700"/>
          <p14:tracePt t="12489" x="2941638" y="2679700"/>
          <p14:tracePt t="12818" x="2933700" y="2679700"/>
          <p14:tracePt t="12819" x="2917825" y="2679700"/>
          <p14:tracePt t="12832" x="2886075" y="2679700"/>
          <p14:tracePt t="12840" x="2878138" y="2679700"/>
          <p14:tracePt t="12864" x="2870200" y="2679700"/>
          <p14:tracePt t="12865" x="2862263" y="2679700"/>
          <p14:tracePt t="12870" x="2854325" y="2679700"/>
          <p14:tracePt t="12893" x="2846388" y="2679700"/>
          <p14:tracePt t="12932" x="2838450" y="2679700"/>
          <p14:tracePt t="12967" x="2830513" y="2679700"/>
          <p14:tracePt t="12975" x="2822575" y="2679700"/>
          <p14:tracePt t="13021" x="2814638" y="2679700"/>
          <p14:tracePt t="13066" x="2806700" y="2679700"/>
          <p14:tracePt t="13102" x="2798763" y="2679700"/>
          <p14:tracePt t="13111" x="2790825" y="2679700"/>
          <p14:tracePt t="13125" x="2774950" y="2679700"/>
          <p14:tracePt t="13140" x="2767013" y="2679700"/>
          <p14:tracePt t="13155" x="2733675" y="2671763"/>
          <p14:tracePt t="13170" x="2725738" y="2671763"/>
          <p14:tracePt t="13208" x="2709863" y="2671763"/>
          <p14:tracePt t="13209" x="2701925" y="2671763"/>
          <p14:tracePt t="13223" x="2693988" y="2671763"/>
          <p14:tracePt t="13432" x="2686050" y="2671763"/>
          <p14:tracePt t="13440" x="2678113" y="2671763"/>
          <p14:tracePt t="13448" x="2670175" y="2671763"/>
          <p14:tracePt t="13455" x="2662238" y="2671763"/>
          <p14:tracePt t="13485" x="2638425" y="2671763"/>
          <p14:tracePt t="13486" x="2622550" y="2671763"/>
          <p14:tracePt t="13487" x="2614613" y="2671763"/>
          <p14:tracePt t="13500" x="2590800" y="2663825"/>
          <p14:tracePt t="13508" x="2582863" y="2663825"/>
          <p14:tracePt t="13515" x="2566988" y="2663825"/>
          <p14:tracePt t="13523" x="2559050" y="2663825"/>
          <p14:tracePt t="13530" x="2551113" y="2663825"/>
          <p14:tracePt t="13545" x="2543175" y="2663825"/>
          <p14:tracePt t="13560" x="2535238" y="2663825"/>
          <p14:tracePt t="14092" x="2527300" y="2663825"/>
          <p14:tracePt t="18672" x="2622550" y="2640013"/>
          <p14:tracePt t="18675" x="2646363" y="2632075"/>
          <p14:tracePt t="18691" x="2654300" y="2624138"/>
          <p14:tracePt t="18698" x="2678113" y="2624138"/>
          <p14:tracePt t="18699" x="2701925" y="2624138"/>
          <p14:tracePt t="18706" x="2717800" y="2624138"/>
          <p14:tracePt t="18713" x="2725738" y="2624138"/>
          <p14:tracePt t="18720" x="2733675" y="2624138"/>
          <p14:tracePt t="18728" x="2741613" y="2624138"/>
          <p14:tracePt t="18743" x="2751138" y="2624138"/>
          <p14:tracePt t="19335" x="2767013" y="2624138"/>
          <p14:tracePt t="19344" x="2774950" y="2624138"/>
          <p14:tracePt t="19350" x="2782888" y="2624138"/>
          <p14:tracePt t="19366" x="2806700" y="2632075"/>
          <p14:tracePt t="19373" x="2822575" y="2632075"/>
          <p14:tracePt t="19389" x="2830513" y="2632075"/>
          <p14:tracePt t="19396" x="2830513" y="2640013"/>
          <p14:tracePt t="19410" x="2838450" y="2640013"/>
          <p14:tracePt t="19419" x="2846388" y="2640013"/>
          <p14:tracePt t="19426" x="2854325" y="2640013"/>
          <p14:tracePt t="19440" x="2862263" y="2640013"/>
          <p14:tracePt t="19456" x="2870200" y="2647950"/>
          <p14:tracePt t="19463" x="2886075" y="2647950"/>
          <p14:tracePt t="19470" x="2894013" y="2647950"/>
          <p14:tracePt t="19478" x="2901950" y="2647950"/>
          <p14:tracePt t="19486" x="2917825" y="2655888"/>
          <p14:tracePt t="19493" x="2925763" y="2655888"/>
          <p14:tracePt t="19509" x="2933700" y="2655888"/>
          <p14:tracePt t="19531" x="2941638" y="2655888"/>
          <p14:tracePt t="19755" x="2933700" y="2655888"/>
          <p14:tracePt t="19756" x="2925763" y="2663825"/>
          <p14:tracePt t="19763" x="2901950" y="2671763"/>
          <p14:tracePt t="19771" x="2886075" y="2679700"/>
          <p14:tracePt t="19778" x="2862263" y="2679700"/>
          <p14:tracePt t="19786" x="2830513" y="2687638"/>
          <p14:tracePt t="19792" x="2782888" y="2703513"/>
          <p14:tracePt t="19800" x="2741613" y="2719388"/>
          <p14:tracePt t="19808" x="2725738" y="2727325"/>
          <p14:tracePt t="19816" x="2693988" y="2735263"/>
          <p14:tracePt t="19825" x="2670175" y="2751138"/>
          <p14:tracePt t="19830" x="2654300" y="2759075"/>
          <p14:tracePt t="19838" x="2630488" y="2767013"/>
          <p14:tracePt t="19853" x="2622550" y="2767013"/>
          <p14:tracePt t="19867" x="2622550" y="2774950"/>
          <p14:tracePt t="19965" x="2614613" y="2774950"/>
          <p14:tracePt t="19973" x="2606675" y="2774950"/>
          <p14:tracePt t="19988" x="2598738" y="2774950"/>
          <p14:tracePt t="19996" x="2590800" y="2774950"/>
          <p14:tracePt t="20033" x="2582863" y="2774950"/>
          <p14:tracePt t="20034" x="2574925" y="2774950"/>
          <p14:tracePt t="20057" x="2566988" y="2774950"/>
          <p14:tracePt t="20078" x="2559050" y="2774950"/>
          <p14:tracePt t="20093" x="2551113" y="2774950"/>
          <p14:tracePt t="20108" x="2543175" y="2774950"/>
          <p14:tracePt t="20130" x="2535238" y="2774950"/>
          <p14:tracePt t="20146" x="2527300" y="2774950"/>
          <p14:tracePt t="20153" x="2511425" y="2774950"/>
          <p14:tracePt t="20169" x="2503488" y="2774950"/>
          <p14:tracePt t="20175" x="2487613" y="2767013"/>
          <p14:tracePt t="20400" x="2495550" y="2767013"/>
          <p14:tracePt t="20409" x="2519363" y="2759075"/>
          <p14:tracePt t="20424" x="2543175" y="2759075"/>
          <p14:tracePt t="20430" x="2559050" y="2759075"/>
          <p14:tracePt t="20438" x="2566988" y="2759075"/>
          <p14:tracePt t="20445" x="2582863" y="2759075"/>
          <p14:tracePt t="20475" x="2622550" y="2759075"/>
          <p14:tracePt t="20476" x="2646363" y="2759075"/>
          <p14:tracePt t="20477" x="2662238" y="2759075"/>
          <p14:tracePt t="20491" x="2725738" y="2759075"/>
          <p14:tracePt t="20498" x="2767013" y="2759075"/>
          <p14:tracePt t="20513" x="2822575" y="2759075"/>
          <p14:tracePt t="20521" x="2862263" y="2759075"/>
          <p14:tracePt t="20536" x="2917825" y="2759075"/>
          <p14:tracePt t="20543" x="2949575" y="2759075"/>
          <p14:tracePt t="20550" x="2965450" y="2759075"/>
          <p14:tracePt t="20574" x="2981325" y="2759075"/>
          <p14:tracePt t="20589" x="3028950" y="2759075"/>
          <p14:tracePt t="20590" x="3036888" y="2759075"/>
          <p14:tracePt t="20603" x="3052763" y="2759075"/>
          <p14:tracePt t="20610" x="3060700" y="2759075"/>
          <p14:tracePt t="20618" x="3068638" y="2759075"/>
          <p14:tracePt t="20641" x="3076575" y="2759075"/>
          <p14:tracePt t="20648" x="3092450" y="2759075"/>
          <p14:tracePt t="20656" x="3109913" y="2759075"/>
          <p14:tracePt t="20678" x="3125788" y="2759075"/>
          <p14:tracePt t="20685" x="3133725" y="2759075"/>
          <p14:tracePt t="20692" x="3141663" y="2759075"/>
          <p14:tracePt t="20700" x="3157538" y="2759075"/>
          <p14:tracePt t="20701" x="3173413" y="2759075"/>
          <p14:tracePt t="20708" x="3189288" y="2759075"/>
          <p14:tracePt t="20715" x="3197225" y="2759075"/>
          <p14:tracePt t="20723" x="3205163" y="2759075"/>
          <p14:tracePt t="20730" x="3244850" y="2759075"/>
          <p14:tracePt t="20738" x="3260725" y="2759075"/>
          <p14:tracePt t="20753" x="3308350" y="2759075"/>
          <p14:tracePt t="20760" x="3340100" y="2759075"/>
          <p14:tracePt t="20768" x="3348038" y="2759075"/>
          <p14:tracePt t="20775" x="3355975" y="2759075"/>
          <p14:tracePt t="20783" x="3371850" y="2759075"/>
          <p14:tracePt t="20799" x="3395663" y="2759075"/>
          <p14:tracePt t="20806" x="3403600" y="2759075"/>
          <p14:tracePt t="20813" x="3411538" y="2759075"/>
          <p14:tracePt t="20821" x="3427413" y="2759075"/>
          <p14:tracePt t="20836" x="3435350" y="2759075"/>
          <p14:tracePt t="20842" x="3443288" y="2759075"/>
          <p14:tracePt t="20866" x="3467100" y="2759075"/>
          <p14:tracePt t="20866" x="3476625" y="2759075"/>
          <p14:tracePt t="20874" x="3500438" y="2759075"/>
          <p14:tracePt t="20887" x="3508375" y="2759075"/>
          <p14:tracePt t="20903" x="3524250" y="2751138"/>
          <p14:tracePt t="20922" x="3556000" y="2751138"/>
          <p14:tracePt t="20925" x="3571875" y="2751138"/>
          <p14:tracePt t="20933" x="3571875" y="2743200"/>
          <p14:tracePt t="20941" x="3579813" y="2743200"/>
          <p14:tracePt t="20948" x="3587750" y="2743200"/>
          <p14:tracePt t="20962" x="3595688" y="2743200"/>
          <p14:tracePt t="20963" x="3603625" y="2743200"/>
          <p14:tracePt t="20971" x="3611563" y="2743200"/>
          <p14:tracePt t="20978" x="3619500" y="2743200"/>
          <p14:tracePt t="20993" x="3627438" y="2743200"/>
          <p14:tracePt t="21000" x="3635375" y="2743200"/>
          <p14:tracePt t="21015" x="3643313" y="2743200"/>
          <p14:tracePt t="21031" x="3651250" y="2743200"/>
          <p14:tracePt t="21031" x="3651250" y="2735263"/>
          <p14:tracePt t="21037" x="3659188" y="2735263"/>
          <p14:tracePt t="21054" x="3667125" y="2735263"/>
          <p14:tracePt t="21068" x="3683000" y="2735263"/>
          <p14:tracePt t="21083" x="3690938" y="2735263"/>
          <p14:tracePt t="21091" x="3698875" y="2735263"/>
          <p14:tracePt t="21099" x="3706813" y="2735263"/>
          <p14:tracePt t="21106" x="3730625" y="2735263"/>
          <p14:tracePt t="21143" x="3746500" y="2735263"/>
          <p14:tracePt t="21145" x="3770313" y="2735263"/>
          <p14:tracePt t="21158" x="3817938" y="2727325"/>
          <p14:tracePt t="21166" x="3825875" y="2727325"/>
          <p14:tracePt t="21188" x="3833813" y="2727325"/>
          <p14:tracePt t="21190" x="3851275" y="2727325"/>
          <p14:tracePt t="21195" x="3859213" y="2727325"/>
          <p14:tracePt t="21211" x="3867150" y="2727325"/>
          <p14:tracePt t="21225" x="3875088" y="2727325"/>
          <p14:tracePt t="21241" x="3883025" y="2727325"/>
          <p14:tracePt t="21255" x="3890963" y="2727325"/>
          <p14:tracePt t="21263" x="3898900" y="2727325"/>
          <p14:tracePt t="21293" x="3906838" y="2727325"/>
          <p14:tracePt t="21308" x="3914775" y="2727325"/>
          <p14:tracePt t="21324" x="3922713" y="2727325"/>
          <p14:tracePt t="21354" x="3930650" y="2727325"/>
          <p14:tracePt t="21368" x="3938588" y="2727325"/>
          <p14:tracePt t="21391" x="3946525" y="2727325"/>
          <p14:tracePt t="21465" x="3954463" y="2727325"/>
          <p14:tracePt t="21871" x="3962400" y="2727325"/>
          <p14:tracePt t="22973" x="3970338" y="2727325"/>
          <p14:tracePt t="22980" x="3978275" y="2727325"/>
          <p14:tracePt t="22988" x="3978275" y="2719388"/>
          <p14:tracePt t="22996" x="3986213" y="2719388"/>
          <p14:tracePt t="23010" x="3994150" y="2719388"/>
          <p14:tracePt t="23018" x="4010025" y="2719388"/>
          <p14:tracePt t="23033" x="4017963" y="2719388"/>
          <p14:tracePt t="23040" x="4025900" y="2711450"/>
          <p14:tracePt t="23049" x="4033838" y="2711450"/>
          <p14:tracePt t="23063" x="4041775" y="2711450"/>
          <p14:tracePt t="23064" x="4049713" y="2703513"/>
          <p14:tracePt t="23070" x="4057650" y="2703513"/>
          <p14:tracePt t="23086" x="4065588" y="2703513"/>
          <p14:tracePt t="23100" x="4073525" y="2703513"/>
          <p14:tracePt t="23108" x="4081463" y="2703513"/>
          <p14:tracePt t="23130" x="4089400" y="2703513"/>
          <p14:tracePt t="23160" x="4097338" y="2703513"/>
          <p14:tracePt t="23198" x="4113213" y="2703513"/>
          <p14:tracePt t="23228" x="4121150" y="2703513"/>
          <p14:tracePt t="23258" x="4129088" y="2703513"/>
          <p14:tracePt t="23273" x="4137025" y="2703513"/>
          <p14:tracePt t="23280" x="4144963" y="2703513"/>
          <p14:tracePt t="23310" x="4152900" y="2703513"/>
          <p14:tracePt t="23319" x="4160838" y="2703513"/>
          <p14:tracePt t="23341" x="4168775" y="2703513"/>
          <p14:tracePt t="23363" x="4176713" y="2703513"/>
          <p14:tracePt t="23370" x="4184650" y="2703513"/>
          <p14:tracePt t="23386" x="4192588" y="2703513"/>
          <p14:tracePt t="23415" x="4200525" y="2703513"/>
          <p14:tracePt t="23416" x="4210050" y="2703513"/>
          <p14:tracePt t="23460" x="4217988" y="2703513"/>
          <p14:tracePt t="23490" x="4225925" y="2703513"/>
          <p14:tracePt t="24407" x="4233863" y="2703513"/>
          <p14:tracePt t="24413" x="4249738" y="2703513"/>
          <p14:tracePt t="24421" x="4257675" y="2703513"/>
          <p14:tracePt t="24428" x="4273550" y="2703513"/>
          <p14:tracePt t="24435" x="4297363" y="2703513"/>
          <p14:tracePt t="24459" x="4321175" y="2703513"/>
          <p14:tracePt t="24473" x="4344988" y="2703513"/>
          <p14:tracePt t="24476" x="4440238" y="2703513"/>
          <p14:tracePt t="24497" x="4608513" y="2695575"/>
          <p14:tracePt t="24503" x="4672013" y="2695575"/>
          <p14:tracePt t="24510" x="4727575" y="2695575"/>
          <p14:tracePt t="24518" x="4791075" y="2695575"/>
          <p14:tracePt t="24533" x="4862513" y="2695575"/>
          <p14:tracePt t="24535" x="4951413" y="2695575"/>
          <p14:tracePt t="24540" x="5046663" y="2695575"/>
          <p14:tracePt t="24548" x="5126038" y="2695575"/>
          <p14:tracePt t="24572" x="5310188" y="2695575"/>
          <p14:tracePt t="24585" x="5413375" y="2695575"/>
          <p14:tracePt t="24587" x="5564188" y="2695575"/>
          <p14:tracePt t="24593" x="5635625" y="2703513"/>
          <p14:tracePt t="24601" x="5684838" y="2703513"/>
          <p14:tracePt t="24609" x="5748338" y="2703513"/>
          <p14:tracePt t="24616" x="5795963" y="2703513"/>
          <p14:tracePt t="24623" x="5835650" y="2703513"/>
          <p14:tracePt t="24630" x="5875338" y="2703513"/>
          <p14:tracePt t="24638" x="5907088" y="2703513"/>
          <p14:tracePt t="24648" x="5930900" y="2703513"/>
          <p14:tracePt t="24653" x="5954713" y="2703513"/>
          <p14:tracePt t="24660" x="5970588" y="2703513"/>
          <p14:tracePt t="24675" x="5986463" y="2703513"/>
          <p14:tracePt t="24676" x="5994400" y="2703513"/>
          <p14:tracePt t="24698" x="6002338" y="2703513"/>
          <p14:tracePt t="24699" x="6010275" y="2703513"/>
          <p14:tracePt t="25005" x="6002338" y="2703513"/>
          <p14:tracePt t="25006" x="5994400" y="2703513"/>
          <p14:tracePt t="25013" x="5978525" y="2703513"/>
          <p14:tracePt t="25021" x="5970588" y="2703513"/>
          <p14:tracePt t="25028" x="5954713" y="2703513"/>
          <p14:tracePt t="25035" x="5938838" y="2695575"/>
          <p14:tracePt t="25043" x="5922963" y="2695575"/>
          <p14:tracePt t="25051" x="5907088" y="2695575"/>
          <p14:tracePt t="25073" x="5883275" y="2695575"/>
          <p14:tracePt t="25074" x="5819775" y="2703513"/>
          <p14:tracePt t="25088" x="5756275" y="2711450"/>
          <p14:tracePt t="25096" x="5732463" y="2711450"/>
          <p14:tracePt t="25103" x="5700713" y="2711450"/>
          <p14:tracePt t="25110" x="5667375" y="2711450"/>
          <p14:tracePt t="25118" x="5619750" y="2711450"/>
          <p14:tracePt t="25140" x="5524500" y="2711450"/>
          <p14:tracePt t="25141" x="5461000" y="2711450"/>
          <p14:tracePt t="25148" x="5421313" y="2711450"/>
          <p14:tracePt t="25155" x="5373688" y="2711450"/>
          <p14:tracePt t="25163" x="5326063" y="2711450"/>
          <p14:tracePt t="25171" x="5276850" y="2711450"/>
          <p14:tracePt t="25178" x="5213350" y="2711450"/>
          <p14:tracePt t="25192" x="5165725" y="2711450"/>
          <p14:tracePt t="25193" x="5110163" y="2711450"/>
          <p14:tracePt t="25200" x="5062538" y="2711450"/>
          <p14:tracePt t="25207" x="5022850" y="2711450"/>
          <p14:tracePt t="25215" x="4959350" y="2711450"/>
          <p14:tracePt t="25224" x="4910138" y="2711450"/>
          <p14:tracePt t="25230" x="4870450" y="2711450"/>
          <p14:tracePt t="25238" x="4838700" y="2711450"/>
          <p14:tracePt t="25254" x="4759325" y="2711450"/>
          <p14:tracePt t="25260" x="4727575" y="2711450"/>
          <p14:tracePt t="25267" x="4703763" y="2711450"/>
          <p14:tracePt t="25275" x="4664075" y="2711450"/>
          <p14:tracePt t="25284" x="4632325" y="2711450"/>
          <p14:tracePt t="25290" x="4616450" y="2711450"/>
          <p14:tracePt t="25305" x="4592638" y="2711450"/>
          <p14:tracePt t="25306" x="4559300" y="2711450"/>
          <p14:tracePt t="25313" x="4535488" y="2711450"/>
          <p14:tracePt t="25320" x="4519613" y="2711450"/>
          <p14:tracePt t="25328" x="4495800" y="2711450"/>
          <p14:tracePt t="25343" x="4440238" y="2711450"/>
          <p14:tracePt t="25350" x="4416425" y="2719388"/>
          <p14:tracePt t="25358" x="4392613" y="2719388"/>
          <p14:tracePt t="25366" x="4384675" y="2719388"/>
          <p14:tracePt t="25372" x="4376738" y="2719388"/>
          <p14:tracePt t="25380" x="4352925" y="2727325"/>
          <p14:tracePt t="25405" x="4321175" y="2727325"/>
          <p14:tracePt t="25418" x="4321175" y="2735263"/>
          <p14:tracePt t="25419" x="4313238" y="2735263"/>
          <p14:tracePt t="25710" x="4321175" y="2735263"/>
          <p14:tracePt t="25748" x="4329113" y="2735263"/>
          <p14:tracePt t="25750" x="4344988" y="2735263"/>
          <p14:tracePt t="25763" x="4376738" y="2735263"/>
          <p14:tracePt t="25770" x="4392613" y="2735263"/>
          <p14:tracePt t="25786" x="4416425" y="2735263"/>
          <p14:tracePt t="25787" x="4456113" y="2735263"/>
          <p14:tracePt t="25793" x="4503738" y="2735263"/>
          <p14:tracePt t="25800" x="4535488" y="2735263"/>
          <p14:tracePt t="25808" x="4600575" y="2735263"/>
          <p14:tracePt t="25817" x="4664075" y="2735263"/>
          <p14:tracePt t="25824" x="4727575" y="2735263"/>
          <p14:tracePt t="25838" x="4862513" y="2743200"/>
          <p14:tracePt t="25845" x="4933950" y="2743200"/>
          <p14:tracePt t="25860" x="4983163" y="2743200"/>
          <p14:tracePt t="25861" x="5038725" y="2743200"/>
          <p14:tracePt t="25868" x="5094288" y="2743200"/>
          <p14:tracePt t="25875" x="5133975" y="2743200"/>
          <p14:tracePt t="25883" x="5165725" y="2743200"/>
          <p14:tracePt t="25903" x="5197475" y="2743200"/>
          <p14:tracePt t="25905" x="5221288" y="2743200"/>
          <p14:tracePt t="25906" x="5229225" y="2743200"/>
          <p14:tracePt t="25921" x="5237163" y="2743200"/>
          <p14:tracePt t="25922" x="5245100" y="2743200"/>
          <p14:tracePt t="25966" x="5253038" y="2743200"/>
          <p14:tracePt t="27473" x="5276850" y="2743200"/>
          <p14:tracePt t="27480" x="5300663" y="2743200"/>
          <p14:tracePt t="27488" x="5334000" y="2743200"/>
          <p14:tracePt t="27496" x="5365750" y="2743200"/>
          <p14:tracePt t="27503" x="5397500" y="2743200"/>
          <p14:tracePt t="27526" x="5461000" y="2743200"/>
          <p14:tracePt t="27527" x="5500688" y="2743200"/>
          <p14:tracePt t="27533" x="5532438" y="2735263"/>
          <p14:tracePt t="27540" x="5548313" y="2735263"/>
          <p14:tracePt t="27548" x="5564188" y="2727325"/>
          <p14:tracePt t="27556" x="5595938" y="2727325"/>
          <p14:tracePt t="27571" x="5611813" y="2727325"/>
          <p14:tracePt t="27572" x="5619750" y="2727325"/>
          <p14:tracePt t="27586" x="5643563" y="2719388"/>
          <p14:tracePt t="27586" x="5651500" y="2719388"/>
          <p14:tracePt t="27593" x="5667375" y="2719388"/>
          <p14:tracePt t="27601" x="5684838" y="2711450"/>
          <p14:tracePt t="27638" x="5700713" y="2703513"/>
          <p14:tracePt t="27639" x="5764213" y="2695575"/>
          <p14:tracePt t="27653" x="5875338" y="2663825"/>
          <p14:tracePt t="27660" x="5899150" y="2640013"/>
          <p14:tracePt t="27668" x="5922963" y="2632075"/>
          <p14:tracePt t="27691" x="5970588" y="2624138"/>
          <p14:tracePt t="27692" x="5994400" y="2616200"/>
          <p14:tracePt t="27698" x="6018213" y="2600325"/>
          <p14:tracePt t="27706" x="6026150" y="2600325"/>
          <p14:tracePt t="27712" x="6059488" y="2592388"/>
          <p14:tracePt t="27728" x="6083300" y="2576513"/>
          <p14:tracePt t="27735" x="6099175" y="2576513"/>
          <p14:tracePt t="27751" x="6115050" y="2576513"/>
          <p14:tracePt t="27752" x="6122988" y="2576513"/>
          <p14:tracePt t="27765" x="6138863" y="2576513"/>
          <p14:tracePt t="27782" x="6162675" y="2576513"/>
          <p14:tracePt t="27803" x="6178550" y="2576513"/>
          <p14:tracePt t="27804" x="6186488" y="2576513"/>
          <p14:tracePt t="27810" x="6194425" y="2576513"/>
          <p14:tracePt t="27818" x="6202363" y="2576513"/>
          <p14:tracePt t="27833" x="6210300" y="2576513"/>
          <p14:tracePt t="27840" x="6218238" y="2576513"/>
          <p14:tracePt t="27863" x="6226175" y="2576513"/>
          <p14:tracePt t="27870" x="6234113" y="2576513"/>
          <p14:tracePt t="27900" x="6242050" y="2576513"/>
          <p14:tracePt t="27915" x="6249988" y="2576513"/>
          <p14:tracePt t="27932" x="6257925" y="2576513"/>
          <p14:tracePt t="27938" x="6273800" y="2576513"/>
          <p14:tracePt t="27953" x="6281738" y="2576513"/>
          <p14:tracePt t="27969" x="6321425" y="2576513"/>
          <p14:tracePt t="27975" x="6345238" y="2576513"/>
          <p14:tracePt t="27983" x="6361113" y="2576513"/>
          <p14:tracePt t="27990" x="6402388" y="2576513"/>
          <p14:tracePt t="28005" x="6434138" y="2576513"/>
          <p14:tracePt t="28028" x="6584950" y="2592388"/>
          <p14:tracePt t="28029" x="6680200" y="2600325"/>
          <p14:tracePt t="28030" x="6735763" y="2608263"/>
          <p14:tracePt t="28044" x="6888163" y="2632075"/>
          <p14:tracePt t="28050" x="6959600" y="2640013"/>
          <p14:tracePt t="28058" x="6991350" y="2640013"/>
          <p14:tracePt t="28081" x="7038975" y="2640013"/>
          <p14:tracePt t="28082" x="7102475" y="2640013"/>
          <p14:tracePt t="28088" x="7118350" y="2640013"/>
          <p14:tracePt t="28096" x="7126288" y="2640013"/>
          <p14:tracePt t="29160" x="7070725" y="2624138"/>
          <p14:tracePt t="29168" x="7007225" y="2600325"/>
          <p14:tracePt t="29190" x="6935788" y="2584450"/>
          <p14:tracePt t="29191" x="6840538" y="2566988"/>
          <p14:tracePt t="29191" x="6727825" y="2559050"/>
          <p14:tracePt t="29197" x="6577013" y="2559050"/>
          <p14:tracePt t="29205" x="6473825" y="2559050"/>
          <p14:tracePt t="29214" x="6329363" y="2559050"/>
          <p14:tracePt t="29220" x="6210300" y="2559050"/>
          <p14:tracePt t="29235" x="6107113" y="2559050"/>
          <p14:tracePt t="29236" x="6002338" y="2551113"/>
          <p14:tracePt t="29243" x="5883275" y="2551113"/>
          <p14:tracePt t="29251" x="5811838" y="2551113"/>
          <p14:tracePt t="29258" x="5724525" y="2551113"/>
          <p14:tracePt t="29266" x="5643563" y="2551113"/>
          <p14:tracePt t="29273" x="5564188" y="2551113"/>
          <p14:tracePt t="29280" x="5500688" y="2551113"/>
          <p14:tracePt t="29288" x="5453063" y="2551113"/>
          <p14:tracePt t="29303" x="5357813" y="2566988"/>
          <p14:tracePt t="29310" x="5318125" y="2566988"/>
          <p14:tracePt t="29318" x="5292725" y="2566988"/>
          <p14:tracePt t="29326" x="5268913" y="2576513"/>
          <p14:tracePt t="29348" x="5253038" y="2576513"/>
          <p14:tracePt t="29350" x="5229225" y="2584450"/>
          <p14:tracePt t="29356" x="5181600" y="2584450"/>
          <p14:tracePt t="29364" x="5157788" y="2584450"/>
          <p14:tracePt t="29370" x="5133975" y="2584450"/>
          <p14:tracePt t="29377" x="5110163" y="2584450"/>
          <p14:tracePt t="29393" x="5086350" y="2584450"/>
          <p14:tracePt t="29408" x="5054600" y="2584450"/>
          <p14:tracePt t="29409" x="4975225" y="2584450"/>
          <p14:tracePt t="29416" x="4926013" y="2584450"/>
          <p14:tracePt t="29423" x="4902200" y="2584450"/>
          <p14:tracePt t="29430" x="4862513" y="2584450"/>
          <p14:tracePt t="29447" x="4775200" y="2584450"/>
          <p14:tracePt t="29468" x="4672013" y="2584450"/>
          <p14:tracePt t="29469" x="4616450" y="2584450"/>
          <p14:tracePt t="29476" x="4543425" y="2576513"/>
          <p14:tracePt t="29483" x="4471988" y="2566988"/>
          <p14:tracePt t="29490" x="4432300" y="2559050"/>
          <p14:tracePt t="29498" x="4376738" y="2543175"/>
          <p14:tracePt t="29505" x="4321175" y="2535238"/>
          <p14:tracePt t="29514" x="4281488" y="2519363"/>
          <p14:tracePt t="29531" x="4168775" y="2487613"/>
          <p14:tracePt t="29538" x="4113213" y="2471738"/>
          <p14:tracePt t="29543" x="4065588" y="2455863"/>
          <p14:tracePt t="29550" x="4002088" y="2432050"/>
          <p14:tracePt t="29558" x="3946525" y="2416175"/>
          <p14:tracePt t="29581" x="3794125" y="2368550"/>
          <p14:tracePt t="29582" x="3714750" y="2328863"/>
          <p14:tracePt t="29588" x="3659188" y="2312988"/>
          <p14:tracePt t="29596" x="3611563" y="2297113"/>
          <p14:tracePt t="29603" x="3548063" y="2289175"/>
          <p14:tracePt t="29610" x="3484563" y="2273300"/>
          <p14:tracePt t="29618" x="3403600" y="2249488"/>
          <p14:tracePt t="29634" x="3252788" y="2208213"/>
          <p14:tracePt t="29640" x="3197225" y="2192338"/>
          <p14:tracePt t="29647" x="3149600" y="2176463"/>
          <p14:tracePt t="29655" x="3092450" y="2160588"/>
          <p14:tracePt t="29663" x="3044825" y="2144713"/>
          <p14:tracePt t="29678" x="2989263" y="2120900"/>
          <p14:tracePt t="29685" x="2965450" y="2120900"/>
          <p14:tracePt t="29693" x="2933700" y="2112963"/>
          <p14:tracePt t="29701" x="2925763" y="2112963"/>
          <p14:tracePt t="29708" x="2917825" y="2105025"/>
          <p14:tracePt t="29716" x="2901950" y="2097088"/>
          <p14:tracePt t="29730" x="2894013" y="2097088"/>
          <p14:tracePt t="29813" x="2886075" y="2097088"/>
          <p14:tracePt t="29820" x="2878138" y="2097088"/>
          <p14:tracePt t="29828" x="2870200" y="2097088"/>
          <p14:tracePt t="29858" x="2846388" y="2089150"/>
          <p14:tracePt t="29859" x="2830513" y="2089150"/>
          <p14:tracePt t="29873" x="2822575" y="2089150"/>
          <p14:tracePt t="29880" x="2814638" y="2089150"/>
          <p14:tracePt t="29888" x="2798763" y="2089150"/>
          <p14:tracePt t="29915" x="2798763" y="2081213"/>
          <p14:tracePt t="29917" x="2790825" y="2081213"/>
          <p14:tracePt t="31455" x="2798763" y="2081213"/>
          <p14:tracePt t="31456" x="2806700" y="2081213"/>
          <p14:tracePt t="31471" x="2838450" y="2081213"/>
          <p14:tracePt t="31479" x="2854325" y="2081213"/>
          <p14:tracePt t="31485" x="2870200" y="2081213"/>
          <p14:tracePt t="31493" x="2886075" y="2089150"/>
          <p14:tracePt t="31508" x="2901950" y="2097088"/>
          <p14:tracePt t="31523" x="2925763" y="2105025"/>
          <p14:tracePt t="31524" x="2933700" y="2105025"/>
          <p14:tracePt t="31530" x="2949575" y="2105025"/>
          <p14:tracePt t="31538" x="2957513" y="2105025"/>
          <p14:tracePt t="31545" x="2965450" y="2105025"/>
          <p14:tracePt t="31553" x="2973388" y="2105025"/>
          <p14:tracePt t="31560" x="2973388" y="2112963"/>
          <p14:tracePt t="31575" x="2981325" y="2112963"/>
          <p14:tracePt t="31583" x="2997200" y="2120900"/>
          <p14:tracePt t="31590" x="3005138" y="2120900"/>
          <p14:tracePt t="31598" x="3013075" y="2120900"/>
          <p14:tracePt t="31613" x="3028950" y="2120900"/>
          <p14:tracePt t="31614" x="3036888" y="2120900"/>
          <p14:tracePt t="31636" x="3052763" y="2128838"/>
          <p14:tracePt t="31636" x="3084513" y="2136775"/>
          <p14:tracePt t="31643" x="3117850" y="2136775"/>
          <p14:tracePt t="31650" x="3125788" y="2144713"/>
          <p14:tracePt t="31658" x="3157538" y="2152650"/>
          <p14:tracePt t="31688" x="3189288" y="2160588"/>
          <p14:tracePt t="31690" x="3348038" y="2200275"/>
          <p14:tracePt t="31703" x="3484563" y="2216150"/>
          <p14:tracePt t="31710" x="3524250" y="2216150"/>
          <p14:tracePt t="31718" x="3587750" y="2216150"/>
          <p14:tracePt t="31733" x="3770313" y="2241550"/>
          <p14:tracePt t="31740" x="3883025" y="2273300"/>
          <p14:tracePt t="31748" x="3970338" y="2297113"/>
          <p14:tracePt t="31756" x="4121150" y="2328863"/>
          <p14:tracePt t="31763" x="4297363" y="2376488"/>
          <p14:tracePt t="31770" x="4503738" y="2424113"/>
          <p14:tracePt t="31786" x="4894263" y="2519363"/>
          <p14:tracePt t="31800" x="5086350" y="2559050"/>
          <p14:tracePt t="31801" x="5268913" y="2592388"/>
          <p14:tracePt t="31808" x="5421313" y="2624138"/>
          <p14:tracePt t="31818" x="5524500" y="2647950"/>
          <p14:tracePt t="31823" x="5651500" y="2679700"/>
          <p14:tracePt t="31838" x="5851525" y="2735263"/>
          <p14:tracePt t="31855" x="5970588" y="2767013"/>
          <p14:tracePt t="31860" x="6034088" y="2782888"/>
          <p14:tracePt t="31868" x="6051550" y="2790825"/>
          <p14:tracePt t="31875" x="6091238" y="2790825"/>
          <p14:tracePt t="31890" x="6122988" y="2806700"/>
          <p14:tracePt t="31891" x="6138863" y="2814638"/>
          <p14:tracePt t="31899" x="6154738" y="2814638"/>
          <p14:tracePt t="31913" x="6162675" y="2822575"/>
          <p14:tracePt t="31914" x="6170613" y="2822575"/>
          <p14:tracePt t="31929" x="6178550" y="2822575"/>
          <p14:tracePt t="31945" x="6186488" y="2822575"/>
          <p14:tracePt t="31958" x="6194425" y="2830513"/>
          <p14:tracePt t="31966" x="6202363" y="2830513"/>
          <p14:tracePt t="31973" x="6210300" y="2830513"/>
          <p14:tracePt t="31980" x="6218238" y="2838450"/>
          <p14:tracePt t="31988" x="6234113" y="2846388"/>
          <p14:tracePt t="31995" x="6257925" y="2854325"/>
          <p14:tracePt t="32018" x="6281738" y="2862263"/>
          <p14:tracePt t="32025" x="6297613" y="2870200"/>
          <p14:tracePt t="32026" x="6321425" y="2878138"/>
          <p14:tracePt t="32032" x="6337300" y="2886075"/>
          <p14:tracePt t="32041" x="6361113" y="2894013"/>
          <p14:tracePt t="32048" x="6384925" y="2909888"/>
          <p14:tracePt t="32055" x="6402388" y="2919413"/>
          <p14:tracePt t="32063" x="6418263" y="2927350"/>
          <p14:tracePt t="32079" x="6457950" y="2943225"/>
          <p14:tracePt t="32085" x="6465888" y="2943225"/>
          <p14:tracePt t="32093" x="6473825" y="2959100"/>
          <p14:tracePt t="32100" x="6481763" y="2959100"/>
          <p14:tracePt t="32108" x="6489700" y="2959100"/>
          <p14:tracePt t="32242" x="6489700" y="2967038"/>
          <p14:tracePt t="32243" x="6497638" y="2974975"/>
          <p14:tracePt t="32250" x="6497638" y="2998788"/>
          <p14:tracePt t="32258" x="6505575" y="3030538"/>
          <p14:tracePt t="32266" x="6513513" y="3070225"/>
          <p14:tracePt t="32273" x="6521450" y="3125788"/>
          <p14:tracePt t="32288" x="6537325" y="3244850"/>
          <p14:tracePt t="32295" x="6553200" y="3309938"/>
          <p14:tracePt t="32303" x="6569075" y="3389313"/>
          <p14:tracePt t="32310" x="6577013" y="3452813"/>
          <p14:tracePt t="32318" x="6592888" y="3492500"/>
          <p14:tracePt t="32332" x="6608763" y="3571875"/>
          <p14:tracePt t="32340" x="6632575" y="3629025"/>
          <p14:tracePt t="32341" x="6656388" y="3684588"/>
          <p14:tracePt t="32356" x="6664325" y="3708400"/>
          <p14:tracePt t="32356" x="6672263" y="3740150"/>
          <p14:tracePt t="32363" x="6688138" y="3771900"/>
          <p14:tracePt t="32370" x="6704013" y="3795713"/>
          <p14:tracePt t="32378" x="6711950" y="3803650"/>
          <p14:tracePt t="32393" x="6719888" y="3819525"/>
          <p14:tracePt t="32408" x="6727825" y="3827463"/>
          <p14:tracePt t="32415" x="6735763" y="3835400"/>
          <p14:tracePt t="32423" x="6743700" y="3835400"/>
          <p14:tracePt t="32445" x="6751638" y="3835400"/>
          <p14:tracePt t="32468" x="6759575" y="3835400"/>
          <p14:tracePt t="32505" x="6769100" y="3835400"/>
          <p14:tracePt t="32520" x="6777038" y="3835400"/>
          <p14:tracePt t="32521" x="6784975" y="3835400"/>
          <p14:tracePt t="32536" x="6792913" y="3835400"/>
          <p14:tracePt t="32543" x="6800850" y="3835400"/>
          <p14:tracePt t="32558" x="6808788" y="3843338"/>
          <p14:tracePt t="32565" x="6816725" y="3843338"/>
          <p14:tracePt t="32573" x="6856413" y="3859213"/>
          <p14:tracePt t="32581" x="6872288" y="3859213"/>
          <p14:tracePt t="32588" x="6888163" y="3867150"/>
          <p14:tracePt t="32595" x="6911975" y="3875088"/>
          <p14:tracePt t="32603" x="6935788" y="3875088"/>
          <p14:tracePt t="32633" x="6983413" y="3883025"/>
          <p14:tracePt t="32633" x="7015163" y="3890963"/>
          <p14:tracePt t="32634" x="7038975" y="3890963"/>
          <p14:tracePt t="32648" x="7110413" y="3906838"/>
          <p14:tracePt t="32655" x="7135813" y="3914775"/>
          <p14:tracePt t="32677" x="7159625" y="3914775"/>
          <p14:tracePt t="32686" x="7223125" y="3938588"/>
          <p14:tracePt t="32687" x="7262813" y="3948113"/>
          <p14:tracePt t="32693" x="7302500" y="3956050"/>
          <p14:tracePt t="32700" x="7334250" y="3956050"/>
          <p14:tracePt t="32708" x="7381875" y="3963988"/>
          <p14:tracePt t="32723" x="7413625" y="3963988"/>
          <p14:tracePt t="32732" x="7469188" y="3979863"/>
          <p14:tracePt t="32738" x="7502525" y="3979863"/>
          <p14:tracePt t="32745" x="7526338" y="3987800"/>
          <p14:tracePt t="32753" x="7566025" y="3987800"/>
          <p14:tracePt t="32760" x="7589838" y="3995738"/>
          <p14:tracePt t="32776" x="7613650" y="3995738"/>
          <p14:tracePt t="32777" x="7637463" y="3995738"/>
          <p14:tracePt t="32783" x="7645400" y="3995738"/>
          <p14:tracePt t="32798" x="7653338" y="3995738"/>
          <p14:tracePt t="32800" x="7661275" y="3995738"/>
          <p14:tracePt t="32813" x="7669213" y="3995738"/>
          <p14:tracePt t="32827" x="7677150" y="3995738"/>
          <p14:tracePt t="32896" x="7685088" y="3995738"/>
          <p14:tracePt t="32932" x="7693025" y="3995738"/>
          <p14:tracePt t="32970" x="7700963" y="3995738"/>
          <p14:tracePt t="33000" x="7708900" y="3995738"/>
          <p14:tracePt t="33001" x="7716838" y="3995738"/>
          <p14:tracePt t="33008" x="7724775" y="3995738"/>
          <p14:tracePt t="33023" x="7748588" y="3987800"/>
          <p14:tracePt t="33031" x="7764463" y="3987800"/>
          <p14:tracePt t="33038" x="7788275" y="3987800"/>
          <p14:tracePt t="33054" x="7820025" y="3987800"/>
          <p14:tracePt t="33060" x="7835900" y="3979863"/>
          <p14:tracePt t="33076" x="7869238" y="3971925"/>
          <p14:tracePt t="33083" x="7885113" y="3971925"/>
          <p14:tracePt t="33090" x="7893050" y="3963988"/>
          <p14:tracePt t="33098" x="7900988" y="3963988"/>
          <p14:tracePt t="33105" x="7916863" y="3963988"/>
          <p14:tracePt t="33128" x="7940675" y="3963988"/>
          <p14:tracePt t="33135" x="7948613" y="3963988"/>
          <p14:tracePt t="33144" x="7964488" y="3956050"/>
          <p14:tracePt t="33150" x="7988300" y="3948113"/>
          <p14:tracePt t="33188" x="8004175" y="3948113"/>
          <p14:tracePt t="33191" x="8051800" y="3948113"/>
          <p14:tracePt t="33204" x="8083550" y="3930650"/>
          <p14:tracePt t="33211" x="8091488" y="3922713"/>
          <p14:tracePt t="33218" x="8099425" y="3922713"/>
          <p14:tracePt t="33240" x="8107363" y="3922713"/>
          <p14:tracePt t="33241" x="8115300" y="3922713"/>
          <p14:tracePt t="33248" x="8123238" y="3914775"/>
          <p14:tracePt t="33285" x="8131175" y="3914775"/>
          <p14:tracePt t="33352" x="8139113" y="3914775"/>
          <p14:tracePt t="33390" x="8147050" y="3914775"/>
          <p14:tracePt t="33405" x="8154988" y="3914775"/>
          <p14:tracePt t="33428" x="8162925" y="3914775"/>
          <p14:tracePt t="33444" x="8170863" y="3914775"/>
          <p14:tracePt t="33451" x="8178800" y="3906838"/>
          <p14:tracePt t="33465" x="8186738" y="3906838"/>
          <p14:tracePt t="33466" x="8194675" y="3906838"/>
          <p14:tracePt t="33481" x="8202613" y="3906838"/>
          <p14:tracePt t="33488" x="8210550" y="3906838"/>
          <p14:tracePt t="33503" x="8226425" y="3906838"/>
          <p14:tracePt t="33518" x="8235950" y="3898900"/>
          <p14:tracePt t="33525" x="8243888" y="3898900"/>
          <p14:tracePt t="33533" x="8251825" y="3898900"/>
          <p14:tracePt t="33540" x="8259763" y="3898900"/>
          <p14:tracePt t="33564" x="8275638" y="3890963"/>
          <p14:tracePt t="33585" x="8283575" y="3890963"/>
          <p14:tracePt t="33633" x="8291513" y="3890963"/>
          <p14:tracePt t="33638" x="8291513" y="3883025"/>
          <p14:tracePt t="33646" x="8299450" y="3883025"/>
          <p14:tracePt t="33652" x="8307388" y="3883025"/>
          <p14:tracePt t="33676" x="8315325" y="3883025"/>
          <p14:tracePt t="33690" x="8315325" y="3875088"/>
          <p14:tracePt t="33698" x="8323263" y="3875088"/>
          <p14:tracePt t="33714" x="8323263" y="3867150"/>
          <p14:tracePt t="33721" x="8331200" y="3867150"/>
          <p14:tracePt t="33744" x="8339138" y="3867150"/>
          <p14:tracePt t="33848" x="8339138" y="3859213"/>
          <p14:tracePt t="33855" x="8347075" y="3859213"/>
          <p14:tracePt t="34336" x="0" y="0"/>
        </p14:tracePtLst>
        <p14:tracePtLst>
          <p14:tracePt t="44847" x="7086600" y="2632075"/>
          <p14:tracePt t="44957" x="7094538" y="2632075"/>
          <p14:tracePt t="44964" x="7102475" y="2624138"/>
          <p14:tracePt t="44972" x="7118350" y="2624138"/>
          <p14:tracePt t="44979" x="7126288" y="2624138"/>
          <p14:tracePt t="44994" x="7135813" y="2624138"/>
          <p14:tracePt t="44994" x="7143750" y="2624138"/>
          <p14:tracePt t="45009" x="7159625" y="2624138"/>
          <p14:tracePt t="45009" x="7167563" y="2624138"/>
          <p14:tracePt t="45024" x="7183438" y="2624138"/>
          <p14:tracePt t="45047" x="7191375" y="2624138"/>
          <p14:tracePt t="45070" x="7199313" y="2624138"/>
          <p14:tracePt t="45071" x="7207250" y="2624138"/>
          <p14:tracePt t="45076" x="7215188" y="2624138"/>
          <p14:tracePt t="45107" x="7223125" y="2624138"/>
          <p14:tracePt t="45122" x="7231063" y="2632075"/>
          <p14:tracePt t="45122" x="7239000" y="2632075"/>
          <p14:tracePt t="45129" x="7239000" y="2640013"/>
          <p14:tracePt t="45159" x="7246938" y="2640013"/>
          <p14:tracePt t="45221" x="7254875" y="2640013"/>
          <p14:tracePt t="45241" x="7262813" y="2640013"/>
          <p14:tracePt t="45264" x="7270750" y="2640013"/>
          <p14:tracePt t="45287" x="7278688" y="2640013"/>
          <p14:tracePt t="45288" x="7286625" y="2640013"/>
          <p14:tracePt t="45293" x="7294563" y="2640013"/>
          <p14:tracePt t="45301" x="7302500" y="2640013"/>
          <p14:tracePt t="45316" x="7310438" y="2640013"/>
          <p14:tracePt t="45324" x="7318375" y="2640013"/>
          <p14:tracePt t="45340" x="7326313" y="2640013"/>
          <p14:tracePt t="45346" x="7334250" y="2640013"/>
          <p14:tracePt t="45354" x="7342188" y="2640013"/>
          <p14:tracePt t="45399" x="7366000" y="2632075"/>
          <p14:tracePt t="45400" x="7381875" y="2632075"/>
          <p14:tracePt t="45414" x="7405688" y="2632075"/>
          <p14:tracePt t="45421" x="7413625" y="2624138"/>
          <p14:tracePt t="45534" x="7421563" y="2624138"/>
          <p14:tracePt t="46479" x="0" y="0"/>
        </p14:tracePtLst>
        <p14:tracePtLst>
          <p14:tracePt t="66965" x="5524500" y="3629025"/>
          <p14:tracePt t="67082" x="5532438" y="3629025"/>
          <p14:tracePt t="67096" x="5540375" y="3629025"/>
          <p14:tracePt t="67104" x="5548313" y="3629025"/>
          <p14:tracePt t="67120" x="5556250" y="3629025"/>
          <p14:tracePt t="67136" x="5564188" y="3629025"/>
          <p14:tracePt t="67142" x="5572125" y="3629025"/>
          <p14:tracePt t="67166" x="5580063" y="3629025"/>
          <p14:tracePt t="67254" x="5588000" y="3629025"/>
          <p14:tracePt t="67322" x="5595938" y="3629025"/>
          <p14:tracePt t="67330" x="5603875" y="3629025"/>
          <p14:tracePt t="67354" x="5611813" y="3629025"/>
          <p14:tracePt t="67375" x="5619750" y="3629025"/>
          <p14:tracePt t="67390" x="5627688" y="3629025"/>
          <p14:tracePt t="67397" x="5635625" y="3629025"/>
          <p14:tracePt t="67413" x="5643563" y="3629025"/>
          <p14:tracePt t="67419" x="5659438" y="3629025"/>
          <p14:tracePt t="67435" x="5667375" y="3629025"/>
          <p14:tracePt t="67442" x="5684838" y="3629025"/>
          <p14:tracePt t="67449" x="5700713" y="3629025"/>
          <p14:tracePt t="67465" x="5716588" y="3629025"/>
          <p14:tracePt t="67480" x="5732463" y="3629025"/>
          <p14:tracePt t="67487" x="5740400" y="3629025"/>
          <p14:tracePt t="67494" x="5748338" y="3629025"/>
          <p14:tracePt t="67503" x="5756275" y="3629025"/>
          <p14:tracePt t="67509" x="5764213" y="3629025"/>
          <p14:tracePt t="67517" x="5772150" y="3629025"/>
          <p14:tracePt t="67524" x="5780088" y="3629025"/>
          <p14:tracePt t="67779" x="5772150" y="3629025"/>
          <p14:tracePt t="67787" x="5756275" y="3629025"/>
          <p14:tracePt t="67794" x="5740400" y="3629025"/>
          <p14:tracePt t="67802" x="5732463" y="3636963"/>
          <p14:tracePt t="67809" x="5708650" y="3644900"/>
          <p14:tracePt t="67825" x="5667375" y="3644900"/>
          <p14:tracePt t="67832" x="5643563" y="3652838"/>
          <p14:tracePt t="67839" x="5635625" y="3652838"/>
          <p14:tracePt t="67847" x="5619750" y="3652838"/>
          <p14:tracePt t="67862" x="5611813" y="3660775"/>
          <p14:tracePt t="67877" x="5580063" y="3668713"/>
          <p14:tracePt t="67878" x="5572125" y="3668713"/>
          <p14:tracePt t="67885" x="5564188" y="3668713"/>
          <p14:tracePt t="67901" x="5548313" y="3668713"/>
          <p14:tracePt t="67907" x="5532438" y="3668713"/>
          <p14:tracePt t="67930" x="5524500" y="3668713"/>
          <p14:tracePt t="67931" x="5516563" y="3668713"/>
          <p14:tracePt t="67937" x="5516563" y="3676650"/>
          <p14:tracePt t="67945" x="5508625" y="3676650"/>
          <p14:tracePt t="67953" x="5500688" y="3676650"/>
          <p14:tracePt t="67968" x="5492750" y="3676650"/>
          <p14:tracePt t="67974" x="5484813" y="3676650"/>
          <p14:tracePt t="67982" x="5476875" y="3676650"/>
          <p14:tracePt t="67990" x="5468938" y="3676650"/>
          <p14:tracePt t="67997" x="5461000" y="3684588"/>
          <p14:tracePt t="68005" x="5453063" y="3684588"/>
          <p14:tracePt t="68012" x="5445125" y="3684588"/>
          <p14:tracePt t="68019" x="5437188" y="3684588"/>
          <p14:tracePt t="68042" x="5429250" y="3684588"/>
          <p14:tracePt t="68043" x="5413375" y="3692525"/>
          <p14:tracePt t="68057" x="5405438" y="3692525"/>
          <p14:tracePt t="68072" x="5397500" y="3692525"/>
          <p14:tracePt t="68087" x="5389563" y="3692525"/>
          <p14:tracePt t="68095" x="5381625" y="3692525"/>
          <p14:tracePt t="68102" x="5381625" y="3700463"/>
          <p14:tracePt t="68109" x="5373688" y="3700463"/>
          <p14:tracePt t="68139" x="5365750" y="3700463"/>
          <p14:tracePt t="68365" x="5373688" y="3700463"/>
          <p14:tracePt t="68387" x="5381625" y="3700463"/>
          <p14:tracePt t="68432" x="5389563" y="3700463"/>
          <p14:tracePt t="68484" x="5397500" y="3700463"/>
          <p14:tracePt t="68567" x="5405438" y="3700463"/>
          <p14:tracePt t="68694" x="5413375" y="3700463"/>
          <p14:tracePt t="68739" x="5421313" y="3700463"/>
          <p14:tracePt t="68912" x="5429250" y="3700463"/>
          <p14:tracePt t="69385" x="5429250" y="3708400"/>
          <p14:tracePt t="69392" x="5429250" y="3724275"/>
          <p14:tracePt t="69400" x="5389563" y="3787775"/>
          <p14:tracePt t="69407" x="5326063" y="3867150"/>
          <p14:tracePt t="69421" x="5253038" y="3956050"/>
          <p14:tracePt t="69422" x="5181600" y="4051300"/>
          <p14:tracePt t="69430" x="4959350" y="4298950"/>
          <p14:tracePt t="69436" x="4830763" y="4441825"/>
          <p14:tracePt t="69446" x="4640263" y="4649788"/>
          <p14:tracePt t="69452" x="4408488" y="4879975"/>
          <p14:tracePt t="69459" x="4176713" y="5103813"/>
          <p14:tracePt t="69468" x="3946525" y="5335588"/>
          <p14:tracePt t="69474" x="3786188" y="5486400"/>
          <p14:tracePt t="69490" x="3348038" y="5892800"/>
          <p14:tracePt t="69497" x="3244850" y="5995988"/>
          <p14:tracePt t="69504" x="3181350" y="6069013"/>
          <p14:tracePt t="69512" x="3149600" y="6100763"/>
          <p14:tracePt t="69527" x="3125788" y="6132513"/>
          <p14:tracePt t="69542" x="3117850" y="6140450"/>
          <p14:tracePt t="69595" x="3125788" y="6140450"/>
          <p14:tracePt t="69597" x="3133725" y="6140450"/>
          <p14:tracePt t="69610" x="3157538" y="6116638"/>
          <p14:tracePt t="69617" x="3181350" y="6108700"/>
          <p14:tracePt t="69633" x="3189288" y="6100763"/>
          <p14:tracePt t="69647" x="3205163" y="6092825"/>
          <p14:tracePt t="69662" x="3213100" y="6092825"/>
          <p14:tracePt t="69669" x="3213100" y="6084888"/>
          <p14:tracePt t="69685" x="3221038" y="6084888"/>
          <p14:tracePt t="69692" x="3228975" y="6069013"/>
          <p14:tracePt t="69700" x="3236913" y="6061075"/>
          <p14:tracePt t="69707" x="3260725" y="6045200"/>
          <p14:tracePt t="69714" x="3292475" y="6013450"/>
          <p14:tracePt t="69722" x="3324225" y="5980113"/>
          <p14:tracePt t="69730" x="3348038" y="5964238"/>
          <p14:tracePt t="69737" x="3387725" y="5924550"/>
          <p14:tracePt t="69744" x="3435350" y="5892800"/>
          <p14:tracePt t="69752" x="3476625" y="5853113"/>
          <p14:tracePt t="69769" x="3563938" y="5773738"/>
          <p14:tracePt t="69774" x="3595688" y="5741988"/>
          <p14:tracePt t="69782" x="3619500" y="5718175"/>
          <p14:tracePt t="69789" x="3651250" y="5686425"/>
          <p14:tracePt t="69797" x="3690938" y="5653088"/>
          <p14:tracePt t="69804" x="3746500" y="5605463"/>
          <p14:tracePt t="69819" x="3762375" y="5589588"/>
          <p14:tracePt t="69827" x="3762375" y="5581650"/>
          <p14:tracePt t="69857" x="3762375" y="5573713"/>
          <p14:tracePt t="70022" x="3746500" y="5573713"/>
          <p14:tracePt t="70030" x="3730625" y="5565775"/>
          <p14:tracePt t="70037" x="3706813" y="5557838"/>
          <p14:tracePt t="70044" x="3690938" y="5557838"/>
          <p14:tracePt t="70052" x="3683000" y="5557838"/>
          <p14:tracePt t="70060" x="3667125" y="5557838"/>
          <p14:tracePt t="70083" x="3651250" y="5549900"/>
          <p14:tracePt t="70084" x="3635375" y="5549900"/>
          <p14:tracePt t="70090" x="3627438" y="5549900"/>
          <p14:tracePt t="70098" x="3619500" y="5549900"/>
          <p14:tracePt t="70105" x="3611563" y="5549900"/>
          <p14:tracePt t="70862" x="3619500" y="5549900"/>
          <p14:tracePt t="70884" x="3619500" y="5541963"/>
          <p14:tracePt t="70938" x="3627438" y="5541963"/>
          <p14:tracePt t="71042" x="3635375" y="5541963"/>
          <p14:tracePt t="71297" x="3643313" y="5534025"/>
          <p14:tracePt t="71319" x="3651250" y="5534025"/>
          <p14:tracePt t="71372" x="3659188" y="5534025"/>
          <p14:tracePt t="71987" x="3667125" y="5534025"/>
          <p14:tracePt t="71995" x="3690938" y="5534025"/>
          <p14:tracePt t="72009" x="3730625" y="5534025"/>
          <p14:tracePt t="72016" x="3770313" y="5534025"/>
          <p14:tracePt t="72025" x="3833813" y="5534025"/>
          <p14:tracePt t="72025" x="3898900" y="5510213"/>
          <p14:tracePt t="72032" x="3986213" y="5494338"/>
          <p14:tracePt t="72039" x="4081463" y="5470525"/>
          <p14:tracePt t="72047" x="4200525" y="5422900"/>
          <p14:tracePt t="72054" x="4360863" y="5351463"/>
          <p14:tracePt t="72062" x="4503738" y="5270500"/>
          <p14:tracePt t="72069" x="4695825" y="5159375"/>
          <p14:tracePt t="72077" x="4870450" y="5032375"/>
          <p14:tracePt t="72091" x="5014913" y="4919663"/>
          <p14:tracePt t="72092" x="5086350" y="4864100"/>
          <p14:tracePt t="72099" x="5213350" y="4760913"/>
          <p14:tracePt t="72107" x="5284788" y="4689475"/>
          <p14:tracePt t="72115" x="5357813" y="4608513"/>
          <p14:tracePt t="72136" x="5397500" y="4552950"/>
          <p14:tracePt t="72138" x="5429250" y="4505325"/>
          <p14:tracePt t="72138" x="5453063" y="4457700"/>
          <p14:tracePt t="72152" x="5476875" y="4394200"/>
          <p14:tracePt t="72159" x="5476875" y="4378325"/>
          <p14:tracePt t="72167" x="5476875" y="4362450"/>
          <p14:tracePt t="72182" x="5476875" y="4346575"/>
          <p14:tracePt t="72183" x="5476875" y="4330700"/>
          <p14:tracePt t="72189" x="5476875" y="4322763"/>
          <p14:tracePt t="72205" x="5476875" y="4314825"/>
          <p14:tracePt t="72212" x="5476875" y="4306888"/>
          <p14:tracePt t="72219" x="5476875" y="4291013"/>
          <p14:tracePt t="72228" x="5476875" y="4281488"/>
          <p14:tracePt t="72234" x="5476875" y="4273550"/>
          <p14:tracePt t="72250" x="5476875" y="4241800"/>
          <p14:tracePt t="72266" x="5476875" y="4194175"/>
          <p14:tracePt t="72272" x="5476875" y="4178300"/>
          <p14:tracePt t="72279" x="5484813" y="4154488"/>
          <p14:tracePt t="72287" x="5492750" y="4122738"/>
          <p14:tracePt t="72295" x="5500688" y="4090988"/>
          <p14:tracePt t="72309" x="5508625" y="4059238"/>
          <p14:tracePt t="72317" x="5524500" y="4011613"/>
          <p14:tracePt t="72318" x="5524500" y="3987800"/>
          <p14:tracePt t="72324" x="5532438" y="3948113"/>
          <p14:tracePt t="72332" x="5540375" y="3922713"/>
          <p14:tracePt t="72339" x="5548313" y="3890963"/>
          <p14:tracePt t="72347" x="5556250" y="3843338"/>
          <p14:tracePt t="72354" x="5564188" y="3811588"/>
          <p14:tracePt t="72369" x="5572125" y="3779838"/>
          <p14:tracePt t="72370" x="5572125" y="3740150"/>
          <p14:tracePt t="72378" x="5580063" y="3708400"/>
          <p14:tracePt t="72384" x="5588000" y="3676650"/>
          <p14:tracePt t="72392" x="5595938" y="3636963"/>
          <p14:tracePt t="72407" x="5595938" y="3613150"/>
          <p14:tracePt t="72415" x="5603875" y="3571875"/>
          <p14:tracePt t="72429" x="5603875" y="3556000"/>
          <p14:tracePt t="72431" x="5611813" y="3548063"/>
          <p14:tracePt t="72437" x="5611813" y="3524250"/>
          <p14:tracePt t="72445" x="5611813" y="3516313"/>
          <p14:tracePt t="72452" x="5611813" y="3508375"/>
          <p14:tracePt t="72459" x="5611813" y="3500438"/>
          <p14:tracePt t="72482" x="5611813" y="3492500"/>
          <p14:tracePt t="72489" x="5611813" y="3476625"/>
          <p14:tracePt t="72491" x="5611813" y="3460750"/>
          <p14:tracePt t="72504" x="5611813" y="3452813"/>
          <p14:tracePt t="72511" x="5611813" y="3444875"/>
          <p14:tracePt t="72534" x="5611813" y="3436938"/>
          <p14:tracePt t="72640" x="5611813" y="3444875"/>
          <p14:tracePt t="72647" x="5603875" y="3452813"/>
          <p14:tracePt t="72649" x="5603875" y="3468688"/>
          <p14:tracePt t="72655" x="5595938" y="3484563"/>
          <p14:tracePt t="72662" x="5588000" y="3492500"/>
          <p14:tracePt t="72669" x="5588000" y="3508375"/>
          <p14:tracePt t="72678" x="5572125" y="3532188"/>
          <p14:tracePt t="72694" x="5564188" y="3556000"/>
          <p14:tracePt t="72699" x="5556250" y="3571875"/>
          <p14:tracePt t="72700" x="5548313" y="3595688"/>
          <p14:tracePt t="72707" x="5532438" y="3644900"/>
          <p14:tracePt t="72715" x="5524500" y="3668713"/>
          <p14:tracePt t="72722" x="5516563" y="3700463"/>
          <p14:tracePt t="72730" x="5508625" y="3748088"/>
          <p14:tracePt t="72737" x="5500688" y="3795713"/>
          <p14:tracePt t="72752" x="5484813" y="3867150"/>
          <p14:tracePt t="72759" x="5484813" y="3906838"/>
          <p14:tracePt t="72768" x="5484813" y="3938588"/>
          <p14:tracePt t="72774" x="5476875" y="3971925"/>
          <p14:tracePt t="72782" x="5476875" y="4011613"/>
          <p14:tracePt t="72789" x="5476875" y="4043363"/>
          <p14:tracePt t="72797" x="5476875" y="4075113"/>
          <p14:tracePt t="72805" x="5476875" y="4098925"/>
          <p14:tracePt t="72812" x="5476875" y="4130675"/>
          <p14:tracePt t="72819" x="5476875" y="4170363"/>
          <p14:tracePt t="72828" x="5476875" y="4217988"/>
          <p14:tracePt t="72834" x="5468938" y="4257675"/>
          <p14:tracePt t="72849" x="5468938" y="4306888"/>
          <p14:tracePt t="72850" x="5461000" y="4346575"/>
          <p14:tracePt t="72872" x="5429250" y="4537075"/>
          <p14:tracePt t="72873" x="5421313" y="4600575"/>
          <p14:tracePt t="72881" x="5389563" y="4681538"/>
          <p14:tracePt t="72887" x="5373688" y="4729163"/>
          <p14:tracePt t="72896" x="5349875" y="4792663"/>
          <p14:tracePt t="72902" x="5341938" y="4816475"/>
          <p14:tracePt t="72910" x="5318125" y="4872038"/>
          <p14:tracePt t="72924" x="5292725" y="4935538"/>
          <p14:tracePt t="72925" x="5268913" y="5000625"/>
          <p14:tracePt t="72932" x="5237163" y="5056188"/>
          <p14:tracePt t="72939" x="5205413" y="5127625"/>
          <p14:tracePt t="72947" x="5181600" y="5175250"/>
          <p14:tracePt t="72969" x="5165725" y="5199063"/>
          <p14:tracePt t="72978" x="5133975" y="5246688"/>
          <p14:tracePt t="72984" x="5118100" y="5262563"/>
          <p14:tracePt t="72985" x="5110163" y="5262563"/>
          <p14:tracePt t="72992" x="5110163" y="5270500"/>
          <p14:tracePt t="73000" x="5110163" y="5278438"/>
          <p14:tracePt t="73007" x="5102225" y="5278438"/>
          <p14:tracePt t="73037" x="5094288" y="5286375"/>
          <p14:tracePt t="73038" x="5078413" y="5286375"/>
          <p14:tracePt t="73044" x="5070475" y="5294313"/>
          <p14:tracePt t="73052" x="5062538" y="5294313"/>
          <p14:tracePt t="73060" x="5038725" y="5302250"/>
          <p14:tracePt t="73068" x="5022850" y="5310188"/>
          <p14:tracePt t="73077" x="4991100" y="5310188"/>
          <p14:tracePt t="73084" x="4959350" y="5327650"/>
          <p14:tracePt t="73098" x="4918075" y="5343525"/>
          <p14:tracePt t="73099" x="4862513" y="5359400"/>
          <p14:tracePt t="73104" x="4814888" y="5375275"/>
          <p14:tracePt t="73112" x="4767263" y="5391150"/>
          <p14:tracePt t="73120" x="4735513" y="5407025"/>
          <p14:tracePt t="73128" x="4695825" y="5422900"/>
          <p14:tracePt t="73134" x="4664075" y="5438775"/>
          <p14:tracePt t="73149" x="4624388" y="5454650"/>
          <p14:tracePt t="73150" x="4600575" y="5470525"/>
          <p14:tracePt t="73156" x="4576763" y="5478463"/>
          <p14:tracePt t="73165" x="4543425" y="5494338"/>
          <p14:tracePt t="73172" x="4535488" y="5502275"/>
          <p14:tracePt t="73180" x="4527550" y="5502275"/>
          <p14:tracePt t="73202" x="4503738" y="5518150"/>
          <p14:tracePt t="73203" x="4495800" y="5518150"/>
          <p14:tracePt t="73210" x="4487863" y="5518150"/>
          <p14:tracePt t="73224" x="4479925" y="5518150"/>
          <p14:tracePt t="73232" x="4471988" y="5518150"/>
          <p14:tracePt t="73247" x="4464050" y="5518150"/>
          <p14:tracePt t="73262" x="4456113" y="5518150"/>
          <p14:tracePt t="73264" x="4448175" y="5518150"/>
          <p14:tracePt t="73269" x="4440238" y="5518150"/>
          <p14:tracePt t="73284" x="4424363" y="5518150"/>
          <p14:tracePt t="73307" x="4416425" y="5518150"/>
          <p14:tracePt t="73449" x="4416425" y="5510213"/>
          <p14:tracePt t="73457" x="4424363" y="5510213"/>
          <p14:tracePt t="73471" x="4432300" y="5502275"/>
          <p14:tracePt t="73481" x="4440238" y="5494338"/>
          <p14:tracePt t="73487" x="4448175" y="5494338"/>
          <p14:tracePt t="73494" x="4456113" y="5486400"/>
          <p14:tracePt t="73502" x="4456113" y="5478463"/>
          <p14:tracePt t="73517" x="4464050" y="5478463"/>
          <p14:tracePt t="73524" x="4471988" y="5470525"/>
          <p14:tracePt t="73540" x="4479925" y="5470525"/>
          <p14:tracePt t="73839" x="4479925" y="5462588"/>
          <p14:tracePt t="73863" x="4487863" y="5454650"/>
          <p14:tracePt t="73864" x="4495800" y="5454650"/>
          <p14:tracePt t="73877" x="4503738" y="5454650"/>
          <p14:tracePt t="73884" x="4511675" y="5454650"/>
          <p14:tracePt t="73892" x="4511675" y="5446713"/>
          <p14:tracePt t="73912" x="4519613" y="5446713"/>
          <p14:tracePt t="73915" x="4527550" y="5446713"/>
          <p14:tracePt t="73937" x="4535488" y="5446713"/>
          <p14:tracePt t="73944" x="4543425" y="5446713"/>
          <p14:tracePt t="73967" x="4551363" y="5446713"/>
          <p14:tracePt t="73982" x="4592638" y="5446713"/>
          <p14:tracePt t="73983" x="4608513" y="5446713"/>
          <p14:tracePt t="73989" x="4640263" y="5446713"/>
          <p14:tracePt t="73997" x="4672013" y="5446713"/>
          <p14:tracePt t="74004" x="4695825" y="5446713"/>
          <p14:tracePt t="74034" x="4759325" y="5454650"/>
          <p14:tracePt t="74035" x="4799013" y="5454650"/>
          <p14:tracePt t="74037" x="4830763" y="5454650"/>
          <p14:tracePt t="74050" x="4902200" y="5454650"/>
          <p14:tracePt t="74057" x="4918075" y="5454650"/>
          <p14:tracePt t="74064" x="4933950" y="5454650"/>
          <p14:tracePt t="74072" x="4951413" y="5454650"/>
          <p14:tracePt t="74087" x="4967288" y="5454650"/>
          <p14:tracePt t="74094" x="4983163" y="5454650"/>
          <p14:tracePt t="74101" x="4991100" y="5454650"/>
          <p14:tracePt t="74110" x="5014913" y="5454650"/>
          <p14:tracePt t="74117" x="5030788" y="5454650"/>
          <p14:tracePt t="74125" x="5046663" y="5454650"/>
          <p14:tracePt t="74139" x="5078413" y="5454650"/>
          <p14:tracePt t="74148" x="5141913" y="5454650"/>
          <p14:tracePt t="74155" x="5189538" y="5454650"/>
          <p14:tracePt t="74162" x="5221288" y="5454650"/>
          <p14:tracePt t="74169" x="5237163" y="5454650"/>
          <p14:tracePt t="74184" x="5284788" y="5454650"/>
          <p14:tracePt t="74192" x="5334000" y="5454650"/>
          <p14:tracePt t="74208" x="5381625" y="5454650"/>
          <p14:tracePt t="74214" x="5397500" y="5454650"/>
          <p14:tracePt t="74222" x="5405438" y="5454650"/>
          <p14:tracePt t="74230" x="5413375" y="5454650"/>
          <p14:tracePt t="74237" x="5421313" y="5454650"/>
          <p14:tracePt t="74261" x="5429250" y="5454650"/>
          <p14:tracePt t="74402" x="5437188" y="5454650"/>
          <p14:tracePt t="74424" x="5445125" y="5454650"/>
          <p14:tracePt t="74448" x="5453063" y="5454650"/>
          <p14:tracePt t="74470" x="5468938" y="5454650"/>
          <p14:tracePt t="74485" x="5476875" y="5454650"/>
          <p14:tracePt t="74507" x="5484813" y="5454650"/>
          <p14:tracePt t="74523" x="5492750" y="5454650"/>
          <p14:tracePt t="74530" x="5500688" y="5454650"/>
          <p14:tracePt t="74537" x="5516563" y="5454650"/>
          <p14:tracePt t="74544" x="5524500" y="5454650"/>
          <p14:tracePt t="74551" x="5532438" y="5454650"/>
          <p14:tracePt t="74560" x="5540375" y="5454650"/>
          <p14:tracePt t="74575" x="5556250" y="5454650"/>
          <p14:tracePt t="74589" x="5564188" y="5454650"/>
          <p14:tracePt t="75429" x="5556250" y="5454650"/>
          <p14:tracePt t="75437" x="5524500" y="5462588"/>
          <p14:tracePt t="75445" x="5500688" y="5462588"/>
          <p14:tracePt t="75459" x="5461000" y="5470525"/>
          <p14:tracePt t="75460" x="5413375" y="5478463"/>
          <p14:tracePt t="75474" x="5365750" y="5494338"/>
          <p14:tracePt t="75481" x="5334000" y="5502275"/>
          <p14:tracePt t="75482" x="5318125" y="5510213"/>
          <p14:tracePt t="75489" x="5292725" y="5510213"/>
          <p14:tracePt t="75497" x="5276850" y="5510213"/>
          <p14:tracePt t="75512" x="5268913" y="5510213"/>
          <p14:tracePt t="75513" x="5260975" y="5518150"/>
          <p14:tracePt t="75519" x="5253038" y="5518150"/>
          <p14:tracePt t="75535" x="5245100" y="5518150"/>
          <p14:tracePt t="75542" x="5237163" y="5518150"/>
          <p14:tracePt t="75565" x="5229225" y="5518150"/>
          <p14:tracePt t="75572" x="5221288" y="5518150"/>
          <p14:tracePt t="75580" x="5213350" y="5518150"/>
          <p14:tracePt t="75595" x="5197475" y="5510213"/>
          <p14:tracePt t="75598" x="5173663" y="5510213"/>
          <p14:tracePt t="75602" x="5149850" y="5502275"/>
          <p14:tracePt t="75609" x="5118100" y="5494338"/>
          <p14:tracePt t="75617" x="5086350" y="5486400"/>
          <p14:tracePt t="75624" x="5038725" y="5478463"/>
          <p14:tracePt t="75632" x="4983163" y="5462588"/>
          <p14:tracePt t="75647" x="4918075" y="5454650"/>
          <p14:tracePt t="75647" x="4862513" y="5446713"/>
          <p14:tracePt t="75654" x="4806950" y="5430838"/>
          <p14:tracePt t="75662" x="4751388" y="5430838"/>
          <p14:tracePt t="75669" x="4695825" y="5430838"/>
          <p14:tracePt t="75677" x="4648200" y="5430838"/>
          <p14:tracePt t="75684" x="4616450" y="5430838"/>
          <p14:tracePt t="75699" x="4559300" y="5430838"/>
          <p14:tracePt t="75700" x="4535488" y="5430838"/>
          <p14:tracePt t="75707" x="4495800" y="5430838"/>
          <p14:tracePt t="75714" x="4471988" y="5430838"/>
          <p14:tracePt t="75722" x="4440238" y="5430838"/>
          <p14:tracePt t="75737" x="4416425" y="5430838"/>
          <p14:tracePt t="75744" x="4400550" y="5430838"/>
          <p14:tracePt t="75760" x="4352925" y="5430838"/>
          <p14:tracePt t="75761" x="4337050" y="5430838"/>
          <p14:tracePt t="75767" x="4313238" y="5430838"/>
          <p14:tracePt t="75775" x="4305300" y="5430838"/>
          <p14:tracePt t="75782" x="4297363" y="5430838"/>
          <p14:tracePt t="75789" x="4281488" y="5430838"/>
          <p14:tracePt t="75819" x="4273550" y="5430838"/>
          <p14:tracePt t="76246" x="4281488" y="5430838"/>
          <p14:tracePt t="76255" x="4289425" y="5430838"/>
          <p14:tracePt t="76262" x="4297363" y="5430838"/>
          <p14:tracePt t="76293" x="4305300" y="5430838"/>
          <p14:tracePt t="76307" x="4313238" y="5430838"/>
          <p14:tracePt t="76317" x="4321175" y="5430838"/>
          <p14:tracePt t="76329" x="4329113" y="5430838"/>
          <p14:tracePt t="76345" x="4337050" y="5430838"/>
          <p14:tracePt t="76360" x="4344988" y="5430838"/>
          <p14:tracePt t="76375" x="4352925" y="5430838"/>
          <p14:tracePt t="76382" x="4360863" y="5430838"/>
          <p14:tracePt t="76412" x="4368800" y="5430838"/>
          <p14:tracePt t="76429" x="4376738" y="5430838"/>
          <p14:tracePt t="76434" x="4384675" y="5430838"/>
          <p14:tracePt t="76442" x="4392613" y="5438775"/>
          <p14:tracePt t="76479" x="4416425" y="5438775"/>
          <p14:tracePt t="76480" x="4432300" y="5446713"/>
          <p14:tracePt t="76481" x="4456113" y="5454650"/>
          <p14:tracePt t="76495" x="4584700" y="5494338"/>
          <p14:tracePt t="76504" x="4600575" y="5494338"/>
          <p14:tracePt t="76532" x="4624388" y="5494338"/>
          <p14:tracePt t="76532" x="4648200" y="5494338"/>
          <p14:tracePt t="76533" x="4672013" y="5494338"/>
          <p14:tracePt t="76548" x="4687888" y="5494338"/>
          <p14:tracePt t="76577" x="4695825" y="5494338"/>
          <p14:tracePt t="76584" x="4703763" y="5494338"/>
          <p14:tracePt t="76592" x="4711700" y="5494338"/>
          <p14:tracePt t="76614" x="4719638" y="5494338"/>
          <p14:tracePt t="76622" x="4727575" y="5494338"/>
          <p14:tracePt t="76645" x="4743450" y="5494338"/>
          <p14:tracePt t="76652" x="4751388" y="5494338"/>
          <p14:tracePt t="76667" x="4759325" y="5494338"/>
          <p14:tracePt t="76681" x="4775200" y="5494338"/>
          <p14:tracePt t="76690" x="4799013" y="5494338"/>
          <p14:tracePt t="76704" x="4806950" y="5494338"/>
          <p14:tracePt t="76712" x="4814888" y="5494338"/>
          <p14:tracePt t="76727" x="4822825" y="5494338"/>
          <p14:tracePt t="76734" x="4830763" y="5486400"/>
          <p14:tracePt t="76757" x="4838700" y="5486400"/>
          <p14:tracePt t="76760" x="4846638" y="5486400"/>
          <p14:tracePt t="76795" x="4854575" y="5486400"/>
          <p14:tracePt t="77102" x="4878388" y="5486400"/>
          <p14:tracePt t="77110" x="4886325" y="5486400"/>
          <p14:tracePt t="77117" x="4910138" y="5486400"/>
          <p14:tracePt t="77124" x="4933950" y="5486400"/>
          <p14:tracePt t="77147" x="4967288" y="5486400"/>
          <p14:tracePt t="77149" x="5086350" y="5486400"/>
          <p14:tracePt t="77154" x="5157788" y="5486400"/>
          <p14:tracePt t="77162" x="5213350" y="5486400"/>
          <p14:tracePt t="77169" x="5300663" y="5486400"/>
          <p14:tracePt t="77177" x="5365750" y="5494338"/>
          <p14:tracePt t="77184" x="5429250" y="5494338"/>
          <p14:tracePt t="77192" x="5484813" y="5494338"/>
          <p14:tracePt t="77199" x="5532438" y="5494338"/>
          <p14:tracePt t="77208" x="5564188" y="5494338"/>
          <p14:tracePt t="77214" x="5588000" y="5494338"/>
          <p14:tracePt t="77222" x="5611813" y="5494338"/>
          <p14:tracePt t="77244" x="5619750" y="5494338"/>
          <p14:tracePt t="77544" x="5603875" y="5494338"/>
          <p14:tracePt t="77552" x="5588000" y="5502275"/>
          <p14:tracePt t="77560" x="5580063" y="5510213"/>
          <p14:tracePt t="77568" x="5564188" y="5510213"/>
          <p14:tracePt t="77574" x="5556250" y="5510213"/>
          <p14:tracePt t="77589" x="5548313" y="5510213"/>
          <p14:tracePt t="77591" x="5540375" y="5510213"/>
          <p14:tracePt t="77597" x="5532438" y="5510213"/>
          <p14:tracePt t="77604" x="5524500" y="5510213"/>
          <p14:tracePt t="77611" x="5524500" y="5518150"/>
          <p14:tracePt t="77619" x="5516563" y="5518150"/>
          <p14:tracePt t="77642" x="5508625" y="5518150"/>
          <p14:tracePt t="77658" x="5500688" y="5526088"/>
          <p14:tracePt t="77665" x="5492750" y="5526088"/>
          <p14:tracePt t="77680" x="5484813" y="5526088"/>
          <p14:tracePt t="77702" x="5476875" y="5526088"/>
          <p14:tracePt t="77717" x="5476875" y="5518150"/>
          <p14:tracePt t="77732" x="5468938" y="5518150"/>
          <p14:tracePt t="77732" x="5461000" y="5518150"/>
          <p14:tracePt t="77746" x="5461000" y="5510213"/>
          <p14:tracePt t="77754" x="5453063" y="5510213"/>
          <p14:tracePt t="77793" x="5445125" y="5510213"/>
          <p14:tracePt t="77800" x="5445125" y="5502275"/>
          <p14:tracePt t="77807" x="5437188" y="5502275"/>
          <p14:tracePt t="77814" x="5429250" y="5502275"/>
          <p14:tracePt t="77822" x="5429250" y="5494338"/>
          <p14:tracePt t="77829" x="5421313" y="5486400"/>
          <p14:tracePt t="77837" x="5413375" y="5486400"/>
          <p14:tracePt t="77867" x="5405438" y="5486400"/>
          <p14:tracePt t="77868" x="5381625" y="5470525"/>
          <p14:tracePt t="77869" x="5373688" y="5462588"/>
          <p14:tracePt t="77883" x="5349875" y="5446713"/>
          <p14:tracePt t="77909" x="5341938" y="5438775"/>
          <p14:tracePt t="77920" x="5334000" y="5438775"/>
          <p14:tracePt t="78279" x="5341938" y="5438775"/>
          <p14:tracePt t="78288" x="5341938" y="5430838"/>
          <p14:tracePt t="80612" x="5341938" y="5438775"/>
          <p14:tracePt t="80657" x="5341938" y="5446713"/>
          <p14:tracePt t="80664" x="5341938" y="5454650"/>
          <p14:tracePt t="80695" x="5334000" y="5462588"/>
          <p14:tracePt t="80702" x="5326063" y="5470525"/>
          <p14:tracePt t="80741" x="5310188" y="5478463"/>
          <p14:tracePt t="80743" x="5300663" y="5486400"/>
          <p14:tracePt t="80755" x="5276850" y="5494338"/>
          <p14:tracePt t="80762" x="5260975" y="5502275"/>
          <p14:tracePt t="80769" x="5253038" y="5510213"/>
          <p14:tracePt t="80777" x="5237163" y="5518150"/>
          <p14:tracePt t="80792" x="5229225" y="5534025"/>
          <p14:tracePt t="80799" x="5221288" y="5534025"/>
          <p14:tracePt t="80800" x="5213350" y="5541963"/>
          <p14:tracePt t="80807" x="5205413" y="5541963"/>
          <p14:tracePt t="80814" x="5197475" y="5541963"/>
          <p14:tracePt t="80821" x="5197475" y="5549900"/>
          <p14:tracePt t="80829" x="5189538" y="5557838"/>
          <p14:tracePt t="80852" x="5181600" y="5557838"/>
          <p14:tracePt t="80859" x="5173663" y="5557838"/>
          <p14:tracePt t="83449" x="5149850" y="5557838"/>
          <p14:tracePt t="83451" x="5094288" y="5549900"/>
          <p14:tracePt t="83452" x="5038725" y="5541963"/>
          <p14:tracePt t="83454" x="5022850" y="5541963"/>
          <p14:tracePt t="83470" x="5006975" y="5534025"/>
          <p14:tracePt t="83473" x="4999038" y="5526088"/>
          <p14:tracePt t="83477" x="4991100" y="5526088"/>
          <p14:tracePt t="83515" x="4983163" y="5526088"/>
          <p14:tracePt t="83552" x="4975225" y="5526088"/>
          <p14:tracePt t="83567" x="4975225" y="5518150"/>
          <p14:tracePt t="83590" x="4967288" y="5518150"/>
          <p14:tracePt t="83599" x="4959350" y="5510213"/>
          <p14:tracePt t="83605" x="4951413" y="5510213"/>
          <p14:tracePt t="83612" x="4943475" y="5502275"/>
          <p14:tracePt t="83627" x="4926013" y="5494338"/>
          <p14:tracePt t="83636" x="4878388" y="5470525"/>
          <p14:tracePt t="83642" x="4870450" y="5470525"/>
          <p14:tracePt t="83649" x="4846638" y="5462588"/>
          <p14:tracePt t="83657" x="4830763" y="5454650"/>
          <p14:tracePt t="83679" x="4814888" y="5446713"/>
          <p14:tracePt t="83695" x="4806950" y="5446713"/>
          <p14:tracePt t="83702" x="4806950" y="5438775"/>
          <p14:tracePt t="84744" x="4799013" y="5446713"/>
          <p14:tracePt t="84745" x="4791075" y="5462588"/>
          <p14:tracePt t="84751" x="4775200" y="5486400"/>
          <p14:tracePt t="84759" x="4759325" y="5510213"/>
          <p14:tracePt t="84768" x="4735513" y="5534025"/>
          <p14:tracePt t="84775" x="4695825" y="5573713"/>
          <p14:tracePt t="84782" x="4648200" y="5605463"/>
          <p14:tracePt t="84789" x="4592638" y="5637213"/>
          <p14:tracePt t="84805" x="4416425" y="5710238"/>
          <p14:tracePt t="84812" x="4273550" y="5749925"/>
          <p14:tracePt t="84820" x="4144963" y="5781675"/>
          <p14:tracePt t="84826" x="4002088" y="5813425"/>
          <p14:tracePt t="84835" x="3859213" y="5829300"/>
          <p14:tracePt t="84842" x="3667125" y="5868988"/>
          <p14:tracePt t="84857" x="3540125" y="5892800"/>
          <p14:tracePt t="84857" x="3387725" y="5924550"/>
          <p14:tracePt t="84864" x="3292475" y="5956300"/>
          <p14:tracePt t="84872" x="3221038" y="5980113"/>
          <p14:tracePt t="84887" x="3165475" y="5995988"/>
          <p14:tracePt t="84895" x="3109913" y="6021388"/>
          <p14:tracePt t="84909" x="3092450" y="6029325"/>
          <p14:tracePt t="85030" x="3092450" y="6037263"/>
          <p14:tracePt t="85037" x="3092450" y="6045200"/>
          <p14:tracePt t="85044" x="3084513" y="6061075"/>
          <p14:tracePt t="85052" x="3076575" y="6076950"/>
          <p14:tracePt t="85059" x="3076575" y="6084888"/>
          <p14:tracePt t="85075" x="3068638" y="6132513"/>
          <p14:tracePt t="85082" x="3052763" y="6156325"/>
          <p14:tracePt t="85089" x="3052763" y="6180138"/>
          <p14:tracePt t="85097" x="3052763" y="6196013"/>
          <p14:tracePt t="85105" x="3036888" y="6211888"/>
          <p14:tracePt t="85112" x="3028950" y="6235700"/>
          <p14:tracePt t="85119" x="3021013" y="6251575"/>
          <p14:tracePt t="85135" x="2989263" y="6315075"/>
          <p14:tracePt t="85141" x="2957513" y="6348413"/>
          <p14:tracePt t="85149" x="2941638" y="6356350"/>
          <p14:tracePt t="85157" x="2909888" y="6380163"/>
          <p14:tracePt t="85180" x="2830513" y="6396038"/>
          <p14:tracePt t="85181" x="2790825" y="6403975"/>
          <p14:tracePt t="85194" x="2725738" y="6403975"/>
          <p14:tracePt t="85195" x="2701925" y="6403975"/>
          <p14:tracePt t="85202" x="2662238" y="6403975"/>
          <p14:tracePt t="85209" x="2638425" y="6403975"/>
          <p14:tracePt t="85218" x="2614613" y="6403975"/>
          <p14:tracePt t="85232" x="2590800" y="6403975"/>
          <p14:tracePt t="85239" x="2582863" y="6403975"/>
          <p14:tracePt t="85255" x="2574925" y="6403975"/>
          <p14:tracePt t="85329" x="2574925" y="6396038"/>
          <p14:tracePt t="85344" x="2574925" y="6388100"/>
          <p14:tracePt t="85359" x="2574925" y="6380163"/>
          <p14:tracePt t="85368" x="2574925" y="6372225"/>
          <p14:tracePt t="85375" x="2582863" y="6372225"/>
          <p14:tracePt t="85382" x="2582863" y="6364288"/>
          <p14:tracePt t="85412" x="2582863" y="6356350"/>
          <p14:tracePt t="85413" x="2582863" y="6348413"/>
          <p14:tracePt t="85420" x="2590800" y="6348413"/>
          <p14:tracePt t="85427" x="2590800" y="6338888"/>
          <p14:tracePt t="85457" x="2598738" y="6338888"/>
          <p14:tracePt t="85472" x="2614613" y="6330950"/>
          <p14:tracePt t="85473" x="2638425" y="6323013"/>
          <p14:tracePt t="85479" x="2662238" y="6323013"/>
          <p14:tracePt t="85487" x="2686050" y="6323013"/>
          <p14:tracePt t="85494" x="2717800" y="6323013"/>
          <p14:tracePt t="85518" x="2751138" y="6323013"/>
          <p14:tracePt t="85525" x="2822575" y="6315075"/>
          <p14:tracePt t="85526" x="2862263" y="6315075"/>
          <p14:tracePt t="85533" x="2886075" y="6315075"/>
          <p14:tracePt t="85539" x="2917825" y="6315075"/>
          <p14:tracePt t="85547" x="2957513" y="6315075"/>
          <p14:tracePt t="85554" x="2997200" y="6315075"/>
          <p14:tracePt t="85577" x="3036888" y="6315075"/>
          <p14:tracePt t="85578" x="3068638" y="6315075"/>
          <p14:tracePt t="85578" x="3109913" y="6315075"/>
          <p14:tracePt t="85584" x="3125788" y="6315075"/>
          <p14:tracePt t="85592" x="3141663" y="6315075"/>
          <p14:tracePt t="85599" x="3165475" y="6315075"/>
          <p14:tracePt t="85621" x="3173413" y="6315075"/>
          <p14:tracePt t="85622" x="3181350" y="6315075"/>
          <p14:tracePt t="85644" x="3189288" y="6315075"/>
          <p14:tracePt t="85652" x="3197225" y="6315075"/>
          <p14:tracePt t="85675" x="3205163" y="6315075"/>
          <p14:tracePt t="85690" x="3213100" y="6315075"/>
          <p14:tracePt t="85704" x="3221038" y="6315075"/>
          <p14:tracePt t="85712" x="3228975" y="6315075"/>
          <p14:tracePt t="85727" x="3236913" y="6315075"/>
          <p14:tracePt t="85734" x="3244850" y="6315075"/>
          <p14:tracePt t="85742" x="3252788" y="6315075"/>
          <p14:tracePt t="85750" x="3260725" y="6315075"/>
          <p14:tracePt t="85757" x="3284538" y="6315075"/>
          <p14:tracePt t="85764" x="3300413" y="6315075"/>
          <p14:tracePt t="85780" x="3316288" y="6307138"/>
          <p14:tracePt t="85780" x="3324225" y="6307138"/>
          <p14:tracePt t="85787" x="3340100" y="6307138"/>
          <p14:tracePt t="85794" x="3348038" y="6307138"/>
          <p14:tracePt t="85810" x="3355975" y="6307138"/>
          <p14:tracePt t="85847" x="3363913" y="6307138"/>
          <p14:tracePt t="86769" x="3371850" y="6307138"/>
          <p14:tracePt t="86979" x="3379788" y="6307138"/>
          <p14:tracePt t="86987" x="3387725" y="6307138"/>
          <p14:tracePt t="86995" x="3395663" y="6307138"/>
          <p14:tracePt t="87024" x="3395663" y="6299200"/>
          <p14:tracePt t="88359" x="3403600" y="6299200"/>
          <p14:tracePt t="89350" x="3411538" y="6299200"/>
          <p14:tracePt t="89372" x="3419475" y="6299200"/>
          <p14:tracePt t="89394" x="3427413" y="6299200"/>
          <p14:tracePt t="89410" x="3427413" y="6291263"/>
          <p14:tracePt t="89417" x="3435350" y="6291263"/>
          <p14:tracePt t="89431" x="3443288" y="6291263"/>
          <p14:tracePt t="89454" x="3451225" y="6291263"/>
          <p14:tracePt t="89462" x="3459163" y="6291263"/>
          <p14:tracePt t="89470" x="3467100" y="6291263"/>
          <p14:tracePt t="89477" x="3476625" y="6291263"/>
          <p14:tracePt t="89492" x="3484563" y="6291263"/>
          <p14:tracePt t="89500" x="3492500" y="6291263"/>
          <p14:tracePt t="89522" x="3500438" y="6291263"/>
          <p14:tracePt t="89529" x="3516313" y="6291263"/>
          <p14:tracePt t="89544" x="3524250" y="6291263"/>
          <p14:tracePt t="89552" x="3532188" y="6291263"/>
          <p14:tracePt t="89575" x="3540125" y="6291263"/>
          <p14:tracePt t="89575" x="3548063" y="6291263"/>
          <p14:tracePt t="89589" x="3556000" y="6291263"/>
          <p14:tracePt t="89598" x="3563938" y="6291263"/>
          <p14:tracePt t="89613" x="3571875" y="6291263"/>
          <p14:tracePt t="89627" x="3579813" y="6291263"/>
          <p14:tracePt t="90684" x="3587750" y="6291263"/>
          <p14:tracePt t="93102" x="3635375" y="6172200"/>
          <p14:tracePt t="93104" x="3675063" y="5749925"/>
          <p14:tracePt t="93105" x="3675063" y="5621338"/>
          <p14:tracePt t="93107" x="3675063" y="5422900"/>
          <p14:tracePt t="93115" x="3651250" y="5238750"/>
          <p14:tracePt t="93130" x="3540125" y="4800600"/>
          <p14:tracePt t="93131" x="3484563" y="4689475"/>
          <p14:tracePt t="93137" x="3419475" y="4521200"/>
          <p14:tracePt t="93145" x="3379788" y="4425950"/>
          <p14:tracePt t="93167" x="3284538" y="4217988"/>
          <p14:tracePt t="93182" x="3236913" y="4122738"/>
          <p14:tracePt t="93183" x="3149600" y="3948113"/>
          <p14:tracePt t="93190" x="3100388" y="3859213"/>
          <p14:tracePt t="93197" x="3076575" y="3803650"/>
          <p14:tracePt t="93204" x="3044825" y="3740150"/>
          <p14:tracePt t="93220" x="2997200" y="3652838"/>
          <p14:tracePt t="93234" x="2973388" y="3605213"/>
          <p14:tracePt t="93235" x="2957513" y="3563938"/>
          <p14:tracePt t="93242" x="2933700" y="3516313"/>
          <p14:tracePt t="93250" x="2925763" y="3476625"/>
          <p14:tracePt t="93258" x="2894013" y="3405188"/>
          <p14:tracePt t="93265" x="2870200" y="3317875"/>
          <p14:tracePt t="93272" x="2838450" y="3228975"/>
          <p14:tracePt t="93280" x="2798763" y="3101975"/>
          <p14:tracePt t="93287" x="2774950" y="3022600"/>
          <p14:tracePt t="93294" x="2733675" y="2894013"/>
          <p14:tracePt t="93302" x="2693988" y="2782888"/>
          <p14:tracePt t="93309" x="2654300" y="2663825"/>
          <p14:tracePt t="93317" x="2622550" y="2566988"/>
          <p14:tracePt t="93324" x="2582863" y="2479675"/>
          <p14:tracePt t="93332" x="2535238" y="2368550"/>
          <p14:tracePt t="93340" x="2495550" y="2273300"/>
          <p14:tracePt t="93347" x="2463800" y="2192338"/>
          <p14:tracePt t="93354" x="2416175" y="2081213"/>
          <p14:tracePt t="93362" x="2366963" y="1993900"/>
          <p14:tracePt t="93370" x="2327275" y="1898650"/>
          <p14:tracePt t="93378" x="2287588" y="1833563"/>
          <p14:tracePt t="93384" x="2255838" y="1778000"/>
          <p14:tracePt t="93392" x="2224088" y="1738313"/>
          <p14:tracePt t="93407" x="2192338" y="1698625"/>
          <p14:tracePt t="93408" x="2176463" y="1682750"/>
          <p14:tracePt t="93414" x="2160588" y="1666875"/>
          <p14:tracePt t="93422" x="2152650" y="1666875"/>
          <p14:tracePt t="93430" x="2144713" y="1658938"/>
          <p14:tracePt t="93437" x="2136775" y="1658938"/>
          <p14:tracePt t="93460" x="2128838" y="1658938"/>
          <p14:tracePt t="93460" x="2105025" y="1658938"/>
          <p14:tracePt t="93466" x="2089150" y="1658938"/>
          <p14:tracePt t="93474" x="2065338" y="1674813"/>
          <p14:tracePt t="93482" x="2025650" y="1698625"/>
          <p14:tracePt t="93498" x="1992313" y="1722438"/>
          <p14:tracePt t="93505" x="1905000" y="1754188"/>
          <p14:tracePt t="93512" x="1873250" y="1770063"/>
          <p14:tracePt t="93519" x="1825625" y="1793875"/>
          <p14:tracePt t="93528" x="1778000" y="1817688"/>
          <p14:tracePt t="93534" x="1730375" y="1825625"/>
          <p14:tracePt t="93542" x="1690688" y="1833563"/>
          <p14:tracePt t="93549" x="1666875" y="1841500"/>
          <p14:tracePt t="93557" x="1625600" y="1849438"/>
          <p14:tracePt t="93565" x="1593850" y="1849438"/>
          <p14:tracePt t="93572" x="1570038" y="1849438"/>
          <p14:tracePt t="93579" x="1546225" y="1849438"/>
          <p14:tracePt t="93587" x="1530350" y="1849438"/>
          <p14:tracePt t="93594" x="1514475" y="1849438"/>
          <p14:tracePt t="93602" x="1506538" y="1849438"/>
          <p14:tracePt t="93617" x="1474788" y="1865313"/>
          <p14:tracePt t="93624" x="1458913" y="1873250"/>
          <p14:tracePt t="93632" x="1435100" y="1890713"/>
          <p14:tracePt t="93640" x="1411288" y="1898650"/>
          <p14:tracePt t="93654" x="1387475" y="1914525"/>
          <p14:tracePt t="93663" x="1371600" y="1930400"/>
          <p14:tracePt t="93670" x="1339850" y="1946275"/>
          <p14:tracePt t="93684" x="1274763" y="1985963"/>
          <p14:tracePt t="93685" x="1250950" y="1985963"/>
          <p14:tracePt t="93692" x="1219200" y="2017713"/>
          <p14:tracePt t="93700" x="1203325" y="2025650"/>
          <p14:tracePt t="93707" x="1187450" y="2033588"/>
          <p14:tracePt t="93730" x="1163638" y="2049463"/>
          <p14:tracePt t="93737" x="1139825" y="2065338"/>
          <p14:tracePt t="93738" x="1123950" y="2073275"/>
          <p14:tracePt t="93744" x="1123950" y="2081213"/>
          <p14:tracePt t="93752" x="1116013" y="2081213"/>
          <p14:tracePt t="93760" x="1116013" y="2089150"/>
          <p14:tracePt t="93886" x="1123950" y="2089150"/>
          <p14:tracePt t="93910" x="1139825" y="2089150"/>
          <p14:tracePt t="93911" x="1203325" y="2097088"/>
          <p14:tracePt t="93924" x="1308100" y="2128838"/>
          <p14:tracePt t="93932" x="1355725" y="2144713"/>
          <p14:tracePt t="93939" x="1443038" y="2160588"/>
          <p14:tracePt t="93947" x="1498600" y="2176463"/>
          <p14:tracePt t="93962" x="1585913" y="2192338"/>
          <p14:tracePt t="93963" x="1651000" y="2200275"/>
          <p14:tracePt t="93970" x="1722438" y="2200275"/>
          <p14:tracePt t="93977" x="1793875" y="2208213"/>
          <p14:tracePt t="93984" x="1889125" y="2208213"/>
          <p14:tracePt t="93992" x="1984375" y="2208213"/>
          <p14:tracePt t="94007" x="2105025" y="2208213"/>
          <p14:tracePt t="94015" x="2303463" y="2192338"/>
          <p14:tracePt t="94022" x="2416175" y="2184400"/>
          <p14:tracePt t="94030" x="2487613" y="2184400"/>
          <p14:tracePt t="94037" x="2574925" y="2176463"/>
          <p14:tracePt t="94044" x="2654300" y="2176463"/>
          <p14:tracePt t="94060" x="2741613" y="2168525"/>
          <p14:tracePt t="94075" x="2949575" y="2152650"/>
          <p14:tracePt t="94082" x="2997200" y="2152650"/>
          <p14:tracePt t="94090" x="3021013" y="2152650"/>
          <p14:tracePt t="94097" x="3052763" y="2152650"/>
          <p14:tracePt t="94104" x="3076575" y="2152650"/>
          <p14:tracePt t="94112" x="3084513" y="2152650"/>
          <p14:tracePt t="94135" x="3092450" y="2152650"/>
          <p14:tracePt t="94157" x="3100388" y="2152650"/>
          <p14:tracePt t="94172" x="3109913" y="2152650"/>
          <p14:tracePt t="94187" x="3125788" y="2160588"/>
          <p14:tracePt t="94195" x="3141663" y="2168525"/>
          <p14:tracePt t="94202" x="3157538" y="2168525"/>
          <p14:tracePt t="94210" x="3181350" y="2168525"/>
          <p14:tracePt t="94232" x="3205163" y="2176463"/>
          <p14:tracePt t="94241" x="3300413" y="2176463"/>
          <p14:tracePt t="94247" x="3332163" y="2176463"/>
          <p14:tracePt t="94254" x="3363913" y="2176463"/>
          <p14:tracePt t="94262" x="3411538" y="2176463"/>
          <p14:tracePt t="94292" x="3451225" y="2176463"/>
          <p14:tracePt t="94293" x="3540125" y="2176463"/>
          <p14:tracePt t="94295" x="3571875" y="2176463"/>
          <p14:tracePt t="94308" x="3667125" y="2176463"/>
          <p14:tracePt t="94317" x="3698875" y="2176463"/>
          <p14:tracePt t="94322" x="3714750" y="2176463"/>
          <p14:tracePt t="94337" x="3778250" y="2176463"/>
          <p14:tracePt t="94353" x="3833813" y="2176463"/>
          <p14:tracePt t="94360" x="3859213" y="2184400"/>
          <p14:tracePt t="94367" x="3890963" y="2200275"/>
          <p14:tracePt t="94381" x="3930650" y="2216150"/>
          <p14:tracePt t="94405" x="3962400" y="2224088"/>
          <p14:tracePt t="94405" x="4049713" y="2265363"/>
          <p14:tracePt t="94406" x="4089400" y="2281238"/>
          <p14:tracePt t="94420" x="4192588" y="2328863"/>
          <p14:tracePt t="94427" x="4249738" y="2344738"/>
          <p14:tracePt t="94435" x="4321175" y="2360613"/>
          <p14:tracePt t="94449" x="4344988" y="2368550"/>
          <p14:tracePt t="94450" x="4368800" y="2376488"/>
          <p14:tracePt t="94457" x="4384675" y="2384425"/>
          <p14:tracePt t="94464" x="4392613" y="2384425"/>
          <p14:tracePt t="94480" x="4400550" y="2384425"/>
          <p14:tracePt t="94531" x="4400550" y="2392363"/>
          <p14:tracePt t="94547" x="4392613" y="2416175"/>
          <p14:tracePt t="94554" x="4384675" y="2432050"/>
          <p14:tracePt t="94569" x="4368800" y="2471738"/>
          <p14:tracePt t="94571" x="4344988" y="2503488"/>
          <p14:tracePt t="94577" x="4337050" y="2543175"/>
          <p14:tracePt t="94584" x="4313238" y="2576513"/>
          <p14:tracePt t="94592" x="4289425" y="2616200"/>
          <p14:tracePt t="94607" x="4273550" y="2640013"/>
          <p14:tracePt t="94614" x="4265613" y="2679700"/>
          <p14:tracePt t="94630" x="4249738" y="2703513"/>
          <p14:tracePt t="94631" x="4241800" y="2719388"/>
          <p14:tracePt t="94637" x="4233863" y="2743200"/>
          <p14:tracePt t="94638" x="4225925" y="2759075"/>
          <p14:tracePt t="94644" x="4225925" y="2774950"/>
          <p14:tracePt t="94651" x="4217988" y="2782888"/>
          <p14:tracePt t="94660" x="4217988" y="2798763"/>
          <p14:tracePt t="94675" x="4210050" y="2806700"/>
          <p14:tracePt t="94697" x="4210050" y="2814638"/>
          <p14:tracePt t="94742" x="4210050" y="2822575"/>
          <p14:tracePt t="94839" x="4217988" y="2822575"/>
          <p14:tracePt t="94847" x="4225925" y="2814638"/>
          <p14:tracePt t="94862" x="4241800" y="2814638"/>
          <p14:tracePt t="94869" x="4257675" y="2806700"/>
          <p14:tracePt t="94884" x="4273550" y="2806700"/>
          <p14:tracePt t="94912" x="4471988" y="2806700"/>
          <p14:tracePt t="94914" x="4551363" y="2806700"/>
          <p14:tracePt t="94922" x="4608513" y="2806700"/>
          <p14:tracePt t="94930" x="4679950" y="2806700"/>
          <p14:tracePt t="94937" x="4751388" y="2806700"/>
          <p14:tracePt t="94952" x="4814888" y="2806700"/>
          <p14:tracePt t="94953" x="4878388" y="2806700"/>
          <p14:tracePt t="94960" x="4926013" y="2806700"/>
          <p14:tracePt t="94967" x="4975225" y="2806700"/>
          <p14:tracePt t="94975" x="5006975" y="2806700"/>
          <p14:tracePt t="94982" x="5046663" y="2806700"/>
          <p14:tracePt t="94990" x="5062538" y="2806700"/>
          <p14:tracePt t="95005" x="5070475" y="2806700"/>
          <p14:tracePt t="95006" x="5078413" y="2806700"/>
          <p14:tracePt t="95019" x="5086350" y="2806700"/>
          <p14:tracePt t="95073" x="5094288" y="2806700"/>
          <p14:tracePt t="95086" x="5102225" y="2806700"/>
          <p14:tracePt t="95095" x="5110163" y="2806700"/>
          <p14:tracePt t="95125" x="5126038" y="2798763"/>
          <p14:tracePt t="95125" x="5133975" y="2798763"/>
          <p14:tracePt t="95140" x="5141913" y="2798763"/>
          <p14:tracePt t="95147" x="5157788" y="2798763"/>
          <p14:tracePt t="95169" x="5165725" y="2790825"/>
          <p14:tracePt t="95184" x="5173663" y="2790825"/>
          <p14:tracePt t="95193" x="5181600" y="2790825"/>
          <p14:tracePt t="95199" x="5197475" y="2790825"/>
          <p14:tracePt t="95214" x="5213350" y="2782888"/>
          <p14:tracePt t="95215" x="5221288" y="2782888"/>
          <p14:tracePt t="95230" x="5229225" y="2774950"/>
          <p14:tracePt t="95237" x="5245100" y="2774950"/>
          <p14:tracePt t="95237" x="5253038" y="2774950"/>
          <p14:tracePt t="95244" x="5260975" y="2767013"/>
          <p14:tracePt t="95251" x="5268913" y="2767013"/>
          <p14:tracePt t="95274" x="5268913" y="2759075"/>
          <p14:tracePt t="95282" x="5276850" y="2759075"/>
          <p14:tracePt t="95306" x="5284788" y="2759075"/>
          <p14:tracePt t="95349" x="5292725" y="2759075"/>
          <p14:tracePt t="95350" x="5300663" y="2759075"/>
          <p14:tracePt t="95364" x="5310188" y="2759075"/>
          <p14:tracePt t="95372" x="5318125" y="2759075"/>
          <p14:tracePt t="95402" x="5326063" y="2759075"/>
          <p14:tracePt t="95657" x="5334000" y="2759075"/>
          <p14:tracePt t="95680" x="5405438" y="2767013"/>
          <p14:tracePt t="95687" x="5468938" y="2782888"/>
          <p14:tracePt t="95695" x="5516563" y="2798763"/>
          <p14:tracePt t="95702" x="5595938" y="2830513"/>
          <p14:tracePt t="95717" x="5667375" y="2846388"/>
          <p14:tracePt t="95718" x="5740400" y="2870200"/>
          <p14:tracePt t="95740" x="5843588" y="2894013"/>
          <p14:tracePt t="95741" x="5986463" y="2935288"/>
          <p14:tracePt t="95747" x="6083300" y="2967038"/>
          <p14:tracePt t="95754" x="6138863" y="2974975"/>
          <p14:tracePt t="95762" x="6202363" y="2982913"/>
          <p14:tracePt t="95777" x="6249988" y="2990850"/>
          <p14:tracePt t="95785" x="6353175" y="2990850"/>
          <p14:tracePt t="95792" x="6384925" y="2990850"/>
          <p14:tracePt t="95800" x="6410325" y="2990850"/>
          <p14:tracePt t="95808" x="6442075" y="2990850"/>
          <p14:tracePt t="95814" x="6465888" y="2990850"/>
          <p14:tracePt t="95830" x="6473825" y="2990850"/>
          <p14:tracePt t="95837" x="6489700" y="2990850"/>
          <p14:tracePt t="95838" x="6521450" y="2990850"/>
          <p14:tracePt t="95845" x="6529388" y="2990850"/>
          <p14:tracePt t="95883" x="6537325" y="2990850"/>
          <p14:tracePt t="95958" x="6537325" y="3014663"/>
          <p14:tracePt t="95964" x="6561138" y="3054350"/>
          <p14:tracePt t="95972" x="6577013" y="3094038"/>
          <p14:tracePt t="95980" x="6600825" y="3141663"/>
          <p14:tracePt t="95996" x="6656388" y="3278188"/>
          <p14:tracePt t="96017" x="6680200" y="3325813"/>
          <p14:tracePt t="96019" x="6735763" y="3436938"/>
          <p14:tracePt t="96025" x="6759575" y="3484563"/>
          <p14:tracePt t="96033" x="6792913" y="3532188"/>
          <p14:tracePt t="96040" x="6808788" y="3556000"/>
          <p14:tracePt t="96062" x="6840538" y="3595688"/>
          <p14:tracePt t="96063" x="6880225" y="3644900"/>
          <p14:tracePt t="96069" x="6896100" y="3660775"/>
          <p14:tracePt t="96077" x="6911975" y="3676650"/>
          <p14:tracePt t="96084" x="6935788" y="3684588"/>
          <p14:tracePt t="96092" x="6967538" y="3692525"/>
          <p14:tracePt t="96108" x="6991350" y="3708400"/>
          <p14:tracePt t="96115" x="7038975" y="3708400"/>
          <p14:tracePt t="96122" x="7054850" y="3708400"/>
          <p14:tracePt t="96129" x="7070725" y="3708400"/>
          <p14:tracePt t="96137" x="7094538" y="3708400"/>
          <p14:tracePt t="96146" x="7118350" y="3708400"/>
          <p14:tracePt t="96159" x="7143750" y="3708400"/>
          <p14:tracePt t="96182" x="7199313" y="3692525"/>
          <p14:tracePt t="96183" x="7270750" y="3684588"/>
          <p14:tracePt t="96197" x="7373938" y="3676650"/>
          <p14:tracePt t="96204" x="7405688" y="3668713"/>
          <p14:tracePt t="96235" x="7437438" y="3668713"/>
          <p14:tracePt t="96235" x="7493000" y="3668713"/>
          <p14:tracePt t="96236" x="7526338" y="3668713"/>
          <p14:tracePt t="96250" x="7613650" y="3660775"/>
          <p14:tracePt t="96256" x="7637463" y="3660775"/>
          <p14:tracePt t="96272" x="7716838" y="3660775"/>
          <p14:tracePt t="96287" x="7756525" y="3668713"/>
          <p14:tracePt t="96287" x="7796213" y="3676650"/>
          <p14:tracePt t="96295" x="7835900" y="3684588"/>
          <p14:tracePt t="96302" x="7877175" y="3684588"/>
          <p14:tracePt t="96309" x="7908925" y="3692525"/>
          <p14:tracePt t="96325" x="7964488" y="3700463"/>
          <p14:tracePt t="96339" x="8035925" y="3708400"/>
          <p14:tracePt t="96341" x="8083550" y="3708400"/>
          <p14:tracePt t="96347" x="8115300" y="3708400"/>
          <p14:tracePt t="96354" x="8139113" y="3708400"/>
          <p14:tracePt t="96362" x="8162925" y="3708400"/>
          <p14:tracePt t="96369" x="8186738" y="3708400"/>
          <p14:tracePt t="96377" x="8202613" y="3708400"/>
          <p14:tracePt t="96392" x="8218488" y="3708400"/>
          <p14:tracePt t="96394" x="8235950" y="3708400"/>
          <p14:tracePt t="96407" x="8243888" y="3708400"/>
          <p14:tracePt t="96415" x="8259763" y="3708400"/>
          <p14:tracePt t="96467" x="8267700" y="3708400"/>
          <p14:tracePt t="96587" x="8267700" y="3716338"/>
          <p14:tracePt t="96596" x="8267700" y="3724275"/>
          <p14:tracePt t="96625" x="8251825" y="3748088"/>
          <p14:tracePt t="96627" x="8243888" y="3756025"/>
          <p14:tracePt t="96639" x="8202613" y="3771900"/>
          <p14:tracePt t="96647" x="8178800" y="3779838"/>
          <p14:tracePt t="96654" x="8162925" y="3787775"/>
          <p14:tracePt t="96669" x="8147050" y="3795713"/>
          <p14:tracePt t="96670" x="8131175" y="3795713"/>
          <p14:tracePt t="96685" x="8091488" y="3803650"/>
          <p14:tracePt t="96692" x="8067675" y="3819525"/>
          <p14:tracePt t="96699" x="8051800" y="3819525"/>
          <p14:tracePt t="96707" x="8035925" y="3827463"/>
          <p14:tracePt t="96715" x="8027988" y="3835400"/>
          <p14:tracePt t="96722" x="7996238" y="3843338"/>
          <p14:tracePt t="96737" x="7956550" y="3843338"/>
          <p14:tracePt t="96737" x="7932738" y="3843338"/>
          <p14:tracePt t="96745" x="7900988" y="3843338"/>
          <p14:tracePt t="96752" x="7877175" y="3843338"/>
          <p14:tracePt t="96760" x="7843838" y="3851275"/>
          <p14:tracePt t="96767" x="7820025" y="3851275"/>
          <p14:tracePt t="96789" x="7788275" y="3851275"/>
          <p14:tracePt t="96790" x="7764463" y="3851275"/>
          <p14:tracePt t="96790" x="7740650" y="3851275"/>
          <p14:tracePt t="96797" x="7724775" y="3851275"/>
          <p14:tracePt t="96804" x="7716838" y="3851275"/>
          <p14:tracePt t="96812" x="7700963" y="3851275"/>
          <p14:tracePt t="97068" x="0" y="0"/>
        </p14:tracePtLst>
      </p14:laserTraceLst>
    </p:ext>
    <p:ext uri="{E180D4A7-C9FB-4DFB-919C-405C955672EB}">
      <p14:showEvtLst xmlns:p14="http://schemas.microsoft.com/office/powerpoint/2010/main">
        <p14:playEvt time="33" objId="5"/>
        <p14:stopEvt time="122194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35FDE-EA0A-481C-9FA9-10E9A9A82D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4BC6CB-53B0-4D8D-9BAD-78AF49B6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33AC3869-59B6-4701-A7B2-68554CEA09B0}"/>
                  </a:ext>
                </a:extLst>
              </p14:cNvPr>
              <p14:cNvContentPartPr/>
              <p14:nvPr/>
            </p14:nvContentPartPr>
            <p14:xfrm>
              <a:off x="6074732" y="993689"/>
              <a:ext cx="639360" cy="46260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33AC3869-59B6-4701-A7B2-68554CEA09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7082" y="975689"/>
                <a:ext cx="67502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10BC4534-F8C7-4447-85CF-B83BAFAB0E3B}"/>
                  </a:ext>
                </a:extLst>
              </p14:cNvPr>
              <p14:cNvContentPartPr/>
              <p14:nvPr/>
            </p14:nvContentPartPr>
            <p14:xfrm>
              <a:off x="6804092" y="1108889"/>
              <a:ext cx="113040" cy="4680"/>
            </p14:xfrm>
          </p:contentPart>
        </mc:Choice>
        <mc:Fallback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10BC4534-F8C7-4447-85CF-B83BAFAB0E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6452" y="1091249"/>
                <a:ext cx="1486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586A2889-B290-45CD-9B1B-2FD2ED315C77}"/>
                  </a:ext>
                </a:extLst>
              </p14:cNvPr>
              <p14:cNvContentPartPr/>
              <p14:nvPr/>
            </p14:nvContentPartPr>
            <p14:xfrm>
              <a:off x="6818492" y="1163969"/>
              <a:ext cx="80640" cy="792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586A2889-B290-45CD-9B1B-2FD2ED315C7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00852" y="1145969"/>
                <a:ext cx="1162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BDC7E651-859F-47BD-A011-A155ADB7E4C7}"/>
                  </a:ext>
                </a:extLst>
              </p14:cNvPr>
              <p14:cNvContentPartPr/>
              <p14:nvPr/>
            </p14:nvContentPartPr>
            <p14:xfrm>
              <a:off x="8092892" y="1056329"/>
              <a:ext cx="298080" cy="299880"/>
            </p14:xfrm>
          </p:contentPart>
        </mc:Choice>
        <mc:Fallback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BDC7E651-859F-47BD-A011-A155ADB7E4C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74914" y="1038351"/>
                <a:ext cx="333677" cy="335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7E6E55FB-5ED5-408D-B1BE-6E87A52BD01C}"/>
                  </a:ext>
                </a:extLst>
              </p14:cNvPr>
              <p14:cNvContentPartPr/>
              <p14:nvPr/>
            </p14:nvContentPartPr>
            <p14:xfrm>
              <a:off x="7864652" y="1057409"/>
              <a:ext cx="143280" cy="257040"/>
            </p14:xfrm>
          </p:contentPart>
        </mc:Choice>
        <mc:Fallback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7E6E55FB-5ED5-408D-B1BE-6E87A52BD01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46968" y="1039434"/>
                <a:ext cx="179010" cy="2926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BB46759B-6862-48D1-A987-FF1B180A870E}"/>
                  </a:ext>
                </a:extLst>
              </p14:cNvPr>
              <p14:cNvContentPartPr/>
              <p14:nvPr/>
            </p14:nvContentPartPr>
            <p14:xfrm>
              <a:off x="7645412" y="1063169"/>
              <a:ext cx="77760" cy="155880"/>
            </p14:xfrm>
          </p:contentPart>
        </mc:Choice>
        <mc:Fallback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BB46759B-6862-48D1-A987-FF1B180A87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27412" y="1045529"/>
                <a:ext cx="11340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82AFA906-5104-4A3A-9FBE-9983EC0CF267}"/>
                  </a:ext>
                </a:extLst>
              </p14:cNvPr>
              <p14:cNvContentPartPr/>
              <p14:nvPr/>
            </p14:nvContentPartPr>
            <p14:xfrm>
              <a:off x="7334732" y="1043729"/>
              <a:ext cx="236160" cy="302400"/>
            </p14:xfrm>
          </p:contentPart>
        </mc:Choice>
        <mc:Fallback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82AFA906-5104-4A3A-9FBE-9983EC0CF26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16732" y="1025729"/>
                <a:ext cx="27180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DBAD470A-BCC0-4A60-8E32-5155BAE2BCA4}"/>
                  </a:ext>
                </a:extLst>
              </p14:cNvPr>
              <p14:cNvContentPartPr/>
              <p14:nvPr/>
            </p14:nvContentPartPr>
            <p14:xfrm>
              <a:off x="7029812" y="1050209"/>
              <a:ext cx="216360" cy="273960"/>
            </p14:xfrm>
          </p:contentPart>
        </mc:Choice>
        <mc:Fallback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DBAD470A-BCC0-4A60-8E32-5155BAE2BCA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11812" y="1032233"/>
                <a:ext cx="252000" cy="309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E238CC13-1CFF-4BED-A7C2-53E1947261C1}"/>
                  </a:ext>
                </a:extLst>
              </p14:cNvPr>
              <p14:cNvContentPartPr/>
              <p14:nvPr/>
            </p14:nvContentPartPr>
            <p14:xfrm>
              <a:off x="379172" y="4836800"/>
              <a:ext cx="1673640" cy="1192098"/>
            </p14:xfrm>
          </p:contentPart>
        </mc:Choice>
        <mc:Fallback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E238CC13-1CFF-4BED-A7C2-53E1947261C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1532" y="4818798"/>
                <a:ext cx="1709280" cy="1227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7A5C8F61-DD3A-4907-B998-8BBC4EA069B8}"/>
                  </a:ext>
                </a:extLst>
              </p14:cNvPr>
              <p14:cNvContentPartPr/>
              <p14:nvPr/>
            </p14:nvContentPartPr>
            <p14:xfrm>
              <a:off x="2346572" y="5815529"/>
              <a:ext cx="244800" cy="365040"/>
            </p14:xfrm>
          </p:contentPart>
        </mc:Choice>
        <mc:Fallback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7A5C8F61-DD3A-4907-B998-8BBC4EA069B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328932" y="5797529"/>
                <a:ext cx="28044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7D366D21-7A9C-40FA-8612-600FF1861FBA}"/>
                  </a:ext>
                </a:extLst>
              </p14:cNvPr>
              <p14:cNvContentPartPr/>
              <p14:nvPr/>
            </p14:nvContentPartPr>
            <p14:xfrm>
              <a:off x="2707652" y="5841449"/>
              <a:ext cx="1322640" cy="365400"/>
            </p14:xfrm>
          </p:contentPart>
        </mc:Choice>
        <mc:Fallback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7D366D21-7A9C-40FA-8612-600FF1861FB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90007" y="5823449"/>
                <a:ext cx="1358290" cy="401040"/>
              </a:xfrm>
              <a:prstGeom prst="rect">
                <a:avLst/>
              </a:prstGeom>
            </p:spPr>
          </p:pic>
        </mc:Fallback>
      </mc:AlternateContent>
      <p:pic>
        <p:nvPicPr>
          <p:cNvPr id="120" name="mm4s21">
            <a:hlinkClick r:id="" action="ppaction://media"/>
            <a:extLst>
              <a:ext uri="{FF2B5EF4-FFF2-40B4-BE49-F238E27FC236}">
                <a16:creationId xmlns:a16="http://schemas.microsoft.com/office/drawing/2014/main" id="{2902F03A-E0B1-4A1F-820A-52F473C18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21467" y="5510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0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65"/>
    </mc:Choice>
    <mc:Fallback>
      <p:transition spd="slow" advTm="15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62" x="7421563" y="1371600"/>
          <p14:tracePt t="9696" x="7429500" y="1371600"/>
          <p14:tracePt t="9705" x="7445375" y="1371600"/>
          <p14:tracePt t="9726" x="7461250" y="1371600"/>
          <p14:tracePt t="9743" x="7469188" y="1371600"/>
          <p14:tracePt t="9743" x="7502525" y="1371600"/>
          <p14:tracePt t="9750" x="7526338" y="1379538"/>
          <p14:tracePt t="9756" x="7534275" y="1379538"/>
          <p14:tracePt t="9764" x="7542213" y="1379538"/>
          <p14:tracePt t="9780" x="7566025" y="1379538"/>
          <p14:tracePt t="9787" x="7581900" y="1379538"/>
          <p14:tracePt t="9788" x="7589838" y="1379538"/>
          <p14:tracePt t="9794" x="7605713" y="1379538"/>
          <p14:tracePt t="9802" x="7613650" y="1379538"/>
          <p14:tracePt t="9809" x="7637463" y="1379538"/>
          <p14:tracePt t="9817" x="7669213" y="1387475"/>
          <p14:tracePt t="9825" x="7700963" y="1387475"/>
          <p14:tracePt t="9832" x="7740650" y="1387475"/>
          <p14:tracePt t="9839" x="7772400" y="1387475"/>
          <p14:tracePt t="9847" x="7804150" y="1387475"/>
          <p14:tracePt t="9855" x="7827963" y="1387475"/>
          <p14:tracePt t="9862" x="7869238" y="1387475"/>
          <p14:tracePt t="9876" x="7900988" y="1387475"/>
          <p14:tracePt t="9877" x="7940675" y="1387475"/>
          <p14:tracePt t="9907" x="7980363" y="1387475"/>
          <p14:tracePt t="9910" x="8075613" y="1387475"/>
          <p14:tracePt t="9922" x="8131175" y="1387475"/>
          <p14:tracePt t="9929" x="8154988" y="1387475"/>
          <p14:tracePt t="9952" x="8186738" y="1387475"/>
          <p14:tracePt t="9959" x="8202613" y="1387475"/>
          <p14:tracePt t="9967" x="8210550" y="1387475"/>
          <p14:tracePt t="9975" x="8218488" y="1387475"/>
          <p14:tracePt t="9982" x="8226425" y="1387475"/>
          <p14:tracePt t="10005" x="8235950" y="1387475"/>
          <p14:tracePt t="10020" x="8251825" y="1387475"/>
          <p14:tracePt t="10021" x="8259763" y="1387475"/>
          <p14:tracePt t="10042" x="8275638" y="1387475"/>
          <p14:tracePt t="10972" x="8259763" y="1387475"/>
          <p14:tracePt t="10988" x="8186738" y="1403350"/>
          <p14:tracePt t="10994" x="8123238" y="1411288"/>
          <p14:tracePt t="11003" x="8059738" y="1427163"/>
          <p14:tracePt t="11017" x="7980363" y="1435100"/>
          <p14:tracePt t="11019" x="7893050" y="1443038"/>
          <p14:tracePt t="11024" x="7796213" y="1458913"/>
          <p14:tracePt t="11032" x="7732713" y="1458913"/>
          <p14:tracePt t="11040" x="7645400" y="1474788"/>
          <p14:tracePt t="11047" x="7581900" y="1474788"/>
          <p14:tracePt t="11062" x="7510463" y="1490663"/>
          <p14:tracePt t="11070" x="7485063" y="1490663"/>
          <p14:tracePt t="11077" x="7469188" y="1490663"/>
          <p14:tracePt t="11324" x="7469188" y="1482725"/>
          <p14:tracePt t="11332" x="7469188" y="1474788"/>
          <p14:tracePt t="11347" x="7469188" y="1466850"/>
          <p14:tracePt t="11361" x="7469188" y="1458913"/>
          <p14:tracePt t="11384" x="7469188" y="1450975"/>
          <p14:tracePt t="11399" x="7469188" y="1443038"/>
          <p14:tracePt t="11429" x="7469188" y="1435100"/>
          <p14:tracePt t="11481" x="7469188" y="1427163"/>
          <p14:tracePt t="11504" x="7437438" y="1427163"/>
          <p14:tracePt t="11520" x="7358063" y="1419225"/>
          <p14:tracePt t="11527" x="7318375" y="1419225"/>
          <p14:tracePt t="11541" x="7294563" y="1419225"/>
          <p14:tracePt t="11542" x="7239000" y="1411288"/>
          <p14:tracePt t="11549" x="7183438" y="1411288"/>
          <p14:tracePt t="11572" x="7078663" y="1411288"/>
          <p14:tracePt t="11574" x="7007225" y="1403350"/>
          <p14:tracePt t="11579" x="6959600" y="1403350"/>
          <p14:tracePt t="11587" x="6927850" y="1403350"/>
          <p14:tracePt t="11594" x="6872288" y="1395413"/>
          <p14:tracePt t="11601" x="6824663" y="1395413"/>
          <p14:tracePt t="11617" x="6784975" y="1387475"/>
          <p14:tracePt t="11617" x="6743700" y="1387475"/>
          <p14:tracePt t="11624" x="6719888" y="1387475"/>
          <p14:tracePt t="11632" x="6711950" y="1387475"/>
          <p14:tracePt t="11639" x="6688138" y="1387475"/>
          <p14:tracePt t="11646" x="6664325" y="1387475"/>
          <p14:tracePt t="11661" x="6656388" y="1387475"/>
          <p14:tracePt t="11670" x="6624638" y="1387475"/>
          <p14:tracePt t="11677" x="6600825" y="1387475"/>
          <p14:tracePt t="11684" x="6592888" y="1387475"/>
          <p14:tracePt t="11699" x="6577013" y="1387475"/>
          <p14:tracePt t="11707" x="6569075" y="1387475"/>
          <p14:tracePt t="11730" x="6553200" y="1387475"/>
          <p14:tracePt t="11730" x="6537325" y="1387475"/>
          <p14:tracePt t="11745" x="6529388" y="1387475"/>
          <p14:tracePt t="11752" x="6489700" y="1387475"/>
          <p14:tracePt t="11759" x="6473825" y="1387475"/>
          <p14:tracePt t="11774" x="6450013" y="1395413"/>
          <p14:tracePt t="11782" x="6402388" y="1411288"/>
          <p14:tracePt t="11790" x="6376988" y="1411288"/>
          <p14:tracePt t="11797" x="6353175" y="1419225"/>
          <p14:tracePt t="11804" x="6337300" y="1427163"/>
          <p14:tracePt t="11811" x="6305550" y="1435100"/>
          <p14:tracePt t="11820" x="6281738" y="1435100"/>
          <p14:tracePt t="11850" x="6249988" y="1435100"/>
          <p14:tracePt t="11852" x="6226175" y="1443038"/>
          <p14:tracePt t="11865" x="6202363" y="1443038"/>
          <p14:tracePt t="11894" x="6194425" y="1443038"/>
          <p14:tracePt t="11955" x="6186488" y="1443038"/>
          <p14:tracePt t="12374" x="6194425" y="1443038"/>
          <p14:tracePt t="12375" x="6210300" y="1443038"/>
          <p14:tracePt t="12382" x="6218238" y="1443038"/>
          <p14:tracePt t="12389" x="6242050" y="1443038"/>
          <p14:tracePt t="12404" x="6249988" y="1435100"/>
          <p14:tracePt t="12405" x="6273800" y="1435100"/>
          <p14:tracePt t="12412" x="6305550" y="1427163"/>
          <p14:tracePt t="12420" x="6337300" y="1419225"/>
          <p14:tracePt t="12427" x="6361113" y="1419225"/>
          <p14:tracePt t="12434" x="6392863" y="1419225"/>
          <p14:tracePt t="12450" x="6426200" y="1411288"/>
          <p14:tracePt t="12457" x="6434138" y="1411288"/>
          <p14:tracePt t="12464" x="6442075" y="1411288"/>
          <p14:tracePt t="13950" x="0" y="0"/>
        </p14:tracePtLst>
        <p14:tracePtLst>
          <p14:tracePt t="35163" x="7469188" y="1762125"/>
          <p14:tracePt t="35497" x="7477125" y="1762125"/>
          <p14:tracePt t="35505" x="7493000" y="1762125"/>
          <p14:tracePt t="35513" x="7502525" y="1762125"/>
          <p14:tracePt t="35528" x="7510463" y="1762125"/>
          <p14:tracePt t="35528" x="7518400" y="1762125"/>
          <p14:tracePt t="35551" x="7542213" y="1762125"/>
          <p14:tracePt t="35552" x="7550150" y="1762125"/>
          <p14:tracePt t="35558" x="7566025" y="1762125"/>
          <p14:tracePt t="35565" x="7566025" y="1754188"/>
          <p14:tracePt t="35573" x="7573963" y="1754188"/>
          <p14:tracePt t="35603" x="7581900" y="1754188"/>
          <p14:tracePt t="35617" x="7589838" y="1754188"/>
          <p14:tracePt t="35625" x="7597775" y="1754188"/>
          <p14:tracePt t="35640" x="7605713" y="1754188"/>
          <p14:tracePt t="35663" x="7613650" y="1754188"/>
          <p14:tracePt t="35693" x="7621588" y="1754188"/>
          <p14:tracePt t="35715" x="7629525" y="1754188"/>
          <p14:tracePt t="35717" x="7637463" y="1754188"/>
          <p14:tracePt t="35723" x="7645400" y="1746250"/>
          <p14:tracePt t="35731" x="7653338" y="1746250"/>
          <p14:tracePt t="35745" x="7661275" y="1746250"/>
          <p14:tracePt t="35798" x="7669213" y="1746250"/>
          <p14:tracePt t="35827" x="7677150" y="1746250"/>
          <p14:tracePt t="35843" x="7685088" y="1746250"/>
          <p14:tracePt t="35880" x="7693025" y="1746250"/>
          <p14:tracePt t="36277" x="7700963" y="1746250"/>
          <p14:tracePt t="36285" x="7716838" y="1746250"/>
          <p14:tracePt t="36294" x="7724775" y="1746250"/>
          <p14:tracePt t="36301" x="7732713" y="1746250"/>
          <p14:tracePt t="36319" x="7748588" y="1746250"/>
          <p14:tracePt t="36323" x="7764463" y="1746250"/>
          <p14:tracePt t="36331" x="7772400" y="1746250"/>
          <p14:tracePt t="36338" x="7788275" y="1746250"/>
          <p14:tracePt t="36345" x="7796213" y="1746250"/>
          <p14:tracePt t="36360" x="7804150" y="1746250"/>
          <p14:tracePt t="36367" x="7812088" y="1746250"/>
          <p14:tracePt t="36369" x="7820025" y="1746250"/>
          <p14:tracePt t="36375" x="7827963" y="1746250"/>
          <p14:tracePt t="36390" x="7835900" y="1746250"/>
          <p14:tracePt t="36398" x="7843838" y="1746250"/>
          <p14:tracePt t="36405" x="7851775" y="1746250"/>
          <p14:tracePt t="36428" x="7859713" y="1746250"/>
          <p14:tracePt t="36436" x="7869238" y="1746250"/>
          <p14:tracePt t="36442" x="7877175" y="1746250"/>
          <p14:tracePt t="36453" x="7885113" y="1746250"/>
          <p14:tracePt t="36480" x="7893050" y="1746250"/>
          <p14:tracePt t="36922" x="7908925" y="1746250"/>
          <p14:tracePt t="36938" x="7948613" y="1738313"/>
          <p14:tracePt t="36939" x="7964488" y="1730375"/>
          <p14:tracePt t="36945" x="7996238" y="1730375"/>
          <p14:tracePt t="36953" x="8020050" y="1730375"/>
          <p14:tracePt t="36960" x="8051800" y="1730375"/>
          <p14:tracePt t="36967" x="8083550" y="1730375"/>
          <p14:tracePt t="36985" x="8139113" y="1722438"/>
          <p14:tracePt t="36990" x="8170863" y="1722438"/>
          <p14:tracePt t="36998" x="8186738" y="1722438"/>
          <p14:tracePt t="37005" x="8194675" y="1722438"/>
          <p14:tracePt t="37012" x="8202613" y="1722438"/>
          <p14:tracePt t="37036" x="8210550" y="1722438"/>
          <p14:tracePt t="37223" x="8218488" y="1722438"/>
          <p14:tracePt t="37230" x="8218488" y="1714500"/>
          <p14:tracePt t="37245" x="8226425" y="1714500"/>
          <p14:tracePt t="37246" x="8235950" y="1714500"/>
          <p14:tracePt t="37253" x="8235950" y="1706563"/>
          <p14:tracePt t="37260" x="8243888" y="1698625"/>
          <p14:tracePt t="37275" x="8259763" y="1690688"/>
          <p14:tracePt t="37290" x="8267700" y="1690688"/>
          <p14:tracePt t="37305" x="8275638" y="1682750"/>
          <p14:tracePt t="37357" x="8283575" y="1682750"/>
          <p14:tracePt t="37867" x="8315325" y="1682750"/>
          <p14:tracePt t="37868" x="8347075" y="1682750"/>
          <p14:tracePt t="37875" x="8370888" y="1682750"/>
          <p14:tracePt t="37882" x="8394700" y="1690688"/>
          <p14:tracePt t="37890" x="8418513" y="1690688"/>
          <p14:tracePt t="37901" x="8442325" y="1698625"/>
          <p14:tracePt t="37923" x="8466138" y="1698625"/>
          <p14:tracePt t="37936" x="8489950" y="1698625"/>
          <p14:tracePt t="38295" x="8497888" y="1698625"/>
          <p14:tracePt t="38310" x="8505825" y="1698625"/>
          <p14:tracePt t="38311" x="8521700" y="1706563"/>
          <p14:tracePt t="38325" x="8545513" y="1706563"/>
          <p14:tracePt t="38326" x="8569325" y="1714500"/>
          <p14:tracePt t="38332" x="8626475" y="1730375"/>
          <p14:tracePt t="38340" x="8658225" y="1738313"/>
          <p14:tracePt t="38348" x="8721725" y="1754188"/>
          <p14:tracePt t="38355" x="8793163" y="1770063"/>
          <p14:tracePt t="38370" x="8840788" y="1778000"/>
          <p14:tracePt t="38370" x="8912225" y="1793875"/>
          <p14:tracePt t="38378" x="8969375" y="1809750"/>
          <p14:tracePt t="38385" x="9024938" y="1825625"/>
          <p14:tracePt t="38394" x="9064625" y="1833563"/>
          <p14:tracePt t="38400" x="9104313" y="1841500"/>
          <p14:tracePt t="38408" x="9128125" y="1849438"/>
          <p14:tracePt t="38415" x="9136063" y="1849438"/>
          <p14:tracePt t="39105" x="9128125" y="1849438"/>
          <p14:tracePt t="39112" x="9120188" y="1841500"/>
          <p14:tracePt t="39120" x="9096375" y="1833563"/>
          <p14:tracePt t="39143" x="9048750" y="1817688"/>
          <p14:tracePt t="39150" x="9017000" y="1817688"/>
          <p14:tracePt t="39159" x="8969375" y="1817688"/>
          <p14:tracePt t="39165" x="8943975" y="1817688"/>
          <p14:tracePt t="39172" x="8928100" y="1817688"/>
          <p14:tracePt t="39187" x="8920163" y="1817688"/>
          <p14:tracePt t="39188" x="8904288" y="1817688"/>
          <p14:tracePt t="39202" x="8888413" y="1817688"/>
          <p14:tracePt t="39203" x="8872538" y="1817688"/>
          <p14:tracePt t="39210" x="8856663" y="1817688"/>
          <p14:tracePt t="39218" x="8848725" y="1817688"/>
          <p14:tracePt t="39225" x="8840788" y="1817688"/>
          <p14:tracePt t="39240" x="8832850" y="1817688"/>
          <p14:tracePt t="39248" x="8816975" y="1817688"/>
          <p14:tracePt t="39255" x="8809038" y="1817688"/>
          <p14:tracePt t="39270" x="8793163" y="1817688"/>
          <p14:tracePt t="39271" x="8777288" y="1817688"/>
          <p14:tracePt t="39278" x="8745538" y="1817688"/>
          <p14:tracePt t="39308" x="8697913" y="1809750"/>
          <p14:tracePt t="39309" x="8666163" y="1801813"/>
          <p14:tracePt t="39323" x="8545513" y="1785938"/>
          <p14:tracePt t="39331" x="8513763" y="1785938"/>
          <p14:tracePt t="39338" x="8489950" y="1785938"/>
          <p14:tracePt t="39345" x="8466138" y="1785938"/>
          <p14:tracePt t="39368" x="8426450" y="1785938"/>
          <p14:tracePt t="39368" x="8410575" y="1785938"/>
          <p14:tracePt t="39375" x="8394700" y="1785938"/>
          <p14:tracePt t="39383" x="8378825" y="1785938"/>
          <p14:tracePt t="39390" x="8362950" y="1785938"/>
          <p14:tracePt t="39398" x="8355013" y="1785938"/>
          <p14:tracePt t="39420" x="8347075" y="1785938"/>
          <p14:tracePt t="39420" x="8331200" y="1785938"/>
          <p14:tracePt t="39427" x="8323263" y="1785938"/>
          <p14:tracePt t="39435" x="8291513" y="1785938"/>
          <p14:tracePt t="39443" x="8267700" y="1785938"/>
          <p14:tracePt t="39451" x="8251825" y="1785938"/>
          <p14:tracePt t="39457" x="8235950" y="1785938"/>
          <p14:tracePt t="39465" x="8210550" y="1785938"/>
          <p14:tracePt t="39481" x="8194675" y="1785938"/>
          <p14:tracePt t="39481" x="8170863" y="1785938"/>
          <p14:tracePt t="39488" x="8123238" y="1785938"/>
          <p14:tracePt t="39495" x="8107363" y="1785938"/>
          <p14:tracePt t="39502" x="8083550" y="1785938"/>
          <p14:tracePt t="39510" x="8059738" y="1785938"/>
          <p14:tracePt t="39518" x="8027988" y="1785938"/>
          <p14:tracePt t="39533" x="7964488" y="1785938"/>
          <p14:tracePt t="39551" x="7885113" y="1785938"/>
          <p14:tracePt t="39555" x="7851775" y="1785938"/>
          <p14:tracePt t="39570" x="7827963" y="1785938"/>
          <p14:tracePt t="39571" x="7796213" y="1785938"/>
          <p14:tracePt t="39578" x="7756525" y="1785938"/>
          <p14:tracePt t="39585" x="7732713" y="1785938"/>
          <p14:tracePt t="39601" x="7685088" y="1785938"/>
          <p14:tracePt t="39607" x="7669213" y="1785938"/>
          <p14:tracePt t="39615" x="7653338" y="1785938"/>
          <p14:tracePt t="39623" x="7645400" y="1785938"/>
          <p14:tracePt t="39631" x="7637463" y="1785938"/>
          <p14:tracePt t="39645" x="7621588" y="1785938"/>
          <p14:tracePt t="39652" x="7613650" y="1785938"/>
          <p14:tracePt t="39660" x="7605713" y="1785938"/>
          <p14:tracePt t="39683" x="7597775" y="1785938"/>
          <p14:tracePt t="39991" x="0" y="0"/>
        </p14:tracePtLst>
        <p14:tracePtLst>
          <p14:tracePt t="46924" x="6281738" y="1419225"/>
          <p14:tracePt t="47828" x="6273800" y="1419225"/>
          <p14:tracePt t="47835" x="6257925" y="1419225"/>
          <p14:tracePt t="47843" x="6234113" y="1427163"/>
          <p14:tracePt t="47851" x="6202363" y="1435100"/>
          <p14:tracePt t="47857" x="6170613" y="1443038"/>
          <p14:tracePt t="47873" x="6115050" y="1450975"/>
          <p14:tracePt t="47874" x="6059488" y="1458913"/>
          <p14:tracePt t="47893" x="5994400" y="1474788"/>
          <p14:tracePt t="47895" x="5859463" y="1506538"/>
          <p14:tracePt t="47911" x="5756275" y="1538288"/>
          <p14:tracePt t="47925" x="5692775" y="1555750"/>
          <p14:tracePt t="47927" x="5651500" y="1571625"/>
          <p14:tracePt t="47933" x="5627688" y="1587500"/>
          <p14:tracePt t="47941" x="5603875" y="1595438"/>
          <p14:tracePt t="47948" x="5588000" y="1603375"/>
          <p14:tracePt t="47955" x="5572125" y="1611313"/>
          <p14:tracePt t="47971" x="5564188" y="1611313"/>
          <p14:tracePt t="47972" x="5556250" y="1619250"/>
          <p14:tracePt t="47978" x="5548313" y="1619250"/>
          <p14:tracePt t="47985" x="5540375" y="1627188"/>
          <p14:tracePt t="47993" x="5532438" y="1627188"/>
          <p14:tracePt t="48015" x="5516563" y="1627188"/>
          <p14:tracePt t="48023" x="5508625" y="1627188"/>
          <p14:tracePt t="48024" x="5500688" y="1635125"/>
          <p14:tracePt t="48037" x="5484813" y="1635125"/>
          <p14:tracePt t="48045" x="5476875" y="1635125"/>
          <p14:tracePt t="48053" x="5468938" y="1643063"/>
          <p14:tracePt t="48061" x="5461000" y="1643063"/>
          <p14:tracePt t="48068" x="5453063" y="1651000"/>
          <p14:tracePt t="48091" x="5437188" y="1651000"/>
          <p14:tracePt t="48098" x="5429250" y="1658938"/>
          <p14:tracePt t="48112" x="5421313" y="1658938"/>
          <p14:tracePt t="48136" x="5413375" y="1658938"/>
          <p14:tracePt t="48150" x="5413375" y="1666875"/>
          <p14:tracePt t="48159" x="5405438" y="1666875"/>
          <p14:tracePt t="48188" x="5397500" y="1674813"/>
          <p14:tracePt t="48345" x="5389563" y="1674813"/>
          <p14:tracePt t="48368" x="5373688" y="1674813"/>
          <p14:tracePt t="48369" x="5357813" y="1682750"/>
          <p14:tracePt t="48376" x="5334000" y="1690688"/>
          <p14:tracePt t="48383" x="5318125" y="1690688"/>
          <p14:tracePt t="48390" x="5284788" y="1690688"/>
          <p14:tracePt t="48405" x="5253038" y="1690688"/>
          <p14:tracePt t="48413" x="5165725" y="1706563"/>
          <p14:tracePt t="48420" x="5110163" y="1722438"/>
          <p14:tracePt t="48428" x="5062538" y="1738313"/>
          <p14:tracePt t="48435" x="5006975" y="1754188"/>
          <p14:tracePt t="48450" x="4933950" y="1785938"/>
          <p14:tracePt t="48457" x="4870450" y="1817688"/>
          <p14:tracePt t="48465" x="4822825" y="1833563"/>
          <p14:tracePt t="48481" x="4656138" y="1898650"/>
          <p14:tracePt t="48481" x="4600575" y="1914525"/>
          <p14:tracePt t="48487" x="4503738" y="1938338"/>
          <p14:tracePt t="48495" x="4440238" y="1962150"/>
          <p14:tracePt t="48503" x="4360863" y="1970088"/>
          <p14:tracePt t="48526" x="4225925" y="1978025"/>
          <p14:tracePt t="48527" x="4160838" y="1978025"/>
          <p14:tracePt t="48533" x="4065588" y="1978025"/>
          <p14:tracePt t="48540" x="4010025" y="1978025"/>
          <p14:tracePt t="48547" x="3946525" y="1970088"/>
          <p14:tracePt t="48555" x="3883025" y="1962150"/>
          <p14:tracePt t="48571" x="3825875" y="1946275"/>
          <p14:tracePt t="48571" x="3770313" y="1930400"/>
          <p14:tracePt t="48585" x="3722688" y="1922463"/>
          <p14:tracePt t="48593" x="3698875" y="1914525"/>
          <p14:tracePt t="48594" x="3651250" y="1898650"/>
          <p14:tracePt t="48600" x="3627438" y="1890713"/>
          <p14:tracePt t="48607" x="3611563" y="1881188"/>
          <p14:tracePt t="48624" x="3556000" y="1865313"/>
          <p14:tracePt t="48638" x="3484563" y="1849438"/>
          <p14:tracePt t="48645" x="3459163" y="1849438"/>
          <p14:tracePt t="48652" x="3451225" y="1841500"/>
          <p14:tracePt t="48660" x="3427413" y="1833563"/>
          <p14:tracePt t="48668" x="3419475" y="1833563"/>
          <p14:tracePt t="48683" x="3403600" y="1825625"/>
          <p14:tracePt t="48684" x="3395663" y="1825625"/>
          <p14:tracePt t="48691" x="3379788" y="1825625"/>
          <p14:tracePt t="48697" x="3371850" y="1817688"/>
          <p14:tracePt t="48705" x="3363913" y="1817688"/>
          <p14:tracePt t="48713" x="3340100" y="1809750"/>
          <p14:tracePt t="48735" x="3316288" y="1801813"/>
          <p14:tracePt t="48744" x="3244850" y="1778000"/>
          <p14:tracePt t="48759" x="3149600" y="1746250"/>
          <p14:tracePt t="48760" x="3084513" y="1738313"/>
          <p14:tracePt t="48765" x="2997200" y="1722438"/>
          <p14:tracePt t="48773" x="2941638" y="1714500"/>
          <p14:tracePt t="48780" x="2878138" y="1706563"/>
          <p14:tracePt t="48787" x="2822575" y="1698625"/>
          <p14:tracePt t="48795" x="2774950" y="1690688"/>
          <p14:tracePt t="48802" x="2733675" y="1682750"/>
          <p14:tracePt t="48810" x="2709863" y="1682750"/>
          <p14:tracePt t="48818" x="2686050" y="1682750"/>
          <p14:tracePt t="48826" x="2678113" y="1682750"/>
          <p14:tracePt t="48847" x="2670175" y="1682750"/>
          <p14:tracePt t="48855" x="2654300" y="1682750"/>
          <p14:tracePt t="48863" x="2638425" y="1682750"/>
          <p14:tracePt t="48870" x="2630488" y="1682750"/>
          <p14:tracePt t="48870" x="2606675" y="1682750"/>
          <p14:tracePt t="48878" x="2582863" y="1690688"/>
          <p14:tracePt t="48893" x="2543175" y="1698625"/>
          <p14:tracePt t="48900" x="2511425" y="1714500"/>
          <p14:tracePt t="48915" x="2471738" y="1722438"/>
          <p14:tracePt t="48916" x="2447925" y="1722438"/>
          <p14:tracePt t="48923" x="2432050" y="1738313"/>
          <p14:tracePt t="48930" x="2424113" y="1738313"/>
          <p14:tracePt t="48938" x="2400300" y="1746250"/>
          <p14:tracePt t="48945" x="2392363" y="1746250"/>
          <p14:tracePt t="48960" x="2374900" y="1754188"/>
          <p14:tracePt t="48968" x="2366963" y="1762125"/>
          <p14:tracePt t="48976" x="2359025" y="1762125"/>
          <p14:tracePt t="48983" x="2343150" y="1762125"/>
          <p14:tracePt t="49005" x="2327275" y="1762125"/>
          <p14:tracePt t="49020" x="2327275" y="1770063"/>
          <p14:tracePt t="49035" x="2303463" y="1778000"/>
          <p14:tracePt t="49036" x="2287588" y="1778000"/>
          <p14:tracePt t="49051" x="2255838" y="1793875"/>
          <p14:tracePt t="49058" x="2247900" y="1793875"/>
          <p14:tracePt t="49065" x="2239963" y="1793875"/>
          <p14:tracePt t="49073" x="2216150" y="1793875"/>
          <p14:tracePt t="49080" x="2208213" y="1801813"/>
          <p14:tracePt t="49087" x="2200275" y="1801813"/>
          <p14:tracePt t="49095" x="2184400" y="1809750"/>
          <p14:tracePt t="49110" x="2176463" y="1809750"/>
          <p14:tracePt t="49252" x="2168525" y="1809750"/>
          <p14:tracePt t="49276" x="2160588" y="1809750"/>
          <p14:tracePt t="49283" x="2152650" y="1809750"/>
          <p14:tracePt t="49298" x="2144713" y="1809750"/>
          <p14:tracePt t="49913" x="1992313" y="1865313"/>
          <p14:tracePt t="49914" x="1912938" y="1890713"/>
          <p14:tracePt t="49920" x="1778000" y="1922463"/>
          <p14:tracePt t="49928" x="1690688" y="1946275"/>
          <p14:tracePt t="49935" x="1609725" y="1962150"/>
          <p14:tracePt t="49943" x="1522413" y="1993900"/>
          <p14:tracePt t="49959" x="1458913" y="2001838"/>
          <p14:tracePt t="49980" x="1450975" y="2009775"/>
          <p14:tracePt t="49995" x="1450975" y="2017713"/>
          <p14:tracePt t="50037" x="1490663" y="2009775"/>
          <p14:tracePt t="50042" x="1522413" y="1993900"/>
          <p14:tracePt t="50048" x="1554163" y="1985963"/>
          <p14:tracePt t="50055" x="1593850" y="1978025"/>
          <p14:tracePt t="50063" x="1651000" y="1962150"/>
          <p14:tracePt t="50077" x="1706563" y="1954213"/>
          <p14:tracePt t="50078" x="1770063" y="1946275"/>
          <p14:tracePt t="50085" x="1841500" y="1938338"/>
          <p14:tracePt t="50093" x="1897063" y="1938338"/>
          <p14:tracePt t="50100" x="1968500" y="1938338"/>
          <p14:tracePt t="50108" x="2049463" y="1938338"/>
          <p14:tracePt t="50130" x="2128838" y="1938338"/>
          <p14:tracePt t="50131" x="2311400" y="1938338"/>
          <p14:tracePt t="50138" x="2439988" y="1938338"/>
          <p14:tracePt t="50145" x="2511425" y="1938338"/>
          <p14:tracePt t="50153" x="2630488" y="1938338"/>
          <p14:tracePt t="50160" x="2751138" y="1938338"/>
          <p14:tracePt t="50168" x="2862263" y="1938338"/>
          <p14:tracePt t="50191" x="3005138" y="1938338"/>
          <p14:tracePt t="50192" x="3252788" y="1914525"/>
          <p14:tracePt t="50198" x="3459163" y="1906588"/>
          <p14:tracePt t="50205" x="3579813" y="1898650"/>
          <p14:tracePt t="50212" x="3730625" y="1873250"/>
          <p14:tracePt t="50221" x="3898900" y="1841500"/>
          <p14:tracePt t="50235" x="4010025" y="1833563"/>
          <p14:tracePt t="50237" x="4089400" y="1825625"/>
          <p14:tracePt t="50243" x="4184650" y="1825625"/>
          <p14:tracePt t="50250" x="4241800" y="1817688"/>
          <p14:tracePt t="50258" x="4305300" y="1817688"/>
          <p14:tracePt t="50265" x="4368800" y="1817688"/>
          <p14:tracePt t="50272" x="4408488" y="1817688"/>
          <p14:tracePt t="50289" x="4464050" y="1817688"/>
          <p14:tracePt t="50295" x="4495800" y="1817688"/>
          <p14:tracePt t="50302" x="4519613" y="1817688"/>
          <p14:tracePt t="50310" x="4535488" y="1817688"/>
          <p14:tracePt t="50317" x="4559300" y="1817688"/>
          <p14:tracePt t="50327" x="4567238" y="1817688"/>
          <p14:tracePt t="50333" x="4592638" y="1817688"/>
          <p14:tracePt t="50340" x="4600575" y="1817688"/>
          <p14:tracePt t="50355" x="4624388" y="1817688"/>
          <p14:tracePt t="50371" x="4640263" y="1817688"/>
          <p14:tracePt t="50378" x="4656138" y="1817688"/>
          <p14:tracePt t="50393" x="4687888" y="1817688"/>
          <p14:tracePt t="50400" x="4719638" y="1817688"/>
          <p14:tracePt t="50415" x="4743450" y="1825625"/>
          <p14:tracePt t="50423" x="4767263" y="1833563"/>
          <p14:tracePt t="50424" x="4806950" y="1841500"/>
          <p14:tracePt t="50430" x="4830763" y="1849438"/>
          <p14:tracePt t="50438" x="4854575" y="1857375"/>
          <p14:tracePt t="50445" x="4870450" y="1865313"/>
          <p14:tracePt t="50453" x="4886325" y="1873250"/>
          <p14:tracePt t="50460" x="4926013" y="1890713"/>
          <p14:tracePt t="50468" x="4951413" y="1898650"/>
          <p14:tracePt t="50475" x="4983163" y="1922463"/>
          <p14:tracePt t="50483" x="5022850" y="1938338"/>
          <p14:tracePt t="50490" x="5054600" y="1946275"/>
          <p14:tracePt t="50497" x="5078413" y="1954213"/>
          <p14:tracePt t="50512" x="5102225" y="1970088"/>
          <p14:tracePt t="50513" x="5133975" y="1978025"/>
          <p14:tracePt t="50521" x="5165725" y="1985963"/>
          <p14:tracePt t="50527" x="5197475" y="1985963"/>
          <p14:tracePt t="50535" x="5221288" y="1993900"/>
          <p14:tracePt t="50550" x="5229225" y="1993900"/>
          <p14:tracePt t="50582" x="5237163" y="1993900"/>
          <p14:tracePt t="50588" x="5237163" y="1985963"/>
          <p14:tracePt t="50595" x="5237163" y="1978025"/>
          <p14:tracePt t="50610" x="5237163" y="1970088"/>
          <p14:tracePt t="50618" x="5245100" y="1962150"/>
          <p14:tracePt t="50633" x="5245100" y="1954213"/>
          <p14:tracePt t="50641" x="5253038" y="1954213"/>
          <p14:tracePt t="50655" x="5253038" y="1946275"/>
          <p14:tracePt t="50700" x="5253038" y="1930400"/>
          <p14:tracePt t="50701" x="5253038" y="1922463"/>
          <p14:tracePt t="50716" x="5253038" y="1906588"/>
          <p14:tracePt t="50723" x="5253038" y="1898650"/>
          <p14:tracePt t="50745" x="5245100" y="1898650"/>
          <p14:tracePt t="50746" x="5237163" y="1890713"/>
          <p14:tracePt t="50752" x="5237163" y="1881188"/>
          <p14:tracePt t="50760" x="5229225" y="1881188"/>
          <p14:tracePt t="50768" x="5221288" y="1881188"/>
          <p14:tracePt t="50805" x="5213350" y="1881188"/>
          <p14:tracePt t="52614" x="0" y="0"/>
        </p14:tracePtLst>
        <p14:tracePtLst>
          <p14:tracePt t="63469" x="3044825" y="1793875"/>
          <p14:tracePt t="63541" x="3052763" y="1793875"/>
          <p14:tracePt t="63556" x="3060700" y="1793875"/>
          <p14:tracePt t="63579" x="3068638" y="1793875"/>
          <p14:tracePt t="63580" x="3084513" y="1793875"/>
          <p14:tracePt t="63586" x="3092450" y="1793875"/>
          <p14:tracePt t="63594" x="3109913" y="1793875"/>
          <p14:tracePt t="63601" x="3117850" y="1793875"/>
          <p14:tracePt t="63616" x="3141663" y="1793875"/>
          <p14:tracePt t="63631" x="3165475" y="1801813"/>
          <p14:tracePt t="63632" x="3213100" y="1801813"/>
          <p14:tracePt t="63639" x="3236913" y="1809750"/>
          <p14:tracePt t="63646" x="3260725" y="1809750"/>
          <p14:tracePt t="63653" x="3292475" y="1809750"/>
          <p14:tracePt t="63662" x="3340100" y="1817688"/>
          <p14:tracePt t="63668" x="3379788" y="1817688"/>
          <p14:tracePt t="63676" x="3427413" y="1817688"/>
          <p14:tracePt t="63684" x="3459163" y="1817688"/>
          <p14:tracePt t="63691" x="3484563" y="1817688"/>
          <p14:tracePt t="63698" x="3516313" y="1817688"/>
          <p14:tracePt t="63706" x="3540125" y="1817688"/>
          <p14:tracePt t="63714" x="3563938" y="1817688"/>
          <p14:tracePt t="63745" x="3611563" y="1817688"/>
          <p14:tracePt t="63746" x="3627438" y="1817688"/>
          <p14:tracePt t="63760" x="3690938" y="1817688"/>
          <p14:tracePt t="63766" x="3698875" y="1817688"/>
          <p14:tracePt t="63781" x="3714750" y="1817688"/>
          <p14:tracePt t="63789" x="3730625" y="1817688"/>
          <p14:tracePt t="63803" x="3738563" y="1817688"/>
          <p14:tracePt t="63811" x="3746500" y="1817688"/>
          <p14:tracePt t="63819" x="3754438" y="1817688"/>
          <p14:tracePt t="63827" x="3762375" y="1817688"/>
          <p14:tracePt t="63834" x="3770313" y="1817688"/>
          <p14:tracePt t="63841" x="3778250" y="1825625"/>
          <p14:tracePt t="63856" x="3794125" y="1825625"/>
          <p14:tracePt t="63857" x="3817938" y="1833563"/>
          <p14:tracePt t="63864" x="3843338" y="1833563"/>
          <p14:tracePt t="63871" x="3859213" y="1833563"/>
          <p14:tracePt t="63897" x="3906838" y="1849438"/>
          <p14:tracePt t="63901" x="3922713" y="1849438"/>
          <p14:tracePt t="63916" x="3930650" y="1849438"/>
          <p14:tracePt t="63924" x="3938588" y="1849438"/>
          <p14:tracePt t="64172" x="0" y="0"/>
        </p14:tracePtLst>
        <p14:tracePtLst>
          <p14:tracePt t="64743" x="7207250" y="1458913"/>
          <p14:tracePt t="64853" x="7215188" y="1458913"/>
          <p14:tracePt t="64862" x="7231063" y="1458913"/>
          <p14:tracePt t="64869" x="7262813" y="1458913"/>
          <p14:tracePt t="64877" x="7278688" y="1458913"/>
          <p14:tracePt t="64895" x="7373938" y="1466850"/>
          <p14:tracePt t="64899" x="7437438" y="1466850"/>
          <p14:tracePt t="64906" x="7477125" y="1466850"/>
          <p14:tracePt t="64914" x="7526338" y="1466850"/>
          <p14:tracePt t="64921" x="7589838" y="1466850"/>
          <p14:tracePt t="64929" x="7645400" y="1466850"/>
          <p14:tracePt t="64943" x="7685088" y="1466850"/>
          <p14:tracePt t="64944" x="7708900" y="1466850"/>
          <p14:tracePt t="64951" x="7732713" y="1466850"/>
          <p14:tracePt t="64966" x="7740650" y="1466850"/>
          <p14:tracePt t="64981" x="7748588" y="1466850"/>
          <p14:tracePt t="65019" x="7756525" y="1466850"/>
          <p14:tracePt t="65026" x="7772400" y="1466850"/>
          <p14:tracePt t="65034" x="7780338" y="1474788"/>
          <p14:tracePt t="65041" x="7796213" y="1474788"/>
          <p14:tracePt t="65049" x="7812088" y="1474788"/>
          <p14:tracePt t="65064" x="7851775" y="1474788"/>
          <p14:tracePt t="65071" x="7869238" y="1474788"/>
          <p14:tracePt t="65079" x="7893050" y="1474788"/>
          <p14:tracePt t="65086" x="7916863" y="1474788"/>
          <p14:tracePt t="65101" x="7948613" y="1474788"/>
          <p14:tracePt t="65101" x="7964488" y="1474788"/>
          <p14:tracePt t="65116" x="7980363" y="1466850"/>
          <p14:tracePt t="65117" x="7996238" y="1466850"/>
          <p14:tracePt t="65131" x="8027988" y="1458913"/>
          <p14:tracePt t="65138" x="8043863" y="1450975"/>
          <p14:tracePt t="65146" x="8051800" y="1450975"/>
          <p14:tracePt t="65153" x="8059738" y="1450975"/>
          <p14:tracePt t="65177" x="8067675" y="1450975"/>
          <p14:tracePt t="65559" x="0" y="0"/>
        </p14:tracePtLst>
        <p14:tracePtLst>
          <p14:tracePt t="66025" x="6010275" y="1825625"/>
          <p14:tracePt t="66062" x="6018213" y="1825625"/>
          <p14:tracePt t="66069" x="6026150" y="1825625"/>
          <p14:tracePt t="66076" x="6034088" y="1825625"/>
          <p14:tracePt t="66083" x="6043613" y="1825625"/>
          <p14:tracePt t="66092" x="6051550" y="1825625"/>
          <p14:tracePt t="66100" x="6067425" y="1825625"/>
          <p14:tracePt t="66106" x="6091238" y="1825625"/>
          <p14:tracePt t="66121" x="6138863" y="1825625"/>
          <p14:tracePt t="66122" x="6178550" y="1825625"/>
          <p14:tracePt t="66129" x="6242050" y="1825625"/>
          <p14:tracePt t="66136" x="6305550" y="1825625"/>
          <p14:tracePt t="66144" x="6384925" y="1825625"/>
          <p14:tracePt t="66151" x="6450013" y="1825625"/>
          <p14:tracePt t="66159" x="6545263" y="1833563"/>
          <p14:tracePt t="66173" x="6640513" y="1841500"/>
          <p14:tracePt t="66174" x="6743700" y="1857375"/>
          <p14:tracePt t="66181" x="6832600" y="1857375"/>
          <p14:tracePt t="66189" x="6911975" y="1865313"/>
          <p14:tracePt t="66196" x="6967538" y="1865313"/>
          <p14:tracePt t="66211" x="6991350" y="1865313"/>
          <p14:tracePt t="66213" x="7015163" y="1865313"/>
          <p14:tracePt t="66242" x="7023100" y="1865313"/>
          <p14:tracePt t="66422" x="0" y="0"/>
        </p14:tracePtLst>
        <p14:tracePtLst>
          <p14:tracePt t="89180" x="2008188" y="5375275"/>
          <p14:tracePt t="89183" x="2000250" y="5383213"/>
          <p14:tracePt t="89199" x="1968500" y="5391150"/>
          <p14:tracePt t="89207" x="1952625" y="5399088"/>
          <p14:tracePt t="89214" x="1944688" y="5399088"/>
          <p14:tracePt t="89228" x="1936750" y="5399088"/>
          <p14:tracePt t="89260" x="1920875" y="5399088"/>
          <p14:tracePt t="89260" x="1912938" y="5407025"/>
          <p14:tracePt t="89275" x="1897063" y="5407025"/>
          <p14:tracePt t="89281" x="1889125" y="5414963"/>
          <p14:tracePt t="89290" x="1881188" y="5414963"/>
          <p14:tracePt t="89296" x="1865313" y="5414963"/>
          <p14:tracePt t="89327" x="1817688" y="5422900"/>
          <p14:tracePt t="89328" x="1778000" y="5438775"/>
          <p14:tracePt t="89341" x="1714500" y="5462588"/>
          <p14:tracePt t="89349" x="1690688" y="5462588"/>
          <p14:tracePt t="89356" x="1651000" y="5478463"/>
          <p14:tracePt t="89379" x="1601788" y="5494338"/>
          <p14:tracePt t="89386" x="1562100" y="5510213"/>
          <p14:tracePt t="89387" x="1538288" y="5526088"/>
          <p14:tracePt t="89394" x="1522413" y="5534025"/>
          <p14:tracePt t="89401" x="1490663" y="5557838"/>
          <p14:tracePt t="89416" x="1458913" y="5565775"/>
          <p14:tracePt t="89419" x="1435100" y="5597525"/>
          <p14:tracePt t="89424" x="1395413" y="5621338"/>
          <p14:tracePt t="89431" x="1355725" y="5653088"/>
          <p14:tracePt t="89440" x="1331913" y="5670550"/>
          <p14:tracePt t="89446" x="1292225" y="5694363"/>
          <p14:tracePt t="89453" x="1250950" y="5734050"/>
          <p14:tracePt t="89461" x="1227138" y="5749925"/>
          <p14:tracePt t="89484" x="1195388" y="5781675"/>
          <p14:tracePt t="89485" x="1163638" y="5813425"/>
          <p14:tracePt t="89487" x="1147763" y="5829300"/>
          <p14:tracePt t="89492" x="1123950" y="5853113"/>
          <p14:tracePt t="89499" x="1116013" y="5853113"/>
          <p14:tracePt t="89506" x="1108075" y="5861050"/>
          <p14:tracePt t="89514" x="1092200" y="5876925"/>
          <p14:tracePt t="89521" x="1068388" y="5892800"/>
          <p14:tracePt t="89529" x="1052513" y="5908675"/>
          <p14:tracePt t="89544" x="1028700" y="5924550"/>
          <p14:tracePt t="89551" x="1012825" y="5940425"/>
          <p14:tracePt t="89552" x="996950" y="5948363"/>
          <p14:tracePt t="89559" x="989013" y="5964238"/>
          <p14:tracePt t="89566" x="981075" y="5964238"/>
          <p14:tracePt t="89574" x="973138" y="5980113"/>
          <p14:tracePt t="89604" x="965200" y="5988050"/>
          <p14:tracePt t="89604" x="965200" y="5995988"/>
          <p14:tracePt t="89620" x="965200" y="6005513"/>
          <p14:tracePt t="89626" x="957263" y="6005513"/>
          <p14:tracePt t="89634" x="957263" y="6013450"/>
          <p14:tracePt t="89649" x="957263" y="6021388"/>
          <p14:tracePt t="89672" x="957263" y="6029325"/>
          <p14:tracePt t="89686" x="957263" y="6037263"/>
          <p14:tracePt t="89701" x="957263" y="6045200"/>
          <p14:tracePt t="89709" x="957263" y="6053138"/>
          <p14:tracePt t="89724" x="957263" y="6061075"/>
          <p14:tracePt t="89731" x="957263" y="6076950"/>
          <p14:tracePt t="89740" x="965200" y="6076950"/>
          <p14:tracePt t="89754" x="981075" y="6092825"/>
          <p14:tracePt t="89761" x="989013" y="6100763"/>
          <p14:tracePt t="89769" x="996950" y="6100763"/>
          <p14:tracePt t="89776" x="1012825" y="6100763"/>
          <p14:tracePt t="89784" x="1036638" y="6108700"/>
          <p14:tracePt t="89792" x="1052513" y="6108700"/>
          <p14:tracePt t="89806" x="1076325" y="6108700"/>
          <p14:tracePt t="89813" x="1084263" y="6108700"/>
          <p14:tracePt t="89815" x="1100138" y="6108700"/>
          <p14:tracePt t="89829" x="1123950" y="6108700"/>
          <p14:tracePt t="89836" x="1131888" y="6100763"/>
          <p14:tracePt t="89844" x="1139825" y="6100763"/>
          <p14:tracePt t="89956" x="1123950" y="6100763"/>
          <p14:tracePt t="89963" x="1100138" y="6100763"/>
          <p14:tracePt t="89979" x="1076325" y="6108700"/>
          <p14:tracePt t="89987" x="1060450" y="6108700"/>
          <p14:tracePt t="89988" x="1020763" y="6124575"/>
          <p14:tracePt t="89993" x="1004888" y="6124575"/>
          <p14:tracePt t="90001" x="989013" y="6124575"/>
          <p14:tracePt t="90009" x="981075" y="6132513"/>
          <p14:tracePt t="90016" x="965200" y="6140450"/>
          <p14:tracePt t="90031" x="957263" y="6140450"/>
          <p14:tracePt t="90046" x="949325" y="6140450"/>
          <p14:tracePt t="90054" x="949325" y="6148388"/>
          <p14:tracePt t="90055" x="949325" y="6156325"/>
          <p14:tracePt t="90121" x="949325" y="6164263"/>
          <p14:tracePt t="90144" x="949325" y="6172200"/>
          <p14:tracePt t="90159" x="957263" y="6180138"/>
          <p14:tracePt t="90162" x="981075" y="6180138"/>
          <p14:tracePt t="90166" x="996950" y="6188075"/>
          <p14:tracePt t="90174" x="1028700" y="6203950"/>
          <p14:tracePt t="90181" x="1052513" y="6203950"/>
          <p14:tracePt t="90189" x="1084263" y="6211888"/>
          <p14:tracePt t="90197" x="1123950" y="6219825"/>
          <p14:tracePt t="90203" x="1179513" y="6227763"/>
          <p14:tracePt t="90211" x="1211263" y="6235700"/>
          <p14:tracePt t="90219" x="1250950" y="6235700"/>
          <p14:tracePt t="90226" x="1292225" y="6235700"/>
          <p14:tracePt t="90233" x="1308100" y="6235700"/>
          <p14:tracePt t="90242" x="1331913" y="6235700"/>
          <p14:tracePt t="90256" x="1371600" y="6243638"/>
          <p14:tracePt t="90264" x="1403350" y="6243638"/>
          <p14:tracePt t="90265" x="1427163" y="6243638"/>
          <p14:tracePt t="90272" x="1466850" y="6243638"/>
          <p14:tracePt t="90279" x="1490663" y="6243638"/>
          <p14:tracePt t="90286" x="1522413" y="6243638"/>
          <p14:tracePt t="90293" x="1546225" y="6243638"/>
          <p14:tracePt t="90309" x="1577975" y="6243638"/>
          <p14:tracePt t="90324" x="1601788" y="6243638"/>
          <p14:tracePt t="90325" x="1641475" y="6251575"/>
          <p14:tracePt t="90326" x="1666875" y="6251575"/>
          <p14:tracePt t="90331" x="1690688" y="6251575"/>
          <p14:tracePt t="90339" x="1706563" y="6251575"/>
          <p14:tracePt t="90346" x="1746250" y="6251575"/>
          <p14:tracePt t="90369" x="1793875" y="6251575"/>
          <p14:tracePt t="90370" x="1817688" y="6251575"/>
          <p14:tracePt t="90384" x="1841500" y="6251575"/>
          <p14:tracePt t="90385" x="1857375" y="6251575"/>
          <p14:tracePt t="90392" x="1881188" y="6251575"/>
          <p14:tracePt t="90399" x="1905000" y="6251575"/>
          <p14:tracePt t="90406" x="1912938" y="6251575"/>
          <p14:tracePt t="90422" x="1944688" y="6251575"/>
          <p14:tracePt t="90429" x="1960563" y="6251575"/>
          <p14:tracePt t="90436" x="1968500" y="6251575"/>
          <p14:tracePt t="90444" x="1984375" y="6251575"/>
          <p14:tracePt t="90451" x="1992313" y="6251575"/>
          <p14:tracePt t="90459" x="2008188" y="6251575"/>
          <p14:tracePt t="90474" x="2025650" y="6251575"/>
          <p14:tracePt t="90482" x="2033588" y="6251575"/>
          <p14:tracePt t="90482" x="2049463" y="6251575"/>
          <p14:tracePt t="90489" x="2081213" y="6251575"/>
          <p14:tracePt t="90496" x="2097088" y="6251575"/>
          <p14:tracePt t="90504" x="2105025" y="6251575"/>
          <p14:tracePt t="90511" x="2128838" y="6251575"/>
          <p14:tracePt t="90526" x="2152650" y="6251575"/>
          <p14:tracePt t="90527" x="2176463" y="6251575"/>
          <p14:tracePt t="90533" x="2200275" y="6251575"/>
          <p14:tracePt t="90542" x="2224088" y="6251575"/>
          <p14:tracePt t="90549" x="2247900" y="6251575"/>
          <p14:tracePt t="90556" x="2279650" y="6251575"/>
          <p14:tracePt t="90564" x="2295525" y="6251575"/>
          <p14:tracePt t="90572" x="2327275" y="6251575"/>
          <p14:tracePt t="90579" x="2359025" y="6251575"/>
          <p14:tracePt t="90593" x="2384425" y="6251575"/>
          <p14:tracePt t="90601" x="2439988" y="6259513"/>
          <p14:tracePt t="90610" x="2463800" y="6259513"/>
          <p14:tracePt t="90616" x="2487613" y="6259513"/>
          <p14:tracePt t="90624" x="2511425" y="6259513"/>
          <p14:tracePt t="90631" x="2551113" y="6259513"/>
          <p14:tracePt t="90639" x="2590800" y="6267450"/>
          <p14:tracePt t="90661" x="2709863" y="6275388"/>
          <p14:tracePt t="90662" x="2751138" y="6283325"/>
          <p14:tracePt t="90669" x="2798763" y="6283325"/>
          <p14:tracePt t="90676" x="2830513" y="6291263"/>
          <p14:tracePt t="90683" x="2854325" y="6291263"/>
          <p14:tracePt t="90692" x="2894013" y="6291263"/>
          <p14:tracePt t="90698" x="2941638" y="6299200"/>
          <p14:tracePt t="90714" x="2973388" y="6299200"/>
          <p14:tracePt t="90714" x="3005138" y="6307138"/>
          <p14:tracePt t="90722" x="3036888" y="6307138"/>
          <p14:tracePt t="90729" x="3060700" y="6307138"/>
          <p14:tracePt t="90736" x="3076575" y="6307138"/>
          <p14:tracePt t="90744" x="3109913" y="6315075"/>
          <p14:tracePt t="90761" x="3149600" y="6315075"/>
          <p14:tracePt t="90774" x="3189288" y="6315075"/>
          <p14:tracePt t="90776" x="3276600" y="6323013"/>
          <p14:tracePt t="90781" x="3316288" y="6323013"/>
          <p14:tracePt t="90789" x="3355975" y="6323013"/>
          <p14:tracePt t="90796" x="3395663" y="6323013"/>
          <p14:tracePt t="90804" x="3451225" y="6330950"/>
          <p14:tracePt t="90819" x="3500438" y="6338888"/>
          <p14:tracePt t="90821" x="3540125" y="6338888"/>
          <p14:tracePt t="90826" x="3587750" y="6348413"/>
          <p14:tracePt t="90835" x="3619500" y="6348413"/>
          <p14:tracePt t="90842" x="3683000" y="6356350"/>
          <p14:tracePt t="90848" x="3722688" y="6356350"/>
          <p14:tracePt t="90856" x="3794125" y="6364288"/>
          <p14:tracePt t="90879" x="3843338" y="6364288"/>
          <p14:tracePt t="90886" x="3890963" y="6364288"/>
          <p14:tracePt t="90887" x="4017963" y="6372225"/>
          <p14:tracePt t="90893" x="4057650" y="6372225"/>
          <p14:tracePt t="90907" x="4081463" y="6372225"/>
          <p14:tracePt t="90910" x="4144963" y="6372225"/>
          <p14:tracePt t="90916" x="4160838" y="6372225"/>
          <p14:tracePt t="90924" x="4168775" y="6372225"/>
          <p14:tracePt t="90938" x="4176713" y="6372225"/>
          <p14:tracePt t="91021" x="4168775" y="6372225"/>
          <p14:tracePt t="91036" x="4121150" y="6356350"/>
          <p14:tracePt t="91051" x="4010025" y="6323013"/>
          <p14:tracePt t="91052" x="3954463" y="6307138"/>
          <p14:tracePt t="91059" x="3851275" y="6283325"/>
          <p14:tracePt t="91066" x="3770313" y="6267450"/>
          <p14:tracePt t="91075" x="3675063" y="6243638"/>
          <p14:tracePt t="91089" x="3579813" y="6227763"/>
          <p14:tracePt t="91090" x="3508375" y="6219825"/>
          <p14:tracePt t="91098" x="3387725" y="6203950"/>
          <p14:tracePt t="91108" x="3316288" y="6196013"/>
          <p14:tracePt t="91113" x="3236913" y="6196013"/>
          <p14:tracePt t="91119" x="3149600" y="6188075"/>
          <p14:tracePt t="91126" x="3076575" y="6188075"/>
          <p14:tracePt t="91142" x="3021013" y="6180138"/>
          <p14:tracePt t="91144" x="2973388" y="6180138"/>
          <p14:tracePt t="91149" x="2901950" y="6180138"/>
          <p14:tracePt t="91156" x="2846388" y="6180138"/>
          <p14:tracePt t="91164" x="2814638" y="6180138"/>
          <p14:tracePt t="91171" x="2767013" y="6180138"/>
          <p14:tracePt t="91179" x="2709863" y="6180138"/>
          <p14:tracePt t="91201" x="2654300" y="6180138"/>
          <p14:tracePt t="91202" x="2614613" y="6180138"/>
          <p14:tracePt t="91202" x="2559050" y="6180138"/>
          <p14:tracePt t="91209" x="2471738" y="6180138"/>
          <p14:tracePt t="91216" x="2424113" y="6180138"/>
          <p14:tracePt t="91224" x="2359025" y="6180138"/>
          <p14:tracePt t="91231" x="2271713" y="6180138"/>
          <p14:tracePt t="91239" x="2184400" y="6180138"/>
          <p14:tracePt t="91254" x="2120900" y="6180138"/>
          <p14:tracePt t="91262" x="2025650" y="6180138"/>
          <p14:tracePt t="91269" x="1833563" y="6180138"/>
          <p14:tracePt t="91276" x="1785938" y="6180138"/>
          <p14:tracePt t="91283" x="1706563" y="6180138"/>
          <p14:tracePt t="91291" x="1633538" y="6180138"/>
          <p14:tracePt t="91299" x="1562100" y="6180138"/>
          <p14:tracePt t="91306" x="1506538" y="6180138"/>
          <p14:tracePt t="91314" x="1450975" y="6180138"/>
          <p14:tracePt t="91329" x="1355725" y="6172200"/>
          <p14:tracePt t="91336" x="1308100" y="6164263"/>
          <p14:tracePt t="91344" x="1266825" y="6156325"/>
          <p14:tracePt t="91367" x="1227138" y="6148388"/>
          <p14:tracePt t="91368" x="1211263" y="6148388"/>
          <p14:tracePt t="91374" x="1131888" y="6132513"/>
          <p14:tracePt t="91381" x="1100138" y="6124575"/>
          <p14:tracePt t="91388" x="1068388" y="6116638"/>
          <p14:tracePt t="91396" x="1036638" y="6108700"/>
          <p14:tracePt t="91404" x="1020763" y="6108700"/>
          <p14:tracePt t="91419" x="1004888" y="6108700"/>
          <p14:tracePt t="91426" x="989013" y="6100763"/>
          <p14:tracePt t="91427" x="981075" y="6092825"/>
          <p14:tracePt t="91434" x="973138" y="6092825"/>
          <p14:tracePt t="91441" x="973138" y="6084888"/>
          <p14:tracePt t="91448" x="965200" y="6076950"/>
          <p14:tracePt t="91456" x="957263" y="6076950"/>
          <p14:tracePt t="91479" x="957263" y="6069013"/>
          <p14:tracePt t="91480" x="949325" y="6069013"/>
          <p14:tracePt t="91486" x="949325" y="6053138"/>
          <p14:tracePt t="91494" x="941388" y="6037263"/>
          <p14:tracePt t="91501" x="933450" y="6021388"/>
          <p14:tracePt t="91509" x="933450" y="6013450"/>
          <p14:tracePt t="91516" x="925513" y="5995988"/>
          <p14:tracePt t="91524" x="917575" y="5988050"/>
          <p14:tracePt t="91532" x="917575" y="5980113"/>
          <p14:tracePt t="91546" x="917575" y="5972175"/>
          <p14:tracePt t="91547" x="908050" y="5964238"/>
          <p14:tracePt t="91554" x="900113" y="5956300"/>
          <p14:tracePt t="91561" x="900113" y="5940425"/>
          <p14:tracePt t="91584" x="900113" y="5932488"/>
          <p14:tracePt t="91584" x="892175" y="5908675"/>
          <p14:tracePt t="91591" x="884238" y="5900738"/>
          <p14:tracePt t="91599" x="884238" y="5884863"/>
          <p14:tracePt t="91606" x="884238" y="5868988"/>
          <p14:tracePt t="91614" x="876300" y="5853113"/>
          <p14:tracePt t="91621" x="868363" y="5829300"/>
          <p14:tracePt t="91629" x="868363" y="5813425"/>
          <p14:tracePt t="91637" x="868363" y="5797550"/>
          <p14:tracePt t="91652" x="860425" y="5773738"/>
          <p14:tracePt t="91659" x="860425" y="5765800"/>
          <p14:tracePt t="91674" x="860425" y="5757863"/>
          <p14:tracePt t="91682" x="860425" y="5749925"/>
          <p14:tracePt t="91705" x="860425" y="5741988"/>
          <p14:tracePt t="92214" x="860425" y="5749925"/>
          <p14:tracePt t="92221" x="860425" y="5757863"/>
          <p14:tracePt t="92228" x="860425" y="5773738"/>
          <p14:tracePt t="92236" x="860425" y="5797550"/>
          <p14:tracePt t="92244" x="876300" y="5829300"/>
          <p14:tracePt t="92259" x="884238" y="5845175"/>
          <p14:tracePt t="92266" x="892175" y="5868988"/>
          <p14:tracePt t="92274" x="917575" y="5900738"/>
          <p14:tracePt t="92275" x="933450" y="5924550"/>
          <p14:tracePt t="92281" x="949325" y="5940425"/>
          <p14:tracePt t="92289" x="981075" y="5972175"/>
          <p14:tracePt t="92312" x="1020763" y="6013450"/>
          <p14:tracePt t="92312" x="1052513" y="6021388"/>
          <p14:tracePt t="92319" x="1084263" y="6029325"/>
          <p14:tracePt t="92326" x="1100138" y="6037263"/>
          <p14:tracePt t="92334" x="1123950" y="6045200"/>
          <p14:tracePt t="92341" x="1147763" y="6053138"/>
          <p14:tracePt t="92349" x="1163638" y="6053138"/>
          <p14:tracePt t="92357" x="1179513" y="6053138"/>
          <p14:tracePt t="92364" x="1187450" y="6053138"/>
          <p14:tracePt t="92379" x="1195388" y="6053138"/>
          <p14:tracePt t="92611" x="1211263" y="6053138"/>
          <p14:tracePt t="92619" x="1235075" y="6053138"/>
          <p14:tracePt t="92627" x="1250950" y="6053138"/>
          <p14:tracePt t="92634" x="1274763" y="6061075"/>
          <p14:tracePt t="92649" x="1292225" y="6061075"/>
          <p14:tracePt t="92657" x="1316038" y="6069013"/>
          <p14:tracePt t="92660" x="1347788" y="6069013"/>
          <p14:tracePt t="92664" x="1355725" y="6069013"/>
          <p14:tracePt t="92671" x="1371600" y="6076950"/>
          <p14:tracePt t="92678" x="1387475" y="6076950"/>
          <p14:tracePt t="92687" x="1395413" y="6076950"/>
          <p14:tracePt t="92709" x="1403350" y="6076950"/>
          <p14:tracePt t="92724" x="1411288" y="6076950"/>
          <p14:tracePt t="93091" x="1419225" y="6076950"/>
          <p14:tracePt t="93099" x="1474788" y="6084888"/>
          <p14:tracePt t="93107" x="1570038" y="6092825"/>
          <p14:tracePt t="93114" x="1651000" y="6100763"/>
          <p14:tracePt t="93123" x="1770063" y="6108700"/>
          <p14:tracePt t="93129" x="1889125" y="6116638"/>
          <p14:tracePt t="93136" x="2008188" y="6140450"/>
          <p14:tracePt t="93159" x="2208213" y="6156325"/>
          <p14:tracePt t="93160" x="2271713" y="6164263"/>
          <p14:tracePt t="93166" x="2335213" y="6180138"/>
          <p14:tracePt t="93174" x="2384425" y="6188075"/>
          <p14:tracePt t="93181" x="2408238" y="6188075"/>
          <p14:tracePt t="93190" x="2432050" y="6188075"/>
          <p14:tracePt t="93196" x="2447925" y="6196013"/>
          <p14:tracePt t="93211" x="2463800" y="6196013"/>
          <p14:tracePt t="93212" x="2471738" y="6196013"/>
          <p14:tracePt t="93226" x="2479675" y="6196013"/>
          <p14:tracePt t="93234" x="2487613" y="6196013"/>
          <p14:tracePt t="93272" x="2495550" y="6196013"/>
          <p14:tracePt t="93526" x="2495550" y="6180138"/>
          <p14:tracePt t="93527" x="2495550" y="6132513"/>
          <p14:tracePt t="93534" x="2495550" y="6037263"/>
          <p14:tracePt t="93549" x="2495550" y="5956300"/>
          <p14:tracePt t="93549" x="2495550" y="5757863"/>
          <p14:tracePt t="93556" x="2495550" y="5502275"/>
          <p14:tracePt t="93563" x="2495550" y="5199063"/>
          <p14:tracePt t="93579" x="2471738" y="4951413"/>
          <p14:tracePt t="93580" x="2447925" y="4600575"/>
          <p14:tracePt t="93586" x="2384425" y="4130675"/>
          <p14:tracePt t="93593" x="2351088" y="3883025"/>
          <p14:tracePt t="93601" x="2311400" y="3532188"/>
          <p14:tracePt t="93612" x="2279650" y="3221038"/>
          <p14:tracePt t="93617" x="2279650" y="2919413"/>
          <p14:tracePt t="93625" x="2279650" y="2743200"/>
          <p14:tracePt t="93631" x="2279650" y="2463800"/>
          <p14:tracePt t="93639" x="2279650" y="2241550"/>
          <p14:tracePt t="93646" x="2279650" y="2073275"/>
          <p14:tracePt t="93653" x="2287588" y="1930400"/>
          <p14:tracePt t="93662" x="2295525" y="1833563"/>
          <p14:tracePt t="93670" x="2311400" y="1746250"/>
          <p14:tracePt t="93676" x="2327275" y="1690688"/>
          <p14:tracePt t="93714" x="2335213" y="1658938"/>
          <p14:tracePt t="93715" x="2343150" y="1579563"/>
          <p14:tracePt t="93715" x="2351088" y="1571625"/>
          <p14:tracePt t="93729" x="2351088" y="1563688"/>
          <p14:tracePt t="93893" x="2359025" y="1563688"/>
          <p14:tracePt t="93901" x="2366963" y="1579563"/>
          <p14:tracePt t="93908" x="2384425" y="1595438"/>
          <p14:tracePt t="93924" x="2408238" y="1635125"/>
          <p14:tracePt t="93931" x="2439988" y="1658938"/>
          <p14:tracePt t="93939" x="2479675" y="1682750"/>
          <p14:tracePt t="93946" x="2503488" y="1698625"/>
          <p14:tracePt t="93955" x="2551113" y="1722438"/>
          <p14:tracePt t="93961" x="2582863" y="1730375"/>
          <p14:tracePt t="93976" x="2622550" y="1746250"/>
          <p14:tracePt t="93977" x="2670175" y="1762125"/>
          <p14:tracePt t="93991" x="2741613" y="1785938"/>
          <p14:tracePt t="93999" x="2774950" y="1801813"/>
          <p14:tracePt t="94006" x="2790825" y="1809750"/>
          <p14:tracePt t="94014" x="2830513" y="1825625"/>
          <p14:tracePt t="94022" x="2862263" y="1841500"/>
          <p14:tracePt t="94029" x="2886075" y="1849438"/>
          <p14:tracePt t="94044" x="2909888" y="1857375"/>
          <p14:tracePt t="94044" x="2941638" y="1865313"/>
          <p14:tracePt t="94052" x="2965450" y="1873250"/>
          <p14:tracePt t="94059" x="2973388" y="1873250"/>
          <p14:tracePt t="94066" x="2989263" y="1873250"/>
          <p14:tracePt t="94089" x="3013075" y="1881188"/>
          <p14:tracePt t="94090" x="3021013" y="1881188"/>
          <p14:tracePt t="94090" x="3052763" y="1890713"/>
          <p14:tracePt t="94096" x="3076575" y="1890713"/>
          <p14:tracePt t="94104" x="3084513" y="1890713"/>
          <p14:tracePt t="94111" x="3100388" y="1890713"/>
          <p14:tracePt t="94119" x="3117850" y="1890713"/>
          <p14:tracePt t="94134" x="3149600" y="1890713"/>
          <p14:tracePt t="94142" x="3165475" y="1890713"/>
          <p14:tracePt t="94149" x="3189288" y="1890713"/>
          <p14:tracePt t="94156" x="3205163" y="1890713"/>
          <p14:tracePt t="94163" x="3221038" y="1890713"/>
          <p14:tracePt t="94173" x="3244850" y="1890713"/>
          <p14:tracePt t="94179" x="3268663" y="1890713"/>
          <p14:tracePt t="94186" x="3292475" y="1890713"/>
          <p14:tracePt t="94202" x="3355975" y="1890713"/>
          <p14:tracePt t="94216" x="3403600" y="1890713"/>
          <p14:tracePt t="94217" x="3427413" y="1890713"/>
          <p14:tracePt t="94224" x="3484563" y="1881188"/>
          <p14:tracePt t="94231" x="3516313" y="1873250"/>
          <p14:tracePt t="94239" x="3548063" y="1873250"/>
          <p14:tracePt t="94253" x="3595688" y="1865313"/>
          <p14:tracePt t="94270" x="3698875" y="1841500"/>
          <p14:tracePt t="94276" x="3738563" y="1841500"/>
          <p14:tracePt t="94284" x="3762375" y="1841500"/>
          <p14:tracePt t="94291" x="3786188" y="1841500"/>
          <p14:tracePt t="94298" x="3810000" y="1833563"/>
          <p14:tracePt t="94322" x="3851275" y="1833563"/>
          <p14:tracePt t="94329" x="3859213" y="1833563"/>
          <p14:tracePt t="94336" x="3867150" y="1833563"/>
          <p14:tracePt t="94381" x="3875088" y="1833563"/>
          <p14:tracePt t="94471" x="3883025" y="1833563"/>
          <p14:tracePt t="94479" x="3890963" y="1833563"/>
          <p14:tracePt t="94494" x="3898900" y="1833563"/>
          <p14:tracePt t="94502" x="3906838" y="1833563"/>
          <p14:tracePt t="94509" x="3914775" y="1833563"/>
          <p14:tracePt t="94516" x="3922713" y="1833563"/>
          <p14:tracePt t="94524" x="3930650" y="1833563"/>
          <p14:tracePt t="94658" x="3930650" y="1841500"/>
          <p14:tracePt t="94659" x="3922713" y="1849438"/>
          <p14:tracePt t="94666" x="3906838" y="1857375"/>
          <p14:tracePt t="94674" x="3898900" y="1873250"/>
          <p14:tracePt t="94696" x="3875088" y="1890713"/>
          <p14:tracePt t="94712" x="3817938" y="1954213"/>
          <p14:tracePt t="94712" x="3794125" y="1985963"/>
          <p14:tracePt t="94720" x="3659188" y="2168525"/>
          <p14:tracePt t="94726" x="3627438" y="2233613"/>
          <p14:tracePt t="94734" x="3571875" y="2320925"/>
          <p14:tracePt t="94742" x="3540125" y="2408238"/>
          <p14:tracePt t="94749" x="3492500" y="2503488"/>
          <p14:tracePt t="94756" x="3451225" y="2632075"/>
          <p14:tracePt t="94764" x="3411538" y="2759075"/>
          <p14:tracePt t="94772" x="3395663" y="2870200"/>
          <p14:tracePt t="94779" x="3387725" y="2974975"/>
          <p14:tracePt t="94786" x="3387725" y="3062288"/>
          <p14:tracePt t="94802" x="3387725" y="3133725"/>
          <p14:tracePt t="94809" x="3387725" y="3189288"/>
          <p14:tracePt t="94810" x="3419475" y="3270250"/>
          <p14:tracePt t="94823" x="3443288" y="3302000"/>
          <p14:tracePt t="94824" x="3484563" y="3357563"/>
          <p14:tracePt t="94831" x="3524250" y="3397250"/>
          <p14:tracePt t="94839" x="3571875" y="3444875"/>
          <p14:tracePt t="94847" x="3619500" y="3484563"/>
          <p14:tracePt t="94876" x="3659188" y="3516313"/>
          <p14:tracePt t="94878" x="3802063" y="3629025"/>
          <p14:tracePt t="94892" x="3883025" y="3676650"/>
          <p14:tracePt t="94894" x="0" y="0"/>
        </p14:tracePtLst>
        <p14:tracePtLst>
          <p14:tracePt t="100287" x="6281738" y="3030538"/>
          <p14:tracePt t="100433" x="6289675" y="3030538"/>
          <p14:tracePt t="100441" x="6297613" y="3030538"/>
          <p14:tracePt t="100449" x="6321425" y="3030538"/>
          <p14:tracePt t="100464" x="6337300" y="3030538"/>
          <p14:tracePt t="100472" x="6361113" y="3030538"/>
          <p14:tracePt t="100473" x="6376988" y="3030538"/>
          <p14:tracePt t="100479" x="6392863" y="3030538"/>
          <p14:tracePt t="100486" x="6402388" y="3030538"/>
          <p14:tracePt t="100493" x="6418263" y="3030538"/>
          <p14:tracePt t="100501" x="6426200" y="3030538"/>
          <p14:tracePt t="100509" x="6442075" y="3038475"/>
          <p14:tracePt t="100517" x="6450013" y="3038475"/>
          <p14:tracePt t="100531" x="6457950" y="3038475"/>
          <p14:tracePt t="100533" x="6465888" y="3046413"/>
          <p14:tracePt t="100539" x="6473825" y="3046413"/>
          <p14:tracePt t="100547" x="6481763" y="3046413"/>
          <p14:tracePt t="100554" x="6497638" y="3046413"/>
          <p14:tracePt t="100562" x="6513513" y="3046413"/>
          <p14:tracePt t="100576" x="6521450" y="3046413"/>
          <p14:tracePt t="100585" x="6545263" y="3046413"/>
          <p14:tracePt t="100599" x="6553200" y="3046413"/>
          <p14:tracePt t="100606" x="6561138" y="3046413"/>
          <p14:tracePt t="100621" x="6569075" y="3046413"/>
          <p14:tracePt t="100651" x="6577013" y="3046413"/>
          <p14:tracePt t="100704" x="6584950" y="3046413"/>
          <p14:tracePt t="100711" x="6592888" y="3046413"/>
          <p14:tracePt t="100718" x="6600825" y="3046413"/>
          <p14:tracePt t="100734" x="6608763" y="3046413"/>
          <p14:tracePt t="100756" x="6616700" y="3046413"/>
          <p14:tracePt t="100763" x="6624638" y="3046413"/>
          <p14:tracePt t="100771" x="6632575" y="3046413"/>
          <p14:tracePt t="100794" x="6640513" y="3046413"/>
          <p14:tracePt t="100824" x="6648450" y="3046413"/>
          <p14:tracePt t="100861" x="6656388" y="3046413"/>
          <p14:tracePt t="100884" x="6664325" y="3046413"/>
          <p14:tracePt t="100930" x="6672263" y="3046413"/>
          <p14:tracePt t="100959" x="6680200" y="3046413"/>
          <p14:tracePt t="101019" x="6696075" y="3046413"/>
          <p14:tracePt t="101041" x="6704013" y="3046413"/>
          <p14:tracePt t="101049" x="6711950" y="3046413"/>
          <p14:tracePt t="101072" x="6719888" y="3046413"/>
          <p14:tracePt t="101086" x="6727825" y="3046413"/>
          <p14:tracePt t="101110" x="6735763" y="3046413"/>
          <p14:tracePt t="101139" x="6743700" y="3046413"/>
          <p14:tracePt t="101206" x="6751638" y="3046413"/>
          <p14:tracePt t="101446" x="6759575" y="3046413"/>
          <p14:tracePt t="101454" x="6769100" y="3046413"/>
          <p14:tracePt t="101468" x="6816725" y="3046413"/>
          <p14:tracePt t="101470" x="6856413" y="3046413"/>
          <p14:tracePt t="101483" x="6896100" y="3046413"/>
          <p14:tracePt t="101484" x="6951663" y="3046413"/>
          <p14:tracePt t="101492" x="6999288" y="3046413"/>
          <p14:tracePt t="101499" x="7031038" y="3046413"/>
          <p14:tracePt t="101506" x="7062788" y="3046413"/>
          <p14:tracePt t="101521" x="7094538" y="3046413"/>
          <p14:tracePt t="101536" x="7102475" y="3046413"/>
          <p14:tracePt t="101544" x="7110413" y="3046413"/>
          <p14:tracePt t="101582" x="7118350" y="3046413"/>
          <p14:tracePt t="101611" x="7126288" y="3046413"/>
          <p14:tracePt t="101619" x="7135813" y="3046413"/>
          <p14:tracePt t="101633" x="7135813" y="3038475"/>
          <p14:tracePt t="101641" x="7143750" y="3038475"/>
          <p14:tracePt t="101649" x="7167563" y="3038475"/>
          <p14:tracePt t="101665" x="7183438" y="3038475"/>
          <p14:tracePt t="101671" x="7191375" y="3030538"/>
          <p14:tracePt t="101680" x="7207250" y="3030538"/>
          <p14:tracePt t="101695" x="7231063" y="3022600"/>
          <p14:tracePt t="101702" x="7246938" y="3022600"/>
          <p14:tracePt t="101709" x="7262813" y="3022600"/>
          <p14:tracePt t="101716" x="7270750" y="3014663"/>
          <p14:tracePt t="101724" x="7286625" y="3014663"/>
          <p14:tracePt t="101731" x="7294563" y="3014663"/>
          <p14:tracePt t="101739" x="7310438" y="3014663"/>
          <p14:tracePt t="101746" x="7334250" y="3014663"/>
          <p14:tracePt t="101762" x="7358063" y="3014663"/>
          <p14:tracePt t="101768" x="7381875" y="3014663"/>
          <p14:tracePt t="101777" x="7397750" y="3014663"/>
          <p14:tracePt t="101784" x="7421563" y="3014663"/>
          <p14:tracePt t="101791" x="7445375" y="3014663"/>
          <p14:tracePt t="101799" x="7461250" y="3014663"/>
          <p14:tracePt t="101816" x="7477125" y="3014663"/>
          <p14:tracePt t="101821" x="7502525" y="3014663"/>
          <p14:tracePt t="101822" x="7518400" y="3014663"/>
          <p14:tracePt t="101830" x="7534275" y="3014663"/>
          <p14:tracePt t="101836" x="7542213" y="3014663"/>
          <p14:tracePt t="101852" x="7550150" y="3014663"/>
          <p14:tracePt t="101866" x="7566025" y="3014663"/>
          <p14:tracePt t="101874" x="7573963" y="3014663"/>
          <p14:tracePt t="101911" x="7581900" y="3014663"/>
          <p14:tracePt t="101941" x="7589838" y="3014663"/>
          <p14:tracePt t="101956" x="7597775" y="3014663"/>
          <p14:tracePt t="101971" x="7605713" y="3014663"/>
          <p14:tracePt t="101972" x="7613650" y="3022600"/>
          <p14:tracePt t="101979" x="7637463" y="3022600"/>
          <p14:tracePt t="101986" x="7653338" y="3030538"/>
          <p14:tracePt t="101994" x="7677150" y="3030538"/>
          <p14:tracePt t="102001" x="7700963" y="3038475"/>
          <p14:tracePt t="102025" x="7748588" y="3046413"/>
          <p14:tracePt t="102040" x="7820025" y="3046413"/>
          <p14:tracePt t="102046" x="7843838" y="3054350"/>
          <p14:tracePt t="102054" x="7859713" y="3054350"/>
          <p14:tracePt t="102062" x="7869238" y="3054350"/>
          <p14:tracePt t="102069" x="7885113" y="3062288"/>
          <p14:tracePt t="102091" x="7893050" y="3062288"/>
          <p14:tracePt t="102557" x="0" y="0"/>
        </p14:tracePtLst>
        <p14:tracePtLst>
          <p14:tracePt t="128646" x="7397750" y="3173413"/>
          <p14:tracePt t="128734" x="7397750" y="3181350"/>
          <p14:tracePt t="128749" x="7397750" y="3189288"/>
          <p14:tracePt t="128757" x="7397750" y="3197225"/>
          <p14:tracePt t="128764" x="7397750" y="3205163"/>
          <p14:tracePt t="128779" x="7397750" y="3228975"/>
          <p14:tracePt t="128787" x="7397750" y="3236913"/>
          <p14:tracePt t="128794" x="7397750" y="3244850"/>
          <p14:tracePt t="128801" x="7397750" y="3262313"/>
          <p14:tracePt t="128809" x="7397750" y="3270250"/>
          <p14:tracePt t="128816" x="7397750" y="3286125"/>
          <p14:tracePt t="128824" x="7397750" y="3294063"/>
          <p14:tracePt t="128847" x="7405688" y="3309938"/>
          <p14:tracePt t="128847" x="7413625" y="3325813"/>
          <p14:tracePt t="128861" x="7413625" y="3341688"/>
          <p14:tracePt t="128869" x="7421563" y="3357563"/>
          <p14:tracePt t="128893" x="7445375" y="3405188"/>
          <p14:tracePt t="128899" x="7453313" y="3429000"/>
          <p14:tracePt t="128908" x="7461250" y="3436938"/>
          <p14:tracePt t="128915" x="7461250" y="3452813"/>
          <p14:tracePt t="128921" x="7453313" y="3500438"/>
          <p14:tracePt t="128937" x="7405688" y="3532188"/>
          <p14:tracePt t="128944" x="7350125" y="3587750"/>
          <p14:tracePt t="128945" x="7294563" y="3636963"/>
          <p14:tracePt t="128960" x="7151688" y="3724275"/>
          <p14:tracePt t="128967" x="7015163" y="3795713"/>
          <p14:tracePt t="128974" x="6896100" y="3859213"/>
          <p14:tracePt t="128982" x="6735763" y="3914775"/>
          <p14:tracePt t="128997" x="6505575" y="3963988"/>
          <p14:tracePt t="129011" x="6289675" y="4003675"/>
          <p14:tracePt t="129012" x="6194425" y="4011613"/>
          <p14:tracePt t="129019" x="6067425" y="4019550"/>
          <p14:tracePt t="129027" x="5922963" y="4043363"/>
          <p14:tracePt t="129034" x="5756275" y="4067175"/>
          <p14:tracePt t="129049" x="5619750" y="4075113"/>
          <p14:tracePt t="129057" x="5284788" y="4122738"/>
          <p14:tracePt t="129065" x="5046663" y="4178300"/>
          <p14:tracePt t="129072" x="4902200" y="4210050"/>
          <p14:tracePt t="129079" x="4648200" y="4265613"/>
          <p14:tracePt t="129087" x="4416425" y="4314825"/>
          <p14:tracePt t="129102" x="4168775" y="4362450"/>
          <p14:tracePt t="129117" x="3843338" y="4402138"/>
          <p14:tracePt t="129124" x="3746500" y="4418013"/>
          <p14:tracePt t="129132" x="3651250" y="4425950"/>
          <p14:tracePt t="129140" x="3587750" y="4433888"/>
          <p14:tracePt t="129147" x="3500438" y="4449763"/>
          <p14:tracePt t="129154" x="3443288" y="4457700"/>
          <p14:tracePt t="129170" x="3363913" y="4465638"/>
          <p14:tracePt t="129170" x="3284538" y="4473575"/>
          <p14:tracePt t="129184" x="3228975" y="4481513"/>
          <p14:tracePt t="129185" x="3165475" y="4497388"/>
          <p14:tracePt t="129192" x="3125788" y="4497388"/>
          <p14:tracePt t="129199" x="3076575" y="4505325"/>
          <p14:tracePt t="129221" x="3052763" y="4505325"/>
          <p14:tracePt t="129222" x="3021013" y="4505325"/>
          <p14:tracePt t="129223" x="2997200" y="4505325"/>
          <p14:tracePt t="129236" x="2973388" y="4513263"/>
          <p14:tracePt t="129237" x="2965450" y="4513263"/>
          <p14:tracePt t="129245" x="2949575" y="4513263"/>
          <p14:tracePt t="129252" x="2917825" y="4513263"/>
          <p14:tracePt t="129260" x="2894013" y="4513263"/>
          <p14:tracePt t="129267" x="2862263" y="4513263"/>
          <p14:tracePt t="129274" x="2822575" y="4513263"/>
          <p14:tracePt t="129290" x="2733675" y="4513263"/>
          <p14:tracePt t="129297" x="2678113" y="4513263"/>
          <p14:tracePt t="129304" x="2630488" y="4513263"/>
          <p14:tracePt t="129312" x="2598738" y="4513263"/>
          <p14:tracePt t="129319" x="2543175" y="4513263"/>
          <p14:tracePt t="129327" x="2487613" y="4513263"/>
          <p14:tracePt t="129349" x="2400300" y="4513263"/>
          <p14:tracePt t="129356" x="2366963" y="4513263"/>
          <p14:tracePt t="129365" x="2311400" y="4513263"/>
          <p14:tracePt t="129371" x="2279650" y="4513263"/>
          <p14:tracePt t="129387" x="2263775" y="4513263"/>
          <p14:tracePt t="129395" x="2247900" y="4513263"/>
          <p14:tracePt t="129395" x="2224088" y="4513263"/>
          <p14:tracePt t="129401" x="2208213" y="4513263"/>
          <p14:tracePt t="129410" x="2200275" y="4513263"/>
          <p14:tracePt t="129417" x="2192338" y="4513263"/>
          <p14:tracePt t="129424" x="2176463" y="4513263"/>
          <p14:tracePt t="129432" x="2168525" y="4513263"/>
          <p14:tracePt t="129461" x="2160588" y="4513263"/>
          <p14:tracePt t="129470" x="2152650" y="4513263"/>
          <p14:tracePt t="129566" x="2160588" y="4513263"/>
          <p14:tracePt t="129575" x="2176463" y="4513263"/>
          <p14:tracePt t="129577" x="2184400" y="4521200"/>
          <p14:tracePt t="129590" x="2224088" y="4521200"/>
          <p14:tracePt t="129604" x="2247900" y="4529138"/>
          <p14:tracePt t="129605" x="2271713" y="4537075"/>
          <p14:tracePt t="129620" x="2335213" y="4537075"/>
          <p14:tracePt t="129620" x="2374900" y="4545013"/>
          <p14:tracePt t="129627" x="2432050" y="4545013"/>
          <p14:tracePt t="129634" x="2463800" y="4545013"/>
          <p14:tracePt t="129642" x="2495550" y="4545013"/>
          <p14:tracePt t="129649" x="2551113" y="4545013"/>
          <p14:tracePt t="129664" x="2606675" y="4545013"/>
          <p14:tracePt t="129673" x="2693988" y="4545013"/>
          <p14:tracePt t="129679" x="2725738" y="4545013"/>
          <p14:tracePt t="129687" x="2751138" y="4545013"/>
          <p14:tracePt t="129694" x="2774950" y="4545013"/>
          <p14:tracePt t="129702" x="2798763" y="4545013"/>
          <p14:tracePt t="129717" x="2806700" y="4552950"/>
          <p14:tracePt t="129732" x="2822575" y="4552950"/>
          <p14:tracePt t="129740" x="2846388" y="4552950"/>
          <p14:tracePt t="129741" x="2878138" y="4560888"/>
          <p14:tracePt t="129747" x="2894013" y="4568825"/>
          <p14:tracePt t="129754" x="2901950" y="4568825"/>
          <p14:tracePt t="129770" x="2917825" y="4568825"/>
          <p14:tracePt t="129777" x="2941638" y="4576763"/>
          <p14:tracePt t="129792" x="2949575" y="4576763"/>
          <p14:tracePt t="129794" x="2965450" y="4576763"/>
          <p14:tracePt t="129799" x="2973388" y="4576763"/>
          <p14:tracePt t="129806" x="2981325" y="4576763"/>
          <p14:tracePt t="129814" x="2997200" y="4584700"/>
          <p14:tracePt t="129829" x="3021013" y="4584700"/>
          <p14:tracePt t="129830" x="3036888" y="4584700"/>
          <p14:tracePt t="129837" x="3060700" y="4584700"/>
          <p14:tracePt t="129844" x="3068638" y="4584700"/>
          <p14:tracePt t="129852" x="3084513" y="4584700"/>
          <p14:tracePt t="129860" x="3100388" y="4584700"/>
          <p14:tracePt t="129867" x="3117850" y="4584700"/>
          <p14:tracePt t="129875" x="3141663" y="4584700"/>
          <p14:tracePt t="129893" x="3165475" y="4584700"/>
          <p14:tracePt t="129897" x="3173413" y="4584700"/>
          <p14:tracePt t="129905" x="3189288" y="4584700"/>
          <p14:tracePt t="129919" x="3197225" y="4584700"/>
          <p14:tracePt t="129944" x="3205163" y="4584700"/>
          <p14:tracePt t="129957" x="3213100" y="4584700"/>
          <p14:tracePt t="129959" x="3221038" y="4584700"/>
          <p14:tracePt t="129987" x="3228975" y="4584700"/>
          <p14:tracePt t="130018" x="3244850" y="4584700"/>
          <p14:tracePt t="130024" x="3252788" y="4584700"/>
          <p14:tracePt t="130032" x="3268663" y="4592638"/>
          <p14:tracePt t="130040" x="3284538" y="4592638"/>
          <p14:tracePt t="130055" x="3292475" y="4592638"/>
          <p14:tracePt t="130070" x="3348038" y="4608513"/>
          <p14:tracePt t="130070" x="3411538" y="4608513"/>
          <p14:tracePt t="130077" x="3467100" y="4616450"/>
          <p14:tracePt t="130084" x="3516313" y="4616450"/>
          <p14:tracePt t="130093" x="3579813" y="4616450"/>
          <p14:tracePt t="130099" x="3619500" y="4616450"/>
          <p14:tracePt t="130114" x="3675063" y="4616450"/>
          <p14:tracePt t="130115" x="3730625" y="4616450"/>
          <p14:tracePt t="130123" x="3778250" y="4616450"/>
          <p14:tracePt t="130129" x="3825875" y="4616450"/>
          <p14:tracePt t="130137" x="3867150" y="4616450"/>
          <p14:tracePt t="130144" x="3890963" y="4616450"/>
          <p14:tracePt t="130152" x="3914775" y="4616450"/>
          <p14:tracePt t="130167" x="3938588" y="4616450"/>
          <p14:tracePt t="130182" x="3970338" y="4608513"/>
          <p14:tracePt t="130183" x="3978275" y="4608513"/>
          <p14:tracePt t="130190" x="3986213" y="4608513"/>
          <p14:tracePt t="130205" x="3994150" y="4608513"/>
          <p14:tracePt t="130354" x="4002088" y="4608513"/>
          <p14:tracePt t="130400" x="4010025" y="4608513"/>
          <p14:tracePt t="130415" x="4017963" y="4608513"/>
          <p14:tracePt t="130505" x="4025900" y="4608513"/>
          <p14:tracePt t="130647" x="4010025" y="4608513"/>
          <p14:tracePt t="130654" x="4002088" y="4608513"/>
          <p14:tracePt t="130662" x="3978275" y="4616450"/>
          <p14:tracePt t="130669" x="3962400" y="4616450"/>
          <p14:tracePt t="130677" x="3946525" y="4624388"/>
          <p14:tracePt t="130684" x="3906838" y="4633913"/>
          <p14:tracePt t="130692" x="3890963" y="4633913"/>
          <p14:tracePt t="130699" x="3867150" y="4633913"/>
          <p14:tracePt t="130707" x="3843338" y="4633913"/>
          <p14:tracePt t="130714" x="3810000" y="4633913"/>
          <p14:tracePt t="130729" x="3778250" y="4633913"/>
          <p14:tracePt t="130736" x="3746500" y="4633913"/>
          <p14:tracePt t="130737" x="3698875" y="4633913"/>
          <p14:tracePt t="130744" x="3675063" y="4624388"/>
          <p14:tracePt t="130752" x="3651250" y="4624388"/>
          <p14:tracePt t="130759" x="3611563" y="4616450"/>
          <p14:tracePt t="130775" x="3524250" y="4616450"/>
          <p14:tracePt t="130784" x="3459163" y="4616450"/>
          <p14:tracePt t="130789" x="3427413" y="4616450"/>
          <p14:tracePt t="130796" x="3371850" y="4616450"/>
          <p14:tracePt t="130804" x="3308350" y="4608513"/>
          <p14:tracePt t="130812" x="3252788" y="4608513"/>
          <p14:tracePt t="130819" x="3205163" y="4608513"/>
          <p14:tracePt t="130835" x="3084513" y="4608513"/>
          <p14:tracePt t="130843" x="3028950" y="4608513"/>
          <p14:tracePt t="130849" x="2981325" y="4608513"/>
          <p14:tracePt t="130857" x="2941638" y="4608513"/>
          <p14:tracePt t="130864" x="2901950" y="4608513"/>
          <p14:tracePt t="130872" x="2870200" y="4608513"/>
          <p14:tracePt t="130891" x="2759075" y="4592638"/>
          <p14:tracePt t="130901" x="2733675" y="4592638"/>
          <p14:tracePt t="130902" x="2709863" y="4592638"/>
          <p14:tracePt t="130910" x="2693988" y="4592638"/>
          <p14:tracePt t="130917" x="2678113" y="4592638"/>
          <p14:tracePt t="130924" x="2662238" y="4592638"/>
          <p14:tracePt t="130940" x="2622550" y="4592638"/>
          <p14:tracePt t="130955" x="2582863" y="4592638"/>
          <p14:tracePt t="130962" x="2559050" y="4592638"/>
          <p14:tracePt t="130970" x="2535238" y="4592638"/>
          <p14:tracePt t="130976" x="2503488" y="4592638"/>
          <p14:tracePt t="130984" x="2471738" y="4592638"/>
          <p14:tracePt t="130992" x="2447925" y="4592638"/>
          <p14:tracePt t="131000" x="2432050" y="4592638"/>
          <p14:tracePt t="131014" x="2416175" y="4592638"/>
          <p14:tracePt t="131015" x="2400300" y="4592638"/>
          <p14:tracePt t="131023" x="2384425" y="4592638"/>
          <p14:tracePt t="131029" x="2366963" y="4592638"/>
          <p14:tracePt t="131044" x="2359025" y="4592638"/>
          <p14:tracePt t="131045" x="2359025" y="4600575"/>
          <p14:tracePt t="131059" x="2351088" y="4600575"/>
          <p14:tracePt t="131076" x="2343150" y="4600575"/>
          <p14:tracePt t="131082" x="2335213" y="4600575"/>
          <p14:tracePt t="131787" x="2366963" y="4560888"/>
          <p14:tracePt t="131788" x="2424113" y="4505325"/>
          <p14:tracePt t="131794" x="2471738" y="4457700"/>
          <p14:tracePt t="131802" x="2511425" y="4418013"/>
          <p14:tracePt t="131810" x="2559050" y="4370388"/>
          <p14:tracePt t="131817" x="2598738" y="4306888"/>
          <p14:tracePt t="131825" x="2622550" y="4281488"/>
          <p14:tracePt t="131833" x="2630488" y="4265613"/>
          <p14:tracePt t="131849" x="2638425" y="4249738"/>
          <p14:tracePt t="131857" x="2638425" y="4241800"/>
          <p14:tracePt t="131862" x="2638425" y="4233863"/>
          <p14:tracePt t="131924" x="2638425" y="4225925"/>
          <p14:tracePt t="131982" x="2638425" y="4217988"/>
          <p14:tracePt t="132012" x="2638425" y="4210050"/>
          <p14:tracePt t="132013" x="2638425" y="4202113"/>
          <p14:tracePt t="132019" x="2638425" y="4194175"/>
          <p14:tracePt t="132237" x="2638425" y="4202113"/>
          <p14:tracePt t="132238" x="2638425" y="4210050"/>
          <p14:tracePt t="132244" x="2646363" y="4217988"/>
          <p14:tracePt t="132251" x="2646363" y="4225925"/>
          <p14:tracePt t="132275" x="2646363" y="4233863"/>
          <p14:tracePt t="132275" x="2654300" y="4249738"/>
          <p14:tracePt t="132289" x="2654300" y="4257675"/>
          <p14:tracePt t="132297" x="2662238" y="4273550"/>
          <p14:tracePt t="132304" x="2670175" y="4273550"/>
          <p14:tracePt t="132312" x="2670175" y="4281488"/>
          <p14:tracePt t="132357" x="2678113" y="4281488"/>
          <p14:tracePt t="132387" x="2678113" y="4291013"/>
          <p14:tracePt t="133640" x="2693988" y="4298950"/>
          <p14:tracePt t="133647" x="2725738" y="4306888"/>
          <p14:tracePt t="133654" x="2774950" y="4322763"/>
          <p14:tracePt t="133662" x="2846388" y="4338638"/>
          <p14:tracePt t="133678" x="3044825" y="4402138"/>
          <p14:tracePt t="133684" x="3213100" y="4433888"/>
          <p14:tracePt t="133692" x="3363913" y="4465638"/>
          <p14:tracePt t="133700" x="3548063" y="4489450"/>
          <p14:tracePt t="133707" x="3754438" y="4529138"/>
          <p14:tracePt t="133715" x="3962400" y="4552950"/>
          <p14:tracePt t="133729" x="4210050" y="4576763"/>
          <p14:tracePt t="133730" x="4440238" y="4616450"/>
          <p14:tracePt t="133737" x="4703763" y="4624388"/>
          <p14:tracePt t="133744" x="4878388" y="4624388"/>
          <p14:tracePt t="133753" x="5062538" y="4641850"/>
          <p14:tracePt t="133759" x="5229225" y="4641850"/>
          <p14:tracePt t="133774" x="5349875" y="4641850"/>
          <p14:tracePt t="133775" x="5437188" y="4641850"/>
          <p14:tracePt t="133791" x="5548313" y="4641850"/>
          <p14:tracePt t="133797" x="5580063" y="4633913"/>
          <p14:tracePt t="133804" x="5595938" y="4624388"/>
          <p14:tracePt t="133827" x="5603875" y="4624388"/>
          <p14:tracePt t="133835" x="5619750" y="4616450"/>
          <p14:tracePt t="133842" x="5619750" y="4608513"/>
          <p14:tracePt t="133849" x="5627688" y="4600575"/>
          <p14:tracePt t="133857" x="5635625" y="4600575"/>
          <p14:tracePt t="133865" x="5635625" y="4592638"/>
          <p14:tracePt t="133879" x="5643563" y="4584700"/>
          <p14:tracePt t="133887" x="5659438" y="4576763"/>
          <p14:tracePt t="133906" x="5676900" y="4560888"/>
          <p14:tracePt t="133909" x="5684838" y="4545013"/>
          <p14:tracePt t="133917" x="5692775" y="4537075"/>
          <p14:tracePt t="133924" x="5708650" y="4521200"/>
          <p14:tracePt t="133941" x="5724525" y="4505325"/>
          <p14:tracePt t="133954" x="5724525" y="4489450"/>
          <p14:tracePt t="133955" x="5732463" y="4489450"/>
          <p14:tracePt t="133962" x="5740400" y="4473575"/>
          <p14:tracePt t="133977" x="5740400" y="4465638"/>
          <p14:tracePt t="133992" x="5740400" y="4457700"/>
          <p14:tracePt t="134007" x="5740400" y="4441825"/>
          <p14:tracePt t="134014" x="5732463" y="4441825"/>
          <p14:tracePt t="134022" x="5708650" y="4433888"/>
          <p14:tracePt t="134029" x="5684838" y="4425950"/>
          <p14:tracePt t="134044" x="5651500" y="4410075"/>
          <p14:tracePt t="134045" x="5603875" y="4402138"/>
          <p14:tracePt t="134052" x="5540375" y="4394200"/>
          <p14:tracePt t="134067" x="5445125" y="4386263"/>
          <p14:tracePt t="134074" x="5381625" y="4378325"/>
          <p14:tracePt t="134082" x="5300663" y="4378325"/>
          <p14:tracePt t="134089" x="5229225" y="4378325"/>
          <p14:tracePt t="134097" x="5165725" y="4378325"/>
          <p14:tracePt t="134104" x="5102225" y="4378325"/>
          <p14:tracePt t="134112" x="5022850" y="4394200"/>
          <p14:tracePt t="134120" x="4967288" y="4402138"/>
          <p14:tracePt t="134126" x="4918075" y="4410075"/>
          <p14:tracePt t="134134" x="4878388" y="4410075"/>
          <p14:tracePt t="134142" x="4862513" y="4410075"/>
          <p14:tracePt t="134149" x="4830763" y="4410075"/>
          <p14:tracePt t="134165" x="4822825" y="4410075"/>
          <p14:tracePt t="134232" x="4814888" y="4410075"/>
          <p14:tracePt t="134240" x="4806950" y="4410075"/>
          <p14:tracePt t="134322" x="4799013" y="4410075"/>
          <p14:tracePt t="134337" x="4799013" y="4402138"/>
          <p14:tracePt t="134344" x="4799013" y="4394200"/>
          <p14:tracePt t="134353" x="4791075" y="4394200"/>
          <p14:tracePt t="134396" x="4791075" y="4386263"/>
          <p14:tracePt t="135124" x="4806950" y="4386263"/>
          <p14:tracePt t="135132" x="4830763" y="4386263"/>
          <p14:tracePt t="135139" x="4854575" y="4378325"/>
          <p14:tracePt t="135155" x="4902200" y="4370388"/>
          <p14:tracePt t="135156" x="4951413" y="4362450"/>
          <p14:tracePt t="135163" x="5006975" y="4346575"/>
          <p14:tracePt t="135177" x="5086350" y="4330700"/>
          <p14:tracePt t="135185" x="5110163" y="4330700"/>
          <p14:tracePt t="135192" x="5133975" y="4322763"/>
          <p14:tracePt t="135207" x="5141913" y="4322763"/>
          <p14:tracePt t="135379" x="5133975" y="4322763"/>
          <p14:tracePt t="135396" x="5133975" y="4330700"/>
          <p14:tracePt t="135402" x="5126038" y="4330700"/>
          <p14:tracePt t="135410" x="5118100" y="4330700"/>
          <p14:tracePt t="135417" x="5110163" y="4338638"/>
          <p14:tracePt t="135424" x="5102225" y="4338638"/>
          <p14:tracePt t="135439" x="5094288" y="4338638"/>
          <p14:tracePt t="135447" x="5086350" y="4346575"/>
          <p14:tracePt t="135455" x="5078413" y="4354513"/>
          <p14:tracePt t="135462" x="5070475" y="4354513"/>
          <p14:tracePt t="135469" x="5062538" y="4354513"/>
          <p14:tracePt t="135477" x="5054600" y="4354513"/>
          <p14:tracePt t="135485" x="5046663" y="4354513"/>
          <p14:tracePt t="135507" x="5022850" y="4362450"/>
          <p14:tracePt t="135514" x="5022850" y="4370388"/>
          <p14:tracePt t="135522" x="5014913" y="4370388"/>
          <p14:tracePt t="135545" x="4999038" y="4370388"/>
          <p14:tracePt t="135566" x="4999038" y="4378325"/>
          <p14:tracePt t="135567" x="4991100" y="4378325"/>
          <p14:tracePt t="135589" x="4983163" y="4386263"/>
          <p14:tracePt t="135620" x="4975225" y="4386263"/>
          <p14:tracePt t="136736" x="4967288" y="4386263"/>
          <p14:tracePt t="136745" x="4943475" y="4410075"/>
          <p14:tracePt t="136752" x="4878388" y="4449763"/>
          <p14:tracePt t="136759" x="4814888" y="4497388"/>
          <p14:tracePt t="136774" x="4656138" y="4584700"/>
          <p14:tracePt t="136782" x="4576763" y="4633913"/>
          <p14:tracePt t="136789" x="4511675" y="4665663"/>
          <p14:tracePt t="136797" x="4432300" y="4705350"/>
          <p14:tracePt t="136804" x="4352925" y="4737100"/>
          <p14:tracePt t="136826" x="4273550" y="4768850"/>
          <p14:tracePt t="136842" x="4200525" y="4784725"/>
          <p14:tracePt t="136843" x="4057650" y="4824413"/>
          <p14:tracePt t="136843" x="4025900" y="4832350"/>
          <p14:tracePt t="136857" x="3906838" y="4840288"/>
          <p14:tracePt t="136872" x="3883025" y="4848225"/>
          <p14:tracePt t="136873" x="3851275" y="4848225"/>
          <p14:tracePt t="136879" x="3833813" y="4848225"/>
          <p14:tracePt t="136887" x="3810000" y="4848225"/>
          <p14:tracePt t="136902" x="3778250" y="4848225"/>
          <p14:tracePt t="136909" x="3754438" y="4848225"/>
          <p14:tracePt t="136917" x="3738563" y="4840288"/>
          <p14:tracePt t="136924" x="3706813" y="4832350"/>
          <p14:tracePt t="136939" x="3683000" y="4832350"/>
          <p14:tracePt t="136947" x="3635375" y="4824413"/>
          <p14:tracePt t="136947" x="3587750" y="4808538"/>
          <p14:tracePt t="136954" x="3532188" y="4784725"/>
          <p14:tracePt t="136962" x="3476625" y="4760913"/>
          <p14:tracePt t="136970" x="3411538" y="4729163"/>
          <p14:tracePt t="136977" x="3340100" y="4697413"/>
          <p14:tracePt t="136992" x="3260725" y="4657725"/>
          <p14:tracePt t="137007" x="3133725" y="4552950"/>
          <p14:tracePt t="137008" x="3068638" y="4513263"/>
          <p14:tracePt t="137014" x="3005138" y="4457700"/>
          <p14:tracePt t="137021" x="2957513" y="4425950"/>
          <p14:tracePt t="137030" x="2917825" y="4386263"/>
          <p14:tracePt t="137037" x="2894013" y="4370388"/>
          <p14:tracePt t="137044" x="2862263" y="4346575"/>
          <p14:tracePt t="137059" x="2846388" y="4330700"/>
          <p14:tracePt t="137060" x="2830513" y="4306888"/>
          <p14:tracePt t="137067" x="2814638" y="4291013"/>
          <p14:tracePt t="137075" x="2814638" y="4281488"/>
          <p14:tracePt t="137081" x="2814638" y="4265613"/>
          <p14:tracePt t="137096" x="2806700" y="4257675"/>
          <p14:tracePt t="137104" x="2806700" y="4233863"/>
          <p14:tracePt t="137112" x="2806700" y="4217988"/>
          <p14:tracePt t="137113" x="2806700" y="4194175"/>
          <p14:tracePt t="137120" x="2806700" y="4170363"/>
          <p14:tracePt t="137127" x="2806700" y="4146550"/>
          <p14:tracePt t="137134" x="2806700" y="4122738"/>
          <p14:tracePt t="137141" x="2806700" y="4090988"/>
          <p14:tracePt t="137157" x="2806700" y="4059238"/>
          <p14:tracePt t="137171" x="2806700" y="4019550"/>
          <p14:tracePt t="137173" x="2806700" y="3995738"/>
          <p14:tracePt t="137179" x="2806700" y="3963988"/>
          <p14:tracePt t="137189" x="2806700" y="3948113"/>
          <p14:tracePt t="137194" x="2806700" y="3930650"/>
          <p14:tracePt t="137202" x="2814638" y="3922713"/>
          <p14:tracePt t="137217" x="2838450" y="3898900"/>
          <p14:tracePt t="137232" x="2862263" y="3890963"/>
          <p14:tracePt t="137239" x="2886075" y="3883025"/>
          <p14:tracePt t="137248" x="2886075" y="3875088"/>
          <p14:tracePt t="137256" x="2901950" y="3875088"/>
          <p14:tracePt t="137270" x="2909888" y="3875088"/>
          <p14:tracePt t="137270" x="2925763" y="3875088"/>
          <p14:tracePt t="137277" x="2965450" y="3875088"/>
          <p14:tracePt t="137284" x="2989263" y="3883025"/>
          <p14:tracePt t="137291" x="3028950" y="3898900"/>
          <p14:tracePt t="137301" x="3068638" y="3922713"/>
          <p14:tracePt t="137307" x="3109913" y="3930650"/>
          <p14:tracePt t="137314" x="3141663" y="3948113"/>
          <p14:tracePt t="137338" x="3221038" y="4003675"/>
          <p14:tracePt t="137344" x="3244850" y="4011613"/>
          <p14:tracePt t="137352" x="3260725" y="4019550"/>
          <p14:tracePt t="137359" x="3284538" y="4043363"/>
          <p14:tracePt t="137386" x="3316288" y="4067175"/>
          <p14:tracePt t="137390" x="3332163" y="4067175"/>
          <p14:tracePt t="137397" x="3355975" y="4083050"/>
          <p14:tracePt t="137404" x="3379788" y="4098925"/>
          <p14:tracePt t="137413" x="3387725" y="4098925"/>
          <p14:tracePt t="137427" x="3395663" y="4098925"/>
          <p14:tracePt t="137443" x="3403600" y="4098925"/>
          <p14:tracePt t="137464" x="3411538" y="4098925"/>
          <p14:tracePt t="137472" x="3411538" y="4106863"/>
          <p14:tracePt t="137480" x="3419475" y="4106863"/>
          <p14:tracePt t="137510" x="3427413" y="4114800"/>
          <p14:tracePt t="137511" x="3435350" y="4114800"/>
          <p14:tracePt t="137517" x="3443288" y="4114800"/>
          <p14:tracePt t="137547" x="3443288" y="4122738"/>
          <p14:tracePt t="137562" x="3459163" y="4138613"/>
          <p14:tracePt t="137570" x="3476625" y="4146550"/>
          <p14:tracePt t="137577" x="3500438" y="4178300"/>
          <p14:tracePt t="137584" x="3516313" y="4186238"/>
          <p14:tracePt t="137592" x="3540125" y="4217988"/>
          <p14:tracePt t="137600" x="3563938" y="4225925"/>
          <p14:tracePt t="137607" x="3579813" y="4241800"/>
          <p14:tracePt t="137614" x="3595688" y="4249738"/>
          <p14:tracePt t="137621" x="3603625" y="4249738"/>
          <p14:tracePt t="137637" x="3611563" y="4257675"/>
          <p14:tracePt t="137652" x="3619500" y="4257675"/>
          <p14:tracePt t="137674" x="3627438" y="4257675"/>
          <p14:tracePt t="137721" x="3643313" y="4257675"/>
          <p14:tracePt t="137727" x="3651250" y="4257675"/>
          <p14:tracePt t="137742" x="3659188" y="4257675"/>
          <p14:tracePt t="137749" x="3667125" y="4249738"/>
          <p14:tracePt t="137756" x="3675063" y="4249738"/>
          <p14:tracePt t="137771" x="3683000" y="4241800"/>
          <p14:tracePt t="137772" x="3698875" y="4241800"/>
          <p14:tracePt t="137779" x="3706813" y="4233863"/>
          <p14:tracePt t="137787" x="3714750" y="4225925"/>
          <p14:tracePt t="137794" x="3730625" y="4225925"/>
          <p14:tracePt t="137802" x="3754438" y="4217988"/>
          <p14:tracePt t="137809" x="3762375" y="4210050"/>
          <p14:tracePt t="137824" x="3770313" y="4210050"/>
          <p14:tracePt t="137839" x="3778250" y="4210050"/>
          <p14:tracePt t="137840" x="3786188" y="4210050"/>
          <p14:tracePt t="137846" x="3794125" y="4202113"/>
          <p14:tracePt t="137870" x="3802063" y="4202113"/>
          <p14:tracePt t="137876" x="3810000" y="4194175"/>
          <p14:tracePt t="137902" x="3817938" y="4194175"/>
          <p14:tracePt t="137907" x="3817938" y="4186238"/>
          <p14:tracePt t="137914" x="3825875" y="4186238"/>
          <p14:tracePt t="138117" x="3786188" y="4225925"/>
          <p14:tracePt t="138118" x="3762375" y="4257675"/>
          <p14:tracePt t="138119" x="3706813" y="4306888"/>
          <p14:tracePt t="138133" x="3500438" y="4529138"/>
          <p14:tracePt t="138140" x="3443288" y="4584700"/>
          <p14:tracePt t="138170" x="3363913" y="4673600"/>
          <p14:tracePt t="138171" x="3300413" y="4745038"/>
          <p14:tracePt t="138185" x="3276600" y="4760913"/>
          <p14:tracePt t="138192" x="3260725" y="4776788"/>
          <p14:tracePt t="138214" x="3260725" y="4784725"/>
          <p14:tracePt t="138229" x="3252788" y="4784725"/>
          <p14:tracePt t="138395" x="3260725" y="4784725"/>
          <p14:tracePt t="138402" x="3276600" y="4784725"/>
          <p14:tracePt t="138409" x="3284538" y="4784725"/>
          <p14:tracePt t="138417" x="3308350" y="4784725"/>
          <p14:tracePt t="138424" x="3340100" y="4784725"/>
          <p14:tracePt t="138433" x="3387725" y="4776788"/>
          <p14:tracePt t="138446" x="3443288" y="4776788"/>
          <p14:tracePt t="138447" x="3508375" y="4776788"/>
          <p14:tracePt t="138454" x="3571875" y="4768850"/>
          <p14:tracePt t="138462" x="3611563" y="4768850"/>
          <p14:tracePt t="138470" x="3659188" y="4760913"/>
          <p14:tracePt t="138477" x="3722688" y="4760913"/>
          <p14:tracePt t="138484" x="3754438" y="4752975"/>
          <p14:tracePt t="138492" x="3802063" y="4752975"/>
          <p14:tracePt t="138507" x="3833813" y="4752975"/>
          <p14:tracePt t="138508" x="3859213" y="4752975"/>
          <p14:tracePt t="138514" x="3883025" y="4752975"/>
          <p14:tracePt t="138522" x="3898900" y="4752975"/>
          <p14:tracePt t="138537" x="3930650" y="4752975"/>
          <p14:tracePt t="138537" x="3962400" y="4752975"/>
          <p14:tracePt t="138544" x="3994150" y="4745038"/>
          <p14:tracePt t="138552" x="4017963" y="4745038"/>
          <p14:tracePt t="138559" x="4049713" y="4737100"/>
          <p14:tracePt t="138567" x="4081463" y="4721225"/>
          <p14:tracePt t="138574" x="4113213" y="4713288"/>
          <p14:tracePt t="138583" x="4152900" y="4713288"/>
          <p14:tracePt t="138589" x="4184650" y="4705350"/>
          <p14:tracePt t="138604" x="4241800" y="4697413"/>
          <p14:tracePt t="138604" x="4281488" y="4697413"/>
          <p14:tracePt t="138611" x="4329113" y="4689475"/>
          <p14:tracePt t="138619" x="4392613" y="4689475"/>
          <p14:tracePt t="138627" x="4448175" y="4689475"/>
          <p14:tracePt t="138634" x="4487863" y="4689475"/>
          <p14:tracePt t="138642" x="4543425" y="4689475"/>
          <p14:tracePt t="138650" x="4608513" y="4689475"/>
          <p14:tracePt t="138672" x="4711700" y="4689475"/>
          <p14:tracePt t="138672" x="4767263" y="4681538"/>
          <p14:tracePt t="138680" x="4854575" y="4673600"/>
          <p14:tracePt t="138687" x="4894263" y="4665663"/>
          <p14:tracePt t="138694" x="4975225" y="4657725"/>
          <p14:tracePt t="138702" x="5038725" y="4649788"/>
          <p14:tracePt t="138717" x="5102225" y="4624388"/>
          <p14:tracePt t="138724" x="5149850" y="4616450"/>
          <p14:tracePt t="138725" x="5237163" y="4600575"/>
          <p14:tracePt t="138733" x="5300663" y="4592638"/>
          <p14:tracePt t="138739" x="5349875" y="4576763"/>
          <p14:tracePt t="138747" x="5405438" y="4560888"/>
          <p14:tracePt t="138762" x="5516563" y="4537075"/>
          <p14:tracePt t="138769" x="5548313" y="4529138"/>
          <p14:tracePt t="138777" x="5572125" y="4529138"/>
          <p14:tracePt t="138784" x="5595938" y="4529138"/>
          <p14:tracePt t="138792" x="5627688" y="4529138"/>
          <p14:tracePt t="138799" x="5659438" y="4529138"/>
          <p14:tracePt t="138807" x="5708650" y="4529138"/>
          <p14:tracePt t="138815" x="5748338" y="4529138"/>
          <p14:tracePt t="138822" x="5780088" y="4529138"/>
          <p14:tracePt t="138830" x="5819775" y="4529138"/>
          <p14:tracePt t="138837" x="5835650" y="4529138"/>
          <p14:tracePt t="138844" x="5867400" y="4529138"/>
          <p14:tracePt t="138852" x="5907088" y="4529138"/>
          <p14:tracePt t="138859" x="5930900" y="4529138"/>
          <p14:tracePt t="138874" x="5962650" y="4529138"/>
          <p14:tracePt t="138883" x="6010275" y="4521200"/>
          <p14:tracePt t="138907" x="6067425" y="4521200"/>
          <p14:tracePt t="138912" x="6083300" y="4521200"/>
          <p14:tracePt t="138919" x="6091238" y="4521200"/>
          <p14:tracePt t="138956" x="6115050" y="4521200"/>
          <p14:tracePt t="139003" x="6130925" y="4513263"/>
          <p14:tracePt t="139009" x="6130925" y="4497388"/>
          <p14:tracePt t="139018" x="6130925" y="4481513"/>
          <p14:tracePt t="139024" x="6130925" y="4465638"/>
          <p14:tracePt t="139040" x="6138863" y="4433888"/>
          <p14:tracePt t="139046" x="6138863" y="4402138"/>
          <p14:tracePt t="139062" x="6138863" y="4386263"/>
          <p14:tracePt t="139062" x="6138863" y="4362450"/>
          <p14:tracePt t="139069" x="6138863" y="4354513"/>
          <p14:tracePt t="139077" x="6138863" y="4322763"/>
          <p14:tracePt t="139092" x="6138863" y="4314825"/>
          <p14:tracePt t="139100" x="6122988" y="4291013"/>
          <p14:tracePt t="139107" x="6115050" y="4281488"/>
          <p14:tracePt t="139115" x="6115050" y="4273550"/>
          <p14:tracePt t="139122" x="6107113" y="4265613"/>
          <p14:tracePt t="139130" x="6099175" y="4257675"/>
          <p14:tracePt t="139137" x="6083300" y="4249738"/>
          <p14:tracePt t="139159" x="6075363" y="4249738"/>
          <p14:tracePt t="139167" x="6051550" y="4241800"/>
          <p14:tracePt t="139174" x="6043613" y="4241800"/>
          <p14:tracePt t="139182" x="6034088" y="4241800"/>
          <p14:tracePt t="139227" x="6018213" y="4241800"/>
          <p14:tracePt t="139229" x="5954713" y="4241800"/>
          <p14:tracePt t="139243" x="5859463" y="4217988"/>
          <p14:tracePt t="139249" x="5835650" y="4210050"/>
          <p14:tracePt t="139264" x="5780088" y="4194175"/>
          <p14:tracePt t="139280" x="5732463" y="4194175"/>
          <p14:tracePt t="139286" x="5716588" y="4186238"/>
          <p14:tracePt t="139294" x="5708650" y="4178300"/>
          <p14:tracePt t="139324" x="5700713" y="4178300"/>
          <p14:tracePt t="139362" x="5700713" y="4170363"/>
          <p14:tracePt t="139385" x="5692775" y="4170363"/>
          <p14:tracePt t="139391" x="5692775" y="4162425"/>
          <p14:tracePt t="139399" x="5692775" y="4154488"/>
          <p14:tracePt t="139407" x="5692775" y="4146550"/>
          <p14:tracePt t="139422" x="5692775" y="4130675"/>
          <p14:tracePt t="139436" x="5692775" y="4122738"/>
          <p14:tracePt t="139452" x="5692775" y="4114800"/>
          <p14:tracePt t="139571" x="5700713" y="4114800"/>
          <p14:tracePt t="139579" x="5708650" y="4114800"/>
          <p14:tracePt t="139587" x="5732463" y="4114800"/>
          <p14:tracePt t="139594" x="5748338" y="4114800"/>
          <p14:tracePt t="139609" x="5764213" y="4114800"/>
          <p14:tracePt t="139610" x="5780088" y="4114800"/>
          <p14:tracePt t="139617" x="5795963" y="4114800"/>
          <p14:tracePt t="139624" x="5811838" y="4114800"/>
          <p14:tracePt t="139632" x="5835650" y="4114800"/>
          <p14:tracePt t="139639" x="5851525" y="4114800"/>
          <p14:tracePt t="139647" x="5875338" y="4114800"/>
          <p14:tracePt t="139663" x="5922963" y="4114800"/>
          <p14:tracePt t="139669" x="5946775" y="4114800"/>
          <p14:tracePt t="139677" x="5954713" y="4114800"/>
          <p14:tracePt t="139685" x="5978525" y="4114800"/>
          <p14:tracePt t="139691" x="5986463" y="4114800"/>
          <p14:tracePt t="139702" x="6010275" y="4114800"/>
          <p14:tracePt t="139716" x="6043613" y="4106863"/>
          <p14:tracePt t="139729" x="6051550" y="4106863"/>
          <p14:tracePt t="139736" x="6067425" y="4106863"/>
          <p14:tracePt t="139744" x="6075363" y="4106863"/>
          <p14:tracePt t="139768" x="6091238" y="4106863"/>
          <p14:tracePt t="139775" x="6099175" y="4098925"/>
          <p14:tracePt t="139782" x="6122988" y="4098925"/>
          <p14:tracePt t="139784" x="6130925" y="4098925"/>
          <p14:tracePt t="139789" x="6162675" y="4098925"/>
          <p14:tracePt t="139797" x="6170613" y="4098925"/>
          <p14:tracePt t="139826" x="6186488" y="4098925"/>
          <p14:tracePt t="139835" x="6210300" y="4098925"/>
          <p14:tracePt t="139837" x="6226175" y="4106863"/>
          <p14:tracePt t="139842" x="6249988" y="4106863"/>
          <p14:tracePt t="139849" x="6265863" y="4114800"/>
          <p14:tracePt t="139857" x="6281738" y="4114800"/>
          <p14:tracePt t="139871" x="6289675" y="4122738"/>
          <p14:tracePt t="139872" x="6305550" y="4122738"/>
          <p14:tracePt t="139879" x="6313488" y="4122738"/>
          <p14:tracePt t="139894" x="6321425" y="4130675"/>
          <p14:tracePt t="139954" x="6321425" y="4138613"/>
          <p14:tracePt t="139969" x="6321425" y="4146550"/>
          <p14:tracePt t="139985" x="6321425" y="4162425"/>
          <p14:tracePt t="139999" x="6305550" y="4178300"/>
          <p14:tracePt t="140000" x="6289675" y="4194175"/>
          <p14:tracePt t="140003" x="6273800" y="4217988"/>
          <p14:tracePt t="140007" x="6242050" y="4257675"/>
          <p14:tracePt t="140015" x="6218238" y="4298950"/>
          <p14:tracePt t="140022" x="6194425" y="4338638"/>
          <p14:tracePt t="140030" x="6162675" y="4362450"/>
          <p14:tracePt t="140045" x="6115050" y="4418013"/>
          <p14:tracePt t="140059" x="6075363" y="4457700"/>
          <p14:tracePt t="140060" x="6059488" y="4481513"/>
          <p14:tracePt t="140067" x="6026150" y="4497388"/>
          <p14:tracePt t="140074" x="6010275" y="4521200"/>
          <p14:tracePt t="140082" x="5994400" y="4529138"/>
          <p14:tracePt t="140097" x="5954713" y="4560888"/>
          <p14:tracePt t="140111" x="5930900" y="4576763"/>
          <p14:tracePt t="140113" x="5907088" y="4592638"/>
          <p14:tracePt t="140119" x="5891213" y="4608513"/>
          <p14:tracePt t="140127" x="5875338" y="4616450"/>
          <p14:tracePt t="140135" x="5859463" y="4624388"/>
          <p14:tracePt t="140142" x="5851525" y="4633913"/>
          <p14:tracePt t="140149" x="5851525" y="4641850"/>
          <p14:tracePt t="140156" x="5835650" y="4641850"/>
          <p14:tracePt t="140172" x="5827713" y="4649788"/>
          <p14:tracePt t="140187" x="5819775" y="4649788"/>
          <p14:tracePt t="140209" x="5811838" y="4649788"/>
          <p14:tracePt t="140225" x="5803900" y="4657725"/>
          <p14:tracePt t="140226" x="5788025" y="4665663"/>
          <p14:tracePt t="140248" x="5748338" y="4681538"/>
          <p14:tracePt t="140269" x="5732463" y="4689475"/>
          <p14:tracePt t="140271" x="5724525" y="4697413"/>
          <p14:tracePt t="140277" x="5716588" y="4697413"/>
          <p14:tracePt t="140285" x="5708650" y="4705350"/>
          <p14:tracePt t="140292" x="5700713" y="4705350"/>
          <p14:tracePt t="140299" x="5684838" y="4713288"/>
          <p14:tracePt t="140315" x="5676900" y="4721225"/>
          <p14:tracePt t="140464" x="5684838" y="4721225"/>
          <p14:tracePt t="140481" x="5716588" y="4721225"/>
          <p14:tracePt t="140487" x="5748338" y="4721225"/>
          <p14:tracePt t="140494" x="5772150" y="4721225"/>
          <p14:tracePt t="140502" x="5811838" y="4721225"/>
          <p14:tracePt t="140509" x="5859463" y="4721225"/>
          <p14:tracePt t="140517" x="5907088" y="4721225"/>
          <p14:tracePt t="140524" x="5946775" y="4721225"/>
          <p14:tracePt t="140532" x="5986463" y="4721225"/>
          <p14:tracePt t="140548" x="6043613" y="4721225"/>
          <p14:tracePt t="140554" x="6059488" y="4721225"/>
          <p14:tracePt t="140562" x="6067425" y="4721225"/>
          <p14:tracePt t="140577" x="6075363" y="4721225"/>
          <p14:tracePt t="140601" x="6091238" y="4721225"/>
          <p14:tracePt t="140607" x="6099175" y="4721225"/>
          <p14:tracePt t="140630" x="6115050" y="4721225"/>
          <p14:tracePt t="140637" x="6130925" y="4721225"/>
          <p14:tracePt t="140644" x="6138863" y="4721225"/>
          <p14:tracePt t="140651" x="6162675" y="4721225"/>
          <p14:tracePt t="140667" x="6178550" y="4721225"/>
          <p14:tracePt t="140668" x="6202363" y="4721225"/>
          <p14:tracePt t="140674" x="6210300" y="4721225"/>
          <p14:tracePt t="140682" x="6226175" y="4721225"/>
          <p14:tracePt t="140690" x="6242050" y="4721225"/>
          <p14:tracePt t="140704" x="6249988" y="4721225"/>
          <p14:tracePt t="140712" x="6257925" y="4721225"/>
          <p14:tracePt t="140719" x="6265863" y="4721225"/>
          <p14:tracePt t="140727" x="6273800" y="4721225"/>
          <p14:tracePt t="140736" x="6281738" y="4721225"/>
          <p14:tracePt t="140744" x="6281738" y="4729163"/>
          <p14:tracePt t="140750" x="6289675" y="4729163"/>
          <p14:tracePt t="140786" x="6321425" y="4737100"/>
          <p14:tracePt t="140788" x="6337300" y="4737100"/>
          <p14:tracePt t="140802" x="6392863" y="4745038"/>
          <p14:tracePt t="140817" x="6410325" y="4752975"/>
          <p14:tracePt t="140831" x="6442075" y="4760913"/>
          <p14:tracePt t="140833" x="6481763" y="4768850"/>
          <p14:tracePt t="140835" x="6513513" y="4768850"/>
          <p14:tracePt t="140839" x="6553200" y="4784725"/>
          <p14:tracePt t="140848" x="6577013" y="4784725"/>
          <p14:tracePt t="140854" x="6600825" y="4792663"/>
          <p14:tracePt t="140861" x="6624638" y="4792663"/>
          <p14:tracePt t="140877" x="6656388" y="4800600"/>
          <p14:tracePt t="140878" x="6688138" y="4808538"/>
          <p14:tracePt t="140892" x="6743700" y="4816475"/>
          <p14:tracePt t="140900" x="6769100" y="4816475"/>
          <p14:tracePt t="140907" x="6784975" y="4824413"/>
          <p14:tracePt t="140914" x="6800850" y="4824413"/>
          <p14:tracePt t="140930" x="6824663" y="4832350"/>
          <p14:tracePt t="140944" x="6832600" y="4832350"/>
          <p14:tracePt t="144180" x="6792913" y="4840288"/>
          <p14:tracePt t="144181" x="6704013" y="4856163"/>
          <p14:tracePt t="144192" x="6664325" y="4864100"/>
          <p14:tracePt t="144193" x="6656388" y="4864100"/>
          <p14:tracePt t="144207" x="6640513" y="4864100"/>
          <p14:tracePt t="144208" x="6632575" y="4864100"/>
          <p14:tracePt t="144290" x="6624638" y="4864100"/>
          <p14:tracePt t="144335" x="6608763" y="4864100"/>
          <p14:tracePt t="144358" x="6600825" y="4864100"/>
          <p14:tracePt t="144371" x="6584950" y="4864100"/>
          <p14:tracePt t="144381" x="6569075" y="4864100"/>
          <p14:tracePt t="144381" x="6553200" y="4864100"/>
          <p14:tracePt t="144387" x="6545263" y="4864100"/>
          <p14:tracePt t="144395" x="6521450" y="4864100"/>
          <p14:tracePt t="144402" x="6505575" y="4864100"/>
          <p14:tracePt t="144409" x="6473825" y="4864100"/>
          <p14:tracePt t="144417" x="6434138" y="4864100"/>
          <p14:tracePt t="144424" x="6410325" y="4864100"/>
          <p14:tracePt t="144439" x="6345238" y="4864100"/>
          <p14:tracePt t="144440" x="6297613" y="4864100"/>
          <p14:tracePt t="144447" x="6234113" y="4864100"/>
          <p14:tracePt t="144454" x="6178550" y="4864100"/>
          <p14:tracePt t="144461" x="6115050" y="4864100"/>
          <p14:tracePt t="144485" x="5994400" y="4864100"/>
          <p14:tracePt t="144499" x="5851525" y="4864100"/>
          <p14:tracePt t="144501" x="5803900" y="4864100"/>
          <p14:tracePt t="144507" x="5732463" y="4864100"/>
          <p14:tracePt t="144515" x="5676900" y="4864100"/>
          <p14:tracePt t="144522" x="5627688" y="4864100"/>
          <p14:tracePt t="144529" x="5564188" y="4864100"/>
          <p14:tracePt t="144538" x="5500688" y="4864100"/>
          <p14:tracePt t="144552" x="5365750" y="4864100"/>
          <p14:tracePt t="144560" x="5292725" y="4864100"/>
          <p14:tracePt t="144567" x="5213350" y="4864100"/>
          <p14:tracePt t="144574" x="5141913" y="4864100"/>
          <p14:tracePt t="144583" x="5086350" y="4864100"/>
          <p14:tracePt t="144597" x="5022850" y="4864100"/>
          <p14:tracePt t="144604" x="4878388" y="4864100"/>
          <p14:tracePt t="144612" x="4799013" y="4864100"/>
          <p14:tracePt t="144620" x="4727575" y="4864100"/>
          <p14:tracePt t="144628" x="4672013" y="4864100"/>
          <p14:tracePt t="144634" x="4576763" y="4864100"/>
          <p14:tracePt t="144649" x="4527550" y="4864100"/>
          <p14:tracePt t="144665" x="4464050" y="4864100"/>
          <p14:tracePt t="144666" x="4329113" y="4856163"/>
          <p14:tracePt t="144671" x="4289425" y="4856163"/>
          <p14:tracePt t="144679" x="4225925" y="4856163"/>
          <p14:tracePt t="144687" x="4184650" y="4856163"/>
          <p14:tracePt t="144702" x="4129088" y="4856163"/>
          <p14:tracePt t="144717" x="4017963" y="4856163"/>
          <p14:tracePt t="144718" x="3970338" y="4856163"/>
          <p14:tracePt t="144724" x="3922713" y="4856163"/>
          <p14:tracePt t="144732" x="3859213" y="4864100"/>
          <p14:tracePt t="144739" x="3833813" y="4864100"/>
          <p14:tracePt t="144754" x="3746500" y="4879975"/>
          <p14:tracePt t="144762" x="3722688" y="4879975"/>
          <p14:tracePt t="144777" x="3643313" y="4887913"/>
          <p14:tracePt t="144785" x="3611563" y="4887913"/>
          <p14:tracePt t="144792" x="3579813" y="4887913"/>
          <p14:tracePt t="144799" x="3548063" y="4887913"/>
          <p14:tracePt t="144815" x="3516313" y="4887913"/>
          <p14:tracePt t="144816" x="3484563" y="4895850"/>
          <p14:tracePt t="144822" x="3451225" y="4895850"/>
          <p14:tracePt t="144830" x="3403600" y="4895850"/>
          <p14:tracePt t="144837" x="3371850" y="4895850"/>
          <p14:tracePt t="144844" x="3340100" y="4895850"/>
          <p14:tracePt t="144852" x="3308350" y="4895850"/>
          <p14:tracePt t="144860" x="3276600" y="4895850"/>
          <p14:tracePt t="144882" x="3173413" y="4895850"/>
          <p14:tracePt t="144882" x="3133725" y="4895850"/>
          <p14:tracePt t="144896" x="3084513" y="4895850"/>
          <p14:tracePt t="144897" x="3052763" y="4895850"/>
          <p14:tracePt t="144904" x="2997200" y="4887913"/>
          <p14:tracePt t="144912" x="2949575" y="4879975"/>
          <p14:tracePt t="144919" x="2901950" y="4879975"/>
          <p14:tracePt t="144927" x="2854325" y="4872038"/>
          <p14:tracePt t="144934" x="2822575" y="4864100"/>
          <p14:tracePt t="144942" x="2798763" y="4864100"/>
          <p14:tracePt t="144950" x="2767013" y="4864100"/>
          <p14:tracePt t="144957" x="2725738" y="4856163"/>
          <p14:tracePt t="144965" x="2701925" y="4856163"/>
          <p14:tracePt t="144972" x="2686050" y="4856163"/>
          <p14:tracePt t="144987" x="2654300" y="4856163"/>
          <p14:tracePt t="144994" x="2630488" y="4856163"/>
          <p14:tracePt t="145002" x="2614613" y="4848225"/>
          <p14:tracePt t="145010" x="2590800" y="4848225"/>
          <p14:tracePt t="145017" x="2574925" y="4840288"/>
          <p14:tracePt t="145024" x="2551113" y="4840288"/>
          <p14:tracePt t="145031" x="2527300" y="4840288"/>
          <p14:tracePt t="145054" x="2511425" y="4840288"/>
          <p14:tracePt t="145055" x="2479675" y="4840288"/>
          <p14:tracePt t="145062" x="2471738" y="4840288"/>
          <p14:tracePt t="145512" x="2471738" y="4832350"/>
          <p14:tracePt t="145519" x="2479675" y="4808538"/>
          <p14:tracePt t="145527" x="2487613" y="4776788"/>
          <p14:tracePt t="145542" x="2503488" y="4689475"/>
          <p14:tracePt t="145549" x="2527300" y="4633913"/>
          <p14:tracePt t="145557" x="2527300" y="4584700"/>
          <p14:tracePt t="145564" x="2543175" y="4552950"/>
          <p14:tracePt t="145572" x="2551113" y="4505325"/>
          <p14:tracePt t="145588" x="2551113" y="4481513"/>
          <p14:tracePt t="145595" x="2559050" y="4465638"/>
          <p14:tracePt t="145598" x="2559050" y="4441825"/>
          <p14:tracePt t="145603" x="2559050" y="4425950"/>
          <p14:tracePt t="145611" x="2559050" y="4418013"/>
          <p14:tracePt t="145624" x="2559050" y="4402138"/>
          <p14:tracePt t="145887" x="2559050" y="4410075"/>
          <p14:tracePt t="145925" x="2551113" y="4418013"/>
          <p14:tracePt t="145947" x="2551113" y="4425950"/>
          <p14:tracePt t="145964" x="2543175" y="4425950"/>
          <p14:tracePt t="145984" x="2543175" y="4433888"/>
          <p14:tracePt t="145985" x="2543175" y="4441825"/>
          <p14:tracePt t="147679" x="2543175" y="4449763"/>
          <p14:tracePt t="147687" x="2543175" y="4457700"/>
          <p14:tracePt t="147695" x="2574925" y="4481513"/>
          <p14:tracePt t="147710" x="2590800" y="4521200"/>
          <p14:tracePt t="147711" x="2606675" y="4545013"/>
          <p14:tracePt t="147717" x="2630488" y="4592638"/>
          <p14:tracePt t="147725" x="2638425" y="4608513"/>
          <p14:tracePt t="147732" x="2662238" y="4649788"/>
          <p14:tracePt t="147740" x="2678113" y="4673600"/>
          <p14:tracePt t="147747" x="2686050" y="4689475"/>
          <p14:tracePt t="147770" x="2701925" y="4721225"/>
          <p14:tracePt t="147770" x="2701925" y="4729163"/>
          <p14:tracePt t="147777" x="2709863" y="4729163"/>
          <p14:tracePt t="147919" x="2709863" y="4737100"/>
          <p14:tracePt t="147934" x="2709863" y="4745038"/>
          <p14:tracePt t="147957" x="2709863" y="4752975"/>
          <p14:tracePt t="147980" x="2709863" y="4760913"/>
          <p14:tracePt t="148003" x="2717800" y="4768850"/>
          <p14:tracePt t="149607" x="2733675" y="4776788"/>
          <p14:tracePt t="149614" x="2759075" y="4784725"/>
          <p14:tracePt t="149622" x="2767013" y="4784725"/>
          <p14:tracePt t="149629" x="2774950" y="4784725"/>
          <p14:tracePt t="149637" x="2790825" y="4784725"/>
          <p14:tracePt t="149660" x="2806700" y="4792663"/>
          <p14:tracePt t="149811" x="2814638" y="4792663"/>
          <p14:tracePt t="149930" x="2822575" y="4792663"/>
          <p14:tracePt t="149944" x="2830513" y="4792663"/>
          <p14:tracePt t="149952" x="2838450" y="4792663"/>
          <p14:tracePt t="149982" x="2846388" y="4792663"/>
          <p14:tracePt t="149983" x="2862263" y="4792663"/>
          <p14:tracePt t="149997" x="2870200" y="4792663"/>
          <p14:tracePt t="150004" x="2886075" y="4792663"/>
          <p14:tracePt t="150012" x="2894013" y="4792663"/>
          <p14:tracePt t="150019" x="2901950" y="4792663"/>
          <p14:tracePt t="150036" x="2917825" y="4792663"/>
          <p14:tracePt t="150058" x="2965450" y="4792663"/>
          <p14:tracePt t="150064" x="2981325" y="4792663"/>
          <p14:tracePt t="150073" x="2989263" y="4792663"/>
          <p14:tracePt t="150103" x="3028950" y="4792663"/>
          <p14:tracePt t="150104" x="3044825" y="4792663"/>
          <p14:tracePt t="150118" x="3076575" y="4792663"/>
          <p14:tracePt t="150125" x="3084513" y="4792663"/>
          <p14:tracePt t="150140" x="3092450" y="4792663"/>
          <p14:tracePt t="150148" x="3100388" y="4792663"/>
          <p14:tracePt t="150170" x="3109913" y="4792663"/>
          <p14:tracePt t="150229" x="3117850" y="4792663"/>
          <p14:tracePt t="150425" x="3125788" y="4792663"/>
          <p14:tracePt t="150447" x="3133725" y="4792663"/>
          <p14:tracePt t="150507" x="3141663" y="4792663"/>
          <p14:tracePt t="150545" x="3149600" y="4792663"/>
          <p14:tracePt t="150567" x="3157538" y="4792663"/>
          <p14:tracePt t="150604" x="3165475" y="4792663"/>
          <p14:tracePt t="150643" x="3173413" y="4792663"/>
          <p14:tracePt t="150717" x="3181350" y="4792663"/>
          <p14:tracePt t="150889" x="3189288" y="4792663"/>
          <p14:tracePt t="151422" x="3213100" y="4776788"/>
          <p14:tracePt t="151437" x="3236913" y="4721225"/>
          <p14:tracePt t="151444" x="3244850" y="4681538"/>
          <p14:tracePt t="151452" x="3244850" y="4641850"/>
          <p14:tracePt t="151459" x="3244850" y="4584700"/>
          <p14:tracePt t="151481" x="3244850" y="4529138"/>
          <p14:tracePt t="151490" x="3244850" y="4410075"/>
          <p14:tracePt t="151491" x="3221038" y="4346575"/>
          <p14:tracePt t="151497" x="3173413" y="4273550"/>
          <p14:tracePt t="151505" x="3149600" y="4233863"/>
          <p14:tracePt t="151512" x="3117850" y="4170363"/>
          <p14:tracePt t="151526" x="3076575" y="4122738"/>
          <p14:tracePt t="151528" x="3044825" y="4067175"/>
          <p14:tracePt t="151534" x="3028950" y="4027488"/>
          <p14:tracePt t="151549" x="3005138" y="3995738"/>
          <p14:tracePt t="151557" x="2997200" y="3948113"/>
          <p14:tracePt t="151558" x="2989263" y="3890963"/>
          <p14:tracePt t="151566" x="2965450" y="3819525"/>
          <p14:tracePt t="151594" x="2941638" y="3644900"/>
          <p14:tracePt t="151596" x="2925763" y="3436938"/>
          <p14:tracePt t="151633" x="2870200" y="3133725"/>
          <p14:tracePt t="151634" x="2862263" y="3070225"/>
          <p14:tracePt t="151635" x="2846388" y="2990850"/>
          <p14:tracePt t="151647" x="2822575" y="2838450"/>
          <p14:tracePt t="151655" x="2822575" y="2751138"/>
          <p14:tracePt t="151663" x="2822575" y="2703513"/>
          <p14:tracePt t="151669" x="2822575" y="2624138"/>
          <p14:tracePt t="151677" x="2822575" y="2551113"/>
          <p14:tracePt t="151685" x="2822575" y="2487613"/>
          <p14:tracePt t="151692" x="2822575" y="2400300"/>
          <p14:tracePt t="151700" x="2822575" y="2352675"/>
          <p14:tracePt t="151716" x="2822575" y="2200275"/>
          <p14:tracePt t="151722" x="2822575" y="2144713"/>
          <p14:tracePt t="151729" x="2822575" y="2112963"/>
          <p14:tracePt t="151737" x="2822575" y="2073275"/>
          <p14:tracePt t="151744" x="2822575" y="2057400"/>
          <p14:tracePt t="151767" x="2822575" y="2033588"/>
          <p14:tracePt t="151768" x="2822575" y="1985963"/>
          <p14:tracePt t="151775" x="2822575" y="1946275"/>
          <p14:tracePt t="151782" x="2822575" y="1922463"/>
          <p14:tracePt t="151797" x="2822575" y="1890713"/>
          <p14:tracePt t="151797" x="2822575" y="1857375"/>
          <p14:tracePt t="151812" x="2822575" y="1809750"/>
          <p14:tracePt t="151819" x="2822575" y="1770063"/>
          <p14:tracePt t="151828" x="2822575" y="1698625"/>
          <p14:tracePt t="151834" x="2822575" y="1666875"/>
          <p14:tracePt t="151842" x="2822575" y="1627188"/>
          <p14:tracePt t="151850" x="2822575" y="1611313"/>
          <p14:tracePt t="151857" x="2830513" y="1595438"/>
          <p14:tracePt t="151876" x="2830513" y="1571625"/>
          <p14:tracePt t="151880" x="2830513" y="1555750"/>
          <p14:tracePt t="151894" x="2838450" y="1555750"/>
          <p14:tracePt t="151909" x="2838450" y="1547813"/>
          <p14:tracePt t="151977" x="2838450" y="1587500"/>
          <p14:tracePt t="151992" x="2838450" y="1619250"/>
          <p14:tracePt t="151999" x="2838450" y="1651000"/>
          <p14:tracePt t="152007" x="2838450" y="1674813"/>
          <p14:tracePt t="152014" x="2838450" y="1698625"/>
          <p14:tracePt t="152044" x="2846388" y="1770063"/>
          <p14:tracePt t="152045" x="2846388" y="1809750"/>
          <p14:tracePt t="152046" x="2846388" y="1825625"/>
          <p14:tracePt t="152060" x="2870200" y="1914525"/>
          <p14:tracePt t="152067" x="2886075" y="1946275"/>
          <p14:tracePt t="152075" x="2894013" y="1954213"/>
          <p14:tracePt t="152082" x="2901950" y="1970088"/>
          <p14:tracePt t="152089" x="2909888" y="1970088"/>
          <p14:tracePt t="152105" x="2909888" y="1978025"/>
          <p14:tracePt t="152112" x="2917825" y="1978025"/>
          <p14:tracePt t="152134" x="2925763" y="1978025"/>
          <p14:tracePt t="152158" x="2949575" y="1970088"/>
          <p14:tracePt t="152159" x="2973388" y="1970088"/>
          <p14:tracePt t="152164" x="2989263" y="1962150"/>
          <p14:tracePt t="152172" x="3005138" y="1946275"/>
          <p14:tracePt t="152179" x="3021013" y="1938338"/>
          <p14:tracePt t="152187" x="3052763" y="1930400"/>
          <p14:tracePt t="152201" x="3084513" y="1914525"/>
          <p14:tracePt t="152202" x="3109913" y="1906588"/>
          <p14:tracePt t="152209" x="3133725" y="1898650"/>
          <p14:tracePt t="152217" x="3149600" y="1890713"/>
          <p14:tracePt t="152225" x="3165475" y="1881188"/>
          <p14:tracePt t="152232" x="3189288" y="1873250"/>
          <p14:tracePt t="152255" x="3268663" y="1849438"/>
          <p14:tracePt t="152270" x="3316288" y="1833563"/>
          <p14:tracePt t="152271" x="3371850" y="1825625"/>
          <p14:tracePt t="152276" x="3435350" y="1817688"/>
          <p14:tracePt t="152284" x="3467100" y="1809750"/>
          <p14:tracePt t="152292" x="3524250" y="1809750"/>
          <p14:tracePt t="152300" x="3587750" y="1801813"/>
          <p14:tracePt t="152322" x="3698875" y="1801813"/>
          <p14:tracePt t="152325" x="3762375" y="1801813"/>
          <p14:tracePt t="152329" x="3810000" y="1817688"/>
          <p14:tracePt t="152337" x="3843338" y="1825625"/>
          <p14:tracePt t="152344" x="3875088" y="1833563"/>
          <p14:tracePt t="152359" x="3914775" y="1833563"/>
          <p14:tracePt t="152367" x="3938588" y="1841500"/>
          <p14:tracePt t="152375" x="3954463" y="1849438"/>
          <p14:tracePt t="152382" x="3970338" y="1857375"/>
          <p14:tracePt t="152383" x="3986213" y="1857375"/>
          <p14:tracePt t="152390" x="3994150" y="1857375"/>
          <p14:tracePt t="152404" x="3994150" y="1865313"/>
          <p14:tracePt t="152434" x="4002088" y="1865313"/>
          <p14:tracePt t="152449" x="4010025" y="1865313"/>
          <p14:tracePt t="152479" x="4017963" y="1865313"/>
          <p14:tracePt t="152487" x="4025900" y="1865313"/>
          <p14:tracePt t="152502" x="4033838" y="1865313"/>
          <p14:tracePt t="152525" x="4041775" y="1865313"/>
          <p14:tracePt t="152606" x="4033838" y="1865313"/>
          <p14:tracePt t="152614" x="4002088" y="1865313"/>
          <p14:tracePt t="152622" x="3954463" y="1865313"/>
          <p14:tracePt t="152629" x="3898900" y="1865313"/>
          <p14:tracePt t="152637" x="3859213" y="1865313"/>
          <p14:tracePt t="152651" x="3794125" y="1865313"/>
          <p14:tracePt t="152659" x="3722688" y="1865313"/>
          <p14:tracePt t="152661" x="3643313" y="1865313"/>
          <p14:tracePt t="152667" x="3548063" y="1865313"/>
          <p14:tracePt t="152675" x="3459163" y="1865313"/>
          <p14:tracePt t="152682" x="3348038" y="1873250"/>
          <p14:tracePt t="152698" x="3244850" y="1881188"/>
          <p14:tracePt t="152712" x="3005138" y="1906588"/>
          <p14:tracePt t="152713" x="2925763" y="1914525"/>
          <p14:tracePt t="152720" x="2822575" y="1922463"/>
          <p14:tracePt t="152727" x="2774950" y="1930400"/>
          <p14:tracePt t="152734" x="2686050" y="1938338"/>
          <p14:tracePt t="152750" x="2638425" y="1946275"/>
          <p14:tracePt t="152758" x="2471738" y="1954213"/>
          <p14:tracePt t="152764" x="2432050" y="1954213"/>
          <p14:tracePt t="152772" x="2400300" y="1954213"/>
          <p14:tracePt t="152779" x="2359025" y="1954213"/>
          <p14:tracePt t="152788" x="2335213" y="1954213"/>
          <p14:tracePt t="152809" x="2303463" y="1954213"/>
          <p14:tracePt t="152809" x="2271713" y="1954213"/>
          <p14:tracePt t="152810" x="2247900" y="1954213"/>
          <p14:tracePt t="152817" x="2216150" y="1954213"/>
          <p14:tracePt t="152825" x="2200275" y="1954213"/>
          <p14:tracePt t="152832" x="2176463" y="1954213"/>
          <p14:tracePt t="152840" x="2152650" y="1954213"/>
          <p14:tracePt t="152847" x="2128838" y="1954213"/>
          <p14:tracePt t="152855" x="2097088" y="1954213"/>
          <p14:tracePt t="152877" x="2081213" y="1954213"/>
          <p14:tracePt t="152878" x="2025650" y="1954213"/>
          <p14:tracePt t="152884" x="2000250" y="1954213"/>
          <p14:tracePt t="152892" x="1984375" y="1954213"/>
          <p14:tracePt t="152900" x="1976438" y="1954213"/>
          <p14:tracePt t="152914" x="1960563" y="1954213"/>
          <p14:tracePt t="152938" x="1944688" y="1954213"/>
          <p14:tracePt t="152944" x="1936750" y="1954213"/>
          <p14:tracePt t="153019" x="1936750" y="1962150"/>
          <p14:tracePt t="153027" x="1936750" y="1970088"/>
          <p14:tracePt t="153034" x="1952625" y="1970088"/>
          <p14:tracePt t="153041" x="2033588" y="2009775"/>
          <p14:tracePt t="153050" x="2120900" y="2041525"/>
          <p14:tracePt t="153057" x="2200275" y="2065338"/>
          <p14:tracePt t="153064" x="2311400" y="2105025"/>
          <p14:tracePt t="153073" x="2463800" y="2160588"/>
          <p14:tracePt t="153087" x="2741613" y="2265363"/>
          <p14:tracePt t="153102" x="2925763" y="2344738"/>
          <p14:tracePt t="153109" x="2997200" y="2368550"/>
          <p14:tracePt t="153117" x="3044825" y="2392363"/>
          <p14:tracePt t="153124" x="3109913" y="2416175"/>
          <p14:tracePt t="153155" x="3244850" y="2479675"/>
          <p14:tracePt t="153156" x="3300413" y="2503488"/>
          <p14:tracePt t="153157" x="3363913" y="2535238"/>
          <p14:tracePt t="153170" x="3484563" y="2592388"/>
          <p14:tracePt t="153177" x="3532188" y="2616200"/>
          <p14:tracePt t="153184" x="3579813" y="2647950"/>
          <p14:tracePt t="153192" x="3611563" y="2663825"/>
          <p14:tracePt t="153199" x="3651250" y="2687638"/>
          <p14:tracePt t="153214" x="3690938" y="2703513"/>
          <p14:tracePt t="153215" x="3706813" y="2711450"/>
          <p14:tracePt t="153222" x="3722688" y="2719388"/>
          <p14:tracePt t="153229" x="3738563" y="2727325"/>
          <p14:tracePt t="153245" x="3762375" y="2735263"/>
          <p14:tracePt t="153245" x="3770313" y="2743200"/>
          <p14:tracePt t="153252" x="3786188" y="2751138"/>
          <p14:tracePt t="153259" x="3794125" y="2751138"/>
          <p14:tracePt t="153274" x="3802063" y="2759075"/>
          <p14:tracePt t="153380" x="0" y="0"/>
        </p14:tracePtLst>
      </p14:laserTraceLst>
    </p:ext>
    <p:ext uri="{E180D4A7-C9FB-4DFB-919C-405C955672EB}">
      <p14:showEvtLst xmlns:p14="http://schemas.microsoft.com/office/powerpoint/2010/main">
        <p14:playEvt time="48" objId="120"/>
        <p14:stopEvt time="155864" objId="12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C2DC3-77A8-4678-BE78-A40029E757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7BCDB7-A42B-405D-8AFC-F683B707D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7" y="-1"/>
            <a:ext cx="9168934" cy="68580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73C81CD6-8C41-4F95-B3E7-07AC7CAD7004}"/>
                  </a:ext>
                </a:extLst>
              </p14:cNvPr>
              <p14:cNvContentPartPr/>
              <p14:nvPr/>
            </p14:nvContentPartPr>
            <p14:xfrm>
              <a:off x="7308380" y="4725180"/>
              <a:ext cx="1625832" cy="1698389"/>
            </p14:xfrm>
          </p:contentPart>
        </mc:Choice>
        <mc:Fallback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73C81CD6-8C41-4F95-B3E7-07AC7CAD70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0379" y="4707541"/>
                <a:ext cx="1661474" cy="1734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45F9FA2C-BB92-49F0-B2C6-EA3ABA3E1886}"/>
                  </a:ext>
                </a:extLst>
              </p14:cNvPr>
              <p14:cNvContentPartPr/>
              <p14:nvPr/>
            </p14:nvContentPartPr>
            <p14:xfrm>
              <a:off x="8684732" y="2375009"/>
              <a:ext cx="106920" cy="210960"/>
            </p14:xfrm>
          </p:contentPart>
        </mc:Choice>
        <mc:Fallback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45F9FA2C-BB92-49F0-B2C6-EA3ABA3E18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67092" y="2357369"/>
                <a:ext cx="1425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5" name="Freihand 104">
                <a:extLst>
                  <a:ext uri="{FF2B5EF4-FFF2-40B4-BE49-F238E27FC236}">
                    <a16:creationId xmlns:a16="http://schemas.microsoft.com/office/drawing/2014/main" id="{9C827102-F387-4A76-BF8F-D76396A4115C}"/>
                  </a:ext>
                </a:extLst>
              </p14:cNvPr>
              <p14:cNvContentPartPr/>
              <p14:nvPr/>
            </p14:nvContentPartPr>
            <p14:xfrm>
              <a:off x="8209532" y="2284289"/>
              <a:ext cx="386280" cy="265680"/>
            </p14:xfrm>
          </p:contentPart>
        </mc:Choice>
        <mc:Fallback>
          <p:pic>
            <p:nvPicPr>
              <p:cNvPr id="105" name="Freihand 104">
                <a:extLst>
                  <a:ext uri="{FF2B5EF4-FFF2-40B4-BE49-F238E27FC236}">
                    <a16:creationId xmlns:a16="http://schemas.microsoft.com/office/drawing/2014/main" id="{9C827102-F387-4A76-BF8F-D76396A4115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91908" y="2266649"/>
                <a:ext cx="421887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6" name="Freihand 105">
                <a:extLst>
                  <a:ext uri="{FF2B5EF4-FFF2-40B4-BE49-F238E27FC236}">
                    <a16:creationId xmlns:a16="http://schemas.microsoft.com/office/drawing/2014/main" id="{0AF3FB5F-8A0E-4AF9-AC39-ACF52934FE0A}"/>
                  </a:ext>
                </a:extLst>
              </p14:cNvPr>
              <p14:cNvContentPartPr/>
              <p14:nvPr/>
            </p14:nvContentPartPr>
            <p14:xfrm>
              <a:off x="6940532" y="2136689"/>
              <a:ext cx="1144800" cy="633960"/>
            </p14:xfrm>
          </p:contentPart>
        </mc:Choice>
        <mc:Fallback>
          <p:pic>
            <p:nvPicPr>
              <p:cNvPr id="106" name="Freihand 105">
                <a:extLst>
                  <a:ext uri="{FF2B5EF4-FFF2-40B4-BE49-F238E27FC236}">
                    <a16:creationId xmlns:a16="http://schemas.microsoft.com/office/drawing/2014/main" id="{0AF3FB5F-8A0E-4AF9-AC39-ACF52934FE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22892" y="2119039"/>
                <a:ext cx="1180440" cy="669620"/>
              </a:xfrm>
              <a:prstGeom prst="rect">
                <a:avLst/>
              </a:prstGeom>
            </p:spPr>
          </p:pic>
        </mc:Fallback>
      </mc:AlternateContent>
      <p:pic>
        <p:nvPicPr>
          <p:cNvPr id="107" name="mm4s22">
            <a:hlinkClick r:id="" action="ppaction://media"/>
            <a:extLst>
              <a:ext uri="{FF2B5EF4-FFF2-40B4-BE49-F238E27FC236}">
                <a16:creationId xmlns:a16="http://schemas.microsoft.com/office/drawing/2014/main" id="{F83FE8D3-13D7-4367-A64C-C8F3E9211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7888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4D8F22FF-1291-4A96-B4DB-4C5287676018}"/>
                  </a:ext>
                </a:extLst>
              </p14:cNvPr>
              <p14:cNvContentPartPr/>
              <p14:nvPr/>
            </p14:nvContentPartPr>
            <p14:xfrm>
              <a:off x="637816" y="1814743"/>
              <a:ext cx="1270080" cy="939240"/>
            </p14:xfrm>
          </p:contentPart>
        </mc:Choice>
        <mc:Fallback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4D8F22FF-1291-4A96-B4DB-4C52876760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9816" y="1796743"/>
                <a:ext cx="130572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0" name="Freihand 109">
                <a:extLst>
                  <a:ext uri="{FF2B5EF4-FFF2-40B4-BE49-F238E27FC236}">
                    <a16:creationId xmlns:a16="http://schemas.microsoft.com/office/drawing/2014/main" id="{685809C8-E397-4975-B263-1A768BBAE23B}"/>
                  </a:ext>
                </a:extLst>
              </p14:cNvPr>
              <p14:cNvContentPartPr/>
              <p14:nvPr/>
            </p14:nvContentPartPr>
            <p14:xfrm>
              <a:off x="1477620" y="1888140"/>
              <a:ext cx="54720" cy="95760"/>
            </p14:xfrm>
          </p:contentPart>
        </mc:Choice>
        <mc:Fallback>
          <p:pic>
            <p:nvPicPr>
              <p:cNvPr id="110" name="Freihand 109">
                <a:extLst>
                  <a:ext uri="{FF2B5EF4-FFF2-40B4-BE49-F238E27FC236}">
                    <a16:creationId xmlns:a16="http://schemas.microsoft.com/office/drawing/2014/main" id="{685809C8-E397-4975-B263-1A768BBAE23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59620" y="1870500"/>
                <a:ext cx="903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7DD2534D-3A7B-4052-A797-BDAAF346F879}"/>
                  </a:ext>
                </a:extLst>
              </p14:cNvPr>
              <p14:cNvContentPartPr/>
              <p14:nvPr/>
            </p14:nvContentPartPr>
            <p14:xfrm>
              <a:off x="1558260" y="2157060"/>
              <a:ext cx="92880" cy="146880"/>
            </p14:xfrm>
          </p:contentPart>
        </mc:Choice>
        <mc:Fallback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7DD2534D-3A7B-4052-A797-BDAAF346F87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40620" y="2139060"/>
                <a:ext cx="12852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F157C23A-1FDF-45D7-9022-A04231888F2A}"/>
                  </a:ext>
                </a:extLst>
              </p14:cNvPr>
              <p14:cNvContentPartPr/>
              <p14:nvPr/>
            </p14:nvContentPartPr>
            <p14:xfrm>
              <a:off x="1668060" y="2362980"/>
              <a:ext cx="76680" cy="169200"/>
            </p14:xfrm>
          </p:contentPart>
        </mc:Choice>
        <mc:Fallback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F157C23A-1FDF-45D7-9022-A04231888F2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50060" y="2344980"/>
                <a:ext cx="112320" cy="20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31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75"/>
    </mc:Choice>
    <mc:Fallback>
      <p:transition spd="slow" advTm="15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33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81" x="3770313" y="2479675"/>
          <p14:tracePt t="37186" x="3778250" y="2479675"/>
          <p14:tracePt t="37283" x="3786188" y="2479675"/>
          <p14:tracePt t="37284" x="3794125" y="2479675"/>
          <p14:tracePt t="37298" x="3802063" y="2479675"/>
          <p14:tracePt t="37314" x="3810000" y="2479675"/>
          <p14:tracePt t="37336" x="3825875" y="2479675"/>
          <p14:tracePt t="37351" x="3833813" y="2479675"/>
          <p14:tracePt t="37358" x="3851275" y="2479675"/>
          <p14:tracePt t="37366" x="3867150" y="2479675"/>
          <p14:tracePt t="37382" x="3890963" y="2479675"/>
          <p14:tracePt t="37388" x="3914775" y="2479675"/>
          <p14:tracePt t="37395" x="3930650" y="2479675"/>
          <p14:tracePt t="37403" x="3954463" y="2479675"/>
          <p14:tracePt t="37410" x="3970338" y="2471738"/>
          <p14:tracePt t="37418" x="3986213" y="2471738"/>
          <p14:tracePt t="37434" x="4002088" y="2471738"/>
          <p14:tracePt t="37451" x="4049713" y="2471738"/>
          <p14:tracePt t="37455" x="4065588" y="2463800"/>
          <p14:tracePt t="37463" x="4073525" y="2463800"/>
          <p14:tracePt t="37471" x="4089400" y="2463800"/>
          <p14:tracePt t="37479" x="4105275" y="2463800"/>
          <p14:tracePt t="37486" x="4113213" y="2463800"/>
          <p14:tracePt t="37502" x="4144963" y="2463800"/>
          <p14:tracePt t="37509" x="4152900" y="2463800"/>
          <p14:tracePt t="37526" x="4168775" y="2463800"/>
          <p14:tracePt t="37538" x="4176713" y="2463800"/>
          <p14:tracePt t="37561" x="4200525" y="2463800"/>
          <p14:tracePt t="37568" x="4210050" y="2463800"/>
          <p14:tracePt t="37583" x="4217988" y="2463800"/>
          <p14:tracePt t="37591" x="4225925" y="2463800"/>
          <p14:tracePt t="37606" x="4233863" y="2463800"/>
          <p14:tracePt t="37613" x="4241800" y="2463800"/>
          <p14:tracePt t="37628" x="4249738" y="2463800"/>
          <p14:tracePt t="37636" x="4257675" y="2463800"/>
          <p14:tracePt t="37651" x="4273550" y="2463800"/>
          <p14:tracePt t="37666" x="4281488" y="2463800"/>
          <p14:tracePt t="37696" x="4289425" y="2463800"/>
          <p14:tracePt t="37704" x="4297363" y="2463800"/>
          <p14:tracePt t="37727" x="4305300" y="2463800"/>
          <p14:tracePt t="37734" x="4329113" y="2463800"/>
          <p14:tracePt t="37741" x="4337050" y="2463800"/>
          <p14:tracePt t="37748" x="4352925" y="2463800"/>
          <p14:tracePt t="37756" x="4360863" y="2463800"/>
          <p14:tracePt t="37763" x="4384675" y="2463800"/>
          <p14:tracePt t="37778" x="4392613" y="2463800"/>
          <p14:tracePt t="37778" x="4408488" y="2455863"/>
          <p14:tracePt t="37786" x="4424363" y="2455863"/>
          <p14:tracePt t="37801" x="4432300" y="2455863"/>
          <p14:tracePt t="37816" x="4440238" y="2455863"/>
          <p14:tracePt t="37831" x="4448175" y="2455863"/>
          <p14:tracePt t="37890" x="4456113" y="2455863"/>
          <p14:tracePt t="37906" x="4464050" y="2455863"/>
          <p14:tracePt t="37951" x="4471988" y="2455863"/>
          <p14:tracePt t="37958" x="4479925" y="2455863"/>
          <p14:tracePt t="37988" x="4487863" y="2455863"/>
          <p14:tracePt t="38004" x="4503738" y="2455863"/>
          <p14:tracePt t="38011" x="4511675" y="2455863"/>
          <p14:tracePt t="38026" x="4519613" y="2455863"/>
          <p14:tracePt t="38056" x="4527550" y="2455863"/>
          <p14:tracePt t="38057" x="4535488" y="2455863"/>
          <p14:tracePt t="38071" x="4543425" y="2455863"/>
          <p14:tracePt t="38103" x="4559300" y="2447925"/>
          <p14:tracePt t="38117" x="4576763" y="2439988"/>
          <p14:tracePt t="38120" x="4592638" y="2432050"/>
          <p14:tracePt t="38131" x="4592638" y="2424113"/>
          <p14:tracePt t="38147" x="4592638" y="2392363"/>
          <p14:tracePt t="38160" x="4576763" y="2384425"/>
          <p14:tracePt t="38161" x="4543425" y="2360613"/>
          <p14:tracePt t="38168" x="4527550" y="2344738"/>
          <p14:tracePt t="38177" x="4503738" y="2320925"/>
          <p14:tracePt t="38183" x="4464050" y="2297113"/>
          <p14:tracePt t="38191" x="4416425" y="2273300"/>
          <p14:tracePt t="38198" x="4368800" y="2249488"/>
          <p14:tracePt t="38205" x="4337050" y="2233613"/>
          <p14:tracePt t="38213" x="4289425" y="2208213"/>
          <p14:tracePt t="38221" x="4265613" y="2192338"/>
          <p14:tracePt t="38228" x="4249738" y="2184400"/>
          <p14:tracePt t="38236" x="4217988" y="2152650"/>
          <p14:tracePt t="38243" x="4176713" y="2136775"/>
          <p14:tracePt t="38258" x="4152900" y="2112963"/>
          <p14:tracePt t="38260" x="4121150" y="2097088"/>
          <p14:tracePt t="38266" x="4097338" y="2073275"/>
          <p14:tracePt t="38281" x="4049713" y="2041525"/>
          <p14:tracePt t="38288" x="4025900" y="2025650"/>
          <p14:tracePt t="38296" x="3994150" y="2009775"/>
          <p14:tracePt t="38304" x="3970338" y="1993900"/>
          <p14:tracePt t="38310" x="3946525" y="1978025"/>
          <p14:tracePt t="38334" x="3890963" y="1946275"/>
          <p14:tracePt t="38335" x="3851275" y="1922463"/>
          <p14:tracePt t="38341" x="3825875" y="1906588"/>
          <p14:tracePt t="38348" x="3802063" y="1898650"/>
          <p14:tracePt t="38356" x="3770313" y="1873250"/>
          <p14:tracePt t="38371" x="3754438" y="1857375"/>
          <p14:tracePt t="38378" x="3722688" y="1833563"/>
          <p14:tracePt t="38393" x="3667125" y="1801813"/>
          <p14:tracePt t="38394" x="3651250" y="1785938"/>
          <p14:tracePt t="38401" x="3611563" y="1770063"/>
          <p14:tracePt t="38408" x="3603625" y="1754188"/>
          <p14:tracePt t="38416" x="3579813" y="1746250"/>
          <p14:tracePt t="38423" x="3556000" y="1738313"/>
          <p14:tracePt t="38439" x="3540125" y="1722438"/>
          <p14:tracePt t="38439" x="3524250" y="1706563"/>
          <p14:tracePt t="38445" x="3500438" y="1698625"/>
          <p14:tracePt t="38453" x="3484563" y="1682750"/>
          <p14:tracePt t="38460" x="3459163" y="1674813"/>
          <p14:tracePt t="38468" x="3443288" y="1666875"/>
          <p14:tracePt t="38475" x="3419475" y="1651000"/>
          <p14:tracePt t="38490" x="3403600" y="1643063"/>
          <p14:tracePt t="38491" x="3371850" y="1643063"/>
          <p14:tracePt t="38498" x="3355975" y="1643063"/>
          <p14:tracePt t="38505" x="3324225" y="1635125"/>
          <p14:tracePt t="38514" x="3316288" y="1635125"/>
          <p14:tracePt t="38671" x="3316288" y="1643063"/>
          <p14:tracePt t="38724" x="3308350" y="1643063"/>
          <p14:tracePt t="38730" x="3300413" y="1643063"/>
          <p14:tracePt t="38738" x="3284538" y="1635125"/>
          <p14:tracePt t="38745" x="3268663" y="1635125"/>
          <p14:tracePt t="38761" x="3244850" y="1627188"/>
          <p14:tracePt t="38769" x="3205163" y="1611313"/>
          <p14:tracePt t="38775" x="3181350" y="1603375"/>
          <p14:tracePt t="38784" x="3157538" y="1603375"/>
          <p14:tracePt t="38791" x="3141663" y="1595438"/>
          <p14:tracePt t="38799" x="3133725" y="1595438"/>
          <p14:tracePt t="38813" x="3117850" y="1595438"/>
          <p14:tracePt t="38836" x="3109913" y="1595438"/>
          <p14:tracePt t="38837" x="3084513" y="1595438"/>
          <p14:tracePt t="38837" x="3076575" y="1595438"/>
          <p14:tracePt t="38852" x="3060700" y="1595438"/>
          <p14:tracePt t="38858" x="3052763" y="1595438"/>
          <p14:tracePt t="38883" x="3036888" y="1595438"/>
          <p14:tracePt t="38895" x="3028950" y="1595438"/>
          <p14:tracePt t="38979" x="3028950" y="1587500"/>
          <p14:tracePt t="39002" x="3084513" y="1579563"/>
          <p14:tracePt t="39008" x="3125788" y="1571625"/>
          <p14:tracePt t="39017" x="3165475" y="1571625"/>
          <p14:tracePt t="39023" x="3228975" y="1563688"/>
          <p14:tracePt t="39031" x="3292475" y="1563688"/>
          <p14:tracePt t="39039" x="3371850" y="1563688"/>
          <p14:tracePt t="39046" x="3451225" y="1563688"/>
          <p14:tracePt t="39054" x="3540125" y="1563688"/>
          <p14:tracePt t="39060" x="3611563" y="1563688"/>
          <p14:tracePt t="39068" x="3675063" y="1563688"/>
          <p14:tracePt t="39076" x="3762375" y="1563688"/>
          <p14:tracePt t="39084" x="3851275" y="1563688"/>
          <p14:tracePt t="39091" x="3922713" y="1563688"/>
          <p14:tracePt t="39098" x="4010025" y="1563688"/>
          <p14:tracePt t="39106" x="4081463" y="1563688"/>
          <p14:tracePt t="39113" x="4121150" y="1555750"/>
          <p14:tracePt t="39121" x="4192588" y="1555750"/>
          <p14:tracePt t="39128" x="4241800" y="1547813"/>
          <p14:tracePt t="39136" x="4297363" y="1547813"/>
          <p14:tracePt t="39143" x="4344988" y="1538288"/>
          <p14:tracePt t="39151" x="4376738" y="1538288"/>
          <p14:tracePt t="39168" x="4448175" y="1538288"/>
          <p14:tracePt t="39173" x="4487863" y="1538288"/>
          <p14:tracePt t="39181" x="4495800" y="1538288"/>
          <p14:tracePt t="39188" x="4527550" y="1538288"/>
          <p14:tracePt t="39203" x="4551363" y="1538288"/>
          <p14:tracePt t="39211" x="4584700" y="1538288"/>
          <p14:tracePt t="39227" x="4648200" y="1538288"/>
          <p14:tracePt t="39227" x="4664075" y="1538288"/>
          <p14:tracePt t="39233" x="4703763" y="1538288"/>
          <p14:tracePt t="39242" x="4727575" y="1538288"/>
          <p14:tracePt t="39248" x="4759325" y="1538288"/>
          <p14:tracePt t="39256" x="4791075" y="1538288"/>
          <p14:tracePt t="39279" x="4926013" y="1538288"/>
          <p14:tracePt t="39286" x="4967288" y="1538288"/>
          <p14:tracePt t="39293" x="4999038" y="1538288"/>
          <p14:tracePt t="39301" x="5046663" y="1547813"/>
          <p14:tracePt t="39316" x="5086350" y="1547813"/>
          <p14:tracePt t="39323" x="5126038" y="1547813"/>
          <p14:tracePt t="39325" x="5165725" y="1547813"/>
          <p14:tracePt t="39331" x="5197475" y="1555750"/>
          <p14:tracePt t="39338" x="5221288" y="1555750"/>
          <p14:tracePt t="39346" x="5253038" y="1555750"/>
          <p14:tracePt t="39363" x="5284788" y="1555750"/>
          <p14:tracePt t="39376" x="5326063" y="1555750"/>
          <p14:tracePt t="39392" x="5389563" y="1555750"/>
          <p14:tracePt t="39393" x="5445125" y="1555750"/>
          <p14:tracePt t="39407" x="5516563" y="1555750"/>
          <p14:tracePt t="39413" x="5548313" y="1555750"/>
          <p14:tracePt t="39436" x="5588000" y="1555750"/>
          <p14:tracePt t="39443" x="5603875" y="1555750"/>
          <p14:tracePt t="39444" x="5627688" y="1555750"/>
          <p14:tracePt t="39445" x="5651500" y="1555750"/>
          <p14:tracePt t="39450" x="5667375" y="1555750"/>
          <p14:tracePt t="39458" x="5676900" y="1555750"/>
          <p14:tracePt t="39467" x="5692775" y="1555750"/>
          <p14:tracePt t="39480" x="5708650" y="1555750"/>
          <p14:tracePt t="39482" x="5724525" y="1555750"/>
          <p14:tracePt t="39496" x="5756275" y="1555750"/>
          <p14:tracePt t="39504" x="5780088" y="1555750"/>
          <p14:tracePt t="39511" x="5795963" y="1555750"/>
          <p14:tracePt t="39518" x="5827713" y="1555750"/>
          <p14:tracePt t="39526" x="5859463" y="1555750"/>
          <p14:tracePt t="39557" x="5907088" y="1555750"/>
          <p14:tracePt t="39559" x="5970588" y="1555750"/>
          <p14:tracePt t="39571" x="6122988" y="1563688"/>
          <p14:tracePt t="39579" x="6194425" y="1571625"/>
          <p14:tracePt t="39586" x="6281738" y="1579563"/>
          <p14:tracePt t="39608" x="6345238" y="1587500"/>
          <p14:tracePt t="39610" x="6457950" y="1635125"/>
          <p14:tracePt t="39617" x="6489700" y="1651000"/>
          <p14:tracePt t="39623" x="6497638" y="1658938"/>
          <p14:tracePt t="39632" x="6505575" y="1658938"/>
          <p14:tracePt t="39638" x="6513513" y="1658938"/>
          <p14:tracePt t="39654" x="6521450" y="1658938"/>
          <p14:tracePt t="39669" x="6529388" y="1658938"/>
          <p14:tracePt t="39676" x="6537325" y="1658938"/>
          <p14:tracePt t="39691" x="6545263" y="1658938"/>
          <p14:tracePt t="39698" x="6561138" y="1658938"/>
          <p14:tracePt t="39721" x="6577013" y="1658938"/>
          <p14:tracePt t="39722" x="6600825" y="1658938"/>
          <p14:tracePt t="39730" x="6624638" y="1666875"/>
          <p14:tracePt t="39736" x="6640513" y="1666875"/>
          <p14:tracePt t="39758" x="6648450" y="1666875"/>
          <p14:tracePt t="39766" x="6656388" y="1674813"/>
          <p14:tracePt t="39773" x="6664325" y="1674813"/>
          <p14:tracePt t="39775" x="6680200" y="1682750"/>
          <p14:tracePt t="39781" x="6696075" y="1682750"/>
          <p14:tracePt t="39788" x="6711950" y="1682750"/>
          <p14:tracePt t="39796" x="6719888" y="1690688"/>
          <p14:tracePt t="39803" x="6735763" y="1698625"/>
          <p14:tracePt t="39811" x="6751638" y="1698625"/>
          <p14:tracePt t="39833" x="6769100" y="1698625"/>
          <p14:tracePt t="39834" x="6792913" y="1714500"/>
          <p14:tracePt t="39840" x="6800850" y="1714500"/>
          <p14:tracePt t="39849" x="6808788" y="1714500"/>
          <p14:tracePt t="39856" x="6816725" y="1722438"/>
          <p14:tracePt t="39871" x="6824663" y="1722438"/>
          <p14:tracePt t="39878" x="6848475" y="1730375"/>
          <p14:tracePt t="39898" x="6864350" y="1738313"/>
          <p14:tracePt t="39901" x="6864350" y="1746250"/>
          <p14:tracePt t="39908" x="6872288" y="1746250"/>
          <p14:tracePt t="39916" x="6880225" y="1754188"/>
          <p14:tracePt t="39938" x="6896100" y="1762125"/>
          <p14:tracePt t="39947" x="6927850" y="1793875"/>
          <p14:tracePt t="39953" x="6927850" y="1801813"/>
          <p14:tracePt t="39961" x="6935788" y="1809750"/>
          <p14:tracePt t="39983" x="6935788" y="1833563"/>
          <p14:tracePt t="39999" x="6935788" y="1849438"/>
          <p14:tracePt t="40000" x="6935788" y="1873250"/>
          <p14:tracePt t="40006" x="6935788" y="1890713"/>
          <p14:tracePt t="40013" x="6935788" y="1898650"/>
          <p14:tracePt t="40020" x="6911975" y="1914525"/>
          <p14:tracePt t="40035" x="6896100" y="1914525"/>
          <p14:tracePt t="40036" x="6848475" y="1914525"/>
          <p14:tracePt t="40050" x="6777038" y="1906588"/>
          <p14:tracePt t="40058" x="6640513" y="1898650"/>
          <p14:tracePt t="40060" x="6442075" y="1898650"/>
          <p14:tracePt t="40066" x="6218238" y="1857375"/>
          <p14:tracePt t="40073" x="6059488" y="1817688"/>
          <p14:tracePt t="40088" x="6002338" y="1801813"/>
          <p14:tracePt t="40388" x="6010275" y="1801813"/>
          <p14:tracePt t="40396" x="6043613" y="1817688"/>
          <p14:tracePt t="40403" x="6099175" y="1817688"/>
          <p14:tracePt t="40410" x="6138863" y="1817688"/>
          <p14:tracePt t="40418" x="6226175" y="1817688"/>
          <p14:tracePt t="40433" x="6289675" y="1817688"/>
          <p14:tracePt t="40433" x="6337300" y="1817688"/>
          <p14:tracePt t="40441" x="6418263" y="1817688"/>
          <p14:tracePt t="40449" x="6489700" y="1817688"/>
          <p14:tracePt t="40456" x="6561138" y="1817688"/>
          <p14:tracePt t="40471" x="6624638" y="1817688"/>
          <p14:tracePt t="40479" x="6704013" y="1817688"/>
          <p14:tracePt t="40501" x="6777038" y="1817688"/>
          <p14:tracePt t="40502" x="6896100" y="1785938"/>
          <p14:tracePt t="40502" x="6967538" y="1778000"/>
          <p14:tracePt t="40517" x="7094538" y="1722438"/>
          <p14:tracePt t="40524" x="7135813" y="1714500"/>
          <p14:tracePt t="40553" x="7191375" y="1698625"/>
          <p14:tracePt t="40554" x="7350125" y="1666875"/>
          <p14:tracePt t="40576" x="7445375" y="1627188"/>
          <p14:tracePt t="40577" x="7461250" y="1619250"/>
          <p14:tracePt t="40598" x="7485063" y="1611313"/>
          <p14:tracePt t="40614" x="7502525" y="1603375"/>
          <p14:tracePt t="40615" x="7526338" y="1595438"/>
          <p14:tracePt t="40616" x="7534275" y="1595438"/>
          <p14:tracePt t="40629" x="7542213" y="1595438"/>
          <p14:tracePt t="40643" x="7558088" y="1595438"/>
          <p14:tracePt t="40644" x="7573963" y="1587500"/>
          <p14:tracePt t="40666" x="7613650" y="1587500"/>
          <p14:tracePt t="40667" x="7637463" y="1587500"/>
          <p14:tracePt t="40673" x="7669213" y="1579563"/>
          <p14:tracePt t="40688" x="7700963" y="1571625"/>
          <p14:tracePt t="40689" x="7732713" y="1571625"/>
          <p14:tracePt t="40696" x="7788275" y="1563688"/>
          <p14:tracePt t="40712" x="7869238" y="1563688"/>
          <p14:tracePt t="40726" x="7932738" y="1563688"/>
          <p14:tracePt t="40727" x="7964488" y="1563688"/>
          <p14:tracePt t="40733" x="8020050" y="1563688"/>
          <p14:tracePt t="40741" x="8051800" y="1563688"/>
          <p14:tracePt t="40749" x="8083550" y="1555750"/>
          <p14:tracePt t="40762" x="8107363" y="1555750"/>
          <p14:tracePt t="40771" x="8123238" y="1547813"/>
          <p14:tracePt t="40771" x="8131175" y="1547813"/>
          <p14:tracePt t="40779" x="8139113" y="1547813"/>
          <p14:tracePt t="40831" x="8147050" y="1547813"/>
          <p14:tracePt t="40875" x="8154988" y="1547813"/>
          <p14:tracePt t="40892" x="8170863" y="1547813"/>
          <p14:tracePt t="40899" x="8186738" y="1547813"/>
          <p14:tracePt t="40906" x="8210550" y="1547813"/>
          <p14:tracePt t="40913" x="8226425" y="1547813"/>
          <p14:tracePt t="40921" x="8251825" y="1547813"/>
          <p14:tracePt t="40943" x="8267700" y="1547813"/>
          <p14:tracePt t="40943" x="8291513" y="1547813"/>
          <p14:tracePt t="40945" x="8299450" y="1547813"/>
          <p14:tracePt t="41034" x="8259763" y="1563688"/>
          <p14:tracePt t="41041" x="8210550" y="1587500"/>
          <p14:tracePt t="41049" x="8123238" y="1619250"/>
          <p14:tracePt t="41056" x="8012113" y="1658938"/>
          <p14:tracePt t="41063" x="7877175" y="1698625"/>
          <p14:tracePt t="41071" x="7796213" y="1722438"/>
          <p14:tracePt t="41079" x="7669213" y="1762125"/>
          <p14:tracePt t="41093" x="7445375" y="1817688"/>
          <p14:tracePt t="41108" x="7358063" y="1833563"/>
          <p14:tracePt t="41110" x="7270750" y="1849438"/>
          <p14:tracePt t="41116" x="7191375" y="1873250"/>
          <p14:tracePt t="41123" x="7126288" y="1890713"/>
          <p14:tracePt t="41131" x="7078663" y="1906588"/>
          <p14:tracePt t="41145" x="7038975" y="1914525"/>
          <p14:tracePt t="41168" x="6983413" y="1930400"/>
          <p14:tracePt t="41169" x="6911975" y="1954213"/>
          <p14:tracePt t="41170" x="6872288" y="1970088"/>
          <p14:tracePt t="41183" x="6792913" y="2025650"/>
          <p14:tracePt t="41199" x="6719888" y="2065338"/>
          <p14:tracePt t="41221" x="6561138" y="2128838"/>
          <p14:tracePt t="41229" x="6529388" y="2144713"/>
          <p14:tracePt t="41236" x="6481763" y="2160588"/>
          <p14:tracePt t="41243" x="6434138" y="2184400"/>
          <p14:tracePt t="41251" x="6402388" y="2192338"/>
          <p14:tracePt t="41266" x="6337300" y="2233613"/>
          <p14:tracePt t="41273" x="6321425" y="2241550"/>
          <p14:tracePt t="41282" x="6281738" y="2257425"/>
          <p14:tracePt t="41288" x="6265863" y="2265363"/>
          <p14:tracePt t="41296" x="6249988" y="2273300"/>
          <p14:tracePt t="41303" x="6234113" y="2273300"/>
          <p14:tracePt t="41318" x="6202363" y="2289175"/>
          <p14:tracePt t="41334" x="6178550" y="2289175"/>
          <p14:tracePt t="41341" x="6170613" y="2297113"/>
          <p14:tracePt t="41356" x="6154738" y="2297113"/>
          <p14:tracePt t="41363" x="6154738" y="2305050"/>
          <p14:tracePt t="41383" x="6146800" y="2305050"/>
          <p14:tracePt t="41388" x="6130925" y="2305050"/>
          <p14:tracePt t="41393" x="6130925" y="2312988"/>
          <p14:tracePt t="41401" x="6122988" y="2312988"/>
          <p14:tracePt t="41408" x="6115050" y="2312988"/>
          <p14:tracePt t="41423" x="6107113" y="2320925"/>
          <p14:tracePt t="41431" x="6099175" y="2320925"/>
          <p14:tracePt t="41446" x="6099175" y="2328863"/>
          <p14:tracePt t="41448" x="6075363" y="2336800"/>
          <p14:tracePt t="41453" x="6051550" y="2344738"/>
          <p14:tracePt t="41461" x="6034088" y="2344738"/>
          <p14:tracePt t="41468" x="6010275" y="2360613"/>
          <p14:tracePt t="41498" x="5978525" y="2376488"/>
          <p14:tracePt t="41499" x="5930900" y="2392363"/>
          <p14:tracePt t="41500" x="5899150" y="2416175"/>
          <p14:tracePt t="41514" x="5843588" y="2439988"/>
          <p14:tracePt t="41521" x="5835650" y="2439988"/>
          <p14:tracePt t="41529" x="5827713" y="2439988"/>
          <p14:tracePt t="41544" x="5803900" y="2455863"/>
          <p14:tracePt t="41559" x="5772150" y="2463800"/>
          <p14:tracePt t="41566" x="5748338" y="2471738"/>
          <p14:tracePt t="41573" x="5724525" y="2479675"/>
          <p14:tracePt t="41597" x="5716588" y="2479675"/>
          <p14:tracePt t="41612" x="5684838" y="2487613"/>
          <p14:tracePt t="41613" x="5676900" y="2487613"/>
          <p14:tracePt t="41627" x="5676900" y="2495550"/>
          <p14:tracePt t="41634" x="5667375" y="2495550"/>
          <p14:tracePt t="42720" x="5676900" y="2495550"/>
          <p14:tracePt t="42743" x="5684838" y="2495550"/>
          <p14:tracePt t="42750" x="5692775" y="2495550"/>
          <p14:tracePt t="42773" x="5700713" y="2495550"/>
          <p14:tracePt t="44176" x="5708650" y="2495550"/>
          <p14:tracePt t="44183" x="5724525" y="2495550"/>
          <p14:tracePt t="44205" x="5732463" y="2495550"/>
          <p14:tracePt t="44213" x="5748338" y="2495550"/>
          <p14:tracePt t="44221" x="5764213" y="2495550"/>
          <p14:tracePt t="44228" x="5772150" y="2495550"/>
          <p14:tracePt t="44236" x="5780088" y="2495550"/>
          <p14:tracePt t="44243" x="5788025" y="2495550"/>
          <p14:tracePt t="44273" x="5795963" y="2495550"/>
          <p14:tracePt t="44303" x="5803900" y="2495550"/>
          <p14:tracePt t="44311" x="5811838" y="2495550"/>
          <p14:tracePt t="44341" x="5819775" y="2495550"/>
          <p14:tracePt t="44363" x="5827713" y="2495550"/>
          <p14:tracePt t="44386" x="5835650" y="2495550"/>
          <p14:tracePt t="44393" x="5843588" y="2495550"/>
          <p14:tracePt t="45257" x="5851525" y="2495550"/>
          <p14:tracePt t="45294" x="5851525" y="2511425"/>
          <p14:tracePt t="45301" x="5843588" y="2511425"/>
          <p14:tracePt t="45309" x="5819775" y="2535238"/>
          <p14:tracePt t="45323" x="5803900" y="2543175"/>
          <p14:tracePt t="45325" x="5788025" y="2559050"/>
          <p14:tracePt t="45338" x="5803900" y="2559050"/>
          <p14:tracePt t="45848" x="5811838" y="2559050"/>
          <p14:tracePt t="45870" x="5819775" y="2559050"/>
          <p14:tracePt t="45879" x="5835650" y="2551113"/>
          <p14:tracePt t="45895" x="5843588" y="2543175"/>
          <p14:tracePt t="45983" x="5851525" y="2543175"/>
          <p14:tracePt t="45998" x="5859463" y="2543175"/>
          <p14:tracePt t="46050" x="5859463" y="2535238"/>
          <p14:tracePt t="46052" x="5867400" y="2527300"/>
          <p14:tracePt t="46065" x="5875338" y="2511425"/>
          <p14:tracePt t="46073" x="5875338" y="2503488"/>
          <p14:tracePt t="46081" x="5875338" y="2487613"/>
          <p14:tracePt t="46088" x="5883275" y="2471738"/>
          <p14:tracePt t="46103" x="5883275" y="2455863"/>
          <p14:tracePt t="46104" x="5883275" y="2439988"/>
          <p14:tracePt t="46111" x="5883275" y="2424113"/>
          <p14:tracePt t="46118" x="5883275" y="2416175"/>
          <p14:tracePt t="46126" x="5883275" y="2400300"/>
          <p14:tracePt t="46141" x="5883275" y="2368550"/>
          <p14:tracePt t="46156" x="5891213" y="2352675"/>
          <p14:tracePt t="46163" x="5891213" y="2344738"/>
          <p14:tracePt t="46163" x="5891213" y="2328863"/>
          <p14:tracePt t="46171" x="5899150" y="2320925"/>
          <p14:tracePt t="46178" x="5899150" y="2312988"/>
          <p14:tracePt t="46194" x="5907088" y="2281238"/>
          <p14:tracePt t="46216" x="5922963" y="2257425"/>
          <p14:tracePt t="46217" x="5922963" y="2241550"/>
          <p14:tracePt t="46224" x="5922963" y="2233613"/>
          <p14:tracePt t="46231" x="5930900" y="2216150"/>
          <p14:tracePt t="46238" x="5930900" y="2208213"/>
          <p14:tracePt t="46246" x="5930900" y="2200275"/>
          <p14:tracePt t="46261" x="5930900" y="2192338"/>
          <p14:tracePt t="46276" x="5930900" y="2184400"/>
          <p14:tracePt t="46283" x="5930900" y="2176463"/>
          <p14:tracePt t="46388" x="5922963" y="2176463"/>
          <p14:tracePt t="46403" x="5915025" y="2176463"/>
          <p14:tracePt t="46418" x="5907088" y="2176463"/>
          <p14:tracePt t="46441" x="5899150" y="2176463"/>
          <p14:tracePt t="46448" x="5891213" y="2176463"/>
          <p14:tracePt t="46471" x="5883275" y="2176463"/>
          <p14:tracePt t="46501" x="5875338" y="2176463"/>
          <p14:tracePt t="46545" x="5867400" y="2176463"/>
          <p14:tracePt t="46554" x="5867400" y="2184400"/>
          <p14:tracePt t="46561" x="5859463" y="2184400"/>
          <p14:tracePt t="46583" x="5851525" y="2184400"/>
          <p14:tracePt t="46628" x="5843588" y="2192338"/>
          <p14:tracePt t="46658" x="5835650" y="2192338"/>
          <p14:tracePt t="46660" x="5827713" y="2192338"/>
          <p14:tracePt t="46674" x="5827713" y="2200275"/>
          <p14:tracePt t="46681" x="5819775" y="2200275"/>
          <p14:tracePt t="46697" x="5811838" y="2200275"/>
          <p14:tracePt t="46719" x="5803900" y="2208213"/>
          <p14:tracePt t="46719" x="5795963" y="2216150"/>
          <p14:tracePt t="46733" x="5788025" y="2216150"/>
          <p14:tracePt t="46741" x="5788025" y="2224088"/>
          <p14:tracePt t="46757" x="5772150" y="2233613"/>
          <p14:tracePt t="46771" x="5764213" y="2249488"/>
          <p14:tracePt t="46772" x="5764213" y="2257425"/>
          <p14:tracePt t="46778" x="5764213" y="2265363"/>
          <p14:tracePt t="46786" x="5756275" y="2281238"/>
          <p14:tracePt t="46793" x="5748338" y="2289175"/>
          <p14:tracePt t="46800" x="5748338" y="2297113"/>
          <p14:tracePt t="46816" x="5748338" y="2320925"/>
          <p14:tracePt t="46824" x="5740400" y="2336800"/>
          <p14:tracePt t="46838" x="5740400" y="2344738"/>
          <p14:tracePt t="46846" x="5740400" y="2352675"/>
          <p14:tracePt t="46853" x="5740400" y="2360613"/>
          <p14:tracePt t="46862" x="5740400" y="2368550"/>
          <p14:tracePt t="46877" x="5740400" y="2384425"/>
          <p14:tracePt t="46893" x="5748338" y="2392363"/>
          <p14:tracePt t="46899" x="5756275" y="2400300"/>
          <p14:tracePt t="46907" x="5756275" y="2408238"/>
          <p14:tracePt t="46928" x="5764213" y="2408238"/>
          <p14:tracePt t="46937" x="5772150" y="2416175"/>
          <p14:tracePt t="46944" x="5780088" y="2424113"/>
          <p14:tracePt t="46959" x="5788025" y="2432050"/>
          <p14:tracePt t="46974" x="5795963" y="2439988"/>
          <p14:tracePt t="46988" x="5803900" y="2439988"/>
          <p14:tracePt t="47438" x="5819775" y="2439988"/>
          <p14:tracePt t="47446" x="5835650" y="2447925"/>
          <p14:tracePt t="47453" x="5851525" y="2455863"/>
          <p14:tracePt t="47461" x="5867400" y="2455863"/>
          <p14:tracePt t="47468" x="5875338" y="2463800"/>
          <p14:tracePt t="47476" x="5891213" y="2471738"/>
          <p14:tracePt t="47491" x="5922963" y="2479675"/>
          <p14:tracePt t="47492" x="5930900" y="2495550"/>
          <p14:tracePt t="47498" x="5954713" y="2503488"/>
          <p14:tracePt t="47507" x="5970588" y="2511425"/>
          <p14:tracePt t="47513" x="6002338" y="2527300"/>
          <p14:tracePt t="47528" x="6026150" y="2535238"/>
          <p14:tracePt t="47536" x="6043613" y="2551113"/>
          <p14:tracePt t="47551" x="6138863" y="2576513"/>
          <p14:tracePt t="47552" x="6186488" y="2584450"/>
          <p14:tracePt t="47559" x="6242050" y="2584450"/>
          <p14:tracePt t="47566" x="6281738" y="2584450"/>
          <p14:tracePt t="47573" x="6329363" y="2584450"/>
          <p14:tracePt t="47581" x="6369050" y="2584450"/>
          <p14:tracePt t="47596" x="6402388" y="2584450"/>
          <p14:tracePt t="47603" x="6426200" y="2584450"/>
          <p14:tracePt t="47603" x="6457950" y="2584450"/>
          <p14:tracePt t="47610" x="6473825" y="2584450"/>
          <p14:tracePt t="47618" x="6497638" y="2576513"/>
          <p14:tracePt t="47626" x="6521450" y="2566988"/>
          <p14:tracePt t="47633" x="6545263" y="2559050"/>
          <p14:tracePt t="47648" x="6569075" y="2543175"/>
          <p14:tracePt t="47663" x="6577013" y="2543175"/>
          <p14:tracePt t="47663" x="6584950" y="2543175"/>
          <p14:tracePt t="47671" x="6592888" y="2535238"/>
          <p14:tracePt t="47678" x="6600825" y="2535238"/>
          <p14:tracePt t="47701" x="6616700" y="2519363"/>
          <p14:tracePt t="47731" x="6616700" y="2511425"/>
          <p14:tracePt t="47738" x="6624638" y="2511425"/>
          <p14:tracePt t="47768" x="6624638" y="2503488"/>
          <p14:tracePt t="47769" x="6624638" y="2495550"/>
          <p14:tracePt t="47770" x="6632575" y="2487613"/>
          <p14:tracePt t="47784" x="6632575" y="2471738"/>
          <p14:tracePt t="47791" x="6632575" y="2455863"/>
          <p14:tracePt t="47807" x="6632575" y="2439988"/>
          <p14:tracePt t="47821" x="6632575" y="2432050"/>
          <p14:tracePt t="47828" x="6632575" y="2416175"/>
          <p14:tracePt t="47829" x="6632575" y="2400300"/>
          <p14:tracePt t="47836" x="6624638" y="2384425"/>
          <p14:tracePt t="47843" x="6616700" y="2368550"/>
          <p14:tracePt t="47858" x="6608763" y="2352675"/>
          <p14:tracePt t="47866" x="6600825" y="2344738"/>
          <p14:tracePt t="47866" x="6584950" y="2328863"/>
          <p14:tracePt t="47891" x="6561138" y="2305050"/>
          <p14:tracePt t="47896" x="6553200" y="2305050"/>
          <p14:tracePt t="47903" x="6545263" y="2305050"/>
          <p14:tracePt t="47918" x="6537325" y="2305050"/>
          <p14:tracePt t="47926" x="6529388" y="2305050"/>
          <p14:tracePt t="47933" x="6521450" y="2305050"/>
          <p14:tracePt t="47940" x="6505575" y="2305050"/>
          <p14:tracePt t="47948" x="6489700" y="2305050"/>
          <p14:tracePt t="47956" x="6481763" y="2305050"/>
          <p14:tracePt t="47978" x="6457950" y="2305050"/>
          <p14:tracePt t="47994" x="6384925" y="2305050"/>
          <p14:tracePt t="47994" x="6361113" y="2305050"/>
          <p14:tracePt t="48023" x="6297613" y="2305050"/>
          <p14:tracePt t="48031" x="6273800" y="2305050"/>
          <p14:tracePt t="48031" x="6234113" y="2305050"/>
          <p14:tracePt t="48046" x="6202363" y="2305050"/>
          <p14:tracePt t="48061" x="6186488" y="2305050"/>
          <p14:tracePt t="48076" x="6178550" y="2297113"/>
          <p14:tracePt t="48090" x="6170613" y="2297113"/>
          <p14:tracePt t="48098" x="6162675" y="2297113"/>
          <p14:tracePt t="48099" x="6154738" y="2297113"/>
          <p14:tracePt t="48106" x="6138863" y="2289175"/>
          <p14:tracePt t="48113" x="6130925" y="2289175"/>
          <p14:tracePt t="48121" x="6122988" y="2281238"/>
          <p14:tracePt t="48136" x="6107113" y="2281238"/>
          <p14:tracePt t="48163" x="6099175" y="2273300"/>
          <p14:tracePt t="48166" x="6091238" y="2273300"/>
          <p14:tracePt t="48180" x="6083300" y="2273300"/>
          <p14:tracePt t="48188" x="6075363" y="2273300"/>
          <p14:tracePt t="48205" x="6067425" y="2265363"/>
          <p14:tracePt t="48210" x="6059488" y="2265363"/>
          <p14:tracePt t="48218" x="6051550" y="2265363"/>
          <p14:tracePt t="48226" x="6043613" y="2265363"/>
          <p14:tracePt t="48233" x="6034088" y="2265363"/>
          <p14:tracePt t="48248" x="6026150" y="2265363"/>
          <p14:tracePt t="48272" x="5994400" y="2265363"/>
          <p14:tracePt t="48273" x="5986463" y="2265363"/>
          <p14:tracePt t="48287" x="5970588" y="2265363"/>
          <p14:tracePt t="48293" x="5962650" y="2273300"/>
          <p14:tracePt t="48323" x="5954713" y="2281238"/>
          <p14:tracePt t="48326" x="5954713" y="2289175"/>
          <p14:tracePt t="48339" x="5938838" y="2289175"/>
          <p14:tracePt t="48346" x="5938838" y="2297113"/>
          <p14:tracePt t="48376" x="5938838" y="2305050"/>
          <p14:tracePt t="48376" x="5938838" y="2312988"/>
          <p14:tracePt t="48384" x="5930900" y="2320925"/>
          <p14:tracePt t="48421" x="5930900" y="2328863"/>
          <p14:tracePt t="48481" x="5930900" y="2336800"/>
          <p14:tracePt t="48503" x="5930900" y="2344738"/>
          <p14:tracePt t="48534" x="5930900" y="2352675"/>
          <p14:tracePt t="48556" x="5930900" y="2360613"/>
          <p14:tracePt t="48571" x="5930900" y="2368550"/>
          <p14:tracePt t="48593" x="5930900" y="2376488"/>
          <p14:tracePt t="48609" x="5930900" y="2384425"/>
          <p14:tracePt t="48610" x="5930900" y="2392363"/>
          <p14:tracePt t="48639" x="5930900" y="2400300"/>
          <p14:tracePt t="48645" x="5930900" y="2408238"/>
          <p14:tracePt t="48661" x="5930900" y="2416175"/>
          <p14:tracePt t="48662" x="5930900" y="2424113"/>
          <p14:tracePt t="48676" x="5930900" y="2432050"/>
          <p14:tracePt t="48714" x="5922963" y="2439988"/>
          <p14:tracePt t="48766" x="5922963" y="2447925"/>
          <p14:tracePt t="48810" x="5922963" y="2455863"/>
          <p14:tracePt t="50055" x="5954713" y="2471738"/>
          <p14:tracePt t="50063" x="6010275" y="2495550"/>
          <p14:tracePt t="50071" x="6059488" y="2519363"/>
          <p14:tracePt t="50080" x="6130925" y="2543175"/>
          <p14:tracePt t="50101" x="6313488" y="2616200"/>
          <p14:tracePt t="50103" x="6442075" y="2655888"/>
          <p14:tracePt t="50108" x="6616700" y="2727325"/>
          <p14:tracePt t="50116" x="6704013" y="2751138"/>
          <p14:tracePt t="50123" x="6808788" y="2790825"/>
          <p14:tracePt t="50131" x="6896100" y="2822575"/>
          <p14:tracePt t="50138" x="6967538" y="2846388"/>
          <p14:tracePt t="50145" x="7038975" y="2878138"/>
          <p14:tracePt t="50153" x="7102475" y="2894013"/>
          <p14:tracePt t="50161" x="7151688" y="2909888"/>
          <p14:tracePt t="50168" x="7183438" y="2919413"/>
          <p14:tracePt t="50175" x="7207250" y="2927350"/>
          <p14:tracePt t="50183" x="7215188" y="2935288"/>
          <p14:tracePt t="50318" x="7223125" y="2935288"/>
          <p14:tracePt t="50333" x="7231063" y="2935288"/>
          <p14:tracePt t="50356" x="7239000" y="2935288"/>
          <p14:tracePt t="50387" x="7246938" y="2935288"/>
          <p14:tracePt t="50416" x="7254875" y="2935288"/>
          <p14:tracePt t="50417" x="7262813" y="2927350"/>
          <p14:tracePt t="50431" x="7270750" y="2927350"/>
          <p14:tracePt t="50462" x="7278688" y="2919413"/>
          <p14:tracePt t="50535" x="7286625" y="2919413"/>
          <p14:tracePt t="50543" x="7294563" y="2919413"/>
          <p14:tracePt t="50544" x="7302500" y="2909888"/>
          <p14:tracePt t="50566" x="7310438" y="2909888"/>
          <p14:tracePt t="50581" x="7318375" y="2909888"/>
          <p14:tracePt t="50596" x="7326313" y="2901950"/>
          <p14:tracePt t="50603" x="7366000" y="2894013"/>
          <p14:tracePt t="50610" x="7381875" y="2886075"/>
          <p14:tracePt t="50618" x="7397750" y="2878138"/>
          <p14:tracePt t="50634" x="7405688" y="2878138"/>
          <p14:tracePt t="50648" x="7429500" y="2870200"/>
          <p14:tracePt t="50656" x="7445375" y="2862263"/>
          <p14:tracePt t="50657" x="7469188" y="2846388"/>
          <p14:tracePt t="50663" x="7485063" y="2838450"/>
          <p14:tracePt t="50671" x="7485063" y="2830513"/>
          <p14:tracePt t="50678" x="7502525" y="2822575"/>
          <p14:tracePt t="50686" x="7502525" y="2806700"/>
          <p14:tracePt t="50702" x="7510463" y="2790825"/>
          <p14:tracePt t="50716" x="7518400" y="2782888"/>
          <p14:tracePt t="50717" x="7518400" y="2774950"/>
          <p14:tracePt t="50724" x="7518400" y="2767013"/>
          <p14:tracePt t="50731" x="7518400" y="2759075"/>
          <p14:tracePt t="50738" x="7518400" y="2751138"/>
          <p14:tracePt t="50768" x="7518400" y="2743200"/>
          <p14:tracePt t="50770" x="7518400" y="2735263"/>
          <p14:tracePt t="50776" x="7526338" y="2727325"/>
          <p14:tracePt t="50783" x="7526338" y="2719388"/>
          <p14:tracePt t="50798" x="7526338" y="2711450"/>
          <p14:tracePt t="50822" x="7526338" y="2695575"/>
          <p14:tracePt t="50828" x="7526338" y="2687638"/>
          <p14:tracePt t="50836" x="7526338" y="2671763"/>
          <p14:tracePt t="50851" x="7526338" y="2663825"/>
          <p14:tracePt t="50866" x="7526338" y="2647950"/>
          <p14:tracePt t="50888" x="7526338" y="2608263"/>
          <p14:tracePt t="50904" x="7526338" y="2592388"/>
          <p14:tracePt t="50911" x="7526338" y="2576513"/>
          <p14:tracePt t="50933" x="7526338" y="2551113"/>
          <p14:tracePt t="50933" x="7526338" y="2543175"/>
          <p14:tracePt t="50941" x="7526338" y="2527300"/>
          <p14:tracePt t="50950" x="7526338" y="2511425"/>
          <p14:tracePt t="50956" x="7518400" y="2503488"/>
          <p14:tracePt t="50963" x="7510463" y="2487613"/>
          <p14:tracePt t="50978" x="7510463" y="2479675"/>
          <p14:tracePt t="50980" x="7502525" y="2471738"/>
          <p14:tracePt t="50987" x="7502525" y="2455863"/>
          <p14:tracePt t="50993" x="7502525" y="2447925"/>
          <p14:tracePt t="51001" x="7493000" y="2439988"/>
          <p14:tracePt t="51009" x="7493000" y="2432050"/>
          <p14:tracePt t="51032" x="7485063" y="2416175"/>
          <p14:tracePt t="51033" x="7477125" y="2416175"/>
          <p14:tracePt t="51038" x="7469188" y="2408238"/>
          <p14:tracePt t="51046" x="7461250" y="2400300"/>
          <p14:tracePt t="51053" x="7461250" y="2392363"/>
          <p14:tracePt t="51061" x="7453313" y="2392363"/>
          <p14:tracePt t="51068" x="7453313" y="2384425"/>
          <p14:tracePt t="51084" x="7445375" y="2376488"/>
          <p14:tracePt t="51106" x="7429500" y="2368550"/>
          <p14:tracePt t="51113" x="7429500" y="2360613"/>
          <p14:tracePt t="51136" x="7421563" y="2352675"/>
          <p14:tracePt t="51150" x="7413625" y="2352675"/>
          <p14:tracePt t="51158" x="7413625" y="2344738"/>
          <p14:tracePt t="51158" x="7405688" y="2344738"/>
          <p14:tracePt t="51165" x="7397750" y="2336800"/>
          <p14:tracePt t="51173" x="7389813" y="2336800"/>
          <p14:tracePt t="51189" x="7381875" y="2336800"/>
          <p14:tracePt t="51212" x="7366000" y="2336800"/>
          <p14:tracePt t="51218" x="7358063" y="2336800"/>
          <p14:tracePt t="51233" x="7350125" y="2336800"/>
          <p14:tracePt t="51257" x="7342188" y="2336800"/>
          <p14:tracePt t="51259" x="7334250" y="2336800"/>
          <p14:tracePt t="51270" x="7326313" y="2336800"/>
          <p14:tracePt t="51278" x="7318375" y="2336800"/>
          <p14:tracePt t="51287" x="7310438" y="2336800"/>
          <p14:tracePt t="51309" x="7294563" y="2336800"/>
          <p14:tracePt t="51310" x="7278688" y="2336800"/>
          <p14:tracePt t="51324" x="7262813" y="2344738"/>
          <p14:tracePt t="51324" x="7239000" y="2352675"/>
          <p14:tracePt t="51331" x="7231063" y="2352675"/>
          <p14:tracePt t="51339" x="7223125" y="2360613"/>
          <p14:tracePt t="51346" x="7207250" y="2360613"/>
          <p14:tracePt t="51353" x="7191375" y="2360613"/>
          <p14:tracePt t="51368" x="7191375" y="2368550"/>
          <p14:tracePt t="51369" x="7175500" y="2368550"/>
          <p14:tracePt t="51376" x="7167563" y="2368550"/>
          <p14:tracePt t="51383" x="7159625" y="2376488"/>
          <p14:tracePt t="51391" x="7151688" y="2376488"/>
          <p14:tracePt t="51398" x="7151688" y="2384425"/>
          <p14:tracePt t="51413" x="7143750" y="2384425"/>
          <p14:tracePt t="51420" x="7135813" y="2384425"/>
          <p14:tracePt t="51428" x="7126288" y="2392363"/>
          <p14:tracePt t="51436" x="7118350" y="2400300"/>
          <p14:tracePt t="51443" x="7118350" y="2408238"/>
          <p14:tracePt t="51451" x="7110413" y="2408238"/>
          <p14:tracePt t="51458" x="7110413" y="2416175"/>
          <p14:tracePt t="51465" x="7102475" y="2416175"/>
          <p14:tracePt t="51473" x="7102475" y="2432050"/>
          <p14:tracePt t="51488" x="7102475" y="2439988"/>
          <p14:tracePt t="51496" x="7102475" y="2455863"/>
          <p14:tracePt t="51511" x="7102475" y="2463800"/>
          <p14:tracePt t="51526" x="7102475" y="2479675"/>
          <p14:tracePt t="51533" x="7102475" y="2495550"/>
          <p14:tracePt t="51534" x="7102475" y="2511425"/>
          <p14:tracePt t="51541" x="7110413" y="2519363"/>
          <p14:tracePt t="51548" x="7118350" y="2535238"/>
          <p14:tracePt t="51556" x="7126288" y="2551113"/>
          <p14:tracePt t="51563" x="7143750" y="2566988"/>
          <p14:tracePt t="51578" x="7151688" y="2584450"/>
          <p14:tracePt t="51587" x="7167563" y="2624138"/>
          <p14:tracePt t="51601" x="7183438" y="2632075"/>
          <p14:tracePt t="51602" x="7183438" y="2647950"/>
          <p14:tracePt t="51608" x="7191375" y="2647950"/>
          <p14:tracePt t="51616" x="7199313" y="2655888"/>
          <p14:tracePt t="51646" x="7207250" y="2655888"/>
          <p14:tracePt t="51653" x="7207250" y="2663825"/>
          <p14:tracePt t="51668" x="7215188" y="2663825"/>
          <p14:tracePt t="51714" x="7223125" y="2663825"/>
          <p14:tracePt t="52216" x="7231063" y="2663825"/>
          <p14:tracePt t="52253" x="7239000" y="2663825"/>
          <p14:tracePt t="52261" x="7254875" y="2663825"/>
          <p14:tracePt t="52268" x="7270750" y="2663825"/>
          <p14:tracePt t="52277" x="7286625" y="2663825"/>
          <p14:tracePt t="52283" x="7310438" y="2663825"/>
          <p14:tracePt t="52291" x="7350125" y="2663825"/>
          <p14:tracePt t="52298" x="7405688" y="2663825"/>
          <p14:tracePt t="52321" x="7469188" y="2663825"/>
          <p14:tracePt t="52324" x="7613650" y="2663825"/>
          <p14:tracePt t="52328" x="7677150" y="2647950"/>
          <p14:tracePt t="52336" x="7732713" y="2640013"/>
          <p14:tracePt t="52343" x="7788275" y="2632075"/>
          <p14:tracePt t="52352" x="7827963" y="2624138"/>
          <p14:tracePt t="52366" x="7869238" y="2608263"/>
          <p14:tracePt t="52367" x="7885113" y="2608263"/>
          <p14:tracePt t="52373" x="7900988" y="2608263"/>
          <p14:tracePt t="52381" x="7908925" y="2608263"/>
          <p14:tracePt t="52389" x="7916863" y="2608263"/>
          <p14:tracePt t="52395" x="7916863" y="2600325"/>
          <p14:tracePt t="52419" x="7932738" y="2600325"/>
          <p14:tracePt t="52433" x="7940675" y="2592388"/>
          <p14:tracePt t="52434" x="7948613" y="2592388"/>
          <p14:tracePt t="52440" x="7956550" y="2592388"/>
          <p14:tracePt t="52463" x="7964488" y="2592388"/>
          <p14:tracePt t="52486" x="7980363" y="2584450"/>
          <p14:tracePt t="52487" x="7988300" y="2584450"/>
          <p14:tracePt t="52493" x="7996238" y="2584450"/>
          <p14:tracePt t="52501" x="8004175" y="2584450"/>
          <p14:tracePt t="52523" x="8020050" y="2584450"/>
          <p14:tracePt t="52530" x="8027988" y="2584450"/>
          <p14:tracePt t="52546" x="8035925" y="2576513"/>
          <p14:tracePt t="52546" x="8051800" y="2576513"/>
          <p14:tracePt t="52553" x="8059738" y="2576513"/>
          <p14:tracePt t="52561" x="8067675" y="2576513"/>
          <p14:tracePt t="52576" x="8075613" y="2576513"/>
          <p14:tracePt t="52598" x="8083550" y="2576513"/>
          <p14:tracePt t="52599" x="8091488" y="2576513"/>
          <p14:tracePt t="52622" x="8099425" y="2576513"/>
          <p14:tracePt t="52666" x="8107363" y="2576513"/>
          <p14:tracePt t="52696" x="8115300" y="2576513"/>
          <p14:tracePt t="52711" x="8123238" y="2576513"/>
          <p14:tracePt t="52763" x="8131175" y="2576513"/>
          <p14:tracePt t="52845" x="8139113" y="2576513"/>
          <p14:tracePt t="53160" x="8147050" y="2576513"/>
          <p14:tracePt t="53175" x="8154988" y="2576513"/>
          <p14:tracePt t="53190" x="8162925" y="2576513"/>
          <p14:tracePt t="53198" x="8170863" y="2576513"/>
          <p14:tracePt t="53221" x="8186738" y="2576513"/>
          <p14:tracePt t="53235" x="8194675" y="2584450"/>
          <p14:tracePt t="53243" x="8202613" y="2600325"/>
          <p14:tracePt t="53266" x="8226425" y="2616200"/>
          <p14:tracePt t="53267" x="8243888" y="2624138"/>
          <p14:tracePt t="53273" x="8251825" y="2632075"/>
          <p14:tracePt t="53281" x="8275638" y="2640013"/>
          <p14:tracePt t="53289" x="8283575" y="2640013"/>
          <p14:tracePt t="53310" x="8299450" y="2647950"/>
          <p14:tracePt t="53319" x="8347075" y="2663825"/>
          <p14:tracePt t="53326" x="8362950" y="2663825"/>
          <p14:tracePt t="53333" x="8370888" y="2663825"/>
          <p14:tracePt t="53341" x="8386763" y="2671763"/>
          <p14:tracePt t="53348" x="8394700" y="2671763"/>
          <p14:tracePt t="53356" x="8402638" y="2671763"/>
          <p14:tracePt t="53371" x="8410575" y="2671763"/>
          <p14:tracePt t="53378" x="8418513" y="2679700"/>
          <p14:tracePt t="53393" x="8426450" y="2687638"/>
          <p14:tracePt t="53408" x="8434388" y="2687638"/>
          <p14:tracePt t="53431" x="8442325" y="2687638"/>
          <p14:tracePt t="53433" x="8458200" y="2695575"/>
          <p14:tracePt t="53438" x="8474075" y="2695575"/>
          <p14:tracePt t="53446" x="8489950" y="2695575"/>
          <p14:tracePt t="53453" x="8505825" y="2703513"/>
          <p14:tracePt t="53461" x="8529638" y="2711450"/>
          <p14:tracePt t="53476" x="8545513" y="2711450"/>
          <p14:tracePt t="53478" x="8569325" y="2719388"/>
          <p14:tracePt t="53483" x="8618538" y="2727325"/>
          <p14:tracePt t="53491" x="8642350" y="2727325"/>
          <p14:tracePt t="53498" x="8650288" y="2727325"/>
          <p14:tracePt t="53528" x="8658225" y="2727325"/>
          <p14:tracePt t="53528" x="8666163" y="2727325"/>
          <p14:tracePt t="55524" x="0" y="0"/>
        </p14:tracePtLst>
        <p14:tracePtLst>
          <p14:tracePt t="59125" x="3308350" y="4306888"/>
          <p14:tracePt t="59371" x="3316288" y="4306888"/>
          <p14:tracePt t="59378" x="3332163" y="4306888"/>
          <p14:tracePt t="59386" x="3355975" y="4306888"/>
          <p14:tracePt t="59393" x="3379788" y="4298950"/>
          <p14:tracePt t="59408" x="3451225" y="4281488"/>
          <p14:tracePt t="59423" x="3508375" y="4273550"/>
          <p14:tracePt t="59424" x="3540125" y="4265613"/>
          <p14:tracePt t="59430" x="3587750" y="4257675"/>
          <p14:tracePt t="59438" x="3611563" y="4249738"/>
          <p14:tracePt t="59446" x="3651250" y="4241800"/>
          <p14:tracePt t="59468" x="3675063" y="4233863"/>
          <p14:tracePt t="59483" x="3698875" y="4217988"/>
          <p14:tracePt t="59484" x="3738563" y="4217988"/>
          <p14:tracePt t="59485" x="3754438" y="4210050"/>
          <p14:tracePt t="59498" x="3802063" y="4194175"/>
          <p14:tracePt t="59506" x="3817938" y="4186238"/>
          <p14:tracePt t="59514" x="3843338" y="4178300"/>
          <p14:tracePt t="59521" x="3859213" y="4170363"/>
          <p14:tracePt t="59528" x="3883025" y="4162425"/>
          <p14:tracePt t="59536" x="3914775" y="4154488"/>
          <p14:tracePt t="59543" x="3938588" y="4138613"/>
          <p14:tracePt t="59551" x="3962400" y="4130675"/>
          <p14:tracePt t="59558" x="3978275" y="4122738"/>
          <p14:tracePt t="59566" x="4002088" y="4122738"/>
          <p14:tracePt t="59581" x="4010025" y="4114800"/>
          <p14:tracePt t="59583" x="4017963" y="4106863"/>
          <p14:tracePt t="59596" x="4041775" y="4106863"/>
          <p14:tracePt t="59603" x="4049713" y="4098925"/>
          <p14:tracePt t="59634" x="4057650" y="4098925"/>
          <p14:tracePt t="59635" x="4073525" y="4090988"/>
          <p14:tracePt t="59641" x="4089400" y="4090988"/>
          <p14:tracePt t="59649" x="4097338" y="4090988"/>
          <p14:tracePt t="59656" x="4105275" y="4090988"/>
          <p14:tracePt t="59664" x="4121150" y="4090988"/>
          <p14:tracePt t="59671" x="4137025" y="4090988"/>
          <p14:tracePt t="59693" x="4160838" y="4090988"/>
          <p14:tracePt t="59701" x="4210050" y="4090988"/>
          <p14:tracePt t="59708" x="4225925" y="4090988"/>
          <p14:tracePt t="59716" x="4257675" y="4090988"/>
          <p14:tracePt t="59723" x="4273550" y="4090988"/>
          <p14:tracePt t="59730" x="4305300" y="4090988"/>
          <p14:tracePt t="59738" x="4337050" y="4090988"/>
          <p14:tracePt t="59761" x="4392613" y="4090988"/>
          <p14:tracePt t="59762" x="4416425" y="4090988"/>
          <p14:tracePt t="59768" x="4440238" y="4090988"/>
          <p14:tracePt t="59775" x="4456113" y="4090988"/>
          <p14:tracePt t="59783" x="4471988" y="4090988"/>
          <p14:tracePt t="59790" x="4487863" y="4090988"/>
          <p14:tracePt t="59814" x="4519613" y="4090988"/>
          <p14:tracePt t="59822" x="4535488" y="4090988"/>
          <p14:tracePt t="59828" x="4543425" y="4090988"/>
          <p14:tracePt t="59851" x="4559300" y="4090988"/>
          <p14:tracePt t="59873" x="4567238" y="4090988"/>
          <p14:tracePt t="59899" x="4576763" y="4090988"/>
          <p14:tracePt t="59926" x="4592638" y="4090988"/>
          <p14:tracePt t="59926" x="4600575" y="4090988"/>
          <p14:tracePt t="59942" x="4616450" y="4090988"/>
          <p14:tracePt t="59948" x="4616450" y="4098925"/>
          <p14:tracePt t="59971" x="4624388" y="4098925"/>
          <p14:tracePt t="59978" x="4648200" y="4106863"/>
          <p14:tracePt t="59980" x="4664075" y="4106863"/>
          <p14:tracePt t="59986" x="4679950" y="4106863"/>
          <p14:tracePt t="60000" x="4687888" y="4106863"/>
          <p14:tracePt t="60017" x="4711700" y="4114800"/>
          <p14:tracePt t="60030" x="4719638" y="4122738"/>
          <p14:tracePt t="60039" x="4751388" y="4130675"/>
          <p14:tracePt t="60046" x="4775200" y="4130675"/>
          <p14:tracePt t="60054" x="4783138" y="4138613"/>
          <p14:tracePt t="60068" x="4799013" y="4146550"/>
          <p14:tracePt t="60069" x="4806950" y="4146550"/>
          <p14:tracePt t="60091" x="4830763" y="4154488"/>
          <p14:tracePt t="60092" x="4838700" y="4154488"/>
          <p14:tracePt t="60098" x="4838700" y="4162425"/>
          <p14:tracePt t="60106" x="4846638" y="4162425"/>
          <p14:tracePt t="60120" x="4854575" y="4162425"/>
          <p14:tracePt t="60143" x="4862513" y="4162425"/>
          <p14:tracePt t="60203" x="4870450" y="4170363"/>
          <p14:tracePt t="60346" x="4870450" y="4178300"/>
          <p14:tracePt t="60368" x="4870450" y="4186238"/>
          <p14:tracePt t="60369" x="4870450" y="4194175"/>
          <p14:tracePt t="60383" x="4870450" y="4202113"/>
          <p14:tracePt t="60400" x="4862513" y="4210050"/>
          <p14:tracePt t="60414" x="4854575" y="4225925"/>
          <p14:tracePt t="60420" x="4846638" y="4233863"/>
          <p14:tracePt t="60429" x="4846638" y="4241800"/>
          <p14:tracePt t="60435" x="4838700" y="4241800"/>
          <p14:tracePt t="60443" x="4838700" y="4249738"/>
          <p14:tracePt t="60450" x="4830763" y="4257675"/>
          <p14:tracePt t="60458" x="4822825" y="4265613"/>
          <p14:tracePt t="60482" x="4814888" y="4265613"/>
          <p14:tracePt t="60483" x="4814888" y="4273550"/>
          <p14:tracePt t="60488" x="4799013" y="4281488"/>
          <p14:tracePt t="60496" x="4799013" y="4291013"/>
          <p14:tracePt t="60503" x="4791075" y="4291013"/>
          <p14:tracePt t="60511" x="4783138" y="4291013"/>
          <p14:tracePt t="60525" x="4783138" y="4298950"/>
          <p14:tracePt t="60653" x="4791075" y="4298950"/>
          <p14:tracePt t="60661" x="4814888" y="4298950"/>
          <p14:tracePt t="60668" x="4830763" y="4298950"/>
          <p14:tracePt t="60676" x="4846638" y="4298950"/>
          <p14:tracePt t="60683" x="4862513" y="4298950"/>
          <p14:tracePt t="60691" x="4894263" y="4291013"/>
          <p14:tracePt t="60699" x="4918075" y="4291013"/>
          <p14:tracePt t="60706" x="4951413" y="4291013"/>
          <p14:tracePt t="60713" x="4983163" y="4291013"/>
          <p14:tracePt t="60721" x="5014913" y="4291013"/>
          <p14:tracePt t="60728" x="5062538" y="4291013"/>
          <p14:tracePt t="60736" x="5086350" y="4291013"/>
          <p14:tracePt t="60743" x="5118100" y="4291013"/>
          <p14:tracePt t="60758" x="5141913" y="4291013"/>
          <p14:tracePt t="60758" x="5173663" y="4291013"/>
          <p14:tracePt t="60766" x="5213350" y="4291013"/>
          <p14:tracePt t="60774" x="5245100" y="4291013"/>
          <p14:tracePt t="60781" x="5276850" y="4291013"/>
          <p14:tracePt t="60788" x="5310188" y="4281488"/>
          <p14:tracePt t="60811" x="5381625" y="4281488"/>
          <p14:tracePt t="60818" x="5397500" y="4281488"/>
          <p14:tracePt t="60826" x="5405438" y="4281488"/>
          <p14:tracePt t="60833" x="5413375" y="4281488"/>
          <p14:tracePt t="60848" x="5421313" y="4281488"/>
          <p14:tracePt t="60855" x="5429250" y="4281488"/>
          <p14:tracePt t="60870" x="5437188" y="4273550"/>
          <p14:tracePt t="60878" x="5445125" y="4273550"/>
          <p14:tracePt t="60900" x="5453063" y="4273550"/>
          <p14:tracePt t="60923" x="5468938" y="4273550"/>
          <p14:tracePt t="60924" x="5484813" y="4273550"/>
          <p14:tracePt t="60931" x="5508625" y="4273550"/>
          <p14:tracePt t="60938" x="5532438" y="4273550"/>
          <p14:tracePt t="60946" x="5556250" y="4273550"/>
          <p14:tracePt t="60960" x="5580063" y="4273550"/>
          <p14:tracePt t="60968" x="5619750" y="4273550"/>
          <p14:tracePt t="60969" x="5651500" y="4273550"/>
          <p14:tracePt t="60976" x="5684838" y="4273550"/>
          <p14:tracePt t="60983" x="5716588" y="4273550"/>
          <p14:tracePt t="60991" x="5740400" y="4273550"/>
          <p14:tracePt t="60999" x="5756275" y="4273550"/>
          <p14:tracePt t="61013" x="5764213" y="4273550"/>
          <p14:tracePt t="61036" x="5780088" y="4273550"/>
          <p14:tracePt t="61043" x="5788025" y="4273550"/>
          <p14:tracePt t="62925" x="5788025" y="4281488"/>
          <p14:tracePt t="62948" x="5788025" y="4291013"/>
          <p14:tracePt t="62964" x="5780088" y="4298950"/>
          <p14:tracePt t="62964" x="5772150" y="4298950"/>
          <p14:tracePt t="62971" x="5764213" y="4298950"/>
          <p14:tracePt t="62978" x="5748338" y="4306888"/>
          <p14:tracePt t="62986" x="5732463" y="4306888"/>
          <p14:tracePt t="62994" x="5708650" y="4314825"/>
          <p14:tracePt t="63001" x="5684838" y="4314825"/>
          <p14:tracePt t="63023" x="5651500" y="4314825"/>
          <p14:tracePt t="63030" x="5611813" y="4314825"/>
          <p14:tracePt t="63031" x="5564188" y="4314825"/>
          <p14:tracePt t="63032" x="5532438" y="4322763"/>
          <p14:tracePt t="63038" x="5484813" y="4322763"/>
          <p14:tracePt t="63046" x="5453063" y="4330700"/>
          <p14:tracePt t="63053" x="5413375" y="4330700"/>
          <p14:tracePt t="63068" x="5292725" y="4330700"/>
          <p14:tracePt t="63083" x="5213350" y="4338638"/>
          <p14:tracePt t="63091" x="5070475" y="4338638"/>
          <p14:tracePt t="63099" x="4975225" y="4338638"/>
          <p14:tracePt t="63106" x="4886325" y="4338638"/>
          <p14:tracePt t="63114" x="4783138" y="4338638"/>
          <p14:tracePt t="63128" x="4679950" y="4338638"/>
          <p14:tracePt t="63144" x="4432300" y="4338638"/>
          <p14:tracePt t="63145" x="4344988" y="4338638"/>
          <p14:tracePt t="63151" x="4249738" y="4330700"/>
          <p14:tracePt t="63158" x="4176713" y="4330700"/>
          <p14:tracePt t="63166" x="4089400" y="4330700"/>
          <p14:tracePt t="63174" x="4002088" y="4330700"/>
          <p14:tracePt t="63181" x="3938588" y="4330700"/>
          <p14:tracePt t="63188" x="3898900" y="4330700"/>
          <p14:tracePt t="63196" x="3859213" y="4330700"/>
          <p14:tracePt t="63203" x="3817938" y="4330700"/>
          <p14:tracePt t="63210" x="3786188" y="4330700"/>
          <p14:tracePt t="63218" x="3778250" y="4330700"/>
          <p14:tracePt t="64141" x="3786188" y="4330700"/>
          <p14:tracePt t="64832" x="3794125" y="4322763"/>
          <p14:tracePt t="64846" x="3802063" y="4322763"/>
          <p14:tracePt t="64853" x="3810000" y="4322763"/>
          <p14:tracePt t="64868" x="3810000" y="4314825"/>
          <p14:tracePt t="64894" x="3817938" y="4314825"/>
          <p14:tracePt t="65199" x="3851275" y="4314825"/>
          <p14:tracePt t="65205" x="3883025" y="4314825"/>
          <p14:tracePt t="65213" x="3914775" y="4314825"/>
          <p14:tracePt t="65221" x="3946525" y="4314825"/>
          <p14:tracePt t="65229" x="4002088" y="4322763"/>
          <p14:tracePt t="65243" x="4057650" y="4322763"/>
          <p14:tracePt t="65251" x="4113213" y="4330700"/>
          <p14:tracePt t="65251" x="4168775" y="4338638"/>
          <p14:tracePt t="65259" x="4217988" y="4338638"/>
          <p14:tracePt t="65265" x="4257675" y="4354513"/>
          <p14:tracePt t="65273" x="4289425" y="4354513"/>
          <p14:tracePt t="65288" x="4344988" y="4370388"/>
          <p14:tracePt t="65303" x="4368800" y="4370388"/>
          <p14:tracePt t="65304" x="4384675" y="4378325"/>
          <p14:tracePt t="65311" x="4392613" y="4386263"/>
          <p14:tracePt t="65318" x="4408488" y="4386263"/>
          <p14:tracePt t="65333" x="4416425" y="4386263"/>
          <p14:tracePt t="65379" x="4424363" y="4386263"/>
          <p14:tracePt t="65401" x="4432300" y="4386263"/>
          <p14:tracePt t="65438" x="4440238" y="4386263"/>
          <p14:tracePt t="65476" x="4448175" y="4386263"/>
          <p14:tracePt t="65479" x="4456113" y="4386263"/>
          <p14:tracePt t="65492" x="4471988" y="4378325"/>
          <p14:tracePt t="65498" x="4487863" y="4370388"/>
          <p14:tracePt t="65514" x="4503738" y="4362450"/>
          <p14:tracePt t="65528" x="4511675" y="4354513"/>
          <p14:tracePt t="65529" x="4519613" y="4346575"/>
          <p14:tracePt t="65536" x="4535488" y="4346575"/>
          <p14:tracePt t="65543" x="4543425" y="4338638"/>
          <p14:tracePt t="65551" x="4551363" y="4338638"/>
          <p14:tracePt t="65566" x="4567238" y="4330700"/>
          <p14:tracePt t="65581" x="4576763" y="4330700"/>
          <p14:tracePt t="65588" x="4576763" y="4322763"/>
          <p14:tracePt t="65603" x="4584700" y="4322763"/>
          <p14:tracePt t="65626" x="4592638" y="4322763"/>
          <p14:tracePt t="65663" x="4600575" y="4314825"/>
          <p14:tracePt t="65701" x="4608513" y="4314825"/>
          <p14:tracePt t="65738" x="4616450" y="4314825"/>
          <p14:tracePt t="65768" x="4616450" y="4306888"/>
          <p14:tracePt t="66398" x="4624388" y="4306888"/>
          <p14:tracePt t="66413" x="4640263" y="4306888"/>
          <p14:tracePt t="66421" x="4656138" y="4298950"/>
          <p14:tracePt t="66428" x="4672013" y="4298950"/>
          <p14:tracePt t="66436" x="4687888" y="4298950"/>
          <p14:tracePt t="66443" x="4703763" y="4291013"/>
          <p14:tracePt t="66450" x="4735513" y="4281488"/>
          <p14:tracePt t="66458" x="4759325" y="4281488"/>
          <p14:tracePt t="66465" x="4799013" y="4273550"/>
          <p14:tracePt t="66474" x="4822825" y="4265613"/>
          <p14:tracePt t="66481" x="4846638" y="4265613"/>
          <p14:tracePt t="66488" x="4870450" y="4265613"/>
          <p14:tracePt t="66495" x="4894263" y="4265613"/>
          <p14:tracePt t="66518" x="4933950" y="4265613"/>
          <p14:tracePt t="66525" x="4951413" y="4265613"/>
          <p14:tracePt t="66796" x="4959350" y="4265613"/>
          <p14:tracePt t="66818" x="4967288" y="4265613"/>
          <p14:tracePt t="66841" x="4975225" y="4257675"/>
          <p14:tracePt t="66848" x="4983163" y="4257675"/>
          <p14:tracePt t="66931" x="4991100" y="4257675"/>
          <p14:tracePt t="66961" x="4999038" y="4257675"/>
          <p14:tracePt t="66977" x="5014913" y="4257675"/>
          <p14:tracePt t="66983" x="5022850" y="4257675"/>
          <p14:tracePt t="66998" x="5038725" y="4257675"/>
          <p14:tracePt t="67006" x="5054600" y="4257675"/>
          <p14:tracePt t="67013" x="5070475" y="4257675"/>
          <p14:tracePt t="67028" x="5078413" y="4257675"/>
          <p14:tracePt t="67028" x="5102225" y="4257675"/>
          <p14:tracePt t="67036" x="5118100" y="4257675"/>
          <p14:tracePt t="67044" x="5141913" y="4257675"/>
          <p14:tracePt t="67050" x="5165725" y="4265613"/>
          <p14:tracePt t="67065" x="5197475" y="4265613"/>
          <p14:tracePt t="67074" x="5260975" y="4265613"/>
          <p14:tracePt t="67088" x="5284788" y="4265613"/>
          <p14:tracePt t="67089" x="5318125" y="4265613"/>
          <p14:tracePt t="67095" x="5349875" y="4265613"/>
          <p14:tracePt t="67103" x="5365750" y="4273550"/>
          <p14:tracePt t="67126" x="5381625" y="4273550"/>
          <p14:tracePt t="67141" x="5413375" y="4273550"/>
          <p14:tracePt t="67142" x="5437188" y="4273550"/>
          <p14:tracePt t="67157" x="5468938" y="4281488"/>
          <p14:tracePt t="67194" x="5492750" y="4281488"/>
          <p14:tracePt t="67195" x="5508625" y="4281488"/>
          <p14:tracePt t="67201" x="5540375" y="4281488"/>
          <p14:tracePt t="67208" x="5556250" y="4281488"/>
          <p14:tracePt t="67216" x="5580063" y="4281488"/>
          <p14:tracePt t="67223" x="5603875" y="4281488"/>
          <p14:tracePt t="67231" x="5627688" y="4281488"/>
          <p14:tracePt t="67253" x="5643563" y="4281488"/>
          <p14:tracePt t="67253" x="5667375" y="4281488"/>
          <p14:tracePt t="67254" x="5684838" y="4281488"/>
          <p14:tracePt t="67261" x="5716588" y="4281488"/>
          <p14:tracePt t="67268" x="5732463" y="4281488"/>
          <p14:tracePt t="67276" x="5748338" y="4281488"/>
          <p14:tracePt t="67283" x="5772150" y="4281488"/>
          <p14:tracePt t="67305" x="5819775" y="4281488"/>
          <p14:tracePt t="67307" x="5851525" y="4281488"/>
          <p14:tracePt t="67313" x="5883275" y="4281488"/>
          <p14:tracePt t="67321" x="5922963" y="4281488"/>
          <p14:tracePt t="67328" x="5946775" y="4281488"/>
          <p14:tracePt t="67343" x="5962650" y="4281488"/>
          <p14:tracePt t="67351" x="5978525" y="4281488"/>
          <p14:tracePt t="67366" x="5986463" y="4281488"/>
          <p14:tracePt t="73527" x="5946775" y="4314825"/>
          <p14:tracePt t="73529" x="5811838" y="4402138"/>
          <p14:tracePt t="73531" x="5780088" y="4425950"/>
          <p14:tracePt t="73532" x="5716588" y="4457700"/>
          <p14:tracePt t="73539" x="5676900" y="4481513"/>
          <p14:tracePt t="73546" x="5635625" y="4505325"/>
          <p14:tracePt t="73562" x="5548313" y="4545013"/>
          <p14:tracePt t="73577" x="5468938" y="4592638"/>
          <p14:tracePt t="73584" x="5421313" y="4624388"/>
          <p14:tracePt t="73591" x="5373688" y="4657725"/>
          <p14:tracePt t="73599" x="5326063" y="4681538"/>
          <p14:tracePt t="73615" x="5237163" y="4737100"/>
          <p14:tracePt t="73622" x="5189538" y="4768850"/>
          <p14:tracePt t="73636" x="5149850" y="4792663"/>
          <p14:tracePt t="73637" x="5118100" y="4824413"/>
          <p14:tracePt t="73644" x="5070475" y="4848225"/>
          <p14:tracePt t="73652" x="5030788" y="4864100"/>
          <p14:tracePt t="73667" x="4943475" y="4919663"/>
          <p14:tracePt t="73689" x="4862513" y="4967288"/>
          <p14:tracePt t="73690" x="4822825" y="4992688"/>
          <p14:tracePt t="73697" x="4775200" y="5024438"/>
          <p14:tracePt t="73705" x="4743450" y="5032375"/>
          <p14:tracePt t="73711" x="4719638" y="5048250"/>
          <p14:tracePt t="73718" x="4687888" y="5072063"/>
          <p14:tracePt t="73735" x="4608513" y="5103813"/>
          <p14:tracePt t="73742" x="4567238" y="5127625"/>
          <p14:tracePt t="73748" x="4527550" y="5143500"/>
          <p14:tracePt t="73756" x="4503738" y="5159375"/>
          <p14:tracePt t="73764" x="4464050" y="5175250"/>
          <p14:tracePt t="73772" x="4448175" y="5191125"/>
          <p14:tracePt t="73779" x="4416425" y="5207000"/>
          <p14:tracePt t="73794" x="4368800" y="5222875"/>
          <p14:tracePt t="73802" x="4257675" y="5270500"/>
          <p14:tracePt t="73808" x="4200525" y="5286375"/>
          <p14:tracePt t="73816" x="4160838" y="5302250"/>
          <p14:tracePt t="73824" x="4113213" y="5319713"/>
          <p14:tracePt t="73831" x="4073525" y="5335588"/>
          <p14:tracePt t="73839" x="4033838" y="5343525"/>
          <p14:tracePt t="73855" x="3946525" y="5367338"/>
          <p14:tracePt t="73862" x="3914775" y="5375275"/>
          <p14:tracePt t="73868" x="3875088" y="5383213"/>
          <p14:tracePt t="73876" x="3817938" y="5399088"/>
          <p14:tracePt t="73892" x="3754438" y="5407025"/>
          <p14:tracePt t="73899" x="3706813" y="5414963"/>
          <p14:tracePt t="73906" x="3683000" y="5422900"/>
          <p14:tracePt t="73914" x="3659188" y="5430838"/>
          <p14:tracePt t="73921" x="3619500" y="5438775"/>
          <p14:tracePt t="73930" x="3587750" y="5446713"/>
          <p14:tracePt t="73936" x="3548063" y="5462588"/>
          <p14:tracePt t="73944" x="3508375" y="5478463"/>
          <p14:tracePt t="73968" x="3411538" y="5518150"/>
          <p14:tracePt t="73974" x="3363913" y="5534025"/>
          <p14:tracePt t="73981" x="3324225" y="5549900"/>
          <p14:tracePt t="73989" x="3292475" y="5565775"/>
          <p14:tracePt t="73997" x="3260725" y="5589588"/>
          <p14:tracePt t="74011" x="3213100" y="5613400"/>
          <p14:tracePt t="74018" x="3181350" y="5629275"/>
          <p14:tracePt t="74035" x="3165475" y="5629275"/>
          <p14:tracePt t="74042" x="3165475" y="5637213"/>
          <p14:tracePt t="74064" x="3157538" y="5653088"/>
          <p14:tracePt t="74071" x="3141663" y="5653088"/>
          <p14:tracePt t="74079" x="3133725" y="5662613"/>
          <p14:tracePt t="74086" x="3125788" y="5670550"/>
          <p14:tracePt t="74094" x="3109913" y="5678488"/>
          <p14:tracePt t="74102" x="3092450" y="5694363"/>
          <p14:tracePt t="74109" x="3076575" y="5710238"/>
          <p14:tracePt t="74116" x="3052763" y="5718175"/>
          <p14:tracePt t="74123" x="3044825" y="5734050"/>
          <p14:tracePt t="74131" x="3021013" y="5741988"/>
          <p14:tracePt t="74139" x="3005138" y="5757863"/>
          <p14:tracePt t="74146" x="2981325" y="5773738"/>
          <p14:tracePt t="74154" x="2965450" y="5789613"/>
          <p14:tracePt t="74161" x="2941638" y="5805488"/>
          <p14:tracePt t="74177" x="2878138" y="5853113"/>
          <p14:tracePt t="74191" x="2830513" y="5868988"/>
          <p14:tracePt t="74192" x="2798763" y="5892800"/>
          <p14:tracePt t="74198" x="2751138" y="5916613"/>
          <p14:tracePt t="74206" x="2725738" y="5932488"/>
          <p14:tracePt t="74222" x="2614613" y="5988050"/>
          <p14:tracePt t="74244" x="2535238" y="6029325"/>
          <p14:tracePt t="74246" x="2495550" y="6037263"/>
          <p14:tracePt t="74251" x="2447925" y="6061075"/>
          <p14:tracePt t="74258" x="2416175" y="6076950"/>
          <p14:tracePt t="74266" x="2384425" y="6084888"/>
          <p14:tracePt t="74273" x="2366963" y="6092825"/>
          <p14:tracePt t="74281" x="2351088" y="6092825"/>
          <p14:tracePt t="74289" x="2335213" y="6100763"/>
          <p14:tracePt t="74304" x="2327275" y="6100763"/>
          <p14:tracePt t="74305" x="2319338" y="6100763"/>
          <p14:tracePt t="74311" x="2319338" y="6108700"/>
          <p14:tracePt t="74319" x="2311400" y="6108700"/>
          <p14:tracePt t="74401" x="2303463" y="6108700"/>
          <p14:tracePt t="75113" x="2311400" y="6108700"/>
          <p14:tracePt t="75122" x="2319338" y="6108700"/>
          <p14:tracePt t="75129" x="2327275" y="6108700"/>
          <p14:tracePt t="75144" x="2335213" y="6108700"/>
          <p14:tracePt t="75173" x="2343150" y="6108700"/>
          <p14:tracePt t="75233" x="2351088" y="6108700"/>
          <p14:tracePt t="75241" x="2359025" y="6108700"/>
          <p14:tracePt t="75264" x="2366963" y="6108700"/>
          <p14:tracePt t="75294" x="2374900" y="6108700"/>
          <p14:tracePt t="75354" x="2384425" y="6108700"/>
          <p14:tracePt t="75376" x="2392363" y="6108700"/>
          <p14:tracePt t="75421" x="2400300" y="6108700"/>
          <p14:tracePt t="75466" x="2408238" y="6108700"/>
          <p14:tracePt t="75519" x="2416175" y="6108700"/>
          <p14:tracePt t="75520" x="2424113" y="6108700"/>
          <p14:tracePt t="75578" x="2432050" y="6108700"/>
          <p14:tracePt t="75580" x="2439988" y="6108700"/>
          <p14:tracePt t="75594" x="2447925" y="6108700"/>
          <p14:tracePt t="75601" x="2455863" y="6108700"/>
          <p14:tracePt t="75632" x="2463800" y="6108700"/>
          <p14:tracePt t="75647" x="2471738" y="6108700"/>
          <p14:tracePt t="75676" x="2479675" y="6108700"/>
          <p14:tracePt t="75722" x="2487613" y="6108700"/>
          <p14:tracePt t="75752" x="2495550" y="6108700"/>
          <p14:tracePt t="75796" x="2503488" y="6108700"/>
          <p14:tracePt t="75812" x="2511425" y="6108700"/>
          <p14:tracePt t="75909" x="2519363" y="6108700"/>
          <p14:tracePt t="75976" x="2527300" y="6108700"/>
          <p14:tracePt t="76104" x="2535238" y="6108700"/>
          <p14:tracePt t="76193" x="2543175" y="6108700"/>
          <p14:tracePt t="76508" x="2551113" y="6108700"/>
          <p14:tracePt t="76509" x="2559050" y="6108700"/>
          <p14:tracePt t="76532" x="2566988" y="6108700"/>
          <p14:tracePt t="76576" x="2574925" y="6108700"/>
          <p14:tracePt t="76629" x="2582863" y="6108700"/>
          <p14:tracePt t="76631" x="2598738" y="6108700"/>
          <p14:tracePt t="76644" x="2630488" y="6108700"/>
          <p14:tracePt t="76652" x="2654300" y="6108700"/>
          <p14:tracePt t="76674" x="2662238" y="6108700"/>
          <p14:tracePt t="76682" x="2701925" y="6108700"/>
          <p14:tracePt t="76689" x="2709863" y="6108700"/>
          <p14:tracePt t="76696" x="2717800" y="6108700"/>
          <p14:tracePt t="76704" x="2725738" y="6108700"/>
          <p14:tracePt t="76711" x="2751138" y="6108700"/>
          <p14:tracePt t="76719" x="2767013" y="6108700"/>
          <p14:tracePt t="76741" x="2782888" y="6108700"/>
          <p14:tracePt t="76743" x="2798763" y="6108700"/>
          <p14:tracePt t="76749" x="2806700" y="6108700"/>
          <p14:tracePt t="76757" x="2814638" y="6108700"/>
          <p14:tracePt t="76786" x="2822575" y="6108700"/>
          <p14:tracePt t="76876" x="2830513" y="6108700"/>
          <p14:tracePt t="76907" x="2838450" y="6108700"/>
          <p14:tracePt t="76908" x="2846388" y="6108700"/>
          <p14:tracePt t="76929" x="2854325" y="6108700"/>
          <p14:tracePt t="76966" x="2862263" y="6108700"/>
          <p14:tracePt t="76982" x="2870200" y="6108700"/>
          <p14:tracePt t="77064" x="2878138" y="6108700"/>
          <p14:tracePt t="77093" x="2886075" y="6108700"/>
          <p14:tracePt t="77108" x="2886075" y="6100763"/>
          <p14:tracePt t="77146" x="2894013" y="6100763"/>
          <p14:tracePt t="77154" x="2909888" y="6084888"/>
          <p14:tracePt t="77161" x="2925763" y="6076950"/>
          <p14:tracePt t="77169" x="2941638" y="6053138"/>
          <p14:tracePt t="77184" x="2957513" y="6045200"/>
          <p14:tracePt t="77185" x="2965450" y="6037263"/>
          <p14:tracePt t="77191" x="2981325" y="6021388"/>
          <p14:tracePt t="77206" x="2981325" y="6013450"/>
          <p14:tracePt t="77229" x="2989263" y="6013450"/>
          <p14:tracePt t="77244" x="2989263" y="6029325"/>
          <p14:tracePt t="77252" x="2989263" y="6045200"/>
          <p14:tracePt t="77259" x="2989263" y="6061075"/>
          <p14:tracePt t="77260" x="0" y="0"/>
        </p14:tracePtLst>
        <p14:tracePtLst>
          <p14:tracePt t="77689" x="2989263" y="6061075"/>
          <p14:tracePt t="77723" x="2989263" y="6069013"/>
          <p14:tracePt t="77739" x="2989263" y="6076950"/>
          <p14:tracePt t="77746" x="2981325" y="6076950"/>
          <p14:tracePt t="77904" x="2981325" y="6084888"/>
          <p14:tracePt t="77911" x="2989263" y="6092825"/>
          <p14:tracePt t="77918" x="3013075" y="6092825"/>
          <p14:tracePt t="77926" x="3028950" y="6100763"/>
          <p14:tracePt t="77941" x="3052763" y="6100763"/>
          <p14:tracePt t="77948" x="3068638" y="6108700"/>
          <p14:tracePt t="77963" x="3092450" y="6108700"/>
          <p14:tracePt t="77965" x="3133725" y="6108700"/>
          <p14:tracePt t="77971" x="3149600" y="6108700"/>
          <p14:tracePt t="77978" x="3165475" y="6108700"/>
          <p14:tracePt t="77986" x="3173413" y="6108700"/>
          <p14:tracePt t="78017" x="3244850" y="6108700"/>
          <p14:tracePt t="78018" x="3284538" y="6108700"/>
          <p14:tracePt t="78019" x="3316288" y="6108700"/>
          <p14:tracePt t="78032" x="3395663" y="6108700"/>
          <p14:tracePt t="78038" x="3411538" y="6108700"/>
          <p14:tracePt t="78053" x="3435350" y="6108700"/>
          <p14:tracePt t="78055" x="3459163" y="6108700"/>
          <p14:tracePt t="78069" x="3476625" y="6108700"/>
          <p14:tracePt t="78076" x="3484563" y="6108700"/>
          <p14:tracePt t="78077" x="3500438" y="6108700"/>
          <p14:tracePt t="78085" x="3508375" y="6108700"/>
          <p14:tracePt t="78091" x="3524250" y="6108700"/>
          <p14:tracePt t="78106" x="3556000" y="6108700"/>
          <p14:tracePt t="78122" x="3595688" y="6108700"/>
          <p14:tracePt t="78123" x="3619500" y="6100763"/>
          <p14:tracePt t="78129" x="3635375" y="6100763"/>
          <p14:tracePt t="78136" x="3643313" y="6100763"/>
          <p14:tracePt t="78144" x="3667125" y="6100763"/>
          <p14:tracePt t="78152" x="3675063" y="6100763"/>
          <p14:tracePt t="78174" x="3690938" y="6100763"/>
          <p14:tracePt t="78174" x="3698875" y="6092825"/>
          <p14:tracePt t="78175" x="3706813" y="6092825"/>
          <p14:tracePt t="78188" x="3714750" y="6092825"/>
          <p14:tracePt t="78189" x="3722688" y="6092825"/>
          <p14:tracePt t="78197" x="3746500" y="6084888"/>
          <p14:tracePt t="78204" x="3762375" y="6084888"/>
          <p14:tracePt t="78211" x="3778250" y="6084888"/>
          <p14:tracePt t="78218" x="3794125" y="6084888"/>
          <p14:tracePt t="78226" x="3810000" y="6084888"/>
          <p14:tracePt t="78241" x="3817938" y="6076950"/>
          <p14:tracePt t="78248" x="3825875" y="6076950"/>
          <p14:tracePt t="78279" x="3833813" y="6076950"/>
          <p14:tracePt t="78406" x="3843338" y="6076950"/>
          <p14:tracePt t="78414" x="3851275" y="6076950"/>
          <p14:tracePt t="78421" x="3883025" y="6076950"/>
          <p14:tracePt t="78428" x="3914775" y="6076950"/>
          <p14:tracePt t="78436" x="3970338" y="6084888"/>
          <p14:tracePt t="78452" x="4097338" y="6084888"/>
          <p14:tracePt t="78459" x="4217988" y="6084888"/>
          <p14:tracePt t="78466" x="4281488" y="6084888"/>
          <p14:tracePt t="78474" x="4368800" y="6084888"/>
          <p14:tracePt t="78481" x="4456113" y="6084888"/>
          <p14:tracePt t="78497" x="4592638" y="6084888"/>
          <p14:tracePt t="78504" x="4672013" y="6084888"/>
          <p14:tracePt t="78511" x="4711700" y="6084888"/>
          <p14:tracePt t="78518" x="4759325" y="6084888"/>
          <p14:tracePt t="78526" x="4806950" y="6084888"/>
          <p14:tracePt t="78534" x="4854575" y="6084888"/>
          <p14:tracePt t="78541" x="4894263" y="6084888"/>
          <p14:tracePt t="78572" x="4951413" y="6084888"/>
          <p14:tracePt t="78574" x="4999038" y="6084888"/>
          <p14:tracePt t="78589" x="5086350" y="6084888"/>
          <p14:tracePt t="78594" x="5110163" y="6084888"/>
          <p14:tracePt t="78617" x="5149850" y="6084888"/>
          <p14:tracePt t="78619" x="5173663" y="6076950"/>
          <p14:tracePt t="78635" x="5213350" y="6076950"/>
          <p14:tracePt t="78640" x="5221288" y="6076950"/>
          <p14:tracePt t="78647" x="5237163" y="6076950"/>
          <p14:tracePt t="78661" x="5260975" y="6076950"/>
          <p14:tracePt t="78668" x="5284788" y="6076950"/>
          <p14:tracePt t="78676" x="5300663" y="6076950"/>
          <p14:tracePt t="78684" x="5318125" y="6076950"/>
          <p14:tracePt t="78691" x="5334000" y="6076950"/>
          <p14:tracePt t="78700" x="5357813" y="6076950"/>
          <p14:tracePt t="78706" x="5381625" y="6076950"/>
          <p14:tracePt t="78714" x="5405438" y="6076950"/>
          <p14:tracePt t="78721" x="5429250" y="6076950"/>
          <p14:tracePt t="78729" x="5453063" y="6076950"/>
          <p14:tracePt t="78743" x="5484813" y="6076950"/>
          <p14:tracePt t="78744" x="5508625" y="6076950"/>
          <p14:tracePt t="78751" x="5532438" y="6076950"/>
          <p14:tracePt t="78759" x="5548313" y="6076950"/>
          <p14:tracePt t="78781" x="5564188" y="6076950"/>
          <p14:tracePt t="78797" x="5603875" y="6076950"/>
          <p14:tracePt t="78803" x="5627688" y="6076950"/>
          <p14:tracePt t="78805" x="5643563" y="6076950"/>
          <p14:tracePt t="78811" x="5684838" y="6076950"/>
          <p14:tracePt t="78818" x="5692775" y="6076950"/>
          <p14:tracePt t="78842" x="5716588" y="6076950"/>
          <p14:tracePt t="78849" x="5740400" y="6076950"/>
          <p14:tracePt t="78850" x="5764213" y="6076950"/>
          <p14:tracePt t="78856" x="5780088" y="6076950"/>
          <p14:tracePt t="78864" x="5788025" y="6076950"/>
          <p14:tracePt t="78871" x="5803900" y="6076950"/>
          <p14:tracePt t="78894" x="5827713" y="6076950"/>
          <p14:tracePt t="78894" x="5859463" y="6076950"/>
          <p14:tracePt t="78901" x="5883275" y="6076950"/>
          <p14:tracePt t="78908" x="5899150" y="6076950"/>
          <p14:tracePt t="78909" x="5915025" y="6076950"/>
          <p14:tracePt t="78917" x="5938838" y="6076950"/>
          <p14:tracePt t="78924" x="5946775" y="6076950"/>
          <p14:tracePt t="78931" x="5962650" y="6076950"/>
          <p14:tracePt t="78954" x="6026150" y="6076950"/>
          <p14:tracePt t="78954" x="6059488" y="6076950"/>
          <p14:tracePt t="78961" x="6107113" y="6076950"/>
          <p14:tracePt t="78968" x="6138863" y="6084888"/>
          <p14:tracePt t="78976" x="6170613" y="6084888"/>
          <p14:tracePt t="78984" x="6226175" y="6092825"/>
          <p14:tracePt t="78992" x="6273800" y="6092825"/>
          <p14:tracePt t="78998" x="6321425" y="6092825"/>
          <p14:tracePt t="79006" x="6369050" y="6100763"/>
          <p14:tracePt t="79022" x="6450013" y="6108700"/>
          <p14:tracePt t="79028" x="6489700" y="6108700"/>
          <p14:tracePt t="79036" x="6513513" y="6108700"/>
          <p14:tracePt t="79043" x="6529388" y="6108700"/>
          <p14:tracePt t="79051" x="6561138" y="6108700"/>
          <p14:tracePt t="79067" x="6624638" y="6108700"/>
          <p14:tracePt t="79074" x="6664325" y="6108700"/>
          <p14:tracePt t="79081" x="6680200" y="6108700"/>
          <p14:tracePt t="79089" x="6711950" y="6108700"/>
          <p14:tracePt t="79097" x="6727825" y="6108700"/>
          <p14:tracePt t="79104" x="6751638" y="6108700"/>
          <p14:tracePt t="79126" x="6759575" y="6108700"/>
          <p14:tracePt t="79126" x="6769100" y="6108700"/>
          <p14:tracePt t="79127" x="6777038" y="6108700"/>
          <p14:tracePt t="79134" x="6784975" y="6108700"/>
          <p14:tracePt t="79157" x="6792913" y="6108700"/>
          <p14:tracePt t="85054" x="6680200" y="6140450"/>
          <p14:tracePt t="85055" x="5795963" y="6291263"/>
          <p14:tracePt t="85066" x="5572125" y="6299200"/>
          <p14:tracePt t="85067" x="5133975" y="6315075"/>
          <p14:tracePt t="85068" x="4933950" y="6307138"/>
          <p14:tracePt t="85081" x="4360863" y="6243638"/>
          <p14:tracePt t="85089" x="4321175" y="6235700"/>
          <p14:tracePt t="85097" x="4273550" y="6219825"/>
          <p14:tracePt t="85113" x="4233863" y="6203950"/>
          <p14:tracePt t="85126" x="4225925" y="6196013"/>
          <p14:tracePt t="85134" x="4217988" y="6196013"/>
          <p14:tracePt t="85197" x="4217988" y="6188075"/>
          <p14:tracePt t="85202" x="4210050" y="6188075"/>
          <p14:tracePt t="85217" x="4200525" y="6188075"/>
          <p14:tracePt t="85225" x="4200525" y="6180138"/>
          <p14:tracePt t="85232" x="4184650" y="6180138"/>
          <p14:tracePt t="85239" x="4176713" y="6172200"/>
          <p14:tracePt t="85246" x="4168775" y="6164263"/>
          <p14:tracePt t="85254" x="4152900" y="6164263"/>
          <p14:tracePt t="85269" x="4144963" y="6156325"/>
          <p14:tracePt t="85284" x="4121150" y="6156325"/>
          <p14:tracePt t="85292" x="4105275" y="6156325"/>
          <p14:tracePt t="85299" x="4097338" y="6148388"/>
          <p14:tracePt t="85307" x="4081463" y="6148388"/>
          <p14:tracePt t="85314" x="4073525" y="6148388"/>
          <p14:tracePt t="85322" x="4057650" y="6148388"/>
          <p14:tracePt t="85345" x="4002088" y="6132513"/>
          <p14:tracePt t="85346" x="3970338" y="6124575"/>
          <p14:tracePt t="85351" x="3930650" y="6116638"/>
          <p14:tracePt t="85359" x="3906838" y="6116638"/>
          <p14:tracePt t="85367" x="3883025" y="6116638"/>
          <p14:tracePt t="85375" x="3833813" y="6116638"/>
          <p14:tracePt t="85405" x="3738563" y="6108700"/>
          <p14:tracePt t="85406" x="3667125" y="6092825"/>
          <p14:tracePt t="85442" x="3635375" y="6092825"/>
          <p14:tracePt t="85457" x="3619500" y="6084888"/>
          <p14:tracePt t="85458" x="3595688" y="6084888"/>
          <p14:tracePt t="85459" x="3587750" y="6084888"/>
          <p14:tracePt t="85464" x="3579813" y="6084888"/>
          <p14:tracePt t="85689" x="3579813" y="6076950"/>
          <p14:tracePt t="85704" x="3579813" y="6061075"/>
          <p14:tracePt t="85719" x="3571875" y="6045200"/>
          <p14:tracePt t="85727" x="3571875" y="6037263"/>
          <p14:tracePt t="85734" x="3571875" y="6029325"/>
          <p14:tracePt t="85742" x="3563938" y="6021388"/>
          <p14:tracePt t="85749" x="3563938" y="6013450"/>
          <p14:tracePt t="85757" x="3556000" y="6013450"/>
          <p14:tracePt t="85772" x="3556000" y="5995988"/>
          <p14:tracePt t="85779" x="3556000" y="5988050"/>
          <p14:tracePt t="85787" x="3556000" y="5980113"/>
          <p14:tracePt t="85795" x="3556000" y="5972175"/>
          <p14:tracePt t="85809" x="3556000" y="5964238"/>
          <p14:tracePt t="85832" x="3556000" y="5948363"/>
          <p14:tracePt t="85846" x="3556000" y="5940425"/>
          <p14:tracePt t="85847" x="3556000" y="5932488"/>
          <p14:tracePt t="85854" x="3556000" y="5924550"/>
          <p14:tracePt t="85862" x="3556000" y="5916613"/>
          <p14:tracePt t="85878" x="3556000" y="5908675"/>
          <p14:tracePt t="85894" x="3556000" y="5884863"/>
          <p14:tracePt t="85900" x="3556000" y="5876925"/>
          <p14:tracePt t="85907" x="3556000" y="5868988"/>
          <p14:tracePt t="85922" x="3556000" y="5861050"/>
          <p14:tracePt t="85929" x="3563938" y="5861050"/>
          <p14:tracePt t="85947" x="3563938" y="5845175"/>
          <p14:tracePt t="85961" x="3563938" y="5837238"/>
          <p14:tracePt t="85967" x="3563938" y="5829300"/>
          <p14:tracePt t="85981" x="3563938" y="5821363"/>
          <p14:tracePt t="85989" x="3563938" y="5813425"/>
          <p14:tracePt t="86012" x="3563938" y="5805488"/>
          <p14:tracePt t="86042" x="3563938" y="5797550"/>
          <p14:tracePt t="86064" x="3563938" y="5789613"/>
          <p14:tracePt t="86109" x="3563938" y="5781675"/>
          <p14:tracePt t="86112" x="3556000" y="5773738"/>
          <p14:tracePt t="86125" x="3556000" y="5765800"/>
          <p14:tracePt t="86134" x="3548063" y="5765800"/>
          <p14:tracePt t="86144" x="3548063" y="5757863"/>
          <p14:tracePt t="86178" x="3540125" y="5757863"/>
          <p14:tracePt t="86208" x="3540125" y="5749925"/>
          <p14:tracePt t="86341" x="3540125" y="5741988"/>
          <p14:tracePt t="86343" x="3540125" y="5734050"/>
          <p14:tracePt t="86349" x="3540125" y="5726113"/>
          <p14:tracePt t="86358" x="3540125" y="5718175"/>
          <p14:tracePt t="86365" x="3548063" y="5694363"/>
          <p14:tracePt t="86379" x="3556000" y="5670550"/>
          <p14:tracePt t="86387" x="3571875" y="5645150"/>
          <p14:tracePt t="86387" x="3587750" y="5621338"/>
          <p14:tracePt t="86394" x="3611563" y="5581650"/>
          <p14:tracePt t="86402" x="3635375" y="5541963"/>
          <p14:tracePt t="86410" x="3659188" y="5502275"/>
          <p14:tracePt t="86416" x="3675063" y="5470525"/>
          <p14:tracePt t="86424" x="3683000" y="5454650"/>
          <p14:tracePt t="86432" x="3706813" y="5430838"/>
          <p14:tracePt t="86454" x="3714750" y="5414963"/>
          <p14:tracePt t="86462" x="3714750" y="5407025"/>
          <p14:tracePt t="86469" x="3722688" y="5407025"/>
          <p14:tracePt t="86552" x="3738563" y="5391150"/>
          <p14:tracePt t="86566" x="3754438" y="5383213"/>
          <p14:tracePt t="86567" x="3778250" y="5367338"/>
          <p14:tracePt t="86575" x="3817938" y="5343525"/>
          <p14:tracePt t="86582" x="3867150" y="5327650"/>
          <p14:tracePt t="86589" x="3922713" y="5286375"/>
          <p14:tracePt t="86604" x="3994150" y="5246688"/>
          <p14:tracePt t="86605" x="4073525" y="5191125"/>
          <p14:tracePt t="86619" x="4137025" y="5143500"/>
          <p14:tracePt t="86620" x="4217988" y="5087938"/>
          <p14:tracePt t="86627" x="4297363" y="5032375"/>
          <p14:tracePt t="86634" x="4368800" y="4984750"/>
          <p14:tracePt t="86641" x="4448175" y="4935538"/>
          <p14:tracePt t="86649" x="4511675" y="4879975"/>
          <p14:tracePt t="86657" x="4576763" y="4840288"/>
          <p14:tracePt t="86664" x="4624388" y="4800600"/>
          <p14:tracePt t="86679" x="4664075" y="4768850"/>
          <p14:tracePt t="86681" x="4687888" y="4729163"/>
          <p14:tracePt t="86687" x="4711700" y="4713288"/>
          <p14:tracePt t="86694" x="4727575" y="4697413"/>
          <p14:tracePt t="86710" x="4743450" y="4673600"/>
          <p14:tracePt t="86732" x="4759325" y="4657725"/>
          <p14:tracePt t="86734" x="4783138" y="4624388"/>
          <p14:tracePt t="86739" x="4783138" y="4608513"/>
          <p14:tracePt t="86746" x="4791075" y="4600575"/>
          <p14:tracePt t="86754" x="4791075" y="4592638"/>
          <p14:tracePt t="86762" x="4799013" y="4568825"/>
          <p14:tracePt t="86778" x="4806950" y="4552950"/>
          <p14:tracePt t="86784" x="4806950" y="4545013"/>
          <p14:tracePt t="86791" x="4814888" y="4529138"/>
          <p14:tracePt t="86800" x="4814888" y="4521200"/>
          <p14:tracePt t="86807" x="4814888" y="4513263"/>
          <p14:tracePt t="86822" x="4814888" y="4505325"/>
          <p14:tracePt t="86844" x="4814888" y="4497388"/>
          <p14:tracePt t="86852" x="4814888" y="4489450"/>
          <p14:tracePt t="86859" x="4814888" y="4481513"/>
          <p14:tracePt t="86866" x="4806950" y="4473575"/>
          <p14:tracePt t="86889" x="4806950" y="4457700"/>
          <p14:tracePt t="86910" x="4783138" y="4449763"/>
          <p14:tracePt t="86919" x="4775200" y="4441825"/>
          <p14:tracePt t="86942" x="4759325" y="4425950"/>
          <p14:tracePt t="86944" x="4743450" y="4425950"/>
          <p14:tracePt t="86958" x="4727575" y="4402138"/>
          <p14:tracePt t="86964" x="4719638" y="4402138"/>
          <p14:tracePt t="86972" x="4711700" y="4394200"/>
          <p14:tracePt t="86979" x="4703763" y="4386263"/>
          <p14:tracePt t="87010" x="4695825" y="4378325"/>
          <p14:tracePt t="87032" x="4687888" y="4378325"/>
          <p14:tracePt t="87100" x="4695825" y="4370388"/>
          <p14:tracePt t="87108" x="4767263" y="4354513"/>
          <p14:tracePt t="87115" x="4830763" y="4346575"/>
          <p14:tracePt t="87122" x="4862513" y="4330700"/>
          <p14:tracePt t="87129" x="4943475" y="4322763"/>
          <p14:tracePt t="87137" x="5022850" y="4314825"/>
          <p14:tracePt t="87145" x="5102225" y="4314825"/>
          <p14:tracePt t="87169" x="5253038" y="4306888"/>
          <p14:tracePt t="87171" x="5334000" y="4291013"/>
          <p14:tracePt t="87174" x="5429250" y="4281488"/>
          <p14:tracePt t="87182" x="5476875" y="4273550"/>
          <p14:tracePt t="87189" x="5516563" y="4273550"/>
          <p14:tracePt t="87197" x="5564188" y="4273550"/>
          <p14:tracePt t="87219" x="5588000" y="4273550"/>
          <p14:tracePt t="87220" x="5611813" y="4273550"/>
          <p14:tracePt t="87264" x="5619750" y="4273550"/>
          <p14:tracePt t="87421" x="5627688" y="4273550"/>
          <p14:tracePt t="87444" x="5651500" y="4273550"/>
          <p14:tracePt t="87452" x="5684838" y="4273550"/>
          <p14:tracePt t="87452" x="5700713" y="4273550"/>
          <p14:tracePt t="87460" x="5724525" y="4273550"/>
          <p14:tracePt t="87467" x="5748338" y="4273550"/>
          <p14:tracePt t="87474" x="5772150" y="4273550"/>
          <p14:tracePt t="87481" x="5803900" y="4273550"/>
          <p14:tracePt t="87493" x="5827713" y="4273550"/>
          <p14:tracePt t="87512" x="5891213" y="4273550"/>
          <p14:tracePt t="87513" x="5915025" y="4265613"/>
          <p14:tracePt t="87519" x="5946775" y="4265613"/>
          <p14:tracePt t="87527" x="5970588" y="4265613"/>
          <p14:tracePt t="87534" x="5994400" y="4257675"/>
          <p14:tracePt t="87564" x="5994400" y="4249738"/>
          <p14:tracePt t="89802" x="5978525" y="4249738"/>
          <p14:tracePt t="89882" x="5970588" y="4249738"/>
          <p14:tracePt t="89897" x="5962650" y="4249738"/>
          <p14:tracePt t="89905" x="5954713" y="4257675"/>
          <p14:tracePt t="89912" x="5946775" y="4257675"/>
          <p14:tracePt t="89919" x="5938838" y="4257675"/>
          <p14:tracePt t="89927" x="5930900" y="4257675"/>
          <p14:tracePt t="89952" x="5883275" y="4257675"/>
          <p14:tracePt t="89957" x="5859463" y="4257675"/>
          <p14:tracePt t="89964" x="5835650" y="4257675"/>
          <p14:tracePt t="89971" x="5811838" y="4257675"/>
          <p14:tracePt t="89988" x="5748338" y="4257675"/>
          <p14:tracePt t="90002" x="5716588" y="4257675"/>
          <p14:tracePt t="90009" x="5700713" y="4257675"/>
          <p14:tracePt t="90017" x="5684838" y="4257675"/>
          <p14:tracePt t="90026" x="5676900" y="4249738"/>
          <p14:tracePt t="90032" x="5667375" y="4249738"/>
          <p14:tracePt t="90040" x="5651500" y="4249738"/>
          <p14:tracePt t="90055" x="5643563" y="4249738"/>
          <p14:tracePt t="90062" x="5627688" y="4233863"/>
          <p14:tracePt t="90076" x="5611813" y="4233863"/>
          <p14:tracePt t="90084" x="5595938" y="4225925"/>
          <p14:tracePt t="90100" x="5588000" y="4217988"/>
          <p14:tracePt t="90107" x="5572125" y="4217988"/>
          <p14:tracePt t="90108" x="5564188" y="4210050"/>
          <p14:tracePt t="90114" x="5556250" y="4210050"/>
          <p14:tracePt t="90122" x="5556250" y="4202113"/>
          <p14:tracePt t="90129" x="5548313" y="4202113"/>
          <p14:tracePt t="90139" x="5540375" y="4202113"/>
          <p14:tracePt t="90152" x="5532438" y="4194175"/>
          <p14:tracePt t="90160" x="5524500" y="4186238"/>
          <p14:tracePt t="90167" x="5516563" y="4178300"/>
          <p14:tracePt t="90175" x="5508625" y="4178300"/>
          <p14:tracePt t="90182" x="5500688" y="4170363"/>
          <p14:tracePt t="90189" x="5484813" y="4170363"/>
          <p14:tracePt t="90198" x="5476875" y="4162425"/>
          <p14:tracePt t="90212" x="5453063" y="4154488"/>
          <p14:tracePt t="90219" x="5437188" y="4146550"/>
          <p14:tracePt t="90226" x="5429250" y="4146550"/>
          <p14:tracePt t="90234" x="5421313" y="4138613"/>
          <p14:tracePt t="90242" x="5405438" y="4138613"/>
          <p14:tracePt t="90249" x="5397500" y="4138613"/>
          <p14:tracePt t="90265" x="5365750" y="4130675"/>
          <p14:tracePt t="90279" x="5357813" y="4130675"/>
          <p14:tracePt t="90287" x="5334000" y="4130675"/>
          <p14:tracePt t="90294" x="5318125" y="4130675"/>
          <p14:tracePt t="90317" x="5292725" y="4122738"/>
          <p14:tracePt t="90324" x="5276850" y="4122738"/>
          <p14:tracePt t="90339" x="5268913" y="4122738"/>
          <p14:tracePt t="90347" x="5260975" y="4122738"/>
          <p14:tracePt t="90355" x="5253038" y="4114800"/>
          <p14:tracePt t="90361" x="5245100" y="4114800"/>
          <p14:tracePt t="90369" x="5237163" y="4106863"/>
          <p14:tracePt t="90377" x="5229225" y="4106863"/>
          <p14:tracePt t="90392" x="5221288" y="4106863"/>
          <p14:tracePt t="90407" x="5213350" y="4106863"/>
          <p14:tracePt t="90414" x="5205413" y="4106863"/>
          <p14:tracePt t="90421" x="5189538" y="4106863"/>
          <p14:tracePt t="90429" x="5189538" y="4098925"/>
          <p14:tracePt t="90436" x="5173663" y="4098925"/>
          <p14:tracePt t="90452" x="5165725" y="4098925"/>
          <p14:tracePt t="90459" x="5157788" y="4098925"/>
          <p14:tracePt t="90474" x="5149850" y="4098925"/>
          <p14:tracePt t="90482" x="5141913" y="4098925"/>
          <p14:tracePt t="90505" x="5118100" y="4098925"/>
          <p14:tracePt t="90512" x="5110163" y="4098925"/>
          <p14:tracePt t="90526" x="5102225" y="4098925"/>
          <p14:tracePt t="90534" x="5094288" y="4098925"/>
          <p14:tracePt t="90564" x="5086350" y="4098925"/>
          <p14:tracePt t="90573" x="5078413" y="4098925"/>
          <p14:tracePt t="90587" x="5070475" y="4098925"/>
          <p14:tracePt t="90617" x="5062538" y="4106863"/>
          <p14:tracePt t="90706" x="5070475" y="4106863"/>
          <p14:tracePt t="90729" x="5078413" y="4106863"/>
          <p14:tracePt t="90730" x="5086350" y="4106863"/>
          <p14:tracePt t="90737" x="5094288" y="4106863"/>
          <p14:tracePt t="90744" x="5102225" y="4106863"/>
          <p14:tracePt t="90751" x="5110163" y="4106863"/>
          <p14:tracePt t="90759" x="5118100" y="4114800"/>
          <p14:tracePt t="90774" x="5133975" y="4114800"/>
          <p14:tracePt t="90782" x="5141913" y="4114800"/>
          <p14:tracePt t="90789" x="5149850" y="4114800"/>
          <p14:tracePt t="90804" x="5165725" y="4114800"/>
          <p14:tracePt t="90819" x="5181600" y="4114800"/>
          <p14:tracePt t="90918" x="5181600" y="4106863"/>
          <p14:tracePt t="90924" x="5181600" y="4098925"/>
          <p14:tracePt t="90939" x="5181600" y="4090988"/>
          <p14:tracePt t="90947" x="5181600" y="4075113"/>
          <p14:tracePt t="90954" x="5181600" y="4067175"/>
          <p14:tracePt t="90961" x="5181600" y="4059238"/>
          <p14:tracePt t="90969" x="5181600" y="4043363"/>
          <p14:tracePt t="90976" x="5173663" y="4027488"/>
          <p14:tracePt t="91008" x="5149850" y="3995738"/>
          <p14:tracePt t="91009" x="5126038" y="3956050"/>
          <p14:tracePt t="91023" x="5102225" y="3914775"/>
          <p14:tracePt t="91029" x="5094288" y="3898900"/>
          <p14:tracePt t="91037" x="5086350" y="3883025"/>
          <p14:tracePt t="91059" x="5078413" y="3875088"/>
          <p14:tracePt t="91060" x="5070475" y="3867150"/>
          <p14:tracePt t="91067" x="5070475" y="3851275"/>
          <p14:tracePt t="91074" x="5062538" y="3851275"/>
          <p14:tracePt t="91082" x="5062538" y="3843338"/>
          <p14:tracePt t="91119" x="5054600" y="3843338"/>
          <p14:tracePt t="91149" x="5046663" y="3843338"/>
          <p14:tracePt t="91151" x="5046663" y="3835400"/>
          <p14:tracePt t="91173" x="5038725" y="3827463"/>
          <p14:tracePt t="91179" x="5030788" y="3827463"/>
          <p14:tracePt t="91188" x="5022850" y="3819525"/>
          <p14:tracePt t="91194" x="5014913" y="3819525"/>
          <p14:tracePt t="91202" x="4991100" y="3803650"/>
          <p14:tracePt t="91209" x="4983163" y="3795713"/>
          <p14:tracePt t="91217" x="4967288" y="3795713"/>
          <p14:tracePt t="91232" x="4926013" y="3779838"/>
          <p14:tracePt t="91239" x="4902200" y="3771900"/>
          <p14:tracePt t="91246" x="4894263" y="3763963"/>
          <p14:tracePt t="91254" x="4878388" y="3756025"/>
          <p14:tracePt t="91262" x="4862513" y="3756025"/>
          <p14:tracePt t="91284" x="4846638" y="3756025"/>
          <p14:tracePt t="91285" x="4838700" y="3748088"/>
          <p14:tracePt t="91291" x="4830763" y="3748088"/>
          <p14:tracePt t="91307" x="4822825" y="3748088"/>
          <p14:tracePt t="91322" x="4814888" y="3748088"/>
          <p14:tracePt t="91337" x="4799013" y="3756025"/>
          <p14:tracePt t="91352" x="4791075" y="3763963"/>
          <p14:tracePt t="91359" x="4791075" y="3771900"/>
          <p14:tracePt t="91374" x="4791075" y="3779838"/>
          <p14:tracePt t="91381" x="4783138" y="3803650"/>
          <p14:tracePt t="91390" x="4775200" y="3819525"/>
          <p14:tracePt t="91391" x="4775200" y="3827463"/>
          <p14:tracePt t="91396" x="4775200" y="3843338"/>
          <p14:tracePt t="91404" x="4775200" y="3859213"/>
          <p14:tracePt t="91427" x="4775200" y="3890963"/>
          <p14:tracePt t="91427" x="4775200" y="3898900"/>
          <p14:tracePt t="91449" x="4775200" y="3922713"/>
          <p14:tracePt t="91450" x="4775200" y="3930650"/>
          <p14:tracePt t="91457" x="4783138" y="3938588"/>
          <p14:tracePt t="91472" x="4791075" y="3938588"/>
          <p14:tracePt t="91487" x="4799013" y="3948113"/>
          <p14:tracePt t="91495" x="4814888" y="3948113"/>
          <p14:tracePt t="91509" x="4822825" y="3956050"/>
          <p14:tracePt t="91516" x="4830763" y="3963988"/>
          <p14:tracePt t="91524" x="4838700" y="3963988"/>
          <p14:tracePt t="91532" x="4846638" y="3963988"/>
          <p14:tracePt t="91562" x="4862513" y="3971925"/>
          <p14:tracePt t="91563" x="4870450" y="3971925"/>
          <p14:tracePt t="91563" x="4878388" y="3971925"/>
          <p14:tracePt t="91578" x="4886325" y="3979863"/>
          <p14:tracePt t="91599" x="4894263" y="3979863"/>
          <p14:tracePt t="91614" x="4902200" y="3979863"/>
          <p14:tracePt t="91652" x="4910138" y="3979863"/>
          <p14:tracePt t="91660" x="4918075" y="3979863"/>
          <p14:tracePt t="91674" x="4926013" y="3979863"/>
          <p14:tracePt t="91674" x="4933950" y="3979863"/>
          <p14:tracePt t="91705" x="4943475" y="3979863"/>
          <p14:tracePt t="91727" x="4951413" y="3979863"/>
          <p14:tracePt t="91734" x="4959350" y="3979863"/>
          <p14:tracePt t="91772" x="4975225" y="3979863"/>
          <p14:tracePt t="91780" x="4983163" y="3979863"/>
          <p14:tracePt t="91795" x="4991100" y="3979863"/>
          <p14:tracePt t="91802" x="4999038" y="3979863"/>
          <p14:tracePt t="91824" x="5006975" y="3979863"/>
          <p14:tracePt t="91840" x="5014913" y="3979863"/>
          <p14:tracePt t="91846" x="5022850" y="3979863"/>
          <p14:tracePt t="91854" x="5030788" y="3979863"/>
          <p14:tracePt t="91861" x="5038725" y="3979863"/>
          <p14:tracePt t="91877" x="5086350" y="3979863"/>
          <p14:tracePt t="91907" x="5149850" y="3979863"/>
          <p14:tracePt t="91914" x="5157788" y="3979863"/>
          <p14:tracePt t="91967" x="5165725" y="3979863"/>
          <p14:tracePt t="92007" x="5173663" y="3948113"/>
          <p14:tracePt t="92020" x="5181600" y="3922713"/>
          <p14:tracePt t="92034" x="5181600" y="3914775"/>
          <p14:tracePt t="92049" x="5181600" y="3906838"/>
          <p14:tracePt t="92064" x="5181600" y="3898900"/>
          <p14:tracePt t="92064" x="5181600" y="3890963"/>
          <p14:tracePt t="92079" x="5165725" y="3883025"/>
          <p14:tracePt t="92087" x="5157788" y="3875088"/>
          <p14:tracePt t="92094" x="5149850" y="3875088"/>
          <p14:tracePt t="92102" x="5141913" y="3875088"/>
          <p14:tracePt t="92118" x="5133975" y="3867150"/>
          <p14:tracePt t="92124" x="5126038" y="3867150"/>
          <p14:tracePt t="92132" x="5118100" y="3867150"/>
          <p14:tracePt t="92162" x="5110163" y="3867150"/>
          <p14:tracePt t="92170" x="5094288" y="3867150"/>
          <p14:tracePt t="92184" x="5086350" y="3867150"/>
          <p14:tracePt t="92199" x="5070475" y="3867150"/>
          <p14:tracePt t="92229" x="5062538" y="3867150"/>
          <p14:tracePt t="92237" x="5054600" y="3867150"/>
          <p14:tracePt t="92244" x="5046663" y="3867150"/>
          <p14:tracePt t="92274" x="5038725" y="3867150"/>
          <p14:tracePt t="92289" x="5030788" y="3867150"/>
          <p14:tracePt t="92304" x="5030788" y="3875088"/>
          <p14:tracePt t="92320" x="5022850" y="3875088"/>
          <p14:tracePt t="92341" x="5022850" y="3883025"/>
          <p14:tracePt t="92349" x="5014913" y="3883025"/>
          <p14:tracePt t="92364" x="5014913" y="3890963"/>
          <p14:tracePt t="92379" x="5014913" y="3898900"/>
          <p14:tracePt t="92395" x="5006975" y="3906838"/>
          <p14:tracePt t="92403" x="5006975" y="3922713"/>
          <p14:tracePt t="92409" x="5006975" y="3930650"/>
          <p14:tracePt t="92416" x="5006975" y="3938588"/>
          <p14:tracePt t="92424" x="5006975" y="3948113"/>
          <p14:tracePt t="92439" x="5006975" y="3956050"/>
          <p14:tracePt t="92447" x="5006975" y="3963988"/>
          <p14:tracePt t="92449" x="5006975" y="3971925"/>
          <p14:tracePt t="92461" x="5006975" y="3979863"/>
          <p14:tracePt t="92484" x="5006975" y="3995738"/>
          <p14:tracePt t="92507" x="5014913" y="3995738"/>
          <p14:tracePt t="92514" x="5014913" y="4003675"/>
          <p14:tracePt t="92522" x="5022850" y="4003675"/>
          <p14:tracePt t="92559" x="5030788" y="4003675"/>
          <p14:tracePt t="92567" x="5038725" y="4011613"/>
          <p14:tracePt t="92606" x="5046663" y="4011613"/>
          <p14:tracePt t="92620" x="5054600" y="4011613"/>
          <p14:tracePt t="92634" x="5062538" y="4011613"/>
          <p14:tracePt t="92658" x="5070475" y="4011613"/>
          <p14:tracePt t="92674" x="5102225" y="4011613"/>
          <p14:tracePt t="92679" x="5126038" y="4003675"/>
          <p14:tracePt t="92686" x="5157788" y="4003675"/>
          <p14:tracePt t="92694" x="5189538" y="3995738"/>
          <p14:tracePt t="92717" x="5221288" y="3987800"/>
          <p14:tracePt t="92724" x="5300663" y="3979863"/>
          <p14:tracePt t="92725" x="5349875" y="3963988"/>
          <p14:tracePt t="92731" x="5373688" y="3956050"/>
          <p14:tracePt t="92740" x="5405438" y="3948113"/>
          <p14:tracePt t="92747" x="5429250" y="3948113"/>
          <p14:tracePt t="92754" x="5453063" y="3948113"/>
          <p14:tracePt t="92762" x="5476875" y="3938588"/>
          <p14:tracePt t="92769" x="5500688" y="3930650"/>
          <p14:tracePt t="92784" x="5532438" y="3922713"/>
          <p14:tracePt t="92791" x="5556250" y="3922713"/>
          <p14:tracePt t="92799" x="5564188" y="3922713"/>
          <p14:tracePt t="92814" x="5611813" y="3906838"/>
          <p14:tracePt t="92836" x="5651500" y="3906838"/>
          <p14:tracePt t="92838" x="5700713" y="3898900"/>
          <p14:tracePt t="92844" x="5724525" y="3898900"/>
          <p14:tracePt t="92852" x="5748338" y="3890963"/>
          <p14:tracePt t="92859" x="5772150" y="3890963"/>
          <p14:tracePt t="92867" x="5803900" y="3890963"/>
          <p14:tracePt t="92874" x="5811838" y="3883025"/>
          <p14:tracePt t="92882" x="5835650" y="3875088"/>
          <p14:tracePt t="92896" x="5843588" y="3875088"/>
          <p14:tracePt t="93047" x="5843588" y="3883025"/>
          <p14:tracePt t="93061" x="5851525" y="3890963"/>
          <p14:tracePt t="93077" x="5859463" y="3906838"/>
          <p14:tracePt t="93084" x="5867400" y="3922713"/>
          <p14:tracePt t="93092" x="5875338" y="3938588"/>
          <p14:tracePt t="93099" x="5899150" y="3956050"/>
          <p14:tracePt t="93114" x="5899150" y="3963988"/>
          <p14:tracePt t="93115" x="5915025" y="3971925"/>
          <p14:tracePt t="93122" x="5922963" y="3979863"/>
          <p14:tracePt t="93159" x="5930900" y="3979863"/>
          <p14:tracePt t="93189" x="5938838" y="3979863"/>
          <p14:tracePt t="93227" x="5946775" y="3979863"/>
          <p14:tracePt t="93229" x="5962650" y="3979863"/>
          <p14:tracePt t="93249" x="5970588" y="3979863"/>
          <p14:tracePt t="93256" x="5970588" y="3971925"/>
          <p14:tracePt t="93279" x="5978525" y="3971925"/>
          <p14:tracePt t="93286" x="5978525" y="3963988"/>
          <p14:tracePt t="93287" x="5978525" y="3956050"/>
          <p14:tracePt t="93302" x="5978525" y="3938588"/>
          <p14:tracePt t="93323" x="5978525" y="3930650"/>
          <p14:tracePt t="93340" x="5978525" y="3906838"/>
          <p14:tracePt t="93341" x="5978525" y="3898900"/>
          <p14:tracePt t="93361" x="5978525" y="3890963"/>
          <p14:tracePt t="93422" x="5970588" y="3890963"/>
          <p14:tracePt t="93459" x="5962650" y="3890963"/>
          <p14:tracePt t="93474" x="5954713" y="3890963"/>
          <p14:tracePt t="93549" x="5946775" y="3890963"/>
          <p14:tracePt t="93557" x="5938838" y="3906838"/>
          <p14:tracePt t="93558" x="5922963" y="3922713"/>
          <p14:tracePt t="93564" x="5907088" y="3956050"/>
          <p14:tracePt t="93574" x="5891213" y="3979863"/>
          <p14:tracePt t="93579" x="5859463" y="4011613"/>
          <p14:tracePt t="93602" x="5803900" y="4075113"/>
          <p14:tracePt t="93617" x="5676900" y="4194175"/>
          <p14:tracePt t="93619" x="5524500" y="4314825"/>
          <p14:tracePt t="93631" x="5197475" y="4529138"/>
          <p14:tracePt t="93639" x="5110163" y="4576763"/>
          <p14:tracePt t="93647" x="4870450" y="4713288"/>
          <p14:tracePt t="93670" x="4648200" y="4848225"/>
          <p14:tracePt t="93671" x="4551363" y="4903788"/>
          <p14:tracePt t="93677" x="4487863" y="4959350"/>
          <p14:tracePt t="93685" x="4408488" y="5000625"/>
          <p14:tracePt t="93692" x="4360863" y="5032375"/>
          <p14:tracePt t="93700" x="4313238" y="5064125"/>
          <p14:tracePt t="93706" x="4273550" y="5087938"/>
          <p14:tracePt t="93804" x="4265613" y="5087938"/>
          <p14:tracePt t="93811" x="4257675" y="5095875"/>
          <p14:tracePt t="93818" x="4257675" y="5103813"/>
          <p14:tracePt t="93835" x="4233863" y="5111750"/>
          <p14:tracePt t="93841" x="4217988" y="5119688"/>
          <p14:tracePt t="93849" x="4210050" y="5135563"/>
          <p14:tracePt t="93856" x="4184650" y="5151438"/>
          <p14:tracePt t="93865" x="4168775" y="5167313"/>
          <p14:tracePt t="93888" x="4144963" y="5191125"/>
          <p14:tracePt t="93894" x="4097338" y="5238750"/>
          <p14:tracePt t="93895" x="4081463" y="5262563"/>
          <p14:tracePt t="93902" x="4073525" y="5278438"/>
          <p14:tracePt t="93909" x="4049713" y="5302250"/>
          <p14:tracePt t="93917" x="4041775" y="5319713"/>
          <p14:tracePt t="93924" x="4010025" y="5359400"/>
          <p14:tracePt t="93939" x="3970338" y="5438775"/>
          <p14:tracePt t="93948" x="3930650" y="5478463"/>
          <p14:tracePt t="93955" x="3898900" y="5510213"/>
          <p14:tracePt t="93961" x="3859213" y="5565775"/>
          <p14:tracePt t="93969" x="3817938" y="5605463"/>
          <p14:tracePt t="93984" x="3770313" y="5653088"/>
          <p14:tracePt t="93991" x="3738563" y="5694363"/>
          <p14:tracePt t="93993" x="3698875" y="5726113"/>
          <p14:tracePt t="93999" x="3683000" y="5741988"/>
          <p14:tracePt t="94006" x="3675063" y="5749925"/>
          <p14:tracePt t="94014" x="3667125" y="5757863"/>
          <p14:tracePt t="94022" x="3659188" y="5765800"/>
          <p14:tracePt t="94029" x="3651250" y="5765800"/>
          <p14:tracePt t="94044" x="3651250" y="5773738"/>
          <p14:tracePt t="94052" x="3643313" y="5773738"/>
          <p14:tracePt t="94075" x="3635375" y="5781675"/>
          <p14:tracePt t="94112" x="3619500" y="5781675"/>
          <p14:tracePt t="94113" x="3619500" y="5789613"/>
          <p14:tracePt t="94135" x="3611563" y="5789613"/>
          <p14:tracePt t="94141" x="3611563" y="5797550"/>
          <p14:tracePt t="94202" x="3603625" y="5797550"/>
          <p14:tracePt t="94218" x="3595688" y="5797550"/>
          <p14:tracePt t="94239" x="3587750" y="5797550"/>
          <p14:tracePt t="94255" x="3579813" y="5789613"/>
          <p14:tracePt t="94270" x="3579813" y="5781675"/>
          <p14:tracePt t="94271" x="3571875" y="5781675"/>
          <p14:tracePt t="94277" x="3563938" y="5765800"/>
          <p14:tracePt t="94285" x="3563938" y="5757863"/>
          <p14:tracePt t="94292" x="3563938" y="5749925"/>
          <p14:tracePt t="94314" x="3556000" y="5741988"/>
          <p14:tracePt t="94338" x="3556000" y="5734050"/>
          <p14:tracePt t="94344" x="3548063" y="5710238"/>
          <p14:tracePt t="94359" x="3540125" y="5670550"/>
          <p14:tracePt t="94374" x="3540125" y="5662613"/>
          <p14:tracePt t="94390" x="3540125" y="5645150"/>
          <p14:tracePt t="94397" x="3540125" y="5637213"/>
          <p14:tracePt t="94405" x="3532188" y="5637213"/>
          <p14:tracePt t="94412" x="3532188" y="5621338"/>
          <p14:tracePt t="94427" x="3532188" y="5613400"/>
          <p14:tracePt t="94450" x="3524250" y="5597525"/>
          <p14:tracePt t="94451" x="3524250" y="5581650"/>
          <p14:tracePt t="94456" x="3524250" y="5573713"/>
          <p14:tracePt t="94464" x="3524250" y="5565775"/>
          <p14:tracePt t="94472" x="3516313" y="5549900"/>
          <p14:tracePt t="94481" x="3516313" y="5541963"/>
          <p14:tracePt t="94495" x="3508375" y="5526088"/>
          <p14:tracePt t="94501" x="3508375" y="5518150"/>
          <p14:tracePt t="94509" x="3508375" y="5510213"/>
          <p14:tracePt t="94518" x="3508375" y="5502275"/>
          <p14:tracePt t="94524" x="3508375" y="5494338"/>
          <p14:tracePt t="94531" x="3508375" y="5486400"/>
          <p14:tracePt t="94547" x="3500438" y="5478463"/>
          <p14:tracePt t="94562" x="3500438" y="5470525"/>
          <p14:tracePt t="94563" x="3500438" y="5462588"/>
          <p14:tracePt t="94569" x="3492500" y="5462588"/>
          <p14:tracePt t="94592" x="3492500" y="5454650"/>
          <p14:tracePt t="94622" x="3492500" y="5446713"/>
          <p14:tracePt t="94659" x="3484563" y="5446713"/>
          <p14:tracePt t="94668" x="3476625" y="5446713"/>
          <p14:tracePt t="94674" x="3467100" y="5446713"/>
          <p14:tracePt t="94681" x="3451225" y="5462588"/>
          <p14:tracePt t="94689" x="3443288" y="5470525"/>
          <p14:tracePt t="94697" x="3427413" y="5486400"/>
          <p14:tracePt t="94704" x="3403600" y="5510213"/>
          <p14:tracePt t="94719" x="3379788" y="5534025"/>
          <p14:tracePt t="94720" x="3355975" y="5565775"/>
          <p14:tracePt t="94727" x="3348038" y="5581650"/>
          <p14:tracePt t="94734" x="3324225" y="5605463"/>
          <p14:tracePt t="94742" x="3316288" y="5629275"/>
          <p14:tracePt t="94756" x="3308350" y="5645150"/>
          <p14:tracePt t="94759" x="3300413" y="5653088"/>
          <p14:tracePt t="94764" x="3292475" y="5670550"/>
          <p14:tracePt t="94772" x="3292475" y="5686425"/>
          <p14:tracePt t="94779" x="3284538" y="5694363"/>
          <p14:tracePt t="94787" x="3284538" y="5702300"/>
          <p14:tracePt t="94794" x="3284538" y="5710238"/>
          <p14:tracePt t="94801" x="3284538" y="5718175"/>
          <p14:tracePt t="94809" x="3284538" y="5726113"/>
          <p14:tracePt t="94817" x="3284538" y="5734050"/>
          <p14:tracePt t="94824" x="3284538" y="5741988"/>
          <p14:tracePt t="94840" x="3284538" y="5749925"/>
          <p14:tracePt t="94888" x="3284538" y="5757863"/>
          <p14:tracePt t="94892" x="3284538" y="5773738"/>
          <p14:tracePt t="94893" x="3284538" y="5781675"/>
          <p14:tracePt t="94907" x="3284538" y="5789613"/>
          <p14:tracePt t="94914" x="3284538" y="5797550"/>
          <p14:tracePt t="94959" x="3292475" y="5797550"/>
          <p14:tracePt t="95019" x="3300413" y="5797550"/>
          <p14:tracePt t="95034" x="3316288" y="5797550"/>
          <p14:tracePt t="95050" x="3355975" y="5797550"/>
          <p14:tracePt t="95056" x="3379788" y="5797550"/>
          <p14:tracePt t="95064" x="3403600" y="5805488"/>
          <p14:tracePt t="95071" x="3443288" y="5813425"/>
          <p14:tracePt t="95079" x="3500438" y="5821363"/>
          <p14:tracePt t="95087" x="3548063" y="5829300"/>
          <p14:tracePt t="95094" x="3579813" y="5837238"/>
          <p14:tracePt t="95102" x="3627438" y="5845175"/>
          <p14:tracePt t="95109" x="3651250" y="5845175"/>
          <p14:tracePt t="95118" x="3706813" y="5853113"/>
          <p14:tracePt t="95124" x="3722688" y="5853113"/>
          <p14:tracePt t="95147" x="3730625" y="5861050"/>
          <p14:tracePt t="95155" x="3738563" y="5861050"/>
          <p14:tracePt t="95206" x="3746500" y="5861050"/>
          <p14:tracePt t="95222" x="3762375" y="5853113"/>
          <p14:tracePt t="95229" x="3770313" y="5845175"/>
          <p14:tracePt t="95237" x="3786188" y="5829300"/>
          <p14:tracePt t="95244" x="3802063" y="5821363"/>
          <p14:tracePt t="95251" x="3817938" y="5797550"/>
          <p14:tracePt t="95259" x="3833813" y="5781675"/>
          <p14:tracePt t="95274" x="3843338" y="5765800"/>
          <p14:tracePt t="95275" x="3867150" y="5741988"/>
          <p14:tracePt t="95282" x="3898900" y="5694363"/>
          <p14:tracePt t="95289" x="3914775" y="5662613"/>
          <p14:tracePt t="95297" x="3938588" y="5621338"/>
          <p14:tracePt t="95311" x="3962400" y="5589588"/>
          <p14:tracePt t="95312" x="3970338" y="5557838"/>
          <p14:tracePt t="95327" x="4033838" y="5478463"/>
          <p14:tracePt t="95334" x="4065588" y="5446713"/>
          <p14:tracePt t="95342" x="4105275" y="5407025"/>
          <p14:tracePt t="95349" x="4137025" y="5367338"/>
          <p14:tracePt t="95356" x="4160838" y="5351463"/>
          <p14:tracePt t="95365" x="4176713" y="5327650"/>
          <p14:tracePt t="95371" x="4200525" y="5319713"/>
          <p14:tracePt t="95379" x="4217988" y="5302250"/>
          <p14:tracePt t="95394" x="4233863" y="5294313"/>
          <p14:tracePt t="95431" x="4241800" y="5294313"/>
          <p14:tracePt t="95477" x="4241800" y="5286375"/>
          <p14:tracePt t="95604" x="4241800" y="5302250"/>
          <p14:tracePt t="95605" x="4233863" y="5319713"/>
          <p14:tracePt t="95612" x="4217988" y="5359400"/>
          <p14:tracePt t="95620" x="4200525" y="5391150"/>
          <p14:tracePt t="95627" x="4176713" y="5438775"/>
          <p14:tracePt t="95634" x="4160838" y="5478463"/>
          <p14:tracePt t="95642" x="4144963" y="5518150"/>
          <p14:tracePt t="95657" x="4081463" y="5637213"/>
          <p14:tracePt t="95665" x="4073525" y="5686425"/>
          <p14:tracePt t="95671" x="4057650" y="5726113"/>
          <p14:tracePt t="95679" x="4049713" y="5765800"/>
          <p14:tracePt t="95694" x="4041775" y="5773738"/>
          <p14:tracePt t="95702" x="4033838" y="5789613"/>
          <p14:tracePt t="95704" x="4033838" y="5813425"/>
          <p14:tracePt t="95724" x="4033838" y="5837238"/>
          <p14:tracePt t="95725" x="4025900" y="5845175"/>
          <p14:tracePt t="95732" x="4025900" y="5853113"/>
          <p14:tracePt t="95747" x="4025900" y="5861050"/>
          <p14:tracePt t="95784" x="4025900" y="5868988"/>
          <p14:tracePt t="96002" x="4033838" y="5868988"/>
          <p14:tracePt t="96002" x="4057650" y="5868988"/>
          <p14:tracePt t="96009" x="4089400" y="5868988"/>
          <p14:tracePt t="96016" x="4129088" y="5868988"/>
          <p14:tracePt t="96024" x="4210050" y="5861050"/>
          <p14:tracePt t="96032" x="4305300" y="5861050"/>
          <p14:tracePt t="96039" x="4424363" y="5837238"/>
          <p14:tracePt t="96054" x="4719638" y="5821363"/>
          <p14:tracePt t="96062" x="4862513" y="5797550"/>
          <p14:tracePt t="96070" x="4967288" y="5789613"/>
          <p14:tracePt t="96077" x="5070475" y="5773738"/>
          <p14:tracePt t="96085" x="5165725" y="5757863"/>
          <p14:tracePt t="96092" x="5253038" y="5726113"/>
          <p14:tracePt t="96114" x="5326063" y="5718175"/>
          <p14:tracePt t="96115" x="5405438" y="5694363"/>
          <p14:tracePt t="96121" x="5429250" y="5678488"/>
          <p14:tracePt t="96129" x="5437188" y="5670550"/>
          <p14:tracePt t="96152" x="5445125" y="5670550"/>
          <p14:tracePt t="96159" x="5445125" y="5662613"/>
          <p14:tracePt t="96234" x="5453063" y="5662613"/>
          <p14:tracePt t="96250" x="5524500" y="5662613"/>
          <p14:tracePt t="96257" x="5580063" y="5662613"/>
          <p14:tracePt t="96264" x="5603875" y="5662613"/>
          <p14:tracePt t="96279" x="5651500" y="5662613"/>
          <p14:tracePt t="96281" x="5676900" y="5662613"/>
          <p14:tracePt t="96287" x="5724525" y="5653088"/>
          <p14:tracePt t="96294" x="5748338" y="5653088"/>
          <p14:tracePt t="96302" x="5780088" y="5653088"/>
          <p14:tracePt t="96309" x="5788025" y="5645150"/>
          <p14:tracePt t="96317" x="5795963" y="5637213"/>
          <p14:tracePt t="96332" x="5819775" y="5629275"/>
          <p14:tracePt t="96339" x="5843588" y="5621338"/>
          <p14:tracePt t="96346" x="5859463" y="5621338"/>
          <p14:tracePt t="96354" x="5883275" y="5613400"/>
          <p14:tracePt t="96362" x="5907088" y="5613400"/>
          <p14:tracePt t="96377" x="5938838" y="5613400"/>
          <p14:tracePt t="96384" x="5962650" y="5613400"/>
          <p14:tracePt t="96385" x="5978525" y="5613400"/>
          <p14:tracePt t="96392" x="6002338" y="5605463"/>
          <p14:tracePt t="96399" x="6026150" y="5605463"/>
          <p14:tracePt t="96407" x="6043613" y="5597525"/>
          <p14:tracePt t="96414" x="6051550" y="5597525"/>
          <p14:tracePt t="96421" x="6059488" y="5597525"/>
          <p14:tracePt t="96437" x="6067425" y="5597525"/>
          <p14:tracePt t="96444" x="6075363" y="5597525"/>
          <p14:tracePt t="96452" x="6083300" y="5597525"/>
          <p14:tracePt t="96466" x="6091238" y="5597525"/>
          <p14:tracePt t="96483" x="6099175" y="5589588"/>
          <p14:tracePt t="96489" x="6107113" y="5589588"/>
          <p14:tracePt t="96512" x="6115050" y="5589588"/>
          <p14:tracePt t="96536" x="6122988" y="5581650"/>
          <p14:tracePt t="96557" x="6130925" y="5581650"/>
          <p14:tracePt t="96559" x="6138863" y="5581650"/>
          <p14:tracePt t="96564" x="6146800" y="5581650"/>
          <p14:tracePt t="96571" x="6170613" y="5581650"/>
          <p14:tracePt t="96586" x="6178550" y="5581650"/>
          <p14:tracePt t="96609" x="6186488" y="5581650"/>
          <p14:tracePt t="98803" x="5978525" y="5589588"/>
          <p14:tracePt t="98804" x="5795963" y="5605463"/>
          <p14:tracePt t="98830" x="5595938" y="5629275"/>
          <p14:tracePt t="98831" x="5389563" y="5629275"/>
          <p14:tracePt t="98844" x="5006975" y="5565775"/>
          <p14:tracePt t="98852" x="4951413" y="5526088"/>
          <p14:tracePt t="98859" x="4886325" y="5494338"/>
          <p14:tracePt t="98867" x="4846638" y="5462588"/>
          <p14:tracePt t="98875" x="4791075" y="5438775"/>
          <p14:tracePt t="98889" x="4751388" y="5414963"/>
          <p14:tracePt t="98890" x="4703763" y="5399088"/>
          <p14:tracePt t="98901" x="4648200" y="5383213"/>
          <p14:tracePt t="98904" x="4608513" y="5383213"/>
          <p14:tracePt t="98913" x="4551363" y="5383213"/>
          <p14:tracePt t="98919" x="4519613" y="5383213"/>
          <p14:tracePt t="98926" x="4471988" y="5391150"/>
          <p14:tracePt t="98934" x="4448175" y="5399088"/>
          <p14:tracePt t="98941" x="4424363" y="5407025"/>
          <p14:tracePt t="98951" x="4384675" y="5422900"/>
          <p14:tracePt t="98957" x="4352925" y="5430838"/>
          <p14:tracePt t="98964" x="4321175" y="5438775"/>
          <p14:tracePt t="98971" x="4273550" y="5446713"/>
          <p14:tracePt t="98987" x="4200525" y="5462588"/>
          <p14:tracePt t="99001" x="4144963" y="5470525"/>
          <p14:tracePt t="99002" x="4113213" y="5486400"/>
          <p14:tracePt t="99009" x="4089400" y="5502275"/>
          <p14:tracePt t="99024" x="4057650" y="5510213"/>
          <p14:tracePt t="99025" x="4041775" y="5534025"/>
          <p14:tracePt t="99031" x="4025900" y="5541963"/>
          <p14:tracePt t="99047" x="4010025" y="5549900"/>
          <p14:tracePt t="99054" x="3994150" y="5549900"/>
          <p14:tracePt t="99062" x="3986213" y="5557838"/>
          <p14:tracePt t="99077" x="3986213" y="5565775"/>
          <p14:tracePt t="99114" x="3978275" y="5565775"/>
          <p14:tracePt t="99139" x="3970338" y="5557838"/>
          <p14:tracePt t="99144" x="3970338" y="5541963"/>
          <p14:tracePt t="99159" x="3954463" y="5534025"/>
          <p14:tracePt t="99167" x="3938588" y="5518150"/>
          <p14:tracePt t="99168" x="3922713" y="5510213"/>
          <p14:tracePt t="99174" x="3898900" y="5486400"/>
          <p14:tracePt t="99182" x="3867150" y="5478463"/>
          <p14:tracePt t="99189" x="3843338" y="5470525"/>
          <p14:tracePt t="99198" x="3817938" y="5454650"/>
          <p14:tracePt t="99212" x="3762375" y="5430838"/>
          <p14:tracePt t="99219" x="3738563" y="5422900"/>
          <p14:tracePt t="99227" x="3722688" y="5414963"/>
          <p14:tracePt t="99234" x="3714750" y="5414963"/>
          <p14:tracePt t="99241" x="3698875" y="5407025"/>
          <p14:tracePt t="99257" x="3690938" y="5407025"/>
          <p14:tracePt t="99347" x="3683000" y="5407025"/>
          <p14:tracePt t="99354" x="3675063" y="5407025"/>
          <p14:tracePt t="99369" x="3667125" y="5414963"/>
          <p14:tracePt t="99370" x="3659188" y="5422900"/>
          <p14:tracePt t="99385" x="3659188" y="5430838"/>
          <p14:tracePt t="99386" x="3651250" y="5438775"/>
          <p14:tracePt t="99391" x="3627438" y="5462588"/>
          <p14:tracePt t="99401" x="3611563" y="5494338"/>
          <p14:tracePt t="99407" x="3595688" y="5510213"/>
          <p14:tracePt t="99414" x="3587750" y="5526088"/>
          <p14:tracePt t="99436" x="3579813" y="5549900"/>
          <p14:tracePt t="99444" x="3579813" y="5565775"/>
          <p14:tracePt t="99446" x="3571875" y="5581650"/>
          <p14:tracePt t="99451" x="3571875" y="5597525"/>
          <p14:tracePt t="99459" x="3571875" y="5605463"/>
          <p14:tracePt t="99482" x="3571875" y="5613400"/>
          <p14:tracePt t="99489" x="3563938" y="5613400"/>
          <p14:tracePt t="99490" x="3563938" y="5621338"/>
          <p14:tracePt t="99527" x="3563938" y="5629275"/>
          <p14:tracePt t="99579" x="3563938" y="5637213"/>
          <p14:tracePt t="99587" x="3563938" y="5645150"/>
          <p14:tracePt t="99609" x="3563938" y="5653088"/>
          <p14:tracePt t="99611" x="3579813" y="5678488"/>
          <p14:tracePt t="99617" x="3587750" y="5702300"/>
          <p14:tracePt t="99624" x="3595688" y="5718175"/>
          <p14:tracePt t="99633" x="3595688" y="5734050"/>
          <p14:tracePt t="99639" x="3603625" y="5741988"/>
          <p14:tracePt t="99647" x="3611563" y="5765800"/>
          <p14:tracePt t="99654" x="3611563" y="5773738"/>
          <p14:tracePt t="99662" x="3611563" y="5781675"/>
          <p14:tracePt t="99669" x="3611563" y="5789613"/>
          <p14:tracePt t="99684" x="3611563" y="5797550"/>
          <p14:tracePt t="99692" x="3619500" y="5797550"/>
          <p14:tracePt t="99721" x="3619500" y="5805488"/>
          <p14:tracePt t="99767" x="3643313" y="5805488"/>
          <p14:tracePt t="99774" x="3659188" y="5805488"/>
          <p14:tracePt t="99782" x="3683000" y="5781675"/>
          <p14:tracePt t="99789" x="3738563" y="5749925"/>
          <p14:tracePt t="99797" x="3810000" y="5718175"/>
          <p14:tracePt t="99804" x="3867150" y="5694363"/>
          <p14:tracePt t="99819" x="3914775" y="5670550"/>
          <p14:tracePt t="99820" x="3970338" y="5645150"/>
          <p14:tracePt t="99827" x="4010025" y="5621338"/>
          <p14:tracePt t="99834" x="4033838" y="5613400"/>
          <p14:tracePt t="99842" x="4065588" y="5597525"/>
          <p14:tracePt t="99851" x="4105275" y="5581650"/>
          <p14:tracePt t="99864" x="4129088" y="5581650"/>
          <p14:tracePt t="99886" x="4137025" y="5565775"/>
          <p14:tracePt t="99887" x="4152900" y="5565775"/>
          <p14:tracePt t="99887" x="4168775" y="5557838"/>
          <p14:tracePt t="99888" x="4168775" y="5549900"/>
          <p14:tracePt t="99915" x="4184650" y="5541963"/>
          <p14:tracePt t="99924" x="4192588" y="5541963"/>
          <p14:tracePt t="100059" x="4192588" y="5549900"/>
          <p14:tracePt t="100067" x="4192588" y="5557838"/>
          <p14:tracePt t="100074" x="4192588" y="5573713"/>
          <p14:tracePt t="100082" x="4192588" y="5589588"/>
          <p14:tracePt t="100104" x="4192588" y="5629275"/>
          <p14:tracePt t="100105" x="4192588" y="5662613"/>
          <p14:tracePt t="100111" x="4192588" y="5702300"/>
          <p14:tracePt t="100119" x="4192588" y="5726113"/>
          <p14:tracePt t="100134" x="4192588" y="5757863"/>
          <p14:tracePt t="100135" x="4192588" y="5781675"/>
          <p14:tracePt t="100165" x="4192588" y="5829300"/>
          <p14:tracePt t="100166" x="4192588" y="5861050"/>
          <p14:tracePt t="100180" x="4200525" y="5892800"/>
          <p14:tracePt t="100187" x="4200525" y="5900738"/>
          <p14:tracePt t="100202" x="4210050" y="5900738"/>
          <p14:tracePt t="100217" x="4210050" y="5908675"/>
          <p14:tracePt t="100224" x="4217988" y="5908675"/>
          <p14:tracePt t="100232" x="4225925" y="5908675"/>
          <p14:tracePt t="100239" x="4233863" y="5908675"/>
          <p14:tracePt t="100246" x="4257675" y="5908675"/>
          <p14:tracePt t="100254" x="4281488" y="5892800"/>
          <p14:tracePt t="100261" x="4313238" y="5876925"/>
          <p14:tracePt t="100276" x="4360863" y="5853113"/>
          <p14:tracePt t="100277" x="4424363" y="5821363"/>
          <p14:tracePt t="100284" x="4487863" y="5789613"/>
          <p14:tracePt t="100291" x="4551363" y="5757863"/>
          <p14:tracePt t="100315" x="4600575" y="5741988"/>
          <p14:tracePt t="100322" x="4735513" y="5710238"/>
          <p14:tracePt t="100323" x="4791075" y="5694363"/>
          <p14:tracePt t="100329" x="4854575" y="5678488"/>
          <p14:tracePt t="100336" x="4902200" y="5670550"/>
          <p14:tracePt t="100346" x="4959350" y="5662613"/>
          <p14:tracePt t="100355" x="4999038" y="5662613"/>
          <p14:tracePt t="100360" x="5070475" y="5653088"/>
          <p14:tracePt t="100368" x="5149850" y="5645150"/>
          <p14:tracePt t="100374" x="5221288" y="5645150"/>
          <p14:tracePt t="100382" x="5318125" y="5645150"/>
          <p14:tracePt t="100389" x="5405438" y="5645150"/>
          <p14:tracePt t="100396" x="5476875" y="5645150"/>
          <p14:tracePt t="100412" x="5659438" y="5645150"/>
          <p14:tracePt t="100427" x="5740400" y="5645150"/>
          <p14:tracePt t="100442" x="5883275" y="5645150"/>
          <p14:tracePt t="100443" x="5922963" y="5645150"/>
          <p14:tracePt t="100449" x="5962650" y="5653088"/>
          <p14:tracePt t="100456" x="5978525" y="5653088"/>
          <p14:tracePt t="100464" x="6002338" y="5662613"/>
          <p14:tracePt t="100472" x="6010275" y="5662613"/>
          <p14:tracePt t="100479" x="6026150" y="5662613"/>
          <p14:tracePt t="100495" x="6067425" y="5662613"/>
          <p14:tracePt t="100501" x="6091238" y="5662613"/>
          <p14:tracePt t="100509" x="6115050" y="5662613"/>
          <p14:tracePt t="100516" x="6138863" y="5662613"/>
          <p14:tracePt t="100524" x="6154738" y="5670550"/>
          <p14:tracePt t="100532" x="6186488" y="5670550"/>
          <p14:tracePt t="100546" x="6210300" y="5670550"/>
          <p14:tracePt t="100547" x="6242050" y="5678488"/>
          <p14:tracePt t="100554" x="6281738" y="5678488"/>
          <p14:tracePt t="100562" x="6313488" y="5678488"/>
          <p14:tracePt t="100569" x="6369050" y="5686425"/>
          <p14:tracePt t="100577" x="6426200" y="5694363"/>
          <p14:tracePt t="100584" x="6481763" y="5694363"/>
          <p14:tracePt t="100592" x="6537325" y="5694363"/>
          <p14:tracePt t="100599" x="6640513" y="5702300"/>
          <p14:tracePt t="100607" x="6672263" y="5702300"/>
          <p14:tracePt t="100614" x="6696075" y="5702300"/>
          <p14:tracePt t="100621" x="6719888" y="5686425"/>
          <p14:tracePt t="100629" x="6735763" y="5686425"/>
          <p14:tracePt t="100652" x="6735763" y="5670550"/>
          <p14:tracePt t="100652" x="6751638" y="5670550"/>
          <p14:tracePt t="100653" x="6751638" y="5653088"/>
          <p14:tracePt t="100659" x="6759575" y="5645150"/>
          <p14:tracePt t="100674" x="6759575" y="5637213"/>
          <p14:tracePt t="100689" x="6759575" y="5629275"/>
          <p14:tracePt t="100705" x="6759575" y="5621338"/>
          <p14:tracePt t="100720" x="6759575" y="5613400"/>
          <p14:tracePt t="100757" x="6751638" y="5605463"/>
          <p14:tracePt t="100772" x="6735763" y="5597525"/>
          <p14:tracePt t="100773" x="6719888" y="5589588"/>
          <p14:tracePt t="100779" x="6711950" y="5581650"/>
          <p14:tracePt t="100787" x="6704013" y="5581650"/>
          <p14:tracePt t="100794" x="6688138" y="5573713"/>
          <p14:tracePt t="100801" x="6680200" y="5565775"/>
          <p14:tracePt t="100818" x="6656388" y="5565775"/>
          <p14:tracePt t="100832" x="6640513" y="5557838"/>
          <p14:tracePt t="100839" x="6624638" y="5549900"/>
          <p14:tracePt t="100847" x="6616700" y="5549900"/>
          <p14:tracePt t="100881" x="6600825" y="5549900"/>
          <p14:tracePt t="100892" x="6592888" y="5549900"/>
          <p14:tracePt t="100915" x="6584950" y="5549900"/>
          <p14:tracePt t="100929" x="6577013" y="5549900"/>
          <p14:tracePt t="100937" x="6569075" y="5549900"/>
          <p14:tracePt t="100945" x="6553200" y="5549900"/>
          <p14:tracePt t="100959" x="6545263" y="5549900"/>
          <p14:tracePt t="100983" x="6545263" y="5557838"/>
          <p14:tracePt t="100983" x="6529388" y="5557838"/>
          <p14:tracePt t="100989" x="6529388" y="5565775"/>
          <p14:tracePt t="101004" x="6521450" y="5573713"/>
          <p14:tracePt t="101019" x="6513513" y="5605463"/>
          <p14:tracePt t="101027" x="6505575" y="5613400"/>
          <p14:tracePt t="101034" x="6505575" y="5637213"/>
          <p14:tracePt t="101049" x="6505575" y="5662613"/>
          <p14:tracePt t="101050" x="6505575" y="5686425"/>
          <p14:tracePt t="101057" x="6505575" y="5702300"/>
          <p14:tracePt t="101064" x="6505575" y="5718175"/>
          <p14:tracePt t="101079" x="6505575" y="5734050"/>
          <p14:tracePt t="101086" x="6505575" y="5749925"/>
          <p14:tracePt t="101101" x="6505575" y="5757863"/>
          <p14:tracePt t="101109" x="6505575" y="5773738"/>
          <p14:tracePt t="101110" x="6505575" y="5781675"/>
          <p14:tracePt t="101117" x="6505575" y="5789613"/>
          <p14:tracePt t="101124" x="6505575" y="5797550"/>
          <p14:tracePt t="101154" x="6505575" y="5805488"/>
          <p14:tracePt t="101206" x="6505575" y="5813425"/>
          <p14:tracePt t="101214" x="6513513" y="5813425"/>
          <p14:tracePt t="101221" x="6537325" y="5813425"/>
          <p14:tracePt t="101222" x="6553200" y="5805488"/>
          <p14:tracePt t="101230" x="6584950" y="5805488"/>
          <p14:tracePt t="101244" x="6608763" y="5797550"/>
          <p14:tracePt t="101245" x="6640513" y="5797550"/>
          <p14:tracePt t="101251" x="6696075" y="5789613"/>
          <p14:tracePt t="101274" x="6743700" y="5781675"/>
          <p14:tracePt t="101276" x="6832600" y="5765800"/>
          <p14:tracePt t="101282" x="6864350" y="5749925"/>
          <p14:tracePt t="101289" x="6888163" y="5741988"/>
          <p14:tracePt t="101296" x="6911975" y="5741988"/>
          <p14:tracePt t="101304" x="6919913" y="5734050"/>
          <p14:tracePt t="101312" x="6935788" y="5726113"/>
          <p14:tracePt t="101327" x="6943725" y="5726113"/>
          <p14:tracePt t="101551" x="6943725" y="5734050"/>
          <p14:tracePt t="101552" x="6943725" y="5741988"/>
          <p14:tracePt t="101554" x="6943725" y="5749925"/>
          <p14:tracePt t="101567" x="6943725" y="5765800"/>
          <p14:tracePt t="101589" x="6935788" y="5773738"/>
          <p14:tracePt t="101603" x="6935788" y="5781675"/>
          <p14:tracePt t="101604" x="6935788" y="5789613"/>
          <p14:tracePt t="101612" x="6935788" y="5797550"/>
          <p14:tracePt t="101627" x="6927850" y="5797550"/>
          <p14:tracePt t="101642" x="6927850" y="5805488"/>
          <p14:tracePt t="101665" x="6927850" y="5813425"/>
          <p14:tracePt t="101709" x="6927850" y="5821363"/>
          <p14:tracePt t="101716" x="6927850" y="5829300"/>
          <p14:tracePt t="102121" x="6927850" y="5837238"/>
          <p14:tracePt t="102136" x="6927850" y="5845175"/>
          <p14:tracePt t="102161" x="6919913" y="5861050"/>
          <p14:tracePt t="102166" x="6911975" y="5868988"/>
          <p14:tracePt t="102174" x="6904038" y="5876925"/>
          <p14:tracePt t="102182" x="6896100" y="5892800"/>
          <p14:tracePt t="102189" x="6872288" y="5916613"/>
          <p14:tracePt t="102197" x="6848475" y="5948363"/>
          <p14:tracePt t="102204" x="6816725" y="5972175"/>
          <p14:tracePt t="102219" x="6792913" y="6005513"/>
          <p14:tracePt t="102220" x="6751638" y="6029325"/>
          <p14:tracePt t="102226" x="6711950" y="6045200"/>
          <p14:tracePt t="102234" x="6688138" y="6069013"/>
          <p14:tracePt t="102242" x="6656388" y="6100763"/>
          <p14:tracePt t="102249" x="6632575" y="6108700"/>
          <p14:tracePt t="102265" x="6600825" y="6132513"/>
          <p14:tracePt t="102265" x="6569075" y="6148388"/>
          <p14:tracePt t="102271" x="6529388" y="6172200"/>
          <p14:tracePt t="102279" x="6497638" y="6180138"/>
          <p14:tracePt t="102287" x="6450013" y="6196013"/>
          <p14:tracePt t="102295" x="6392863" y="6203950"/>
          <p14:tracePt t="102301" x="6329363" y="6219825"/>
          <p14:tracePt t="102317" x="6186488" y="6259513"/>
          <p14:tracePt t="102324" x="6091238" y="6275388"/>
          <p14:tracePt t="102332" x="6026150" y="6283325"/>
          <p14:tracePt t="102339" x="5954713" y="6299200"/>
          <p14:tracePt t="102347" x="5907088" y="6299200"/>
          <p14:tracePt t="102354" x="5843588" y="6299200"/>
          <p14:tracePt t="102369" x="5788025" y="6299200"/>
          <p14:tracePt t="102370" x="5724525" y="6299200"/>
          <p14:tracePt t="102384" x="5667375" y="6299200"/>
          <p14:tracePt t="102384" x="5603875" y="6299200"/>
          <p14:tracePt t="102392" x="5524500" y="6283325"/>
          <p14:tracePt t="102399" x="5484813" y="6275388"/>
          <p14:tracePt t="102406" x="5413375" y="6259513"/>
          <p14:tracePt t="102415" x="5349875" y="6243638"/>
          <p14:tracePt t="102421" x="5292725" y="6227763"/>
          <p14:tracePt t="102429" x="5229225" y="6211888"/>
          <p14:tracePt t="102437" x="5165725" y="6188075"/>
          <p14:tracePt t="102445" x="5086350" y="6172200"/>
          <p14:tracePt t="102451" x="5038725" y="6164263"/>
          <p14:tracePt t="102459" x="4975225" y="6156325"/>
          <p14:tracePt t="102466" x="4910138" y="6140450"/>
          <p14:tracePt t="102482" x="4854575" y="6132513"/>
          <p14:tracePt t="102498" x="4672013" y="6108700"/>
          <p14:tracePt t="102504" x="4624388" y="6100763"/>
          <p14:tracePt t="102512" x="4584700" y="6092825"/>
          <p14:tracePt t="102519" x="4511675" y="6076950"/>
          <p14:tracePt t="102527" x="4456113" y="6069013"/>
          <p14:tracePt t="102542" x="4384675" y="6069013"/>
          <p14:tracePt t="102542" x="4321175" y="6069013"/>
          <p14:tracePt t="102549" x="4257675" y="6069013"/>
          <p14:tracePt t="102556" x="4217988" y="6069013"/>
          <p14:tracePt t="102564" x="4152900" y="6069013"/>
          <p14:tracePt t="102572" x="4081463" y="6061075"/>
          <p14:tracePt t="102586" x="4017963" y="6061075"/>
          <p14:tracePt t="102595" x="3883025" y="6061075"/>
          <p14:tracePt t="102601" x="3810000" y="6061075"/>
          <p14:tracePt t="102610" x="3754438" y="6061075"/>
          <p14:tracePt t="102616" x="3690938" y="6061075"/>
          <p14:tracePt t="102633" x="3556000" y="6053138"/>
          <p14:tracePt t="102649" x="3427413" y="6037263"/>
          <p14:tracePt t="102662" x="3324225" y="6029325"/>
          <p14:tracePt t="102669" x="3244850" y="6029325"/>
          <p14:tracePt t="102677" x="3213100" y="6029325"/>
          <p14:tracePt t="102685" x="3173413" y="6029325"/>
          <p14:tracePt t="102707" x="3109913" y="6029325"/>
          <p14:tracePt t="102715" x="3052763" y="6029325"/>
          <p14:tracePt t="102716" x="2949575" y="6029325"/>
          <p14:tracePt t="102722" x="2901950" y="6037263"/>
          <p14:tracePt t="102729" x="2878138" y="6037263"/>
          <p14:tracePt t="102737" x="2846388" y="6037263"/>
          <p14:tracePt t="102744" x="2814638" y="6037263"/>
          <p14:tracePt t="102767" x="2767013" y="6037263"/>
          <p14:tracePt t="102768" x="2759075" y="6037263"/>
          <p14:tracePt t="102774" x="2733675" y="6037263"/>
          <p14:tracePt t="102782" x="2725738" y="6037263"/>
          <p14:tracePt t="102789" x="2709863" y="6037263"/>
          <p14:tracePt t="102804" x="2693988" y="6037263"/>
          <p14:tracePt t="102804" x="2686050" y="6037263"/>
          <p14:tracePt t="102819" x="2678113" y="6045200"/>
          <p14:tracePt t="102827" x="2670175" y="6045200"/>
          <p14:tracePt t="102939" x="2686050" y="6053138"/>
          <p14:tracePt t="102948" x="2741613" y="6061075"/>
          <p14:tracePt t="102954" x="2806700" y="6069013"/>
          <p14:tracePt t="102961" x="2886075" y="6069013"/>
          <p14:tracePt t="102969" x="2981325" y="6084888"/>
          <p14:tracePt t="102983" x="3060700" y="6092825"/>
          <p14:tracePt t="102991" x="3197225" y="6100763"/>
          <p14:tracePt t="102993" x="3419475" y="6124575"/>
          <p14:tracePt t="102999" x="3540125" y="6132513"/>
          <p14:tracePt t="103007" x="3698875" y="6148388"/>
          <p14:tracePt t="103014" x="3859213" y="6148388"/>
          <p14:tracePt t="103021" x="4010025" y="6148388"/>
          <p14:tracePt t="103029" x="4105275" y="6148388"/>
          <p14:tracePt t="103036" x="4249738" y="6148388"/>
          <p14:tracePt t="103044" x="4376738" y="6148388"/>
          <p14:tracePt t="103052" x="4495800" y="6148388"/>
          <p14:tracePt t="103059" x="4640263" y="6148388"/>
          <p14:tracePt t="103067" x="4759325" y="6148388"/>
          <p14:tracePt t="103074" x="4886325" y="6156325"/>
          <p14:tracePt t="103081" x="5006975" y="6164263"/>
          <p14:tracePt t="103097" x="5189538" y="6188075"/>
          <p14:tracePt t="103104" x="5260975" y="6196013"/>
          <p14:tracePt t="103111" x="5326063" y="6203950"/>
          <p14:tracePt t="103119" x="5381625" y="6211888"/>
          <p14:tracePt t="103127" x="5413375" y="6211888"/>
          <p14:tracePt t="103142" x="5437188" y="6219825"/>
          <p14:tracePt t="103157" x="5461000" y="6219825"/>
          <p14:tracePt t="103165" x="5468938" y="6219825"/>
          <p14:tracePt t="103165" x="5476875" y="6227763"/>
          <p14:tracePt t="103187" x="5484813" y="6227763"/>
          <p14:tracePt t="103352" x="0" y="0"/>
        </p14:tracePtLst>
        <p14:tracePtLst>
          <p14:tracePt t="108094" x="7851775" y="5430838"/>
          <p14:tracePt t="108166" x="7843838" y="5430838"/>
          <p14:tracePt t="108182" x="7835900" y="5430838"/>
          <p14:tracePt t="108197" x="7835900" y="5438775"/>
          <p14:tracePt t="108199" x="7827963" y="5438775"/>
          <p14:tracePt t="108212" x="7827963" y="5446713"/>
          <p14:tracePt t="108212" x="7820025" y="5446713"/>
          <p14:tracePt t="108219" x="7820025" y="5454650"/>
          <p14:tracePt t="108227" x="7812088" y="5462588"/>
          <p14:tracePt t="108235" x="7804150" y="5470525"/>
          <p14:tracePt t="108242" x="7804150" y="5486400"/>
          <p14:tracePt t="108249" x="7796213" y="5494338"/>
          <p14:tracePt t="108264" x="7788275" y="5502275"/>
          <p14:tracePt t="108265" x="7788275" y="5526088"/>
          <p14:tracePt t="108272" x="7780338" y="5541963"/>
          <p14:tracePt t="108279" x="7780338" y="5557838"/>
          <p14:tracePt t="108287" x="7780338" y="5573713"/>
          <p14:tracePt t="108294" x="7780338" y="5581650"/>
          <p14:tracePt t="108301" x="7780338" y="5597525"/>
          <p14:tracePt t="108310" x="7780338" y="5621338"/>
          <p14:tracePt t="108324" x="7780338" y="5629275"/>
          <p14:tracePt t="108326" x="7780338" y="5645150"/>
          <p14:tracePt t="108332" x="7788275" y="5653088"/>
          <p14:tracePt t="108340" x="7796213" y="5678488"/>
          <p14:tracePt t="108346" x="7796213" y="5694363"/>
          <p14:tracePt t="108354" x="7812088" y="5710238"/>
          <p14:tracePt t="108369" x="7843838" y="5765800"/>
          <p14:tracePt t="108377" x="7859713" y="5781675"/>
          <p14:tracePt t="108384" x="7885113" y="5805488"/>
          <p14:tracePt t="108392" x="7908925" y="5837238"/>
          <p14:tracePt t="108399" x="7924800" y="5853113"/>
          <p14:tracePt t="108414" x="7956550" y="5884863"/>
          <p14:tracePt t="108415" x="7988300" y="5900738"/>
          <p14:tracePt t="108421" x="8004175" y="5916613"/>
          <p14:tracePt t="108429" x="8027988" y="5940425"/>
          <p14:tracePt t="108437" x="8051800" y="5956300"/>
          <p14:tracePt t="108444" x="8075613" y="5972175"/>
          <p14:tracePt t="108451" x="8091488" y="5980113"/>
          <p14:tracePt t="108475" x="8115300" y="5995988"/>
          <p14:tracePt t="108476" x="8154988" y="6013450"/>
          <p14:tracePt t="108481" x="8178800" y="6021388"/>
          <p14:tracePt t="108490" x="8194675" y="6029325"/>
          <p14:tracePt t="108497" x="8218488" y="6045200"/>
          <p14:tracePt t="108504" x="8235950" y="6045200"/>
          <p14:tracePt t="108511" x="8243888" y="6053138"/>
          <p14:tracePt t="108535" x="8259763" y="6061075"/>
          <p14:tracePt t="108542" x="8275638" y="6069013"/>
          <p14:tracePt t="108544" x="8299450" y="6069013"/>
          <p14:tracePt t="108549" x="8307388" y="6069013"/>
          <p14:tracePt t="108557" x="8315325" y="6069013"/>
          <p14:tracePt t="108564" x="8323263" y="6069013"/>
          <p14:tracePt t="108572" x="8331200" y="6069013"/>
          <p14:tracePt t="108594" x="8339138" y="6069013"/>
          <p14:tracePt t="108602" x="8355013" y="6069013"/>
          <p14:tracePt t="108610" x="8362950" y="6069013"/>
          <p14:tracePt t="108631" x="8378825" y="6069013"/>
          <p14:tracePt t="108647" x="8386763" y="6069013"/>
          <p14:tracePt t="108655" x="8402638" y="6069013"/>
          <p14:tracePt t="108669" x="8410575" y="6069013"/>
          <p14:tracePt t="108677" x="8418513" y="6069013"/>
          <p14:tracePt t="108684" x="8426450" y="6069013"/>
          <p14:tracePt t="108692" x="8434388" y="6069013"/>
          <p14:tracePt t="108714" x="8442325" y="6069013"/>
          <p14:tracePt t="108820" x="8386763" y="6069013"/>
          <p14:tracePt t="108826" x="8362950" y="6069013"/>
          <p14:tracePt t="108834" x="8339138" y="6069013"/>
          <p14:tracePt t="108843" x="8307388" y="6069013"/>
          <p14:tracePt t="108849" x="8267700" y="6061075"/>
          <p14:tracePt t="108857" x="8218488" y="6053138"/>
          <p14:tracePt t="108873" x="8170863" y="6037263"/>
          <p14:tracePt t="108891" x="8083550" y="6005513"/>
          <p14:tracePt t="108894" x="8059738" y="5995988"/>
          <p14:tracePt t="108909" x="8035925" y="5980113"/>
          <p14:tracePt t="108917" x="8020050" y="5972175"/>
          <p14:tracePt t="108925" x="7996238" y="5956300"/>
          <p14:tracePt t="108926" x="7988300" y="5940425"/>
          <p14:tracePt t="108932" x="7972425" y="5924550"/>
          <p14:tracePt t="108939" x="7964488" y="5916613"/>
          <p14:tracePt t="108947" x="7956550" y="5892800"/>
          <p14:tracePt t="108955" x="7948613" y="5868988"/>
          <p14:tracePt t="108969" x="7948613" y="5845175"/>
          <p14:tracePt t="108977" x="7940675" y="5734050"/>
          <p14:tracePt t="108993" x="7932738" y="5637213"/>
          <p14:tracePt t="108999" x="7932738" y="5573713"/>
          <p14:tracePt t="109015" x="7932738" y="5494338"/>
          <p14:tracePt t="109015" x="7932738" y="5430838"/>
          <p14:tracePt t="109029" x="7932738" y="5359400"/>
          <p14:tracePt t="109029" x="7932738" y="5327650"/>
          <p14:tracePt t="109044" x="7932738" y="5270500"/>
          <p14:tracePt t="109044" x="7932738" y="5246688"/>
          <p14:tracePt t="109052" x="7932738" y="5214938"/>
          <p14:tracePt t="109059" x="7932738" y="5183188"/>
          <p14:tracePt t="109067" x="7932738" y="5175250"/>
          <p14:tracePt t="109075" x="7932738" y="5127625"/>
          <p14:tracePt t="109081" x="7924800" y="5111750"/>
          <p14:tracePt t="109097" x="7924800" y="5103813"/>
          <p14:tracePt t="109209" x="7924800" y="5119688"/>
          <p14:tracePt t="109217" x="7916863" y="5143500"/>
          <p14:tracePt t="109225" x="7916863" y="5159375"/>
          <p14:tracePt t="109232" x="7916863" y="5199063"/>
          <p14:tracePt t="109247" x="7908925" y="5246688"/>
          <p14:tracePt t="109255" x="7900988" y="5367338"/>
          <p14:tracePt t="109261" x="7885113" y="5438775"/>
          <p14:tracePt t="109269" x="7877175" y="5494338"/>
          <p14:tracePt t="109276" x="7869238" y="5565775"/>
          <p14:tracePt t="109284" x="7859713" y="5653088"/>
          <p14:tracePt t="109299" x="7851775" y="5734050"/>
          <p14:tracePt t="109307" x="7843838" y="5813425"/>
          <p14:tracePt t="109323" x="7835900" y="6013450"/>
          <p14:tracePt t="109329" x="7827963" y="6084888"/>
          <p14:tracePt t="109337" x="7827963" y="6116638"/>
          <p14:tracePt t="109344" x="7827963" y="6148388"/>
          <p14:tracePt t="109367" x="7827963" y="6196013"/>
          <p14:tracePt t="109375" x="7827963" y="6227763"/>
          <p14:tracePt t="109377" x="7827963" y="6251575"/>
          <p14:tracePt t="109381" x="7827963" y="6267450"/>
          <p14:tracePt t="109389" x="7827963" y="6283325"/>
          <p14:tracePt t="109397" x="7827963" y="6291263"/>
          <p14:tracePt t="109404" x="7827963" y="6307138"/>
          <p14:tracePt t="109412" x="7827963" y="6315075"/>
          <p14:tracePt t="109426" x="7827963" y="6323013"/>
          <p14:tracePt t="109435" x="7835900" y="6338888"/>
          <p14:tracePt t="109442" x="7835900" y="6348413"/>
          <p14:tracePt t="109465" x="7843838" y="6364288"/>
          <p14:tracePt t="109472" x="7843838" y="6372225"/>
          <p14:tracePt t="109487" x="7851775" y="6380163"/>
          <p14:tracePt t="109494" x="7851775" y="6388100"/>
          <p14:tracePt t="109509" x="7859713" y="6388100"/>
          <p14:tracePt t="109517" x="7859713" y="6396038"/>
          <p14:tracePt t="109525" x="7869238" y="6403975"/>
          <p14:tracePt t="109531" x="7877175" y="6411913"/>
          <p14:tracePt t="109547" x="7885113" y="6427788"/>
          <p14:tracePt t="109555" x="7885113" y="6435725"/>
          <p14:tracePt t="109569" x="7893050" y="6443663"/>
          <p14:tracePt t="109571" x="7893050" y="6451600"/>
          <p14:tracePt t="109576" x="7900988" y="6459538"/>
          <p14:tracePt t="109584" x="7900988" y="6467475"/>
          <p14:tracePt t="109599" x="7908925" y="6483350"/>
          <p14:tracePt t="109607" x="7908925" y="6491288"/>
          <p14:tracePt t="109614" x="7916863" y="6491288"/>
          <p14:tracePt t="109622" x="7916863" y="6499225"/>
          <p14:tracePt t="109659" x="7924800" y="6499225"/>
          <p14:tracePt t="109779" x="7932738" y="6499225"/>
          <p14:tracePt t="109787" x="7948613" y="6499225"/>
          <p14:tracePt t="109803" x="7988300" y="6499225"/>
          <p14:tracePt t="109809" x="8035925" y="6499225"/>
          <p14:tracePt t="109825" x="8131175" y="6499225"/>
          <p14:tracePt t="109832" x="8186738" y="6499225"/>
          <p14:tracePt t="109839" x="8251825" y="6499225"/>
          <p14:tracePt t="109847" x="8331200" y="6499225"/>
          <p14:tracePt t="109855" x="8426450" y="6499225"/>
          <p14:tracePt t="109892" x="8777288" y="6507163"/>
          <p14:tracePt t="109892" x="8840788" y="6507163"/>
          <p14:tracePt t="109899" x="8872538" y="6507163"/>
          <p14:tracePt t="109907" x="8896350" y="6507163"/>
          <p14:tracePt t="109914" x="8920163" y="6507163"/>
          <p14:tracePt t="110207" x="8904288" y="6507163"/>
          <p14:tracePt t="110208" x="8856663" y="6507163"/>
          <p14:tracePt t="110245" x="8139113" y="6388100"/>
          <p14:tracePt t="110246" x="7908925" y="6364288"/>
          <p14:tracePt t="110246" x="7653338" y="6364288"/>
          <p14:tracePt t="110259" x="6983413" y="6364288"/>
          <p14:tracePt t="110267" x="6553200" y="6364288"/>
          <p14:tracePt t="110275" x="6337300" y="6364288"/>
          <p14:tracePt t="110282" x="6002338" y="6364288"/>
          <p14:tracePt t="110289" x="5684838" y="6364288"/>
          <p14:tracePt t="110297" x="5357813" y="6380163"/>
          <p14:tracePt t="110312" x="4743450" y="6396038"/>
          <p14:tracePt t="110319" x="4456113" y="6411913"/>
          <p14:tracePt t="110327" x="4289425" y="6411913"/>
          <p14:tracePt t="110334" x="4049713" y="6411913"/>
          <p14:tracePt t="110342" x="3875088" y="6411913"/>
          <p14:tracePt t="110357" x="3730625" y="6403975"/>
          <p14:tracePt t="110364" x="3619500" y="6396038"/>
          <p14:tracePt t="110365" x="3508375" y="6380163"/>
          <p14:tracePt t="110372" x="3411538" y="6364288"/>
          <p14:tracePt t="110379" x="3348038" y="6348413"/>
          <p14:tracePt t="110387" x="3276600" y="6330950"/>
          <p14:tracePt t="110394" x="3213100" y="6315075"/>
          <p14:tracePt t="110409" x="3157538" y="6299200"/>
          <p14:tracePt t="110432" x="3044825" y="6267450"/>
          <p14:tracePt t="110433" x="2997200" y="6259513"/>
          <p14:tracePt t="110447" x="2949575" y="6251575"/>
          <p14:tracePt t="110455" x="2925763" y="6251575"/>
          <p14:tracePt t="110461" x="2909888" y="6243638"/>
          <p14:tracePt t="110470" x="2886075" y="6243638"/>
          <p14:tracePt t="110485" x="2862263" y="6235700"/>
          <p14:tracePt t="110492" x="2854325" y="6235700"/>
          <p14:tracePt t="110499" x="2846388" y="6235700"/>
          <p14:tracePt t="110574" x="2846388" y="6227763"/>
          <p14:tracePt t="110589" x="2854325" y="6227763"/>
          <p14:tracePt t="110597" x="2870200" y="6227763"/>
          <p14:tracePt t="110605" x="2878138" y="6219825"/>
          <p14:tracePt t="110612" x="2894013" y="6211888"/>
          <p14:tracePt t="110619" x="2909888" y="6203950"/>
          <p14:tracePt t="110626" x="2949575" y="6196013"/>
          <p14:tracePt t="110634" x="2973388" y="6188075"/>
          <p14:tracePt t="110642" x="3013075" y="6180138"/>
          <p14:tracePt t="110649" x="3060700" y="6172200"/>
          <p14:tracePt t="110657" x="3117850" y="6164263"/>
          <p14:tracePt t="110664" x="3173413" y="6156325"/>
          <p14:tracePt t="110671" x="3228975" y="6148388"/>
          <p14:tracePt t="110679" x="3276600" y="6140450"/>
          <p14:tracePt t="110687" x="3324225" y="6132513"/>
          <p14:tracePt t="110709" x="3355975" y="6124575"/>
          <p14:tracePt t="110710" x="3443288" y="6116638"/>
          <p14:tracePt t="110717" x="3516313" y="6108700"/>
          <p14:tracePt t="110725" x="3548063" y="6108700"/>
          <p14:tracePt t="110732" x="3579813" y="6100763"/>
          <p14:tracePt t="110740" x="3603625" y="6100763"/>
          <p14:tracePt t="110761" x="3643313" y="6092825"/>
          <p14:tracePt t="110762" x="3667125" y="6092825"/>
          <p14:tracePt t="110769" x="3683000" y="6092825"/>
          <p14:tracePt t="110777" x="3690938" y="6092825"/>
          <p14:tracePt t="110784" x="3698875" y="6092825"/>
          <p14:tracePt t="110792" x="3714750" y="6092825"/>
          <p14:tracePt t="110808" x="3722688" y="6092825"/>
          <p14:tracePt t="110821" x="3730625" y="6092825"/>
          <p14:tracePt t="110829" x="3746500" y="6092825"/>
          <p14:tracePt t="110837" x="3770313" y="6092825"/>
          <p14:tracePt t="110844" x="3786188" y="6092825"/>
          <p14:tracePt t="110853" x="3810000" y="6100763"/>
          <p14:tracePt t="110867" x="3833813" y="6108700"/>
          <p14:tracePt t="110874" x="3867150" y="6108700"/>
          <p14:tracePt t="110875" x="3883025" y="6108700"/>
          <p14:tracePt t="110890" x="3922713" y="6108700"/>
          <p14:tracePt t="110957" x="3914775" y="6108700"/>
          <p14:tracePt t="110972" x="3906838" y="6108700"/>
          <p14:tracePt t="110974" x="3875088" y="6100763"/>
          <p14:tracePt t="110987" x="3817938" y="6092825"/>
          <p14:tracePt t="110988" x="3754438" y="6076950"/>
          <p14:tracePt t="110994" x="3690938" y="6061075"/>
          <p14:tracePt t="111002" x="3595688" y="6053138"/>
          <p14:tracePt t="111009" x="3540125" y="6037263"/>
          <p14:tracePt t="111017" x="3451225" y="6037263"/>
          <p14:tracePt t="111032" x="3348038" y="6029325"/>
          <p14:tracePt t="111039" x="3260725" y="6029325"/>
          <p14:tracePt t="111040" x="3173413" y="6029325"/>
          <p14:tracePt t="111047" x="3092450" y="6029325"/>
          <p14:tracePt t="111054" x="3005138" y="6029325"/>
          <p14:tracePt t="111062" x="2949575" y="6029325"/>
          <p14:tracePt t="111070" x="2886075" y="6029325"/>
          <p14:tracePt t="111084" x="2838450" y="6029325"/>
          <p14:tracePt t="111091" x="2806700" y="6029325"/>
          <p14:tracePt t="111099" x="2774950" y="6021388"/>
          <p14:tracePt t="111100" x="2767013" y="6021388"/>
          <p14:tracePt t="111107" x="2759075" y="6021388"/>
          <p14:tracePt t="111114" x="2751138" y="6021388"/>
          <p14:tracePt t="111129" x="2741613" y="6021388"/>
          <p14:tracePt t="111152" x="2733675" y="6021388"/>
          <p14:tracePt t="111159" x="2725738" y="6021388"/>
          <p14:tracePt t="111174" x="2717800" y="6021388"/>
          <p14:tracePt t="111205" x="2709863" y="6021388"/>
          <p14:tracePt t="111280" x="2725738" y="6021388"/>
          <p14:tracePt t="111281" x="2751138" y="6021388"/>
          <p14:tracePt t="111287" x="2790825" y="6021388"/>
          <p14:tracePt t="111302" x="2870200" y="6021388"/>
          <p14:tracePt t="111317" x="3028950" y="6021388"/>
          <p14:tracePt t="111324" x="3141663" y="6021388"/>
          <p14:tracePt t="111332" x="3221038" y="6021388"/>
          <p14:tracePt t="111339" x="3332163" y="6021388"/>
          <p14:tracePt t="111347" x="3443288" y="6029325"/>
          <p14:tracePt t="111354" x="3540125" y="6029325"/>
          <p14:tracePt t="111370" x="3635375" y="6029325"/>
          <p14:tracePt t="111376" x="3706813" y="6029325"/>
          <p14:tracePt t="111377" x="3762375" y="6029325"/>
          <p14:tracePt t="111384" x="3794125" y="6029325"/>
          <p14:tracePt t="111391" x="3810000" y="6029325"/>
          <p14:tracePt t="111408" x="3817938" y="6029325"/>
          <p14:tracePt t="111408" x="3825875" y="6029325"/>
          <p14:tracePt t="111661" x="3810000" y="6029325"/>
          <p14:tracePt t="111670" x="3778250" y="6029325"/>
          <p14:tracePt t="111684" x="3746500" y="6029325"/>
          <p14:tracePt t="111686" x="3706813" y="6021388"/>
          <p14:tracePt t="111707" x="3587750" y="6005513"/>
          <p14:tracePt t="111708" x="3524250" y="5995988"/>
          <p14:tracePt t="111714" x="3435350" y="5988050"/>
          <p14:tracePt t="111722" x="3387725" y="5980113"/>
          <p14:tracePt t="111730" x="3308350" y="5972175"/>
          <p14:tracePt t="111744" x="3221038" y="5956300"/>
          <p14:tracePt t="111751" x="3157538" y="5948363"/>
          <p14:tracePt t="111752" x="3084513" y="5940425"/>
          <p14:tracePt t="111767" x="2989263" y="5924550"/>
          <p14:tracePt t="111774" x="2941638" y="5916613"/>
          <p14:tracePt t="111782" x="2901950" y="5916613"/>
          <p14:tracePt t="111797" x="2870200" y="5916613"/>
          <p14:tracePt t="111797" x="2838450" y="5908675"/>
          <p14:tracePt t="111805" x="2806700" y="5908675"/>
          <p14:tracePt t="111821" x="2767013" y="5900738"/>
          <p14:tracePt t="111827" x="2725738" y="5900738"/>
          <p14:tracePt t="111834" x="2686050" y="5900738"/>
          <p14:tracePt t="111843" x="2670175" y="5900738"/>
          <p14:tracePt t="111849" x="2662238" y="5900738"/>
          <p14:tracePt t="111873" x="2638425" y="5900738"/>
          <p14:tracePt t="111874" x="2630488" y="5900738"/>
          <p14:tracePt t="111889" x="2606675" y="5900738"/>
          <p14:tracePt t="111894" x="2590800" y="5900738"/>
          <p14:tracePt t="111902" x="2582863" y="5900738"/>
          <p14:tracePt t="111918" x="2574925" y="5900738"/>
          <p14:tracePt t="111924" x="2559050" y="5908675"/>
          <p14:tracePt t="111939" x="2551113" y="5908675"/>
          <p14:tracePt t="112097" x="0" y="0"/>
        </p14:tracePtLst>
        <p14:tracePtLst>
          <p14:tracePt t="146056" x="1028700" y="2105025"/>
          <p14:tracePt t="146104" x="1028700" y="2112963"/>
          <p14:tracePt t="146113" x="1020763" y="2128838"/>
          <p14:tracePt t="146114" x="1012825" y="2136775"/>
          <p14:tracePt t="146127" x="1004888" y="2152650"/>
          <p14:tracePt t="146135" x="1004888" y="2160588"/>
          <p14:tracePt t="146142" x="996950" y="2168525"/>
          <p14:tracePt t="146150" x="989013" y="2184400"/>
          <p14:tracePt t="146165" x="973138" y="2216150"/>
          <p14:tracePt t="146180" x="957263" y="2257425"/>
          <p14:tracePt t="146187" x="949325" y="2273300"/>
          <p14:tracePt t="146203" x="933450" y="2312988"/>
          <p14:tracePt t="146209" x="933450" y="2328863"/>
          <p14:tracePt t="146225" x="933450" y="2344738"/>
          <p14:tracePt t="146233" x="933450" y="2376488"/>
          <p14:tracePt t="146240" x="933450" y="2392363"/>
          <p14:tracePt t="146247" x="933450" y="2400300"/>
          <p14:tracePt t="146255" x="933450" y="2408238"/>
          <p14:tracePt t="146263" x="941388" y="2416175"/>
          <p14:tracePt t="146269" x="949325" y="2432050"/>
          <p14:tracePt t="146285" x="981075" y="2432050"/>
          <p14:tracePt t="146292" x="1012825" y="2439988"/>
          <p14:tracePt t="146299" x="1036638" y="2439988"/>
          <p14:tracePt t="146307" x="1068388" y="2439988"/>
          <p14:tracePt t="146315" x="1108075" y="2439988"/>
          <p14:tracePt t="146329" x="1147763" y="2439988"/>
          <p14:tracePt t="146345" x="1219200" y="2439988"/>
          <p14:tracePt t="146352" x="1331913" y="2432050"/>
          <p14:tracePt t="146354" x="1419225" y="2424113"/>
          <p14:tracePt t="146367" x="1601788" y="2392363"/>
          <p14:tracePt t="146382" x="1658938" y="2384425"/>
          <p14:tracePt t="146390" x="1762125" y="2376488"/>
          <p14:tracePt t="146397" x="1793875" y="2368550"/>
          <p14:tracePt t="146405" x="1817688" y="2360613"/>
          <p14:tracePt t="146413" x="1841500" y="2360613"/>
          <p14:tracePt t="146419" x="1857375" y="2352675"/>
          <p14:tracePt t="146442" x="1865313" y="2352675"/>
          <p14:tracePt t="146449" x="1865313" y="2344738"/>
          <p14:tracePt t="146524" x="1857375" y="2352675"/>
          <p14:tracePt t="146547" x="1841500" y="2360613"/>
          <p14:tracePt t="146562" x="1825625" y="2368550"/>
          <p14:tracePt t="146569" x="1817688" y="2368550"/>
          <p14:tracePt t="146578" x="1809750" y="2384425"/>
          <p14:tracePt t="146585" x="1801813" y="2384425"/>
          <p14:tracePt t="146592" x="1778000" y="2408238"/>
          <p14:tracePt t="146599" x="1754188" y="2424113"/>
          <p14:tracePt t="146622" x="1738313" y="2439988"/>
          <p14:tracePt t="146623" x="1674813" y="2479675"/>
          <p14:tracePt t="146629" x="1601788" y="2535238"/>
          <p14:tracePt t="146637" x="1562100" y="2551113"/>
          <p14:tracePt t="146652" x="1514475" y="2584450"/>
          <p14:tracePt t="146653" x="1466850" y="2616200"/>
          <p14:tracePt t="146667" x="1403350" y="2663825"/>
          <p14:tracePt t="146668" x="1355725" y="2687638"/>
          <p14:tracePt t="146675" x="1284288" y="2735263"/>
          <p14:tracePt t="146682" x="1250950" y="2759075"/>
          <p14:tracePt t="146689" x="1163638" y="2790825"/>
          <p14:tracePt t="146698" x="1131888" y="2806700"/>
          <p14:tracePt t="146705" x="1123950" y="2814638"/>
          <p14:tracePt t="146713" x="1108075" y="2822575"/>
          <p14:tracePt t="146728" x="1092200" y="2822575"/>
          <p14:tracePt t="146735" x="1084263" y="2822575"/>
          <p14:tracePt t="146742" x="1076325" y="2830513"/>
          <p14:tracePt t="146772" x="1068388" y="2830513"/>
          <p14:tracePt t="146810" x="1060450" y="2830513"/>
          <p14:tracePt t="146839" x="1052513" y="2830513"/>
          <p14:tracePt t="146840" x="1028700" y="2830513"/>
          <p14:tracePt t="146847" x="1012825" y="2830513"/>
          <p14:tracePt t="146854" x="996950" y="2830513"/>
          <p14:tracePt t="146863" x="965200" y="2830513"/>
          <p14:tracePt t="146870" x="949325" y="2830513"/>
          <p14:tracePt t="146878" x="925513" y="2830513"/>
          <p14:tracePt t="146886" x="908050" y="2830513"/>
          <p14:tracePt t="146901" x="860425" y="2838450"/>
          <p14:tracePt t="147019" x="868363" y="2838450"/>
          <p14:tracePt t="147034" x="884238" y="2846388"/>
          <p14:tracePt t="147035" x="908050" y="2846388"/>
          <p14:tracePt t="147042" x="965200" y="2846388"/>
          <p14:tracePt t="147050" x="996950" y="2846388"/>
          <p14:tracePt t="147065" x="1060450" y="2846388"/>
          <p14:tracePt t="147065" x="1100138" y="2846388"/>
          <p14:tracePt t="147073" x="1155700" y="2846388"/>
          <p14:tracePt t="147080" x="1211263" y="2838450"/>
          <p14:tracePt t="147088" x="1243013" y="2838450"/>
          <p14:tracePt t="147095" x="1292225" y="2830513"/>
          <p14:tracePt t="147104" x="1323975" y="2822575"/>
          <p14:tracePt t="147117" x="1347788" y="2822575"/>
          <p14:tracePt t="147117" x="1371600" y="2822575"/>
          <p14:tracePt t="147125" x="1379538" y="2814638"/>
          <p14:tracePt t="147132" x="1387475" y="2814638"/>
          <p14:tracePt t="147162" x="1395413" y="2814638"/>
          <p14:tracePt t="147364" x="1403350" y="2814638"/>
          <p14:tracePt t="147365" x="1435100" y="2814638"/>
          <p14:tracePt t="147372" x="1466850" y="2814638"/>
          <p14:tracePt t="147380" x="1546225" y="2814638"/>
          <p14:tracePt t="147395" x="1682750" y="2814638"/>
          <p14:tracePt t="147402" x="1785938" y="2814638"/>
          <p14:tracePt t="147410" x="1865313" y="2806700"/>
          <p14:tracePt t="147417" x="1968500" y="2790825"/>
          <p14:tracePt t="147424" x="2112963" y="2751138"/>
          <p14:tracePt t="147432" x="2239963" y="2719388"/>
          <p14:tracePt t="147455" x="2471738" y="2647950"/>
          <p14:tracePt t="147455" x="2559050" y="2608263"/>
          <p14:tracePt t="147462" x="2646363" y="2584450"/>
          <p14:tracePt t="147470" x="2686050" y="2566988"/>
          <p14:tracePt t="147480" x="2751138" y="2543175"/>
          <p14:tracePt t="147486" x="2774950" y="2535238"/>
          <p14:tracePt t="147493" x="2790825" y="2527300"/>
          <p14:tracePt t="147507" x="2798763" y="2527300"/>
          <p14:tracePt t="147643" x="0" y="0"/>
        </p14:tracePtLst>
      </p14:laserTraceLst>
    </p:ext>
    <p:ext uri="{E180D4A7-C9FB-4DFB-919C-405C955672EB}">
      <p14:showEvtLst xmlns:p14="http://schemas.microsoft.com/office/powerpoint/2010/main">
        <p14:playEvt time="19" objId="107"/>
        <p14:stopEvt time="159166" objId="10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2FE95-66DB-41DD-AEB5-0FF81FD3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5FAA43-2AE9-4674-A6FB-1B9432F33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79D1720B-31C9-4D2E-BE34-26F32702BC09}"/>
                  </a:ext>
                </a:extLst>
              </p14:cNvPr>
              <p14:cNvContentPartPr/>
              <p14:nvPr/>
            </p14:nvContentPartPr>
            <p14:xfrm>
              <a:off x="6164012" y="1851569"/>
              <a:ext cx="227520" cy="20412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79D1720B-31C9-4D2E-BE34-26F32702BC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46372" y="1833929"/>
                <a:ext cx="26316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25267110-F130-47AA-BA71-E3417AEF8893}"/>
                  </a:ext>
                </a:extLst>
              </p14:cNvPr>
              <p14:cNvContentPartPr/>
              <p14:nvPr/>
            </p14:nvContentPartPr>
            <p14:xfrm>
              <a:off x="5932892" y="1973249"/>
              <a:ext cx="112320" cy="684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25267110-F130-47AA-BA71-E3417AEF88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15252" y="1955609"/>
                <a:ext cx="147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0E1A7885-0A1A-4062-A358-9A67340D2EDD}"/>
                  </a:ext>
                </a:extLst>
              </p14:cNvPr>
              <p14:cNvContentPartPr/>
              <p14:nvPr/>
            </p14:nvContentPartPr>
            <p14:xfrm>
              <a:off x="6790412" y="1838609"/>
              <a:ext cx="435600" cy="19656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0E1A7885-0A1A-4062-A358-9A67340D2E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72772" y="1820609"/>
                <a:ext cx="47124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BFAA51FB-3F34-4EFE-B3DF-4A5FF904949C}"/>
                  </a:ext>
                </a:extLst>
              </p14:cNvPr>
              <p14:cNvContentPartPr/>
              <p14:nvPr/>
            </p14:nvContentPartPr>
            <p14:xfrm>
              <a:off x="6485132" y="1825289"/>
              <a:ext cx="240840" cy="22572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BFAA51FB-3F34-4EFE-B3DF-4A5FF90494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67492" y="1807621"/>
                <a:ext cx="276480" cy="2614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3E4AEA3D-7CA0-4B3C-965C-5CCFF658A90D}"/>
                  </a:ext>
                </a:extLst>
              </p14:cNvPr>
              <p14:cNvContentPartPr/>
              <p14:nvPr/>
            </p14:nvContentPartPr>
            <p14:xfrm>
              <a:off x="7310612" y="1963889"/>
              <a:ext cx="136080" cy="11880"/>
            </p14:xfrm>
          </p:contentPart>
        </mc:Choice>
        <mc:Fallback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3E4AEA3D-7CA0-4B3C-965C-5CCFF658A9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92612" y="1946249"/>
                <a:ext cx="17172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985B46CB-7F3B-4025-BDD2-30E469E22E83}"/>
                  </a:ext>
                </a:extLst>
              </p14:cNvPr>
              <p14:cNvContentPartPr/>
              <p14:nvPr/>
            </p14:nvContentPartPr>
            <p14:xfrm>
              <a:off x="7525532" y="1834289"/>
              <a:ext cx="393120" cy="18108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985B46CB-7F3B-4025-BDD2-30E469E22E8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07548" y="1816649"/>
                <a:ext cx="428727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81F58AFB-4545-4011-A30C-999C0A48FBE2}"/>
                  </a:ext>
                </a:extLst>
              </p14:cNvPr>
              <p14:cNvContentPartPr/>
              <p14:nvPr/>
            </p14:nvContentPartPr>
            <p14:xfrm>
              <a:off x="8002172" y="1792529"/>
              <a:ext cx="555120" cy="238320"/>
            </p14:xfrm>
          </p:contentPart>
        </mc:Choice>
        <mc:Fallback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81F58AFB-4545-4011-A30C-999C0A48FBE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84184" y="1774502"/>
                <a:ext cx="590737" cy="27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43D463AC-3973-4A96-9421-14CED88FB6F3}"/>
                  </a:ext>
                </a:extLst>
              </p14:cNvPr>
              <p14:cNvContentPartPr/>
              <p14:nvPr/>
            </p14:nvContentPartPr>
            <p14:xfrm>
              <a:off x="4930292" y="2831129"/>
              <a:ext cx="1640520" cy="62280"/>
            </p14:xfrm>
          </p:contentPart>
        </mc:Choice>
        <mc:Fallback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43D463AC-3973-4A96-9421-14CED88FB6F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12292" y="2813129"/>
                <a:ext cx="16761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7D58BB22-6A65-4031-B250-1F44616DCEE2}"/>
                  </a:ext>
                </a:extLst>
              </p14:cNvPr>
              <p14:cNvContentPartPr/>
              <p14:nvPr/>
            </p14:nvContentPartPr>
            <p14:xfrm>
              <a:off x="6374612" y="2181689"/>
              <a:ext cx="171720" cy="271800"/>
            </p14:xfrm>
          </p:contentPart>
        </mc:Choice>
        <mc:Fallback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7D58BB22-6A65-4031-B250-1F44616DCEE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6612" y="2164049"/>
                <a:ext cx="20736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28AF9016-8EB6-40C5-AF14-445A8D9DE754}"/>
                  </a:ext>
                </a:extLst>
              </p14:cNvPr>
              <p14:cNvContentPartPr/>
              <p14:nvPr/>
            </p14:nvContentPartPr>
            <p14:xfrm>
              <a:off x="6257252" y="3613769"/>
              <a:ext cx="468720" cy="5472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28AF9016-8EB6-40C5-AF14-445A8D9DE75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67612" y="3433769"/>
                <a:ext cx="6483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4C0BB934-F143-4279-9FA4-183B826F7E3F}"/>
                  </a:ext>
                </a:extLst>
              </p14:cNvPr>
              <p14:cNvContentPartPr/>
              <p14:nvPr/>
            </p14:nvContentPartPr>
            <p14:xfrm>
              <a:off x="6729572" y="4073849"/>
              <a:ext cx="153720" cy="13680"/>
            </p14:xfrm>
          </p:contentPart>
        </mc:Choice>
        <mc:Fallback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4C0BB934-F143-4279-9FA4-183B826F7E3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9572" y="3893849"/>
                <a:ext cx="3333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4E60B175-483C-489A-8528-9DC63992B137}"/>
                  </a:ext>
                </a:extLst>
              </p14:cNvPr>
              <p14:cNvContentPartPr/>
              <p14:nvPr/>
            </p14:nvContentPartPr>
            <p14:xfrm>
              <a:off x="1077932" y="3804569"/>
              <a:ext cx="1196640" cy="46440"/>
            </p14:xfrm>
          </p:contentPart>
        </mc:Choice>
        <mc:Fallback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4E60B175-483C-489A-8528-9DC63992B13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60292" y="3786569"/>
                <a:ext cx="123228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B7131C6A-13CF-4C3D-8D10-7E6ABC7E2409}"/>
                  </a:ext>
                </a:extLst>
              </p14:cNvPr>
              <p14:cNvContentPartPr/>
              <p14:nvPr/>
            </p14:nvContentPartPr>
            <p14:xfrm>
              <a:off x="1139492" y="4250249"/>
              <a:ext cx="1583640" cy="41760"/>
            </p14:xfrm>
          </p:contentPart>
        </mc:Choice>
        <mc:Fallback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B7131C6A-13CF-4C3D-8D10-7E6ABC7E240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21852" y="4232609"/>
                <a:ext cx="16192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F897E454-A3A8-4976-AE17-C4A71B69B5ED}"/>
                  </a:ext>
                </a:extLst>
              </p14:cNvPr>
              <p14:cNvContentPartPr/>
              <p14:nvPr/>
            </p14:nvContentPartPr>
            <p14:xfrm>
              <a:off x="5096972" y="4753529"/>
              <a:ext cx="108000" cy="10152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F897E454-A3A8-4976-AE17-C4A71B69B5E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78972" y="4735889"/>
                <a:ext cx="1436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787E3240-A586-4017-ACA3-D8AE62E83C71}"/>
                  </a:ext>
                </a:extLst>
              </p14:cNvPr>
              <p14:cNvContentPartPr/>
              <p14:nvPr/>
            </p14:nvContentPartPr>
            <p14:xfrm>
              <a:off x="5366252" y="4797089"/>
              <a:ext cx="120240" cy="12600"/>
            </p14:xfrm>
          </p:contentPart>
        </mc:Choice>
        <mc:Fallback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787E3240-A586-4017-ACA3-D8AE62E83C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48252" y="4779089"/>
                <a:ext cx="155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B9A6663E-9260-4540-97F0-AB324C3F8B3E}"/>
                  </a:ext>
                </a:extLst>
              </p14:cNvPr>
              <p14:cNvContentPartPr/>
              <p14:nvPr/>
            </p14:nvContentPartPr>
            <p14:xfrm>
              <a:off x="3276812" y="4712489"/>
              <a:ext cx="1737360" cy="186480"/>
            </p14:xfrm>
          </p:contentPart>
        </mc:Choice>
        <mc:Fallback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B9A6663E-9260-4540-97F0-AB324C3F8B3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258812" y="4694489"/>
                <a:ext cx="177300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89BCFCB4-F406-4BCA-9C02-7498DFA482D5}"/>
                  </a:ext>
                </a:extLst>
              </p14:cNvPr>
              <p14:cNvContentPartPr/>
              <p14:nvPr/>
            </p14:nvContentPartPr>
            <p14:xfrm>
              <a:off x="5998412" y="4763969"/>
              <a:ext cx="196560" cy="9252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89BCFCB4-F406-4BCA-9C02-7498DFA482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80412" y="4746329"/>
                <a:ext cx="2322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619E4C67-7ECC-4435-A05A-9E466D850799}"/>
                  </a:ext>
                </a:extLst>
              </p14:cNvPr>
              <p14:cNvContentPartPr/>
              <p14:nvPr/>
            </p14:nvContentPartPr>
            <p14:xfrm>
              <a:off x="5619692" y="4729049"/>
              <a:ext cx="291600" cy="125280"/>
            </p14:xfrm>
          </p:contentPart>
        </mc:Choice>
        <mc:Fallback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619E4C67-7ECC-4435-A05A-9E466D85079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601692" y="4711049"/>
                <a:ext cx="32724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9819696E-24F9-425C-930E-54A0F25CEB41}"/>
                  </a:ext>
                </a:extLst>
              </p14:cNvPr>
              <p14:cNvContentPartPr/>
              <p14:nvPr/>
            </p14:nvContentPartPr>
            <p14:xfrm>
              <a:off x="7665212" y="4743809"/>
              <a:ext cx="83880" cy="158040"/>
            </p14:xfrm>
          </p:contentPart>
        </mc:Choice>
        <mc:Fallback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9819696E-24F9-425C-930E-54A0F25CEB4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647572" y="4725809"/>
                <a:ext cx="1195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11C363BF-5CE3-4012-945A-975AD7564F15}"/>
                  </a:ext>
                </a:extLst>
              </p14:cNvPr>
              <p14:cNvContentPartPr/>
              <p14:nvPr/>
            </p14:nvContentPartPr>
            <p14:xfrm>
              <a:off x="3994292" y="4780889"/>
              <a:ext cx="513360" cy="28440"/>
            </p14:xfrm>
          </p:contentPart>
        </mc:Choice>
        <mc:Fallback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11C363BF-5CE3-4012-945A-975AD7564F1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04292" y="4601249"/>
                <a:ext cx="69300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B1CD4B8F-B857-4B28-A5B8-E03E98D078FA}"/>
                  </a:ext>
                </a:extLst>
              </p14:cNvPr>
              <p14:cNvContentPartPr/>
              <p14:nvPr/>
            </p14:nvContentPartPr>
            <p14:xfrm>
              <a:off x="6228812" y="4791329"/>
              <a:ext cx="343800" cy="23400"/>
            </p14:xfrm>
          </p:contentPart>
        </mc:Choice>
        <mc:Fallback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B1CD4B8F-B857-4B28-A5B8-E03E98D078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138812" y="4611689"/>
                <a:ext cx="52344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48A1A70A-632B-485E-9352-D736E5B9E9CD}"/>
                  </a:ext>
                </a:extLst>
              </p14:cNvPr>
              <p14:cNvContentPartPr/>
              <p14:nvPr/>
            </p14:nvContentPartPr>
            <p14:xfrm>
              <a:off x="6242492" y="4679369"/>
              <a:ext cx="275040" cy="10440"/>
            </p14:xfrm>
          </p:contentPart>
        </mc:Choice>
        <mc:Fallback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48A1A70A-632B-485E-9352-D736E5B9E9C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52492" y="4499729"/>
                <a:ext cx="45468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89177D81-15FC-4BD0-8D28-658320A527C1}"/>
                  </a:ext>
                </a:extLst>
              </p14:cNvPr>
              <p14:cNvContentPartPr/>
              <p14:nvPr/>
            </p14:nvContentPartPr>
            <p14:xfrm>
              <a:off x="6611132" y="4669649"/>
              <a:ext cx="360" cy="360"/>
            </p14:xfrm>
          </p:contentPart>
        </mc:Choice>
        <mc:Fallback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89177D81-15FC-4BD0-8D28-658320A527C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521492" y="4489649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80711228-F48B-4045-82D8-FA49AEA21B96}"/>
                  </a:ext>
                </a:extLst>
              </p14:cNvPr>
              <p14:cNvContentPartPr/>
              <p14:nvPr/>
            </p14:nvContentPartPr>
            <p14:xfrm>
              <a:off x="6479732" y="4645529"/>
              <a:ext cx="70200" cy="7920"/>
            </p14:xfrm>
          </p:contentPart>
        </mc:Choice>
        <mc:Fallback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80711228-F48B-4045-82D8-FA49AEA21B9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90092" y="4465529"/>
                <a:ext cx="24984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74C95534-EDE1-416F-875B-25B9322B8BBA}"/>
                  </a:ext>
                </a:extLst>
              </p14:cNvPr>
              <p14:cNvContentPartPr/>
              <p14:nvPr/>
            </p14:nvContentPartPr>
            <p14:xfrm>
              <a:off x="2098892" y="5796502"/>
              <a:ext cx="1253520" cy="30240"/>
            </p14:xfrm>
          </p:contentPart>
        </mc:Choice>
        <mc:Fallback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74C95534-EDE1-416F-875B-25B9322B8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008892" y="5616502"/>
                <a:ext cx="143316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742CCDAC-8BBA-4095-8277-8D10D139846F}"/>
                  </a:ext>
                </a:extLst>
              </p14:cNvPr>
              <p14:cNvContentPartPr/>
              <p14:nvPr/>
            </p14:nvContentPartPr>
            <p14:xfrm>
              <a:off x="2089532" y="5948782"/>
              <a:ext cx="1223280" cy="55800"/>
            </p14:xfrm>
          </p:contentPart>
        </mc:Choice>
        <mc:Fallback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742CCDAC-8BBA-4095-8277-8D10D139846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999532" y="5768782"/>
                <a:ext cx="14029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41" name="Freihand 140">
                <a:extLst>
                  <a:ext uri="{FF2B5EF4-FFF2-40B4-BE49-F238E27FC236}">
                    <a16:creationId xmlns:a16="http://schemas.microsoft.com/office/drawing/2014/main" id="{34C3B2D6-07AE-459B-85E8-DDFFB483C32E}"/>
                  </a:ext>
                </a:extLst>
              </p14:cNvPr>
              <p14:cNvContentPartPr/>
              <p14:nvPr/>
            </p14:nvContentPartPr>
            <p14:xfrm>
              <a:off x="8013781" y="5581039"/>
              <a:ext cx="1087022" cy="791286"/>
            </p14:xfrm>
          </p:contentPart>
        </mc:Choice>
        <mc:Fallback>
          <p:pic>
            <p:nvPicPr>
              <p:cNvPr id="141" name="Freihand 140">
                <a:extLst>
                  <a:ext uri="{FF2B5EF4-FFF2-40B4-BE49-F238E27FC236}">
                    <a16:creationId xmlns:a16="http://schemas.microsoft.com/office/drawing/2014/main" id="{34C3B2D6-07AE-459B-85E8-DDFFB483C32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996144" y="5563047"/>
                <a:ext cx="1122656" cy="826910"/>
              </a:xfrm>
              <a:prstGeom prst="rect">
                <a:avLst/>
              </a:prstGeom>
            </p:spPr>
          </p:pic>
        </mc:Fallback>
      </mc:AlternateContent>
      <p:pic>
        <p:nvPicPr>
          <p:cNvPr id="142" name="mm4s23">
            <a:hlinkClick r:id="" action="ppaction://media"/>
            <a:extLst>
              <a:ext uri="{FF2B5EF4-FFF2-40B4-BE49-F238E27FC236}">
                <a16:creationId xmlns:a16="http://schemas.microsoft.com/office/drawing/2014/main" id="{7805323C-0189-4C24-8E1A-C4C766CEE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8388530" y="258860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44" name="Freihand 143">
                <a:extLst>
                  <a:ext uri="{FF2B5EF4-FFF2-40B4-BE49-F238E27FC236}">
                    <a16:creationId xmlns:a16="http://schemas.microsoft.com/office/drawing/2014/main" id="{03357E6E-C2A9-488E-9678-247F8351DAF7}"/>
                  </a:ext>
                </a:extLst>
              </p14:cNvPr>
              <p14:cNvContentPartPr/>
              <p14:nvPr/>
            </p14:nvContentPartPr>
            <p14:xfrm>
              <a:off x="6022620" y="3772380"/>
              <a:ext cx="1061280" cy="108360"/>
            </p14:xfrm>
          </p:contentPart>
        </mc:Choice>
        <mc:Fallback>
          <p:pic>
            <p:nvPicPr>
              <p:cNvPr id="144" name="Freihand 143">
                <a:extLst>
                  <a:ext uri="{FF2B5EF4-FFF2-40B4-BE49-F238E27FC236}">
                    <a16:creationId xmlns:a16="http://schemas.microsoft.com/office/drawing/2014/main" id="{03357E6E-C2A9-488E-9678-247F8351DAF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004980" y="3754380"/>
                <a:ext cx="1096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145" name="Freihand 144">
                <a:extLst>
                  <a:ext uri="{FF2B5EF4-FFF2-40B4-BE49-F238E27FC236}">
                    <a16:creationId xmlns:a16="http://schemas.microsoft.com/office/drawing/2014/main" id="{599872DA-F519-4943-A54D-EECCA8AF1566}"/>
                  </a:ext>
                </a:extLst>
              </p14:cNvPr>
              <p14:cNvContentPartPr/>
              <p14:nvPr/>
            </p14:nvContentPartPr>
            <p14:xfrm>
              <a:off x="6540660" y="4224900"/>
              <a:ext cx="681840" cy="49320"/>
            </p14:xfrm>
          </p:contentPart>
        </mc:Choice>
        <mc:Fallback>
          <p:pic>
            <p:nvPicPr>
              <p:cNvPr id="145" name="Freihand 144">
                <a:extLst>
                  <a:ext uri="{FF2B5EF4-FFF2-40B4-BE49-F238E27FC236}">
                    <a16:creationId xmlns:a16="http://schemas.microsoft.com/office/drawing/2014/main" id="{599872DA-F519-4943-A54D-EECCA8AF156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523020" y="4207260"/>
                <a:ext cx="7174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47" name="Freihand 146">
                <a:extLst>
                  <a:ext uri="{FF2B5EF4-FFF2-40B4-BE49-F238E27FC236}">
                    <a16:creationId xmlns:a16="http://schemas.microsoft.com/office/drawing/2014/main" id="{0B05A344-E1BB-4E46-A247-346232A13160}"/>
                  </a:ext>
                </a:extLst>
              </p14:cNvPr>
              <p14:cNvContentPartPr/>
              <p14:nvPr/>
            </p14:nvContentPartPr>
            <p14:xfrm>
              <a:off x="6297572" y="4609380"/>
              <a:ext cx="1263600" cy="301829"/>
            </p14:xfrm>
          </p:contentPart>
        </mc:Choice>
        <mc:Fallback>
          <p:pic>
            <p:nvPicPr>
              <p:cNvPr id="147" name="Freihand 146">
                <a:extLst>
                  <a:ext uri="{FF2B5EF4-FFF2-40B4-BE49-F238E27FC236}">
                    <a16:creationId xmlns:a16="http://schemas.microsoft.com/office/drawing/2014/main" id="{0B05A344-E1BB-4E46-A247-346232A1316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79572" y="4591710"/>
                <a:ext cx="1299240" cy="337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55" name="Freihand 154">
                <a:extLst>
                  <a:ext uri="{FF2B5EF4-FFF2-40B4-BE49-F238E27FC236}">
                    <a16:creationId xmlns:a16="http://schemas.microsoft.com/office/drawing/2014/main" id="{ACCEE768-CF7B-4915-AABA-9DFC4CCD2D45}"/>
                  </a:ext>
                </a:extLst>
              </p14:cNvPr>
              <p14:cNvContentPartPr/>
              <p14:nvPr/>
            </p14:nvContentPartPr>
            <p14:xfrm>
              <a:off x="4324500" y="6200580"/>
              <a:ext cx="242640" cy="220320"/>
            </p14:xfrm>
          </p:contentPart>
        </mc:Choice>
        <mc:Fallback>
          <p:pic>
            <p:nvPicPr>
              <p:cNvPr id="155" name="Freihand 154">
                <a:extLst>
                  <a:ext uri="{FF2B5EF4-FFF2-40B4-BE49-F238E27FC236}">
                    <a16:creationId xmlns:a16="http://schemas.microsoft.com/office/drawing/2014/main" id="{ACCEE768-CF7B-4915-AABA-9DFC4CCD2D4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306860" y="6182580"/>
                <a:ext cx="2782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56" name="Freihand 155">
                <a:extLst>
                  <a:ext uri="{FF2B5EF4-FFF2-40B4-BE49-F238E27FC236}">
                    <a16:creationId xmlns:a16="http://schemas.microsoft.com/office/drawing/2014/main" id="{B7A13CA0-A108-448B-8C4B-89DC67F922B6}"/>
                  </a:ext>
                </a:extLst>
              </p14:cNvPr>
              <p14:cNvContentPartPr/>
              <p14:nvPr/>
            </p14:nvContentPartPr>
            <p14:xfrm>
              <a:off x="3563820" y="6126420"/>
              <a:ext cx="631440" cy="215640"/>
            </p14:xfrm>
          </p:contentPart>
        </mc:Choice>
        <mc:Fallback>
          <p:pic>
            <p:nvPicPr>
              <p:cNvPr id="156" name="Freihand 155">
                <a:extLst>
                  <a:ext uri="{FF2B5EF4-FFF2-40B4-BE49-F238E27FC236}">
                    <a16:creationId xmlns:a16="http://schemas.microsoft.com/office/drawing/2014/main" id="{B7A13CA0-A108-448B-8C4B-89DC67F922B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45830" y="6108390"/>
                <a:ext cx="667060" cy="251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64" name="Freihand 163">
                <a:extLst>
                  <a:ext uri="{FF2B5EF4-FFF2-40B4-BE49-F238E27FC236}">
                    <a16:creationId xmlns:a16="http://schemas.microsoft.com/office/drawing/2014/main" id="{3C592FFE-C76F-4F60-BE73-58330D212489}"/>
                  </a:ext>
                </a:extLst>
              </p14:cNvPr>
              <p14:cNvContentPartPr/>
              <p14:nvPr/>
            </p14:nvContentPartPr>
            <p14:xfrm>
              <a:off x="4700700" y="6022380"/>
              <a:ext cx="360360" cy="307800"/>
            </p14:xfrm>
          </p:contentPart>
        </mc:Choice>
        <mc:Fallback>
          <p:pic>
            <p:nvPicPr>
              <p:cNvPr id="164" name="Freihand 163">
                <a:extLst>
                  <a:ext uri="{FF2B5EF4-FFF2-40B4-BE49-F238E27FC236}">
                    <a16:creationId xmlns:a16="http://schemas.microsoft.com/office/drawing/2014/main" id="{3C592FFE-C76F-4F60-BE73-58330D21248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682718" y="6004380"/>
                <a:ext cx="395964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69" name="Freihand 168">
                <a:extLst>
                  <a:ext uri="{FF2B5EF4-FFF2-40B4-BE49-F238E27FC236}">
                    <a16:creationId xmlns:a16="http://schemas.microsoft.com/office/drawing/2014/main" id="{081DCCD4-4168-4AE2-B874-C5C13EFCA5BA}"/>
                  </a:ext>
                </a:extLst>
              </p14:cNvPr>
              <p14:cNvContentPartPr/>
              <p14:nvPr/>
            </p14:nvContentPartPr>
            <p14:xfrm>
              <a:off x="5429340" y="6107700"/>
              <a:ext cx="650160" cy="243360"/>
            </p14:xfrm>
          </p:contentPart>
        </mc:Choice>
        <mc:Fallback>
          <p:pic>
            <p:nvPicPr>
              <p:cNvPr id="169" name="Freihand 168">
                <a:extLst>
                  <a:ext uri="{FF2B5EF4-FFF2-40B4-BE49-F238E27FC236}">
                    <a16:creationId xmlns:a16="http://schemas.microsoft.com/office/drawing/2014/main" id="{081DCCD4-4168-4AE2-B874-C5C13EFCA5B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411350" y="6090060"/>
                <a:ext cx="685780" cy="2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545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94"/>
    </mc:Choice>
    <mc:Fallback>
      <p:transition spd="slow" advTm="29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16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78" x="2503488" y="909638"/>
          <p14:tracePt t="6957" x="2511425" y="909638"/>
          <p14:tracePt t="6971" x="2519363" y="909638"/>
          <p14:tracePt t="6972" x="2535238" y="909638"/>
          <p14:tracePt t="6978" x="2543175" y="909638"/>
          <p14:tracePt t="7002" x="2566988" y="909638"/>
          <p14:tracePt t="7002" x="2590800" y="909638"/>
          <p14:tracePt t="7008" x="2622550" y="909638"/>
          <p14:tracePt t="7016" x="2670175" y="909638"/>
          <p14:tracePt t="7023" x="2709863" y="909638"/>
          <p14:tracePt t="7031" x="2774950" y="909638"/>
          <p14:tracePt t="7046" x="2838450" y="909638"/>
          <p14:tracePt t="7053" x="2925763" y="909638"/>
          <p14:tracePt t="7054" x="3005138" y="909638"/>
          <p14:tracePt t="7061" x="3084513" y="909638"/>
          <p14:tracePt t="7069" x="3157538" y="909638"/>
          <p14:tracePt t="7076" x="3221038" y="909638"/>
          <p14:tracePt t="7084" x="3284538" y="909638"/>
          <p14:tracePt t="7098" x="3340100" y="909638"/>
          <p14:tracePt t="7106" x="3443288" y="909638"/>
          <p14:tracePt t="7114" x="3492500" y="909638"/>
          <p14:tracePt t="7121" x="3532188" y="909638"/>
          <p14:tracePt t="7128" x="3571875" y="917575"/>
          <p14:tracePt t="7137" x="3603625" y="917575"/>
          <p14:tracePt t="7153" x="3635375" y="917575"/>
          <p14:tracePt t="7159" x="3667125" y="917575"/>
          <p14:tracePt t="7166" x="3698875" y="917575"/>
          <p14:tracePt t="7168" x="3746500" y="917575"/>
          <p14:tracePt t="7173" x="3778250" y="917575"/>
          <p14:tracePt t="7181" x="3810000" y="917575"/>
          <p14:tracePt t="7189" x="3851275" y="917575"/>
          <p14:tracePt t="7196" x="3883025" y="917575"/>
          <p14:tracePt t="7211" x="3962400" y="917575"/>
          <p14:tracePt t="7218" x="4017963" y="917575"/>
          <p14:tracePt t="7226" x="4081463" y="917575"/>
          <p14:tracePt t="7234" x="4121150" y="917575"/>
          <p14:tracePt t="7249" x="4184650" y="917575"/>
          <p14:tracePt t="7250" x="4273550" y="917575"/>
          <p14:tracePt t="7278" x="4384675" y="917575"/>
          <p14:tracePt t="7280" x="4551363" y="949325"/>
          <p14:tracePt t="7281" x="4608513" y="973138"/>
          <p14:tracePt t="7301" x="4719638" y="1020763"/>
          <p14:tracePt t="7317" x="4751388" y="1028700"/>
          <p14:tracePt t="7323" x="4759325" y="1036638"/>
          <p14:tracePt t="7331" x="4783138" y="1044575"/>
          <p14:tracePt t="7339" x="4791075" y="1044575"/>
          <p14:tracePt t="7346" x="4806950" y="1052513"/>
          <p14:tracePt t="7354" x="4822825" y="1060450"/>
          <p14:tracePt t="7361" x="4854575" y="1068388"/>
          <p14:tracePt t="7384" x="4886325" y="1084263"/>
          <p14:tracePt t="7391" x="4894263" y="1084263"/>
          <p14:tracePt t="7391" x="4910138" y="1092200"/>
          <p14:tracePt t="7398" x="4926013" y="1100138"/>
          <p14:tracePt t="7414" x="4943475" y="1108075"/>
          <p14:tracePt t="7428" x="4951413" y="1108075"/>
          <p14:tracePt t="7451" x="4959350" y="1108075"/>
          <p14:tracePt t="7466" x="4967288" y="1108075"/>
          <p14:tracePt t="7473" x="4975225" y="1108075"/>
          <p14:tracePt t="7488" x="4983163" y="1116013"/>
          <p14:tracePt t="7766" x="4967288" y="1123950"/>
          <p14:tracePt t="7767" x="4951413" y="1131888"/>
          <p14:tracePt t="7773" x="4943475" y="1131888"/>
          <p14:tracePt t="7781" x="4926013" y="1147763"/>
          <p14:tracePt t="7789" x="4918075" y="1155700"/>
          <p14:tracePt t="7819" x="4975225" y="1131888"/>
          <p14:tracePt t="7834" x="4991100" y="1131888"/>
          <p14:tracePt t="8216" x="5014913" y="1131888"/>
          <p14:tracePt t="8217" x="5038725" y="1123950"/>
          <p14:tracePt t="8224" x="5070475" y="1116013"/>
          <p14:tracePt t="8232" x="5102225" y="1116013"/>
          <p14:tracePt t="8238" x="5149850" y="1116013"/>
          <p14:tracePt t="8247" x="5213350" y="1108075"/>
          <p14:tracePt t="8262" x="5284788" y="1108075"/>
          <p14:tracePt t="8269" x="5381625" y="1108075"/>
          <p14:tracePt t="8276" x="5732463" y="1108075"/>
          <p14:tracePt t="8284" x="5978525" y="1116013"/>
          <p14:tracePt t="8291" x="6234113" y="1116013"/>
          <p14:tracePt t="8299" x="6521450" y="1123950"/>
          <p14:tracePt t="8313" x="6800850" y="1123950"/>
          <p14:tracePt t="8329" x="7167563" y="1147763"/>
          <p14:tracePt t="8331" x="7270750" y="1147763"/>
          <p14:tracePt t="8336" x="7397750" y="1147763"/>
          <p14:tracePt t="8344" x="7502525" y="1139825"/>
          <p14:tracePt t="8351" x="7605713" y="1116013"/>
          <p14:tracePt t="8358" x="7669213" y="1108075"/>
          <p14:tracePt t="8389" x="7716838" y="1100138"/>
          <p14:tracePt t="8390" x="7732713" y="1092200"/>
          <p14:tracePt t="8412" x="7748588" y="1084263"/>
          <p14:tracePt t="8433" x="7748588" y="1076325"/>
          <p14:tracePt t="8441" x="7756525" y="1076325"/>
          <p14:tracePt t="8479" x="7764463" y="1076325"/>
          <p14:tracePt t="8487" x="7772400" y="1068388"/>
          <p14:tracePt t="8493" x="7780338" y="1068388"/>
          <p14:tracePt t="8501" x="7804150" y="1068388"/>
          <p14:tracePt t="8509" x="7820025" y="1068388"/>
          <p14:tracePt t="8516" x="7851775" y="1068388"/>
          <p14:tracePt t="8531" x="7893050" y="1068388"/>
          <p14:tracePt t="8534" x="7932738" y="1068388"/>
          <p14:tracePt t="8554" x="7988300" y="1068388"/>
          <p14:tracePt t="8555" x="8083550" y="1068388"/>
          <p14:tracePt t="8561" x="8115300" y="1068388"/>
          <p14:tracePt t="8569" x="8123238" y="1068388"/>
          <p14:tracePt t="8576" x="8131175" y="1068388"/>
          <p14:tracePt t="8584" x="8139113" y="1068388"/>
          <p14:tracePt t="8688" x="8131175" y="1068388"/>
          <p14:tracePt t="8689" x="8115300" y="1068388"/>
          <p14:tracePt t="8696" x="8099425" y="1084263"/>
          <p14:tracePt t="8705" x="8083550" y="1092200"/>
          <p14:tracePt t="8719" x="7980363" y="1116013"/>
          <p14:tracePt t="8726" x="7869238" y="1139825"/>
          <p14:tracePt t="8733" x="7796213" y="1147763"/>
          <p14:tracePt t="8741" x="7700963" y="1155700"/>
          <p14:tracePt t="8749" x="7581900" y="1163638"/>
          <p14:tracePt t="8763" x="7453313" y="1163638"/>
          <p14:tracePt t="8770" x="7366000" y="1171575"/>
          <p14:tracePt t="8771" x="7191375" y="1171575"/>
          <p14:tracePt t="8780" x="7054850" y="1171575"/>
          <p14:tracePt t="8786" x="6951663" y="1171575"/>
          <p14:tracePt t="8809" x="6656388" y="1171575"/>
          <p14:tracePt t="8816" x="6265863" y="1171575"/>
          <p14:tracePt t="8824" x="6146800" y="1171575"/>
          <p14:tracePt t="8833" x="6043613" y="1171575"/>
          <p14:tracePt t="8839" x="5883275" y="1179513"/>
          <p14:tracePt t="8846" x="5700713" y="1195388"/>
          <p14:tracePt t="8854" x="5540375" y="1204913"/>
          <p14:tracePt t="8862" x="5381625" y="1212850"/>
          <p14:tracePt t="8870" x="5276850" y="1220788"/>
          <p14:tracePt t="8876" x="5141913" y="1236663"/>
          <p14:tracePt t="8883" x="5030788" y="1236663"/>
          <p14:tracePt t="8891" x="4894263" y="1244600"/>
          <p14:tracePt t="8900" x="4791075" y="1244600"/>
          <p14:tracePt t="8913" x="4679950" y="1244600"/>
          <p14:tracePt t="8915" x="4600575" y="1244600"/>
          <p14:tracePt t="8929" x="4384675" y="1244600"/>
          <p14:tracePt t="8944" x="4297363" y="1244600"/>
          <p14:tracePt t="8951" x="4081463" y="1244600"/>
          <p14:tracePt t="8958" x="3970338" y="1244600"/>
          <p14:tracePt t="8967" x="3851275" y="1244600"/>
          <p14:tracePt t="8988" x="3762375" y="1244600"/>
          <p14:tracePt t="8996" x="3532188" y="1244600"/>
          <p14:tracePt t="8998" x="3387725" y="1244600"/>
          <p14:tracePt t="9004" x="3292475" y="1244600"/>
          <p14:tracePt t="9012" x="3221038" y="1244600"/>
          <p14:tracePt t="9018" x="3133725" y="1244600"/>
          <p14:tracePt t="9026" x="3068638" y="1244600"/>
          <p14:tracePt t="9034" x="2981325" y="1244600"/>
          <p14:tracePt t="9041" x="2933700" y="1244600"/>
          <p14:tracePt t="9049" x="2870200" y="1244600"/>
          <p14:tracePt t="9057" x="2822575" y="1244600"/>
          <p14:tracePt t="9064" x="2782888" y="1244600"/>
          <p14:tracePt t="9086" x="2759075" y="1244600"/>
          <p14:tracePt t="9094" x="2717800" y="1244600"/>
          <p14:tracePt t="9101" x="2670175" y="1244600"/>
          <p14:tracePt t="9102" x="2582863" y="1244600"/>
          <p14:tracePt t="9109" x="2519363" y="1244600"/>
          <p14:tracePt t="9116" x="2479675" y="1244600"/>
          <p14:tracePt t="9124" x="2416175" y="1244600"/>
          <p14:tracePt t="9131" x="2359025" y="1244600"/>
          <p14:tracePt t="9138" x="2287588" y="1244600"/>
          <p14:tracePt t="9154" x="2128838" y="1244600"/>
          <p14:tracePt t="9162" x="2057400" y="1244600"/>
          <p14:tracePt t="9168" x="1976438" y="1244600"/>
          <p14:tracePt t="9176" x="1905000" y="1244600"/>
          <p14:tracePt t="9191" x="1849438" y="1244600"/>
          <p14:tracePt t="9200" x="1730375" y="1244600"/>
          <p14:tracePt t="9221" x="1601788" y="1244600"/>
          <p14:tracePt t="9222" x="1538288" y="1244600"/>
          <p14:tracePt t="9229" x="1474788" y="1244600"/>
          <p14:tracePt t="9243" x="1450975" y="1244600"/>
          <p14:tracePt t="9244" x="1395413" y="1244600"/>
          <p14:tracePt t="9251" x="1339850" y="1244600"/>
          <p14:tracePt t="9258" x="1274763" y="1244600"/>
          <p14:tracePt t="9274" x="1187450" y="1244600"/>
          <p14:tracePt t="9282" x="1131888" y="1236663"/>
          <p14:tracePt t="9289" x="1108075" y="1228725"/>
          <p14:tracePt t="9296" x="1084263" y="1220788"/>
          <p14:tracePt t="9303" x="1068388" y="1220788"/>
          <p14:tracePt t="9318" x="1060450" y="1220788"/>
          <p14:tracePt t="9325" x="1044575" y="1212850"/>
          <p14:tracePt t="9333" x="1036638" y="1204913"/>
          <p14:tracePt t="9858" x="1044575" y="1204913"/>
          <p14:tracePt t="9881" x="1052513" y="1204913"/>
          <p14:tracePt t="9883" x="1052513" y="1195388"/>
          <p14:tracePt t="9898" x="1068388" y="1195388"/>
          <p14:tracePt t="9926" x="1076325" y="1195388"/>
          <p14:tracePt t="9926" x="1076325" y="1187450"/>
          <p14:tracePt t="9934" x="1084263" y="1187450"/>
          <p14:tracePt t="10189" x="1092200" y="1187450"/>
          <p14:tracePt t="10203" x="1108075" y="1187450"/>
          <p14:tracePt t="10212" x="1171575" y="1179513"/>
          <p14:tracePt t="10219" x="1227138" y="1171575"/>
          <p14:tracePt t="10226" x="1331913" y="1155700"/>
          <p14:tracePt t="10234" x="1482725" y="1139825"/>
          <p14:tracePt t="10241" x="1690688" y="1100138"/>
          <p14:tracePt t="10248" x="1841500" y="1068388"/>
          <p14:tracePt t="10264" x="2112963" y="1028700"/>
          <p14:tracePt t="10266" x="2384425" y="989013"/>
          <p14:tracePt t="10271" x="2654300" y="949325"/>
          <p14:tracePt t="10279" x="2894013" y="933450"/>
          <p14:tracePt t="10286" x="3141663" y="917575"/>
          <p14:tracePt t="10295" x="3316288" y="917575"/>
          <p14:tracePt t="10316" x="3532188" y="917575"/>
          <p14:tracePt t="10317" x="3619500" y="917575"/>
          <p14:tracePt t="10332" x="3706813" y="917575"/>
          <p14:tracePt t="10339" x="3730625" y="917575"/>
          <p14:tracePt t="10503" x="3730625" y="925513"/>
          <p14:tracePt t="10518" x="3722688" y="925513"/>
          <p14:tracePt t="10556" x="3714750" y="925513"/>
          <p14:tracePt t="10661" x="3706813" y="933450"/>
          <p14:tracePt t="10744" x="3738563" y="941388"/>
          <p14:tracePt t="10751" x="3802063" y="949325"/>
          <p14:tracePt t="10759" x="3898900" y="949325"/>
          <p14:tracePt t="10766" x="4010025" y="949325"/>
          <p14:tracePt t="10774" x="4184650" y="949325"/>
          <p14:tracePt t="10781" x="4297363" y="949325"/>
          <p14:tracePt t="10788" x="4471988" y="949325"/>
          <p14:tracePt t="10796" x="4648200" y="949325"/>
          <p14:tracePt t="10803" x="4814888" y="949325"/>
          <p14:tracePt t="10812" x="4991100" y="949325"/>
          <p14:tracePt t="10819" x="5165725" y="949325"/>
          <p14:tracePt t="10826" x="5260975" y="957263"/>
          <p14:tracePt t="10834" x="5397500" y="965200"/>
          <p14:tracePt t="10841" x="5508625" y="973138"/>
          <p14:tracePt t="10849" x="5619750" y="973138"/>
          <p14:tracePt t="10871" x="5756275" y="973138"/>
          <p14:tracePt t="10872" x="5827713" y="973138"/>
          <p14:tracePt t="10897" x="5970588" y="973138"/>
          <p14:tracePt t="10901" x="5994400" y="973138"/>
          <p14:tracePt t="10908" x="6018213" y="965200"/>
          <p14:tracePt t="10931" x="6034088" y="957263"/>
          <p14:tracePt t="10939" x="6059488" y="949325"/>
          <p14:tracePt t="10940" x="6083300" y="949325"/>
          <p14:tracePt t="10946" x="6115050" y="949325"/>
          <p14:tracePt t="10954" x="6138863" y="949325"/>
          <p14:tracePt t="10962" x="6170613" y="949325"/>
          <p14:tracePt t="10969" x="6202363" y="949325"/>
          <p14:tracePt t="10992" x="6289675" y="949325"/>
          <p14:tracePt t="10998" x="6369050" y="949325"/>
          <p14:tracePt t="10999" x="6410325" y="949325"/>
          <p14:tracePt t="11006" x="6465888" y="949325"/>
          <p14:tracePt t="11029" x="6505575" y="949325"/>
          <p14:tracePt t="11035" x="6561138" y="949325"/>
          <p14:tracePt t="11045" x="6769100" y="965200"/>
          <p14:tracePt t="11051" x="6832600" y="965200"/>
          <p14:tracePt t="11058" x="6880225" y="965200"/>
          <p14:tracePt t="11066" x="6959600" y="973138"/>
          <p14:tracePt t="11074" x="7023100" y="973138"/>
          <p14:tracePt t="11081" x="7078663" y="981075"/>
          <p14:tracePt t="11096" x="7102475" y="981075"/>
          <p14:tracePt t="11103" x="7126288" y="981075"/>
          <p14:tracePt t="11104" x="7167563" y="981075"/>
          <p14:tracePt t="11111" x="7191375" y="973138"/>
          <p14:tracePt t="11118" x="7199313" y="965200"/>
          <p14:tracePt t="11133" x="7223125" y="965200"/>
          <p14:tracePt t="11134" x="7246938" y="949325"/>
          <p14:tracePt t="11148" x="7262813" y="949325"/>
          <p14:tracePt t="11165" x="7294563" y="949325"/>
          <p14:tracePt t="11171" x="7334250" y="949325"/>
          <p14:tracePt t="11186" x="7373938" y="949325"/>
          <p14:tracePt t="11186" x="7429500" y="949325"/>
          <p14:tracePt t="11194" x="7485063" y="949325"/>
          <p14:tracePt t="11201" x="7542213" y="949325"/>
          <p14:tracePt t="11216" x="7613650" y="957263"/>
          <p14:tracePt t="11219" x="7677150" y="957263"/>
          <p14:tracePt t="11224" x="7748588" y="957263"/>
          <p14:tracePt t="11231" x="7812088" y="957263"/>
          <p14:tracePt t="11238" x="7885113" y="957263"/>
          <p14:tracePt t="11246" x="7916863" y="957263"/>
          <p14:tracePt t="11261" x="7948613" y="957263"/>
          <p14:tracePt t="11268" x="7972425" y="957263"/>
          <p14:tracePt t="11277" x="7988300" y="957263"/>
          <p14:tracePt t="11561" x="7988300" y="965200"/>
          <p14:tracePt t="11568" x="7980363" y="965200"/>
          <p14:tracePt t="11584" x="7956550" y="981075"/>
          <p14:tracePt t="11584" x="7900988" y="996950"/>
          <p14:tracePt t="11591" x="7796213" y="1020763"/>
          <p14:tracePt t="11598" x="7693025" y="1052513"/>
          <p14:tracePt t="11606" x="7526338" y="1092200"/>
          <p14:tracePt t="11614" x="7246938" y="1147763"/>
          <p14:tracePt t="11621" x="6888163" y="1220788"/>
          <p14:tracePt t="11628" x="6505575" y="1300163"/>
          <p14:tracePt t="11644" x="6083300" y="1379538"/>
          <p14:tracePt t="11651" x="5651500" y="1490663"/>
          <p14:tracePt t="11658" x="5118100" y="1603375"/>
          <p14:tracePt t="11667" x="4360863" y="1817688"/>
          <p14:tracePt t="11673" x="4041775" y="1890713"/>
          <p14:tracePt t="11689" x="3619500" y="1978025"/>
          <p14:tracePt t="11703" x="3435350" y="2001838"/>
          <p14:tracePt t="11718" x="3348038" y="2009775"/>
          <p14:tracePt t="11719" x="3244850" y="2009775"/>
          <p14:tracePt t="11727" x="3205163" y="2009775"/>
          <p14:tracePt t="11741" x="3189288" y="1993900"/>
          <p14:tracePt t="11748" x="3173413" y="1985963"/>
          <p14:tracePt t="11764" x="3157538" y="1978025"/>
          <p14:tracePt t="11772" x="3117850" y="1946275"/>
          <p14:tracePt t="11779" x="3076575" y="1938338"/>
          <p14:tracePt t="11786" x="3028950" y="1914525"/>
          <p14:tracePt t="11794" x="2973388" y="1898650"/>
          <p14:tracePt t="11801" x="2901950" y="1865313"/>
          <p14:tracePt t="11816" x="2751138" y="1841500"/>
          <p14:tracePt t="11824" x="2662238" y="1817688"/>
          <p14:tracePt t="11831" x="2606675" y="1809750"/>
          <p14:tracePt t="11840" x="2551113" y="1793875"/>
          <p14:tracePt t="11868" x="2471738" y="1762125"/>
          <p14:tracePt t="11877" x="2271713" y="1682750"/>
          <p14:tracePt t="11884" x="2081213" y="1619250"/>
          <p14:tracePt t="11891" x="2049463" y="1611313"/>
          <p14:tracePt t="11912" x="1976438" y="1587500"/>
          <p14:tracePt t="11922" x="1944688" y="1579563"/>
          <p14:tracePt t="11929" x="1936750" y="1579563"/>
          <p14:tracePt t="11936" x="1928813" y="1571625"/>
          <p14:tracePt t="11944" x="1912938" y="1563688"/>
          <p14:tracePt t="11951" x="1905000" y="1563688"/>
          <p14:tracePt t="11966" x="1881188" y="1547813"/>
          <p14:tracePt t="11974" x="1857375" y="1530350"/>
          <p14:tracePt t="11997" x="1778000" y="1506538"/>
          <p14:tracePt t="11998" x="1722438" y="1490663"/>
          <p14:tracePt t="12004" x="1633538" y="1474788"/>
          <p14:tracePt t="12019" x="1522413" y="1450975"/>
          <p14:tracePt t="12027" x="1466850" y="1443038"/>
          <p14:tracePt t="12034" x="1387475" y="1427163"/>
          <p14:tracePt t="12049" x="1274763" y="1403350"/>
          <p14:tracePt t="12056" x="1203325" y="1379538"/>
          <p14:tracePt t="12064" x="1155700" y="1363663"/>
          <p14:tracePt t="12071" x="1092200" y="1339850"/>
          <p14:tracePt t="12079" x="1036638" y="1323975"/>
          <p14:tracePt t="12094" x="989013" y="1300163"/>
          <p14:tracePt t="12101" x="941388" y="1284288"/>
          <p14:tracePt t="12108" x="900113" y="1260475"/>
          <p14:tracePt t="12109" x="876300" y="1252538"/>
          <p14:tracePt t="12138" x="876300" y="1244600"/>
          <p14:tracePt t="12521" x="884238" y="1244600"/>
          <p14:tracePt t="12663" x="892175" y="1244600"/>
          <p14:tracePt t="12695" x="900113" y="1236663"/>
          <p14:tracePt t="12798" x="908050" y="1236663"/>
          <p14:tracePt t="12814" x="917575" y="1236663"/>
          <p14:tracePt t="12836" x="933450" y="1236663"/>
          <p14:tracePt t="12837" x="941388" y="1228725"/>
          <p14:tracePt t="12851" x="965200" y="1228725"/>
          <p14:tracePt t="12859" x="981075" y="1228725"/>
          <p14:tracePt t="12866" x="996950" y="1228725"/>
          <p14:tracePt t="12881" x="1028700" y="1228725"/>
          <p14:tracePt t="12896" x="1044575" y="1228725"/>
          <p14:tracePt t="12897" x="1060450" y="1228725"/>
          <p14:tracePt t="12903" x="1084263" y="1228725"/>
          <p14:tracePt t="12911" x="1108075" y="1228725"/>
          <p14:tracePt t="12926" x="1163638" y="1228725"/>
          <p14:tracePt t="12933" x="1195388" y="1228725"/>
          <p14:tracePt t="12940" x="1235075" y="1228725"/>
          <p14:tracePt t="12941" x="1284288" y="1228725"/>
          <p14:tracePt t="12948" x="1308100" y="1228725"/>
          <p14:tracePt t="12964" x="1363663" y="1228725"/>
          <p14:tracePt t="12971" x="1387475" y="1228725"/>
          <p14:tracePt t="12986" x="1411288" y="1228725"/>
          <p14:tracePt t="12993" x="1427163" y="1228725"/>
          <p14:tracePt t="12995" x="1435100" y="1228725"/>
          <p14:tracePt t="13001" x="1443038" y="1228725"/>
          <p14:tracePt t="13016" x="1450975" y="1228725"/>
          <p14:tracePt t="13039" x="1466850" y="1228725"/>
          <p14:tracePt t="13053" x="1474788" y="1228725"/>
          <p14:tracePt t="13068" x="1482725" y="1228725"/>
          <p14:tracePt t="13076" x="1498600" y="1228725"/>
          <p14:tracePt t="13106" x="1546225" y="1228725"/>
          <p14:tracePt t="13107" x="1585913" y="1228725"/>
          <p14:tracePt t="13108" x="1625600" y="1228725"/>
          <p14:tracePt t="13129" x="1746250" y="1228725"/>
          <p14:tracePt t="13130" x="1778000" y="1228725"/>
          <p14:tracePt t="13136" x="1833563" y="1228725"/>
          <p14:tracePt t="13143" x="1897063" y="1228725"/>
          <p14:tracePt t="13159" x="2033588" y="1228725"/>
          <p14:tracePt t="13166" x="2097088" y="1228725"/>
          <p14:tracePt t="13173" x="2152650" y="1228725"/>
          <p14:tracePt t="13181" x="2232025" y="1228725"/>
          <p14:tracePt t="13188" x="2319338" y="1228725"/>
          <p14:tracePt t="13196" x="2408238" y="1228725"/>
          <p14:tracePt t="13204" x="2479675" y="1228725"/>
          <p14:tracePt t="13218" x="2535238" y="1228725"/>
          <p14:tracePt t="13219" x="2614613" y="1228725"/>
          <p14:tracePt t="13226" x="2709863" y="1228725"/>
          <p14:tracePt t="13248" x="2767013" y="1228725"/>
          <p14:tracePt t="13249" x="2830513" y="1228725"/>
          <p14:tracePt t="13250" x="2901950" y="1228725"/>
          <p14:tracePt t="13263" x="2989263" y="1228725"/>
          <p14:tracePt t="13264" x="3044825" y="1228725"/>
          <p14:tracePt t="13271" x="3109913" y="1228725"/>
          <p14:tracePt t="13279" x="3149600" y="1228725"/>
          <p14:tracePt t="13286" x="3221038" y="1228725"/>
          <p14:tracePt t="13293" x="3276600" y="1228725"/>
          <p14:tracePt t="13301" x="3332163" y="1228725"/>
          <p14:tracePt t="13317" x="3395663" y="1228725"/>
          <p14:tracePt t="13324" x="3427413" y="1228725"/>
          <p14:tracePt t="13330" x="3500438" y="1236663"/>
          <p14:tracePt t="13331" x="3563938" y="1236663"/>
          <p14:tracePt t="13339" x="3611563" y="1236663"/>
          <p14:tracePt t="13353" x="3635375" y="1236663"/>
          <p14:tracePt t="13368" x="3706813" y="1236663"/>
          <p14:tracePt t="13369" x="3738563" y="1244600"/>
          <p14:tracePt t="13383" x="3762375" y="1244600"/>
          <p14:tracePt t="13384" x="3786188" y="1244600"/>
          <p14:tracePt t="13391" x="3825875" y="1244600"/>
          <p14:tracePt t="13405" x="3843338" y="1252538"/>
          <p14:tracePt t="13406" x="3867150" y="1252538"/>
          <p14:tracePt t="13413" x="3890963" y="1252538"/>
          <p14:tracePt t="13421" x="3914775" y="1252538"/>
          <p14:tracePt t="13436" x="3922713" y="1252538"/>
          <p14:tracePt t="13436" x="3938588" y="1252538"/>
          <p14:tracePt t="13443" x="3954463" y="1252538"/>
          <p14:tracePt t="13451" x="3970338" y="1252538"/>
          <p14:tracePt t="13466" x="3978275" y="1252538"/>
          <p14:tracePt t="13504" x="3986213" y="1252538"/>
          <p14:tracePt t="13572" x="0" y="0"/>
        </p14:tracePtLst>
        <p14:tracePtLst>
          <p14:tracePt t="34418" x="3524250" y="2216150"/>
          <p14:tracePt t="34423" x="3524250" y="2224088"/>
          <p14:tracePt t="34821" x="3524250" y="2233613"/>
          <p14:tracePt t="34843" x="3524250" y="2241550"/>
          <p14:tracePt t="34851" x="3524250" y="2249488"/>
          <p14:tracePt t="34858" x="3524250" y="2257425"/>
          <p14:tracePt t="34865" x="3524250" y="2273300"/>
          <p14:tracePt t="34873" x="3524250" y="2281238"/>
          <p14:tracePt t="34896" x="3524250" y="2305050"/>
          <p14:tracePt t="34896" x="3532188" y="2320925"/>
          <p14:tracePt t="34911" x="3532188" y="2328863"/>
          <p14:tracePt t="34912" x="3532188" y="2336800"/>
          <p14:tracePt t="34925" x="3540125" y="2336800"/>
          <p14:tracePt t="34932" x="3540125" y="2344738"/>
          <p14:tracePt t="35008" x="3524250" y="2344738"/>
          <p14:tracePt t="35015" x="3500438" y="2352675"/>
          <p14:tracePt t="35030" x="3476625" y="2352675"/>
          <p14:tracePt t="35030" x="3435350" y="2360613"/>
          <p14:tracePt t="35037" x="3395663" y="2360613"/>
          <p14:tracePt t="35053" x="3324225" y="2376488"/>
          <p14:tracePt t="35053" x="3268663" y="2384425"/>
          <p14:tracePt t="35060" x="3221038" y="2392363"/>
          <p14:tracePt t="35075" x="3173413" y="2400300"/>
          <p14:tracePt t="35082" x="3117850" y="2400300"/>
          <p14:tracePt t="35083" x="3052763" y="2408238"/>
          <p14:tracePt t="35090" x="3013075" y="2408238"/>
          <p14:tracePt t="35097" x="2957513" y="2408238"/>
          <p14:tracePt t="35105" x="2917825" y="2408238"/>
          <p14:tracePt t="35113" x="2878138" y="2408238"/>
          <p14:tracePt t="35120" x="2838450" y="2408238"/>
          <p14:tracePt t="35135" x="2767013" y="2384425"/>
          <p14:tracePt t="35143" x="2751138" y="2376488"/>
          <p14:tracePt t="35150" x="2733675" y="2368550"/>
          <p14:tracePt t="35173" x="2709863" y="2360613"/>
          <p14:tracePt t="35175" x="2693988" y="2344738"/>
          <p14:tracePt t="35188" x="2678113" y="2336800"/>
          <p14:tracePt t="35195" x="2662238" y="2328863"/>
          <p14:tracePt t="35203" x="2654300" y="2328863"/>
          <p14:tracePt t="35210" x="2638425" y="2320925"/>
          <p14:tracePt t="35217" x="2622550" y="2320925"/>
          <p14:tracePt t="35225" x="2590800" y="2320925"/>
          <p14:tracePt t="35241" x="2535238" y="2320925"/>
          <p14:tracePt t="35247" x="2511425" y="2320925"/>
          <p14:tracePt t="35255" x="2479675" y="2320925"/>
          <p14:tracePt t="35262" x="2455863" y="2320925"/>
          <p14:tracePt t="35270" x="2432050" y="2320925"/>
          <p14:tracePt t="35286" x="2374900" y="2320925"/>
          <p14:tracePt t="35294" x="2343150" y="2320925"/>
          <p14:tracePt t="35300" x="2311400" y="2320925"/>
          <p14:tracePt t="35308" x="2287588" y="2320925"/>
          <p14:tracePt t="35315" x="2271713" y="2320925"/>
          <p14:tracePt t="35331" x="2247900" y="2328863"/>
          <p14:tracePt t="35353" x="2239963" y="2328863"/>
          <p14:tracePt t="35361" x="2232025" y="2328863"/>
          <p14:tracePt t="35367" x="2232025" y="2336800"/>
          <p14:tracePt t="35442" x="2239963" y="2336800"/>
          <p14:tracePt t="35458" x="2255838" y="2336800"/>
          <p14:tracePt t="35465" x="2279650" y="2336800"/>
          <p14:tracePt t="35467" x="2303463" y="2336800"/>
          <p14:tracePt t="35473" x="2319338" y="2336800"/>
          <p14:tracePt t="35480" x="2343150" y="2336800"/>
          <p14:tracePt t="35488" x="2359025" y="2336800"/>
          <p14:tracePt t="35496" x="2384425" y="2336800"/>
          <p14:tracePt t="35503" x="2400300" y="2336800"/>
          <p14:tracePt t="35511" x="2424113" y="2336800"/>
          <p14:tracePt t="35517" x="2432050" y="2344738"/>
          <p14:tracePt t="35525" x="2439988" y="2344738"/>
          <p14:tracePt t="35533" x="2463800" y="2352675"/>
          <p14:tracePt t="35540" x="2471738" y="2352675"/>
          <p14:tracePt t="35556" x="2479675" y="2352675"/>
          <p14:tracePt t="35563" x="2511425" y="2352675"/>
          <p14:tracePt t="35585" x="2527300" y="2352675"/>
          <p14:tracePt t="35593" x="2535238" y="2352675"/>
          <p14:tracePt t="35600" x="2543175" y="2352675"/>
          <p14:tracePt t="35615" x="2551113" y="2352675"/>
          <p14:tracePt t="35637" x="2566988" y="2352675"/>
          <p14:tracePt t="35645" x="2574925" y="2352675"/>
          <p14:tracePt t="35662" x="2582863" y="2352675"/>
          <p14:tracePt t="35675" x="2590800" y="2352675"/>
          <p14:tracePt t="35683" x="2598738" y="2352675"/>
          <p14:tracePt t="35698" x="2606675" y="2352675"/>
          <p14:tracePt t="35699" x="2614613" y="2352675"/>
          <p14:tracePt t="35705" x="2622550" y="2352675"/>
          <p14:tracePt t="35713" x="2630488" y="2352675"/>
          <p14:tracePt t="35728" x="2646363" y="2352675"/>
          <p14:tracePt t="35744" x="2654300" y="2352675"/>
          <p14:tracePt t="35758" x="2670175" y="2352675"/>
          <p14:tracePt t="35774" x="2678113" y="2352675"/>
          <p14:tracePt t="35795" x="2686050" y="2352675"/>
          <p14:tracePt t="35812" x="2693988" y="2352675"/>
          <p14:tracePt t="35818" x="2701925" y="2352675"/>
          <p14:tracePt t="35848" x="2709863" y="2352675"/>
          <p14:tracePt t="35863" x="2717800" y="2352675"/>
          <p14:tracePt t="35878" x="2725738" y="2352675"/>
          <p14:tracePt t="35886" x="2733675" y="2352675"/>
          <p14:tracePt t="35893" x="2741613" y="2352675"/>
          <p14:tracePt t="35911" x="2751138" y="2352675"/>
          <p14:tracePt t="35915" x="2759075" y="2352675"/>
          <p14:tracePt t="35916" x="2774950" y="2352675"/>
          <p14:tracePt t="35924" x="2790825" y="2344738"/>
          <p14:tracePt t="35930" x="2798763" y="2344738"/>
          <p14:tracePt t="35937" x="2814638" y="2344738"/>
          <p14:tracePt t="35953" x="2862263" y="2344738"/>
          <p14:tracePt t="35968" x="2886075" y="2344738"/>
          <p14:tracePt t="35970" x="2909888" y="2352675"/>
          <p14:tracePt t="35977" x="2941638" y="2352675"/>
          <p14:tracePt t="35983" x="2989263" y="2352675"/>
          <p14:tracePt t="35991" x="3028950" y="2352675"/>
          <p14:tracePt t="35999" x="3100388" y="2360613"/>
          <p14:tracePt t="36005" x="3165475" y="2376488"/>
          <p14:tracePt t="36021" x="3284538" y="2384425"/>
          <p14:tracePt t="36028" x="3340100" y="2392363"/>
          <p14:tracePt t="36035" x="3379788" y="2392363"/>
          <p14:tracePt t="36043" x="3427413" y="2392363"/>
          <p14:tracePt t="36050" x="3467100" y="2392363"/>
          <p14:tracePt t="36065" x="3492500" y="2400300"/>
          <p14:tracePt t="36074" x="3540125" y="2400300"/>
          <p14:tracePt t="36080" x="3563938" y="2400300"/>
          <p14:tracePt t="36088" x="3587750" y="2400300"/>
          <p14:tracePt t="36095" x="3611563" y="2400300"/>
          <p14:tracePt t="36103" x="3643313" y="2400300"/>
          <p14:tracePt t="36111" x="3675063" y="2400300"/>
          <p14:tracePt t="36125" x="3690938" y="2400300"/>
          <p14:tracePt t="36126" x="3722688" y="2400300"/>
          <p14:tracePt t="36141" x="3762375" y="2400300"/>
          <p14:tracePt t="36148" x="3786188" y="2400300"/>
          <p14:tracePt t="36155" x="3810000" y="2400300"/>
          <p14:tracePt t="36163" x="3817938" y="2400300"/>
          <p14:tracePt t="36178" x="3859213" y="2400300"/>
          <p14:tracePt t="36185" x="3867150" y="2400300"/>
          <p14:tracePt t="36396" x="3875088" y="2400300"/>
          <p14:tracePt t="36403" x="3890963" y="2400300"/>
          <p14:tracePt t="36418" x="3906838" y="2400300"/>
          <p14:tracePt t="36418" x="3938588" y="2400300"/>
          <p14:tracePt t="36425" x="3970338" y="2400300"/>
          <p14:tracePt t="36433" x="4010025" y="2392363"/>
          <p14:tracePt t="36440" x="4057650" y="2392363"/>
          <p14:tracePt t="36455" x="4113213" y="2392363"/>
          <p14:tracePt t="36471" x="4241800" y="2392363"/>
          <p14:tracePt t="36472" x="4313238" y="2392363"/>
          <p14:tracePt t="36477" x="4376738" y="2384425"/>
          <p14:tracePt t="36485" x="4400550" y="2384425"/>
          <p14:tracePt t="36494" x="4432300" y="2376488"/>
          <p14:tracePt t="36515" x="4487863" y="2368550"/>
          <p14:tracePt t="36516" x="4503738" y="2368550"/>
          <p14:tracePt t="36531" x="4527550" y="2352675"/>
          <p14:tracePt t="36538" x="4535488" y="2352675"/>
          <p14:tracePt t="36545" x="4543425" y="2344738"/>
          <p14:tracePt t="36561" x="4559300" y="2336800"/>
          <p14:tracePt t="36576" x="4576763" y="2328863"/>
          <p14:tracePt t="36590" x="4584700" y="2328863"/>
          <p14:tracePt t="36597" x="4584700" y="2320925"/>
          <p14:tracePt t="36606" x="4592638" y="2320925"/>
          <p14:tracePt t="36613" x="4600575" y="2320925"/>
          <p14:tracePt t="36635" x="4600575" y="2312988"/>
          <p14:tracePt t="36650" x="4608513" y="2312988"/>
          <p14:tracePt t="36657" x="4616450" y="2312988"/>
          <p14:tracePt t="36673" x="4632325" y="2312988"/>
          <p14:tracePt t="36680" x="4664075" y="2320925"/>
          <p14:tracePt t="36695" x="4719638" y="2344738"/>
          <p14:tracePt t="36695" x="4791075" y="2376488"/>
          <p14:tracePt t="36696" x="4854575" y="2384425"/>
          <p14:tracePt t="36703" x="4910138" y="2408238"/>
          <p14:tracePt t="36710" x="4967288" y="2424113"/>
          <p14:tracePt t="36718" x="5014913" y="2432050"/>
          <p14:tracePt t="36733" x="5110163" y="2447925"/>
          <p14:tracePt t="36748" x="5149850" y="2447925"/>
          <p14:tracePt t="36756" x="5165725" y="2447925"/>
          <p14:tracePt t="36905" x="5165725" y="2455863"/>
          <p14:tracePt t="36920" x="5149850" y="2463800"/>
          <p14:tracePt t="36927" x="5133975" y="2463800"/>
          <p14:tracePt t="36958" x="5118100" y="2463800"/>
          <p14:tracePt t="36973" x="5038725" y="2463800"/>
          <p14:tracePt t="36975" x="4983163" y="2471738"/>
          <p14:tracePt t="36988" x="4918075" y="2471738"/>
          <p14:tracePt t="36995" x="4894263" y="2471738"/>
          <p14:tracePt t="37010" x="4838700" y="2471738"/>
          <p14:tracePt t="37017" x="4814888" y="2471738"/>
          <p14:tracePt t="37026" x="4791075" y="2471738"/>
          <p14:tracePt t="37032" x="4759325" y="2471738"/>
          <p14:tracePt t="37040" x="4719638" y="2471738"/>
          <p14:tracePt t="37047" x="4679950" y="2471738"/>
          <p14:tracePt t="37063" x="4527550" y="2447925"/>
          <p14:tracePt t="37077" x="4456113" y="2432050"/>
          <p14:tracePt t="37085" x="4265613" y="2384425"/>
          <p14:tracePt t="37093" x="4168775" y="2360613"/>
          <p14:tracePt t="37100" x="4089400" y="2344738"/>
          <p14:tracePt t="37115" x="3867150" y="2320925"/>
          <p14:tracePt t="37130" x="3635375" y="2305050"/>
          <p14:tracePt t="37138" x="3427413" y="2305050"/>
          <p14:tracePt t="37145" x="3324225" y="2305050"/>
          <p14:tracePt t="37153" x="3173413" y="2312988"/>
          <p14:tracePt t="37160" x="3013075" y="2328863"/>
          <p14:tracePt t="37168" x="2886075" y="2352675"/>
          <p14:tracePt t="37190" x="2717800" y="2376488"/>
          <p14:tracePt t="37192" x="2630488" y="2384425"/>
          <p14:tracePt t="37197" x="2606675" y="2392363"/>
          <p14:tracePt t="37206" x="2598738" y="2400300"/>
          <p14:tracePt t="37220" x="2590800" y="2400300"/>
          <p14:tracePt t="37430" x="2582863" y="2400300"/>
          <p14:tracePt t="37438" x="2566988" y="2400300"/>
          <p14:tracePt t="37453" x="2551113" y="2400300"/>
          <p14:tracePt t="37460" x="2519363" y="2400300"/>
          <p14:tracePt t="37460" x="2463800" y="2400300"/>
          <p14:tracePt t="37468" x="2400300" y="2400300"/>
          <p14:tracePt t="37476" x="2335213" y="2408238"/>
          <p14:tracePt t="37483" x="2263775" y="2416175"/>
          <p14:tracePt t="37492" x="2208213" y="2424113"/>
          <p14:tracePt t="37498" x="2176463" y="2424113"/>
          <p14:tracePt t="37506" x="2120900" y="2432050"/>
          <p14:tracePt t="37513" x="2097088" y="2432050"/>
          <p14:tracePt t="37520" x="2065338" y="2447925"/>
          <p14:tracePt t="37527" x="2049463" y="2447925"/>
          <p14:tracePt t="37550" x="2049463" y="2455863"/>
          <p14:tracePt t="37843" x="2049463" y="2447925"/>
          <p14:tracePt t="37859" x="2057400" y="2447925"/>
          <p14:tracePt t="37873" x="2065338" y="2447925"/>
          <p14:tracePt t="37896" x="2065338" y="2439988"/>
          <p14:tracePt t="37918" x="2073275" y="2439988"/>
          <p14:tracePt t="37925" x="2081213" y="2439988"/>
          <p14:tracePt t="37947" x="2081213" y="2432050"/>
          <p14:tracePt t="37963" x="2089150" y="2432050"/>
          <p14:tracePt t="37970" x="2097088" y="2424113"/>
          <p14:tracePt t="37978" x="2105025" y="2416175"/>
          <p14:tracePt t="37985" x="2120900" y="2416175"/>
          <p14:tracePt t="37993" x="2128838" y="2408238"/>
          <p14:tracePt t="38008" x="2136775" y="2400300"/>
          <p14:tracePt t="38015" x="2152650" y="2392363"/>
          <p14:tracePt t="38015" x="2152650" y="2384425"/>
          <p14:tracePt t="38022" x="2168525" y="2384425"/>
          <p14:tracePt t="38038" x="2176463" y="2376488"/>
          <p14:tracePt t="39320" x="2184400" y="2376488"/>
          <p14:tracePt t="39328" x="2192338" y="2376488"/>
          <p14:tracePt t="39342" x="2208213" y="2376488"/>
          <p14:tracePt t="39350" x="2224088" y="2368550"/>
          <p14:tracePt t="39351" x="2239963" y="2368550"/>
          <p14:tracePt t="39359" x="2263775" y="2360613"/>
          <p14:tracePt t="39365" x="2295525" y="2360613"/>
          <p14:tracePt t="39373" x="2351088" y="2360613"/>
          <p14:tracePt t="39380" x="2424113" y="2360613"/>
          <p14:tracePt t="39403" x="2606675" y="2376488"/>
          <p14:tracePt t="39404" x="2701925" y="2400300"/>
          <p14:tracePt t="39410" x="2790825" y="2408238"/>
          <p14:tracePt t="39418" x="2854325" y="2416175"/>
          <p14:tracePt t="39425" x="2941638" y="2424113"/>
          <p14:tracePt t="39441" x="3013075" y="2424113"/>
          <p14:tracePt t="39442" x="3076575" y="2424113"/>
          <p14:tracePt t="39448" x="3141663" y="2424113"/>
          <p14:tracePt t="39455" x="3165475" y="2416175"/>
          <p14:tracePt t="39472" x="3197225" y="2408238"/>
          <p14:tracePt t="40092" x="3181350" y="2408238"/>
          <p14:tracePt t="40100" x="3149600" y="2408238"/>
          <p14:tracePt t="40115" x="3117850" y="2408238"/>
          <p14:tracePt t="40123" x="3060700" y="2408238"/>
          <p14:tracePt t="40130" x="2997200" y="2408238"/>
          <p14:tracePt t="40131" x="2933700" y="2408238"/>
          <p14:tracePt t="40137" x="2870200" y="2416175"/>
          <p14:tracePt t="40145" x="2822575" y="2416175"/>
          <p14:tracePt t="40154" x="2774950" y="2424113"/>
          <p14:tracePt t="40160" x="2717800" y="2424113"/>
          <p14:tracePt t="40183" x="2638425" y="2424113"/>
          <p14:tracePt t="40185" x="2606675" y="2424113"/>
          <p14:tracePt t="40190" x="2582863" y="2424113"/>
          <p14:tracePt t="40198" x="2566988" y="2424113"/>
          <p14:tracePt t="40206" x="2559050" y="2424113"/>
          <p14:tracePt t="40212" x="2543175" y="2424113"/>
          <p14:tracePt t="40235" x="2527300" y="2416175"/>
          <p14:tracePt t="40243" x="2519363" y="2416175"/>
          <p14:tracePt t="40250" x="2503488" y="2408238"/>
          <p14:tracePt t="40257" x="2487613" y="2408238"/>
          <p14:tracePt t="40273" x="2463800" y="2400300"/>
          <p14:tracePt t="40304" x="2408238" y="2392363"/>
          <p14:tracePt t="40305" x="2384425" y="2392363"/>
          <p14:tracePt t="40317" x="2319338" y="2392363"/>
          <p14:tracePt t="40325" x="2295525" y="2392363"/>
          <p14:tracePt t="40333" x="2279650" y="2392363"/>
          <p14:tracePt t="40355" x="2263775" y="2392363"/>
          <p14:tracePt t="40356" x="2255838" y="2392363"/>
          <p14:tracePt t="40370" x="2247900" y="2392363"/>
          <p14:tracePt t="40378" x="2239963" y="2392363"/>
          <p14:tracePt t="40415" x="2232025" y="2392363"/>
          <p14:tracePt t="40416" x="2224088" y="2392363"/>
          <p14:tracePt t="40430" x="2216150" y="2392363"/>
          <p14:tracePt t="40437" x="2208213" y="2392363"/>
          <p14:tracePt t="40507" x="2200275" y="2392363"/>
          <p14:tracePt t="40566" x="2192338" y="2392363"/>
          <p14:tracePt t="40567" x="2192338" y="2400300"/>
          <p14:tracePt t="40632" x="2184400" y="2400300"/>
          <p14:tracePt t="40670" x="2176463" y="2400300"/>
          <p14:tracePt t="41622" x="2168525" y="2400300"/>
          <p14:tracePt t="41675" x="2160588" y="2400300"/>
          <p14:tracePt t="41690" x="2152650" y="2400300"/>
          <p14:tracePt t="41788" x="2144713" y="2400300"/>
          <p14:tracePt t="41810" x="2136775" y="2400300"/>
          <p14:tracePt t="41847" x="2128838" y="2400300"/>
          <p14:tracePt t="42148" x="2136775" y="2400300"/>
          <p14:tracePt t="42171" x="2144713" y="2400300"/>
          <p14:tracePt t="42178" x="2144713" y="2392363"/>
          <p14:tracePt t="42186" x="2152650" y="2392363"/>
          <p14:tracePt t="42230" x="2160588" y="2392363"/>
          <p14:tracePt t="42245" x="2168525" y="2392363"/>
          <p14:tracePt t="42261" x="2176463" y="2392363"/>
          <p14:tracePt t="42267" x="2184400" y="2392363"/>
          <p14:tracePt t="42298" x="2192338" y="2392363"/>
          <p14:tracePt t="42298" x="2208213" y="2392363"/>
          <p14:tracePt t="42305" x="2216150" y="2392363"/>
          <p14:tracePt t="42313" x="2232025" y="2392363"/>
          <p14:tracePt t="42320" x="2247900" y="2392363"/>
          <p14:tracePt t="42335" x="2287588" y="2392363"/>
          <p14:tracePt t="42352" x="2327275" y="2392363"/>
          <p14:tracePt t="42358" x="2351088" y="2392363"/>
          <p14:tracePt t="42365" x="2374900" y="2400300"/>
          <p14:tracePt t="42372" x="2400300" y="2400300"/>
          <p14:tracePt t="42388" x="2432050" y="2400300"/>
          <p14:tracePt t="42403" x="2479675" y="2408238"/>
          <p14:tracePt t="42405" x="2495550" y="2408238"/>
          <p14:tracePt t="42410" x="2527300" y="2408238"/>
          <p14:tracePt t="42418" x="2543175" y="2408238"/>
          <p14:tracePt t="42425" x="2559050" y="2408238"/>
          <p14:tracePt t="42433" x="2574925" y="2408238"/>
          <p14:tracePt t="42440" x="2598738" y="2416175"/>
          <p14:tracePt t="42456" x="2622550" y="2416175"/>
          <p14:tracePt t="42456" x="2646363" y="2416175"/>
          <p14:tracePt t="42463" x="2662238" y="2416175"/>
          <p14:tracePt t="42470" x="2670175" y="2416175"/>
          <p14:tracePt t="42477" x="2693988" y="2416175"/>
          <p14:tracePt t="42507" x="2709863" y="2416175"/>
          <p14:tracePt t="42515" x="2725738" y="2416175"/>
          <p14:tracePt t="42523" x="2751138" y="2416175"/>
          <p14:tracePt t="42523" x="2774950" y="2416175"/>
          <p14:tracePt t="42531" x="2782888" y="2416175"/>
          <p14:tracePt t="42538" x="2798763" y="2416175"/>
          <p14:tracePt t="42545" x="2814638" y="2424113"/>
          <p14:tracePt t="42568" x="2822575" y="2424113"/>
          <p14:tracePt t="42575" x="2830513" y="2424113"/>
          <p14:tracePt t="42576" x="2886075" y="2424113"/>
          <p14:tracePt t="42583" x="2901950" y="2424113"/>
          <p14:tracePt t="42590" x="2917825" y="2424113"/>
          <p14:tracePt t="42598" x="2925763" y="2424113"/>
          <p14:tracePt t="42620" x="2941638" y="2424113"/>
          <p14:tracePt t="42635" x="2949575" y="2424113"/>
          <p14:tracePt t="42638" x="2965450" y="2424113"/>
          <p14:tracePt t="42654" x="2981325" y="2424113"/>
          <p14:tracePt t="42665" x="2989263" y="2424113"/>
          <p14:tracePt t="42666" x="3005138" y="2416175"/>
          <p14:tracePt t="42680" x="3021013" y="2408238"/>
          <p14:tracePt t="42688" x="3036888" y="2408238"/>
          <p14:tracePt t="42695" x="3052763" y="2400300"/>
          <p14:tracePt t="42702" x="3060700" y="2392363"/>
          <p14:tracePt t="42710" x="3068638" y="2392363"/>
          <p14:tracePt t="42718" x="3076575" y="2384425"/>
          <p14:tracePt t="42733" x="3084513" y="2376488"/>
          <p14:tracePt t="42734" x="3092450" y="2368550"/>
          <p14:tracePt t="42740" x="3100388" y="2360613"/>
          <p14:tracePt t="42748" x="3109913" y="2344738"/>
          <p14:tracePt t="42763" x="3109913" y="2328863"/>
          <p14:tracePt t="42778" x="3117850" y="2312988"/>
          <p14:tracePt t="42785" x="3117850" y="2305050"/>
          <p14:tracePt t="42800" x="3125788" y="2281238"/>
          <p14:tracePt t="42807" x="3125788" y="2265363"/>
          <p14:tracePt t="42815" x="3125788" y="2257425"/>
          <p14:tracePt t="42822" x="3117850" y="2241550"/>
          <p14:tracePt t="42830" x="3109913" y="2224088"/>
          <p14:tracePt t="42845" x="3100388" y="2216150"/>
          <p14:tracePt t="42853" x="3084513" y="2192338"/>
          <p14:tracePt t="42854" x="3052763" y="2168525"/>
          <p14:tracePt t="42860" x="3036888" y="2152650"/>
          <p14:tracePt t="42869" x="3005138" y="2136775"/>
          <p14:tracePt t="42875" x="2965450" y="2128838"/>
          <p14:tracePt t="42905" x="2854325" y="2089150"/>
          <p14:tracePt t="42907" x="2725738" y="2057400"/>
          <p14:tracePt t="42912" x="2654300" y="2033588"/>
          <p14:tracePt t="42921" x="2590800" y="2025650"/>
          <p14:tracePt t="42927" x="2551113" y="2017713"/>
          <p14:tracePt t="42935" x="2487613" y="2017713"/>
          <p14:tracePt t="42943" x="2439988" y="2009775"/>
          <p14:tracePt t="42958" x="2408238" y="2009775"/>
          <p14:tracePt t="42958" x="2374900" y="2009775"/>
          <p14:tracePt t="42966" x="2343150" y="2009775"/>
          <p14:tracePt t="42972" x="2319338" y="2009775"/>
          <p14:tracePt t="42981" x="2303463" y="2009775"/>
          <p14:tracePt t="42988" x="2271713" y="2017713"/>
          <p14:tracePt t="43003" x="2247900" y="2025650"/>
          <p14:tracePt t="43010" x="2216150" y="2033588"/>
          <p14:tracePt t="43011" x="2192338" y="2033588"/>
          <p14:tracePt t="43019" x="2168525" y="2049463"/>
          <p14:tracePt t="43025" x="2144713" y="2065338"/>
          <p14:tracePt t="43033" x="2128838" y="2073275"/>
          <p14:tracePt t="43040" x="2105025" y="2089150"/>
          <p14:tracePt t="43048" x="2089150" y="2097088"/>
          <p14:tracePt t="43063" x="2065338" y="2120900"/>
          <p14:tracePt t="43064" x="2049463" y="2136775"/>
          <p14:tracePt t="43078" x="2025650" y="2152650"/>
          <p14:tracePt t="43078" x="2025650" y="2168525"/>
          <p14:tracePt t="43085" x="2008188" y="2192338"/>
          <p14:tracePt t="43093" x="2000250" y="2200275"/>
          <p14:tracePt t="43101" x="2000250" y="2233613"/>
          <p14:tracePt t="43115" x="2000250" y="2249488"/>
          <p14:tracePt t="43116" x="2000250" y="2273300"/>
          <p14:tracePt t="43131" x="2008188" y="2297113"/>
          <p14:tracePt t="43138" x="2017713" y="2305050"/>
          <p14:tracePt t="43145" x="2025650" y="2320925"/>
          <p14:tracePt t="43153" x="2033588" y="2328863"/>
          <p14:tracePt t="43169" x="2057400" y="2344738"/>
          <p14:tracePt t="43183" x="2073275" y="2344738"/>
          <p14:tracePt t="43190" x="2089150" y="2352675"/>
          <p14:tracePt t="43191" x="2112963" y="2360613"/>
          <p14:tracePt t="43198" x="2136775" y="2368550"/>
          <p14:tracePt t="43205" x="2152650" y="2368550"/>
          <p14:tracePt t="43220" x="2184400" y="2376488"/>
          <p14:tracePt t="43235" x="2247900" y="2384425"/>
          <p14:tracePt t="43237" x="2287588" y="2384425"/>
          <p14:tracePt t="43243" x="2319338" y="2384425"/>
          <p14:tracePt t="43251" x="2343150" y="2384425"/>
          <p14:tracePt t="43258" x="2359025" y="2384425"/>
          <p14:tracePt t="43265" x="2392363" y="2376488"/>
          <p14:tracePt t="43272" x="2416175" y="2376488"/>
          <p14:tracePt t="43288" x="2463800" y="2368550"/>
          <p14:tracePt t="43289" x="2471738" y="2360613"/>
          <p14:tracePt t="43295" x="2479675" y="2360613"/>
          <p14:tracePt t="43311" x="2479675" y="2352675"/>
          <p14:tracePt t="43371" x="2487613" y="2352675"/>
          <p14:tracePt t="43377" x="2511425" y="2360613"/>
          <p14:tracePt t="43385" x="2551113" y="2376488"/>
          <p14:tracePt t="43401" x="2638425" y="2408238"/>
          <p14:tracePt t="43408" x="2725738" y="2439988"/>
          <p14:tracePt t="43408" x="2917825" y="2503488"/>
          <p14:tracePt t="43415" x="3117850" y="2566988"/>
          <p14:tracePt t="43422" x="3268663" y="2608263"/>
          <p14:tracePt t="43430" x="3467100" y="2671763"/>
          <p14:tracePt t="43445" x="3683000" y="2719388"/>
          <p14:tracePt t="43453" x="3786188" y="2743200"/>
          <p14:tracePt t="43461" x="3962400" y="2782888"/>
          <p14:tracePt t="43461" x="4065588" y="2790825"/>
          <p14:tracePt t="43468" x="4152900" y="2798763"/>
          <p14:tracePt t="43475" x="4176713" y="2806700"/>
          <p14:tracePt t="43483" x="4225925" y="2806700"/>
          <p14:tracePt t="43490" x="4249738" y="2806700"/>
          <p14:tracePt t="43544" x="4249738" y="2798763"/>
          <p14:tracePt t="43558" x="4249738" y="2790825"/>
          <p14:tracePt t="43559" x="4249738" y="2782888"/>
          <p14:tracePt t="43565" x="4249738" y="2774950"/>
          <p14:tracePt t="43572" x="4249738" y="2767013"/>
          <p14:tracePt t="43580" x="4249738" y="2759075"/>
          <p14:tracePt t="43588" x="4241800" y="2735263"/>
          <p14:tracePt t="43603" x="4233863" y="2711450"/>
          <p14:tracePt t="43617" x="4225925" y="2679700"/>
          <p14:tracePt t="43633" x="4184650" y="2608263"/>
          <p14:tracePt t="43635" x="4121150" y="2519363"/>
          <p14:tracePt t="43648" x="4041775" y="2424113"/>
          <p14:tracePt t="43655" x="3994150" y="2384425"/>
          <p14:tracePt t="43671" x="3954463" y="2344738"/>
          <p14:tracePt t="43672" x="3906838" y="2305050"/>
          <p14:tracePt t="43685" x="3833813" y="2257425"/>
          <p14:tracePt t="43686" x="3794125" y="2233613"/>
          <p14:tracePt t="43692" x="3762375" y="2208213"/>
          <p14:tracePt t="43701" x="3730625" y="2192338"/>
          <p14:tracePt t="43707" x="3714750" y="2176463"/>
          <p14:tracePt t="43722" x="3706813" y="2176463"/>
          <p14:tracePt t="43737" x="3706813" y="2168525"/>
          <p14:tracePt t="43850" x="3714750" y="2168525"/>
          <p14:tracePt t="43858" x="3722688" y="2168525"/>
          <p14:tracePt t="43865" x="3730625" y="2176463"/>
          <p14:tracePt t="43887" x="3738563" y="2176463"/>
          <p14:tracePt t="43888" x="3746500" y="2184400"/>
          <p14:tracePt t="43895" x="3754438" y="2192338"/>
          <p14:tracePt t="43910" x="3802063" y="2216150"/>
          <p14:tracePt t="43917" x="3825875" y="2233613"/>
          <p14:tracePt t="43925" x="3851275" y="2249488"/>
          <p14:tracePt t="43934" x="3875088" y="2249488"/>
          <p14:tracePt t="43940" x="3906838" y="2265363"/>
          <p14:tracePt t="43955" x="3946525" y="2273300"/>
          <p14:tracePt t="43963" x="4049713" y="2289175"/>
          <p14:tracePt t="43970" x="4105275" y="2305050"/>
          <p14:tracePt t="43977" x="4152900" y="2312988"/>
          <p14:tracePt t="43985" x="4210050" y="2320925"/>
          <p14:tracePt t="44000" x="4265613" y="2328863"/>
          <p14:tracePt t="44008" x="4321175" y="2336800"/>
          <p14:tracePt t="44023" x="4432300" y="2344738"/>
          <p14:tracePt t="44024" x="4487863" y="2344738"/>
          <p14:tracePt t="44030" x="4543425" y="2352675"/>
          <p14:tracePt t="44039" x="4584700" y="2352675"/>
          <p14:tracePt t="44046" x="4632325" y="2352675"/>
          <p14:tracePt t="44053" x="4695825" y="2352675"/>
          <p14:tracePt t="44068" x="4743450" y="2352675"/>
          <p14:tracePt t="44069" x="4767263" y="2344738"/>
          <p14:tracePt t="44075" x="4799013" y="2336800"/>
          <p14:tracePt t="44083" x="4806950" y="2336800"/>
          <p14:tracePt t="44090" x="4822825" y="2328863"/>
          <p14:tracePt t="44098" x="4822825" y="2320925"/>
          <p14:tracePt t="44105" x="4830763" y="2312988"/>
          <p14:tracePt t="44121" x="4838700" y="2305050"/>
          <p14:tracePt t="44128" x="4838700" y="2297113"/>
          <p14:tracePt t="44135" x="4838700" y="2289175"/>
          <p14:tracePt t="44143" x="4846638" y="2281238"/>
          <p14:tracePt t="44158" x="4846638" y="2265363"/>
          <p14:tracePt t="44165" x="4846638" y="2257425"/>
          <p14:tracePt t="44173" x="4846638" y="2249488"/>
          <p14:tracePt t="44173" x="4838700" y="2233613"/>
          <p14:tracePt t="44188" x="4830763" y="2216150"/>
          <p14:tracePt t="44188" x="4806950" y="2200275"/>
          <p14:tracePt t="44195" x="4783138" y="2192338"/>
          <p14:tracePt t="44203" x="4759325" y="2176463"/>
          <p14:tracePt t="44210" x="4703763" y="2152650"/>
          <p14:tracePt t="44234" x="4648200" y="2128838"/>
          <p14:tracePt t="44240" x="4511675" y="2081213"/>
          <p14:tracePt t="44241" x="4424363" y="2049463"/>
          <p14:tracePt t="44248" x="4344988" y="2033588"/>
          <p14:tracePt t="44255" x="4289425" y="2017713"/>
          <p14:tracePt t="44262" x="4225925" y="2001838"/>
          <p14:tracePt t="44278" x="4129088" y="1985963"/>
          <p14:tracePt t="44285" x="4089400" y="1985963"/>
          <p14:tracePt t="44293" x="4073525" y="1985963"/>
          <p14:tracePt t="44300" x="4049713" y="1985963"/>
          <p14:tracePt t="44308" x="4041775" y="1985963"/>
          <p14:tracePt t="44315" x="4033838" y="1985963"/>
          <p14:tracePt t="44322" x="4025900" y="1985963"/>
          <p14:tracePt t="44330" x="4017963" y="1985963"/>
          <p14:tracePt t="44345" x="4010025" y="1993900"/>
          <p14:tracePt t="44346" x="4010025" y="2001838"/>
          <p14:tracePt t="44353" x="3994150" y="2009775"/>
          <p14:tracePt t="44367" x="3986213" y="2025650"/>
          <p14:tracePt t="44375" x="3978275" y="2033588"/>
          <p14:tracePt t="44383" x="3962400" y="2049463"/>
          <p14:tracePt t="44398" x="3962400" y="2057400"/>
          <p14:tracePt t="44398" x="3954463" y="2073275"/>
          <p14:tracePt t="44405" x="3946525" y="2089150"/>
          <p14:tracePt t="44412" x="3946525" y="2097088"/>
          <p14:tracePt t="44421" x="3946525" y="2120900"/>
          <p14:tracePt t="44435" x="3946525" y="2136775"/>
          <p14:tracePt t="44436" x="3946525" y="2152650"/>
          <p14:tracePt t="44443" x="3946525" y="2176463"/>
          <p14:tracePt t="44450" x="3946525" y="2200275"/>
          <p14:tracePt t="44466" x="3962400" y="2249488"/>
          <p14:tracePt t="44473" x="3986213" y="2289175"/>
          <p14:tracePt t="44481" x="4002088" y="2312988"/>
          <p14:tracePt t="44487" x="4025900" y="2336800"/>
          <p14:tracePt t="44495" x="4041775" y="2360613"/>
          <p14:tracePt t="44511" x="4073525" y="2384425"/>
          <p14:tracePt t="44517" x="4097338" y="2400300"/>
          <p14:tracePt t="44518" x="4137025" y="2424113"/>
          <p14:tracePt t="44525" x="4160838" y="2439988"/>
          <p14:tracePt t="44533" x="4200525" y="2447925"/>
          <p14:tracePt t="44540" x="4233863" y="2455863"/>
          <p14:tracePt t="44555" x="4265613" y="2455863"/>
          <p14:tracePt t="44563" x="4313238" y="2455863"/>
          <p14:tracePt t="44570" x="4352925" y="2455863"/>
          <p14:tracePt t="44577" x="4368800" y="2447925"/>
          <p14:tracePt t="44585" x="4392613" y="2432050"/>
          <p14:tracePt t="44593" x="4416425" y="2424113"/>
          <p14:tracePt t="44600" x="4440238" y="2408238"/>
          <p14:tracePt t="44623" x="4464050" y="2392363"/>
          <p14:tracePt t="44624" x="4495800" y="2368550"/>
          <p14:tracePt t="44631" x="4503738" y="2368550"/>
          <p14:tracePt t="44638" x="4511675" y="2352675"/>
          <p14:tracePt t="44645" x="4535488" y="2336800"/>
          <p14:tracePt t="44654" x="4543425" y="2328863"/>
          <p14:tracePt t="44669" x="4559300" y="2328863"/>
          <p14:tracePt t="44676" x="4576763" y="2312988"/>
          <p14:tracePt t="44684" x="4576763" y="2305050"/>
          <p14:tracePt t="44690" x="4584700" y="2297113"/>
          <p14:tracePt t="44802" x="4592638" y="2289175"/>
          <p14:tracePt t="44832" x="4600575" y="2281238"/>
          <p14:tracePt t="44848" x="4608513" y="2281238"/>
          <p14:tracePt t="45838" x="4600575" y="2281238"/>
          <p14:tracePt t="45853" x="4592638" y="2281238"/>
          <p14:tracePt t="45860" x="4584700" y="2289175"/>
          <p14:tracePt t="45869" x="4576763" y="2289175"/>
          <p14:tracePt t="45875" x="4576763" y="2297113"/>
          <p14:tracePt t="45920" x="4567238" y="2297113"/>
          <p14:tracePt t="45927" x="4567238" y="2305050"/>
          <p14:tracePt t="45943" x="4559300" y="2305050"/>
          <p14:tracePt t="45950" x="4551363" y="2305050"/>
          <p14:tracePt t="45952" x="4543425" y="2305050"/>
          <p14:tracePt t="45966" x="4527550" y="2320925"/>
          <p14:tracePt t="45972" x="4511675" y="2320925"/>
          <p14:tracePt t="46062" x="4503738" y="2320925"/>
          <p14:tracePt t="46070" x="4495800" y="2320925"/>
          <p14:tracePt t="46085" x="4487863" y="2320925"/>
          <p14:tracePt t="46100" x="4479925" y="2320925"/>
          <p14:tracePt t="46102" x="4471988" y="2320925"/>
          <p14:tracePt t="46107" x="4448175" y="2328863"/>
          <p14:tracePt t="46115" x="4432300" y="2336800"/>
          <p14:tracePt t="46129" x="4408488" y="2344738"/>
          <p14:tracePt t="46130" x="4352925" y="2360613"/>
          <p14:tracePt t="46137" x="4297363" y="2368550"/>
          <p14:tracePt t="46145" x="4225925" y="2392363"/>
          <p14:tracePt t="46152" x="4176713" y="2400300"/>
          <p14:tracePt t="46160" x="4097338" y="2408238"/>
          <p14:tracePt t="46175" x="4010025" y="2432050"/>
          <p14:tracePt t="46183" x="3843338" y="2439988"/>
          <p14:tracePt t="46190" x="3770313" y="2439988"/>
          <p14:tracePt t="46198" x="3714750" y="2439988"/>
          <p14:tracePt t="46205" x="3643313" y="2439988"/>
          <p14:tracePt t="46220" x="3587750" y="2439988"/>
          <p14:tracePt t="46228" x="3540125" y="2439988"/>
          <p14:tracePt t="46243" x="3467100" y="2447925"/>
          <p14:tracePt t="46244" x="3451225" y="2447925"/>
          <p14:tracePt t="46250" x="3419475" y="2447925"/>
          <p14:tracePt t="46257" x="3411538" y="2447925"/>
          <p14:tracePt t="46265" x="3395663" y="2447925"/>
          <p14:tracePt t="46272" x="3371850" y="2447925"/>
          <p14:tracePt t="46280" x="3355975" y="2447925"/>
          <p14:tracePt t="46287" x="3332163" y="2447925"/>
          <p14:tracePt t="46295" x="3324225" y="2447925"/>
          <p14:tracePt t="46302" x="3308350" y="2447925"/>
          <p14:tracePt t="46310" x="3284538" y="2447925"/>
          <p14:tracePt t="46318" x="3260725" y="2447925"/>
          <p14:tracePt t="46332" x="3236913" y="2447925"/>
          <p14:tracePt t="46340" x="3221038" y="2447925"/>
          <p14:tracePt t="46340" x="3197225" y="2439988"/>
          <p14:tracePt t="46348" x="3181350" y="2432050"/>
          <p14:tracePt t="46355" x="3165475" y="2432050"/>
          <p14:tracePt t="46363" x="3141663" y="2432050"/>
          <p14:tracePt t="46378" x="3125788" y="2432050"/>
          <p14:tracePt t="46386" x="3076575" y="2416175"/>
          <p14:tracePt t="46393" x="3044825" y="2416175"/>
          <p14:tracePt t="46407" x="3021013" y="2408238"/>
          <p14:tracePt t="46408" x="2997200" y="2400300"/>
          <p14:tracePt t="46415" x="2965450" y="2400300"/>
          <p14:tracePt t="46422" x="2941638" y="2392363"/>
          <p14:tracePt t="46430" x="2901950" y="2392363"/>
          <p14:tracePt t="46437" x="2870200" y="2384425"/>
          <p14:tracePt t="46445" x="2822575" y="2368550"/>
          <p14:tracePt t="46452" x="2790825" y="2368550"/>
          <p14:tracePt t="46460" x="2751138" y="2368550"/>
          <p14:tracePt t="46468" x="2733675" y="2368550"/>
          <p14:tracePt t="46475" x="2717800" y="2368550"/>
          <p14:tracePt t="46490" x="2709863" y="2368550"/>
          <p14:tracePt t="46552" x="2701925" y="2368550"/>
          <p14:tracePt t="46722" x="2709863" y="2360613"/>
          <p14:tracePt t="46737" x="2717800" y="2360613"/>
          <p14:tracePt t="46738" x="2733675" y="2360613"/>
          <p14:tracePt t="46745" x="2741613" y="2352675"/>
          <p14:tracePt t="46753" x="2751138" y="2352675"/>
          <p14:tracePt t="46761" x="2759075" y="2352675"/>
          <p14:tracePt t="46768" x="2759075" y="2344738"/>
          <p14:tracePt t="46776" x="2767013" y="2344738"/>
          <p14:tracePt t="46791" x="2782888" y="2344738"/>
          <p14:tracePt t="46798" x="2798763" y="2344738"/>
          <p14:tracePt t="46813" x="2806700" y="2344738"/>
          <p14:tracePt t="46843" x="2814638" y="2344738"/>
          <p14:tracePt t="47262" x="2830513" y="2344738"/>
          <p14:tracePt t="47270" x="2854325" y="2336800"/>
          <p14:tracePt t="47277" x="2878138" y="2336800"/>
          <p14:tracePt t="47292" x="2917825" y="2336800"/>
          <p14:tracePt t="47293" x="2965450" y="2336800"/>
          <p14:tracePt t="47301" x="3021013" y="2336800"/>
          <p14:tracePt t="47307" x="3076575" y="2336800"/>
          <p14:tracePt t="47315" x="3133725" y="2336800"/>
          <p14:tracePt t="47331" x="3221038" y="2336800"/>
          <p14:tracePt t="47345" x="3260725" y="2352675"/>
          <p14:tracePt t="47346" x="3308350" y="2360613"/>
          <p14:tracePt t="47353" x="3363913" y="2376488"/>
          <p14:tracePt t="47360" x="3395663" y="2376488"/>
          <p14:tracePt t="47368" x="3435350" y="2392363"/>
          <p14:tracePt t="47375" x="3476625" y="2400300"/>
          <p14:tracePt t="47383" x="3524250" y="2416175"/>
          <p14:tracePt t="47398" x="3635375" y="2447925"/>
          <p14:tracePt t="47405" x="3698875" y="2463800"/>
          <p14:tracePt t="47413" x="3770313" y="2471738"/>
          <p14:tracePt t="47420" x="3817938" y="2479675"/>
          <p14:tracePt t="47427" x="3890963" y="2479675"/>
          <p14:tracePt t="47435" x="3954463" y="2479675"/>
          <p14:tracePt t="47451" x="4049713" y="2487613"/>
          <p14:tracePt t="47457" x="4089400" y="2487613"/>
          <p14:tracePt t="47464" x="4113213" y="2487613"/>
          <p14:tracePt t="47472" x="4144963" y="2487613"/>
          <p14:tracePt t="47481" x="4176713" y="2487613"/>
          <p14:tracePt t="47495" x="4200525" y="2487613"/>
          <p14:tracePt t="47496" x="4225925" y="2487613"/>
          <p14:tracePt t="47503" x="4265613" y="2487613"/>
          <p14:tracePt t="47518" x="4313238" y="2487613"/>
          <p14:tracePt t="47525" x="4329113" y="2487613"/>
          <p14:tracePt t="47533" x="4337050" y="2487613"/>
          <p14:tracePt t="47540" x="4360863" y="2487613"/>
          <p14:tracePt t="47570" x="4384675" y="2487613"/>
          <p14:tracePt t="47571" x="4392613" y="2487613"/>
          <p14:tracePt t="47585" x="4408488" y="2487613"/>
          <p14:tracePt t="47623" x="4416425" y="2487613"/>
          <p14:tracePt t="47817" x="4432300" y="2487613"/>
          <p14:tracePt t="47848" x="4464050" y="2487613"/>
          <p14:tracePt t="47850" x="4527550" y="2479675"/>
          <p14:tracePt t="47864" x="4608513" y="2463800"/>
          <p14:tracePt t="47870" x="4640263" y="2455863"/>
          <p14:tracePt t="47901" x="4751388" y="2447925"/>
          <p14:tracePt t="47902" x="4767263" y="2447925"/>
          <p14:tracePt t="47908" x="4783138" y="2447925"/>
          <p14:tracePt t="47915" x="4799013" y="2447925"/>
          <p14:tracePt t="47923" x="4814888" y="2447925"/>
          <p14:tracePt t="47938" x="4830763" y="2447925"/>
          <p14:tracePt t="47938" x="4846638" y="2447925"/>
          <p14:tracePt t="47952" x="4854575" y="2447925"/>
          <p14:tracePt t="47953" x="4862513" y="2447925"/>
          <p14:tracePt t="47960" x="4870450" y="2447925"/>
          <p14:tracePt t="47968" x="4878388" y="2447925"/>
          <p14:tracePt t="47975" x="4894263" y="2447925"/>
          <p14:tracePt t="47983" x="4910138" y="2439988"/>
          <p14:tracePt t="47990" x="4933950" y="2424113"/>
          <p14:tracePt t="48005" x="4967288" y="2416175"/>
          <p14:tracePt t="48013" x="4991100" y="2400300"/>
          <p14:tracePt t="48020" x="4999038" y="2400300"/>
          <p14:tracePt t="48028" x="5006975" y="2400300"/>
          <p14:tracePt t="48072" x="5006975" y="2392363"/>
          <p14:tracePt t="48073" x="5014913" y="2392363"/>
          <p14:tracePt t="48103" x="5022850" y="2392363"/>
          <p14:tracePt t="48118" x="5030788" y="2392363"/>
          <p14:tracePt t="48125" x="5038725" y="2392363"/>
          <p14:tracePt t="48135" x="5038725" y="2384425"/>
          <p14:tracePt t="48140" x="5046663" y="2384425"/>
          <p14:tracePt t="48147" x="5062538" y="2384425"/>
          <p14:tracePt t="48171" x="5070475" y="2384425"/>
          <p14:tracePt t="48172" x="5078413" y="2384425"/>
          <p14:tracePt t="48185" x="5086350" y="2384425"/>
          <p14:tracePt t="48187" x="5102225" y="2384425"/>
          <p14:tracePt t="48193" x="5118100" y="2384425"/>
          <p14:tracePt t="48200" x="5126038" y="2384425"/>
          <p14:tracePt t="48215" x="5133975" y="2392363"/>
          <p14:tracePt t="48217" x="5157788" y="2392363"/>
          <p14:tracePt t="48231" x="5173663" y="2400300"/>
          <p14:tracePt t="48237" x="5189538" y="2400300"/>
          <p14:tracePt t="48245" x="5213350" y="2400300"/>
          <p14:tracePt t="48808" x="5221288" y="2400300"/>
          <p14:tracePt t="48838" x="5229225" y="2400300"/>
          <p14:tracePt t="48839" x="5245100" y="2400300"/>
          <p14:tracePt t="48853" x="5253038" y="2400300"/>
          <p14:tracePt t="48875" x="5260975" y="2400300"/>
          <p14:tracePt t="48876" x="5268913" y="2400300"/>
          <p14:tracePt t="48899" x="5276850" y="2400300"/>
          <p14:tracePt t="48905" x="5284788" y="2400300"/>
          <p14:tracePt t="48935" x="5292725" y="2400300"/>
          <p14:tracePt t="48980" x="5300663" y="2400300"/>
          <p14:tracePt t="49047" x="5310188" y="2400300"/>
          <p14:tracePt t="49064" x="5318125" y="2400300"/>
          <p14:tracePt t="49085" x="5334000" y="2400300"/>
          <p14:tracePt t="49107" x="5341938" y="2400300"/>
          <p14:tracePt t="49116" x="5341938" y="2392363"/>
          <p14:tracePt t="49116" x="5349875" y="2392363"/>
          <p14:tracePt t="49122" x="5365750" y="2384425"/>
          <p14:tracePt t="49130" x="5373688" y="2384425"/>
          <p14:tracePt t="49137" x="5381625" y="2376488"/>
          <p14:tracePt t="49153" x="5397500" y="2376488"/>
          <p14:tracePt t="49160" x="5397500" y="2368550"/>
          <p14:tracePt t="49175" x="5413375" y="2368550"/>
          <p14:tracePt t="49184" x="5421313" y="2368550"/>
          <p14:tracePt t="49258" x="5429250" y="2368550"/>
          <p14:tracePt t="49528" x="5421313" y="2376488"/>
          <p14:tracePt t="49535" x="5405438" y="2392363"/>
          <p14:tracePt t="49543" x="5373688" y="2416175"/>
          <p14:tracePt t="49550" x="5349875" y="2424113"/>
          <p14:tracePt t="49565" x="5326063" y="2439988"/>
          <p14:tracePt t="49573" x="5292725" y="2463800"/>
          <p14:tracePt t="49574" x="5253038" y="2487613"/>
          <p14:tracePt t="49580" x="5221288" y="2503488"/>
          <p14:tracePt t="49587" x="5181600" y="2527300"/>
          <p14:tracePt t="49603" x="5133975" y="2543175"/>
          <p14:tracePt t="49617" x="5126038" y="2551113"/>
          <p14:tracePt t="49618" x="5118100" y="2551113"/>
          <p14:tracePt t="49760" x="5126038" y="2551113"/>
          <p14:tracePt t="49790" x="5133975" y="2551113"/>
          <p14:tracePt t="49791" x="5157788" y="2551113"/>
          <p14:tracePt t="49798" x="5173663" y="2543175"/>
          <p14:tracePt t="49805" x="5189538" y="2535238"/>
          <p14:tracePt t="49812" x="5213350" y="2535238"/>
          <p14:tracePt t="49835" x="5221288" y="2527300"/>
          <p14:tracePt t="49850" x="5260975" y="2519363"/>
          <p14:tracePt t="49851" x="5292725" y="2511425"/>
          <p14:tracePt t="49852" x="5310188" y="2511425"/>
          <p14:tracePt t="49866" x="5357813" y="2503488"/>
          <p14:tracePt t="49880" x="5365750" y="2503488"/>
          <p14:tracePt t="49899" x="5389563" y="2503488"/>
          <p14:tracePt t="49903" x="5397500" y="2503488"/>
          <p14:tracePt t="49925" x="5405438" y="2503488"/>
          <p14:tracePt t="50105" x="5413375" y="2503488"/>
          <p14:tracePt t="50106" x="5421313" y="2503488"/>
          <p14:tracePt t="50120" x="5429250" y="2495550"/>
          <p14:tracePt t="50129" x="5437188" y="2495550"/>
          <p14:tracePt t="50143" x="5445125" y="2487613"/>
          <p14:tracePt t="50150" x="5453063" y="2487613"/>
          <p14:tracePt t="50157" x="5461000" y="2487613"/>
          <p14:tracePt t="50172" x="5468938" y="2487613"/>
          <p14:tracePt t="50173" x="5476875" y="2487613"/>
          <p14:tracePt t="50180" x="5492750" y="2479675"/>
          <p14:tracePt t="50187" x="5500688" y="2471738"/>
          <p14:tracePt t="50195" x="5508625" y="2471738"/>
          <p14:tracePt t="50202" x="5524500" y="2471738"/>
          <p14:tracePt t="50210" x="5532438" y="2463800"/>
          <p14:tracePt t="50226" x="5556250" y="2455863"/>
          <p14:tracePt t="50240" x="5564188" y="2455863"/>
          <p14:tracePt t="51410" x="5556250" y="2463800"/>
          <p14:tracePt t="51425" x="5548313" y="2463800"/>
          <p14:tracePt t="51455" x="5548313" y="2471738"/>
          <p14:tracePt t="51455" x="5540375" y="2471738"/>
          <p14:tracePt t="53121" x="5548313" y="2455863"/>
          <p14:tracePt t="53135" x="5556250" y="2447925"/>
          <p14:tracePt t="53158" x="5564188" y="2432050"/>
          <p14:tracePt t="53172" x="5564188" y="2424113"/>
          <p14:tracePt t="54666" x="5556250" y="2424113"/>
          <p14:tracePt t="54667" x="5524500" y="2424113"/>
          <p14:tracePt t="54673" x="5484813" y="2432050"/>
          <p14:tracePt t="54680" x="5453063" y="2439988"/>
          <p14:tracePt t="54687" x="5405438" y="2455863"/>
          <p14:tracePt t="54711" x="5318125" y="2487613"/>
          <p14:tracePt t="54712" x="5268913" y="2503488"/>
          <p14:tracePt t="54717" x="5229225" y="2519363"/>
          <p14:tracePt t="54732" x="5221288" y="2519363"/>
          <p14:tracePt t="54733" x="5205413" y="2527300"/>
          <p14:tracePt t="54740" x="5189538" y="2527300"/>
          <p14:tracePt t="54748" x="5181600" y="2527300"/>
          <p14:tracePt t="54755" x="5173663" y="2527300"/>
          <p14:tracePt t="54762" x="5157788" y="2527300"/>
          <p14:tracePt t="54770" x="5141913" y="2527300"/>
          <p14:tracePt t="54785" x="5118100" y="2527300"/>
          <p14:tracePt t="54786" x="5094288" y="2527300"/>
          <p14:tracePt t="54792" x="5046663" y="2535238"/>
          <p14:tracePt t="54800" x="5014913" y="2535238"/>
          <p14:tracePt t="54808" x="4975225" y="2527300"/>
          <p14:tracePt t="54823" x="4918075" y="2519363"/>
          <p14:tracePt t="54830" x="4862513" y="2503488"/>
          <p14:tracePt t="54846" x="4719638" y="2479675"/>
          <p14:tracePt t="54846" x="4640263" y="2463800"/>
          <p14:tracePt t="54852" x="4576763" y="2455863"/>
          <p14:tracePt t="54860" x="4519613" y="2439988"/>
          <p14:tracePt t="54867" x="4456113" y="2432050"/>
          <p14:tracePt t="54875" x="4392613" y="2424113"/>
          <p14:tracePt t="54894" x="4273550" y="2416175"/>
          <p14:tracePt t="54898" x="4184650" y="2416175"/>
          <p14:tracePt t="54905" x="4137025" y="2416175"/>
          <p14:tracePt t="54912" x="4073525" y="2416175"/>
          <p14:tracePt t="54920" x="4017963" y="2416175"/>
          <p14:tracePt t="54928" x="3954463" y="2416175"/>
          <p14:tracePt t="54942" x="3875088" y="2424113"/>
          <p14:tracePt t="54943" x="3833813" y="2424113"/>
          <p14:tracePt t="54950" x="3738563" y="2432050"/>
          <p14:tracePt t="54958" x="3683000" y="2432050"/>
          <p14:tracePt t="54965" x="3611563" y="2432050"/>
          <p14:tracePt t="54973" x="3532188" y="2432050"/>
          <p14:tracePt t="54980" x="3467100" y="2439988"/>
          <p14:tracePt t="55003" x="3403600" y="2439988"/>
          <p14:tracePt t="55011" x="3284538" y="2439988"/>
          <p14:tracePt t="55012" x="3236913" y="2439988"/>
          <p14:tracePt t="55017" x="3181350" y="2439988"/>
          <p14:tracePt t="55025" x="3141663" y="2439988"/>
          <p14:tracePt t="55033" x="3084513" y="2439988"/>
          <p14:tracePt t="55055" x="3021013" y="2439988"/>
          <p14:tracePt t="55063" x="2933700" y="2439988"/>
          <p14:tracePt t="55063" x="2901950" y="2439988"/>
          <p14:tracePt t="55070" x="2878138" y="2439988"/>
          <p14:tracePt t="55078" x="2862263" y="2439988"/>
          <p14:tracePt t="55085" x="2838450" y="2439988"/>
          <p14:tracePt t="55100" x="2822575" y="2439988"/>
          <p14:tracePt t="55100" x="2798763" y="2439988"/>
          <p14:tracePt t="55115" x="2767013" y="2439988"/>
          <p14:tracePt t="55123" x="2741613" y="2439988"/>
          <p14:tracePt t="55130" x="2725738" y="2439988"/>
          <p14:tracePt t="55137" x="2701925" y="2439988"/>
          <p14:tracePt t="55153" x="2678113" y="2439988"/>
          <p14:tracePt t="55168" x="2630488" y="2432050"/>
          <p14:tracePt t="55175" x="2606675" y="2432050"/>
          <p14:tracePt t="55182" x="2582863" y="2432050"/>
          <p14:tracePt t="55191" x="2551113" y="2424113"/>
          <p14:tracePt t="55198" x="2527300" y="2416175"/>
          <p14:tracePt t="55220" x="2495550" y="2408238"/>
          <p14:tracePt t="55221" x="2471738" y="2400300"/>
          <p14:tracePt t="55228" x="2447925" y="2392363"/>
          <p14:tracePt t="55235" x="2424113" y="2392363"/>
          <p14:tracePt t="55243" x="2400300" y="2384425"/>
          <p14:tracePt t="55273" x="2343150" y="2384425"/>
          <p14:tracePt t="55288" x="2263775" y="2376488"/>
          <p14:tracePt t="55288" x="2160588" y="2352675"/>
          <p14:tracePt t="55295" x="2120900" y="2352675"/>
          <p14:tracePt t="55303" x="2073275" y="2352675"/>
          <p14:tracePt t="55310" x="2049463" y="2352675"/>
          <p14:tracePt t="55332" x="2041525" y="2352675"/>
          <p14:tracePt t="55342" x="2033588" y="2352675"/>
          <p14:tracePt t="55505" x="2041525" y="2352675"/>
          <p14:tracePt t="55513" x="2057400" y="2352675"/>
          <p14:tracePt t="55520" x="2081213" y="2352675"/>
          <p14:tracePt t="55551" x="2112963" y="2352675"/>
          <p14:tracePt t="55565" x="2144713" y="2352675"/>
          <p14:tracePt t="55567" x="2351088" y="2352675"/>
          <p14:tracePt t="55581" x="2495550" y="2352675"/>
          <p14:tracePt t="55588" x="2527300" y="2352675"/>
          <p14:tracePt t="55595" x="2559050" y="2352675"/>
          <p14:tracePt t="55603" x="2606675" y="2352675"/>
          <p14:tracePt t="55610" x="2638425" y="2352675"/>
          <p14:tracePt t="55618" x="2654300" y="2352675"/>
          <p14:tracePt t="55624" x="2678113" y="2352675"/>
          <p14:tracePt t="55633" x="2686050" y="2352675"/>
          <p14:tracePt t="55641" x="2701925" y="2352675"/>
          <p14:tracePt t="55647" x="2717800" y="2352675"/>
          <p14:tracePt t="55655" x="2741613" y="2352675"/>
          <p14:tracePt t="55662" x="2751138" y="2352675"/>
          <p14:tracePt t="55670" x="2759075" y="2352675"/>
          <p14:tracePt t="55678" x="2767013" y="2352675"/>
          <p14:tracePt t="55685" x="2782888" y="2352675"/>
          <p14:tracePt t="55692" x="2790825" y="2352675"/>
          <p14:tracePt t="55700" x="2798763" y="2352675"/>
          <p14:tracePt t="55723" x="2838450" y="2352675"/>
          <p14:tracePt t="55725" x="2862263" y="2352675"/>
          <p14:tracePt t="55730" x="2886075" y="2352675"/>
          <p14:tracePt t="55737" x="2909888" y="2352675"/>
          <p14:tracePt t="55745" x="2925763" y="2352675"/>
          <p14:tracePt t="55753" x="2949575" y="2352675"/>
          <p14:tracePt t="55762" x="2973388" y="2352675"/>
          <p14:tracePt t="55775" x="2997200" y="2352675"/>
          <p14:tracePt t="55778" x="3013075" y="2352675"/>
          <p14:tracePt t="55783" x="3036888" y="2352675"/>
          <p14:tracePt t="55792" x="3044825" y="2352675"/>
          <p14:tracePt t="55797" x="3060700" y="2352675"/>
          <p14:tracePt t="55812" x="3076575" y="2352675"/>
          <p14:tracePt t="55813" x="3100388" y="2352675"/>
          <p14:tracePt t="55820" x="3125788" y="2352675"/>
          <p14:tracePt t="55828" x="3149600" y="2352675"/>
          <p14:tracePt t="55843" x="3165475" y="2352675"/>
          <p14:tracePt t="55844" x="3197225" y="2352675"/>
          <p14:tracePt t="55850" x="3221038" y="2352675"/>
          <p14:tracePt t="55857" x="3252788" y="2352675"/>
          <p14:tracePt t="55865" x="3284538" y="2352675"/>
          <p14:tracePt t="55876" x="3308350" y="2352675"/>
          <p14:tracePt t="55887" x="3332163" y="2352675"/>
          <p14:tracePt t="55895" x="3395663" y="2352675"/>
          <p14:tracePt t="55903" x="3411538" y="2352675"/>
          <p14:tracePt t="55910" x="3435350" y="2352675"/>
          <p14:tracePt t="55917" x="3451225" y="2352675"/>
          <p14:tracePt t="55933" x="3476625" y="2352675"/>
          <p14:tracePt t="55941" x="3484563" y="2352675"/>
          <p14:tracePt t="55955" x="3508375" y="2352675"/>
          <p14:tracePt t="55956" x="3516313" y="2352675"/>
          <p14:tracePt t="55963" x="3532188" y="2352675"/>
          <p14:tracePt t="55970" x="3548063" y="2352675"/>
          <p14:tracePt t="55979" x="3579813" y="2352675"/>
          <p14:tracePt t="55985" x="3595688" y="2352675"/>
          <p14:tracePt t="56000" x="3619500" y="2352675"/>
          <p14:tracePt t="56001" x="3643313" y="2352675"/>
          <p14:tracePt t="56008" x="3667125" y="2352675"/>
          <p14:tracePt t="56016" x="3698875" y="2352675"/>
          <p14:tracePt t="56025" x="3722688" y="2352675"/>
          <p14:tracePt t="56032" x="3746500" y="2352675"/>
          <p14:tracePt t="56045" x="3762375" y="2352675"/>
          <p14:tracePt t="56053" x="3794125" y="2352675"/>
          <p14:tracePt t="56060" x="3810000" y="2352675"/>
          <p14:tracePt t="56068" x="3825875" y="2352675"/>
          <p14:tracePt t="56075" x="3843338" y="2352675"/>
          <p14:tracePt t="56083" x="3851275" y="2352675"/>
          <p14:tracePt t="56098" x="3859213" y="2360613"/>
          <p14:tracePt t="56105" x="3867150" y="2360613"/>
          <p14:tracePt t="56120" x="3875088" y="2360613"/>
          <p14:tracePt t="56143" x="3883025" y="2360613"/>
          <p14:tracePt t="56173" x="3922713" y="2360613"/>
          <p14:tracePt t="56180" x="3962400" y="2360613"/>
          <p14:tracePt t="56188" x="4010025" y="2360613"/>
          <p14:tracePt t="56195" x="4065588" y="2360613"/>
          <p14:tracePt t="56203" x="4137025" y="2360613"/>
          <p14:tracePt t="56218" x="4200525" y="2360613"/>
          <p14:tracePt t="56225" x="4273550" y="2360613"/>
          <p14:tracePt t="56227" x="4376738" y="2360613"/>
          <p14:tracePt t="56233" x="4448175" y="2360613"/>
          <p14:tracePt t="56240" x="4535488" y="2360613"/>
          <p14:tracePt t="56247" x="4592638" y="2360613"/>
          <p14:tracePt t="56262" x="4656138" y="2360613"/>
          <p14:tracePt t="56263" x="4711700" y="2360613"/>
          <p14:tracePt t="56279" x="4767263" y="2360613"/>
          <p14:tracePt t="56287" x="4775200" y="2360613"/>
          <p14:tracePt t="56300" x="4783138" y="2360613"/>
          <p14:tracePt t="58130" x="4767263" y="2368550"/>
          <p14:tracePt t="58138" x="4759325" y="2384425"/>
          <p14:tracePt t="58160" x="4727575" y="2400300"/>
          <p14:tracePt t="58176" x="4679950" y="2432050"/>
          <p14:tracePt t="58177" x="4616450" y="2471738"/>
          <p14:tracePt t="58191" x="4495800" y="2519363"/>
          <p14:tracePt t="58206" x="4408488" y="2551113"/>
          <p14:tracePt t="58220" x="4360863" y="2566988"/>
          <p14:tracePt t="58222" x="4329113" y="2584450"/>
          <p14:tracePt t="58228" x="4289425" y="2600325"/>
          <p14:tracePt t="58235" x="4249738" y="2616200"/>
          <p14:tracePt t="58242" x="4217988" y="2632075"/>
          <p14:tracePt t="58250" x="4176713" y="2640013"/>
          <p14:tracePt t="58258" x="4152900" y="2647950"/>
          <p14:tracePt t="58273" x="4097338" y="2671763"/>
          <p14:tracePt t="58280" x="4057650" y="2679700"/>
          <p14:tracePt t="58288" x="4033838" y="2679700"/>
          <p14:tracePt t="58295" x="3994150" y="2687638"/>
          <p14:tracePt t="58310" x="3962400" y="2695575"/>
          <p14:tracePt t="58341" x="3875088" y="2711450"/>
          <p14:tracePt t="58342" x="3778250" y="2727325"/>
          <p14:tracePt t="58355" x="3500438" y="2798763"/>
          <p14:tracePt t="58362" x="3419475" y="2814638"/>
          <p14:tracePt t="58385" x="3363913" y="2830513"/>
          <p14:tracePt t="58393" x="3228975" y="2894013"/>
          <p14:tracePt t="58393" x="3141663" y="2919413"/>
          <p14:tracePt t="58400" x="3084513" y="2935288"/>
          <p14:tracePt t="58408" x="3044825" y="2951163"/>
          <p14:tracePt t="58415" x="3005138" y="2959100"/>
          <p14:tracePt t="58430" x="2965450" y="2974975"/>
          <p14:tracePt t="58431" x="2941638" y="2974975"/>
          <p14:tracePt t="58438" x="2917825" y="2982913"/>
          <p14:tracePt t="58445" x="2894013" y="2982913"/>
          <p14:tracePt t="58453" x="2886075" y="2982913"/>
          <p14:tracePt t="58460" x="2870200" y="2982913"/>
          <p14:tracePt t="58467" x="2862263" y="2982913"/>
          <p14:tracePt t="58482" x="2830513" y="2990850"/>
          <p14:tracePt t="58483" x="2790825" y="2990850"/>
          <p14:tracePt t="58491" x="2751138" y="2990850"/>
          <p14:tracePt t="58498" x="2701925" y="2990850"/>
          <p14:tracePt t="58505" x="2662238" y="2982913"/>
          <p14:tracePt t="58513" x="2590800" y="2967038"/>
          <p14:tracePt t="58520" x="2543175" y="2959100"/>
          <p14:tracePt t="58527" x="2487613" y="2959100"/>
          <p14:tracePt t="58535" x="2400300" y="2943225"/>
          <p14:tracePt t="58542" x="2335213" y="2935288"/>
          <p14:tracePt t="58550" x="2271713" y="2919413"/>
          <p14:tracePt t="58558" x="2192338" y="2909888"/>
          <p14:tracePt t="58565" x="2128838" y="2901950"/>
          <p14:tracePt t="58572" x="2081213" y="2894013"/>
          <p14:tracePt t="58588" x="1992313" y="2886075"/>
          <p14:tracePt t="58595" x="1952625" y="2886075"/>
          <p14:tracePt t="58603" x="1920875" y="2878138"/>
          <p14:tracePt t="58617" x="1897063" y="2878138"/>
          <p14:tracePt t="58618" x="1889125" y="2878138"/>
          <p14:tracePt t="58633" x="1881188" y="2878138"/>
          <p14:tracePt t="58805" x="1889125" y="2878138"/>
          <p14:tracePt t="58813" x="1912938" y="2878138"/>
          <p14:tracePt t="58827" x="1920875" y="2878138"/>
          <p14:tracePt t="58828" x="1936750" y="2878138"/>
          <p14:tracePt t="58835" x="1952625" y="2878138"/>
          <p14:tracePt t="58842" x="1968500" y="2878138"/>
          <p14:tracePt t="58850" x="1984375" y="2878138"/>
          <p14:tracePt t="58866" x="2008188" y="2878138"/>
          <p14:tracePt t="58866" x="2089150" y="2878138"/>
          <p14:tracePt t="58872" x="2152650" y="2894013"/>
          <p14:tracePt t="58880" x="2192338" y="2894013"/>
          <p14:tracePt t="58895" x="2239963" y="2901950"/>
          <p14:tracePt t="58896" x="2287588" y="2909888"/>
          <p14:tracePt t="58906" x="2351088" y="2919413"/>
          <p14:tracePt t="58910" x="2392363" y="2919413"/>
          <p14:tracePt t="58917" x="2447925" y="2927350"/>
          <p14:tracePt t="58925" x="2503488" y="2927350"/>
          <p14:tracePt t="58932" x="2535238" y="2935288"/>
          <p14:tracePt t="58947" x="2559050" y="2935288"/>
          <p14:tracePt t="58948" x="2574925" y="2935288"/>
          <p14:tracePt t="58955" x="2598738" y="2943225"/>
          <p14:tracePt t="58962" x="2614613" y="2943225"/>
          <p14:tracePt t="58970" x="2622550" y="2943225"/>
          <p14:tracePt t="58985" x="2646363" y="2943225"/>
          <p14:tracePt t="58992" x="2662238" y="2943225"/>
          <p14:tracePt t="59008" x="2693988" y="2943225"/>
          <p14:tracePt t="59009" x="2733675" y="2943225"/>
          <p14:tracePt t="59015" x="2782888" y="2943225"/>
          <p14:tracePt t="59023" x="2806700" y="2943225"/>
          <p14:tracePt t="59030" x="2846388" y="2943225"/>
          <p14:tracePt t="59039" x="2894013" y="2943225"/>
          <p14:tracePt t="59053" x="2965450" y="2943225"/>
          <p14:tracePt t="59060" x="3021013" y="2943225"/>
          <p14:tracePt t="59067" x="3052763" y="2943225"/>
          <p14:tracePt t="59075" x="3100388" y="2943225"/>
          <p14:tracePt t="59083" x="3165475" y="2943225"/>
          <p14:tracePt t="59098" x="3332163" y="2943225"/>
          <p14:tracePt t="59105" x="3395663" y="2951163"/>
          <p14:tracePt t="59113" x="3419475" y="2951163"/>
          <p14:tracePt t="59120" x="3451225" y="2951163"/>
          <p14:tracePt t="59128" x="3508375" y="2959100"/>
          <p14:tracePt t="59142" x="3556000" y="2959100"/>
          <p14:tracePt t="59150" x="3627438" y="2959100"/>
          <p14:tracePt t="59153" x="3706813" y="2951163"/>
          <p14:tracePt t="59158" x="3778250" y="2951163"/>
          <p14:tracePt t="59172" x="3817938" y="2951163"/>
          <p14:tracePt t="59174" x="3898900" y="2951163"/>
          <p14:tracePt t="59180" x="3978275" y="2951163"/>
          <p14:tracePt t="59191" x="4073525" y="2951163"/>
          <p14:tracePt t="59196" x="4192588" y="2951163"/>
          <p14:tracePt t="59226" x="4519613" y="2951163"/>
          <p14:tracePt t="59226" x="4624388" y="2951163"/>
          <p14:tracePt t="59242" x="4862513" y="2951163"/>
          <p14:tracePt t="59247" x="4951413" y="2951163"/>
          <p14:tracePt t="59262" x="5014913" y="2951163"/>
          <p14:tracePt t="59265" x="5054600" y="2951163"/>
          <p14:tracePt t="59279" x="5133975" y="2951163"/>
          <p14:tracePt t="59285" x="5165725" y="2951163"/>
          <p14:tracePt t="59292" x="5189538" y="2951163"/>
          <p14:tracePt t="59301" x="5205413" y="2951163"/>
          <p14:tracePt t="59315" x="5237163" y="2959100"/>
          <p14:tracePt t="59330" x="5260975" y="2959100"/>
          <p14:tracePt t="59331" x="5276850" y="2959100"/>
          <p14:tracePt t="59340" x="5300663" y="2959100"/>
          <p14:tracePt t="59345" x="5318125" y="2959100"/>
          <p14:tracePt t="59353" x="5341938" y="2959100"/>
          <p14:tracePt t="59360" x="5357813" y="2959100"/>
          <p14:tracePt t="59368" x="5365750" y="2959100"/>
          <p14:tracePt t="59383" x="5397500" y="2959100"/>
          <p14:tracePt t="59390" x="5421313" y="2959100"/>
          <p14:tracePt t="59397" x="5445125" y="2959100"/>
          <p14:tracePt t="59405" x="5468938" y="2967038"/>
          <p14:tracePt t="59437" x="5492750" y="2967038"/>
          <p14:tracePt t="59450" x="5548313" y="2967038"/>
          <p14:tracePt t="59452" x="5595938" y="2967038"/>
          <p14:tracePt t="59466" x="5659438" y="2967038"/>
          <p14:tracePt t="59473" x="5684838" y="2967038"/>
          <p14:tracePt t="59480" x="5700713" y="2967038"/>
          <p14:tracePt t="59488" x="5716588" y="2967038"/>
          <p14:tracePt t="59503" x="5764213" y="2967038"/>
          <p14:tracePt t="59510" x="5788025" y="2967038"/>
          <p14:tracePt t="59518" x="5811838" y="2967038"/>
          <p14:tracePt t="59525" x="5827713" y="2967038"/>
          <p14:tracePt t="59548" x="5851525" y="2967038"/>
          <p14:tracePt t="59555" x="5883275" y="2967038"/>
          <p14:tracePt t="59556" x="5907088" y="2967038"/>
          <p14:tracePt t="59563" x="5954713" y="2967038"/>
          <p14:tracePt t="59571" x="5970588" y="2967038"/>
          <p14:tracePt t="59578" x="5994400" y="2967038"/>
          <p14:tracePt t="59593" x="6051550" y="2967038"/>
          <p14:tracePt t="59608" x="6122988" y="2967038"/>
          <p14:tracePt t="59615" x="6154738" y="2967038"/>
          <p14:tracePt t="59622" x="6186488" y="2967038"/>
          <p14:tracePt t="59630" x="6210300" y="2967038"/>
          <p14:tracePt t="59639" x="6234113" y="2967038"/>
          <p14:tracePt t="59645" x="6249988" y="2967038"/>
          <p14:tracePt t="59661" x="6265863" y="2967038"/>
          <p14:tracePt t="59661" x="6281738" y="2967038"/>
          <p14:tracePt t="59667" x="6305550" y="2974975"/>
          <p14:tracePt t="59675" x="6313488" y="2974975"/>
          <p14:tracePt t="59683" x="6321425" y="2974975"/>
          <p14:tracePt t="59713" x="6353175" y="2982913"/>
          <p14:tracePt t="59728" x="6369050" y="2982913"/>
          <p14:tracePt t="59730" x="6384925" y="2990850"/>
          <p14:tracePt t="59735" x="6392863" y="2990850"/>
          <p14:tracePt t="59743" x="6402388" y="2990850"/>
          <p14:tracePt t="59750" x="6410325" y="2990850"/>
          <p14:tracePt t="59765" x="6418263" y="2990850"/>
          <p14:tracePt t="59780" x="6434138" y="2990850"/>
          <p14:tracePt t="59795" x="6442075" y="2990850"/>
          <p14:tracePt t="59818" x="6457950" y="2990850"/>
          <p14:tracePt t="59841" x="6465888" y="2990850"/>
          <p14:tracePt t="59843" x="6473825" y="2990850"/>
          <p14:tracePt t="59848" x="6481763" y="2990850"/>
          <p14:tracePt t="59855" x="6489700" y="2990850"/>
          <p14:tracePt t="59871" x="6497638" y="2990850"/>
          <p14:tracePt t="59885" x="6505575" y="2990850"/>
          <p14:tracePt t="59907" x="6513513" y="2990850"/>
          <p14:tracePt t="59908" x="6521450" y="2990850"/>
          <p14:tracePt t="60740" x="6521450" y="2998788"/>
          <p14:tracePt t="60755" x="6513513" y="3006725"/>
          <p14:tracePt t="60771" x="6481763" y="3022600"/>
          <p14:tracePt t="60777" x="6473825" y="3022600"/>
          <p14:tracePt t="60787" x="6450013" y="3022600"/>
          <p14:tracePt t="60793" x="6434138" y="3022600"/>
          <p14:tracePt t="60815" x="6384925" y="3006725"/>
          <p14:tracePt t="60818" x="0" y="0"/>
        </p14:tracePtLst>
        <p14:tracePtLst>
          <p14:tracePt t="61399" x="5326063" y="2854325"/>
          <p14:tracePt t="61401" x="5310188" y="2854325"/>
          <p14:tracePt t="61408" x="5292725" y="2846388"/>
          <p14:tracePt t="61415" x="5276850" y="2846388"/>
          <p14:tracePt t="61445" x="5253038" y="2846388"/>
          <p14:tracePt t="61446" x="5237163" y="2846388"/>
          <p14:tracePt t="61447" x="5229225" y="2846388"/>
          <p14:tracePt t="61460" x="5205413" y="2830513"/>
          <p14:tracePt t="61468" x="5181600" y="2822575"/>
          <p14:tracePt t="61491" x="5173663" y="2822575"/>
          <p14:tracePt t="61506" x="5165725" y="2822575"/>
          <p14:tracePt t="61507" x="5149850" y="2814638"/>
          <p14:tracePt t="61508" x="5126038" y="2806700"/>
          <p14:tracePt t="61520" x="5094288" y="2806700"/>
          <p14:tracePt t="61529" x="5086350" y="2806700"/>
          <p14:tracePt t="61550" x="5078413" y="2806700"/>
          <p14:tracePt t="61557" x="5070475" y="2806700"/>
          <p14:tracePt t="61730" x="5086350" y="2806700"/>
          <p14:tracePt t="61738" x="5102225" y="2806700"/>
          <p14:tracePt t="61745" x="5110163" y="2806700"/>
          <p14:tracePt t="61767" x="5126038" y="2806700"/>
          <p14:tracePt t="61783" x="5141913" y="2806700"/>
          <p14:tracePt t="61784" x="5229225" y="2814638"/>
          <p14:tracePt t="61798" x="5292725" y="2830513"/>
          <p14:tracePt t="61806" x="5310188" y="2838450"/>
          <p14:tracePt t="61812" x="5349875" y="2838450"/>
          <p14:tracePt t="61821" x="5365750" y="2846388"/>
          <p14:tracePt t="61828" x="5389563" y="2854325"/>
          <p14:tracePt t="61836" x="5413375" y="2862263"/>
          <p14:tracePt t="61842" x="5445125" y="2870200"/>
          <p14:tracePt t="61852" x="5468938" y="2870200"/>
          <p14:tracePt t="61860" x="5492750" y="2870200"/>
          <p14:tracePt t="61865" x="5516563" y="2870200"/>
          <p14:tracePt t="61880" x="5572125" y="2878138"/>
          <p14:tracePt t="61888" x="5603875" y="2878138"/>
          <p14:tracePt t="61895" x="5627688" y="2878138"/>
          <p14:tracePt t="61903" x="5651500" y="2878138"/>
          <p14:tracePt t="61918" x="5667375" y="2886075"/>
          <p14:tracePt t="61919" x="5700713" y="2886075"/>
          <p14:tracePt t="61925" x="5724525" y="2886075"/>
          <p14:tracePt t="61933" x="5748338" y="2886075"/>
          <p14:tracePt t="61948" x="5788025" y="2886075"/>
          <p14:tracePt t="61955" x="5803900" y="2886075"/>
          <p14:tracePt t="61963" x="5819775" y="2886075"/>
          <p14:tracePt t="61970" x="5843588" y="2886075"/>
          <p14:tracePt t="61977" x="5851525" y="2886075"/>
          <p14:tracePt t="61986" x="5867400" y="2886075"/>
          <p14:tracePt t="62001" x="5899150" y="2886075"/>
          <p14:tracePt t="62007" x="5907088" y="2886075"/>
          <p14:tracePt t="62015" x="5930900" y="2886075"/>
          <p14:tracePt t="62023" x="5946775" y="2886075"/>
          <p14:tracePt t="62039" x="5962650" y="2886075"/>
          <p14:tracePt t="62045" x="5978525" y="2886075"/>
          <p14:tracePt t="62060" x="6010275" y="2886075"/>
          <p14:tracePt t="62062" x="6043613" y="2886075"/>
          <p14:tracePt t="62067" x="6059488" y="2886075"/>
          <p14:tracePt t="62075" x="6091238" y="2878138"/>
          <p14:tracePt t="62083" x="6115050" y="2870200"/>
          <p14:tracePt t="62090" x="6122988" y="2862263"/>
          <p14:tracePt t="62105" x="6146800" y="2854325"/>
          <p14:tracePt t="62107" x="6162675" y="2854325"/>
          <p14:tracePt t="62113" x="6178550" y="2846388"/>
          <p14:tracePt t="62121" x="6186488" y="2838450"/>
          <p14:tracePt t="62127" x="6194425" y="2838450"/>
          <p14:tracePt t="62150" x="6202363" y="2838450"/>
          <p14:tracePt t="62157" x="6202363" y="2830513"/>
          <p14:tracePt t="62158" x="6210300" y="2830513"/>
          <p14:tracePt t="62165" x="6218238" y="2830513"/>
          <p14:tracePt t="62173" x="6218238" y="2822575"/>
          <p14:tracePt t="62180" x="6218238" y="2814638"/>
          <p14:tracePt t="62188" x="6226175" y="2814638"/>
          <p14:tracePt t="62195" x="6242050" y="2806700"/>
          <p14:tracePt t="62210" x="6249988" y="2798763"/>
          <p14:tracePt t="62211" x="6265863" y="2782888"/>
          <p14:tracePt t="62218" x="6289675" y="2774950"/>
          <p14:tracePt t="62225" x="6297613" y="2767013"/>
          <p14:tracePt t="62233" x="6305550" y="2759075"/>
          <p14:tracePt t="62240" x="6321425" y="2759075"/>
          <p14:tracePt t="62248" x="6337300" y="2751138"/>
          <p14:tracePt t="62278" x="6353175" y="2743200"/>
          <p14:tracePt t="62279" x="6353175" y="2735263"/>
          <p14:tracePt t="62293" x="6361113" y="2735263"/>
          <p14:tracePt t="62383" x="6361113" y="2727325"/>
          <p14:tracePt t="62390" x="6369050" y="2727325"/>
          <p14:tracePt t="62398" x="6369050" y="2719388"/>
          <p14:tracePt t="62420" x="6369050" y="2711450"/>
          <p14:tracePt t="62436" x="6369050" y="2695575"/>
          <p14:tracePt t="62443" x="6369050" y="2679700"/>
          <p14:tracePt t="62450" x="6369050" y="2663825"/>
          <p14:tracePt t="62457" x="6369050" y="2647950"/>
          <p14:tracePt t="62465" x="6369050" y="2640013"/>
          <p14:tracePt t="62473" x="6369050" y="2624138"/>
          <p14:tracePt t="62480" x="6361113" y="2608263"/>
          <p14:tracePt t="62488" x="6353175" y="2592388"/>
          <p14:tracePt t="62502" x="6337300" y="2576513"/>
          <p14:tracePt t="62504" x="6321425" y="2559050"/>
          <p14:tracePt t="62510" x="6273800" y="2535238"/>
          <p14:tracePt t="62518" x="6218238" y="2527300"/>
          <p14:tracePt t="62525" x="6162675" y="2511425"/>
          <p14:tracePt t="62533" x="6107113" y="2503488"/>
          <p14:tracePt t="62540" x="6051550" y="2487613"/>
          <p14:tracePt t="62555" x="5994400" y="2479675"/>
          <p14:tracePt t="62556" x="5946775" y="2479675"/>
          <p14:tracePt t="62563" x="5883275" y="2471738"/>
          <p14:tracePt t="62572" x="5819775" y="2471738"/>
          <p14:tracePt t="62577" x="5764213" y="2471738"/>
          <p14:tracePt t="62585" x="5708650" y="2471738"/>
          <p14:tracePt t="62593" x="5667375" y="2471738"/>
          <p14:tracePt t="62607" x="5635625" y="2471738"/>
          <p14:tracePt t="62608" x="5595938" y="2471738"/>
          <p14:tracePt t="62615" x="5564188" y="2471738"/>
          <p14:tracePt t="62622" x="5540375" y="2471738"/>
          <p14:tracePt t="62630" x="5524500" y="2471738"/>
          <p14:tracePt t="62638" x="5508625" y="2471738"/>
          <p14:tracePt t="62645" x="5484813" y="2471738"/>
          <p14:tracePt t="62660" x="5476875" y="2471738"/>
          <p14:tracePt t="62660" x="5445125" y="2479675"/>
          <p14:tracePt t="62668" x="5421313" y="2487613"/>
          <p14:tracePt t="62675" x="5405438" y="2487613"/>
          <p14:tracePt t="62683" x="5389563" y="2495550"/>
          <p14:tracePt t="62690" x="5373688" y="2495550"/>
          <p14:tracePt t="62698" x="5365750" y="2495550"/>
          <p14:tracePt t="62713" x="5349875" y="2503488"/>
          <p14:tracePt t="62723" x="5334000" y="2503488"/>
          <p14:tracePt t="62728" x="5326063" y="2511425"/>
          <p14:tracePt t="62736" x="5318125" y="2511425"/>
          <p14:tracePt t="62750" x="5310188" y="2519363"/>
          <p14:tracePt t="62757" x="5300663" y="2519363"/>
          <p14:tracePt t="62765" x="5292725" y="2519363"/>
          <p14:tracePt t="62772" x="5292725" y="2527300"/>
          <p14:tracePt t="62780" x="5284788" y="2527300"/>
          <p14:tracePt t="62789" x="5284788" y="2535238"/>
          <p14:tracePt t="62794" x="5276850" y="2535238"/>
          <p14:tracePt t="62802" x="5276850" y="2543175"/>
          <p14:tracePt t="62819" x="5260975" y="2551113"/>
          <p14:tracePt t="62825" x="5253038" y="2551113"/>
          <p14:tracePt t="62833" x="5253038" y="2559050"/>
          <p14:tracePt t="62840" x="5245100" y="2559050"/>
          <p14:tracePt t="62848" x="5237163" y="2576513"/>
          <p14:tracePt t="62877" x="5237163" y="2584450"/>
          <p14:tracePt t="62886" x="5229225" y="2600325"/>
          <p14:tracePt t="62887" x="5229225" y="2616200"/>
          <p14:tracePt t="62904" x="5221288" y="2624138"/>
          <p14:tracePt t="62923" x="5221288" y="2632075"/>
          <p14:tracePt t="62938" x="5221288" y="2647950"/>
          <p14:tracePt t="62945" x="5221288" y="2663825"/>
          <p14:tracePt t="62961" x="5221288" y="2671763"/>
          <p14:tracePt t="62975" x="5229225" y="2679700"/>
          <p14:tracePt t="62990" x="5245100" y="2695575"/>
          <p14:tracePt t="63005" x="5253038" y="2695575"/>
          <p14:tracePt t="63013" x="5253038" y="2703513"/>
          <p14:tracePt t="63027" x="5260975" y="2703513"/>
          <p14:tracePt t="63050" x="5268913" y="2703513"/>
          <p14:tracePt t="63081" x="5276850" y="2703513"/>
          <p14:tracePt t="63268" x="5292725" y="2703513"/>
          <p14:tracePt t="63275" x="5318125" y="2703513"/>
          <p14:tracePt t="63283" x="5334000" y="2695575"/>
          <p14:tracePt t="63290" x="5365750" y="2687638"/>
          <p14:tracePt t="63305" x="5413375" y="2679700"/>
          <p14:tracePt t="63306" x="5468938" y="2663825"/>
          <p14:tracePt t="63320" x="5548313" y="2632075"/>
          <p14:tracePt t="63327" x="5627688" y="2592388"/>
          <p14:tracePt t="63328" x="5724525" y="2535238"/>
          <p14:tracePt t="63336" x="5827713" y="2479675"/>
          <p14:tracePt t="63342" x="5899150" y="2432050"/>
          <p14:tracePt t="63350" x="5986463" y="2376488"/>
          <p14:tracePt t="63357" x="6075363" y="2312988"/>
          <p14:tracePt t="63380" x="6130925" y="2265363"/>
          <p14:tracePt t="63389" x="6186488" y="2200275"/>
          <p14:tracePt t="63389" x="6202363" y="2176463"/>
          <p14:tracePt t="63395" x="6210300" y="2160588"/>
          <p14:tracePt t="63403" x="6218238" y="2152650"/>
          <p14:tracePt t="63418" x="6218238" y="2144713"/>
          <p14:tracePt t="63432" x="6218238" y="2136775"/>
          <p14:tracePt t="63448" x="6226175" y="2136775"/>
          <p14:tracePt t="63449" x="6226175" y="2128838"/>
          <p14:tracePt t="63770" x="6218238" y="2128838"/>
          <p14:tracePt t="63822" x="6210300" y="2128838"/>
          <p14:tracePt t="63920" x="6218238" y="2120900"/>
          <p14:tracePt t="63927" x="6226175" y="2112963"/>
          <p14:tracePt t="63935" x="6234113" y="2112963"/>
          <p14:tracePt t="63943" x="6242050" y="2105025"/>
          <p14:tracePt t="63951" x="6257925" y="2105025"/>
          <p14:tracePt t="63957" x="6265863" y="2105025"/>
          <p14:tracePt t="63965" x="6281738" y="2105025"/>
          <p14:tracePt t="63980" x="6289675" y="2105025"/>
          <p14:tracePt t="63988" x="6297613" y="2097088"/>
          <p14:tracePt t="63995" x="6313488" y="2097088"/>
          <p14:tracePt t="64004" x="6321425" y="2089150"/>
          <p14:tracePt t="64010" x="6337300" y="2089150"/>
          <p14:tracePt t="64018" x="6353175" y="2081213"/>
          <p14:tracePt t="64034" x="6384925" y="2065338"/>
          <p14:tracePt t="64048" x="6426200" y="2065338"/>
          <p14:tracePt t="64055" x="6442075" y="2057400"/>
          <p14:tracePt t="64062" x="6457950" y="2057400"/>
          <p14:tracePt t="64071" x="6481763" y="2057400"/>
          <p14:tracePt t="64077" x="6505575" y="2057400"/>
          <p14:tracePt t="64085" x="6521450" y="2057400"/>
          <p14:tracePt t="64101" x="6592888" y="2057400"/>
          <p14:tracePt t="64109" x="6640513" y="2057400"/>
          <p14:tracePt t="64115" x="6664325" y="2057400"/>
          <p14:tracePt t="64122" x="6688138" y="2057400"/>
          <p14:tracePt t="64138" x="6735763" y="2057400"/>
          <p14:tracePt t="64140" x="6743700" y="2057400"/>
          <p14:tracePt t="64147" x="6777038" y="2057400"/>
          <p14:tracePt t="64156" x="6792913" y="2057400"/>
          <p14:tracePt t="64168" x="6840538" y="2057400"/>
          <p14:tracePt t="64175" x="6872288" y="2057400"/>
          <p14:tracePt t="64182" x="6896100" y="2057400"/>
          <p14:tracePt t="64190" x="6919913" y="2057400"/>
          <p14:tracePt t="64197" x="6935788" y="2057400"/>
          <p14:tracePt t="64221" x="6983413" y="2057400"/>
          <p14:tracePt t="64222" x="6991350" y="2057400"/>
          <p14:tracePt t="64228" x="7023100" y="2057400"/>
          <p14:tracePt t="64235" x="7038975" y="2057400"/>
          <p14:tracePt t="64243" x="7062788" y="2057400"/>
          <p14:tracePt t="64251" x="7078663" y="2057400"/>
          <p14:tracePt t="64257" x="7094538" y="2057400"/>
          <p14:tracePt t="64273" x="7118350" y="2065338"/>
          <p14:tracePt t="64273" x="7143750" y="2065338"/>
          <p14:tracePt t="64280" x="7167563" y="2073275"/>
          <p14:tracePt t="64288" x="7183438" y="2073275"/>
          <p14:tracePt t="64295" x="7207250" y="2073275"/>
          <p14:tracePt t="64303" x="7231063" y="2081213"/>
          <p14:tracePt t="64310" x="7254875" y="2081213"/>
          <p14:tracePt t="64325" x="7286625" y="2081213"/>
          <p14:tracePt t="64326" x="7318375" y="2081213"/>
          <p14:tracePt t="64333" x="7373938" y="2081213"/>
          <p14:tracePt t="64340" x="7405688" y="2081213"/>
          <p14:tracePt t="64348" x="7445375" y="2081213"/>
          <p14:tracePt t="64355" x="7469188" y="2081213"/>
          <p14:tracePt t="64371" x="7510463" y="2081213"/>
          <p14:tracePt t="64378" x="7542213" y="2081213"/>
          <p14:tracePt t="64378" x="7589838" y="2081213"/>
          <p14:tracePt t="64385" x="7621588" y="2081213"/>
          <p14:tracePt t="64392" x="7645400" y="2081213"/>
          <p14:tracePt t="64401" x="7661275" y="2081213"/>
          <p14:tracePt t="64407" x="7693025" y="2081213"/>
          <p14:tracePt t="64422" x="7716838" y="2081213"/>
          <p14:tracePt t="64430" x="7740650" y="2081213"/>
          <p14:tracePt t="64431" x="7756525" y="2081213"/>
          <p14:tracePt t="64445" x="7780338" y="2073275"/>
          <p14:tracePt t="64445" x="7788275" y="2073275"/>
          <p14:tracePt t="64453" x="7804150" y="2073275"/>
          <p14:tracePt t="64460" x="7812088" y="2073275"/>
          <p14:tracePt t="64467" x="7820025" y="2073275"/>
          <p14:tracePt t="64484" x="7835900" y="2073275"/>
          <p14:tracePt t="64505" x="7843838" y="2073275"/>
          <p14:tracePt t="64535" x="7851775" y="2073275"/>
          <p14:tracePt t="64543" x="7859713" y="2073275"/>
          <p14:tracePt t="64550" x="7869238" y="2073275"/>
          <p14:tracePt t="64558" x="7877175" y="2073275"/>
          <p14:tracePt t="64572" x="7893050" y="2073275"/>
          <p14:tracePt t="64580" x="7908925" y="2073275"/>
          <p14:tracePt t="64588" x="7924800" y="2073275"/>
          <p14:tracePt t="64604" x="7948613" y="2073275"/>
          <p14:tracePt t="64609" x="7964488" y="2073275"/>
          <p14:tracePt t="64617" x="7980363" y="2081213"/>
          <p14:tracePt t="64625" x="7996238" y="2081213"/>
          <p14:tracePt t="64632" x="8012113" y="2081213"/>
          <p14:tracePt t="64641" x="8027988" y="2089150"/>
          <p14:tracePt t="64649" x="8043863" y="2089150"/>
          <p14:tracePt t="64655" x="8067675" y="2097088"/>
          <p14:tracePt t="64813" x="8059738" y="2097088"/>
          <p14:tracePt t="64820" x="8035925" y="2105025"/>
          <p14:tracePt t="64829" x="8004175" y="2105025"/>
          <p14:tracePt t="64835" x="7980363" y="2112963"/>
          <p14:tracePt t="64843" x="7924800" y="2112963"/>
          <p14:tracePt t="64850" x="7885113" y="2112963"/>
          <p14:tracePt t="64857" x="7820025" y="2112963"/>
          <p14:tracePt t="64866" x="7756525" y="2112963"/>
          <p14:tracePt t="64886" x="7629525" y="2112963"/>
          <p14:tracePt t="64888" x="7550150" y="2112963"/>
          <p14:tracePt t="64895" x="7510463" y="2112963"/>
          <p14:tracePt t="64904" x="7437438" y="2112963"/>
          <p14:tracePt t="64910" x="7358063" y="2112963"/>
          <p14:tracePt t="64918" x="7278688" y="2112963"/>
          <p14:tracePt t="64934" x="7118350" y="2112963"/>
          <p14:tracePt t="64941" x="7046913" y="2112963"/>
          <p14:tracePt t="64948" x="6999288" y="2112963"/>
          <p14:tracePt t="64955" x="6943725" y="2112963"/>
          <p14:tracePt t="64970" x="6896100" y="2112963"/>
          <p14:tracePt t="64979" x="6824663" y="2112963"/>
          <p14:tracePt t="65000" x="6800850" y="2112963"/>
          <p14:tracePt t="65001" x="6792913" y="2112963"/>
          <p14:tracePt t="65002" x="6769100" y="2112963"/>
          <p14:tracePt t="65007" x="6759575" y="2120900"/>
          <p14:tracePt t="65015" x="6743700" y="2120900"/>
          <p14:tracePt t="65023" x="6727825" y="2120900"/>
          <p14:tracePt t="65044" x="6711950" y="2120900"/>
          <p14:tracePt t="65053" x="6696075" y="2120900"/>
          <p14:tracePt t="65054" x="6688138" y="2128838"/>
          <p14:tracePt t="65055" x="6672263" y="2128838"/>
          <p14:tracePt t="65060" x="6640513" y="2144713"/>
          <p14:tracePt t="65067" x="6624638" y="2144713"/>
          <p14:tracePt t="65075" x="6600825" y="2144713"/>
          <p14:tracePt t="65083" x="6577013" y="2144713"/>
          <p14:tracePt t="65101" x="6561138" y="2144713"/>
          <p14:tracePt t="65107" x="6537325" y="2144713"/>
          <p14:tracePt t="65113" x="6505575" y="2144713"/>
          <p14:tracePt t="65113" x="6481763" y="2144713"/>
          <p14:tracePt t="65121" x="6465888" y="2144713"/>
          <p14:tracePt t="65127" x="6450013" y="2144713"/>
          <p14:tracePt t="65142" x="6410325" y="2144713"/>
          <p14:tracePt t="65143" x="6384925" y="2144713"/>
          <p14:tracePt t="65150" x="6361113" y="2144713"/>
          <p14:tracePt t="65158" x="6345238" y="2144713"/>
          <p14:tracePt t="65165" x="6329363" y="2144713"/>
          <p14:tracePt t="65173" x="6321425" y="2144713"/>
          <p14:tracePt t="65180" x="6313488" y="2144713"/>
          <p14:tracePt t="65345" x="6329363" y="2144713"/>
          <p14:tracePt t="65353" x="6353175" y="2144713"/>
          <p14:tracePt t="65375" x="6392863" y="2144713"/>
          <p14:tracePt t="65390" x="6434138" y="2144713"/>
          <p14:tracePt t="65390" x="6513513" y="2144713"/>
          <p14:tracePt t="65392" x="6545263" y="2144713"/>
          <p14:tracePt t="65405" x="6656388" y="2144713"/>
          <p14:tracePt t="65420" x="6696075" y="2144713"/>
          <p14:tracePt t="65436" x="6792913" y="2144713"/>
          <p14:tracePt t="65437" x="6816725" y="2144713"/>
          <p14:tracePt t="65443" x="6848475" y="2144713"/>
          <p14:tracePt t="65450" x="6864350" y="2144713"/>
          <p14:tracePt t="65457" x="6880225" y="2144713"/>
          <p14:tracePt t="65465" x="6896100" y="2144713"/>
          <p14:tracePt t="65487" x="6927850" y="2144713"/>
          <p14:tracePt t="65488" x="6975475" y="2136775"/>
          <p14:tracePt t="65495" x="6999288" y="2136775"/>
          <p14:tracePt t="65503" x="7015163" y="2136775"/>
          <p14:tracePt t="65510" x="7031038" y="2136775"/>
          <p14:tracePt t="65525" x="7038975" y="2128838"/>
          <p14:tracePt t="65533" x="7070725" y="2128838"/>
          <p14:tracePt t="65555" x="7094538" y="2128838"/>
          <p14:tracePt t="65556" x="7110413" y="2128838"/>
          <p14:tracePt t="65563" x="7118350" y="2128838"/>
          <p14:tracePt t="65570" x="7135813" y="2128838"/>
          <p14:tracePt t="65585" x="7143750" y="2128838"/>
          <p14:tracePt t="65607" x="7207250" y="2128838"/>
          <p14:tracePt t="65608" x="7239000" y="2128838"/>
          <p14:tracePt t="65609" x="7270750" y="2128838"/>
          <p14:tracePt t="65616" x="7310438" y="2128838"/>
          <p14:tracePt t="65623" x="7350125" y="2128838"/>
          <p14:tracePt t="65630" x="7381875" y="2128838"/>
          <p14:tracePt t="65637" x="7421563" y="2144713"/>
          <p14:tracePt t="65653" x="7461250" y="2152650"/>
          <p14:tracePt t="65669" x="7526338" y="2168525"/>
          <p14:tracePt t="65670" x="7558088" y="2168525"/>
          <p14:tracePt t="65675" x="7589838" y="2176463"/>
          <p14:tracePt t="65683" x="7613650" y="2176463"/>
          <p14:tracePt t="65690" x="7645400" y="2176463"/>
          <p14:tracePt t="65698" x="7669213" y="2176463"/>
          <p14:tracePt t="65705" x="7685088" y="2176463"/>
          <p14:tracePt t="65712" x="7708900" y="2176463"/>
          <p14:tracePt t="65720" x="7724775" y="2176463"/>
          <p14:tracePt t="65728" x="7748588" y="2184400"/>
          <p14:tracePt t="65736" x="7772400" y="2184400"/>
          <p14:tracePt t="65743" x="7796213" y="2184400"/>
          <p14:tracePt t="65757" x="7812088" y="2184400"/>
          <p14:tracePt t="65765" x="7827963" y="2184400"/>
          <p14:tracePt t="68670" x="7740650" y="2200275"/>
          <p14:tracePt t="68671" x="7661275" y="2200275"/>
          <p14:tracePt t="68675" x="7613650" y="2200275"/>
          <p14:tracePt t="68676" x="7589838" y="2200275"/>
          <p14:tracePt t="68684" x="7566025" y="2200275"/>
          <p14:tracePt t="68697" x="7534275" y="2208213"/>
          <p14:tracePt t="68699" x="7502525" y="2208213"/>
          <p14:tracePt t="68705" x="7469188" y="2208213"/>
          <p14:tracePt t="68720" x="7429500" y="2216150"/>
          <p14:tracePt t="68721" x="7389813" y="2216150"/>
          <p14:tracePt t="68727" x="7350125" y="2216150"/>
          <p14:tracePt t="68735" x="7310438" y="2216150"/>
          <p14:tracePt t="68751" x="7215188" y="2208213"/>
          <p14:tracePt t="68766" x="7175500" y="2200275"/>
          <p14:tracePt t="68767" x="7118350" y="2192338"/>
          <p14:tracePt t="68773" x="7070725" y="2176463"/>
          <p14:tracePt t="68781" x="7023100" y="2168525"/>
          <p14:tracePt t="68788" x="6991350" y="2152650"/>
          <p14:tracePt t="68795" x="6943725" y="2136775"/>
          <p14:tracePt t="68803" x="6911975" y="2128838"/>
          <p14:tracePt t="68817" x="6872288" y="2105025"/>
          <p14:tracePt t="68818" x="6848475" y="2097088"/>
          <p14:tracePt t="68825" x="6816725" y="2089150"/>
          <p14:tracePt t="68833" x="6777038" y="2089150"/>
          <p14:tracePt t="68840" x="6759575" y="2081213"/>
          <p14:tracePt t="68855" x="6743700" y="2073275"/>
          <p14:tracePt t="68863" x="6711950" y="2065338"/>
          <p14:tracePt t="68878" x="6704013" y="2065338"/>
          <p14:tracePt t="69073" x="6696075" y="2065338"/>
          <p14:tracePt t="69102" x="6688138" y="2065338"/>
          <p14:tracePt t="69118" x="6680200" y="2065338"/>
          <p14:tracePt t="69163" x="6672263" y="2065338"/>
          <p14:tracePt t="69170" x="6664325" y="2065338"/>
          <p14:tracePt t="69185" x="6656388" y="2065338"/>
          <p14:tracePt t="69200" x="6648450" y="2065338"/>
          <p14:tracePt t="69207" x="6640513" y="2073275"/>
          <p14:tracePt t="69215" x="6632575" y="2073275"/>
          <p14:tracePt t="69252" x="6624638" y="2073275"/>
          <p14:tracePt t="69268" x="6616700" y="2073275"/>
          <p14:tracePt t="69305" x="6616700" y="2081213"/>
          <p14:tracePt t="69343" x="6608763" y="2081213"/>
          <p14:tracePt t="70918" x="0" y="0"/>
        </p14:tracePtLst>
        <p14:tracePtLst>
          <p14:tracePt t="71476" x="6210300" y="1849438"/>
          <p14:tracePt t="71496" x="6210300" y="1841500"/>
          <p14:tracePt t="71548" x="6210300" y="1833563"/>
          <p14:tracePt t="71555" x="6218238" y="1833563"/>
          <p14:tracePt t="71585" x="6226175" y="1825625"/>
          <p14:tracePt t="71594" x="6242050" y="1809750"/>
          <p14:tracePt t="71607" x="6249988" y="1793875"/>
          <p14:tracePt t="71615" x="6257925" y="1778000"/>
          <p14:tracePt t="71631" x="6281738" y="1754188"/>
          <p14:tracePt t="71645" x="6313488" y="1730375"/>
          <p14:tracePt t="71661" x="6329363" y="1706563"/>
          <p14:tracePt t="71662" x="6353175" y="1698625"/>
          <p14:tracePt t="71668" x="6384925" y="1674813"/>
          <p14:tracePt t="71682" x="6392863" y="1666875"/>
          <p14:tracePt t="71684" x="6410325" y="1666875"/>
          <p14:tracePt t="71705" x="6418263" y="1666875"/>
          <p14:tracePt t="71713" x="6434138" y="1658938"/>
          <p14:tracePt t="71715" x="6442075" y="1658938"/>
          <p14:tracePt t="71720" x="6450013" y="1658938"/>
          <p14:tracePt t="71735" x="6457950" y="1658938"/>
          <p14:tracePt t="71751" x="6465888" y="1658938"/>
          <p14:tracePt t="71758" x="6473825" y="1658938"/>
          <p14:tracePt t="71765" x="6481763" y="1658938"/>
          <p14:tracePt t="71772" x="6497638" y="1658938"/>
          <p14:tracePt t="71780" x="6505575" y="1658938"/>
          <p14:tracePt t="71788" x="6513513" y="1658938"/>
          <p14:tracePt t="71811" x="6521450" y="1658938"/>
          <p14:tracePt t="71817" x="6545263" y="1658938"/>
          <p14:tracePt t="71818" x="6569075" y="1658938"/>
          <p14:tracePt t="71819" x="6592888" y="1658938"/>
          <p14:tracePt t="71825" x="6608763" y="1658938"/>
          <p14:tracePt t="71833" x="6624638" y="1658938"/>
          <p14:tracePt t="71840" x="6656388" y="1658938"/>
          <p14:tracePt t="71848" x="6672263" y="1658938"/>
          <p14:tracePt t="71855" x="6680200" y="1658938"/>
          <p14:tracePt t="71870" x="6696075" y="1658938"/>
          <p14:tracePt t="71878" x="6711950" y="1658938"/>
          <p14:tracePt t="71896" x="6735763" y="1658938"/>
          <p14:tracePt t="71908" x="6769100" y="1658938"/>
          <p14:tracePt t="71915" x="6792913" y="1666875"/>
          <p14:tracePt t="71923" x="6800850" y="1666875"/>
          <p14:tracePt t="71938" x="6824663" y="1674813"/>
          <p14:tracePt t="71940" x="6848475" y="1682750"/>
          <p14:tracePt t="71946" x="6872288" y="1690688"/>
          <p14:tracePt t="71953" x="6888163" y="1698625"/>
          <p14:tracePt t="71961" x="6904038" y="1706563"/>
          <p14:tracePt t="71967" x="6927850" y="1722438"/>
          <p14:tracePt t="71975" x="6943725" y="1730375"/>
          <p14:tracePt t="71990" x="6959600" y="1746250"/>
          <p14:tracePt t="71991" x="6967538" y="1746250"/>
          <p14:tracePt t="71999" x="6983413" y="1762125"/>
          <p14:tracePt t="72013" x="6999288" y="1770063"/>
          <p14:tracePt t="72028" x="6999288" y="1778000"/>
          <p14:tracePt t="72036" x="7015163" y="1801813"/>
          <p14:tracePt t="72050" x="7015163" y="1809750"/>
          <p14:tracePt t="72051" x="7023100" y="1817688"/>
          <p14:tracePt t="72058" x="7023100" y="1825625"/>
          <p14:tracePt t="72074" x="7031038" y="1833563"/>
          <p14:tracePt t="72095" x="7031038" y="1841500"/>
          <p14:tracePt t="72103" x="7031038" y="1849438"/>
          <p14:tracePt t="72117" x="7031038" y="1857375"/>
          <p14:tracePt t="72125" x="7031038" y="1865313"/>
          <p14:tracePt t="72148" x="7038975" y="1865313"/>
          <p14:tracePt t="72155" x="7038975" y="1873250"/>
          <p14:tracePt t="72203" x="7038975" y="1881188"/>
          <p14:tracePt t="72358" x="0" y="0"/>
        </p14:tracePtLst>
        <p14:tracePtLst>
          <p14:tracePt t="72870" x="7629525" y="1817688"/>
          <p14:tracePt t="72928" x="7637463" y="1817688"/>
          <p14:tracePt t="72944" x="7645400" y="1817688"/>
          <p14:tracePt t="72950" x="7653338" y="1809750"/>
          <p14:tracePt t="72958" x="7669213" y="1793875"/>
          <p14:tracePt t="72965" x="7677150" y="1785938"/>
          <p14:tracePt t="72973" x="7693025" y="1770063"/>
          <p14:tracePt t="72980" x="7708900" y="1762125"/>
          <p14:tracePt t="72988" x="7732713" y="1746250"/>
          <p14:tracePt t="72995" x="7748588" y="1738313"/>
          <p14:tracePt t="73002" x="7772400" y="1722438"/>
          <p14:tracePt t="73010" x="7804150" y="1706563"/>
          <p14:tracePt t="73025" x="7820025" y="1698625"/>
          <p14:tracePt t="73027" x="7843838" y="1682750"/>
          <p14:tracePt t="73048" x="7877175" y="1666875"/>
          <p14:tracePt t="73048" x="7893050" y="1666875"/>
          <p14:tracePt t="73055" x="7900988" y="1666875"/>
          <p14:tracePt t="73063" x="7908925" y="1666875"/>
          <p14:tracePt t="73070" x="7916863" y="1666875"/>
          <p14:tracePt t="73078" x="7924800" y="1666875"/>
          <p14:tracePt t="73100" x="7932738" y="1666875"/>
          <p14:tracePt t="73108" x="7940675" y="1666875"/>
          <p14:tracePt t="73115" x="7964488" y="1666875"/>
          <p14:tracePt t="73123" x="7988300" y="1666875"/>
          <p14:tracePt t="73138" x="8020050" y="1674813"/>
          <p14:tracePt t="73145" x="8051800" y="1674813"/>
          <p14:tracePt t="73160" x="8131175" y="1690688"/>
          <p14:tracePt t="73162" x="8154988" y="1690688"/>
          <p14:tracePt t="73168" x="8194675" y="1690688"/>
          <p14:tracePt t="73175" x="8202613" y="1690688"/>
          <p14:tracePt t="73183" x="8235950" y="1690688"/>
          <p14:tracePt t="73198" x="8259763" y="1690688"/>
          <p14:tracePt t="73206" x="8315325" y="1690688"/>
          <p14:tracePt t="73213" x="8339138" y="1690688"/>
          <p14:tracePt t="73220" x="8362950" y="1690688"/>
          <p14:tracePt t="73228" x="8370888" y="1690688"/>
          <p14:tracePt t="73235" x="8402638" y="1690688"/>
          <p14:tracePt t="73243" x="8426450" y="1690688"/>
          <p14:tracePt t="73258" x="8458200" y="1690688"/>
          <p14:tracePt t="73265" x="8474075" y="1690688"/>
          <p14:tracePt t="73272" x="8482013" y="1690688"/>
          <p14:tracePt t="73422" x="8482013" y="1698625"/>
          <p14:tracePt t="73430" x="8482013" y="1706563"/>
          <p14:tracePt t="73437" x="8482013" y="1714500"/>
          <p14:tracePt t="73452" x="8482013" y="1722438"/>
          <p14:tracePt t="73542" x="8482013" y="1730375"/>
          <p14:tracePt t="73550" x="8474075" y="1730375"/>
          <p14:tracePt t="73558" x="8450263" y="1754188"/>
          <p14:tracePt t="73565" x="8426450" y="1778000"/>
          <p14:tracePt t="73588" x="8370888" y="1809750"/>
          <p14:tracePt t="73590" x="8339138" y="1833563"/>
          <p14:tracePt t="73603" x="8275638" y="1873250"/>
          <p14:tracePt t="73610" x="8251825" y="1898650"/>
          <p14:tracePt t="73617" x="8218488" y="1914525"/>
          <p14:tracePt t="73626" x="8210550" y="1922463"/>
          <p14:tracePt t="73641" x="8194675" y="1938338"/>
          <p14:tracePt t="73656" x="0" y="0"/>
        </p14:tracePtLst>
        <p14:tracePtLst>
          <p14:tracePt t="74723" x="5086350" y="2798763"/>
          <p14:tracePt t="74803" x="5094288" y="2798763"/>
          <p14:tracePt t="74818" x="5102225" y="2798763"/>
          <p14:tracePt t="74825" x="5110163" y="2798763"/>
          <p14:tracePt t="74841" x="5118100" y="2798763"/>
          <p14:tracePt t="74863" x="5133975" y="2798763"/>
          <p14:tracePt t="74863" x="5141913" y="2798763"/>
          <p14:tracePt t="74870" x="5157788" y="2798763"/>
          <p14:tracePt t="74878" x="5165725" y="2798763"/>
          <p14:tracePt t="74885" x="5181600" y="2798763"/>
          <p14:tracePt t="74892" x="5197475" y="2806700"/>
          <p14:tracePt t="74911" x="5221288" y="2814638"/>
          <p14:tracePt t="74923" x="5245100" y="2814638"/>
          <p14:tracePt t="74930" x="5260975" y="2822575"/>
          <p14:tracePt t="74938" x="5276850" y="2822575"/>
          <p14:tracePt t="74945" x="5284788" y="2830513"/>
          <p14:tracePt t="74953" x="5300663" y="2830513"/>
          <p14:tracePt t="74961" x="5334000" y="2838450"/>
          <p14:tracePt t="75080" x="5341938" y="2838450"/>
          <p14:tracePt t="75096" x="5349875" y="2838450"/>
          <p14:tracePt t="75098" x="5357813" y="2838450"/>
          <p14:tracePt t="75102" x="5381625" y="2838450"/>
          <p14:tracePt t="75110" x="5413375" y="2838450"/>
          <p14:tracePt t="75118" x="5437188" y="2838450"/>
          <p14:tracePt t="75125" x="5484813" y="2838450"/>
          <p14:tracePt t="75142" x="5588000" y="2846388"/>
          <p14:tracePt t="75148" x="5643563" y="2854325"/>
          <p14:tracePt t="75155" x="5716588" y="2878138"/>
          <p14:tracePt t="75162" x="5756275" y="2878138"/>
          <p14:tracePt t="75170" x="5811838" y="2886075"/>
          <p14:tracePt t="75178" x="5859463" y="2894013"/>
          <p14:tracePt t="75185" x="5891213" y="2894013"/>
          <p14:tracePt t="75208" x="5915025" y="2901950"/>
          <p14:tracePt t="75215" x="5922963" y="2901950"/>
          <p14:tracePt t="75216" x="5930900" y="2901950"/>
          <p14:tracePt t="76379" x="0" y="0"/>
        </p14:tracePtLst>
        <p14:tracePtLst>
          <p14:tracePt t="79913" x="3221038" y="2782888"/>
          <p14:tracePt t="80045" x="3228975" y="2782888"/>
          <p14:tracePt t="80060" x="3236913" y="2774950"/>
          <p14:tracePt t="80081" x="3260725" y="2767013"/>
          <p14:tracePt t="80092" x="3268663" y="2767013"/>
          <p14:tracePt t="80097" x="3276600" y="2767013"/>
          <p14:tracePt t="80098" x="3292475" y="2759075"/>
          <p14:tracePt t="80113" x="3300413" y="2751138"/>
          <p14:tracePt t="80121" x="3308350" y="2751138"/>
          <p14:tracePt t="80127" x="3316288" y="2751138"/>
          <p14:tracePt t="80150" x="3324225" y="2751138"/>
          <p14:tracePt t="80158" x="3332163" y="2751138"/>
          <p14:tracePt t="80173" x="3340100" y="2751138"/>
          <p14:tracePt t="80188" x="3348038" y="2751138"/>
          <p14:tracePt t="80203" x="3371850" y="2751138"/>
          <p14:tracePt t="80205" x="3379788" y="2751138"/>
          <p14:tracePt t="80210" x="3395663" y="2751138"/>
          <p14:tracePt t="80218" x="3403600" y="2751138"/>
          <p14:tracePt t="80225" x="3411538" y="2751138"/>
          <p14:tracePt t="80487" x="3419475" y="2751138"/>
          <p14:tracePt t="80915" x="3427413" y="2751138"/>
          <p14:tracePt t="80930" x="3435350" y="2751138"/>
          <p14:tracePt t="80937" x="3443288" y="2751138"/>
          <p14:tracePt t="80945" x="3451225" y="2751138"/>
          <p14:tracePt t="80975" x="3459163" y="2751138"/>
          <p14:tracePt t="80976" x="3467100" y="2751138"/>
          <p14:tracePt t="80983" x="3476625" y="2751138"/>
          <p14:tracePt t="80990" x="3484563" y="2751138"/>
          <p14:tracePt t="80997" x="3492500" y="2751138"/>
          <p14:tracePt t="81013" x="3508375" y="2751138"/>
          <p14:tracePt t="81081" x="3516313" y="2751138"/>
          <p14:tracePt t="81095" x="3532188" y="2751138"/>
          <p14:tracePt t="81103" x="3540125" y="2751138"/>
          <p14:tracePt t="81110" x="3548063" y="2751138"/>
          <p14:tracePt t="81132" x="3556000" y="2751138"/>
          <p14:tracePt t="81560" x="3563938" y="2751138"/>
          <p14:tracePt t="81567" x="3587750" y="2759075"/>
          <p14:tracePt t="81583" x="3611563" y="2759075"/>
          <p14:tracePt t="81590" x="3619500" y="2759075"/>
          <p14:tracePt t="81597" x="3627438" y="2759075"/>
          <p14:tracePt t="81665" x="3619500" y="2759075"/>
          <p14:tracePt t="81680" x="3603625" y="2759075"/>
          <p14:tracePt t="81703" x="3540125" y="2759075"/>
          <p14:tracePt t="81710" x="3508375" y="2759075"/>
          <p14:tracePt t="81718" x="3467100" y="2759075"/>
          <p14:tracePt t="81725" x="3419475" y="2759075"/>
          <p14:tracePt t="81733" x="3379788" y="2759075"/>
          <p14:tracePt t="81740" x="3348038" y="2759075"/>
          <p14:tracePt t="81756" x="3300413" y="2759075"/>
          <p14:tracePt t="81756" x="3268663" y="2759075"/>
          <p14:tracePt t="81763" x="3236913" y="2759075"/>
          <p14:tracePt t="81770" x="3213100" y="2759075"/>
          <p14:tracePt t="81777" x="3205163" y="2759075"/>
          <p14:tracePt t="81785" x="3197225" y="2759075"/>
          <p14:tracePt t="81935" x="3205163" y="2759075"/>
          <p14:tracePt t="81950" x="3213100" y="2759075"/>
          <p14:tracePt t="81965" x="3228975" y="2759075"/>
          <p14:tracePt t="81967" x="3252788" y="2759075"/>
          <p14:tracePt t="81973" x="3276600" y="2759075"/>
          <p14:tracePt t="81981" x="3308350" y="2759075"/>
          <p14:tracePt t="81988" x="3340100" y="2759075"/>
          <p14:tracePt t="81995" x="3355975" y="2759075"/>
          <p14:tracePt t="82003" x="3371850" y="2759075"/>
          <p14:tracePt t="82025" x="3395663" y="2759075"/>
          <p14:tracePt t="82033" x="3411538" y="2759075"/>
          <p14:tracePt t="82040" x="3435350" y="2759075"/>
          <p14:tracePt t="82041" x="3451225" y="2759075"/>
          <p14:tracePt t="82258" x="3459163" y="2759075"/>
          <p14:tracePt t="82265" x="3484563" y="2774950"/>
          <p14:tracePt t="82273" x="3508375" y="2774950"/>
          <p14:tracePt t="82280" x="3540125" y="2790825"/>
          <p14:tracePt t="82303" x="3595688" y="2798763"/>
          <p14:tracePt t="82318" x="3762375" y="2830513"/>
          <p14:tracePt t="82320" x="3954463" y="2870200"/>
          <p14:tracePt t="82348" x="4225925" y="2919413"/>
          <p14:tracePt t="82348" x="4305300" y="2935288"/>
          <p14:tracePt t="82363" x="4424363" y="2951163"/>
          <p14:tracePt t="82371" x="4464050" y="2959100"/>
          <p14:tracePt t="82377" x="4487863" y="2959100"/>
          <p14:tracePt t="82386" x="4519613" y="2959100"/>
          <p14:tracePt t="82393" x="4535488" y="2959100"/>
          <p14:tracePt t="82402" x="4543425" y="2959100"/>
          <p14:tracePt t="82535" x="4543425" y="2951163"/>
          <p14:tracePt t="82551" x="4543425" y="2935288"/>
          <p14:tracePt t="82565" x="4543425" y="2927350"/>
          <p14:tracePt t="82573" x="4535488" y="2919413"/>
          <p14:tracePt t="82591" x="4511675" y="2901950"/>
          <p14:tracePt t="82595" x="4495800" y="2886075"/>
          <p14:tracePt t="82602" x="4487863" y="2878138"/>
          <p14:tracePt t="82610" x="4464050" y="2870200"/>
          <p14:tracePt t="82618" x="4448175" y="2862263"/>
          <p14:tracePt t="82625" x="4432300" y="2862263"/>
          <p14:tracePt t="82648" x="4408488" y="2846388"/>
          <p14:tracePt t="82649" x="4392613" y="2846388"/>
          <p14:tracePt t="82655" x="4384675" y="2838450"/>
          <p14:tracePt t="82663" x="4368800" y="2838450"/>
          <p14:tracePt t="82686" x="4360863" y="2838450"/>
          <p14:tracePt t="82693" x="4360863" y="2830513"/>
          <p14:tracePt t="82700" x="4352925" y="2830513"/>
          <p14:tracePt t="82805" x="4360863" y="2830513"/>
          <p14:tracePt t="82806" x="4368800" y="2830513"/>
          <p14:tracePt t="82812" x="4392613" y="2830513"/>
          <p14:tracePt t="82821" x="4408488" y="2830513"/>
          <p14:tracePt t="82827" x="4432300" y="2830513"/>
          <p14:tracePt t="82836" x="4456113" y="2830513"/>
          <p14:tracePt t="82850" x="4519613" y="2830513"/>
          <p14:tracePt t="82857" x="4567238" y="2830513"/>
          <p14:tracePt t="82873" x="4632325" y="2830513"/>
          <p14:tracePt t="82880" x="4640263" y="2830513"/>
          <p14:tracePt t="83068" x="4648200" y="2830513"/>
          <p14:tracePt t="83075" x="4672013" y="2822575"/>
          <p14:tracePt t="83090" x="4703763" y="2822575"/>
          <p14:tracePt t="83092" x="4751388" y="2822575"/>
          <p14:tracePt t="83098" x="4822825" y="2822575"/>
          <p14:tracePt t="83105" x="4902200" y="2830513"/>
          <p14:tracePt t="83113" x="4991100" y="2830513"/>
          <p14:tracePt t="83120" x="5054600" y="2830513"/>
          <p14:tracePt t="83135" x="5141913" y="2838450"/>
          <p14:tracePt t="83137" x="5213350" y="2838450"/>
          <p14:tracePt t="83151" x="5334000" y="2838450"/>
          <p14:tracePt t="83157" x="5365750" y="2838450"/>
          <p14:tracePt t="83165" x="5389563" y="2838450"/>
          <p14:tracePt t="83173" x="5397500" y="2838450"/>
          <p14:tracePt t="83188" x="5405438" y="2838450"/>
          <p14:tracePt t="83375" x="5413375" y="2838450"/>
          <p14:tracePt t="83383" x="5421313" y="2838450"/>
          <p14:tracePt t="83390" x="5429250" y="2838450"/>
          <p14:tracePt t="83398" x="5437188" y="2838450"/>
          <p14:tracePt t="83413" x="5445125" y="2838450"/>
          <p14:tracePt t="83421" x="5461000" y="2830513"/>
          <p14:tracePt t="83427" x="5468938" y="2830513"/>
          <p14:tracePt t="83435" x="5476875" y="2830513"/>
          <p14:tracePt t="83442" x="5484813" y="2822575"/>
          <p14:tracePt t="83451" x="5492750" y="2814638"/>
          <p14:tracePt t="83465" x="5500688" y="2814638"/>
          <p14:tracePt t="83473" x="5524500" y="2806700"/>
          <p14:tracePt t="83480" x="5532438" y="2798763"/>
          <p14:tracePt t="83488" x="5540375" y="2798763"/>
          <p14:tracePt t="83495" x="5556250" y="2798763"/>
          <p14:tracePt t="83510" x="5564188" y="2798763"/>
          <p14:tracePt t="83855" x="5619750" y="2798763"/>
          <p14:tracePt t="83872" x="5859463" y="2798763"/>
          <p14:tracePt t="83872" x="5954713" y="2798763"/>
          <p14:tracePt t="83904" x="6345238" y="2798763"/>
          <p14:tracePt t="83908" x="6465888" y="2798763"/>
          <p14:tracePt t="83908" x="6545263" y="2798763"/>
          <p14:tracePt t="83922" x="6632575" y="2798763"/>
          <p14:tracePt t="83923" x="6672263" y="2798763"/>
          <p14:tracePt t="83930" x="6696075" y="2798763"/>
          <p14:tracePt t="83938" x="6704013" y="2798763"/>
          <p14:tracePt t="83960" x="6711950" y="2798763"/>
          <p14:tracePt t="84088" x="6711950" y="2790825"/>
          <p14:tracePt t="84095" x="6704013" y="2790825"/>
          <p14:tracePt t="84118" x="6704013" y="2782888"/>
          <p14:tracePt t="84147" x="6696075" y="2782888"/>
          <p14:tracePt t="84155" x="6696075" y="2774950"/>
          <p14:tracePt t="84171" x="6696075" y="2767013"/>
          <p14:tracePt t="84185" x="6688138" y="2759075"/>
          <p14:tracePt t="84201" x="6680200" y="2751138"/>
          <p14:tracePt t="84208" x="6672263" y="2751138"/>
          <p14:tracePt t="84222" x="6656388" y="2735263"/>
          <p14:tracePt t="84245" x="6648450" y="2735263"/>
          <p14:tracePt t="84253" x="6632575" y="2735263"/>
          <p14:tracePt t="84260" x="6616700" y="2735263"/>
          <p14:tracePt t="84262" x="6608763" y="2735263"/>
          <p14:tracePt t="84267" x="6600825" y="2735263"/>
          <p14:tracePt t="84291" x="6592888" y="2735263"/>
          <p14:tracePt t="84297" x="6584950" y="2735263"/>
          <p14:tracePt t="84313" x="6577013" y="2735263"/>
          <p14:tracePt t="84327" x="6569075" y="2735263"/>
          <p14:tracePt t="84335" x="6561138" y="2727325"/>
          <p14:tracePt t="84357" x="6553200" y="2711450"/>
          <p14:tracePt t="84365" x="6545263" y="2695575"/>
          <p14:tracePt t="84372" x="6537325" y="2679700"/>
          <p14:tracePt t="84380" x="6537325" y="2671763"/>
          <p14:tracePt t="84387" x="6529388" y="2655888"/>
          <p14:tracePt t="84395" x="6529388" y="2640013"/>
          <p14:tracePt t="84425" x="6521450" y="2616200"/>
          <p14:tracePt t="84426" x="6513513" y="2584450"/>
          <p14:tracePt t="84440" x="6513513" y="2576513"/>
          <p14:tracePt t="84455" x="6505575" y="2576513"/>
          <p14:tracePt t="84522" x="6497638" y="2576513"/>
          <p14:tracePt t="84538" x="6489700" y="2576513"/>
          <p14:tracePt t="84545" x="6489700" y="2584450"/>
          <p14:tracePt t="84553" x="6481763" y="2592388"/>
          <p14:tracePt t="84560" x="6481763" y="2600325"/>
          <p14:tracePt t="84568" x="6481763" y="2616200"/>
          <p14:tracePt t="84583" x="6481763" y="2647950"/>
          <p14:tracePt t="84591" x="6481763" y="2655888"/>
          <p14:tracePt t="84598" x="6489700" y="2671763"/>
          <p14:tracePt t="84605" x="6489700" y="2687638"/>
          <p14:tracePt t="84612" x="6497638" y="2695575"/>
          <p14:tracePt t="84621" x="6505575" y="2703513"/>
          <p14:tracePt t="84636" x="6505575" y="2711450"/>
          <p14:tracePt t="84651" x="6513513" y="2711450"/>
          <p14:tracePt t="84673" x="6521450" y="2711450"/>
          <p14:tracePt t="84688" x="6529388" y="2711450"/>
          <p14:tracePt t="84704" x="6537325" y="2711450"/>
          <p14:tracePt t="84710" x="6537325" y="2703513"/>
          <p14:tracePt t="84718" x="6545263" y="2695575"/>
          <p14:tracePt t="84725" x="6545263" y="2687638"/>
          <p14:tracePt t="84733" x="6545263" y="2679700"/>
          <p14:tracePt t="84740" x="6553200" y="2671763"/>
          <p14:tracePt t="84748" x="6553200" y="2655888"/>
          <p14:tracePt t="84755" x="6561138" y="2647950"/>
          <p14:tracePt t="84763" x="6561138" y="2640013"/>
          <p14:tracePt t="84770" x="6561138" y="2632075"/>
          <p14:tracePt t="84785" x="6561138" y="2624138"/>
          <p14:tracePt t="84845" x="6561138" y="2616200"/>
          <p14:tracePt t="85032" x="6561138" y="2624138"/>
          <p14:tracePt t="85033" x="6561138" y="2632075"/>
          <p14:tracePt t="85040" x="6553200" y="2655888"/>
          <p14:tracePt t="85048" x="6537325" y="2671763"/>
          <p14:tracePt t="85055" x="6529388" y="2695575"/>
          <p14:tracePt t="85062" x="6497638" y="2735263"/>
          <p14:tracePt t="85078" x="6457950" y="2774950"/>
          <p14:tracePt t="85086" x="6376988" y="2862263"/>
          <p14:tracePt t="85092" x="6313488" y="2927350"/>
          <p14:tracePt t="85103" x="6257925" y="2967038"/>
          <p14:tracePt t="85108" x="6186488" y="3030538"/>
          <p14:tracePt t="85115" x="6059488" y="3101975"/>
          <p14:tracePt t="85123" x="5986463" y="3141663"/>
          <p14:tracePt t="85145" x="5859463" y="3189288"/>
          <p14:tracePt t="85146" x="5595938" y="3270250"/>
          <p14:tracePt t="85153" x="5468938" y="3294063"/>
          <p14:tracePt t="85160" x="5373688" y="3302000"/>
          <p14:tracePt t="85169" x="5229225" y="3302000"/>
          <p14:tracePt t="85183" x="5102225" y="3302000"/>
          <p14:tracePt t="85190" x="4814888" y="3294063"/>
          <p14:tracePt t="85198" x="4743450" y="3262313"/>
          <p14:tracePt t="85205" x="4672013" y="3236913"/>
          <p14:tracePt t="85213" x="4624388" y="3213100"/>
          <p14:tracePt t="85220" x="4535488" y="3173413"/>
          <p14:tracePt t="85235" x="4479925" y="3141663"/>
          <p14:tracePt t="85243" x="4432300" y="3109913"/>
          <p14:tracePt t="85244" x="4384675" y="3078163"/>
          <p14:tracePt t="85258" x="4281488" y="2998788"/>
          <p14:tracePt t="85265" x="4233863" y="2967038"/>
          <p14:tracePt t="85273" x="4210050" y="2959100"/>
          <p14:tracePt t="85280" x="4160838" y="2927350"/>
          <p14:tracePt t="85304" x="4121150" y="2901950"/>
          <p14:tracePt t="85310" x="3994150" y="2854325"/>
          <p14:tracePt t="85311" x="3914775" y="2838450"/>
          <p14:tracePt t="85318" x="3859213" y="2822575"/>
          <p14:tracePt t="85325" x="3794125" y="2806700"/>
          <p14:tracePt t="85333" x="3738563" y="2798763"/>
          <p14:tracePt t="85340" x="3651250" y="2790825"/>
          <p14:tracePt t="85347" x="3579813" y="2790825"/>
          <p14:tracePt t="85355" x="3508375" y="2774950"/>
          <p14:tracePt t="85362" x="3435350" y="2774950"/>
          <p14:tracePt t="85370" x="3371850" y="2774950"/>
          <p14:tracePt t="85378" x="3284538" y="2774950"/>
          <p14:tracePt t="85386" x="3205163" y="2774950"/>
          <p14:tracePt t="85408" x="3125788" y="2774950"/>
          <p14:tracePt t="85416" x="2933700" y="2759075"/>
          <p14:tracePt t="85423" x="2878138" y="2759075"/>
          <p14:tracePt t="85430" x="2846388" y="2759075"/>
          <p14:tracePt t="85437" x="2814638" y="2759075"/>
          <p14:tracePt t="85445" x="2790825" y="2751138"/>
          <p14:tracePt t="85453" x="2774950" y="2751138"/>
          <p14:tracePt t="85468" x="2759075" y="2751138"/>
          <p14:tracePt t="85475" x="2751138" y="2751138"/>
          <p14:tracePt t="85483" x="2741613" y="2743200"/>
          <p14:tracePt t="85497" x="2733675" y="2743200"/>
          <p14:tracePt t="85520" x="2725738" y="2743200"/>
          <p14:tracePt t="85610" x="2725738" y="2735263"/>
          <p14:tracePt t="85640" x="2725738" y="2727325"/>
          <p14:tracePt t="85655" x="2725738" y="2719388"/>
          <p14:tracePt t="85692" x="2725738" y="2711450"/>
          <p14:tracePt t="85716" x="2725738" y="2703513"/>
          <p14:tracePt t="85978" x="2701925" y="2719388"/>
          <p14:tracePt t="85979" x="2654300" y="2751138"/>
          <p14:tracePt t="86001" x="2590800" y="2782888"/>
          <p14:tracePt t="86003" x="2551113" y="2806700"/>
          <p14:tracePt t="86008" x="2519363" y="2814638"/>
          <p14:tracePt t="86022" x="2495550" y="2822575"/>
          <p14:tracePt t="86030" x="2455863" y="2838450"/>
          <p14:tracePt t="86031" x="2432050" y="2854325"/>
          <p14:tracePt t="86038" x="2416175" y="2854325"/>
          <p14:tracePt t="86045" x="2392363" y="2862263"/>
          <p14:tracePt t="86053" x="2366963" y="2862263"/>
          <p14:tracePt t="86075" x="2351088" y="2870200"/>
          <p14:tracePt t="86076" x="2319338" y="2870200"/>
          <p14:tracePt t="86090" x="2311400" y="2870200"/>
          <p14:tracePt t="86092" x="2295525" y="2870200"/>
          <p14:tracePt t="86105" x="2287588" y="2870200"/>
          <p14:tracePt t="86226" x="2279650" y="2870200"/>
          <p14:tracePt t="86248" x="2255838" y="2854325"/>
          <p14:tracePt t="86262" x="2239963" y="2854325"/>
          <p14:tracePt t="86270" x="2232025" y="2846388"/>
          <p14:tracePt t="86277" x="2224088" y="2846388"/>
          <p14:tracePt t="86293" x="2216150" y="2838450"/>
          <p14:tracePt t="86293" x="2208213" y="2838450"/>
          <p14:tracePt t="86300" x="2184400" y="2830513"/>
          <p14:tracePt t="86308" x="2176463" y="2822575"/>
          <p14:tracePt t="86316" x="2144713" y="2814638"/>
          <p14:tracePt t="86323" x="2136775" y="2806700"/>
          <p14:tracePt t="86338" x="2128838" y="2806700"/>
          <p14:tracePt t="86353" x="2120900" y="2798763"/>
          <p14:tracePt t="86360" x="2112963" y="2798763"/>
          <p14:tracePt t="86375" x="2105025" y="2798763"/>
          <p14:tracePt t="86390" x="2097088" y="2798763"/>
          <p14:tracePt t="86420" x="2089150" y="2798763"/>
          <p14:tracePt t="86451" x="2081213" y="2798763"/>
          <p14:tracePt t="86480" x="2073275" y="2798763"/>
          <p14:tracePt t="86487" x="2065338" y="2798763"/>
          <p14:tracePt t="86495" x="2057400" y="2798763"/>
          <p14:tracePt t="86533" x="2049463" y="2798763"/>
          <p14:tracePt t="87020" x="2057400" y="2798763"/>
          <p14:tracePt t="87036" x="2065338" y="2798763"/>
          <p14:tracePt t="87043" x="2065338" y="2790825"/>
          <p14:tracePt t="87044" x="0" y="0"/>
        </p14:tracePtLst>
        <p14:tracePtLst>
          <p14:tracePt t="92579" x="2017713" y="2559050"/>
          <p14:tracePt t="92630" x="2008188" y="2559050"/>
          <p14:tracePt t="92653" x="2000250" y="2559050"/>
          <p14:tracePt t="92668" x="1992313" y="2559050"/>
          <p14:tracePt t="92683" x="1984375" y="2559050"/>
          <p14:tracePt t="92698" x="1952625" y="2559050"/>
          <p14:tracePt t="92705" x="1936750" y="2559050"/>
          <p14:tracePt t="92713" x="1920875" y="2566988"/>
          <p14:tracePt t="92720" x="1897063" y="2566988"/>
          <p14:tracePt t="92728" x="1873250" y="2566988"/>
          <p14:tracePt t="92750" x="1817688" y="2576513"/>
          <p14:tracePt t="92751" x="1793875" y="2576513"/>
          <p14:tracePt t="92758" x="1770063" y="2576513"/>
          <p14:tracePt t="92765" x="1746250" y="2584450"/>
          <p14:tracePt t="92773" x="1722438" y="2584450"/>
          <p14:tracePt t="92781" x="1714500" y="2592388"/>
          <p14:tracePt t="92787" x="1706563" y="2592388"/>
          <p14:tracePt t="92803" x="1674813" y="2600325"/>
          <p14:tracePt t="92811" x="1666875" y="2608263"/>
          <p14:tracePt t="92817" x="1658938" y="2608263"/>
          <p14:tracePt t="92825" x="1651000" y="2624138"/>
          <p14:tracePt t="92833" x="1641475" y="2632075"/>
          <p14:tracePt t="92847" x="1633538" y="2640013"/>
          <p14:tracePt t="92855" x="1617663" y="2663825"/>
          <p14:tracePt t="92863" x="1617663" y="2671763"/>
          <p14:tracePt t="92871" x="1617663" y="2687638"/>
          <p14:tracePt t="92879" x="1617663" y="2703513"/>
          <p14:tracePt t="92893" x="1617663" y="2711450"/>
          <p14:tracePt t="92900" x="1625600" y="2727325"/>
          <p14:tracePt t="92902" x="1641475" y="2743200"/>
          <p14:tracePt t="92908" x="1658938" y="2759075"/>
          <p14:tracePt t="92915" x="1682750" y="2774950"/>
          <p14:tracePt t="92923" x="1706563" y="2782888"/>
          <p14:tracePt t="92930" x="1746250" y="2806700"/>
          <p14:tracePt t="92938" x="1778000" y="2830513"/>
          <p14:tracePt t="92945" x="1825625" y="2846388"/>
          <p14:tracePt t="92961" x="1952625" y="2886075"/>
          <p14:tracePt t="92974" x="2017713" y="2894013"/>
          <p14:tracePt t="92975" x="2073275" y="2909888"/>
          <p14:tracePt t="92983" x="2144713" y="2919413"/>
          <p14:tracePt t="92990" x="2200275" y="2927350"/>
          <p14:tracePt t="93014" x="2366963" y="2927350"/>
          <p14:tracePt t="93015" x="2455863" y="2927350"/>
          <p14:tracePt t="93028" x="2646363" y="2927350"/>
          <p14:tracePt t="93035" x="2741613" y="2927350"/>
          <p14:tracePt t="93044" x="2814638" y="2927350"/>
          <p14:tracePt t="93050" x="2933700" y="2919413"/>
          <p14:tracePt t="93064" x="3036888" y="2901950"/>
          <p14:tracePt t="93065" x="3149600" y="2886075"/>
          <p14:tracePt t="93080" x="3340100" y="2846388"/>
          <p14:tracePt t="93088" x="3435350" y="2830513"/>
          <p14:tracePt t="93096" x="3524250" y="2814638"/>
          <p14:tracePt t="93103" x="3579813" y="2798763"/>
          <p14:tracePt t="93110" x="3651250" y="2790825"/>
          <p14:tracePt t="93117" x="3714750" y="2782888"/>
          <p14:tracePt t="93132" x="3770313" y="2774950"/>
          <p14:tracePt t="93140" x="3843338" y="2767013"/>
          <p14:tracePt t="93140" x="3890963" y="2759075"/>
          <p14:tracePt t="93147" x="3970338" y="2759075"/>
          <p14:tracePt t="93155" x="4017963" y="2759075"/>
          <p14:tracePt t="93170" x="4097338" y="2759075"/>
          <p14:tracePt t="93171" x="4168775" y="2759075"/>
          <p14:tracePt t="93186" x="4337050" y="2759075"/>
          <p14:tracePt t="93194" x="4432300" y="2759075"/>
          <p14:tracePt t="93200" x="4527550" y="2751138"/>
          <p14:tracePt t="93208" x="4608513" y="2743200"/>
          <p14:tracePt t="93215" x="4703763" y="2719388"/>
          <p14:tracePt t="93222" x="4799013" y="2719388"/>
          <p14:tracePt t="93238" x="4894263" y="2711450"/>
          <p14:tracePt t="93238" x="4999038" y="2703513"/>
          <p14:tracePt t="93245" x="5086350" y="2695575"/>
          <p14:tracePt t="93252" x="5173663" y="2695575"/>
          <p14:tracePt t="93261" x="5237163" y="2695575"/>
          <p14:tracePt t="93268" x="5310188" y="2695575"/>
          <p14:tracePt t="93290" x="5445125" y="2695575"/>
          <p14:tracePt t="93291" x="5508625" y="2695575"/>
          <p14:tracePt t="93305" x="5627688" y="2695575"/>
          <p14:tracePt t="93313" x="5692775" y="2695575"/>
          <p14:tracePt t="93320" x="5756275" y="2695575"/>
          <p14:tracePt t="93328" x="5843588" y="2695575"/>
          <p14:tracePt t="93335" x="5938838" y="2703513"/>
          <p14:tracePt t="93350" x="6034088" y="2711450"/>
          <p14:tracePt t="93358" x="6242050" y="2719388"/>
          <p14:tracePt t="93365" x="6337300" y="2735263"/>
          <p14:tracePt t="93373" x="6418263" y="2735263"/>
          <p14:tracePt t="93380" x="6513513" y="2735263"/>
          <p14:tracePt t="93387" x="6608763" y="2735263"/>
          <p14:tracePt t="93402" x="6711950" y="2735263"/>
          <p14:tracePt t="93410" x="6808788" y="2743200"/>
          <p14:tracePt t="93411" x="6919913" y="2751138"/>
          <p14:tracePt t="93417" x="7031038" y="2759075"/>
          <p14:tracePt t="93425" x="7110413" y="2759075"/>
          <p14:tracePt t="93432" x="7231063" y="2759075"/>
          <p14:tracePt t="93440" x="7334250" y="2759075"/>
          <p14:tracePt t="93448" x="7421563" y="2759075"/>
          <p14:tracePt t="93464" x="7550150" y="2743200"/>
          <p14:tracePt t="93471" x="7629525" y="2727325"/>
          <p14:tracePt t="93478" x="7653338" y="2719388"/>
          <p14:tracePt t="93485" x="7669213" y="2711450"/>
          <p14:tracePt t="93494" x="7677150" y="2703513"/>
          <p14:tracePt t="93515" x="7693025" y="2687638"/>
          <p14:tracePt t="93523" x="7700963" y="2679700"/>
          <p14:tracePt t="93538" x="7708900" y="2671763"/>
          <p14:tracePt t="93568" x="7724775" y="2663825"/>
          <p14:tracePt t="93568" x="7724775" y="2655888"/>
          <p14:tracePt t="93569" x="7732713" y="2647950"/>
          <p14:tracePt t="93583" x="7748588" y="2640013"/>
          <p14:tracePt t="93590" x="7748588" y="2632075"/>
          <p14:tracePt t="93597" x="7764463" y="2632075"/>
          <p14:tracePt t="93605" x="7764463" y="2624138"/>
          <p14:tracePt t="93613" x="7772400" y="2624138"/>
          <p14:tracePt t="93627" x="7772400" y="2616200"/>
          <p14:tracePt t="93665" x="7764463" y="2616200"/>
          <p14:tracePt t="93688" x="7756525" y="2616200"/>
          <p14:tracePt t="93696" x="7661275" y="2600325"/>
          <p14:tracePt t="93697" x="7621588" y="2592388"/>
          <p14:tracePt t="93703" x="7558088" y="2576513"/>
          <p14:tracePt t="93710" x="7485063" y="2566988"/>
          <p14:tracePt t="93732" x="7366000" y="2551113"/>
          <p14:tracePt t="93733" x="7286625" y="2543175"/>
          <p14:tracePt t="93740" x="7151688" y="2535238"/>
          <p14:tracePt t="93741" x="7046913" y="2535238"/>
          <p14:tracePt t="93747" x="6991350" y="2535238"/>
          <p14:tracePt t="93755" x="6888163" y="2535238"/>
          <p14:tracePt t="93763" x="6792913" y="2535238"/>
          <p14:tracePt t="93770" x="6680200" y="2551113"/>
          <p14:tracePt t="93778" x="6608763" y="2559050"/>
          <p14:tracePt t="93794" x="6426200" y="2584450"/>
          <p14:tracePt t="93808" x="6257925" y="2600325"/>
          <p14:tracePt t="93815" x="6170613" y="2600325"/>
          <p14:tracePt t="93823" x="6099175" y="2600325"/>
          <p14:tracePt t="93830" x="6034088" y="2600325"/>
          <p14:tracePt t="93838" x="5970588" y="2600325"/>
          <p14:tracePt t="93860" x="5819775" y="2600325"/>
          <p14:tracePt t="93862" x="5748338" y="2600325"/>
          <p14:tracePt t="93867" x="5651500" y="2600325"/>
          <p14:tracePt t="93876" x="5595938" y="2600325"/>
          <p14:tracePt t="93883" x="5540375" y="2600325"/>
          <p14:tracePt t="93895" x="5468938" y="2600325"/>
          <p14:tracePt t="93897" x="5381625" y="2600325"/>
          <p14:tracePt t="93913" x="5318125" y="2600325"/>
          <p14:tracePt t="93913" x="5245100" y="2600325"/>
          <p14:tracePt t="93920" x="5173663" y="2600325"/>
          <p14:tracePt t="93927" x="5110163" y="2608263"/>
          <p14:tracePt t="93935" x="5054600" y="2616200"/>
          <p14:tracePt t="93943" x="4999038" y="2624138"/>
          <p14:tracePt t="93958" x="4951413" y="2632075"/>
          <p14:tracePt t="93965" x="4918075" y="2647950"/>
          <p14:tracePt t="93966" x="4894263" y="2655888"/>
          <p14:tracePt t="93973" x="4870450" y="2663825"/>
          <p14:tracePt t="93981" x="4862513" y="2663825"/>
          <p14:tracePt t="93987" x="4854575" y="2663825"/>
          <p14:tracePt t="94010" x="4846638" y="2671763"/>
          <p14:tracePt t="94019" x="4838700" y="2671763"/>
          <p14:tracePt t="94026" x="4838700" y="2679700"/>
          <p14:tracePt t="94033" x="4822825" y="2679700"/>
          <p14:tracePt t="94047" x="4814888" y="2679700"/>
          <p14:tracePt t="94070" x="4806950" y="2679700"/>
          <p14:tracePt t="94071" x="4799013" y="2679700"/>
          <p14:tracePt t="94085" x="4791075" y="2679700"/>
          <p14:tracePt t="94094" x="4783138" y="2679700"/>
          <p14:tracePt t="94108" x="4775200" y="2679700"/>
          <p14:tracePt t="94123" x="4735513" y="2679700"/>
          <p14:tracePt t="94131" x="4703763" y="2679700"/>
          <p14:tracePt t="94137" x="4672013" y="2679700"/>
          <p14:tracePt t="94146" x="4600575" y="2679700"/>
          <p14:tracePt t="94152" x="4511675" y="2679700"/>
          <p14:tracePt t="94160" x="4400550" y="2679700"/>
          <p14:tracePt t="94183" x="4249738" y="2679700"/>
          <p14:tracePt t="94190" x="3859213" y="2679700"/>
          <p14:tracePt t="94191" x="3643313" y="2679700"/>
          <p14:tracePt t="94197" x="3443288" y="2695575"/>
          <p14:tracePt t="94205" x="3308350" y="2695575"/>
          <p14:tracePt t="94213" x="3133725" y="2703513"/>
          <p14:tracePt t="94220" x="2965450" y="2735263"/>
          <p14:tracePt t="94236" x="2678113" y="2822575"/>
          <p14:tracePt t="94250" x="2519363" y="2886075"/>
          <p14:tracePt t="94258" x="2416175" y="2959100"/>
          <p14:tracePt t="94265" x="2392363" y="2967038"/>
          <p14:tracePt t="94288" x="2366963" y="2990850"/>
          <p14:tracePt t="94296" x="2351088" y="3006725"/>
          <p14:tracePt t="94297" x="2351088" y="3014663"/>
          <p14:tracePt t="94310" x="2351088" y="3022600"/>
          <p14:tracePt t="94317" x="2343150" y="3022600"/>
          <p14:tracePt t="94326" x="2343150" y="3030538"/>
          <p14:tracePt t="94333" x="2343150" y="3038475"/>
          <p14:tracePt t="94347" x="2327275" y="3054350"/>
          <p14:tracePt t="94348" x="2319338" y="3062288"/>
          <p14:tracePt t="94363" x="2287588" y="3101975"/>
          <p14:tracePt t="94370" x="2263775" y="3133725"/>
          <p14:tracePt t="94378" x="2247900" y="3157538"/>
          <p14:tracePt t="94393" x="2224088" y="3189288"/>
          <p14:tracePt t="94400" x="2200275" y="3221038"/>
          <p14:tracePt t="94415" x="2128838" y="3294063"/>
          <p14:tracePt t="94416" x="2112963" y="3317875"/>
          <p14:tracePt t="94423" x="2065338" y="3365500"/>
          <p14:tracePt t="94430" x="2041525" y="3389313"/>
          <p14:tracePt t="94437" x="2008188" y="3421063"/>
          <p14:tracePt t="94445" x="1992313" y="3436938"/>
          <p14:tracePt t="94453" x="1968500" y="3468688"/>
          <p14:tracePt t="94468" x="1912938" y="3524250"/>
          <p14:tracePt t="94476" x="1889125" y="3548063"/>
          <p14:tracePt t="94483" x="1849438" y="3571875"/>
          <p14:tracePt t="94490" x="1825625" y="3595688"/>
          <p14:tracePt t="94498" x="1785938" y="3621088"/>
          <p14:tracePt t="94505" x="1746250" y="3636963"/>
          <p14:tracePt t="94520" x="1674813" y="3668713"/>
          <p14:tracePt t="94528" x="1641475" y="3676650"/>
          <p14:tracePt t="94535" x="1593850" y="3692525"/>
          <p14:tracePt t="94543" x="1546225" y="3708400"/>
          <p14:tracePt t="94550" x="1482725" y="3716338"/>
          <p14:tracePt t="94558" x="1458913" y="3724275"/>
          <p14:tracePt t="94580" x="1427163" y="3732213"/>
          <p14:tracePt t="94581" x="1403350" y="3740150"/>
          <p14:tracePt t="94587" x="1379538" y="3748088"/>
          <p14:tracePt t="94596" x="1355725" y="3748088"/>
          <p14:tracePt t="94603" x="1339850" y="3756025"/>
          <p14:tracePt t="94610" x="1323975" y="3763963"/>
          <p14:tracePt t="94626" x="1266825" y="3787775"/>
          <p14:tracePt t="94633" x="1258888" y="3795713"/>
          <p14:tracePt t="94640" x="1250950" y="3795713"/>
          <p14:tracePt t="94655" x="1243013" y="3803650"/>
          <p14:tracePt t="94685" x="1235075" y="3811588"/>
          <p14:tracePt t="94700" x="1227138" y="3819525"/>
          <p14:tracePt t="94708" x="1219200" y="3827463"/>
          <p14:tracePt t="94715" x="1203325" y="3835400"/>
          <p14:tracePt t="94730" x="1171575" y="3859213"/>
          <p14:tracePt t="94746" x="1155700" y="3867150"/>
          <p14:tracePt t="94746" x="1139825" y="3875088"/>
          <p14:tracePt t="94761" x="1131888" y="3875088"/>
          <p14:tracePt t="94865" x="1123950" y="3875088"/>
          <p14:tracePt t="94882" x="1116013" y="3875088"/>
          <p14:tracePt t="95165" x="1123950" y="3875088"/>
          <p14:tracePt t="95285" x="1131888" y="3875088"/>
          <p14:tracePt t="95495" x="1139825" y="3875088"/>
          <p14:tracePt t="95527" x="1155700" y="3875088"/>
          <p14:tracePt t="95532" x="1163638" y="3875088"/>
          <p14:tracePt t="95593" x="1171575" y="3875088"/>
          <p14:tracePt t="95622" x="1179513" y="3875088"/>
          <p14:tracePt t="95624" x="1187450" y="3875088"/>
          <p14:tracePt t="95637" x="1195388" y="3875088"/>
          <p14:tracePt t="95645" x="1211263" y="3859213"/>
          <p14:tracePt t="95652" x="1235075" y="3851275"/>
          <p14:tracePt t="95667" x="1258888" y="3827463"/>
          <p14:tracePt t="95668" x="1284288" y="3803650"/>
          <p14:tracePt t="95675" x="1316038" y="3771900"/>
          <p14:tracePt t="95683" x="1363663" y="3732213"/>
          <p14:tracePt t="95690" x="1403350" y="3700463"/>
          <p14:tracePt t="95698" x="1450975" y="3660775"/>
          <p14:tracePt t="95705" x="1498600" y="3613150"/>
          <p14:tracePt t="95713" x="1546225" y="3579813"/>
          <p14:tracePt t="95720" x="1609725" y="3532188"/>
          <p14:tracePt t="95735" x="1658938" y="3492500"/>
          <p14:tracePt t="95742" x="1706563" y="3460750"/>
          <p14:tracePt t="95744" x="1778000" y="3413125"/>
          <p14:tracePt t="95750" x="1833563" y="3381375"/>
          <p14:tracePt t="95758" x="1873250" y="3349625"/>
          <p14:tracePt t="95765" x="1920875" y="3317875"/>
          <p14:tracePt t="95772" x="1968500" y="3278188"/>
          <p14:tracePt t="95780" x="2000250" y="3252788"/>
          <p14:tracePt t="95788" x="2033588" y="3228975"/>
          <p14:tracePt t="95803" x="2089150" y="3197225"/>
          <p14:tracePt t="95811" x="2112963" y="3181350"/>
          <p14:tracePt t="95817" x="2128838" y="3165475"/>
          <p14:tracePt t="95825" x="2152650" y="3157538"/>
          <p14:tracePt t="95832" x="2160588" y="3141663"/>
          <p14:tracePt t="95840" x="2176463" y="3125788"/>
          <p14:tracePt t="95854" x="2200275" y="3109913"/>
          <p14:tracePt t="95855" x="2208213" y="3101975"/>
          <p14:tracePt t="95862" x="2224088" y="3086100"/>
          <p14:tracePt t="95870" x="2239963" y="3078163"/>
          <p14:tracePt t="95878" x="2247900" y="3062288"/>
          <p14:tracePt t="95894" x="2263775" y="3046413"/>
          <p14:tracePt t="95908" x="2271713" y="3046413"/>
          <p14:tracePt t="95915" x="2271713" y="3038475"/>
          <p14:tracePt t="95915" x="2279650" y="3038475"/>
          <p14:tracePt t="95924" x="2287588" y="3022600"/>
          <p14:tracePt t="95930" x="2295525" y="3006725"/>
          <p14:tracePt t="95937" x="2303463" y="2990850"/>
          <p14:tracePt t="95953" x="2319338" y="2974975"/>
          <p14:tracePt t="95962" x="2343150" y="2943225"/>
          <p14:tracePt t="95967" x="2351088" y="2927350"/>
          <p14:tracePt t="95974" x="2351088" y="2919413"/>
          <p14:tracePt t="95982" x="2366963" y="2894013"/>
          <p14:tracePt t="95991" x="2366963" y="2886075"/>
          <p14:tracePt t="96005" x="2384425" y="2878138"/>
          <p14:tracePt t="96012" x="2384425" y="2862263"/>
          <p14:tracePt t="96013" x="2392363" y="2854325"/>
          <p14:tracePt t="96020" x="2400300" y="2846388"/>
          <p14:tracePt t="96597" x="2359025" y="2878138"/>
          <p14:tracePt t="96620" x="2319338" y="2927350"/>
          <p14:tracePt t="96635" x="2224088" y="3030538"/>
          <p14:tracePt t="96636" x="2152650" y="3109913"/>
          <p14:tracePt t="96637" x="2097088" y="3165475"/>
          <p14:tracePt t="96651" x="1920875" y="3317875"/>
          <p14:tracePt t="96658" x="1865313" y="3365500"/>
          <p14:tracePt t="96687" x="1825625" y="3405188"/>
          <p14:tracePt t="96688" x="1746250" y="3476625"/>
          <p14:tracePt t="96689" x="1738313" y="3492500"/>
          <p14:tracePt t="96702" x="1706563" y="3508375"/>
          <p14:tracePt t="96710" x="1706563" y="3516313"/>
          <p14:tracePt t="96725" x="1698625" y="3524250"/>
          <p14:tracePt t="96747" x="1690688" y="3532188"/>
          <p14:tracePt t="96755" x="1682750" y="3548063"/>
          <p14:tracePt t="96762" x="1666875" y="3556000"/>
          <p14:tracePt t="96785" x="1658938" y="3571875"/>
          <p14:tracePt t="96793" x="1641475" y="3587750"/>
          <p14:tracePt t="96795" x="1625600" y="3595688"/>
          <p14:tracePt t="96807" x="1625600" y="3605213"/>
          <p14:tracePt t="96815" x="1617663" y="3605213"/>
          <p14:tracePt t="96823" x="1617663" y="3613150"/>
          <p14:tracePt t="96845" x="1601788" y="3629025"/>
          <p14:tracePt t="96853" x="1585913" y="3668713"/>
          <p14:tracePt t="96860" x="1577975" y="3684588"/>
          <p14:tracePt t="96868" x="1570038" y="3700463"/>
          <p14:tracePt t="96876" x="1562100" y="3716338"/>
          <p14:tracePt t="96883" x="1554163" y="3756025"/>
          <p14:tracePt t="96890" x="1538288" y="3771900"/>
          <p14:tracePt t="96913" x="1514475" y="3803650"/>
          <p14:tracePt t="96920" x="1506538" y="3811588"/>
          <p14:tracePt t="96927" x="1506538" y="3819525"/>
          <p14:tracePt t="96995" x="1506538" y="3827463"/>
          <p14:tracePt t="99128" x="1522413" y="3819525"/>
          <p14:tracePt t="99129" x="1641475" y="3756025"/>
          <p14:tracePt t="99132" x="1698625" y="3724275"/>
          <p14:tracePt t="99133" x="1778000" y="3668713"/>
          <p14:tracePt t="99135" x="1841500" y="3636963"/>
          <p14:tracePt t="99140" x="1976438" y="3563938"/>
          <p14:tracePt t="99147" x="2073275" y="3524250"/>
          <p14:tracePt t="99155" x="2208213" y="3452813"/>
          <p14:tracePt t="99170" x="2335213" y="3365500"/>
          <p14:tracePt t="99185" x="2622550" y="3221038"/>
          <p14:tracePt t="99186" x="2701925" y="3173413"/>
          <p14:tracePt t="99192" x="2782888" y="3125788"/>
          <p14:tracePt t="99200" x="2838450" y="3094038"/>
          <p14:tracePt t="99208" x="2901950" y="3062288"/>
          <p14:tracePt t="99215" x="2933700" y="3038475"/>
          <p14:tracePt t="99239" x="2981325" y="3014663"/>
          <p14:tracePt t="99245" x="2989263" y="3006725"/>
          <p14:tracePt t="99246" x="3005138" y="2998788"/>
          <p14:tracePt t="99253" x="3005138" y="2990850"/>
          <p14:tracePt t="99260" x="3021013" y="2990850"/>
          <p14:tracePt t="99283" x="3021013" y="2982913"/>
          <p14:tracePt t="99291" x="3052763" y="2967038"/>
          <p14:tracePt t="99292" x="3060700" y="2959100"/>
          <p14:tracePt t="99297" x="3084513" y="2959100"/>
          <p14:tracePt t="99305" x="3092450" y="2951163"/>
          <p14:tracePt t="99313" x="3109913" y="2935288"/>
          <p14:tracePt t="99320" x="3117850" y="2927350"/>
          <p14:tracePt t="99327" x="3133725" y="2919413"/>
          <p14:tracePt t="99335" x="3149600" y="2909888"/>
          <p14:tracePt t="99350" x="3173413" y="2901950"/>
          <p14:tracePt t="99358" x="3181350" y="2886075"/>
          <p14:tracePt t="99365" x="3189288" y="2886075"/>
          <p14:tracePt t="99372" x="3197225" y="2878138"/>
          <p14:tracePt t="99380" x="3205163" y="2862263"/>
          <p14:tracePt t="99388" x="3221038" y="2862263"/>
          <p14:tracePt t="99396" x="3221038" y="2854325"/>
          <p14:tracePt t="99410" x="3228975" y="2854325"/>
          <p14:tracePt t="99411" x="3244850" y="2846388"/>
          <p14:tracePt t="99418" x="3244850" y="2838450"/>
          <p14:tracePt t="99425" x="3260725" y="2838450"/>
          <p14:tracePt t="99440" x="3276600" y="2838450"/>
          <p14:tracePt t="99449" x="3284538" y="2830513"/>
          <p14:tracePt t="99455" x="3300413" y="2822575"/>
          <p14:tracePt t="99462" x="3308350" y="2822575"/>
          <p14:tracePt t="99471" x="3316288" y="2822575"/>
          <p14:tracePt t="99477" x="3340100" y="2814638"/>
          <p14:tracePt t="99485" x="3348038" y="2814638"/>
          <p14:tracePt t="99492" x="3363913" y="2806700"/>
          <p14:tracePt t="99500" x="3379788" y="2806700"/>
          <p14:tracePt t="99509" x="3395663" y="2806700"/>
          <p14:tracePt t="99515" x="3419475" y="2806700"/>
          <p14:tracePt t="99522" x="3443288" y="2806700"/>
          <p14:tracePt t="99530" x="3476625" y="2798763"/>
          <p14:tracePt t="99538" x="3500438" y="2798763"/>
          <p14:tracePt t="99546" x="3556000" y="2798763"/>
          <p14:tracePt t="99553" x="3571875" y="2798763"/>
          <p14:tracePt t="99567" x="3579813" y="2798763"/>
          <p14:tracePt t="99741" x="3587750" y="2798763"/>
          <p14:tracePt t="99762" x="3595688" y="2798763"/>
          <p14:tracePt t="99780" x="3603625" y="2798763"/>
          <p14:tracePt t="99785" x="3619500" y="2798763"/>
          <p14:tracePt t="99800" x="3635375" y="2798763"/>
          <p14:tracePt t="99800" x="3675063" y="2798763"/>
          <p14:tracePt t="99808" x="3714750" y="2798763"/>
          <p14:tracePt t="99815" x="3746500" y="2798763"/>
          <p14:tracePt t="99838" x="3794125" y="2798763"/>
          <p14:tracePt t="99845" x="3843338" y="2798763"/>
          <p14:tracePt t="99845" x="3906838" y="2798763"/>
          <p14:tracePt t="99846" x="3954463" y="2798763"/>
          <p14:tracePt t="99853" x="4010025" y="2798763"/>
          <p14:tracePt t="99860" x="4033838" y="2798763"/>
          <p14:tracePt t="99868" x="4065588" y="2798763"/>
          <p14:tracePt t="99890" x="4105275" y="2798763"/>
          <p14:tracePt t="99897" x="4121150" y="2798763"/>
          <p14:tracePt t="99898" x="4152900" y="2798763"/>
          <p14:tracePt t="99905" x="4176713" y="2798763"/>
          <p14:tracePt t="99912" x="4210050" y="2798763"/>
          <p14:tracePt t="99920" x="4241800" y="2798763"/>
          <p14:tracePt t="99927" x="4273550" y="2790825"/>
          <p14:tracePt t="99950" x="4289425" y="2790825"/>
          <p14:tracePt t="99951" x="4313238" y="2782888"/>
          <p14:tracePt t="99966" x="4344988" y="2774950"/>
          <p14:tracePt t="99966" x="4352925" y="2774950"/>
          <p14:tracePt t="99973" x="4360863" y="2774950"/>
          <p14:tracePt t="99988" x="4368800" y="2774950"/>
          <p14:tracePt t="100003" x="4376738" y="2774950"/>
          <p14:tracePt t="100018" x="4384675" y="2774950"/>
          <p14:tracePt t="100018" x="4392613" y="2774950"/>
          <p14:tracePt t="100025" x="4400550" y="2774950"/>
          <p14:tracePt t="100032" x="4408488" y="2774950"/>
          <p14:tracePt t="100047" x="4416425" y="2774950"/>
          <p14:tracePt t="100063" x="4432300" y="2774950"/>
          <p14:tracePt t="100063" x="4440238" y="2774950"/>
          <p14:tracePt t="100070" x="4456113" y="2774950"/>
          <p14:tracePt t="100077" x="4471988" y="2774950"/>
          <p14:tracePt t="100085" x="4495800" y="2774950"/>
          <p14:tracePt t="100092" x="4519613" y="2774950"/>
          <p14:tracePt t="100100" x="4543425" y="2774950"/>
          <p14:tracePt t="100115" x="4576763" y="2774950"/>
          <p14:tracePt t="100130" x="4608513" y="2774950"/>
          <p14:tracePt t="100138" x="4616450" y="2774950"/>
          <p14:tracePt t="100992" x="4616450" y="2782888"/>
          <p14:tracePt t="101008" x="4592638" y="2806700"/>
          <p14:tracePt t="101015" x="4584700" y="2814638"/>
          <p14:tracePt t="101023" x="4567238" y="2830513"/>
          <p14:tracePt t="101030" x="4551363" y="2846388"/>
          <p14:tracePt t="101037" x="4535488" y="2862263"/>
          <p14:tracePt t="101045" x="4511675" y="2894013"/>
          <p14:tracePt t="101053" x="4487863" y="2919413"/>
          <p14:tracePt t="101075" x="4456113" y="2974975"/>
          <p14:tracePt t="101077" x="4448175" y="2990850"/>
          <p14:tracePt t="101082" x="4424363" y="3006725"/>
          <p14:tracePt t="101090" x="4424363" y="3022600"/>
          <p14:tracePt t="101097" x="4408488" y="3022600"/>
          <p14:tracePt t="101105" x="4408488" y="3038475"/>
          <p14:tracePt t="101128" x="4400550" y="3038475"/>
          <p14:tracePt t="101128" x="4400550" y="3046413"/>
          <p14:tracePt t="101151" x="4400550" y="3054350"/>
          <p14:tracePt t="101173" x="4392613" y="3054350"/>
          <p14:tracePt t="101187" x="4384675" y="3054350"/>
          <p14:tracePt t="101189" x="4376738" y="3070225"/>
          <p14:tracePt t="101195" x="4360863" y="3078163"/>
          <p14:tracePt t="101203" x="4352925" y="3086100"/>
          <p14:tracePt t="101218" x="4329113" y="3101975"/>
          <p14:tracePt t="101219" x="4305300" y="3117850"/>
          <p14:tracePt t="101233" x="4281488" y="3133725"/>
          <p14:tracePt t="101240" x="4257675" y="3149600"/>
          <p14:tracePt t="101247" x="4241800" y="3173413"/>
          <p14:tracePt t="101255" x="4210050" y="3189288"/>
          <p14:tracePt t="101264" x="4192588" y="3221038"/>
          <p14:tracePt t="101270" x="4160838" y="3244850"/>
          <p14:tracePt t="101285" x="4121150" y="3286125"/>
          <p14:tracePt t="101300" x="4049713" y="3365500"/>
          <p14:tracePt t="101307" x="4010025" y="3413125"/>
          <p14:tracePt t="101315" x="3970338" y="3452813"/>
          <p14:tracePt t="101338" x="3930650" y="3492500"/>
          <p14:tracePt t="101354" x="3833813" y="3579813"/>
          <p14:tracePt t="101356" x="3817938" y="3587750"/>
          <p14:tracePt t="101368" x="3810000" y="3605213"/>
          <p14:tracePt t="101376" x="3802063" y="3605213"/>
          <p14:tracePt t="101383" x="3802063" y="3613150"/>
          <p14:tracePt t="101390" x="3794125" y="3613150"/>
          <p14:tracePt t="101405" x="3786188" y="3621088"/>
          <p14:tracePt t="101413" x="3778250" y="3621088"/>
          <p14:tracePt t="101420" x="3770313" y="3629025"/>
          <p14:tracePt t="101427" x="3762375" y="3636963"/>
          <p14:tracePt t="101436" x="3746500" y="3644900"/>
          <p14:tracePt t="101443" x="3730625" y="3652838"/>
          <p14:tracePt t="101452" x="3714750" y="3652838"/>
          <p14:tracePt t="101465" x="3690938" y="3668713"/>
          <p14:tracePt t="101466" x="3667125" y="3676650"/>
          <p14:tracePt t="101473" x="3643313" y="3684588"/>
          <p14:tracePt t="101480" x="3619500" y="3684588"/>
          <p14:tracePt t="101489" x="3595688" y="3684588"/>
          <p14:tracePt t="101495" x="3571875" y="3692525"/>
          <p14:tracePt t="101503" x="3548063" y="3692525"/>
          <p14:tracePt t="101510" x="3516313" y="3700463"/>
          <p14:tracePt t="101517" x="3492500" y="3700463"/>
          <p14:tracePt t="101525" x="3467100" y="3708400"/>
          <p14:tracePt t="101532" x="3451225" y="3708400"/>
          <p14:tracePt t="101540" x="3427413" y="3708400"/>
          <p14:tracePt t="101548" x="3403600" y="3708400"/>
          <p14:tracePt t="101555" x="3379788" y="3708400"/>
          <p14:tracePt t="101570" x="3355975" y="3708400"/>
          <p14:tracePt t="101571" x="3348038" y="3716338"/>
          <p14:tracePt t="101577" x="3324225" y="3716338"/>
          <p14:tracePt t="101585" x="3316288" y="3716338"/>
          <p14:tracePt t="101600" x="3300413" y="3716338"/>
          <p14:tracePt t="101607" x="3300413" y="3724275"/>
          <p14:tracePt t="101615" x="3292475" y="3724275"/>
          <p14:tracePt t="101630" x="3284538" y="3724275"/>
          <p14:tracePt t="101653" x="3276600" y="3724275"/>
          <p14:tracePt t="101683" x="3276600" y="3732213"/>
          <p14:tracePt t="101690" x="3268663" y="3732213"/>
          <p14:tracePt t="101706" x="3268663" y="3740150"/>
          <p14:tracePt t="101727" x="3268663" y="3748088"/>
          <p14:tracePt t="101825" x="3292475" y="3748088"/>
          <p14:tracePt t="101840" x="3316288" y="3748088"/>
          <p14:tracePt t="101848" x="3348038" y="3748088"/>
          <p14:tracePt t="101848" x="3371850" y="3756025"/>
          <p14:tracePt t="101855" x="3419475" y="3763963"/>
          <p14:tracePt t="101862" x="3451225" y="3763963"/>
          <p14:tracePt t="101870" x="3508375" y="3771900"/>
          <p14:tracePt t="101877" x="3563938" y="3771900"/>
          <p14:tracePt t="101893" x="3659188" y="3787775"/>
          <p14:tracePt t="101907" x="3714750" y="3787775"/>
          <p14:tracePt t="101915" x="3802063" y="3795713"/>
          <p14:tracePt t="101923" x="3833813" y="3795713"/>
          <p14:tracePt t="101930" x="3859213" y="3795713"/>
          <p14:tracePt t="101938" x="3883025" y="3795713"/>
          <p14:tracePt t="101953" x="3898900" y="3795713"/>
          <p14:tracePt t="101960" x="3954463" y="3795713"/>
          <p14:tracePt t="101968" x="3962400" y="3795713"/>
          <p14:tracePt t="101975" x="3986213" y="3795713"/>
          <p14:tracePt t="101983" x="4002088" y="3795713"/>
          <p14:tracePt t="102005" x="4017963" y="3795713"/>
          <p14:tracePt t="102019" x="4025900" y="3795713"/>
          <p14:tracePt t="102021" x="4033838" y="3795713"/>
          <p14:tracePt t="102042" x="4041775" y="3795713"/>
          <p14:tracePt t="102050" x="4049713" y="3795713"/>
          <p14:tracePt t="102073" x="4057650" y="3795713"/>
          <p14:tracePt t="102075" x="4073525" y="3795713"/>
          <p14:tracePt t="102080" x="4081463" y="3795713"/>
          <p14:tracePt t="102088" x="4097338" y="3795713"/>
          <p14:tracePt t="102095" x="4105275" y="3795713"/>
          <p14:tracePt t="102110" x="4121150" y="3795713"/>
          <p14:tracePt t="102118" x="4137025" y="3803650"/>
          <p14:tracePt t="102119" x="4160838" y="3803650"/>
          <p14:tracePt t="102126" x="4184650" y="3803650"/>
          <p14:tracePt t="102133" x="4192588" y="3811588"/>
          <p14:tracePt t="102140" x="4217988" y="3811588"/>
          <p14:tracePt t="102148" x="4225925" y="3811588"/>
          <p14:tracePt t="102156" x="4233863" y="3811588"/>
          <p14:tracePt t="102171" x="4241800" y="3811588"/>
          <p14:tracePt t="102172" x="4249738" y="3811588"/>
          <p14:tracePt t="102186" x="4257675" y="3811588"/>
          <p14:tracePt t="102500" x="4257675" y="3803650"/>
          <p14:tracePt t="102515" x="4249738" y="3787775"/>
          <p14:tracePt t="102515" x="4233863" y="3763963"/>
          <p14:tracePt t="102523" x="4200525" y="3732213"/>
          <p14:tracePt t="102530" x="4160838" y="3676650"/>
          <p14:tracePt t="102538" x="4089400" y="3613150"/>
          <p14:tracePt t="102545" x="4010025" y="3540125"/>
          <p14:tracePt t="102560" x="3851275" y="3436938"/>
          <p14:tracePt t="102568" x="3794125" y="3397250"/>
          <p14:tracePt t="102575" x="3754438" y="3381375"/>
          <p14:tracePt t="102583" x="3738563" y="3365500"/>
          <p14:tracePt t="102590" x="3722688" y="3349625"/>
          <p14:tracePt t="102598" x="3714750" y="3333750"/>
          <p14:tracePt t="102606" x="3706813" y="3325813"/>
          <p14:tracePt t="102628" x="3706813" y="3302000"/>
          <p14:tracePt t="102628" x="3706813" y="3286125"/>
          <p14:tracePt t="102635" x="3706813" y="3262313"/>
          <p14:tracePt t="102643" x="3706813" y="3244850"/>
          <p14:tracePt t="102650" x="3706813" y="3213100"/>
          <p14:tracePt t="102665" x="3706813" y="3173413"/>
          <p14:tracePt t="102673" x="3706813" y="3149600"/>
          <p14:tracePt t="102673" x="3706813" y="3117850"/>
          <p14:tracePt t="102689" x="3706813" y="3078163"/>
          <p14:tracePt t="102695" x="3690938" y="3070225"/>
          <p14:tracePt t="102702" x="3690938" y="3062288"/>
          <p14:tracePt t="102725" x="3690938" y="3054350"/>
          <p14:tracePt t="102727" x="3690938" y="3038475"/>
          <p14:tracePt t="102740" x="3683000" y="3030538"/>
          <p14:tracePt t="102763" x="3683000" y="3022600"/>
          <p14:tracePt t="102793" x="3675063" y="3022600"/>
          <p14:tracePt t="102794" x="3675063" y="3014663"/>
          <p14:tracePt t="102800" x="3675063" y="3006725"/>
          <p14:tracePt t="102815" x="3675063" y="2998788"/>
          <p14:tracePt t="102823" x="3667125" y="2990850"/>
          <p14:tracePt t="102830" x="3667125" y="2982913"/>
          <p14:tracePt t="102838" x="3659188" y="2967038"/>
          <p14:tracePt t="102853" x="3643313" y="2951163"/>
          <p14:tracePt t="102860" x="3635375" y="2943225"/>
          <p14:tracePt t="102869" x="3627438" y="2935288"/>
          <p14:tracePt t="102883" x="3603625" y="2909888"/>
          <p14:tracePt t="102906" x="3571875" y="2878138"/>
          <p14:tracePt t="102913" x="3563938" y="2870200"/>
          <p14:tracePt t="102920" x="3556000" y="2862263"/>
          <p14:tracePt t="102927" x="3540125" y="2862263"/>
          <p14:tracePt t="102936" x="3540125" y="2854325"/>
          <p14:tracePt t="102943" x="3524250" y="2846388"/>
          <p14:tracePt t="102957" x="3516313" y="2838450"/>
          <p14:tracePt t="102965" x="3508375" y="2830513"/>
          <p14:tracePt t="102973" x="3492500" y="2822575"/>
          <p14:tracePt t="102980" x="3484563" y="2822575"/>
          <p14:tracePt t="102988" x="3467100" y="2814638"/>
          <p14:tracePt t="102995" x="3459163" y="2814638"/>
          <p14:tracePt t="103010" x="3451225" y="2814638"/>
          <p14:tracePt t="103019" x="3435350" y="2806700"/>
          <p14:tracePt t="103025" x="3427413" y="2806700"/>
          <p14:tracePt t="103057" x="3419475" y="2806700"/>
          <p14:tracePt t="103100" x="3411538" y="2806700"/>
          <p14:tracePt t="103377" x="3427413" y="2806700"/>
          <p14:tracePt t="103385" x="3484563" y="2806700"/>
          <p14:tracePt t="103408" x="3548063" y="2806700"/>
          <p14:tracePt t="103408" x="3730625" y="2806700"/>
          <p14:tracePt t="103415" x="3825875" y="2806700"/>
          <p14:tracePt t="103423" x="3898900" y="2806700"/>
          <p14:tracePt t="103430" x="3994150" y="2806700"/>
          <p14:tracePt t="103445" x="4089400" y="2806700"/>
          <p14:tracePt t="103460" x="4160838" y="2806700"/>
          <p14:tracePt t="103461" x="4297363" y="2806700"/>
          <p14:tracePt t="103468" x="4321175" y="2790825"/>
          <p14:tracePt t="103512" x="4321175" y="2782888"/>
          <p14:tracePt t="103595" x="4321175" y="2774950"/>
          <p14:tracePt t="110572" x="4321175" y="2767013"/>
          <p14:tracePt t="110574" x="4281488" y="2687638"/>
          <p14:tracePt t="110575" x="4273550" y="2679700"/>
          <p14:tracePt t="110578" x="4257675" y="2647950"/>
          <p14:tracePt t="110580" x="4257675" y="2632075"/>
          <p14:tracePt t="110586" x="4257675" y="2624138"/>
          <p14:tracePt t="110593" x="4249738" y="2616200"/>
          <p14:tracePt t="110608" x="4249738" y="2608263"/>
          <p14:tracePt t="110616" x="4249738" y="2600325"/>
          <p14:tracePt t="110617" x="4241800" y="2592388"/>
          <p14:tracePt t="110631" x="4241800" y="2584450"/>
          <p14:tracePt t="110646" x="4233863" y="2576513"/>
          <p14:tracePt t="110653" x="4233863" y="2566988"/>
          <p14:tracePt t="110675" x="4233863" y="2559050"/>
          <p14:tracePt t="110683" x="4225925" y="2559050"/>
          <p14:tracePt t="110691" x="4225925" y="2551113"/>
          <p14:tracePt t="110699" x="4217988" y="2543175"/>
          <p14:tracePt t="110714" x="4217988" y="2535238"/>
          <p14:tracePt t="110721" x="4210050" y="2527300"/>
          <p14:tracePt t="110721" x="4210050" y="2511425"/>
          <p14:tracePt t="110729" x="4200525" y="2503488"/>
          <p14:tracePt t="110735" x="4192588" y="2487613"/>
          <p14:tracePt t="110743" x="4184650" y="2471738"/>
          <p14:tracePt t="110751" x="4176713" y="2463800"/>
          <p14:tracePt t="110766" x="4168775" y="2447925"/>
          <p14:tracePt t="110788" x="4168775" y="2439988"/>
          <p14:tracePt t="110789" x="4144963" y="2408238"/>
          <p14:tracePt t="110804" x="4137025" y="2384425"/>
          <p14:tracePt t="110811" x="4129088" y="2376488"/>
          <p14:tracePt t="110818" x="4121150" y="2368550"/>
          <p14:tracePt t="110841" x="4113213" y="2360613"/>
          <p14:tracePt t="110843" x="4113213" y="2352675"/>
          <p14:tracePt t="110849" x="4105275" y="2344738"/>
          <p14:tracePt t="110856" x="4105275" y="2336800"/>
          <p14:tracePt t="110863" x="4097338" y="2336800"/>
          <p14:tracePt t="110879" x="4089400" y="2336800"/>
          <p14:tracePt t="110899" x="4081463" y="2336800"/>
          <p14:tracePt t="110916" x="4073525" y="2336800"/>
          <p14:tracePt t="110953" x="4065588" y="2336800"/>
          <p14:tracePt t="110968" x="4057650" y="2336800"/>
          <p14:tracePt t="110975" x="4049713" y="2336800"/>
          <p14:tracePt t="110999" x="4041775" y="2336800"/>
          <p14:tracePt t="110999" x="4025900" y="2336800"/>
          <p14:tracePt t="111014" x="4010025" y="2336800"/>
          <p14:tracePt t="111021" x="4002088" y="2336800"/>
          <p14:tracePt t="111029" x="3994150" y="2336800"/>
          <p14:tracePt t="111036" x="3986213" y="2336800"/>
          <p14:tracePt t="111066" x="3978275" y="2336800"/>
          <p14:tracePt t="111067" x="3970338" y="2336800"/>
          <p14:tracePt t="111073" x="3962400" y="2336800"/>
          <p14:tracePt t="111081" x="3946525" y="2336800"/>
          <p14:tracePt t="111096" x="3930650" y="2336800"/>
          <p14:tracePt t="111111" x="3914775" y="2352675"/>
          <p14:tracePt t="111125" x="3906838" y="2352675"/>
          <p14:tracePt t="111141" x="3890963" y="2368550"/>
          <p14:tracePt t="111149" x="3883025" y="2368550"/>
          <p14:tracePt t="111156" x="3875088" y="2376488"/>
          <p14:tracePt t="111163" x="3859213" y="2384425"/>
          <p14:tracePt t="111171" x="3859213" y="2392363"/>
          <p14:tracePt t="111179" x="3851275" y="2392363"/>
          <p14:tracePt t="111185" x="3843338" y="2408238"/>
          <p14:tracePt t="111193" x="3833813" y="2416175"/>
          <p14:tracePt t="111201" x="3817938" y="2432050"/>
          <p14:tracePt t="111208" x="3817938" y="2439988"/>
          <p14:tracePt t="111224" x="3810000" y="2455863"/>
          <p14:tracePt t="111231" x="3794125" y="2471738"/>
          <p14:tracePt t="111238" x="3794125" y="2479675"/>
          <p14:tracePt t="111253" x="3786188" y="2487613"/>
          <p14:tracePt t="111268" x="3786188" y="2495550"/>
          <p14:tracePt t="111276" x="3778250" y="2503488"/>
          <p14:tracePt t="111277" x="3778250" y="2511425"/>
          <p14:tracePt t="111291" x="3778250" y="2519363"/>
          <p14:tracePt t="111298" x="3778250" y="2527300"/>
          <p14:tracePt t="111306" x="3770313" y="2535238"/>
          <p14:tracePt t="111344" x="3770313" y="2551113"/>
          <p14:tracePt t="111346" x="3762375" y="2559050"/>
          <p14:tracePt t="111359" x="3762375" y="2584450"/>
          <p14:tracePt t="111388" x="3762375" y="2592388"/>
          <p14:tracePt t="111395" x="3762375" y="2600325"/>
          <p14:tracePt t="111398" x="3762375" y="2608263"/>
          <p14:tracePt t="111403" x="3762375" y="2616200"/>
          <p14:tracePt t="111418" x="3762375" y="2624138"/>
          <p14:tracePt t="111426" x="3762375" y="2632075"/>
          <p14:tracePt t="111448" x="3762375" y="2640013"/>
          <p14:tracePt t="111456" x="3762375" y="2647950"/>
          <p14:tracePt t="111471" x="3770313" y="2655888"/>
          <p14:tracePt t="111478" x="3770313" y="2663825"/>
          <p14:tracePt t="111501" x="3786188" y="2671763"/>
          <p14:tracePt t="111508" x="3802063" y="2679700"/>
          <p14:tracePt t="111516" x="3802063" y="2687638"/>
          <p14:tracePt t="111523" x="3810000" y="2687638"/>
          <p14:tracePt t="111531" x="3817938" y="2687638"/>
          <p14:tracePt t="111538" x="3817938" y="2695575"/>
          <p14:tracePt t="111553" x="3833813" y="2695575"/>
          <p14:tracePt t="111560" x="3843338" y="2703513"/>
          <p14:tracePt t="111568" x="3851275" y="2711450"/>
          <p14:tracePt t="111576" x="3859213" y="2711450"/>
          <p14:tracePt t="111583" x="3859213" y="2719388"/>
          <p14:tracePt t="111592" x="3875088" y="2719388"/>
          <p14:tracePt t="111606" x="3883025" y="2727325"/>
          <p14:tracePt t="111621" x="3898900" y="2735263"/>
          <p14:tracePt t="111636" x="3906838" y="2735263"/>
          <p14:tracePt t="111643" x="3914775" y="2735263"/>
          <p14:tracePt t="111651" x="3922713" y="2735263"/>
          <p14:tracePt t="111658" x="3930650" y="2743200"/>
          <p14:tracePt t="111674" x="3946525" y="2743200"/>
          <p14:tracePt t="111681" x="3954463" y="2743200"/>
          <p14:tracePt t="111697" x="3970338" y="2751138"/>
          <p14:tracePt t="111718" x="3978275" y="2751138"/>
          <p14:tracePt t="111733" x="3986213" y="2751138"/>
          <p14:tracePt t="111735" x="3994150" y="2759075"/>
          <p14:tracePt t="111743" x="4002088" y="2759075"/>
          <p14:tracePt t="111749" x="4010025" y="2759075"/>
          <p14:tracePt t="111757" x="4017963" y="2759075"/>
          <p14:tracePt t="111771" x="4025900" y="2751138"/>
          <p14:tracePt t="111786" x="4041775" y="2743200"/>
          <p14:tracePt t="111793" x="4057650" y="2727325"/>
          <p14:tracePt t="111800" x="4065588" y="2719388"/>
          <p14:tracePt t="111808" x="4081463" y="2703513"/>
          <p14:tracePt t="111816" x="4081463" y="2695575"/>
          <p14:tracePt t="111831" x="4089400" y="2679700"/>
          <p14:tracePt t="111832" x="4089400" y="2671763"/>
          <p14:tracePt t="111838" x="4097338" y="2663825"/>
          <p14:tracePt t="111846" x="4097338" y="2655888"/>
          <p14:tracePt t="111853" x="4097338" y="2647950"/>
          <p14:tracePt t="111861" x="4097338" y="2640013"/>
          <p14:tracePt t="111868" x="4097338" y="2624138"/>
          <p14:tracePt t="111884" x="4097338" y="2616200"/>
          <p14:tracePt t="111915" x="4097338" y="2576513"/>
          <p14:tracePt t="111921" x="4097338" y="2566988"/>
          <p14:tracePt t="111936" x="4081463" y="2543175"/>
          <p14:tracePt t="111950" x="4081463" y="2535238"/>
          <p14:tracePt t="111952" x="4073525" y="2519363"/>
          <p14:tracePt t="111958" x="4057650" y="2511425"/>
          <p14:tracePt t="111966" x="4049713" y="2495550"/>
          <p14:tracePt t="111973" x="4041775" y="2495550"/>
          <p14:tracePt t="111982" x="4033838" y="2487613"/>
          <p14:tracePt t="111988" x="4025900" y="2479675"/>
          <p14:tracePt t="111996" x="4010025" y="2463800"/>
          <p14:tracePt t="112011" x="3978275" y="2447925"/>
          <p14:tracePt t="112019" x="3970338" y="2447925"/>
          <p14:tracePt t="112026" x="3954463" y="2447925"/>
          <p14:tracePt t="112041" x="3938588" y="2447925"/>
          <p14:tracePt t="112057" x="3930650" y="2447925"/>
          <p14:tracePt t="112064" x="3906838" y="2447925"/>
          <p14:tracePt t="112070" x="3890963" y="2455863"/>
          <p14:tracePt t="112078" x="3875088" y="2455863"/>
          <p14:tracePt t="112085" x="3859213" y="2463800"/>
          <p14:tracePt t="112109" x="3825875" y="2479675"/>
          <p14:tracePt t="112110" x="3810000" y="2479675"/>
          <p14:tracePt t="112116" x="3794125" y="2495550"/>
          <p14:tracePt t="112132" x="3786188" y="2503488"/>
          <p14:tracePt t="112138" x="3786188" y="2511425"/>
          <p14:tracePt t="112146" x="3778250" y="2519363"/>
          <p14:tracePt t="112153" x="3778250" y="2527300"/>
          <p14:tracePt t="112176" x="3770313" y="2543175"/>
          <p14:tracePt t="112177" x="3770313" y="2566988"/>
          <p14:tracePt t="112183" x="3770313" y="2576513"/>
          <p14:tracePt t="112198" x="3770313" y="2592388"/>
          <p14:tracePt t="112206" x="3770313" y="2608263"/>
          <p14:tracePt t="112228" x="3770313" y="2624138"/>
          <p14:tracePt t="112231" x="3770313" y="2632075"/>
          <p14:tracePt t="112235" x="3770313" y="2655888"/>
          <p14:tracePt t="112245" x="3770313" y="2663825"/>
          <p14:tracePt t="112251" x="3770313" y="2679700"/>
          <p14:tracePt t="112258" x="3770313" y="2695575"/>
          <p14:tracePt t="112273" x="3778250" y="2719388"/>
          <p14:tracePt t="112274" x="3786188" y="2743200"/>
          <p14:tracePt t="112288" x="3786188" y="2798763"/>
          <p14:tracePt t="112289" x="3786188" y="2830513"/>
          <p14:tracePt t="112296" x="3786188" y="2886075"/>
          <p14:tracePt t="112303" x="3786188" y="2927350"/>
          <p14:tracePt t="112311" x="3786188" y="2982913"/>
          <p14:tracePt t="112326" x="3770313" y="3094038"/>
          <p14:tracePt t="112333" x="3754438" y="3157538"/>
          <p14:tracePt t="112340" x="3738563" y="3205163"/>
          <p14:tracePt t="112348" x="3722688" y="3252788"/>
          <p14:tracePt t="112357" x="3714750" y="3286125"/>
          <p14:tracePt t="112364" x="3706813" y="3325813"/>
          <p14:tracePt t="112371" x="3698875" y="3357563"/>
          <p14:tracePt t="112385" x="3690938" y="3381375"/>
          <p14:tracePt t="112386" x="3690938" y="3397250"/>
          <p14:tracePt t="112393" x="3683000" y="3413125"/>
          <p14:tracePt t="112400" x="3683000" y="3421063"/>
          <p14:tracePt t="112408" x="3675063" y="3436938"/>
          <p14:tracePt t="112415" x="3675063" y="3444875"/>
          <p14:tracePt t="112423" x="3675063" y="3452813"/>
          <p14:tracePt t="112453" x="3667125" y="3460750"/>
          <p14:tracePt t="112461" x="3667125" y="3468688"/>
          <p14:tracePt t="112479" x="3667125" y="3476625"/>
          <p14:tracePt t="112486" x="3659188" y="3476625"/>
          <p14:tracePt t="112505" x="3659188" y="3484563"/>
          <p14:tracePt t="112514" x="3659188" y="3492500"/>
          <p14:tracePt t="112521" x="3659188" y="3500438"/>
          <p14:tracePt t="112528" x="3651250" y="3508375"/>
          <p14:tracePt t="112536" x="3651250" y="3516313"/>
          <p14:tracePt t="112551" x="3651250" y="3532188"/>
          <p14:tracePt t="112566" x="3627438" y="3563938"/>
          <p14:tracePt t="112566" x="3627438" y="3579813"/>
          <p14:tracePt t="112573" x="3611563" y="3595688"/>
          <p14:tracePt t="112581" x="3603625" y="3621088"/>
          <p14:tracePt t="112588" x="3603625" y="3636963"/>
          <p14:tracePt t="112596" x="3595688" y="3644900"/>
          <p14:tracePt t="112611" x="3587750" y="3652838"/>
          <p14:tracePt t="112618" x="3587750" y="3660775"/>
          <p14:tracePt t="112633" x="3587750" y="3668713"/>
          <p14:tracePt t="112656" x="3587750" y="3676650"/>
          <p14:tracePt t="112656" x="3587750" y="3684588"/>
          <p14:tracePt t="112664" x="3587750" y="3692525"/>
          <p14:tracePt t="112678" x="3587750" y="3700463"/>
          <p14:tracePt t="112686" x="3587750" y="3708400"/>
          <p14:tracePt t="112694" x="3587750" y="3716338"/>
          <p14:tracePt t="112715" x="3587750" y="3732213"/>
          <p14:tracePt t="112716" x="3587750" y="3740150"/>
          <p14:tracePt t="112723" x="3587750" y="3756025"/>
          <p14:tracePt t="112738" x="3587750" y="3763963"/>
          <p14:tracePt t="112746" x="3587750" y="3771900"/>
          <p14:tracePt t="112775" x="3587750" y="3787775"/>
          <p14:tracePt t="112784" x="3587750" y="3795713"/>
          <p14:tracePt t="112791" x="3595688" y="3803650"/>
          <p14:tracePt t="112798" x="3595688" y="3811588"/>
          <p14:tracePt t="112806" x="3603625" y="3811588"/>
          <p14:tracePt t="112821" x="3611563" y="3819525"/>
          <p14:tracePt t="112844" x="3627438" y="3819525"/>
          <p14:tracePt t="112858" x="3635375" y="3819525"/>
          <p14:tracePt t="112866" x="3635375" y="3827463"/>
          <p14:tracePt t="112897" x="3651250" y="3827463"/>
          <p14:tracePt t="112903" x="3659188" y="3827463"/>
          <p14:tracePt t="113495" x="3667125" y="3827463"/>
          <p14:tracePt t="113503" x="3675063" y="3827463"/>
          <p14:tracePt t="113518" x="3683000" y="3827463"/>
          <p14:tracePt t="113525" x="3690938" y="3827463"/>
          <p14:tracePt t="113541" x="3698875" y="3827463"/>
          <p14:tracePt t="113548" x="3698875" y="3819525"/>
          <p14:tracePt t="113550" x="3706813" y="3819525"/>
          <p14:tracePt t="113564" x="3722688" y="3811588"/>
          <p14:tracePt t="113578" x="3730625" y="3811588"/>
          <p14:tracePt t="113616" x="3730625" y="3803650"/>
          <p14:tracePt t="113675" x="3730625" y="3795713"/>
          <p14:tracePt t="113683" x="3730625" y="3779838"/>
          <p14:tracePt t="113690" x="3730625" y="3763963"/>
          <p14:tracePt t="113706" x="3730625" y="3756025"/>
          <p14:tracePt t="113706" x="3730625" y="3732213"/>
          <p14:tracePt t="113721" x="3730625" y="3708400"/>
          <p14:tracePt t="113729" x="3754438" y="3660775"/>
          <p14:tracePt t="113736" x="3762375" y="3636963"/>
          <p14:tracePt t="113744" x="3762375" y="3613150"/>
          <p14:tracePt t="113766" x="3770313" y="3587750"/>
          <p14:tracePt t="113774" x="3770313" y="3563938"/>
          <p14:tracePt t="113788" x="3770313" y="3532188"/>
          <p14:tracePt t="113796" x="3770313" y="3524250"/>
          <p14:tracePt t="113803" x="3770313" y="3516313"/>
          <p14:tracePt t="113818" x="3770313" y="3508375"/>
          <p14:tracePt t="113976" x="3762375" y="3516313"/>
          <p14:tracePt t="113983" x="3762375" y="3524250"/>
          <p14:tracePt t="113991" x="3754438" y="3548063"/>
          <p14:tracePt t="113999" x="3738563" y="3571875"/>
          <p14:tracePt t="114006" x="3730625" y="3595688"/>
          <p14:tracePt t="114013" x="3730625" y="3621088"/>
          <p14:tracePt t="114021" x="3714750" y="3652838"/>
          <p14:tracePt t="114029" x="3706813" y="3676650"/>
          <p14:tracePt t="114043" x="3706813" y="3700463"/>
          <p14:tracePt t="114051" x="3698875" y="3748088"/>
          <p14:tracePt t="114058" x="3698875" y="3771900"/>
          <p14:tracePt t="114066" x="3698875" y="3779838"/>
          <p14:tracePt t="114074" x="3698875" y="3795713"/>
          <p14:tracePt t="114080" x="3698875" y="3811588"/>
          <p14:tracePt t="114097" x="3698875" y="3819525"/>
          <p14:tracePt t="114104" x="3698875" y="3827463"/>
          <p14:tracePt t="114119" x="3706813" y="3835400"/>
          <p14:tracePt t="114133" x="3714750" y="3835400"/>
          <p14:tracePt t="114171" x="3722688" y="3835400"/>
          <p14:tracePt t="114179" x="3730625" y="3835400"/>
          <p14:tracePt t="114193" x="3738563" y="3835400"/>
          <p14:tracePt t="114224" x="3738563" y="3827463"/>
          <p14:tracePt t="114230" x="3746500" y="3827463"/>
          <p14:tracePt t="114238" x="3746500" y="3819525"/>
          <p14:tracePt t="114246" x="3754438" y="3795713"/>
          <p14:tracePt t="114253" x="3770313" y="3779838"/>
          <p14:tracePt t="114262" x="3786188" y="3756025"/>
          <p14:tracePt t="114283" x="3802063" y="3708400"/>
          <p14:tracePt t="114284" x="3825875" y="3668713"/>
          <p14:tracePt t="114291" x="3833813" y="3652838"/>
          <p14:tracePt t="114298" x="3843338" y="3629025"/>
          <p14:tracePt t="114307" x="3859213" y="3595688"/>
          <p14:tracePt t="114313" x="3867150" y="3563938"/>
          <p14:tracePt t="114329" x="3883025" y="3548063"/>
          <p14:tracePt t="114329" x="3883025" y="3532188"/>
          <p14:tracePt t="114336" x="3890963" y="3516313"/>
          <p14:tracePt t="114350" x="3898900" y="3500438"/>
          <p14:tracePt t="114359" x="3898900" y="3492500"/>
          <p14:tracePt t="114380" x="3898900" y="3484563"/>
          <p14:tracePt t="114381" x="3898900" y="3468688"/>
          <p14:tracePt t="114382" x="3898900" y="3460750"/>
          <p14:tracePt t="114388" x="3906838" y="3429000"/>
          <p14:tracePt t="114396" x="3914775" y="3413125"/>
          <p14:tracePt t="114403" x="3922713" y="3397250"/>
          <p14:tracePt t="114412" x="3930650" y="3357563"/>
          <p14:tracePt t="114418" x="3946525" y="3325813"/>
          <p14:tracePt t="114441" x="3954463" y="3294063"/>
          <p14:tracePt t="114448" x="3978275" y="3236913"/>
          <p14:tracePt t="114450" x="3994150" y="3197225"/>
          <p14:tracePt t="114457" x="4002088" y="3181350"/>
          <p14:tracePt t="114466" x="4010025" y="3165475"/>
          <p14:tracePt t="114471" x="4010025" y="3149600"/>
          <p14:tracePt t="114480" x="4010025" y="3133725"/>
          <p14:tracePt t="114494" x="4010025" y="3117850"/>
          <p14:tracePt t="114501" x="4017963" y="3094038"/>
          <p14:tracePt t="114508" x="4017963" y="3078163"/>
          <p14:tracePt t="114509" x="4017963" y="3062288"/>
          <p14:tracePt t="114516" x="4017963" y="3046413"/>
          <p14:tracePt t="114523" x="4025900" y="3014663"/>
          <p14:tracePt t="114539" x="4033838" y="2982913"/>
          <p14:tracePt t="114553" x="4033838" y="2959100"/>
          <p14:tracePt t="114561" x="4033838" y="2951163"/>
          <p14:tracePt t="114562" x="4033838" y="2943225"/>
          <p14:tracePt t="114568" x="4033838" y="2927350"/>
          <p14:tracePt t="114583" x="4033838" y="2919413"/>
          <p14:tracePt t="114598" x="4033838" y="2909888"/>
          <p14:tracePt t="114629" x="4033838" y="2901950"/>
          <p14:tracePt t="114673" x="4033838" y="2894013"/>
          <p14:tracePt t="114785" x="4025900" y="2894013"/>
          <p14:tracePt t="114793" x="4025900" y="2886075"/>
          <p14:tracePt t="114838" x="4025900" y="2878138"/>
          <p14:tracePt t="114846" x="4017963" y="2878138"/>
          <p14:tracePt t="114853" x="4017963" y="2870200"/>
          <p14:tracePt t="115063" x="4017963" y="2878138"/>
          <p14:tracePt t="115079" x="4017963" y="2886075"/>
          <p14:tracePt t="115438" x="4025900" y="2886075"/>
          <p14:tracePt t="115453" x="4033838" y="2878138"/>
          <p14:tracePt t="115454" x="4049713" y="2870200"/>
          <p14:tracePt t="115461" x="4073525" y="2870200"/>
          <p14:tracePt t="115468" x="4089400" y="2862263"/>
          <p14:tracePt t="115475" x="4121150" y="2854325"/>
          <p14:tracePt t="115483" x="4168775" y="2846388"/>
          <p14:tracePt t="115491" x="4233863" y="2838450"/>
          <p14:tracePt t="115506" x="4305300" y="2830513"/>
          <p14:tracePt t="115507" x="4392613" y="2822575"/>
          <p14:tracePt t="115513" x="4487863" y="2822575"/>
          <p14:tracePt t="115521" x="4559300" y="2822575"/>
          <p14:tracePt t="115530" x="4656138" y="2822575"/>
          <p14:tracePt t="115536" x="4751388" y="2822575"/>
          <p14:tracePt t="115558" x="4943475" y="2814638"/>
          <p14:tracePt t="115560" x="5030788" y="2806700"/>
          <p14:tracePt t="115566" x="5126038" y="2806700"/>
          <p14:tracePt t="115574" x="5165725" y="2798763"/>
          <p14:tracePt t="115581" x="5213350" y="2790825"/>
          <p14:tracePt t="115589" x="5245100" y="2790825"/>
          <p14:tracePt t="115604" x="5276850" y="2790825"/>
          <p14:tracePt t="115611" x="5284788" y="2790825"/>
          <p14:tracePt t="115723" x="5292725" y="2790825"/>
          <p14:tracePt t="115738" x="5300663" y="2790825"/>
          <p14:tracePt t="115754" x="5310188" y="2790825"/>
          <p14:tracePt t="115783" x="5318125" y="2790825"/>
          <p14:tracePt t="115850" x="5292725" y="2798763"/>
          <p14:tracePt t="115859" x="5253038" y="2798763"/>
          <p14:tracePt t="115866" x="5221288" y="2806700"/>
          <p14:tracePt t="115874" x="5189538" y="2814638"/>
          <p14:tracePt t="115894" x="5118100" y="2830513"/>
          <p14:tracePt t="115895" x="5070475" y="2830513"/>
          <p14:tracePt t="115903" x="5038725" y="2838450"/>
          <p14:tracePt t="115911" x="5014913" y="2838450"/>
          <p14:tracePt t="115925" x="4999038" y="2838450"/>
          <p14:tracePt t="115927" x="4983163" y="2838450"/>
          <p14:tracePt t="115942" x="4975225" y="2846388"/>
          <p14:tracePt t="115948" x="4967288" y="2854325"/>
          <p14:tracePt t="116120" x="4975225" y="2854325"/>
          <p14:tracePt t="116129" x="4999038" y="2854325"/>
          <p14:tracePt t="116136" x="5022850" y="2854325"/>
          <p14:tracePt t="116143" x="5054600" y="2862263"/>
          <p14:tracePt t="116151" x="5110163" y="2870200"/>
          <p14:tracePt t="116166" x="5229225" y="2870200"/>
          <p14:tracePt t="116174" x="5292725" y="2870200"/>
          <p14:tracePt t="116180" x="5357813" y="2870200"/>
          <p14:tracePt t="116188" x="5421313" y="2870200"/>
          <p14:tracePt t="116202" x="5461000" y="2870200"/>
          <p14:tracePt t="116211" x="5540375" y="2870200"/>
          <p14:tracePt t="116218" x="5603875" y="2870200"/>
          <p14:tracePt t="116220" x="5667375" y="2870200"/>
          <p14:tracePt t="116226" x="5724525" y="2870200"/>
          <p14:tracePt t="116233" x="5772150" y="2862263"/>
          <p14:tracePt t="116241" x="5819775" y="2854325"/>
          <p14:tracePt t="116248" x="5875338" y="2854325"/>
          <p14:tracePt t="116256" x="5930900" y="2854325"/>
          <p14:tracePt t="116272" x="6034088" y="2854325"/>
          <p14:tracePt t="116278" x="6091238" y="2854325"/>
          <p14:tracePt t="116286" x="6154738" y="2854325"/>
          <p14:tracePt t="116294" x="6194425" y="2854325"/>
          <p14:tracePt t="116301" x="6257925" y="2854325"/>
          <p14:tracePt t="116324" x="6313488" y="2854325"/>
          <p14:tracePt t="116338" x="6410325" y="2846388"/>
          <p14:tracePt t="116339" x="6450013" y="2838450"/>
          <p14:tracePt t="116341" x="6465888" y="2838450"/>
          <p14:tracePt t="116353" x="6497638" y="2838450"/>
          <p14:tracePt t="116368" x="6505575" y="2838450"/>
          <p14:tracePt t="116391" x="6513513" y="2838450"/>
          <p14:tracePt t="116392" x="6521450" y="2838450"/>
          <p14:tracePt t="116398" x="6529388" y="2838450"/>
          <p14:tracePt t="116406" x="6537325" y="2838450"/>
          <p14:tracePt t="116413" x="6545263" y="2838450"/>
          <p14:tracePt t="116421" x="6553200" y="2838450"/>
          <p14:tracePt t="116444" x="6561138" y="2838450"/>
          <p14:tracePt t="116480" x="6569075" y="2838450"/>
          <p14:tracePt t="116482" x="6577013" y="2838450"/>
          <p14:tracePt t="116501" x="6584950" y="2838450"/>
          <p14:tracePt t="116503" x="6600825" y="2838450"/>
          <p14:tracePt t="116511" x="6608763" y="2838450"/>
          <p14:tracePt t="116518" x="6616700" y="2846388"/>
          <p14:tracePt t="116525" x="6624638" y="2846388"/>
          <p14:tracePt t="116548" x="6640513" y="2846388"/>
          <p14:tracePt t="116549" x="6648450" y="2846388"/>
          <p14:tracePt t="116975" x="6648450" y="2854325"/>
          <p14:tracePt t="116983" x="6640513" y="2862263"/>
          <p14:tracePt t="116998" x="6632575" y="2878138"/>
          <p14:tracePt t="117006" x="6624638" y="2886075"/>
          <p14:tracePt t="117007" x="6600825" y="2909888"/>
          <p14:tracePt t="117013" x="6577013" y="2935288"/>
          <p14:tracePt t="117021" x="6545263" y="2967038"/>
          <p14:tracePt t="117028" x="6505575" y="2998788"/>
          <p14:tracePt t="117036" x="6457950" y="3054350"/>
          <p14:tracePt t="117059" x="6305550" y="3181350"/>
          <p14:tracePt t="117061" x="6210300" y="3294063"/>
          <p14:tracePt t="117066" x="6099175" y="3413125"/>
          <p14:tracePt t="117074" x="6034088" y="3484563"/>
          <p14:tracePt t="117081" x="5970588" y="3563938"/>
          <p14:tracePt t="117088" x="5922963" y="3621088"/>
          <p14:tracePt t="117104" x="5867400" y="3692525"/>
          <p14:tracePt t="117110" x="5851525" y="3700463"/>
          <p14:tracePt t="117126" x="5851525" y="3708400"/>
          <p14:tracePt t="117157" x="5843588" y="3708400"/>
          <p14:tracePt t="117194" x="5827713" y="3708400"/>
          <p14:tracePt t="117216" x="5819775" y="3708400"/>
          <p14:tracePt t="117224" x="5732463" y="3708400"/>
          <p14:tracePt t="117230" x="5700713" y="3708400"/>
          <p14:tracePt t="117238" x="5684838" y="3708400"/>
          <p14:tracePt t="117246" x="5643563" y="3708400"/>
          <p14:tracePt t="117253" x="5619750" y="3708400"/>
          <p14:tracePt t="117268" x="5588000" y="3716338"/>
          <p14:tracePt t="117276" x="5556250" y="3716338"/>
          <p14:tracePt t="117284" x="5468938" y="3724275"/>
          <p14:tracePt t="117290" x="5421313" y="3724275"/>
          <p14:tracePt t="117298" x="5365750" y="3732213"/>
          <p14:tracePt t="117313" x="5284788" y="3732213"/>
          <p14:tracePt t="117328" x="5221288" y="3740150"/>
          <p14:tracePt t="117336" x="5189538" y="3748088"/>
          <p14:tracePt t="117336" x="5157788" y="3748088"/>
          <p14:tracePt t="117344" x="5133975" y="3748088"/>
          <p14:tracePt t="117351" x="5118100" y="3748088"/>
          <p14:tracePt t="117359" x="5102225" y="3748088"/>
          <p14:tracePt t="117365" x="5094288" y="3748088"/>
          <p14:tracePt t="117373" x="5086350" y="3748088"/>
          <p14:tracePt t="117381" x="5078413" y="3748088"/>
          <p14:tracePt t="117397" x="5070475" y="3748088"/>
          <p14:tracePt t="117419" x="5062538" y="3748088"/>
          <p14:tracePt t="117426" x="5054600" y="3748088"/>
          <p14:tracePt t="117448" x="5038725" y="3756025"/>
          <p14:tracePt t="117450" x="5030788" y="3756025"/>
          <p14:tracePt t="117456" x="5022850" y="3763963"/>
          <p14:tracePt t="117464" x="5014913" y="3771900"/>
          <p14:tracePt t="117471" x="4999038" y="3771900"/>
          <p14:tracePt t="117478" x="4991100" y="3779838"/>
          <p14:tracePt t="117486" x="4983163" y="3787775"/>
          <p14:tracePt t="117501" x="4983163" y="3795713"/>
          <p14:tracePt t="117613" x="5014913" y="3803650"/>
          <p14:tracePt t="117621" x="5038725" y="3803650"/>
          <p14:tracePt t="117628" x="5062538" y="3811588"/>
          <p14:tracePt t="117635" x="5102225" y="3811588"/>
          <p14:tracePt t="117660" x="5213350" y="3819525"/>
          <p14:tracePt t="117660" x="5284788" y="3827463"/>
          <p14:tracePt t="117673" x="5429250" y="3827463"/>
          <p14:tracePt t="117681" x="5484813" y="3827463"/>
          <p14:tracePt t="117688" x="5532438" y="3835400"/>
          <p14:tracePt t="117711" x="5659438" y="3835400"/>
          <p14:tracePt t="117712" x="5732463" y="3843338"/>
          <p14:tracePt t="117718" x="5803900" y="3843338"/>
          <p14:tracePt t="117726" x="5859463" y="3851275"/>
          <p14:tracePt t="117733" x="5899150" y="3851275"/>
          <p14:tracePt t="117740" x="5946775" y="3859213"/>
          <p14:tracePt t="117748" x="5986463" y="3859213"/>
          <p14:tracePt t="117755" x="6018213" y="3859213"/>
          <p14:tracePt t="117771" x="6067425" y="3859213"/>
          <p14:tracePt t="117778" x="6130925" y="3859213"/>
          <p14:tracePt t="117786" x="6162675" y="3859213"/>
          <p14:tracePt t="117793" x="6186488" y="3859213"/>
          <p14:tracePt t="117801" x="6210300" y="3851275"/>
          <p14:tracePt t="117809" x="6226175" y="3851275"/>
          <p14:tracePt t="117815" x="6242050" y="3851275"/>
          <p14:tracePt t="117839" x="6281738" y="3851275"/>
          <p14:tracePt t="117840" x="6297613" y="3851275"/>
          <p14:tracePt t="117845" x="6313488" y="3851275"/>
          <p14:tracePt t="117853" x="6329363" y="3851275"/>
          <p14:tracePt t="117861" x="6345238" y="3851275"/>
          <p14:tracePt t="117868" x="6353175" y="3851275"/>
          <p14:tracePt t="117884" x="6376988" y="3851275"/>
          <p14:tracePt t="117890" x="6384925" y="3851275"/>
          <p14:tracePt t="117909" x="6402388" y="3851275"/>
          <p14:tracePt t="117920" x="6410325" y="3851275"/>
          <p14:tracePt t="117936" x="6434138" y="3851275"/>
          <p14:tracePt t="117938" x="6457950" y="3851275"/>
          <p14:tracePt t="117943" x="6473825" y="3851275"/>
          <p14:tracePt t="117958" x="6481763" y="3851275"/>
          <p14:tracePt t="117965" x="6489700" y="3859213"/>
          <p14:tracePt t="117973" x="6497638" y="3859213"/>
          <p14:tracePt t="117981" x="6505575" y="3867150"/>
          <p14:tracePt t="117988" x="6513513" y="3867150"/>
          <p14:tracePt t="117995" x="6521450" y="3867150"/>
          <p14:tracePt t="118010" x="6529388" y="3867150"/>
          <p14:tracePt t="118168" x="6537325" y="3867150"/>
          <p14:tracePt t="118438" x="6529388" y="3867150"/>
          <p14:tracePt t="118446" x="6521450" y="3851275"/>
          <p14:tracePt t="118453" x="6497638" y="3819525"/>
          <p14:tracePt t="118460" x="6481763" y="3795713"/>
          <p14:tracePt t="118468" x="6450013" y="3763963"/>
          <p14:tracePt t="118476" x="6434138" y="3732213"/>
          <p14:tracePt t="118491" x="6402388" y="3700463"/>
          <p14:tracePt t="118492" x="6361113" y="3668713"/>
          <p14:tracePt t="118506" x="6281738" y="3595688"/>
          <p14:tracePt t="118513" x="6265863" y="3571875"/>
          <p14:tracePt t="118521" x="6218238" y="3540125"/>
          <p14:tracePt t="118535" x="6194425" y="3516313"/>
          <p14:tracePt t="118543" x="6138863" y="3476625"/>
          <p14:tracePt t="118559" x="6083300" y="3421063"/>
          <p14:tracePt t="118561" x="6010275" y="3357563"/>
          <p14:tracePt t="118565" x="5986463" y="3317875"/>
          <p14:tracePt t="118573" x="5954713" y="3286125"/>
          <p14:tracePt t="118581" x="5930900" y="3262313"/>
          <p14:tracePt t="118589" x="5915025" y="3228975"/>
          <p14:tracePt t="118596" x="5883275" y="3181350"/>
          <p14:tracePt t="118610" x="5859463" y="3165475"/>
          <p14:tracePt t="118611" x="5859463" y="3149600"/>
          <p14:tracePt t="118618" x="5843588" y="3125788"/>
          <p14:tracePt t="118626" x="5835650" y="3109913"/>
          <p14:tracePt t="118633" x="5835650" y="3094038"/>
          <p14:tracePt t="118642" x="5819775" y="3070225"/>
          <p14:tracePt t="118664" x="5803900" y="3038475"/>
          <p14:tracePt t="118671" x="5764213" y="2990850"/>
          <p14:tracePt t="118678" x="5756275" y="2974975"/>
          <p14:tracePt t="118686" x="5748338" y="2959100"/>
          <p14:tracePt t="118701" x="5724525" y="2927350"/>
          <p14:tracePt t="118716" x="5708650" y="2909888"/>
          <p14:tracePt t="118717" x="5692775" y="2886075"/>
          <p14:tracePt t="118723" x="5667375" y="2854325"/>
          <p14:tracePt t="118731" x="5651500" y="2838450"/>
          <p14:tracePt t="118739" x="5627688" y="2814638"/>
          <p14:tracePt t="118746" x="5611813" y="2790825"/>
          <p14:tracePt t="118753" x="5588000" y="2767013"/>
          <p14:tracePt t="118761" x="5572125" y="2735263"/>
          <p14:tracePt t="118768" x="5556250" y="2719388"/>
          <p14:tracePt t="118782" x="5540375" y="2711450"/>
          <p14:tracePt t="118783" x="5532438" y="2703513"/>
          <p14:tracePt t="118792" x="5516563" y="2687638"/>
          <p14:tracePt t="118798" x="5516563" y="2679700"/>
          <p14:tracePt t="118836" x="5508625" y="2679700"/>
          <p14:tracePt t="119100" x="5508625" y="2687638"/>
          <p14:tracePt t="119114" x="5516563" y="2695575"/>
          <p14:tracePt t="119128" x="5516563" y="2703513"/>
          <p14:tracePt t="119563" x="5516563" y="2711450"/>
          <p14:tracePt t="119571" x="5532438" y="2759075"/>
          <p14:tracePt t="119578" x="5540375" y="2822575"/>
          <p14:tracePt t="119593" x="5556250" y="2886075"/>
          <p14:tracePt t="119600" x="5564188" y="2982913"/>
          <p14:tracePt t="119609" x="5572125" y="3197225"/>
          <p14:tracePt t="119616" x="5572125" y="3302000"/>
          <p14:tracePt t="119623" x="5572125" y="3365500"/>
          <p14:tracePt t="119631" x="5572125" y="3436938"/>
          <p14:tracePt t="119645" x="5572125" y="3500438"/>
          <p14:tracePt t="119669" x="5572125" y="3532188"/>
          <p14:tracePt t="119669" x="5572125" y="3579813"/>
          <p14:tracePt t="119671" x="5572125" y="3595688"/>
          <p14:tracePt t="119683" x="5572125" y="3621088"/>
          <p14:tracePt t="119691" x="5572125" y="3629025"/>
          <p14:tracePt t="120140" x="5580063" y="3629025"/>
          <p14:tracePt t="120156" x="5595938" y="3621088"/>
          <p14:tracePt t="120163" x="5627688" y="3579813"/>
          <p14:tracePt t="120171" x="5684838" y="3540125"/>
          <p14:tracePt t="120178" x="5740400" y="3476625"/>
          <p14:tracePt t="120186" x="5819775" y="3413125"/>
          <p14:tracePt t="120193" x="5899150" y="3341688"/>
          <p14:tracePt t="120209" x="6018213" y="3244850"/>
          <p14:tracePt t="120224" x="6115050" y="3157538"/>
          <p14:tracePt t="120225" x="6162675" y="3117850"/>
          <p14:tracePt t="120231" x="6234113" y="3054350"/>
          <p14:tracePt t="120238" x="6297613" y="2998788"/>
          <p14:tracePt t="120245" x="6361113" y="2951163"/>
          <p14:tracePt t="120261" x="6410325" y="2901950"/>
          <p14:tracePt t="120263" x="6442075" y="2878138"/>
          <p14:tracePt t="120268" x="6489700" y="2830513"/>
          <p14:tracePt t="120275" x="6497638" y="2822575"/>
          <p14:tracePt t="120284" x="6513513" y="2806700"/>
          <p14:tracePt t="120291" x="6513513" y="2798763"/>
          <p14:tracePt t="120298" x="6521450" y="2790825"/>
          <p14:tracePt t="120305" x="6521450" y="2782888"/>
          <p14:tracePt t="120553" x="6513513" y="2782888"/>
          <p14:tracePt t="120554" x="6513513" y="2774950"/>
          <p14:tracePt t="120561" x="6505575" y="2767013"/>
          <p14:tracePt t="120568" x="6497638" y="2759075"/>
          <p14:tracePt t="120584" x="6497638" y="2751138"/>
          <p14:tracePt t="120598" x="6489700" y="2743200"/>
          <p14:tracePt t="120599" x="6489700" y="2735263"/>
          <p14:tracePt t="120605" x="6481763" y="2719388"/>
          <p14:tracePt t="120628" x="6481763" y="2711450"/>
          <p14:tracePt t="120779" x="6481763" y="2703513"/>
          <p14:tracePt t="120786" x="6481763" y="2695575"/>
          <p14:tracePt t="120793" x="6481763" y="2687638"/>
          <p14:tracePt t="120801" x="6481763" y="2679700"/>
          <p14:tracePt t="120823" x="6473825" y="2671763"/>
          <p14:tracePt t="120831" x="6473825" y="2647950"/>
          <p14:tracePt t="120832" x="6465888" y="2624138"/>
          <p14:tracePt t="120838" x="6457950" y="2608263"/>
          <p14:tracePt t="120846" x="6450013" y="2592388"/>
          <p14:tracePt t="120854" x="6442075" y="2566988"/>
          <p14:tracePt t="120861" x="6434138" y="2543175"/>
          <p14:tracePt t="120876" x="6418263" y="2503488"/>
          <p14:tracePt t="120892" x="6384925" y="2439988"/>
          <p14:tracePt t="120898" x="6376988" y="2416175"/>
          <p14:tracePt t="120906" x="6361113" y="2400300"/>
          <p14:tracePt t="120921" x="6321425" y="2336800"/>
          <p14:tracePt t="120936" x="6313488" y="2320925"/>
          <p14:tracePt t="120944" x="6289675" y="2312988"/>
          <p14:tracePt t="120958" x="6289675" y="2305050"/>
          <p14:tracePt t="120966" x="6281738" y="2305050"/>
          <p14:tracePt t="120988" x="6273800" y="2305050"/>
          <p14:tracePt t="120996" x="6265863" y="2305050"/>
          <p14:tracePt t="121019" x="6257925" y="2305050"/>
          <p14:tracePt t="121034" x="6242050" y="2312988"/>
          <p14:tracePt t="121041" x="6234113" y="2312988"/>
          <p14:tracePt t="121057" x="6210300" y="2328863"/>
          <p14:tracePt t="121070" x="6202363" y="2336800"/>
          <p14:tracePt t="121078" x="6186488" y="2336800"/>
          <p14:tracePt t="121085" x="6186488" y="2344738"/>
          <p14:tracePt t="121093" x="6178550" y="2344738"/>
          <p14:tracePt t="121108" x="6170613" y="2352675"/>
          <p14:tracePt t="121124" x="6162675" y="2352675"/>
          <p14:tracePt t="121131" x="6162675" y="2360613"/>
          <p14:tracePt t="121160" x="6154738" y="2360613"/>
          <p14:tracePt t="121168" x="6154738" y="2368550"/>
          <p14:tracePt t="121198" x="6138863" y="2376488"/>
          <p14:tracePt t="121214" x="6138863" y="2384425"/>
          <p14:tracePt t="121215" x="6138863" y="2392363"/>
          <p14:tracePt t="121220" x="6130925" y="2400300"/>
          <p14:tracePt t="121228" x="6130925" y="2408238"/>
          <p14:tracePt t="121235" x="6122988" y="2408238"/>
          <p14:tracePt t="121243" x="6115050" y="2416175"/>
          <p14:tracePt t="121258" x="6107113" y="2424113"/>
          <p14:tracePt t="121266" x="6107113" y="2439988"/>
          <p14:tracePt t="121274" x="6099175" y="2439988"/>
          <p14:tracePt t="121280" x="6091238" y="2455863"/>
          <p14:tracePt t="121289" x="6091238" y="2463800"/>
          <p14:tracePt t="121295" x="6091238" y="2471738"/>
          <p14:tracePt t="121303" x="6075363" y="2487613"/>
          <p14:tracePt t="121318" x="6075363" y="2495550"/>
          <p14:tracePt t="121333" x="6067425" y="2511425"/>
          <p14:tracePt t="121333" x="6059488" y="2527300"/>
          <p14:tracePt t="121341" x="6051550" y="2535238"/>
          <p14:tracePt t="121348" x="6043613" y="2551113"/>
          <p14:tracePt t="121357" x="6043613" y="2566988"/>
          <p14:tracePt t="121363" x="6034088" y="2566988"/>
          <p14:tracePt t="121378" x="6034088" y="2584450"/>
          <p14:tracePt t="121386" x="6018213" y="2600325"/>
          <p14:tracePt t="121394" x="6018213" y="2608263"/>
          <p14:tracePt t="121408" x="6018213" y="2616200"/>
          <p14:tracePt t="121423" x="6018213" y="2624138"/>
          <p14:tracePt t="121490" x="6018213" y="2632075"/>
          <p14:tracePt t="121513" x="6018213" y="2640013"/>
          <p14:tracePt t="121529" x="6018213" y="2647950"/>
          <p14:tracePt t="121543" x="6018213" y="2655888"/>
          <p14:tracePt t="121551" x="6018213" y="2663825"/>
          <p14:tracePt t="121566" x="6018213" y="2671763"/>
          <p14:tracePt t="121573" x="6018213" y="2679700"/>
          <p14:tracePt t="121596" x="6018213" y="2687638"/>
          <p14:tracePt t="121597" x="6018213" y="2695575"/>
          <p14:tracePt t="121611" x="6018213" y="2711450"/>
          <p14:tracePt t="121612" x="6018213" y="2719388"/>
          <p14:tracePt t="121618" x="6026150" y="2735263"/>
          <p14:tracePt t="121626" x="6026150" y="2751138"/>
          <p14:tracePt t="121633" x="6026150" y="2767013"/>
          <p14:tracePt t="121656" x="6026150" y="2790825"/>
          <p14:tracePt t="121663" x="6026150" y="2878138"/>
          <p14:tracePt t="121664" x="6026150" y="2951163"/>
          <p14:tracePt t="121670" x="6018213" y="3022600"/>
          <p14:tracePt t="121678" x="6010275" y="3070225"/>
          <p14:tracePt t="121686" x="6010275" y="3109913"/>
          <p14:tracePt t="121693" x="6010275" y="3149600"/>
          <p14:tracePt t="121701" x="6002338" y="3205163"/>
          <p14:tracePt t="121717" x="6002338" y="3244850"/>
          <p14:tracePt t="121723" x="6002338" y="3294063"/>
          <p14:tracePt t="121730" x="6002338" y="3325813"/>
          <p14:tracePt t="121731" x="6002338" y="3365500"/>
          <p14:tracePt t="121738" x="6002338" y="3405188"/>
          <p14:tracePt t="121753" x="6010275" y="3436938"/>
          <p14:tracePt t="121769" x="6026150" y="3484563"/>
          <p14:tracePt t="121770" x="6026150" y="3492500"/>
          <p14:tracePt t="121776" x="6034088" y="3508375"/>
          <p14:tracePt t="121790" x="6043613" y="3516313"/>
          <p14:tracePt t="121828" x="6043613" y="3524250"/>
          <p14:tracePt t="121889" x="6051550" y="3524250"/>
          <p14:tracePt t="121918" x="6059488" y="3524250"/>
          <p14:tracePt t="121971" x="6067425" y="3524250"/>
          <p14:tracePt t="121972" x="6067425" y="3532188"/>
          <p14:tracePt t="121993" x="6067425" y="3540125"/>
          <p14:tracePt t="122001" x="6067425" y="3556000"/>
          <p14:tracePt t="122008" x="6067425" y="3571875"/>
          <p14:tracePt t="122016" x="6067425" y="3587750"/>
          <p14:tracePt t="122023" x="6051550" y="3613150"/>
          <p14:tracePt t="122046" x="6034088" y="3629025"/>
          <p14:tracePt t="122053" x="6002338" y="3660775"/>
          <p14:tracePt t="122054" x="5954713" y="3692525"/>
          <p14:tracePt t="122060" x="5938838" y="3700463"/>
          <p14:tracePt t="122068" x="5922963" y="3708400"/>
          <p14:tracePt t="122075" x="5907088" y="3724275"/>
          <p14:tracePt t="122083" x="5891213" y="3724275"/>
          <p14:tracePt t="122098" x="5875338" y="3724275"/>
          <p14:tracePt t="122106" x="5867400" y="3724275"/>
          <p14:tracePt t="122113" x="5859463" y="3724275"/>
          <p14:tracePt t="122121" x="5851525" y="3724275"/>
          <p14:tracePt t="122128" x="5843588" y="3724275"/>
          <p14:tracePt t="122151" x="5827713" y="3724275"/>
          <p14:tracePt t="122166" x="5803900" y="3724275"/>
          <p14:tracePt t="122173" x="5788025" y="3716338"/>
          <p14:tracePt t="122181" x="5772150" y="3708400"/>
          <p14:tracePt t="122189" x="5748338" y="3700463"/>
          <p14:tracePt t="122218" x="5732463" y="3692525"/>
          <p14:tracePt t="122220" x="5724525" y="3692525"/>
          <p14:tracePt t="122234" x="5716588" y="3684588"/>
          <p14:tracePt t="122323" x="5708650" y="3684588"/>
          <p14:tracePt t="122353" x="5700713" y="3676650"/>
          <p14:tracePt t="122375" x="5692775" y="3668713"/>
          <p14:tracePt t="122390" x="5692775" y="3652838"/>
          <p14:tracePt t="122391" x="5692775" y="3644900"/>
          <p14:tracePt t="122398" x="5692775" y="3636963"/>
          <p14:tracePt t="122406" x="5692775" y="3621088"/>
          <p14:tracePt t="122413" x="5692775" y="3605213"/>
          <p14:tracePt t="122421" x="5700713" y="3595688"/>
          <p14:tracePt t="122428" x="5724525" y="3579813"/>
          <p14:tracePt t="122443" x="5748338" y="3556000"/>
          <p14:tracePt t="122451" x="5772150" y="3540125"/>
          <p14:tracePt t="122458" x="5788025" y="3540125"/>
          <p14:tracePt t="122466" x="5795963" y="3532188"/>
          <p14:tracePt t="122473" x="5811838" y="3524250"/>
          <p14:tracePt t="122489" x="5835650" y="3516313"/>
          <p14:tracePt t="122496" x="5867400" y="3508375"/>
          <p14:tracePt t="122503" x="5875338" y="3508375"/>
          <p14:tracePt t="122518" x="5875338" y="3500438"/>
          <p14:tracePt t="122721" x="5883275" y="3508375"/>
          <p14:tracePt t="122728" x="5883275" y="3516313"/>
          <p14:tracePt t="122736" x="5883275" y="3524250"/>
          <p14:tracePt t="122743" x="5891213" y="3540125"/>
          <p14:tracePt t="122751" x="5899150" y="3556000"/>
          <p14:tracePt t="122765" x="5907088" y="3571875"/>
          <p14:tracePt t="122774" x="5922963" y="3613150"/>
          <p14:tracePt t="122781" x="5930900" y="3629025"/>
          <p14:tracePt t="122789" x="5938838" y="3636963"/>
          <p14:tracePt t="122796" x="5946775" y="3652838"/>
          <p14:tracePt t="122803" x="5954713" y="3660775"/>
          <p14:tracePt t="122818" x="5962650" y="3676650"/>
          <p14:tracePt t="122833" x="5970588" y="3684588"/>
          <p14:tracePt t="122834" x="5994400" y="3692525"/>
          <p14:tracePt t="122840" x="6002338" y="3700463"/>
          <p14:tracePt t="122848" x="6010275" y="3708400"/>
          <p14:tracePt t="122863" x="6026150" y="3708400"/>
          <p14:tracePt t="122871" x="6043613" y="3716338"/>
          <p14:tracePt t="122878" x="6051550" y="3716338"/>
          <p14:tracePt t="122879" x="6067425" y="3716338"/>
          <p14:tracePt t="122886" x="6083300" y="3716338"/>
          <p14:tracePt t="122904" x="6091238" y="3716338"/>
          <p14:tracePt t="122908" x="6107113" y="3716338"/>
          <p14:tracePt t="122923" x="6115050" y="3716338"/>
          <p14:tracePt t="122939" x="6122988" y="3716338"/>
          <p14:tracePt t="122953" x="6130925" y="3708400"/>
          <p14:tracePt t="123111" x="6138863" y="3708400"/>
          <p14:tracePt t="123305" x="6138863" y="3700463"/>
          <p14:tracePt t="123321" x="6138863" y="3692525"/>
          <p14:tracePt t="123328" x="6146800" y="3684588"/>
          <p14:tracePt t="123343" x="6146800" y="3676650"/>
          <p14:tracePt t="123351" x="6146800" y="3652838"/>
          <p14:tracePt t="123358" x="6146800" y="3644900"/>
          <p14:tracePt t="123366" x="6154738" y="3629025"/>
          <p14:tracePt t="123388" x="6154738" y="3621088"/>
          <p14:tracePt t="123396" x="6154738" y="3571875"/>
          <p14:tracePt t="123397" x="6162675" y="3540125"/>
          <p14:tracePt t="123411" x="6170613" y="3476625"/>
          <p14:tracePt t="123419" x="6170613" y="3460750"/>
          <p14:tracePt t="123434" x="6178550" y="3405188"/>
          <p14:tracePt t="123440" x="6178550" y="3365500"/>
          <p14:tracePt t="123448" x="6178550" y="3341688"/>
          <p14:tracePt t="123456" x="6178550" y="3317875"/>
          <p14:tracePt t="123464" x="6178550" y="3286125"/>
          <p14:tracePt t="123471" x="6178550" y="3262313"/>
          <p14:tracePt t="123486" x="6178550" y="3228975"/>
          <p14:tracePt t="123487" x="6178550" y="3197225"/>
          <p14:tracePt t="123493" x="6178550" y="3149600"/>
          <p14:tracePt t="123502" x="6178550" y="3125788"/>
          <p14:tracePt t="123508" x="6178550" y="3094038"/>
          <p14:tracePt t="123516" x="6178550" y="3062288"/>
          <p14:tracePt t="123523" x="6178550" y="3030538"/>
          <p14:tracePt t="123539" x="6178550" y="2998788"/>
          <p14:tracePt t="123539" x="6170613" y="2943225"/>
          <p14:tracePt t="123546" x="6162675" y="2927350"/>
          <p14:tracePt t="123554" x="6154738" y="2909888"/>
          <p14:tracePt t="123568" x="6146800" y="2894013"/>
          <p14:tracePt t="123718" x="6146800" y="2886075"/>
          <p14:tracePt t="123734" x="6146800" y="2870200"/>
          <p14:tracePt t="123748" x="6138863" y="2862263"/>
          <p14:tracePt t="123764" x="6138863" y="2854325"/>
          <p14:tracePt t="123771" x="6138863" y="2838450"/>
          <p14:tracePt t="123785" x="6138863" y="2830513"/>
          <p14:tracePt t="123808" x="6138863" y="2822575"/>
          <p14:tracePt t="124011" x="6146800" y="2822575"/>
          <p14:tracePt t="124018" x="6170613" y="2830513"/>
          <p14:tracePt t="124025" x="6178550" y="2830513"/>
          <p14:tracePt t="124033" x="6202363" y="2830513"/>
          <p14:tracePt t="124041" x="6234113" y="2838450"/>
          <p14:tracePt t="124056" x="6281738" y="2846388"/>
          <p14:tracePt t="124063" x="6305550" y="2846388"/>
          <p14:tracePt t="124071" x="6329363" y="2846388"/>
          <p14:tracePt t="124078" x="6337300" y="2846388"/>
          <p14:tracePt t="124093" x="6402388" y="2846388"/>
          <p14:tracePt t="124109" x="6442075" y="2846388"/>
          <p14:tracePt t="124116" x="6457950" y="2846388"/>
          <p14:tracePt t="124123" x="6473825" y="2846388"/>
          <p14:tracePt t="124131" x="6481763" y="2846388"/>
          <p14:tracePt t="124138" x="6497638" y="2838450"/>
          <p14:tracePt t="124161" x="6521450" y="2838450"/>
          <p14:tracePt t="124162" x="6529388" y="2838450"/>
          <p14:tracePt t="124168" x="6537325" y="2838450"/>
          <p14:tracePt t="124175" x="6545263" y="2838450"/>
          <p14:tracePt t="124190" x="6561138" y="2838450"/>
          <p14:tracePt t="124198" x="6569075" y="2838450"/>
          <p14:tracePt t="124213" x="6577013" y="2838450"/>
          <p14:tracePt t="124221" x="6584950" y="2838450"/>
          <p14:tracePt t="124266" x="6592888" y="2838450"/>
          <p14:tracePt t="124597" x="6592888" y="2862263"/>
          <p14:tracePt t="124610" x="6592888" y="2878138"/>
          <p14:tracePt t="124611" x="6592888" y="2909888"/>
          <p14:tracePt t="124618" x="6584950" y="2943225"/>
          <p14:tracePt t="124626" x="6584950" y="2982913"/>
          <p14:tracePt t="124633" x="6577013" y="3030538"/>
          <p14:tracePt t="124642" x="6569075" y="3086100"/>
          <p14:tracePt t="124648" x="6561138" y="3141663"/>
          <p14:tracePt t="124663" x="6553200" y="3197225"/>
          <p14:tracePt t="124664" x="6545263" y="3236913"/>
          <p14:tracePt t="124671" x="6537325" y="3302000"/>
          <p14:tracePt t="124679" x="6529388" y="3357563"/>
          <p14:tracePt t="124685" x="6521450" y="3413125"/>
          <p14:tracePt t="124693" x="6513513" y="3460750"/>
          <p14:tracePt t="124717" x="6497638" y="3563938"/>
          <p14:tracePt t="124723" x="6497638" y="3587750"/>
          <p14:tracePt t="124731" x="6497638" y="3595688"/>
          <p14:tracePt t="124738" x="6497638" y="3613150"/>
          <p14:tracePt t="124746" x="6497638" y="3621088"/>
          <p14:tracePt t="124768" x="6497638" y="3629025"/>
          <p14:tracePt t="124792" x="6497638" y="3636963"/>
          <p14:tracePt t="124798" x="6489700" y="3636963"/>
          <p14:tracePt t="124822" x="6489700" y="3644900"/>
          <p14:tracePt t="124829" x="6481763" y="3652838"/>
          <p14:tracePt t="124836" x="6473825" y="3660775"/>
          <p14:tracePt t="124851" x="6465888" y="3668713"/>
          <p14:tracePt t="124858" x="6457950" y="3668713"/>
          <p14:tracePt t="124873" x="6434138" y="3684588"/>
          <p14:tracePt t="124881" x="6418263" y="3700463"/>
          <p14:tracePt t="124888" x="6392863" y="3716338"/>
          <p14:tracePt t="124904" x="6321425" y="3771900"/>
          <p14:tracePt t="124911" x="6289675" y="3803650"/>
          <p14:tracePt t="124917" x="6265863" y="3811588"/>
          <p14:tracePt t="124926" x="6257925" y="3827463"/>
          <p14:tracePt t="124941" x="6249988" y="3835400"/>
          <p14:tracePt t="124941" x="6234113" y="3843338"/>
          <p14:tracePt t="124948" x="6234113" y="3851275"/>
          <p14:tracePt t="124955" x="6226175" y="3851275"/>
          <p14:tracePt t="124963" x="6226175" y="3859213"/>
          <p14:tracePt t="124979" x="6218238" y="3859213"/>
          <p14:tracePt t="125105" x="6226175" y="3859213"/>
          <p14:tracePt t="125225" x="6234113" y="3851275"/>
          <p14:tracePt t="125241" x="6242050" y="3851275"/>
          <p14:tracePt t="125263" x="6257925" y="3851275"/>
          <p14:tracePt t="125272" x="6265863" y="3843338"/>
          <p14:tracePt t="125279" x="6273800" y="3843338"/>
          <p14:tracePt t="125286" x="6289675" y="3843338"/>
          <p14:tracePt t="125293" x="6305550" y="3843338"/>
          <p14:tracePt t="125300" x="6321425" y="3843338"/>
          <p14:tracePt t="125308" x="6345238" y="3843338"/>
          <p14:tracePt t="125323" x="6361113" y="3843338"/>
          <p14:tracePt t="125331" x="6384925" y="3843338"/>
          <p14:tracePt t="125331" x="6402388" y="3843338"/>
          <p14:tracePt t="125338" x="6426200" y="3843338"/>
          <p14:tracePt t="125346" x="6442075" y="3843338"/>
          <p14:tracePt t="125361" x="6465888" y="3843338"/>
          <p14:tracePt t="125362" x="6489700" y="3843338"/>
          <p14:tracePt t="125375" x="6513513" y="3843338"/>
          <p14:tracePt t="125384" x="6553200" y="3843338"/>
          <p14:tracePt t="125390" x="6569075" y="3843338"/>
          <p14:tracePt t="125406" x="6577013" y="3843338"/>
          <p14:tracePt t="125413" x="6592888" y="3843338"/>
          <p14:tracePt t="125421" x="6600825" y="3843338"/>
          <p14:tracePt t="125428" x="6608763" y="3843338"/>
          <p14:tracePt t="125444" x="6616700" y="3843338"/>
          <p14:tracePt t="125458" x="6624638" y="3843338"/>
          <p14:tracePt t="125473" x="6632575" y="3843338"/>
          <p14:tracePt t="125496" x="6640513" y="3843338"/>
          <p14:tracePt t="125504" x="6648450" y="3843338"/>
          <p14:tracePt t="125518" x="6656388" y="3843338"/>
          <p14:tracePt t="125525" x="6664325" y="3843338"/>
          <p14:tracePt t="125533" x="6688138" y="3843338"/>
          <p14:tracePt t="125549" x="6743700" y="3843338"/>
          <p14:tracePt t="125555" x="6769100" y="3851275"/>
          <p14:tracePt t="125563" x="6792913" y="3851275"/>
          <p14:tracePt t="125571" x="6816725" y="3851275"/>
          <p14:tracePt t="125578" x="6832600" y="3851275"/>
          <p14:tracePt t="125593" x="6840538" y="3851275"/>
          <p14:tracePt t="125601" x="6848475" y="3851275"/>
          <p14:tracePt t="125602" x="6856413" y="3851275"/>
          <p14:tracePt t="126365" x="6848475" y="3851275"/>
          <p14:tracePt t="126373" x="6840538" y="3851275"/>
          <p14:tracePt t="126380" x="6816725" y="3851275"/>
          <p14:tracePt t="126388" x="6784975" y="3843338"/>
          <p14:tracePt t="126396" x="6759575" y="3843338"/>
          <p14:tracePt t="126403" x="6727825" y="3843338"/>
          <p14:tracePt t="126411" x="6704013" y="3843338"/>
          <p14:tracePt t="126419" x="6672263" y="3843338"/>
          <p14:tracePt t="126426" x="6648450" y="3843338"/>
          <p14:tracePt t="126434" x="6632575" y="3843338"/>
          <p14:tracePt t="126441" x="6616700" y="3843338"/>
          <p14:tracePt t="126449" x="6608763" y="3843338"/>
          <p14:tracePt t="126455" x="6592888" y="3843338"/>
          <p14:tracePt t="127115" x="6584950" y="3843338"/>
          <p14:tracePt t="127131" x="6577013" y="3851275"/>
          <p14:tracePt t="127146" x="6553200" y="3851275"/>
          <p14:tracePt t="127146" x="6537325" y="3851275"/>
          <p14:tracePt t="127161" x="6489700" y="3851275"/>
          <p14:tracePt t="127168" x="6450013" y="3851275"/>
          <p14:tracePt t="127176" x="6410325" y="3851275"/>
          <p14:tracePt t="127183" x="6353175" y="3851275"/>
          <p14:tracePt t="127191" x="6289675" y="3859213"/>
          <p14:tracePt t="127206" x="6099175" y="3859213"/>
          <p14:tracePt t="127213" x="5994400" y="3859213"/>
          <p14:tracePt t="127220" x="5899150" y="3859213"/>
          <p14:tracePt t="127228" x="5780088" y="3859213"/>
          <p14:tracePt t="127236" x="5635625" y="3859213"/>
          <p14:tracePt t="127243" x="5500688" y="3867150"/>
          <p14:tracePt t="127258" x="5229225" y="3867150"/>
          <p14:tracePt t="127265" x="5070475" y="3875088"/>
          <p14:tracePt t="127273" x="4983163" y="3883025"/>
          <p14:tracePt t="127281" x="4878388" y="3890963"/>
          <p14:tracePt t="127288" x="4767263" y="3906838"/>
          <p14:tracePt t="127296" x="4695825" y="3914775"/>
          <p14:tracePt t="127303" x="4576763" y="3930650"/>
          <p14:tracePt t="127320" x="4424363" y="3948113"/>
          <p14:tracePt t="127326" x="4392613" y="3948113"/>
          <p14:tracePt t="127333" x="4321175" y="3948113"/>
          <p14:tracePt t="127341" x="4233863" y="3948113"/>
          <p14:tracePt t="127348" x="4168775" y="3948113"/>
          <p14:tracePt t="127364" x="4097338" y="3948113"/>
          <p14:tracePt t="127371" x="4041775" y="3948113"/>
          <p14:tracePt t="127372" x="3946525" y="3948113"/>
          <p14:tracePt t="127378" x="3883025" y="3948113"/>
          <p14:tracePt t="127386" x="3851275" y="3948113"/>
          <p14:tracePt t="127393" x="3802063" y="3948113"/>
          <p14:tracePt t="127401" x="3762375" y="3948113"/>
          <p14:tracePt t="127415" x="3730625" y="3948113"/>
          <p14:tracePt t="127423" x="3706813" y="3948113"/>
          <p14:tracePt t="127423" x="3683000" y="3948113"/>
          <p14:tracePt t="127431" x="3659188" y="3948113"/>
          <p14:tracePt t="127438" x="3635375" y="3948113"/>
          <p14:tracePt t="127446" x="3611563" y="3948113"/>
          <p14:tracePt t="127453" x="3579813" y="3948113"/>
          <p14:tracePt t="127461" x="3571875" y="3948113"/>
          <p14:tracePt t="127483" x="3548063" y="3948113"/>
          <p14:tracePt t="127484" x="3524250" y="3938588"/>
          <p14:tracePt t="127490" x="3500438" y="3938588"/>
          <p14:tracePt t="127499" x="3467100" y="3938588"/>
          <p14:tracePt t="127506" x="3435350" y="3938588"/>
          <p14:tracePt t="127514" x="3411538" y="3938588"/>
          <p14:tracePt t="127521" x="3387725" y="3938588"/>
          <p14:tracePt t="127528" x="3363913" y="3938588"/>
          <p14:tracePt t="127536" x="3332163" y="3938588"/>
          <p14:tracePt t="127551" x="3260725" y="3938588"/>
          <p14:tracePt t="127558" x="3221038" y="3938588"/>
          <p14:tracePt t="127565" x="3189288" y="3938588"/>
          <p14:tracePt t="127582" x="3100388" y="3938588"/>
          <p14:tracePt t="127595" x="3060700" y="3938588"/>
          <p14:tracePt t="127603" x="2981325" y="3930650"/>
          <p14:tracePt t="127611" x="2941638" y="3930650"/>
          <p14:tracePt t="127618" x="2909888" y="3930650"/>
          <p14:tracePt t="127626" x="2886075" y="3930650"/>
          <p14:tracePt t="127648" x="2830513" y="3930650"/>
          <p14:tracePt t="127650" x="2798763" y="3930650"/>
          <p14:tracePt t="127663" x="2767013" y="3930650"/>
          <p14:tracePt t="127671" x="2759075" y="3930650"/>
          <p14:tracePt t="127678" x="2751138" y="3930650"/>
          <p14:tracePt t="127685" x="2725738" y="3930650"/>
          <p14:tracePt t="127701" x="2717800" y="3930650"/>
          <p14:tracePt t="127716" x="2709863" y="3930650"/>
          <p14:tracePt t="127717" x="2701925" y="3930650"/>
          <p14:tracePt t="127723" x="2693988" y="3930650"/>
          <p14:tracePt t="127746" x="2686050" y="3930650"/>
          <p14:tracePt t="127836" x="2678113" y="3930650"/>
          <p14:tracePt t="127995" x="0" y="0"/>
        </p14:tracePtLst>
        <p14:tracePtLst>
          <p14:tracePt t="136208" x="1570038" y="3827463"/>
          <p14:tracePt t="136273" x="1577975" y="3827463"/>
          <p14:tracePt t="136296" x="1585913" y="3827463"/>
          <p14:tracePt t="136304" x="1601788" y="3827463"/>
          <p14:tracePt t="136311" x="1609725" y="3819525"/>
          <p14:tracePt t="136318" x="1617663" y="3819525"/>
          <p14:tracePt t="136326" x="1625600" y="3819525"/>
          <p14:tracePt t="136333" x="1641475" y="3819525"/>
          <p14:tracePt t="136356" x="1658938" y="3811588"/>
          <p14:tracePt t="136363" x="1666875" y="3811588"/>
          <p14:tracePt t="136370" x="1674813" y="3811588"/>
          <p14:tracePt t="136378" x="1682750" y="3811588"/>
          <p14:tracePt t="136393" x="1690688" y="3811588"/>
          <p14:tracePt t="136402" x="1698625" y="3811588"/>
          <p14:tracePt t="136423" x="1706563" y="3803650"/>
          <p14:tracePt t="136430" x="1714500" y="3803650"/>
          <p14:tracePt t="136445" x="1722438" y="3803650"/>
          <p14:tracePt t="136483" x="1730375" y="3803650"/>
          <p14:tracePt t="136550" x="1738313" y="3803650"/>
          <p14:tracePt t="136605" x="1722438" y="3803650"/>
          <p14:tracePt t="136611" x="1682750" y="3803650"/>
          <p14:tracePt t="136618" x="1651000" y="3803650"/>
          <p14:tracePt t="136625" x="1609725" y="3803650"/>
          <p14:tracePt t="136633" x="1546225" y="3803650"/>
          <p14:tracePt t="136648" x="1450975" y="3803650"/>
          <p14:tracePt t="136655" x="1379538" y="3803650"/>
          <p14:tracePt t="136663" x="1339850" y="3803650"/>
          <p14:tracePt t="136671" x="1300163" y="3803650"/>
          <p14:tracePt t="136678" x="1266825" y="3803650"/>
          <p14:tracePt t="136694" x="1243013" y="3803650"/>
          <p14:tracePt t="136700" x="1235075" y="3803650"/>
          <p14:tracePt t="136731" x="1227138" y="3803650"/>
          <p14:tracePt t="136777" x="1211263" y="3803650"/>
          <p14:tracePt t="136791" x="1203325" y="3803650"/>
          <p14:tracePt t="136821" x="1195388" y="3803650"/>
          <p14:tracePt t="136851" x="1187450" y="3803650"/>
          <p14:tracePt t="136888" x="1179513" y="3803650"/>
          <p14:tracePt t="136970" x="1187450" y="3803650"/>
          <p14:tracePt t="136978" x="1195388" y="3803650"/>
          <p14:tracePt t="136995" x="1203325" y="3803650"/>
          <p14:tracePt t="137001" x="1211263" y="3811588"/>
          <p14:tracePt t="137007" x="1219200" y="3811588"/>
          <p14:tracePt t="137016" x="1235075" y="3811588"/>
          <p14:tracePt t="137031" x="1250950" y="3819525"/>
          <p14:tracePt t="137032" x="1266825" y="3827463"/>
          <p14:tracePt t="137038" x="1292225" y="3835400"/>
          <p14:tracePt t="137046" x="1308100" y="3835400"/>
          <p14:tracePt t="137053" x="1331913" y="3843338"/>
          <p14:tracePt t="137061" x="1347788" y="3859213"/>
          <p14:tracePt t="137068" x="1379538" y="3859213"/>
          <p14:tracePt t="137083" x="1450975" y="3883025"/>
          <p14:tracePt t="137090" x="1498600" y="3898900"/>
          <p14:tracePt t="137098" x="1546225" y="3906838"/>
          <p14:tracePt t="137105" x="1601788" y="3914775"/>
          <p14:tracePt t="137113" x="1641475" y="3922713"/>
          <p14:tracePt t="137128" x="1690688" y="3922713"/>
          <p14:tracePt t="137136" x="1793875" y="3930650"/>
          <p14:tracePt t="137151" x="1865313" y="3930650"/>
          <p14:tracePt t="137158" x="1889125" y="3930650"/>
          <p14:tracePt t="137166" x="1912938" y="3930650"/>
          <p14:tracePt t="137174" x="1920875" y="3930650"/>
          <p14:tracePt t="137195" x="1944688" y="3930650"/>
          <p14:tracePt t="137198" x="1960563" y="3930650"/>
          <p14:tracePt t="137203" x="1968500" y="3930650"/>
          <p14:tracePt t="137211" x="1984375" y="3930650"/>
          <p14:tracePt t="137218" x="1992313" y="3930650"/>
          <p14:tracePt t="137226" x="2000250" y="3930650"/>
          <p14:tracePt t="137233" x="2025650" y="3930650"/>
          <p14:tracePt t="137256" x="2065338" y="3930650"/>
          <p14:tracePt t="137257" x="2081213" y="3930650"/>
          <p14:tracePt t="137263" x="2097088" y="3930650"/>
          <p14:tracePt t="137271" x="2105025" y="3930650"/>
          <p14:tracePt t="137278" x="2112963" y="3930650"/>
          <p14:tracePt t="137294" x="2136775" y="3930650"/>
          <p14:tracePt t="137308" x="2144713" y="3930650"/>
          <p14:tracePt t="137316" x="2152650" y="3930650"/>
          <p14:tracePt t="137324" x="2160588" y="3930650"/>
          <p14:tracePt t="137331" x="2168525" y="3930650"/>
          <p14:tracePt t="137346" x="2176463" y="3930650"/>
          <p14:tracePt t="137361" x="2184400" y="3930650"/>
          <p14:tracePt t="137376" x="2200275" y="3922713"/>
          <p14:tracePt t="137383" x="2200275" y="3914775"/>
          <p14:tracePt t="137465" x="2200275" y="3906838"/>
          <p14:tracePt t="137488" x="2192338" y="3898900"/>
          <p14:tracePt t="137503" x="2184400" y="3898900"/>
          <p14:tracePt t="137511" x="2176463" y="3890963"/>
          <p14:tracePt t="137526" x="2168525" y="3883025"/>
          <p14:tracePt t="137529" x="2160588" y="3867150"/>
          <p14:tracePt t="137533" x="2144713" y="3859213"/>
          <p14:tracePt t="137540" x="2136775" y="3843338"/>
          <p14:tracePt t="137548" x="2120900" y="3835400"/>
          <p14:tracePt t="137555" x="2112963" y="3819525"/>
          <p14:tracePt t="137563" x="2105025" y="3803650"/>
          <p14:tracePt t="137571" x="2097088" y="3795713"/>
          <p14:tracePt t="137586" x="2097088" y="3771900"/>
          <p14:tracePt t="137594" x="2097088" y="3763963"/>
          <p14:tracePt t="137608" x="2097088" y="3756025"/>
          <p14:tracePt t="137616" x="2097088" y="3748088"/>
          <p14:tracePt t="137638" x="2097088" y="3740150"/>
          <p14:tracePt t="137646" x="2097088" y="3732213"/>
          <p14:tracePt t="137668" x="2097088" y="3724275"/>
          <p14:tracePt t="137676" x="2097088" y="3716338"/>
          <p14:tracePt t="137692" x="2097088" y="3708400"/>
          <p14:tracePt t="137698" x="2097088" y="3700463"/>
          <p14:tracePt t="137713" x="2097088" y="3692525"/>
          <p14:tracePt t="137721" x="2097088" y="3684588"/>
          <p14:tracePt t="137728" x="2097088" y="3676650"/>
          <p14:tracePt t="137736" x="2097088" y="3668713"/>
          <p14:tracePt t="137744" x="2097088" y="3660775"/>
          <p14:tracePt t="137759" x="2105025" y="3652838"/>
          <p14:tracePt t="137766" x="2105025" y="3644900"/>
          <p14:tracePt t="137773" x="2105025" y="3636963"/>
          <p14:tracePt t="137788" x="2105025" y="3629025"/>
          <p14:tracePt t="137811" x="2105025" y="3621088"/>
          <p14:tracePt t="137818" x="2105025" y="3613150"/>
          <p14:tracePt t="137826" x="2105025" y="3605213"/>
          <p14:tracePt t="137848" x="2105025" y="3595688"/>
          <p14:tracePt t="137848" x="2105025" y="3587750"/>
          <p14:tracePt t="137864" x="2097088" y="3571875"/>
          <p14:tracePt t="137878" x="2097088" y="3556000"/>
          <p14:tracePt t="137886" x="2089150" y="3556000"/>
          <p14:tracePt t="137895" x="2089150" y="3548063"/>
          <p14:tracePt t="137910" x="2073275" y="3532188"/>
          <p14:tracePt t="137931" x="2057400" y="3516313"/>
          <p14:tracePt t="137938" x="2049463" y="3516313"/>
          <p14:tracePt t="137945" x="2049463" y="3500438"/>
          <p14:tracePt t="137984" x="2025650" y="3484563"/>
          <p14:tracePt t="137984" x="1984375" y="3468688"/>
          <p14:tracePt t="137998" x="1960563" y="3460750"/>
          <p14:tracePt t="138036" x="1944688" y="3452813"/>
          <p14:tracePt t="138038" x="1936750" y="3444875"/>
          <p14:tracePt t="138044" x="1920875" y="3444875"/>
          <p14:tracePt t="138051" x="1912938" y="3436938"/>
          <p14:tracePt t="138059" x="1905000" y="3436938"/>
          <p14:tracePt t="138065" x="1889125" y="3429000"/>
          <p14:tracePt t="138073" x="1873250" y="3429000"/>
          <p14:tracePt t="138088" x="1857375" y="3429000"/>
          <p14:tracePt t="138090" x="1849438" y="3421063"/>
          <p14:tracePt t="138096" x="1825625" y="3421063"/>
          <p14:tracePt t="138103" x="1817688" y="3421063"/>
          <p14:tracePt t="138111" x="1801813" y="3413125"/>
          <p14:tracePt t="138126" x="1785938" y="3413125"/>
          <p14:tracePt t="138127" x="1778000" y="3413125"/>
          <p14:tracePt t="138141" x="1754188" y="3413125"/>
          <p14:tracePt t="138148" x="1746250" y="3413125"/>
          <p14:tracePt t="138149" x="1738313" y="3405188"/>
          <p14:tracePt t="138157" x="1722438" y="3405188"/>
          <p14:tracePt t="138163" x="1714500" y="3405188"/>
          <p14:tracePt t="138171" x="1698625" y="3405188"/>
          <p14:tracePt t="138179" x="1690688" y="3405188"/>
          <p14:tracePt t="138186" x="1674813" y="3405188"/>
          <p14:tracePt t="138194" x="1666875" y="3405188"/>
          <p14:tracePt t="138209" x="1651000" y="3405188"/>
          <p14:tracePt t="138210" x="1641475" y="3405188"/>
          <p14:tracePt t="138215" x="1625600" y="3405188"/>
          <p14:tracePt t="138223" x="1601788" y="3405188"/>
          <p14:tracePt t="138232" x="1593850" y="3405188"/>
          <p14:tracePt t="138240" x="1570038" y="3405188"/>
          <p14:tracePt t="138261" x="1530350" y="3405188"/>
          <p14:tracePt t="138263" x="1522413" y="3405188"/>
          <p14:tracePt t="138268" x="1498600" y="3405188"/>
          <p14:tracePt t="138276" x="1490663" y="3405188"/>
          <p14:tracePt t="138283" x="1466850" y="3405188"/>
          <p14:tracePt t="138290" x="1443038" y="3405188"/>
          <p14:tracePt t="138298" x="1427163" y="3405188"/>
          <p14:tracePt t="138313" x="1403350" y="3405188"/>
          <p14:tracePt t="138315" x="1395413" y="3405188"/>
          <p14:tracePt t="138320" x="1371600" y="3405188"/>
          <p14:tracePt t="138328" x="1363663" y="3405188"/>
          <p14:tracePt t="138335" x="1347788" y="3405188"/>
          <p14:tracePt t="138343" x="1323975" y="3405188"/>
          <p14:tracePt t="138351" x="1316038" y="3405188"/>
          <p14:tracePt t="138359" x="1300163" y="3405188"/>
          <p14:tracePt t="138365" x="1292225" y="3405188"/>
          <p14:tracePt t="138373" x="1266825" y="3405188"/>
          <p14:tracePt t="138388" x="1258888" y="3413125"/>
          <p14:tracePt t="138396" x="1250950" y="3413125"/>
          <p14:tracePt t="138427" x="1235075" y="3429000"/>
          <p14:tracePt t="138427" x="1219200" y="3429000"/>
          <p14:tracePt t="138433" x="1203325" y="3452813"/>
          <p14:tracePt t="138441" x="1187450" y="3452813"/>
          <p14:tracePt t="138448" x="1163638" y="3476625"/>
          <p14:tracePt t="138456" x="1131888" y="3492500"/>
          <p14:tracePt t="138471" x="1108075" y="3508375"/>
          <p14:tracePt t="138473" x="1092200" y="3524250"/>
          <p14:tracePt t="138478" x="1068388" y="3548063"/>
          <p14:tracePt t="138486" x="1060450" y="3556000"/>
          <p14:tracePt t="138493" x="1052513" y="3563938"/>
          <p14:tracePt t="138515" x="1044575" y="3571875"/>
          <p14:tracePt t="138524" x="1044575" y="3587750"/>
          <p14:tracePt t="138538" x="1044575" y="3595688"/>
          <p14:tracePt t="138553" x="1044575" y="3605213"/>
          <p14:tracePt t="138568" x="1044575" y="3613150"/>
          <p14:tracePt t="138576" x="1044575" y="3621088"/>
          <p14:tracePt t="138590" x="1044575" y="3636963"/>
          <p14:tracePt t="138598" x="1044575" y="3644900"/>
          <p14:tracePt t="138606" x="1044575" y="3652838"/>
          <p14:tracePt t="138613" x="1044575" y="3668713"/>
          <p14:tracePt t="138621" x="1052513" y="3668713"/>
          <p14:tracePt t="138628" x="1052513" y="3684588"/>
          <p14:tracePt t="138643" x="1060450" y="3684588"/>
          <p14:tracePt t="138651" x="1076325" y="3708400"/>
          <p14:tracePt t="138658" x="1084263" y="3716338"/>
          <p14:tracePt t="138680" x="1092200" y="3724275"/>
          <p14:tracePt t="138696" x="1100138" y="3724275"/>
          <p14:tracePt t="138697" x="1100138" y="3740150"/>
          <p14:tracePt t="138704" x="1116013" y="3756025"/>
          <p14:tracePt t="138710" x="1131888" y="3756025"/>
          <p14:tracePt t="138718" x="1131888" y="3763963"/>
          <p14:tracePt t="138726" x="1147763" y="3779838"/>
          <p14:tracePt t="138733" x="1163638" y="3787775"/>
          <p14:tracePt t="138749" x="1179513" y="3803650"/>
          <p14:tracePt t="138764" x="1203325" y="3819525"/>
          <p14:tracePt t="138778" x="1219200" y="3827463"/>
          <p14:tracePt t="138786" x="1227138" y="3827463"/>
          <p14:tracePt t="138793" x="1235075" y="3835400"/>
          <p14:tracePt t="138816" x="1243013" y="3843338"/>
          <p14:tracePt t="138817" x="1258888" y="3843338"/>
          <p14:tracePt t="138823" x="1266825" y="3851275"/>
          <p14:tracePt t="138831" x="1274763" y="3859213"/>
          <p14:tracePt t="138839" x="1292225" y="3859213"/>
          <p14:tracePt t="138846" x="1300163" y="3867150"/>
          <p14:tracePt t="138860" x="1316038" y="3875088"/>
          <p14:tracePt t="138868" x="1323975" y="3875088"/>
          <p14:tracePt t="138868" x="1347788" y="3883025"/>
          <p14:tracePt t="138876" x="1379538" y="3890963"/>
          <p14:tracePt t="138891" x="1419225" y="3898900"/>
          <p14:tracePt t="138898" x="1435100" y="3906838"/>
          <p14:tracePt t="138913" x="1458913" y="3906838"/>
          <p14:tracePt t="138913" x="1474788" y="3906838"/>
          <p14:tracePt t="138921" x="1490663" y="3906838"/>
          <p14:tracePt t="138928" x="1514475" y="3914775"/>
          <p14:tracePt t="138936" x="1530350" y="3914775"/>
          <p14:tracePt t="138943" x="1546225" y="3914775"/>
          <p14:tracePt t="138951" x="1570038" y="3922713"/>
          <p14:tracePt t="138973" x="1585913" y="3922713"/>
          <p14:tracePt t="138981" x="1593850" y="3922713"/>
          <p14:tracePt t="138989" x="1625600" y="3922713"/>
          <p14:tracePt t="139003" x="1658938" y="3922713"/>
          <p14:tracePt t="139018" x="1666875" y="3922713"/>
          <p14:tracePt t="139026" x="1682750" y="3922713"/>
          <p14:tracePt t="139028" x="1698625" y="3922713"/>
          <p14:tracePt t="139035" x="1714500" y="3922713"/>
          <p14:tracePt t="139041" x="1722438" y="3922713"/>
          <p14:tracePt t="139048" x="1738313" y="3922713"/>
          <p14:tracePt t="139056" x="1754188" y="3922713"/>
          <p14:tracePt t="139072" x="1770063" y="3922713"/>
          <p14:tracePt t="139078" x="1793875" y="3922713"/>
          <p14:tracePt t="139093" x="1825625" y="3922713"/>
          <p14:tracePt t="139094" x="1857375" y="3922713"/>
          <p14:tracePt t="139100" x="1881188" y="3922713"/>
          <p14:tracePt t="139109" x="1905000" y="3922713"/>
          <p14:tracePt t="139116" x="1928813" y="3922713"/>
          <p14:tracePt t="139131" x="1952625" y="3922713"/>
          <p14:tracePt t="139131" x="1976438" y="3922713"/>
          <p14:tracePt t="139138" x="2000250" y="3914775"/>
          <p14:tracePt t="139146" x="2025650" y="3906838"/>
          <p14:tracePt t="139154" x="2065338" y="3898900"/>
          <p14:tracePt t="139161" x="2081213" y="3890963"/>
          <p14:tracePt t="139168" x="2089150" y="3875088"/>
          <p14:tracePt t="139176" x="2105025" y="3875088"/>
          <p14:tracePt t="139183" x="2120900" y="3851275"/>
          <p14:tracePt t="139191" x="2128838" y="3843338"/>
          <p14:tracePt t="139198" x="2136775" y="3835400"/>
          <p14:tracePt t="139206" x="2144713" y="3819525"/>
          <p14:tracePt t="139213" x="2144713" y="3811588"/>
          <p14:tracePt t="139221" x="2144713" y="3795713"/>
          <p14:tracePt t="139236" x="2152650" y="3756025"/>
          <p14:tracePt t="139251" x="2160588" y="3716338"/>
          <p14:tracePt t="139259" x="2168525" y="3692525"/>
          <p14:tracePt t="139265" x="2168525" y="3676650"/>
          <p14:tracePt t="139273" x="2168525" y="3660775"/>
          <p14:tracePt t="139280" x="2168525" y="3644900"/>
          <p14:tracePt t="139303" x="2168525" y="3613150"/>
          <p14:tracePt t="139304" x="2168525" y="3595688"/>
          <p14:tracePt t="139311" x="2168525" y="3579813"/>
          <p14:tracePt t="139318" x="2168525" y="3571875"/>
          <p14:tracePt t="139326" x="2168525" y="3563938"/>
          <p14:tracePt t="139333" x="2168525" y="3540125"/>
          <p14:tracePt t="139341" x="2168525" y="3532188"/>
          <p14:tracePt t="139356" x="2168525" y="3524250"/>
          <p14:tracePt t="139371" x="2160588" y="3516313"/>
          <p14:tracePt t="139378" x="2152650" y="3508375"/>
          <p14:tracePt t="139385" x="2144713" y="3500438"/>
          <p14:tracePt t="139393" x="2136775" y="3492500"/>
          <p14:tracePt t="139400" x="2120900" y="3484563"/>
          <p14:tracePt t="139416" x="2097088" y="3476625"/>
          <p14:tracePt t="139425" x="2073275" y="3468688"/>
          <p14:tracePt t="139431" x="2057400" y="3460750"/>
          <p14:tracePt t="139439" x="2041525" y="3452813"/>
          <p14:tracePt t="139446" x="2017713" y="3444875"/>
          <p14:tracePt t="139453" x="1992313" y="3436938"/>
          <p14:tracePt t="139468" x="1968500" y="3436938"/>
          <p14:tracePt t="139469" x="1952625" y="3436938"/>
          <p14:tracePt t="139483" x="1920875" y="3429000"/>
          <p14:tracePt t="139485" x="1905000" y="3421063"/>
          <p14:tracePt t="139491" x="1881188" y="3421063"/>
          <p14:tracePt t="139498" x="1865313" y="3413125"/>
          <p14:tracePt t="139508" x="1841500" y="3413125"/>
          <p14:tracePt t="139513" x="1833563" y="3413125"/>
          <p14:tracePt t="139537" x="1801813" y="3413125"/>
          <p14:tracePt t="139543" x="1793875" y="3413125"/>
          <p14:tracePt t="139558" x="1785938" y="3413125"/>
          <p14:tracePt t="139566" x="1778000" y="3413125"/>
          <p14:tracePt t="139596" x="1746250" y="3413125"/>
          <p14:tracePt t="139603" x="1738313" y="3421063"/>
          <p14:tracePt t="139611" x="1722438" y="3421063"/>
          <p14:tracePt t="139618" x="1714500" y="3421063"/>
          <p14:tracePt t="139625" x="1690688" y="3421063"/>
          <p14:tracePt t="139633" x="1682750" y="3429000"/>
          <p14:tracePt t="139648" x="1674813" y="3436938"/>
          <p14:tracePt t="139650" x="1651000" y="3436938"/>
          <p14:tracePt t="139655" x="1633538" y="3436938"/>
          <p14:tracePt t="139663" x="1617663" y="3444875"/>
          <p14:tracePt t="139671" x="1617663" y="3452813"/>
          <p14:tracePt t="139678" x="1601788" y="3452813"/>
          <p14:tracePt t="139693" x="1577975" y="3452813"/>
          <p14:tracePt t="139701" x="1562100" y="3460750"/>
          <p14:tracePt t="139709" x="1538288" y="3468688"/>
          <p14:tracePt t="139716" x="1522413" y="3468688"/>
          <p14:tracePt t="139724" x="1498600" y="3476625"/>
          <p14:tracePt t="139731" x="1474788" y="3476625"/>
          <p14:tracePt t="139739" x="1458913" y="3484563"/>
          <p14:tracePt t="139746" x="1435100" y="3500438"/>
          <p14:tracePt t="139763" x="1403350" y="3508375"/>
          <p14:tracePt t="139772" x="1395413" y="3516313"/>
          <p14:tracePt t="139777" x="1387475" y="3516313"/>
          <p14:tracePt t="139799" x="1379538" y="3524250"/>
          <p14:tracePt t="139805" x="1379538" y="3532188"/>
          <p14:tracePt t="139807" x="1363663" y="3532188"/>
          <p14:tracePt t="139821" x="1355725" y="3540125"/>
          <p14:tracePt t="139836" x="1347788" y="3548063"/>
          <p14:tracePt t="139859" x="1339850" y="3556000"/>
          <p14:tracePt t="139866" x="1331913" y="3563938"/>
          <p14:tracePt t="139880" x="1331913" y="3571875"/>
          <p14:tracePt t="139908" x="1331913" y="3579813"/>
          <p14:tracePt t="139926" x="1331913" y="3595688"/>
          <p14:tracePt t="139942" x="1331913" y="3605213"/>
          <p14:tracePt t="139949" x="1331913" y="3613150"/>
          <p14:tracePt t="139955" x="1331913" y="3621088"/>
          <p14:tracePt t="139963" x="1331913" y="3629025"/>
          <p14:tracePt t="139979" x="1347788" y="3652838"/>
          <p14:tracePt t="139991" x="1355725" y="3668713"/>
          <p14:tracePt t="139994" x="1363663" y="3684588"/>
          <p14:tracePt t="140000" x="1371600" y="3692525"/>
          <p14:tracePt t="140008" x="1371600" y="3700463"/>
          <p14:tracePt t="140024" x="1387475" y="3724275"/>
          <p14:tracePt t="140031" x="1403350" y="3740150"/>
          <p14:tracePt t="140038" x="1403350" y="3748088"/>
          <p14:tracePt t="140046" x="1411288" y="3756025"/>
          <p14:tracePt t="140053" x="1427163" y="3771900"/>
          <p14:tracePt t="140062" x="1435100" y="3779838"/>
          <p14:tracePt t="140071" x="1443038" y="3795713"/>
          <p14:tracePt t="140083" x="1458913" y="3803650"/>
          <p14:tracePt t="140084" x="1458913" y="3811588"/>
          <p14:tracePt t="140091" x="1474788" y="3819525"/>
          <p14:tracePt t="140098" x="1482725" y="3827463"/>
          <p14:tracePt t="140105" x="1490663" y="3827463"/>
          <p14:tracePt t="140113" x="1498600" y="3835400"/>
          <p14:tracePt t="140136" x="1562100" y="3851275"/>
          <p14:tracePt t="140143" x="1585913" y="3851275"/>
          <p14:tracePt t="140150" x="1609725" y="3851275"/>
          <p14:tracePt t="140158" x="1633538" y="3851275"/>
          <p14:tracePt t="140166" x="1666875" y="3851275"/>
          <p14:tracePt t="140181" x="1698625" y="3851275"/>
          <p14:tracePt t="140188" x="1738313" y="3843338"/>
          <p14:tracePt t="140190" x="1762125" y="3843338"/>
          <p14:tracePt t="140196" x="1785938" y="3835400"/>
          <p14:tracePt t="140203" x="1793875" y="3835400"/>
          <p14:tracePt t="140210" x="1801813" y="3827463"/>
          <p14:tracePt t="140218" x="1825625" y="3819525"/>
          <p14:tracePt t="140225" x="1833563" y="3819525"/>
          <p14:tracePt t="140248" x="1857375" y="3803650"/>
          <p14:tracePt t="140256" x="1865313" y="3803650"/>
          <p14:tracePt t="140257" x="1873250" y="3787775"/>
          <p14:tracePt t="140263" x="1889125" y="3787775"/>
          <p14:tracePt t="140271" x="1889125" y="3779838"/>
          <p14:tracePt t="140278" x="1897063" y="3771900"/>
          <p14:tracePt t="140286" x="1912938" y="3756025"/>
          <p14:tracePt t="140293" x="1920875" y="3740150"/>
          <p14:tracePt t="140315" x="1936750" y="3724275"/>
          <p14:tracePt t="140316" x="1952625" y="3708400"/>
          <p14:tracePt t="140317" x="1968500" y="3684588"/>
          <p14:tracePt t="140324" x="1984375" y="3660775"/>
          <p14:tracePt t="140331" x="1992313" y="3644900"/>
          <p14:tracePt t="140346" x="2008188" y="3605213"/>
          <p14:tracePt t="140361" x="2033588" y="3579813"/>
          <p14:tracePt t="140368" x="2033588" y="3563938"/>
          <p14:tracePt t="140375" x="2041525" y="3556000"/>
          <p14:tracePt t="140383" x="2041525" y="3548063"/>
          <p14:tracePt t="140391" x="2041525" y="3540125"/>
          <p14:tracePt t="140406" x="2041525" y="3532188"/>
          <p14:tracePt t="140413" x="2041525" y="3524250"/>
          <p14:tracePt t="140459" x="2033588" y="3516313"/>
          <p14:tracePt t="140466" x="2025650" y="3516313"/>
          <p14:tracePt t="140481" x="2008188" y="3508375"/>
          <p14:tracePt t="140488" x="1992313" y="3500438"/>
          <p14:tracePt t="140495" x="1976438" y="3492500"/>
          <p14:tracePt t="140503" x="1960563" y="3492500"/>
          <p14:tracePt t="140511" x="1944688" y="3484563"/>
          <p14:tracePt t="140533" x="1897063" y="3476625"/>
          <p14:tracePt t="140534" x="1865313" y="3460750"/>
          <p14:tracePt t="140541" x="1825625" y="3460750"/>
          <p14:tracePt t="140548" x="1809750" y="3460750"/>
          <p14:tracePt t="140555" x="1785938" y="3452813"/>
          <p14:tracePt t="140564" x="1770063" y="3452813"/>
          <p14:tracePt t="140578" x="1722438" y="3452813"/>
          <p14:tracePt t="140586" x="1698625" y="3452813"/>
          <p14:tracePt t="140593" x="1690688" y="3452813"/>
          <p14:tracePt t="140600" x="1674813" y="3444875"/>
          <p14:tracePt t="140608" x="1666875" y="3444875"/>
          <p14:tracePt t="140616" x="1658938" y="3444875"/>
          <p14:tracePt t="140623" x="1651000" y="3444875"/>
          <p14:tracePt t="140638" x="1633538" y="3444875"/>
          <p14:tracePt t="140645" x="1625600" y="3444875"/>
          <p14:tracePt t="140653" x="1617663" y="3444875"/>
          <p14:tracePt t="140668" x="1601788" y="3444875"/>
          <p14:tracePt t="140683" x="1593850" y="3452813"/>
          <p14:tracePt t="140691" x="1570038" y="3452813"/>
          <p14:tracePt t="140698" x="1562100" y="3452813"/>
          <p14:tracePt t="140706" x="1546225" y="3460750"/>
          <p14:tracePt t="140713" x="1538288" y="3468688"/>
          <p14:tracePt t="140721" x="1522413" y="3468688"/>
          <p14:tracePt t="140735" x="1482725" y="3484563"/>
          <p14:tracePt t="140743" x="1450975" y="3500438"/>
          <p14:tracePt t="140751" x="1435100" y="3500438"/>
          <p14:tracePt t="140758" x="1411288" y="3516313"/>
          <p14:tracePt t="140766" x="1403350" y="3524250"/>
          <p14:tracePt t="140774" x="1379538" y="3524250"/>
          <p14:tracePt t="140781" x="1371600" y="3532188"/>
          <p14:tracePt t="140804" x="1363663" y="3540125"/>
          <p14:tracePt t="140811" x="1339850" y="3548063"/>
          <p14:tracePt t="140812" x="1331913" y="3563938"/>
          <p14:tracePt t="140818" x="1323975" y="3563938"/>
          <p14:tracePt t="140825" x="1316038" y="3571875"/>
          <p14:tracePt t="140841" x="1316038" y="3587750"/>
          <p14:tracePt t="140848" x="1300163" y="3595688"/>
          <p14:tracePt t="140871" x="1292225" y="3613150"/>
          <p14:tracePt t="140878" x="1292225" y="3629025"/>
          <p14:tracePt t="140886" x="1284288" y="3629025"/>
          <p14:tracePt t="140907" x="1274763" y="3644900"/>
          <p14:tracePt t="140916" x="1274763" y="3652838"/>
          <p14:tracePt t="140924" x="1274763" y="3660775"/>
          <p14:tracePt t="140938" x="1274763" y="3668713"/>
          <p14:tracePt t="140954" x="1274763" y="3676650"/>
          <p14:tracePt t="140968" x="1284288" y="3684588"/>
          <p14:tracePt t="140985" x="1284288" y="3692525"/>
          <p14:tracePt t="140991" x="1292225" y="3692525"/>
          <p14:tracePt t="140998" x="1292225" y="3700463"/>
          <p14:tracePt t="141006" x="1292225" y="3708400"/>
          <p14:tracePt t="141013" x="1300163" y="3716338"/>
          <p14:tracePt t="141035" x="1316038" y="3732213"/>
          <p14:tracePt t="141043" x="1323975" y="3740150"/>
          <p14:tracePt t="141051" x="1331913" y="3740150"/>
          <p14:tracePt t="141058" x="1331913" y="3748088"/>
          <p14:tracePt t="141066" x="1339850" y="3748088"/>
          <p14:tracePt t="141095" x="1347788" y="3748088"/>
          <p14:tracePt t="141260" x="1355725" y="3748088"/>
          <p14:tracePt t="141298" x="1363663" y="3748088"/>
          <p14:tracePt t="144256" x="1363663" y="3771900"/>
          <p14:tracePt t="144258" x="1347788" y="3827463"/>
          <p14:tracePt t="144259" x="1339850" y="3835400"/>
          <p14:tracePt t="144261" x="1323975" y="3875088"/>
          <p14:tracePt t="144268" x="1323975" y="3883025"/>
          <p14:tracePt t="144276" x="1316038" y="3898900"/>
          <p14:tracePt t="144291" x="1308100" y="3922713"/>
          <p14:tracePt t="144298" x="1300163" y="3930650"/>
          <p14:tracePt t="144306" x="1292225" y="3948113"/>
          <p14:tracePt t="144313" x="1292225" y="3956050"/>
          <p14:tracePt t="144328" x="1292225" y="3963988"/>
          <p14:tracePt t="144336" x="1292225" y="3971925"/>
          <p14:tracePt t="144756" x="1292225" y="3979863"/>
          <p14:tracePt t="144778" x="1292225" y="3987800"/>
          <p14:tracePt t="144801" x="1300163" y="3995738"/>
          <p14:tracePt t="144808" x="1308100" y="4003675"/>
          <p14:tracePt t="144816" x="1308100" y="4011613"/>
          <p14:tracePt t="144823" x="1316038" y="4011613"/>
          <p14:tracePt t="144831" x="1316038" y="4027488"/>
          <p14:tracePt t="144846" x="1323975" y="4027488"/>
          <p14:tracePt t="144855" x="1339850" y="4051300"/>
          <p14:tracePt t="144861" x="1347788" y="4059238"/>
          <p14:tracePt t="144876" x="1347788" y="4067175"/>
          <p14:tracePt t="144884" x="1355725" y="4075113"/>
          <p14:tracePt t="144906" x="1355725" y="4090988"/>
          <p14:tracePt t="144913" x="1363663" y="4098925"/>
          <p14:tracePt t="144937" x="1363663" y="4106863"/>
          <p14:tracePt t="144973" x="1363663" y="4114800"/>
          <p14:tracePt t="145056" x="1371600" y="4106863"/>
          <p14:tracePt t="145078" x="1379538" y="4098925"/>
          <p14:tracePt t="145079" x="1395413" y="4075113"/>
          <p14:tracePt t="145086" x="1403350" y="4067175"/>
          <p14:tracePt t="145093" x="1403350" y="4059238"/>
          <p14:tracePt t="145101" x="1411288" y="4043363"/>
          <p14:tracePt t="145108" x="1419225" y="4043363"/>
          <p14:tracePt t="145123" x="1435100" y="4019550"/>
          <p14:tracePt t="145131" x="1443038" y="4011613"/>
          <p14:tracePt t="145138" x="1450975" y="4011613"/>
          <p14:tracePt t="145146" x="1458913" y="3995738"/>
          <p14:tracePt t="145161" x="1466850" y="3987800"/>
          <p14:tracePt t="145176" x="1474788" y="3987800"/>
          <p14:tracePt t="145184" x="1474788" y="3979863"/>
          <p14:tracePt t="145199" x="1482725" y="3971925"/>
          <p14:tracePt t="145205" x="1482725" y="3963988"/>
          <p14:tracePt t="145214" x="1490663" y="3963988"/>
          <p14:tracePt t="145228" x="1498600" y="3956050"/>
          <p14:tracePt t="145251" x="1506538" y="3956050"/>
          <p14:tracePt t="145258" x="1506538" y="3948113"/>
          <p14:tracePt t="145266" x="1514475" y="3948113"/>
          <p14:tracePt t="145416" x="1522413" y="3948113"/>
          <p14:tracePt t="145439" x="1530350" y="3948113"/>
          <p14:tracePt t="145461" x="1538288" y="3963988"/>
          <p14:tracePt t="145476" x="1554163" y="3987800"/>
          <p14:tracePt t="145484" x="1554163" y="3995738"/>
          <p14:tracePt t="145491" x="1554163" y="4003675"/>
          <p14:tracePt t="145498" x="1554163" y="4011613"/>
          <p14:tracePt t="145513" x="1554163" y="4027488"/>
          <p14:tracePt t="145528" x="1554163" y="4035425"/>
          <p14:tracePt t="145543" x="1554163" y="4043363"/>
          <p14:tracePt t="145551" x="1554163" y="4051300"/>
          <p14:tracePt t="145589" x="1554163" y="4059238"/>
          <p14:tracePt t="145635" x="1554163" y="4067175"/>
          <p14:tracePt t="145663" x="1554163" y="4075113"/>
          <p14:tracePt t="145693" x="1554163" y="4083050"/>
          <p14:tracePt t="145700" x="1554163" y="4090988"/>
          <p14:tracePt t="145708" x="1546225" y="4090988"/>
          <p14:tracePt t="145717" x="1546225" y="4098925"/>
          <p14:tracePt t="145738" x="1530350" y="4114800"/>
          <p14:tracePt t="145739" x="1514475" y="4114800"/>
          <p14:tracePt t="145754" x="1490663" y="4130675"/>
          <p14:tracePt t="145761" x="1474788" y="4138613"/>
          <p14:tracePt t="145768" x="1466850" y="4138613"/>
          <p14:tracePt t="145777" x="1458913" y="4146550"/>
          <p14:tracePt t="145783" x="1450975" y="4154488"/>
          <p14:tracePt t="145806" x="1443038" y="4154488"/>
          <p14:tracePt t="145807" x="1427163" y="4162425"/>
          <p14:tracePt t="145813" x="1419225" y="4162425"/>
          <p14:tracePt t="145821" x="1411288" y="4170363"/>
          <p14:tracePt t="145836" x="1403350" y="4178300"/>
          <p14:tracePt t="145843" x="1387475" y="4178300"/>
          <p14:tracePt t="145859" x="1363663" y="4194175"/>
          <p14:tracePt t="145870" x="1347788" y="4194175"/>
          <p14:tracePt t="145874" x="1331913" y="4210050"/>
          <p14:tracePt t="145882" x="1316038" y="4217988"/>
          <p14:tracePt t="145895" x="1292225" y="4217988"/>
          <p14:tracePt t="145896" x="1250950" y="4233863"/>
          <p14:tracePt t="145911" x="1235075" y="4241800"/>
          <p14:tracePt t="145919" x="1211263" y="4249738"/>
          <p14:tracePt t="145926" x="1203325" y="4249738"/>
          <p14:tracePt t="145934" x="1195388" y="4249738"/>
          <p14:tracePt t="145941" x="1187450" y="4257675"/>
          <p14:tracePt t="145963" x="1179513" y="4257675"/>
          <p14:tracePt t="145971" x="1179513" y="4265613"/>
          <p14:tracePt t="146024" x="1171575" y="4265613"/>
          <p14:tracePt t="146443" x="1163638" y="4265613"/>
          <p14:tracePt t="147449" x="1171575" y="4265613"/>
          <p14:tracePt t="147643" x="1179513" y="4265613"/>
          <p14:tracePt t="147861" x="1187450" y="4265613"/>
          <p14:tracePt t="147935" x="1195388" y="4265613"/>
          <p14:tracePt t="147958" x="1203325" y="4273550"/>
          <p14:tracePt t="147988" x="1203325" y="4281488"/>
          <p14:tracePt t="147996" x="1211263" y="4281488"/>
          <p14:tracePt t="148027" x="1219200" y="4281488"/>
          <p14:tracePt t="148033" x="1219200" y="4291013"/>
          <p14:tracePt t="148048" x="1227138" y="4291013"/>
          <p14:tracePt t="148086" x="1235075" y="4291013"/>
          <p14:tracePt t="148101" x="1235075" y="4298950"/>
          <p14:tracePt t="148108" x="1243013" y="4298950"/>
          <p14:tracePt t="148138" x="1250950" y="4298950"/>
          <p14:tracePt t="148161" x="1258888" y="4298950"/>
          <p14:tracePt t="148176" x="1266825" y="4298950"/>
          <p14:tracePt t="148198" x="1274763" y="4306888"/>
          <p14:tracePt t="148295" x="1284288" y="4306888"/>
          <p14:tracePt t="148693" x="1292225" y="4306888"/>
          <p14:tracePt t="149609" x="1300163" y="4306888"/>
          <p14:tracePt t="149610" x="1308100" y="4306888"/>
          <p14:tracePt t="149623" x="1316038" y="4306888"/>
          <p14:tracePt t="149639" x="1316038" y="4314825"/>
          <p14:tracePt t="149647" x="1323975" y="4314825"/>
          <p14:tracePt t="151950" x="1339850" y="4314825"/>
          <p14:tracePt t="151952" x="1363663" y="4314825"/>
          <p14:tracePt t="151971" x="1371600" y="4314825"/>
          <p14:tracePt t="154469" x="1387475" y="4314825"/>
          <p14:tracePt t="154483" x="1403350" y="4314825"/>
          <p14:tracePt t="154491" x="1411288" y="4314825"/>
          <p14:tracePt t="154498" x="1427163" y="4314825"/>
          <p14:tracePt t="154514" x="1458913" y="4314825"/>
          <p14:tracePt t="154521" x="1506538" y="4306888"/>
          <p14:tracePt t="154528" x="1538288" y="4298950"/>
          <p14:tracePt t="154536" x="1585913" y="4281488"/>
          <p14:tracePt t="154543" x="1625600" y="4273550"/>
          <p14:tracePt t="154551" x="1658938" y="4257675"/>
          <p14:tracePt t="154566" x="1722438" y="4241800"/>
          <p14:tracePt t="154574" x="1738313" y="4225925"/>
          <p14:tracePt t="154580" x="1762125" y="4225925"/>
          <p14:tracePt t="154588" x="1770063" y="4210050"/>
          <p14:tracePt t="154596" x="1785938" y="4210050"/>
          <p14:tracePt t="154618" x="1793875" y="4202113"/>
          <p14:tracePt t="154633" x="1801813" y="4194175"/>
          <p14:tracePt t="154634" x="1801813" y="4186238"/>
          <p14:tracePt t="154648" x="1801813" y="4178300"/>
          <p14:tracePt t="154656" x="1801813" y="4170363"/>
          <p14:tracePt t="154687" x="1801813" y="4162425"/>
          <p14:tracePt t="154687" x="1801813" y="4154488"/>
          <p14:tracePt t="154700" x="1801813" y="4138613"/>
          <p14:tracePt t="154715" x="1801813" y="4130675"/>
          <p14:tracePt t="154731" x="1801813" y="4122738"/>
          <p14:tracePt t="154747" x="1793875" y="4114800"/>
          <p14:tracePt t="154748" x="1785938" y="4106863"/>
          <p14:tracePt t="154753" x="1778000" y="4098925"/>
          <p14:tracePt t="154762" x="1762125" y="4090988"/>
          <p14:tracePt t="154768" x="1754188" y="4083050"/>
          <p14:tracePt t="154776" x="1746250" y="4075113"/>
          <p14:tracePt t="154798" x="1722438" y="4059238"/>
          <p14:tracePt t="154799" x="1706563" y="4051300"/>
          <p14:tracePt t="154806" x="1690688" y="4043363"/>
          <p14:tracePt t="154813" x="1682750" y="4035425"/>
          <p14:tracePt t="154821" x="1666875" y="4027488"/>
          <p14:tracePt t="154836" x="1658938" y="4019550"/>
          <p14:tracePt t="154843" x="1651000" y="4019550"/>
          <p14:tracePt t="154846" x="1633538" y="4003675"/>
          <p14:tracePt t="154851" x="1625600" y="4003675"/>
          <p14:tracePt t="154858" x="1617663" y="4003675"/>
          <p14:tracePt t="154866" x="1593850" y="3995738"/>
          <p14:tracePt t="154878" x="1585913" y="3995738"/>
          <p14:tracePt t="154881" x="1577975" y="3987800"/>
          <p14:tracePt t="154888" x="1570038" y="3987800"/>
          <p14:tracePt t="154896" x="1554163" y="3987800"/>
          <p14:tracePt t="154911" x="1538288" y="3987800"/>
          <p14:tracePt t="154912" x="1530350" y="3979863"/>
          <p14:tracePt t="154918" x="1514475" y="3979863"/>
          <p14:tracePt t="154925" x="1498600" y="3979863"/>
          <p14:tracePt t="154933" x="1482725" y="3971925"/>
          <p14:tracePt t="154948" x="1466850" y="3971925"/>
          <p14:tracePt t="154948" x="1450975" y="3971925"/>
          <p14:tracePt t="154956" x="1443038" y="3971925"/>
          <p14:tracePt t="154964" x="1419225" y="3971925"/>
          <p14:tracePt t="154970" x="1403350" y="3971925"/>
          <p14:tracePt t="154986" x="1387475" y="3971925"/>
          <p14:tracePt t="154993" x="1371600" y="3971925"/>
          <p14:tracePt t="155001" x="1347788" y="3971925"/>
          <p14:tracePt t="155009" x="1300163" y="3971925"/>
          <p14:tracePt t="155016" x="1274763" y="3971925"/>
          <p14:tracePt t="155023" x="1250950" y="3979863"/>
          <p14:tracePt t="155030" x="1227138" y="3987800"/>
          <p14:tracePt t="155038" x="1203325" y="4003675"/>
          <p14:tracePt t="155054" x="1179513" y="4011613"/>
          <p14:tracePt t="155054" x="1155700" y="4027488"/>
          <p14:tracePt t="155061" x="1147763" y="4035425"/>
          <p14:tracePt t="155075" x="1123950" y="4051300"/>
          <p14:tracePt t="155077" x="1100138" y="4067175"/>
          <p14:tracePt t="155084" x="1092200" y="4075113"/>
          <p14:tracePt t="155091" x="1068388" y="4098925"/>
          <p14:tracePt t="155098" x="1060450" y="4106863"/>
          <p14:tracePt t="155113" x="1044575" y="4114800"/>
          <p14:tracePt t="155121" x="1028700" y="4130675"/>
          <p14:tracePt t="155136" x="1028700" y="4146550"/>
          <p14:tracePt t="155143" x="1020763" y="4154488"/>
          <p14:tracePt t="155151" x="1020763" y="4162425"/>
          <p14:tracePt t="155180" x="1020763" y="4170363"/>
          <p14:tracePt t="155188" x="1020763" y="4178300"/>
          <p14:tracePt t="155189" x="1020763" y="4186238"/>
          <p14:tracePt t="155196" x="1012825" y="4210050"/>
          <p14:tracePt t="155211" x="1012825" y="4225925"/>
          <p14:tracePt t="155241" x="1012825" y="4233863"/>
          <p14:tracePt t="155243" x="1012825" y="4249738"/>
          <p14:tracePt t="155256" x="1020763" y="4257675"/>
          <p14:tracePt t="155263" x="1020763" y="4265613"/>
          <p14:tracePt t="155271" x="1020763" y="4273550"/>
          <p14:tracePt t="155286" x="1028700" y="4273550"/>
          <p14:tracePt t="155316" x="1028700" y="4281488"/>
          <p14:tracePt t="155338" x="1036638" y="4281488"/>
          <p14:tracePt t="155361" x="1044575" y="4281488"/>
          <p14:tracePt t="155405" x="1052513" y="4281488"/>
          <p14:tracePt t="155436" x="1060450" y="4281488"/>
          <p14:tracePt t="155443" x="1068388" y="4281488"/>
          <p14:tracePt t="155466" x="1100138" y="4281488"/>
          <p14:tracePt t="155467" x="1116013" y="4291013"/>
          <p14:tracePt t="155473" x="1155700" y="4291013"/>
          <p14:tracePt t="155481" x="1187450" y="4298950"/>
          <p14:tracePt t="155488" x="1219200" y="4298950"/>
          <p14:tracePt t="155496" x="1274763" y="4306888"/>
          <p14:tracePt t="155511" x="1331913" y="4306888"/>
          <p14:tracePt t="155518" x="1395413" y="4306888"/>
          <p14:tracePt t="155518" x="1435100" y="4306888"/>
          <p14:tracePt t="155526" x="1482725" y="4306888"/>
          <p14:tracePt t="155533" x="1522413" y="4306888"/>
          <p14:tracePt t="155541" x="1538288" y="4306888"/>
          <p14:tracePt t="155548" x="1562100" y="4306888"/>
          <p14:tracePt t="155556" x="1570038" y="4306888"/>
          <p14:tracePt t="155580" x="1577975" y="4306888"/>
          <p14:tracePt t="155795" x="1585913" y="4306888"/>
          <p14:tracePt t="155796" x="1593850" y="4306888"/>
          <p14:tracePt t="155804" x="1609725" y="4306888"/>
          <p14:tracePt t="155811" x="1617663" y="4298950"/>
          <p14:tracePt t="155818" x="1641475" y="4281488"/>
          <p14:tracePt t="155825" x="1674813" y="4273550"/>
          <p14:tracePt t="155833" x="1706563" y="4257675"/>
          <p14:tracePt t="155848" x="1754188" y="4241800"/>
          <p14:tracePt t="155849" x="1793875" y="4225925"/>
          <p14:tracePt t="155857" x="1833563" y="4202113"/>
          <p14:tracePt t="155863" x="1857375" y="4194175"/>
          <p14:tracePt t="155871" x="1865313" y="4186238"/>
          <p14:tracePt t="155895" x="1873250" y="4186238"/>
          <p14:tracePt t="155901" x="1881188" y="4186238"/>
          <p14:tracePt t="156771" x="1897063" y="4186238"/>
          <p14:tracePt t="156786" x="1968500" y="4210050"/>
          <p14:tracePt t="156793" x="2033588" y="4225925"/>
          <p14:tracePt t="156801" x="2089150" y="4241800"/>
          <p14:tracePt t="156808" x="2168525" y="4249738"/>
          <p14:tracePt t="156816" x="2232025" y="4257675"/>
          <p14:tracePt t="156824" x="2295525" y="4273550"/>
          <p14:tracePt t="156845" x="2359025" y="4281488"/>
          <p14:tracePt t="156854" x="2432050" y="4291013"/>
          <p14:tracePt t="156855" x="2527300" y="4298950"/>
          <p14:tracePt t="156861" x="2559050" y="4298950"/>
          <p14:tracePt t="156868" x="2574925" y="4298950"/>
          <p14:tracePt t="156875" x="2590800" y="4298950"/>
          <p14:tracePt t="156898" x="2598738" y="4298950"/>
          <p14:tracePt t="156906" x="2614613" y="4298950"/>
          <p14:tracePt t="156928" x="2614613" y="4291013"/>
          <p14:tracePt t="156944" x="2622550" y="4281488"/>
          <p14:tracePt t="156966" x="2630488" y="4281488"/>
          <p14:tracePt t="156974" x="2630488" y="4273550"/>
          <p14:tracePt t="156981" x="2638425" y="4273550"/>
          <p14:tracePt t="157003" x="2638425" y="4265613"/>
          <p14:tracePt t="157011" x="2646363" y="4265613"/>
          <p14:tracePt t="157018" x="2646363" y="4257675"/>
          <p14:tracePt t="157033" x="2654300" y="4249738"/>
          <p14:tracePt t="157064" x="2670175" y="4241800"/>
          <p14:tracePt t="157079" x="2701925" y="4225925"/>
          <p14:tracePt t="157086" x="2717800" y="4225925"/>
          <p14:tracePt t="157094" x="2725738" y="4210050"/>
          <p14:tracePt t="157101" x="2741613" y="4202113"/>
          <p14:tracePt t="157116" x="2774950" y="4186238"/>
          <p14:tracePt t="157116" x="2790825" y="4170363"/>
          <p14:tracePt t="157131" x="2830513" y="4138613"/>
          <p14:tracePt t="157138" x="2846388" y="4122738"/>
          <p14:tracePt t="157145" x="2854325" y="4106863"/>
          <p14:tracePt t="157155" x="2854325" y="4090988"/>
          <p14:tracePt t="157161" x="2854325" y="4075113"/>
          <p14:tracePt t="157184" x="2862263" y="4027488"/>
          <p14:tracePt t="157185" x="2862263" y="4019550"/>
          <p14:tracePt t="157191" x="2862263" y="4003675"/>
          <p14:tracePt t="157198" x="2862263" y="3995738"/>
          <p14:tracePt t="157206" x="2862263" y="3979863"/>
          <p14:tracePt t="157213" x="2854325" y="3963988"/>
          <p14:tracePt t="157221" x="2846388" y="3956050"/>
          <p14:tracePt t="157244" x="2798763" y="3930650"/>
          <p14:tracePt t="157246" x="2782888" y="3930650"/>
          <p14:tracePt t="157251" x="2759075" y="3922713"/>
          <p14:tracePt t="157258" x="2733675" y="3914775"/>
          <p14:tracePt t="157266" x="2686050" y="3906838"/>
          <p14:tracePt t="157274" x="2654300" y="3906838"/>
          <p14:tracePt t="157295" x="2574925" y="3898900"/>
          <p14:tracePt t="157297" x="2535238" y="3890963"/>
          <p14:tracePt t="157303" x="2519363" y="3890963"/>
          <p14:tracePt t="157312" x="2503488" y="3890963"/>
          <p14:tracePt t="157318" x="2471738" y="3890963"/>
          <p14:tracePt t="157333" x="2447925" y="3890963"/>
          <p14:tracePt t="157341" x="2424113" y="3890963"/>
          <p14:tracePt t="157348" x="2408238" y="3890963"/>
          <p14:tracePt t="157355" x="2400300" y="3898900"/>
          <p14:tracePt t="157364" x="2392363" y="3898900"/>
          <p14:tracePt t="157370" x="2384425" y="3906838"/>
          <p14:tracePt t="157386" x="2374900" y="3914775"/>
          <p14:tracePt t="157394" x="2366963" y="3922713"/>
          <p14:tracePt t="157408" x="2351088" y="3930650"/>
          <p14:tracePt t="157408" x="2327275" y="3956050"/>
          <p14:tracePt t="157410" x="2311400" y="3963988"/>
          <p14:tracePt t="157416" x="2287588" y="3987800"/>
          <p14:tracePt t="157424" x="2279650" y="3995738"/>
          <p14:tracePt t="157431" x="2255838" y="4011613"/>
          <p14:tracePt t="157453" x="2239963" y="4027488"/>
          <p14:tracePt t="157461" x="2239963" y="4035425"/>
          <p14:tracePt t="157463" x="2216150" y="4059238"/>
          <p14:tracePt t="157468" x="2208213" y="4075113"/>
          <p14:tracePt t="157476" x="2208213" y="4090988"/>
          <p14:tracePt t="157483" x="2200275" y="4090988"/>
          <p14:tracePt t="157491" x="2200275" y="4106863"/>
          <p14:tracePt t="157498" x="2200275" y="4114800"/>
          <p14:tracePt t="157513" x="2200275" y="4122738"/>
          <p14:tracePt t="157521" x="2200275" y="4130675"/>
          <p14:tracePt t="157522" x="2200275" y="4138613"/>
          <p14:tracePt t="157535" x="2200275" y="4146550"/>
          <p14:tracePt t="157580" x="2200275" y="4154488"/>
          <p14:tracePt t="157640" x="2184400" y="4154488"/>
          <p14:tracePt t="157648" x="2160588" y="4154488"/>
          <p14:tracePt t="157664" x="2128838" y="4154488"/>
          <p14:tracePt t="157671" x="2105025" y="4154488"/>
          <p14:tracePt t="157686" x="2025650" y="4154488"/>
          <p14:tracePt t="157687" x="2000250" y="4154488"/>
          <p14:tracePt t="157694" x="1960563" y="4154488"/>
          <p14:tracePt t="157700" x="1944688" y="4154488"/>
          <p14:tracePt t="157708" x="1912938" y="4154488"/>
          <p14:tracePt t="157731" x="1905000" y="4154488"/>
          <p14:tracePt t="157739" x="1881188" y="4154488"/>
          <p14:tracePt t="157739" x="1865313" y="4154488"/>
          <p14:tracePt t="157753" x="1857375" y="4154488"/>
          <p14:tracePt t="157768" x="1849438" y="4154488"/>
          <p14:tracePt t="157783" x="1833563" y="4170363"/>
          <p14:tracePt t="157798" x="1825625" y="4170363"/>
          <p14:tracePt t="157800" x="1809750" y="4186238"/>
          <p14:tracePt t="157807" x="1793875" y="4194175"/>
          <p14:tracePt t="157813" x="1785938" y="4202113"/>
          <p14:tracePt t="157828" x="1778000" y="4210050"/>
          <p14:tracePt t="157828" x="1770063" y="4217988"/>
          <p14:tracePt t="157844" x="1762125" y="4225925"/>
          <p14:tracePt t="157844" x="1762125" y="4233863"/>
          <p14:tracePt t="157859" x="1762125" y="4241800"/>
          <p14:tracePt t="157876" x="1762125" y="4249738"/>
          <p14:tracePt t="157896" x="1762125" y="4257675"/>
          <p14:tracePt t="157903" x="1770063" y="4257675"/>
          <p14:tracePt t="157911" x="1778000" y="4257675"/>
          <p14:tracePt t="157918" x="1785938" y="4265613"/>
          <p14:tracePt t="157940" x="1801813" y="4265613"/>
          <p14:tracePt t="157948" x="1817688" y="4281488"/>
          <p14:tracePt t="157963" x="1849438" y="4291013"/>
          <p14:tracePt t="157965" x="1865313" y="4298950"/>
          <p14:tracePt t="157972" x="1881188" y="4306888"/>
          <p14:tracePt t="157980" x="1897063" y="4306888"/>
          <p14:tracePt t="157987" x="1905000" y="4306888"/>
          <p14:tracePt t="158016" x="1920875" y="4306888"/>
          <p14:tracePt t="158017" x="1976438" y="4306888"/>
          <p14:tracePt t="158031" x="2033588" y="4257675"/>
          <p14:tracePt t="158038" x="2049463" y="4225925"/>
          <p14:tracePt t="158046" x="2057400" y="4210050"/>
          <p14:tracePt t="158053" x="2065338" y="4194175"/>
          <p14:tracePt t="158071" x="2081213" y="4154488"/>
          <p14:tracePt t="158077" x="2089150" y="4130675"/>
          <p14:tracePt t="158083" x="2089150" y="4114800"/>
          <p14:tracePt t="158090" x="2089150" y="4098925"/>
          <p14:tracePt t="158098" x="2089150" y="4083050"/>
          <p14:tracePt t="158106" x="2089150" y="4075113"/>
          <p14:tracePt t="158121" x="2089150" y="4051300"/>
          <p14:tracePt t="158128" x="2089150" y="4035425"/>
          <p14:tracePt t="158136" x="2089150" y="4027488"/>
          <p14:tracePt t="158143" x="2081213" y="4019550"/>
          <p14:tracePt t="158151" x="2073275" y="4003675"/>
          <p14:tracePt t="158158" x="2073275" y="3995738"/>
          <p14:tracePt t="158173" x="2065338" y="3995738"/>
          <p14:tracePt t="158176" x="2065338" y="3987800"/>
          <p14:tracePt t="158188" x="2049463" y="3979863"/>
          <p14:tracePt t="158190" x="2041525" y="3971925"/>
          <p14:tracePt t="158196" x="2025650" y="3963988"/>
          <p14:tracePt t="158203" x="2017713" y="3956050"/>
          <p14:tracePt t="158210" x="2008188" y="3956050"/>
          <p14:tracePt t="158218" x="1992313" y="3956050"/>
          <p14:tracePt t="158240" x="1976438" y="3956050"/>
          <p14:tracePt t="158248" x="1960563" y="3956050"/>
          <p14:tracePt t="158256" x="1952625" y="3956050"/>
          <p14:tracePt t="158271" x="1944688" y="3956050"/>
          <p14:tracePt t="158294" x="1928813" y="3956050"/>
          <p14:tracePt t="158301" x="1920875" y="3956050"/>
          <p14:tracePt t="158316" x="1912938" y="3956050"/>
          <p14:tracePt t="158324" x="1905000" y="3956050"/>
          <p14:tracePt t="158331" x="1897063" y="3956050"/>
          <p14:tracePt t="158354" x="1889125" y="3963988"/>
          <p14:tracePt t="158355" x="1889125" y="3979863"/>
          <p14:tracePt t="158360" x="1881188" y="3995738"/>
          <p14:tracePt t="158368" x="1873250" y="3995738"/>
          <p14:tracePt t="158376" x="1873250" y="4011613"/>
          <p14:tracePt t="158383" x="1865313" y="4019550"/>
          <p14:tracePt t="158398" x="1857375" y="4027488"/>
          <p14:tracePt t="158398" x="1857375" y="4043363"/>
          <p14:tracePt t="158406" x="1857375" y="4059238"/>
          <p14:tracePt t="158413" x="1857375" y="4067175"/>
          <p14:tracePt t="158421" x="1857375" y="4075113"/>
          <p14:tracePt t="158428" x="1857375" y="4098925"/>
          <p14:tracePt t="158443" x="1857375" y="4114800"/>
          <p14:tracePt t="158451" x="1857375" y="4130675"/>
          <p14:tracePt t="158451" x="1857375" y="4154488"/>
          <p14:tracePt t="158458" x="1857375" y="4170363"/>
          <p14:tracePt t="158466" x="1857375" y="4178300"/>
          <p14:tracePt t="158473" x="1857375" y="4194175"/>
          <p14:tracePt t="158481" x="1857375" y="4210050"/>
          <p14:tracePt t="158503" x="1857375" y="4225925"/>
          <p14:tracePt t="158504" x="1857375" y="4233863"/>
          <p14:tracePt t="158505" x="1865313" y="4249738"/>
          <p14:tracePt t="158510" x="1865313" y="4257675"/>
          <p14:tracePt t="158518" x="1865313" y="4265613"/>
          <p14:tracePt t="158526" x="1865313" y="4273550"/>
          <p14:tracePt t="158541" x="1865313" y="4281488"/>
          <p14:tracePt t="160580" x="1873250" y="4281488"/>
          <p14:tracePt t="163081" x="0" y="0"/>
        </p14:tracePtLst>
        <p14:tracePtLst>
          <p14:tracePt t="165098" x="6392863" y="3740150"/>
          <p14:tracePt t="165269" x="6402388" y="3740150"/>
          <p14:tracePt t="165283" x="6410325" y="3740150"/>
          <p14:tracePt t="165291" x="6418263" y="3740150"/>
          <p14:tracePt t="165321" x="6426200" y="3740150"/>
          <p14:tracePt t="165366" x="6434138" y="3740150"/>
          <p14:tracePt t="165381" x="6442075" y="3740150"/>
          <p14:tracePt t="165404" x="6450013" y="3740150"/>
          <p14:tracePt t="165418" x="6457950" y="3740150"/>
          <p14:tracePt t="165434" x="6457950" y="3732213"/>
          <p14:tracePt t="165441" x="6473825" y="3732213"/>
          <p14:tracePt t="165465" x="6481763" y="3732213"/>
          <p14:tracePt t="165508" x="6489700" y="3732213"/>
          <p14:tracePt t="165516" x="6497638" y="3732213"/>
          <p14:tracePt t="165523" x="6505575" y="3732213"/>
          <p14:tracePt t="165531" x="6513513" y="3732213"/>
          <p14:tracePt t="165538" x="6529388" y="3732213"/>
          <p14:tracePt t="165546" x="6537325" y="3732213"/>
          <p14:tracePt t="165569" x="6561138" y="3732213"/>
          <p14:tracePt t="165570" x="6569075" y="3732213"/>
          <p14:tracePt t="165575" x="6584950" y="3732213"/>
          <p14:tracePt t="165590" x="6600825" y="3732213"/>
          <p14:tracePt t="165606" x="6608763" y="3732213"/>
          <p14:tracePt t="165614" x="6616700" y="3732213"/>
          <p14:tracePt t="165621" x="6624638" y="3732213"/>
          <p14:tracePt t="165666" x="6632575" y="3732213"/>
          <p14:tracePt t="165824" x="6640513" y="3732213"/>
          <p14:tracePt t="165861" x="6648450" y="3732213"/>
          <p14:tracePt t="165890" x="6656388" y="3732213"/>
          <p14:tracePt t="165951" x="6664325" y="3732213"/>
          <p14:tracePt t="166124" x="6648450" y="3732213"/>
          <p14:tracePt t="166131" x="6632575" y="3732213"/>
          <p14:tracePt t="166138" x="6616700" y="3732213"/>
          <p14:tracePt t="166145" x="6592888" y="3732213"/>
          <p14:tracePt t="166154" x="6561138" y="3732213"/>
          <p14:tracePt t="166176" x="6505575" y="3732213"/>
          <p14:tracePt t="166177" x="6481763" y="3732213"/>
          <p14:tracePt t="166183" x="6457950" y="3732213"/>
          <p14:tracePt t="166191" x="6450013" y="3732213"/>
          <p14:tracePt t="166198" x="6434138" y="3732213"/>
          <p14:tracePt t="166205" x="6418263" y="3732213"/>
          <p14:tracePt t="166221" x="6392863" y="3732213"/>
          <p14:tracePt t="166228" x="6384925" y="3732213"/>
          <p14:tracePt t="166243" x="6376988" y="3732213"/>
          <p14:tracePt t="166292" x="6369050" y="3732213"/>
          <p14:tracePt t="166468" x="6361113" y="3732213"/>
          <p14:tracePt t="166536" x="6353175" y="3732213"/>
          <p14:tracePt t="167105" x="6361113" y="3732213"/>
          <p14:tracePt t="167121" x="6369050" y="3732213"/>
          <p14:tracePt t="167122" x="6392863" y="3732213"/>
          <p14:tracePt t="167128" x="6410325" y="3732213"/>
          <p14:tracePt t="167137" x="6426200" y="3732213"/>
          <p14:tracePt t="167144" x="6434138" y="3732213"/>
          <p14:tracePt t="167153" x="6450013" y="3732213"/>
          <p14:tracePt t="167173" x="6473825" y="3732213"/>
          <p14:tracePt t="167174" x="6481763" y="3732213"/>
          <p14:tracePt t="167181" x="6497638" y="3732213"/>
          <p14:tracePt t="167188" x="6505575" y="3732213"/>
          <p14:tracePt t="167212" x="6521450" y="3724275"/>
          <p14:tracePt t="167241" x="6529388" y="3724275"/>
          <p14:tracePt t="167256" x="6537325" y="3724275"/>
          <p14:tracePt t="167278" x="6553200" y="3724275"/>
          <p14:tracePt t="167278" x="6561138" y="3716338"/>
          <p14:tracePt t="167286" x="6577013" y="3716338"/>
          <p14:tracePt t="167293" x="6584950" y="3708400"/>
          <p14:tracePt t="167301" x="6608763" y="3700463"/>
          <p14:tracePt t="167308" x="6632575" y="3700463"/>
          <p14:tracePt t="167316" x="6648450" y="3700463"/>
          <p14:tracePt t="167346" x="6672263" y="3700463"/>
          <p14:tracePt t="167346" x="6696075" y="3700463"/>
          <p14:tracePt t="167347" x="6711950" y="3700463"/>
          <p14:tracePt t="167360" x="6727825" y="3700463"/>
          <p14:tracePt t="167954" x="6727825" y="3724275"/>
          <p14:tracePt t="167955" x="6727825" y="3748088"/>
          <p14:tracePt t="167969" x="6727825" y="3779838"/>
          <p14:tracePt t="167976" x="6727825" y="3795713"/>
          <p14:tracePt t="167983" x="6727825" y="3803650"/>
          <p14:tracePt t="167991" x="6727825" y="3811588"/>
          <p14:tracePt t="168973" x="6727825" y="3835400"/>
          <p14:tracePt t="168996" x="6743700" y="3890963"/>
          <p14:tracePt t="168997" x="6759575" y="3930650"/>
          <p14:tracePt t="169010" x="6777038" y="3963988"/>
          <p14:tracePt t="169012" x="6792913" y="3987800"/>
          <p14:tracePt t="169018" x="6824663" y="4043363"/>
          <p14:tracePt t="169026" x="6848475" y="4067175"/>
          <p14:tracePt t="169034" x="6872288" y="4098925"/>
          <p14:tracePt t="169048" x="6919913" y="4138613"/>
          <p14:tracePt t="169064" x="6951663" y="4170363"/>
          <p14:tracePt t="169071" x="6959600" y="4178300"/>
          <p14:tracePt t="169086" x="6967538" y="4178300"/>
          <p14:tracePt t="169258" x="6967538" y="4186238"/>
          <p14:tracePt t="169288" x="6967538" y="4194175"/>
          <p14:tracePt t="169303" x="6967538" y="4202113"/>
          <p14:tracePt t="169326" x="6967538" y="4210050"/>
          <p14:tracePt t="169340" x="6959600" y="4210050"/>
          <p14:tracePt t="169341" x="6959600" y="4217988"/>
          <p14:tracePt t="169356" x="6959600" y="4225925"/>
          <p14:tracePt t="169393" x="6951663" y="4225925"/>
          <p14:tracePt t="169394" x="6951663" y="4233863"/>
          <p14:tracePt t="169416" x="6951663" y="4241800"/>
          <p14:tracePt t="169431" x="6943725" y="4241800"/>
          <p14:tracePt t="169438" x="6943725" y="4249738"/>
          <p14:tracePt t="169446" x="6943725" y="4257675"/>
          <p14:tracePt t="169453" x="6935788" y="4257675"/>
          <p14:tracePt t="172388" x="6911975" y="4217988"/>
          <p14:tracePt t="172389" x="6888163" y="4202113"/>
          <p14:tracePt t="172963" x="6888163" y="4194175"/>
          <p14:tracePt t="172971" x="6880225" y="4178300"/>
          <p14:tracePt t="172986" x="6840538" y="4106863"/>
          <p14:tracePt t="173001" x="6777038" y="4019550"/>
          <p14:tracePt t="173008" x="6743700" y="3956050"/>
          <p14:tracePt t="173015" x="6727825" y="3914775"/>
          <p14:tracePt t="173023" x="6704013" y="3859213"/>
          <p14:tracePt t="173031" x="6680200" y="3803650"/>
          <p14:tracePt t="173038" x="6664325" y="3756025"/>
          <p14:tracePt t="173046" x="6648450" y="3708400"/>
          <p14:tracePt t="173062" x="6632575" y="3652838"/>
          <p14:tracePt t="173068" x="6632575" y="3629025"/>
          <p14:tracePt t="173076" x="6632575" y="3613150"/>
          <p14:tracePt t="173091" x="6624638" y="3548063"/>
          <p14:tracePt t="173098" x="6624638" y="3540125"/>
          <p14:tracePt t="173106" x="6616700" y="3532188"/>
          <p14:tracePt t="173114" x="6608763" y="3516313"/>
          <p14:tracePt t="173121" x="6608763" y="3508375"/>
          <p14:tracePt t="173128" x="6600825" y="3500438"/>
          <p14:tracePt t="173136" x="6600825" y="3492500"/>
          <p14:tracePt t="173144" x="6584950" y="3484563"/>
          <p14:tracePt t="173158" x="6577013" y="3468688"/>
          <p14:tracePt t="173166" x="6561138" y="3460750"/>
          <p14:tracePt t="173174" x="6545263" y="3444875"/>
          <p14:tracePt t="173174" x="6537325" y="3436938"/>
          <p14:tracePt t="173181" x="6521450" y="3421063"/>
          <p14:tracePt t="173188" x="6513513" y="3405188"/>
          <p14:tracePt t="173196" x="6497638" y="3405188"/>
          <p14:tracePt t="173203" x="6489700" y="3389313"/>
          <p14:tracePt t="173226" x="6473825" y="3389313"/>
          <p14:tracePt t="173227" x="6473825" y="3381375"/>
          <p14:tracePt t="173233" x="6465888" y="3381375"/>
          <p14:tracePt t="173240" x="6457950" y="3381375"/>
          <p14:tracePt t="173248" x="6457950" y="3373438"/>
          <p14:tracePt t="173256" x="6450013" y="3365500"/>
          <p14:tracePt t="173264" x="6442075" y="3365500"/>
          <p14:tracePt t="173278" x="6434138" y="3365500"/>
          <p14:tracePt t="173286" x="6418263" y="3365500"/>
          <p14:tracePt t="173294" x="6410325" y="3365500"/>
          <p14:tracePt t="173315" x="6392863" y="3365500"/>
          <p14:tracePt t="173323" x="6384925" y="3365500"/>
          <p14:tracePt t="173331" x="6361113" y="3365500"/>
          <p14:tracePt t="173338" x="6345238" y="3365500"/>
          <p14:tracePt t="173346" x="6329363" y="3365500"/>
          <p14:tracePt t="173353" x="6313488" y="3373438"/>
          <p14:tracePt t="173361" x="6289675" y="3381375"/>
          <p14:tracePt t="173368" x="6273800" y="3381375"/>
          <p14:tracePt t="173384" x="6265863" y="3389313"/>
          <p14:tracePt t="173386" x="6242050" y="3397250"/>
          <p14:tracePt t="173391" x="6226175" y="3405188"/>
          <p14:tracePt t="173398" x="6218238" y="3405188"/>
          <p14:tracePt t="173406" x="6210300" y="3413125"/>
          <p14:tracePt t="173415" x="6194425" y="3421063"/>
          <p14:tracePt t="173421" x="6194425" y="3429000"/>
          <p14:tracePt t="173428" x="6186488" y="3429000"/>
          <p14:tracePt t="173437" x="6178550" y="3429000"/>
          <p14:tracePt t="173444" x="6170613" y="3436938"/>
          <p14:tracePt t="173451" x="6162675" y="3444875"/>
          <p14:tracePt t="173466" x="6154738" y="3452813"/>
          <p14:tracePt t="173473" x="6146800" y="3452813"/>
          <p14:tracePt t="173488" x="6138863" y="3468688"/>
          <p14:tracePt t="173489" x="6130925" y="3468688"/>
          <p14:tracePt t="173503" x="6115050" y="3476625"/>
          <p14:tracePt t="173504" x="6115050" y="3484563"/>
          <p14:tracePt t="173511" x="6107113" y="3484563"/>
          <p14:tracePt t="173518" x="6099175" y="3492500"/>
          <p14:tracePt t="173526" x="6091238" y="3500438"/>
          <p14:tracePt t="173541" x="6083300" y="3508375"/>
          <p14:tracePt t="173548" x="6075363" y="3508375"/>
          <p14:tracePt t="173556" x="6067425" y="3524250"/>
          <p14:tracePt t="173564" x="6059488" y="3532188"/>
          <p14:tracePt t="173578" x="6051550" y="3540125"/>
          <p14:tracePt t="173595" x="6043613" y="3556000"/>
          <p14:tracePt t="173608" x="6034088" y="3563938"/>
          <p14:tracePt t="173615" x="6026150" y="3571875"/>
          <p14:tracePt t="173616" x="6026150" y="3579813"/>
          <p14:tracePt t="173623" x="6018213" y="3587750"/>
          <p14:tracePt t="173631" x="6018213" y="3595688"/>
          <p14:tracePt t="173647" x="6010275" y="3621088"/>
          <p14:tracePt t="173661" x="6010275" y="3652838"/>
          <p14:tracePt t="173663" x="6010275" y="3660775"/>
          <p14:tracePt t="173668" x="6010275" y="3676650"/>
          <p14:tracePt t="173677" x="6010275" y="3692525"/>
          <p14:tracePt t="173683" x="6010275" y="3708400"/>
          <p14:tracePt t="173691" x="6010275" y="3716338"/>
          <p14:tracePt t="173698" x="6018213" y="3724275"/>
          <p14:tracePt t="173714" x="6018213" y="3740150"/>
          <p14:tracePt t="173716" x="6026150" y="3756025"/>
          <p14:tracePt t="173720" x="6043613" y="3763963"/>
          <p14:tracePt t="173728" x="6051550" y="3779838"/>
          <p14:tracePt t="173736" x="6059488" y="3787775"/>
          <p14:tracePt t="173744" x="6067425" y="3787775"/>
          <p14:tracePt t="173751" x="6075363" y="3795713"/>
          <p14:tracePt t="173758" x="6091238" y="3803650"/>
          <p14:tracePt t="173766" x="6107113" y="3811588"/>
          <p14:tracePt t="173781" x="6122988" y="3811588"/>
          <p14:tracePt t="173782" x="6138863" y="3819525"/>
          <p14:tracePt t="173788" x="6154738" y="3819525"/>
          <p14:tracePt t="173796" x="6178550" y="3827463"/>
          <p14:tracePt t="173803" x="6202363" y="3827463"/>
          <p14:tracePt t="173811" x="6226175" y="3835400"/>
          <p14:tracePt t="173818" x="6257925" y="3835400"/>
          <p14:tracePt t="173834" x="6321425" y="3843338"/>
          <p14:tracePt t="173841" x="6353175" y="3843338"/>
          <p14:tracePt t="173848" x="6402388" y="3851275"/>
          <p14:tracePt t="173856" x="6418263" y="3851275"/>
          <p14:tracePt t="173864" x="6442075" y="3851275"/>
          <p14:tracePt t="173878" x="6473825" y="3851275"/>
          <p14:tracePt t="173896" x="6513513" y="3835400"/>
          <p14:tracePt t="173912" x="6537325" y="3819525"/>
          <p14:tracePt t="173915" x="6545263" y="3819525"/>
          <p14:tracePt t="173932" x="6561138" y="3803650"/>
          <p14:tracePt t="173938" x="6577013" y="3803650"/>
          <p14:tracePt t="173946" x="6584950" y="3795713"/>
          <p14:tracePt t="173955" x="6600825" y="3787775"/>
          <p14:tracePt t="173961" x="6608763" y="3771900"/>
          <p14:tracePt t="173968" x="6624638" y="3763963"/>
          <p14:tracePt t="173976" x="6624638" y="3748088"/>
          <p14:tracePt t="173998" x="6640513" y="3732213"/>
          <p14:tracePt t="173999" x="6664325" y="3700463"/>
          <p14:tracePt t="174006" x="6672263" y="3676650"/>
          <p14:tracePt t="174014" x="6688138" y="3668713"/>
          <p14:tracePt t="174021" x="6696075" y="3660775"/>
          <p14:tracePt t="174036" x="6711950" y="3636963"/>
          <p14:tracePt t="174051" x="6711950" y="3629025"/>
          <p14:tracePt t="174058" x="6727825" y="3613150"/>
          <p14:tracePt t="174059" x="6727825" y="3605213"/>
          <p14:tracePt t="174066" x="6735763" y="3605213"/>
          <p14:tracePt t="174073" x="6735763" y="3595688"/>
          <p14:tracePt t="174081" x="6735763" y="3587750"/>
          <p14:tracePt t="174088" x="6735763" y="3579813"/>
          <p14:tracePt t="174097" x="6743700" y="3579813"/>
          <p14:tracePt t="174111" x="6743700" y="3571875"/>
          <p14:tracePt t="174111" x="6743700" y="3563938"/>
          <p14:tracePt t="174118" x="6751638" y="3548063"/>
          <p14:tracePt t="174126" x="6751638" y="3540125"/>
          <p14:tracePt t="174133" x="6751638" y="3532188"/>
          <p14:tracePt t="174148" x="6751638" y="3516313"/>
          <p14:tracePt t="174148" x="6751638" y="3500438"/>
          <p14:tracePt t="174157" x="6751638" y="3484563"/>
          <p14:tracePt t="174171" x="6751638" y="3460750"/>
          <p14:tracePt t="174178" x="6743700" y="3436938"/>
          <p14:tracePt t="174186" x="6743700" y="3429000"/>
          <p14:tracePt t="174201" x="6735763" y="3405188"/>
          <p14:tracePt t="174203" x="6719888" y="3389313"/>
          <p14:tracePt t="174208" x="6704013" y="3365500"/>
          <p14:tracePt t="174216" x="6688138" y="3349625"/>
          <p14:tracePt t="174223" x="6672263" y="3333750"/>
          <p14:tracePt t="174232" x="6656388" y="3309938"/>
          <p14:tracePt t="174238" x="6616700" y="3302000"/>
          <p14:tracePt t="174246" x="6600825" y="3286125"/>
          <p14:tracePt t="174253" x="6569075" y="3270250"/>
          <p14:tracePt t="174261" x="6545263" y="3270250"/>
          <p14:tracePt t="174269" x="6521450" y="3262313"/>
          <p14:tracePt t="174283" x="6497638" y="3252788"/>
          <p14:tracePt t="174284" x="6457950" y="3244850"/>
          <p14:tracePt t="174291" x="6442075" y="3244850"/>
          <p14:tracePt t="174298" x="6426200" y="3244850"/>
          <p14:tracePt t="174336" x="6384925" y="3244850"/>
          <p14:tracePt t="174337" x="6353175" y="3244850"/>
          <p14:tracePt t="174337" x="6329363" y="3244850"/>
          <p14:tracePt t="174351" x="6257925" y="3262313"/>
          <p14:tracePt t="174358" x="6234113" y="3270250"/>
          <p14:tracePt t="174373" x="6210300" y="3278188"/>
          <p14:tracePt t="174389" x="6178550" y="3294063"/>
          <p14:tracePt t="174391" x="6162675" y="3302000"/>
          <p14:tracePt t="174396" x="6130925" y="3317875"/>
          <p14:tracePt t="174403" x="6122988" y="3325813"/>
          <p14:tracePt t="174412" x="6115050" y="3333750"/>
          <p14:tracePt t="174433" x="6075363" y="3357563"/>
          <p14:tracePt t="174434" x="6067425" y="3365500"/>
          <p14:tracePt t="174448" x="6051550" y="3381375"/>
          <p14:tracePt t="174456" x="6043613" y="3397250"/>
          <p14:tracePt t="174465" x="6034088" y="3405188"/>
          <p14:tracePt t="174480" x="6018213" y="3429000"/>
          <p14:tracePt t="174501" x="5994400" y="3460750"/>
          <p14:tracePt t="174502" x="5994400" y="3476625"/>
          <p14:tracePt t="174508" x="5986463" y="3492500"/>
          <p14:tracePt t="174516" x="5978525" y="3500438"/>
          <p14:tracePt t="174523" x="5978525" y="3516313"/>
          <p14:tracePt t="174531" x="5978525" y="3532188"/>
          <p14:tracePt t="174546" x="5978525" y="3563938"/>
          <p14:tracePt t="174553" x="5978525" y="3587750"/>
          <p14:tracePt t="174561" x="5978525" y="3605213"/>
          <p14:tracePt t="174568" x="5986463" y="3621088"/>
          <p14:tracePt t="174576" x="5994400" y="3629025"/>
          <p14:tracePt t="174583" x="6010275" y="3652838"/>
          <p14:tracePt t="174598" x="6034088" y="3660775"/>
          <p14:tracePt t="174605" x="6051550" y="3676650"/>
          <p14:tracePt t="174606" x="6067425" y="3692525"/>
          <p14:tracePt t="174614" x="6107113" y="3708400"/>
          <p14:tracePt t="174621" x="6130925" y="3724275"/>
          <p14:tracePt t="174628" x="6162675" y="3732213"/>
          <p14:tracePt t="174636" x="6202363" y="3748088"/>
          <p14:tracePt t="174644" x="6234113" y="3763963"/>
          <p14:tracePt t="174651" x="6273800" y="3763963"/>
          <p14:tracePt t="174658" x="6313488" y="3771900"/>
          <p14:tracePt t="174666" x="6361113" y="3779838"/>
          <p14:tracePt t="174673" x="6402388" y="3787775"/>
          <p14:tracePt t="174681" x="6457950" y="3787775"/>
          <p14:tracePt t="174688" x="6489700" y="3787775"/>
          <p14:tracePt t="174696" x="6537325" y="3787775"/>
          <p14:tracePt t="174711" x="6577013" y="3787775"/>
          <p14:tracePt t="174712" x="6608763" y="3787775"/>
          <p14:tracePt t="174718" x="6648450" y="3779838"/>
          <p14:tracePt t="174726" x="6680200" y="3771900"/>
          <p14:tracePt t="174733" x="6696075" y="3756025"/>
          <p14:tracePt t="174741" x="6711950" y="3748088"/>
          <p14:tracePt t="174748" x="6735763" y="3740150"/>
          <p14:tracePt t="174756" x="6759575" y="3716338"/>
          <p14:tracePt t="174771" x="6777038" y="3716338"/>
          <p14:tracePt t="174771" x="6792913" y="3692525"/>
          <p14:tracePt t="174779" x="6800850" y="3692525"/>
          <p14:tracePt t="174786" x="6800850" y="3684588"/>
          <p14:tracePt t="174793" x="6808788" y="3684588"/>
          <p14:tracePt t="174801" x="6808788" y="3676650"/>
          <p14:tracePt t="174816" x="6816725" y="3676650"/>
          <p14:tracePt t="174831" x="6816725" y="3668713"/>
          <p14:tracePt t="174838" x="6824663" y="3668713"/>
          <p14:tracePt t="174840" x="6824663" y="3660775"/>
          <p14:tracePt t="174876" x="6824663" y="3652838"/>
          <p14:tracePt t="174895" x="6824663" y="3636963"/>
          <p14:tracePt t="174906" x="6824663" y="3629025"/>
          <p14:tracePt t="174921" x="6824663" y="3621088"/>
          <p14:tracePt t="174944" x="6824663" y="3613150"/>
          <p14:tracePt t="175049" x="6824663" y="3621088"/>
          <p14:tracePt t="175056" x="6824663" y="3629025"/>
          <p14:tracePt t="175063" x="6824663" y="3644900"/>
          <p14:tracePt t="175071" x="6816725" y="3668713"/>
          <p14:tracePt t="175079" x="6816725" y="3692525"/>
          <p14:tracePt t="175086" x="6816725" y="3724275"/>
          <p14:tracePt t="175093" x="6816725" y="3771900"/>
          <p14:tracePt t="175101" x="6808788" y="3803650"/>
          <p14:tracePt t="175109" x="6808788" y="3827463"/>
          <p14:tracePt t="175115" x="6808788" y="3867150"/>
          <p14:tracePt t="175124" x="6808788" y="3898900"/>
          <p14:tracePt t="175130" x="6808788" y="3930650"/>
          <p14:tracePt t="175138" x="6808788" y="3956050"/>
          <p14:tracePt t="175154" x="6808788" y="3971925"/>
          <p14:tracePt t="175156" x="6808788" y="3979863"/>
          <p14:tracePt t="175169" x="6808788" y="3995738"/>
          <p14:tracePt t="175184" x="6808788" y="4003675"/>
          <p14:tracePt t="175206" x="6800850" y="4011613"/>
          <p14:tracePt t="175221" x="6792913" y="4019550"/>
          <p14:tracePt t="175229" x="6784975" y="4019550"/>
          <p14:tracePt t="175243" x="6777038" y="4035425"/>
          <p14:tracePt t="175258" x="6759575" y="4035425"/>
          <p14:tracePt t="175259" x="6759575" y="4051300"/>
          <p14:tracePt t="175266" x="6727825" y="4059238"/>
          <p14:tracePt t="175281" x="6696075" y="4090988"/>
          <p14:tracePt t="175288" x="6672263" y="4106863"/>
          <p14:tracePt t="175296" x="6656388" y="4122738"/>
          <p14:tracePt t="175312" x="6632575" y="4146550"/>
          <p14:tracePt t="175313" x="6616700" y="4162425"/>
          <p14:tracePt t="175318" x="6600825" y="4170363"/>
          <p14:tracePt t="175325" x="6592888" y="4186238"/>
          <p14:tracePt t="175333" x="6584950" y="4186238"/>
          <p14:tracePt t="175341" x="6584950" y="4194175"/>
          <p14:tracePt t="175348" x="6577013" y="4194175"/>
          <p14:tracePt t="175356" x="6577013" y="4202113"/>
          <p14:tracePt t="175363" x="6569075" y="4202113"/>
          <p14:tracePt t="175380" x="6569075" y="4210050"/>
          <p14:tracePt t="175393" x="6561138" y="4217988"/>
          <p14:tracePt t="175394" x="6561138" y="4225925"/>
          <p14:tracePt t="175416" x="6561138" y="4233863"/>
          <p14:tracePt t="175431" x="6553200" y="4233863"/>
          <p14:tracePt t="175453" x="6553200" y="4241800"/>
          <p14:tracePt t="175484" x="6545263" y="4241800"/>
          <p14:tracePt t="175498" x="6537325" y="4249738"/>
          <p14:tracePt t="175828" x="6545263" y="4249738"/>
          <p14:tracePt t="175843" x="6553200" y="4249738"/>
          <p14:tracePt t="175866" x="6561138" y="4249738"/>
          <p14:tracePt t="175895" x="6569075" y="4249738"/>
          <p14:tracePt t="175896" x="6577013" y="4249738"/>
          <p14:tracePt t="175918" x="6584950" y="4249738"/>
          <p14:tracePt t="175934" x="6592888" y="4249738"/>
          <p14:tracePt t="175956" x="6600825" y="4249738"/>
          <p14:tracePt t="175963" x="6608763" y="4249738"/>
          <p14:tracePt t="175979" x="6616700" y="4249738"/>
          <p14:tracePt t="176001" x="6632575" y="4249738"/>
          <p14:tracePt t="176008" x="6648450" y="4249738"/>
          <p14:tracePt t="176016" x="6664325" y="4249738"/>
          <p14:tracePt t="176025" x="6672263" y="4257675"/>
          <p14:tracePt t="176031" x="6696075" y="4257675"/>
          <p14:tracePt t="176038" x="6711950" y="4257675"/>
          <p14:tracePt t="176054" x="6743700" y="4265613"/>
          <p14:tracePt t="176062" x="6751638" y="4265613"/>
          <p14:tracePt t="176068" x="6759575" y="4265613"/>
          <p14:tracePt t="176076" x="6769100" y="4265613"/>
          <p14:tracePt t="176083" x="6784975" y="4265613"/>
          <p14:tracePt t="176099" x="6792913" y="4265613"/>
          <p14:tracePt t="176106" x="6800850" y="4265613"/>
          <p14:tracePt t="176107" x="6808788" y="4265613"/>
          <p14:tracePt t="176113" x="6824663" y="4273550"/>
          <p14:tracePt t="176129" x="6832600" y="4273550"/>
          <p14:tracePt t="176137" x="6856413" y="4273550"/>
          <p14:tracePt t="176150" x="6872288" y="4273550"/>
          <p14:tracePt t="176159" x="6896100" y="4281488"/>
          <p14:tracePt t="176166" x="6911975" y="4281488"/>
          <p14:tracePt t="176175" x="6927850" y="4281488"/>
          <p14:tracePt t="176188" x="6935788" y="4281488"/>
          <p14:tracePt t="176196" x="6943725" y="4281488"/>
          <p14:tracePt t="176212" x="6959600" y="4281488"/>
          <p14:tracePt t="176218" x="6967538" y="4281488"/>
          <p14:tracePt t="176225" x="6975475" y="4281488"/>
          <p14:tracePt t="176242" x="6983413" y="4281488"/>
          <p14:tracePt t="176248" x="6991350" y="4281488"/>
          <p14:tracePt t="176270" x="6999288" y="4281488"/>
          <p14:tracePt t="176279" x="7015163" y="4281488"/>
          <p14:tracePt t="176281" x="7046913" y="4281488"/>
          <p14:tracePt t="176286" x="7054850" y="4281488"/>
          <p14:tracePt t="176301" x="7062788" y="4281488"/>
          <p14:tracePt t="176316" x="7070725" y="4281488"/>
          <p14:tracePt t="176324" x="7078663" y="4281488"/>
          <p14:tracePt t="176330" x="7086600" y="4273550"/>
          <p14:tracePt t="176331" x="7086600" y="4265613"/>
          <p14:tracePt t="176338" x="7102475" y="4265613"/>
          <p14:tracePt t="176346" x="7110413" y="4257675"/>
          <p14:tracePt t="176353" x="7118350" y="4249738"/>
          <p14:tracePt t="176369" x="7135813" y="4233863"/>
          <p14:tracePt t="176375" x="7135813" y="4217988"/>
          <p14:tracePt t="176384" x="7143750" y="4202113"/>
          <p14:tracePt t="176392" x="7151688" y="4194175"/>
          <p14:tracePt t="176399" x="7151688" y="4178300"/>
          <p14:tracePt t="176406" x="7151688" y="4162425"/>
          <p14:tracePt t="176428" x="7151688" y="4138613"/>
          <p14:tracePt t="176436" x="7151688" y="4130675"/>
          <p14:tracePt t="176444" x="7151688" y="4106863"/>
          <p14:tracePt t="176445" x="7151688" y="4090988"/>
          <p14:tracePt t="176451" x="7151688" y="4083050"/>
          <p14:tracePt t="176458" x="7151688" y="4075113"/>
          <p14:tracePt t="176466" x="7151688" y="4059238"/>
          <p14:tracePt t="176473" x="7151688" y="4051300"/>
          <p14:tracePt t="176488" x="7151688" y="4035425"/>
          <p14:tracePt t="176495" x="7151688" y="4027488"/>
          <p14:tracePt t="176503" x="7151688" y="4019550"/>
          <p14:tracePt t="176511" x="7151688" y="4011613"/>
          <p14:tracePt t="176518" x="7151688" y="4003675"/>
          <p14:tracePt t="176541" x="7151688" y="3995738"/>
          <p14:tracePt t="176556" x="7151688" y="3987800"/>
          <p14:tracePt t="176558" x="7135813" y="3979863"/>
          <p14:tracePt t="176563" x="7135813" y="3971925"/>
          <p14:tracePt t="176571" x="7126288" y="3963988"/>
          <p14:tracePt t="176579" x="7118350" y="3963988"/>
          <p14:tracePt t="176586" x="7110413" y="3948113"/>
          <p14:tracePt t="176593" x="7094538" y="3938588"/>
          <p14:tracePt t="176609" x="7046913" y="3922713"/>
          <p14:tracePt t="176616" x="7031038" y="3914775"/>
          <p14:tracePt t="176623" x="7015163" y="3906838"/>
          <p14:tracePt t="176630" x="6991350" y="3898900"/>
          <p14:tracePt t="176638" x="6983413" y="3898900"/>
          <p14:tracePt t="176654" x="6975475" y="3890963"/>
          <p14:tracePt t="176661" x="6959600" y="3883025"/>
          <p14:tracePt t="176662" x="6951663" y="3883025"/>
          <p14:tracePt t="176668" x="6943725" y="3883025"/>
          <p14:tracePt t="176683" x="6935788" y="3883025"/>
          <p14:tracePt t="176698" x="6919913" y="3883025"/>
          <p14:tracePt t="176721" x="6911975" y="3883025"/>
          <p14:tracePt t="176722" x="6896100" y="3883025"/>
          <p14:tracePt t="176728" x="6880225" y="3883025"/>
          <p14:tracePt t="176736" x="6864350" y="3883025"/>
          <p14:tracePt t="176744" x="6856413" y="3883025"/>
          <p14:tracePt t="176758" x="6840538" y="3883025"/>
          <p14:tracePt t="176773" x="6816725" y="3890963"/>
          <p14:tracePt t="176775" x="6808788" y="3898900"/>
          <p14:tracePt t="176781" x="6792913" y="3898900"/>
          <p14:tracePt t="176789" x="6792913" y="3906838"/>
          <p14:tracePt t="176796" x="6777038" y="3914775"/>
          <p14:tracePt t="176803" x="6769100" y="3922713"/>
          <p14:tracePt t="176834" x="6751638" y="3930650"/>
          <p14:tracePt t="176834" x="6751638" y="3938588"/>
          <p14:tracePt t="176835" x="6743700" y="3938588"/>
          <p14:tracePt t="176849" x="6727825" y="3948113"/>
          <p14:tracePt t="176856" x="6727825" y="3956050"/>
          <p14:tracePt t="176886" x="6711950" y="3963988"/>
          <p14:tracePt t="176888" x="6696075" y="3987800"/>
          <p14:tracePt t="176910" x="6672263" y="4019550"/>
          <p14:tracePt t="176923" x="6664325" y="4035425"/>
          <p14:tracePt t="176924" x="6648450" y="4043363"/>
          <p14:tracePt t="176930" x="6648450" y="4059238"/>
          <p14:tracePt t="176946" x="6632575" y="4067175"/>
          <p14:tracePt t="176946" x="6632575" y="4075113"/>
          <p14:tracePt t="176953" x="6632575" y="4083050"/>
          <p14:tracePt t="176961" x="6624638" y="4090988"/>
          <p14:tracePt t="176983" x="6616700" y="4090988"/>
          <p14:tracePt t="176992" x="6616700" y="4106863"/>
          <p14:tracePt t="176993" x="6608763" y="4114800"/>
          <p14:tracePt t="176998" x="6608763" y="4122738"/>
          <p14:tracePt t="177006" x="6608763" y="4130675"/>
          <p14:tracePt t="177014" x="6608763" y="4138613"/>
          <p14:tracePt t="177028" x="6608763" y="4146550"/>
          <p14:tracePt t="177044" x="6608763" y="4162425"/>
          <p14:tracePt t="177051" x="6608763" y="4170363"/>
          <p14:tracePt t="177058" x="6608763" y="4178300"/>
          <p14:tracePt t="177074" x="6608763" y="4194175"/>
          <p14:tracePt t="177096" x="6608763" y="4210050"/>
          <p14:tracePt t="177111" x="6616700" y="4217988"/>
          <p14:tracePt t="177112" x="6624638" y="4225925"/>
          <p14:tracePt t="177118" x="6632575" y="4233863"/>
          <p14:tracePt t="177126" x="6648450" y="4233863"/>
          <p14:tracePt t="177133" x="6664325" y="4241800"/>
          <p14:tracePt t="177141" x="6680200" y="4249738"/>
          <p14:tracePt t="177148" x="6696075" y="4249738"/>
          <p14:tracePt t="177163" x="6711950" y="4257675"/>
          <p14:tracePt t="177164" x="6727825" y="4265613"/>
          <p14:tracePt t="177171" x="6751638" y="4273550"/>
          <p14:tracePt t="177178" x="6769100" y="4273550"/>
          <p14:tracePt t="177186" x="6800850" y="4273550"/>
          <p14:tracePt t="177194" x="6824663" y="4273550"/>
          <p14:tracePt t="177208" x="6848475" y="4281488"/>
          <p14:tracePt t="177216" x="6872288" y="4281488"/>
          <p14:tracePt t="177224" x="6919913" y="4281488"/>
          <p14:tracePt t="177231" x="6935788" y="4281488"/>
          <p14:tracePt t="177238" x="6959600" y="4281488"/>
          <p14:tracePt t="177245" x="6975475" y="4281488"/>
          <p14:tracePt t="177261" x="6999288" y="4281488"/>
          <p14:tracePt t="177263" x="7007225" y="4281488"/>
          <p14:tracePt t="177268" x="7023100" y="4281488"/>
          <p14:tracePt t="177276" x="7038975" y="4273550"/>
          <p14:tracePt t="177283" x="7046913" y="4273550"/>
          <p14:tracePt t="177290" x="7054850" y="4265613"/>
          <p14:tracePt t="177298" x="7062788" y="4265613"/>
          <p14:tracePt t="177306" x="7070725" y="4265613"/>
          <p14:tracePt t="178978" x="7078663" y="4265613"/>
          <p14:tracePt t="178994" x="7086600" y="4265613"/>
          <p14:tracePt t="179002" x="0" y="0"/>
        </p14:tracePtLst>
        <p14:tracePtLst>
          <p14:tracePt t="181470" x="6672263" y="4489450"/>
          <p14:tracePt t="181746" x="6680200" y="4497388"/>
          <p14:tracePt t="181768" x="6680200" y="4505325"/>
          <p14:tracePt t="181776" x="6688138" y="4505325"/>
          <p14:tracePt t="181791" x="6696075" y="4513263"/>
          <p14:tracePt t="181798" x="6704013" y="4513263"/>
          <p14:tracePt t="181813" x="6704013" y="4529138"/>
          <p14:tracePt t="181820" x="6711950" y="4529138"/>
          <p14:tracePt t="181836" x="6711950" y="4537075"/>
          <p14:tracePt t="181851" x="6719888" y="4545013"/>
          <p14:tracePt t="181882" x="6719888" y="4560888"/>
          <p14:tracePt t="181905" x="6727825" y="4576763"/>
          <p14:tracePt t="181926" x="6735763" y="4584700"/>
          <p14:tracePt t="181928" x="6735763" y="4592638"/>
          <p14:tracePt t="181945" x="6735763" y="4600575"/>
          <p14:tracePt t="181948" x="6743700" y="4600575"/>
          <p14:tracePt t="181963" x="6751638" y="4608513"/>
          <p14:tracePt t="182001" x="6759575" y="4608513"/>
          <p14:tracePt t="182008" x="6769100" y="4608513"/>
          <p14:tracePt t="182031" x="6777038" y="4608513"/>
          <p14:tracePt t="182039" x="6792913" y="4592638"/>
          <p14:tracePt t="182046" x="6792913" y="4584700"/>
          <p14:tracePt t="182054" x="6808788" y="4576763"/>
          <p14:tracePt t="182061" x="6808788" y="4560888"/>
          <p14:tracePt t="182068" x="6824663" y="4537075"/>
          <p14:tracePt t="182091" x="6832600" y="4521200"/>
          <p14:tracePt t="182092" x="6832600" y="4505325"/>
          <p14:tracePt t="182092" x="6840538" y="4497388"/>
          <p14:tracePt t="182107" x="6840538" y="4457700"/>
          <p14:tracePt t="182113" x="6840538" y="4449763"/>
          <p14:tracePt t="182121" x="6840538" y="4441825"/>
          <p14:tracePt t="182128" x="6840538" y="4418013"/>
          <p14:tracePt t="182152" x="6840538" y="4410075"/>
          <p14:tracePt t="182158" x="6832600" y="4386263"/>
          <p14:tracePt t="182159" x="6824663" y="4378325"/>
          <p14:tracePt t="182173" x="6824663" y="4370388"/>
          <p14:tracePt t="182182" x="6816725" y="4370388"/>
          <p14:tracePt t="182196" x="6808788" y="4362450"/>
          <p14:tracePt t="182204" x="6800850" y="4362450"/>
          <p14:tracePt t="182219" x="6792913" y="4362450"/>
          <p14:tracePt t="182264" x="6784975" y="4362450"/>
          <p14:tracePt t="182294" x="6777038" y="4362450"/>
          <p14:tracePt t="182301" x="6769100" y="4362450"/>
          <p14:tracePt t="182332" x="6759575" y="4362450"/>
          <p14:tracePt t="182333" x="6759575" y="4370388"/>
          <p14:tracePt t="182346" x="6743700" y="4378325"/>
          <p14:tracePt t="182368" x="6735763" y="4378325"/>
          <p14:tracePt t="182384" x="6727825" y="4386263"/>
          <p14:tracePt t="182384" x="6719888" y="4394200"/>
          <p14:tracePt t="182398" x="6711950" y="4402138"/>
          <p14:tracePt t="182406" x="6696075" y="4410075"/>
          <p14:tracePt t="182413" x="6696075" y="4418013"/>
          <p14:tracePt t="182421" x="6688138" y="4418013"/>
          <p14:tracePt t="182428" x="6680200" y="4418013"/>
          <p14:tracePt t="182436" x="6680200" y="4425950"/>
          <p14:tracePt t="182473" x="6672263" y="4441825"/>
          <p14:tracePt t="182496" x="6664325" y="4441825"/>
          <p14:tracePt t="182503" x="6664325" y="4449763"/>
          <p14:tracePt t="182527" x="6664325" y="4457700"/>
          <p14:tracePt t="182548" x="6664325" y="4465638"/>
          <p14:tracePt t="182572" x="6656388" y="4473575"/>
          <p14:tracePt t="182587" x="6656388" y="4481513"/>
          <p14:tracePt t="182608" x="6656388" y="4489450"/>
          <p14:tracePt t="182623" x="6656388" y="4497388"/>
          <p14:tracePt t="182638" x="6656388" y="4505325"/>
          <p14:tracePt t="182676" x="6656388" y="4513263"/>
          <p14:tracePt t="182698" x="6656388" y="4521200"/>
          <p14:tracePt t="182699" x="6664325" y="4521200"/>
          <p14:tracePt t="182713" x="6664325" y="4529138"/>
          <p14:tracePt t="182721" x="6664325" y="4537075"/>
          <p14:tracePt t="182736" x="6672263" y="4537075"/>
          <p14:tracePt t="182766" x="6672263" y="4545013"/>
          <p14:tracePt t="182774" x="6680200" y="4545013"/>
          <p14:tracePt t="182810" x="6688138" y="4545013"/>
          <p14:tracePt t="182827" x="6696075" y="4552950"/>
          <p14:tracePt t="182878" x="6696075" y="4560888"/>
          <p14:tracePt t="182903" x="6704013" y="4568825"/>
          <p14:tracePt t="182969" x="6711950" y="4568825"/>
          <p14:tracePt t="182998" x="6719888" y="4568825"/>
          <p14:tracePt t="183036" x="6727825" y="4568825"/>
          <p14:tracePt t="183052" x="6727825" y="4576763"/>
          <p14:tracePt t="183073" x="6735763" y="4576763"/>
          <p14:tracePt t="183215" x="6743700" y="4584700"/>
          <p14:tracePt t="183253" x="6751638" y="4584700"/>
          <p14:tracePt t="183291" x="6751638" y="4592638"/>
          <p14:tracePt t="183313" x="6759575" y="4592638"/>
          <p14:tracePt t="183823" x="6769100" y="4592638"/>
          <p14:tracePt t="183825" x="6777038" y="4592638"/>
          <p14:tracePt t="183831" x="6784975" y="4600575"/>
          <p14:tracePt t="183838" x="6800850" y="4608513"/>
          <p14:tracePt t="183846" x="6816725" y="4608513"/>
          <p14:tracePt t="183853" x="6824663" y="4616450"/>
          <p14:tracePt t="183861" x="6840538" y="4616450"/>
          <p14:tracePt t="183869" x="6864350" y="4616450"/>
          <p14:tracePt t="183876" x="6872288" y="4616450"/>
          <p14:tracePt t="183883" x="6896100" y="4616450"/>
          <p14:tracePt t="183906" x="6951663" y="4624388"/>
          <p14:tracePt t="183913" x="6975475" y="4624388"/>
          <p14:tracePt t="183928" x="7023100" y="4633913"/>
          <p14:tracePt t="183936" x="7046913" y="4633913"/>
          <p14:tracePt t="183943" x="7070725" y="4633913"/>
          <p14:tracePt t="183952" x="7086600" y="4641850"/>
          <p14:tracePt t="183958" x="7118350" y="4641850"/>
          <p14:tracePt t="183966" x="7143750" y="4641850"/>
          <p14:tracePt t="183989" x="7175500" y="4641850"/>
          <p14:tracePt t="183990" x="7215188" y="4641850"/>
          <p14:tracePt t="183996" x="7239000" y="4641850"/>
          <p14:tracePt t="184003" x="7262813" y="4641850"/>
          <p14:tracePt t="184011" x="7270750" y="4641850"/>
          <p14:tracePt t="184019" x="7294563" y="4641850"/>
          <p14:tracePt t="184033" x="7302500" y="4641850"/>
          <p14:tracePt t="184034" x="7310438" y="4641850"/>
          <p14:tracePt t="184048" x="7334250" y="4641850"/>
          <p14:tracePt t="184063" x="7342188" y="4641850"/>
          <p14:tracePt t="184086" x="7350125" y="4641850"/>
          <p14:tracePt t="184108" x="7358063" y="4641850"/>
          <p14:tracePt t="184116" x="7366000" y="4641850"/>
          <p14:tracePt t="184123" x="7373938" y="4641850"/>
          <p14:tracePt t="184131" x="7381875" y="4641850"/>
          <p14:tracePt t="184139" x="7389813" y="4641850"/>
          <p14:tracePt t="184145" x="7397750" y="4641850"/>
          <p14:tracePt t="184161" x="7405688" y="4641850"/>
          <p14:tracePt t="184184" x="7413625" y="4641850"/>
          <p14:tracePt t="184603" x="7405688" y="4641850"/>
          <p14:tracePt t="186758" x="7358063" y="4641850"/>
          <p14:tracePt t="186760" x="7207250" y="4633913"/>
          <p14:tracePt t="186771" x="7159625" y="4633913"/>
          <p14:tracePt t="186771" x="7143750" y="4633913"/>
          <p14:tracePt t="186772" x="7135813" y="4633913"/>
          <p14:tracePt t="187206" x="7167563" y="4649788"/>
          <p14:tracePt t="187207" x="7191375" y="4649788"/>
          <p14:tracePt t="187213" x="7215188" y="4657725"/>
          <p14:tracePt t="187221" x="7239000" y="4665663"/>
          <p14:tracePt t="187228" x="7254875" y="4673600"/>
          <p14:tracePt t="187243" x="7278688" y="4673600"/>
          <p14:tracePt t="187251" x="7294563" y="4673600"/>
          <p14:tracePt t="187252" x="7318375" y="4673600"/>
          <p14:tracePt t="187258" x="7318375" y="4681538"/>
          <p14:tracePt t="187266" x="7326313" y="4681538"/>
          <p14:tracePt t="187281" x="7334250" y="4681538"/>
          <p14:tracePt t="187319" x="7342188" y="4681538"/>
          <p14:tracePt t="187333" x="7350125" y="4681538"/>
          <p14:tracePt t="187378" x="7358063" y="4681538"/>
          <p14:tracePt t="187379" x="7373938" y="4681538"/>
          <p14:tracePt t="187394" x="7381875" y="4681538"/>
          <p14:tracePt t="187558" x="7389813" y="4681538"/>
          <p14:tracePt t="187588" x="7397750" y="4689475"/>
          <p14:tracePt t="187596" x="7405688" y="4689475"/>
          <p14:tracePt t="187980" x="0" y="0"/>
        </p14:tracePtLst>
        <p14:tracePtLst>
          <p14:tracePt t="188086" x="7405688" y="4689475"/>
          <p14:tracePt t="188279" x="0" y="0"/>
        </p14:tracePtLst>
        <p14:tracePtLst>
          <p14:tracePt t="197447" x="1227138" y="4737100"/>
          <p14:tracePt t="197482" x="1243013" y="4745038"/>
          <p14:tracePt t="197489" x="1250950" y="4752975"/>
          <p14:tracePt t="197496" x="1266825" y="4752975"/>
          <p14:tracePt t="197512" x="1316038" y="4752975"/>
          <p14:tracePt t="197519" x="1347788" y="4752975"/>
          <p14:tracePt t="197534" x="1379538" y="4760913"/>
          <p14:tracePt t="197534" x="1419225" y="4760913"/>
          <p14:tracePt t="197541" x="1474788" y="4768850"/>
          <p14:tracePt t="197549" x="1530350" y="4768850"/>
          <p14:tracePt t="197557" x="1601788" y="4768850"/>
          <p14:tracePt t="197564" x="1658938" y="4768850"/>
          <p14:tracePt t="197579" x="1698625" y="4768850"/>
          <p14:tracePt t="197579" x="1762125" y="4776788"/>
          <p14:tracePt t="197587" x="1841500" y="4784725"/>
          <p14:tracePt t="197594" x="1881188" y="4800600"/>
          <p14:tracePt t="197602" x="1936750" y="4808538"/>
          <p14:tracePt t="197609" x="2017713" y="4816475"/>
          <p14:tracePt t="197617" x="2057400" y="4816475"/>
          <p14:tracePt t="197624" x="2089150" y="4816475"/>
          <p14:tracePt t="197631" x="2136775" y="4816475"/>
          <p14:tracePt t="197639" x="2192338" y="4808538"/>
          <p14:tracePt t="197647" x="2247900" y="4792663"/>
          <p14:tracePt t="197654" x="2303463" y="4776788"/>
          <p14:tracePt t="197661" x="2343150" y="4768850"/>
          <p14:tracePt t="197669" x="2384425" y="4760913"/>
          <p14:tracePt t="197677" x="2408238" y="4760913"/>
          <p14:tracePt t="197691" x="2416175" y="4760913"/>
          <p14:tracePt t="197698" x="2432050" y="4760913"/>
          <p14:tracePt t="197699" x="2447925" y="4760913"/>
          <p14:tracePt t="197707" x="2463800" y="4760913"/>
          <p14:tracePt t="197714" x="2479675" y="4760913"/>
          <p14:tracePt t="197722" x="2503488" y="4760913"/>
          <p14:tracePt t="197744" x="2527300" y="4760913"/>
          <p14:tracePt t="197760" x="2574925" y="4760913"/>
          <p14:tracePt t="197762" x="2598738" y="4760913"/>
          <p14:tracePt t="197766" x="2630488" y="4760913"/>
          <p14:tracePt t="197774" x="2654300" y="4760913"/>
          <p14:tracePt t="197781" x="2670175" y="4760913"/>
          <p14:tracePt t="197789" x="2686050" y="4752975"/>
          <p14:tracePt t="197812" x="2693988" y="4745038"/>
          <p14:tracePt t="197812" x="2701925" y="4745038"/>
          <p14:tracePt t="197856" x="2709863" y="4737100"/>
          <p14:tracePt t="198028" x="2725738" y="4737100"/>
          <p14:tracePt t="198036" x="2751138" y="4729163"/>
          <p14:tracePt t="198037" x="2767013" y="4721225"/>
          <p14:tracePt t="198045" x="2790825" y="4721225"/>
          <p14:tracePt t="198052" x="2814638" y="4713288"/>
          <p14:tracePt t="198066" x="2870200" y="4705350"/>
          <p14:tracePt t="198067" x="2909888" y="4705350"/>
          <p14:tracePt t="198074" x="2981325" y="4705350"/>
          <p14:tracePt t="198082" x="3068638" y="4697413"/>
          <p14:tracePt t="198089" x="3173413" y="4697413"/>
          <p14:tracePt t="198097" x="3260725" y="4697413"/>
          <p14:tracePt t="198104" x="3387725" y="4697413"/>
          <p14:tracePt t="198111" x="3548063" y="4689475"/>
          <p14:tracePt t="198120" x="3698875" y="4689475"/>
          <p14:tracePt t="198127" x="3875088" y="4689475"/>
          <p14:tracePt t="198134" x="4025900" y="4689475"/>
          <p14:tracePt t="198141" x="4184650" y="4689475"/>
          <p14:tracePt t="198149" x="4297363" y="4689475"/>
          <p14:tracePt t="198157" x="4368800" y="4681538"/>
          <p14:tracePt t="198164" x="4464050" y="4681538"/>
          <p14:tracePt t="198187" x="4527550" y="4681538"/>
          <p14:tracePt t="198202" x="4616450" y="4681538"/>
          <p14:tracePt t="198204" x="4687888" y="4681538"/>
          <p14:tracePt t="198217" x="4735513" y="4681538"/>
          <p14:tracePt t="198224" x="4767263" y="4681538"/>
          <p14:tracePt t="198231" x="4791075" y="4681538"/>
          <p14:tracePt t="198254" x="4870450" y="4681538"/>
          <p14:tracePt t="198255" x="4902200" y="4681538"/>
          <p14:tracePt t="198261" x="4933950" y="4681538"/>
          <p14:tracePt t="198269" x="4967288" y="4681538"/>
          <p14:tracePt t="198278" x="5006975" y="4681538"/>
          <p14:tracePt t="198284" x="5054600" y="4681538"/>
          <p14:tracePt t="198298" x="5094288" y="4681538"/>
          <p14:tracePt t="198314" x="5253038" y="4689475"/>
          <p14:tracePt t="198315" x="5300663" y="4689475"/>
          <p14:tracePt t="198322" x="5365750" y="4689475"/>
          <p14:tracePt t="198329" x="5421313" y="4689475"/>
          <p14:tracePt t="198337" x="5468938" y="4689475"/>
          <p14:tracePt t="198345" x="5532438" y="4689475"/>
          <p14:tracePt t="198352" x="5580063" y="4689475"/>
          <p14:tracePt t="198359" x="5611813" y="4681538"/>
          <p14:tracePt t="198366" x="5651500" y="4673600"/>
          <p14:tracePt t="198374" x="5667375" y="4673600"/>
          <p14:tracePt t="198381" x="5700713" y="4665663"/>
          <p14:tracePt t="198389" x="5724525" y="4665663"/>
          <p14:tracePt t="198396" x="5748338" y="4665663"/>
          <p14:tracePt t="198411" x="5780088" y="4665663"/>
          <p14:tracePt t="198419" x="5788025" y="4665663"/>
          <p14:tracePt t="198448" x="5795963" y="4665663"/>
          <p14:tracePt t="198464" x="5803900" y="4665663"/>
          <p14:tracePt t="198531" x="5811838" y="4665663"/>
          <p14:tracePt t="198539" x="5819775" y="4657725"/>
          <p14:tracePt t="198547" x="5827713" y="4657725"/>
          <p14:tracePt t="198554" x="5835650" y="4649788"/>
          <p14:tracePt t="198577" x="5875338" y="4649788"/>
          <p14:tracePt t="198583" x="5899150" y="4641850"/>
          <p14:tracePt t="198592" x="5922963" y="4641850"/>
          <p14:tracePt t="198599" x="5946775" y="4633913"/>
          <p14:tracePt t="198599" x="5954713" y="4633913"/>
          <p14:tracePt t="198606" x="5978525" y="4633913"/>
          <p14:tracePt t="198622" x="6010275" y="4633913"/>
          <p14:tracePt t="198636" x="6018213" y="4633913"/>
          <p14:tracePt t="198637" x="6043613" y="4633913"/>
          <p14:tracePt t="198644" x="6075363" y="4633913"/>
          <p14:tracePt t="198652" x="6099175" y="4633913"/>
          <p14:tracePt t="198659" x="6122988" y="4633913"/>
          <p14:tracePt t="198666" x="6162675" y="4633913"/>
          <p14:tracePt t="198674" x="6194425" y="4633913"/>
          <p14:tracePt t="198681" x="6218238" y="4641850"/>
          <p14:tracePt t="198689" x="6249988" y="4641850"/>
          <p14:tracePt t="198703" x="6297613" y="4649788"/>
          <p14:tracePt t="198704" x="6321425" y="4649788"/>
          <p14:tracePt t="198711" x="6353175" y="4657725"/>
          <p14:tracePt t="198719" x="6384925" y="4657725"/>
          <p14:tracePt t="198743" x="6442075" y="4657725"/>
          <p14:tracePt t="198757" x="6513513" y="4665663"/>
          <p14:tracePt t="198758" x="6537325" y="4673600"/>
          <p14:tracePt t="198764" x="6592888" y="4673600"/>
          <p14:tracePt t="198772" x="6616700" y="4681538"/>
          <p14:tracePt t="198779" x="6656388" y="4689475"/>
          <p14:tracePt t="198787" x="6696075" y="4689475"/>
          <p14:tracePt t="198801" x="6743700" y="4689475"/>
          <p14:tracePt t="198809" x="6792913" y="4689475"/>
          <p14:tracePt t="198810" x="6832600" y="4697413"/>
          <p14:tracePt t="198816" x="6896100" y="4697413"/>
          <p14:tracePt t="198824" x="6911975" y="4697413"/>
          <p14:tracePt t="198832" x="6935788" y="4705350"/>
          <p14:tracePt t="198846" x="6943725" y="4705350"/>
          <p14:tracePt t="198854" x="6967538" y="4705350"/>
          <p14:tracePt t="198869" x="7007225" y="4705350"/>
          <p14:tracePt t="198870" x="7031038" y="4705350"/>
          <p14:tracePt t="198877" x="7070725" y="4697413"/>
          <p14:tracePt t="198884" x="7094538" y="4697413"/>
          <p14:tracePt t="198892" x="7126288" y="4681538"/>
          <p14:tracePt t="198899" x="7159625" y="4681538"/>
          <p14:tracePt t="198914" x="7223125" y="4673600"/>
          <p14:tracePt t="198922" x="7254875" y="4673600"/>
          <p14:tracePt t="198929" x="7294563" y="4665663"/>
          <p14:tracePt t="198937" x="7310438" y="4665663"/>
          <p14:tracePt t="198944" x="7334250" y="4665663"/>
          <p14:tracePt t="198952" x="7358063" y="4665663"/>
          <p14:tracePt t="198966" x="7366000" y="4665663"/>
          <p14:tracePt t="198967" x="7381875" y="4665663"/>
          <p14:tracePt t="198973" x="7397750" y="4665663"/>
          <p14:tracePt t="198982" x="7421563" y="4665663"/>
          <p14:tracePt t="198989" x="7429500" y="4665663"/>
          <p14:tracePt t="199004" x="7445375" y="4665663"/>
          <p14:tracePt t="199011" x="7453313" y="4665663"/>
          <p14:tracePt t="199034" x="7469188" y="4657725"/>
          <p14:tracePt t="199035" x="7477125" y="4657725"/>
          <p14:tracePt t="199035" x="7485063" y="4657725"/>
          <p14:tracePt t="199048" x="7493000" y="4649788"/>
          <p14:tracePt t="199056" x="7502525" y="4649788"/>
          <p14:tracePt t="199087" x="7518400" y="4649788"/>
          <p14:tracePt t="199087" x="7518400" y="4641850"/>
          <p14:tracePt t="199192" x="7510463" y="4641850"/>
          <p14:tracePt t="199206" x="7502525" y="4641850"/>
          <p14:tracePt t="199222" x="7493000" y="4641850"/>
          <p14:tracePt t="199244" x="7477125" y="4641850"/>
          <p14:tracePt t="199252" x="7469188" y="4641850"/>
          <p14:tracePt t="199259" x="7453313" y="4633913"/>
          <p14:tracePt t="199266" x="7429500" y="4624388"/>
          <p14:tracePt t="199274" x="7413625" y="4608513"/>
          <p14:tracePt t="199281" x="7389813" y="4600575"/>
          <p14:tracePt t="199312" x="7342188" y="4576763"/>
          <p14:tracePt t="199312" x="7302500" y="4560888"/>
          <p14:tracePt t="199313" x="7270750" y="4545013"/>
          <p14:tracePt t="199327" x="7110413" y="4481513"/>
          <p14:tracePt t="199334" x="7062788" y="4465638"/>
          <p14:tracePt t="199356" x="6983413" y="4441825"/>
          <p14:tracePt t="199364" x="6864350" y="4402138"/>
          <p14:tracePt t="199365" x="6784975" y="4378325"/>
          <p14:tracePt t="199372" x="6719888" y="4362450"/>
          <p14:tracePt t="199379" x="6680200" y="4354513"/>
          <p14:tracePt t="199387" x="6608763" y="4338638"/>
          <p14:tracePt t="199409" x="6545263" y="4330700"/>
          <p14:tracePt t="199410" x="6481763" y="4322763"/>
          <p14:tracePt t="199416" x="6426200" y="4314825"/>
          <p14:tracePt t="199424" x="6361113" y="4306888"/>
          <p14:tracePt t="199426" x="6297613" y="4306888"/>
          <p14:tracePt t="199431" x="6234113" y="4306888"/>
          <p14:tracePt t="199439" x="6186488" y="4306888"/>
          <p14:tracePt t="199453" x="6146800" y="4306888"/>
          <p14:tracePt t="199469" x="6059488" y="4306888"/>
          <p14:tracePt t="199470" x="6018213" y="4306888"/>
          <p14:tracePt t="199476" x="5986463" y="4306888"/>
          <p14:tracePt t="199484" x="5962650" y="4306888"/>
          <p14:tracePt t="199492" x="5938838" y="4306888"/>
          <p14:tracePt t="199499" x="5907088" y="4306888"/>
          <p14:tracePt t="199506" x="5883275" y="4306888"/>
          <p14:tracePt t="199523" x="5835650" y="4306888"/>
          <p14:tracePt t="199529" x="5795963" y="4306888"/>
          <p14:tracePt t="199537" x="5780088" y="4314825"/>
          <p14:tracePt t="199543" x="5764213" y="4322763"/>
          <p14:tracePt t="199551" x="5748338" y="4322763"/>
          <p14:tracePt t="199559" x="5732463" y="4330700"/>
          <p14:tracePt t="199590" x="5692775" y="4346575"/>
          <p14:tracePt t="199591" x="5684838" y="4354513"/>
          <p14:tracePt t="199605" x="5659438" y="4362450"/>
          <p14:tracePt t="199619" x="5651500" y="4378325"/>
          <p14:tracePt t="199633" x="5643563" y="4378325"/>
          <p14:tracePt t="199642" x="5627688" y="4386263"/>
          <p14:tracePt t="199649" x="5619750" y="4394200"/>
          <p14:tracePt t="199656" x="5603875" y="4402138"/>
          <p14:tracePt t="199664" x="5595938" y="4410075"/>
          <p14:tracePt t="199687" x="5588000" y="4418013"/>
          <p14:tracePt t="199689" x="5580063" y="4433888"/>
          <p14:tracePt t="199693" x="5564188" y="4441825"/>
          <p14:tracePt t="199702" x="5564188" y="4449763"/>
          <p14:tracePt t="199709" x="5556250" y="4457700"/>
          <p14:tracePt t="199724" x="5556250" y="4465638"/>
          <p14:tracePt t="199747" x="5556250" y="4473575"/>
          <p14:tracePt t="199749" x="5556250" y="4481513"/>
          <p14:tracePt t="200008" x="5556250" y="4489450"/>
          <p14:tracePt t="200016" x="5556250" y="4505325"/>
          <p14:tracePt t="200025" x="5556250" y="4521200"/>
          <p14:tracePt t="200031" x="5556250" y="4537075"/>
          <p14:tracePt t="200039" x="5556250" y="4560888"/>
          <p14:tracePt t="200046" x="5556250" y="4584700"/>
          <p14:tracePt t="200054" x="5556250" y="4608513"/>
          <p14:tracePt t="200063" x="5556250" y="4633913"/>
          <p14:tracePt t="200076" x="5556250" y="4665663"/>
          <p14:tracePt t="200077" x="5556250" y="4697413"/>
          <p14:tracePt t="200084" x="5556250" y="4745038"/>
          <p14:tracePt t="200092" x="5556250" y="4776788"/>
          <p14:tracePt t="200099" x="5556250" y="4832350"/>
          <p14:tracePt t="200106" x="5556250" y="4856163"/>
          <p14:tracePt t="200129" x="5556250" y="4887913"/>
          <p14:tracePt t="200138" x="5556250" y="4895850"/>
          <p14:tracePt t="200144" x="5556250" y="4903788"/>
          <p14:tracePt t="200151" x="5556250" y="4911725"/>
          <p14:tracePt t="200219" x="5564188" y="4911725"/>
          <p14:tracePt t="200257" x="5572125" y="4911725"/>
          <p14:tracePt t="200263" x="5580063" y="4911725"/>
          <p14:tracePt t="200287" x="5595938" y="4911725"/>
          <p14:tracePt t="200301" x="5603875" y="4919663"/>
          <p14:tracePt t="200309" x="5619750" y="4919663"/>
          <p14:tracePt t="200316" x="5627688" y="4919663"/>
          <p14:tracePt t="200324" x="5635625" y="4927600"/>
          <p14:tracePt t="200332" x="5651500" y="4935538"/>
          <p14:tracePt t="200355" x="5692775" y="4943475"/>
          <p14:tracePt t="200356" x="5700713" y="4943475"/>
          <p14:tracePt t="200368" x="5724525" y="4951413"/>
          <p14:tracePt t="200376" x="5748338" y="4959350"/>
          <p14:tracePt t="200383" x="5764213" y="4959350"/>
          <p14:tracePt t="200408" x="5811838" y="4959350"/>
          <p14:tracePt t="200409" x="5827713" y="4959350"/>
          <p14:tracePt t="200422" x="5891213" y="4959350"/>
          <p14:tracePt t="200429" x="5922963" y="4959350"/>
          <p14:tracePt t="200436" x="5938838" y="4959350"/>
          <p14:tracePt t="200443" x="5978525" y="4959350"/>
          <p14:tracePt t="200451" x="6002338" y="4951413"/>
          <p14:tracePt t="200459" x="6010275" y="4951413"/>
          <p14:tracePt t="200475" x="6034088" y="4943475"/>
          <p14:tracePt t="200489" x="6043613" y="4943475"/>
          <p14:tracePt t="200496" x="6051550" y="4943475"/>
          <p14:tracePt t="200519" x="6059488" y="4943475"/>
          <p14:tracePt t="200520" x="6067425" y="4943475"/>
          <p14:tracePt t="200526" x="6075363" y="4943475"/>
          <p14:tracePt t="200534" x="6083300" y="4943475"/>
          <p14:tracePt t="200542" x="6091238" y="4943475"/>
          <p14:tracePt t="200549" x="6099175" y="4943475"/>
          <p14:tracePt t="200556" x="6115050" y="4943475"/>
          <p14:tracePt t="200564" x="6138863" y="4943475"/>
          <p14:tracePt t="200572" x="6154738" y="4943475"/>
          <p14:tracePt t="200578" x="6170613" y="4943475"/>
          <p14:tracePt t="200587" x="6194425" y="4943475"/>
          <p14:tracePt t="200593" x="6226175" y="4943475"/>
          <p14:tracePt t="200601" x="6242050" y="4943475"/>
          <p14:tracePt t="200609" x="6273800" y="4943475"/>
          <p14:tracePt t="200624" x="6305550" y="4951413"/>
          <p14:tracePt t="200631" x="6337300" y="4951413"/>
          <p14:tracePt t="200632" x="6392863" y="4951413"/>
          <p14:tracePt t="200639" x="6442075" y="4959350"/>
          <p14:tracePt t="200646" x="6473825" y="4959350"/>
          <p14:tracePt t="200655" x="6529388" y="4959350"/>
          <p14:tracePt t="200661" x="6569075" y="4959350"/>
          <p14:tracePt t="200676" x="6624638" y="4959350"/>
          <p14:tracePt t="200684" x="6672263" y="4959350"/>
          <p14:tracePt t="200699" x="6784975" y="4967288"/>
          <p14:tracePt t="200701" x="6832600" y="4967288"/>
          <p14:tracePt t="200707" x="6904038" y="4976813"/>
          <p14:tracePt t="200714" x="6943725" y="4976813"/>
          <p14:tracePt t="200722" x="7007225" y="4976813"/>
          <p14:tracePt t="200737" x="7054850" y="4984750"/>
          <p14:tracePt t="200737" x="7094538" y="4984750"/>
          <p14:tracePt t="200744" x="7175500" y="4984750"/>
          <p14:tracePt t="200751" x="7207250" y="4984750"/>
          <p14:tracePt t="200759" x="7246938" y="4984750"/>
          <p14:tracePt t="200767" x="7294563" y="4984750"/>
          <p14:tracePt t="200774" x="7326313" y="4992688"/>
          <p14:tracePt t="200782" x="7350125" y="4992688"/>
          <p14:tracePt t="200789" x="7381875" y="4992688"/>
          <p14:tracePt t="200805" x="7405688" y="4992688"/>
          <p14:tracePt t="200811" x="7421563" y="4992688"/>
          <p14:tracePt t="200822" x="7429500" y="4992688"/>
          <p14:tracePt t="200828" x="7437438" y="4992688"/>
          <p14:tracePt t="200842" x="7445375" y="4992688"/>
          <p14:tracePt t="200858" x="7453313" y="4992688"/>
          <p14:tracePt t="200891" x="7461250" y="4992688"/>
          <p14:tracePt t="200901" x="7469188" y="4992688"/>
          <p14:tracePt t="200991" x="7461250" y="5000625"/>
          <p14:tracePt t="200999" x="7445375" y="5008563"/>
          <p14:tracePt t="201013" x="7437438" y="5016500"/>
          <p14:tracePt t="201016" x="7413625" y="5032375"/>
          <p14:tracePt t="201024" x="7397750" y="5032375"/>
          <p14:tracePt t="201029" x="7381875" y="5040313"/>
          <p14:tracePt t="201038" x="7350125" y="5048250"/>
          <p14:tracePt t="201043" x="7326313" y="5048250"/>
          <p14:tracePt t="201051" x="7294563" y="5048250"/>
          <p14:tracePt t="201059" x="7262813" y="5056188"/>
          <p14:tracePt t="201067" x="7215188" y="5056188"/>
          <p14:tracePt t="201082" x="7183438" y="5056188"/>
          <p14:tracePt t="201090" x="7118350" y="5056188"/>
          <p14:tracePt t="201096" x="7086600" y="5056188"/>
          <p14:tracePt t="201105" x="7054850" y="5056188"/>
          <p14:tracePt t="201118" x="6959600" y="5056188"/>
          <p14:tracePt t="201119" x="6880225" y="5056188"/>
          <p14:tracePt t="201134" x="6808788" y="5056188"/>
          <p14:tracePt t="201142" x="6719888" y="5056188"/>
          <p14:tracePt t="201142" x="6648450" y="5056188"/>
          <p14:tracePt t="201148" x="6569075" y="5040313"/>
          <p14:tracePt t="201156" x="6505575" y="5032375"/>
          <p14:tracePt t="201164" x="6434138" y="5016500"/>
          <p14:tracePt t="201172" x="6369050" y="5008563"/>
          <p14:tracePt t="201201" x="6313488" y="5000625"/>
          <p14:tracePt t="201202" x="6226175" y="5000625"/>
          <p14:tracePt t="201203" x="6202363" y="4992688"/>
          <p14:tracePt t="201217" x="6146800" y="4984750"/>
          <p14:tracePt t="201225" x="6130925" y="4976813"/>
          <p14:tracePt t="201232" x="6107113" y="4967288"/>
          <p14:tracePt t="201238" x="6083300" y="4967288"/>
          <p14:tracePt t="201255" x="6026150" y="4951413"/>
          <p14:tracePt t="201262" x="5970588" y="4943475"/>
          <p14:tracePt t="201269" x="5946775" y="4935538"/>
          <p14:tracePt t="201276" x="5891213" y="4927600"/>
          <p14:tracePt t="201284" x="5835650" y="4927600"/>
          <p14:tracePt t="201307" x="5795963" y="4927600"/>
          <p14:tracePt t="201309" x="5708650" y="4927600"/>
          <p14:tracePt t="201316" x="5651500" y="4927600"/>
          <p14:tracePt t="201323" x="5619750" y="4927600"/>
          <p14:tracePt t="201329" x="5580063" y="4927600"/>
          <p14:tracePt t="201337" x="5532438" y="4927600"/>
          <p14:tracePt t="201351" x="5500688" y="4927600"/>
          <p14:tracePt t="201358" x="5468938" y="4927600"/>
          <p14:tracePt t="201366" x="5437188" y="4927600"/>
          <p14:tracePt t="201367" x="5421313" y="4927600"/>
          <p14:tracePt t="201374" x="5397500" y="4927600"/>
          <p14:tracePt t="201381" x="5373688" y="4927600"/>
          <p14:tracePt t="201389" x="5349875" y="4927600"/>
          <p14:tracePt t="201397" x="5334000" y="4927600"/>
          <p14:tracePt t="201412" x="5300663" y="4927600"/>
          <p14:tracePt t="201418" x="5292725" y="4927600"/>
          <p14:tracePt t="201434" x="5284788" y="4927600"/>
          <p14:tracePt t="201629" x="5292725" y="4927600"/>
          <p14:tracePt t="201644" x="5300663" y="4927600"/>
          <p14:tracePt t="201651" x="5310188" y="4927600"/>
          <p14:tracePt t="201658" x="5318125" y="4927600"/>
          <p14:tracePt t="201667" x="5334000" y="4927600"/>
          <p14:tracePt t="201674" x="5349875" y="4927600"/>
          <p14:tracePt t="201689" x="5373688" y="4927600"/>
          <p14:tracePt t="201690" x="5405438" y="4927600"/>
          <p14:tracePt t="201696" x="5468938" y="4927600"/>
          <p14:tracePt t="201705" x="5508625" y="4927600"/>
          <p14:tracePt t="201711" x="5556250" y="4927600"/>
          <p14:tracePt t="201719" x="5619750" y="4935538"/>
          <p14:tracePt t="201726" x="5667375" y="4935538"/>
          <p14:tracePt t="201742" x="5795963" y="4935538"/>
          <p14:tracePt t="201748" x="5859463" y="4935538"/>
          <p14:tracePt t="201757" x="5891213" y="4935538"/>
          <p14:tracePt t="201764" x="5938838" y="4935538"/>
          <p14:tracePt t="201771" x="5978525" y="4935538"/>
          <p14:tracePt t="201794" x="6002338" y="4935538"/>
          <p14:tracePt t="201808" x="6043613" y="4935538"/>
          <p14:tracePt t="201810" x="6075363" y="4935538"/>
          <p14:tracePt t="201826" x="6115050" y="4935538"/>
          <p14:tracePt t="201832" x="6130925" y="4935538"/>
          <p14:tracePt t="201846" x="6138863" y="4935538"/>
          <p14:tracePt t="201847" x="6154738" y="4935538"/>
          <p14:tracePt t="201854" x="6170613" y="4935538"/>
          <p14:tracePt t="201862" x="6186488" y="4935538"/>
          <p14:tracePt t="201869" x="6194425" y="4935538"/>
          <p14:tracePt t="201876" x="6210300" y="4935538"/>
          <p14:tracePt t="201890" x="6218238" y="4935538"/>
          <p14:tracePt t="201899" x="6234113" y="4935538"/>
          <p14:tracePt t="201914" x="6281738" y="4935538"/>
          <p14:tracePt t="201921" x="6313488" y="4935538"/>
          <p14:tracePt t="201929" x="6337300" y="4935538"/>
          <p14:tracePt t="201937" x="6353175" y="4935538"/>
          <p14:tracePt t="201951" x="6384925" y="4935538"/>
          <p14:tracePt t="201974" x="6442075" y="4935538"/>
          <p14:tracePt t="201975" x="6457950" y="4935538"/>
          <p14:tracePt t="201997" x="6545263" y="4935538"/>
          <p14:tracePt t="202019" x="6577013" y="4935538"/>
          <p14:tracePt t="202021" x="6600825" y="4935538"/>
          <p14:tracePt t="202034" x="6632575" y="4935538"/>
          <p14:tracePt t="202036" x="6640513" y="4935538"/>
          <p14:tracePt t="202041" x="6656388" y="4935538"/>
          <p14:tracePt t="202049" x="6672263" y="4935538"/>
          <p14:tracePt t="202057" x="6688138" y="4935538"/>
          <p14:tracePt t="202064" x="6696075" y="4935538"/>
          <p14:tracePt t="202071" x="6704013" y="4935538"/>
          <p14:tracePt t="202087" x="6711950" y="4935538"/>
          <p14:tracePt t="202259" x="6719888" y="4935538"/>
          <p14:tracePt t="202260" x="6727825" y="4935538"/>
          <p14:tracePt t="202274" x="6735763" y="4935538"/>
          <p14:tracePt t="202298" x="6759575" y="4935538"/>
          <p14:tracePt t="202304" x="6777038" y="4935538"/>
          <p14:tracePt t="202311" x="6784975" y="4935538"/>
          <p14:tracePt t="202318" x="6792913" y="4935538"/>
          <p14:tracePt t="202333" x="6816725" y="4935538"/>
          <p14:tracePt t="202349" x="6832600" y="4935538"/>
          <p14:tracePt t="202349" x="6840538" y="4935538"/>
          <p14:tracePt t="202357" x="6856413" y="4935538"/>
          <p14:tracePt t="202364" x="6880225" y="4935538"/>
          <p14:tracePt t="202371" x="6896100" y="4935538"/>
          <p14:tracePt t="202379" x="6919913" y="4935538"/>
          <p14:tracePt t="202387" x="6935788" y="4935538"/>
          <p14:tracePt t="202402" x="6959600" y="4935538"/>
          <p14:tracePt t="202409" x="6975475" y="4935538"/>
          <p14:tracePt t="202416" x="6983413" y="4935538"/>
          <p14:tracePt t="202424" x="6991350" y="4935538"/>
          <p14:tracePt t="202432" x="6999288" y="4935538"/>
          <p14:tracePt t="202484" x="7007225" y="4935538"/>
          <p14:tracePt t="202596" x="7007225" y="4943475"/>
          <p14:tracePt t="202611" x="7007225" y="4951413"/>
          <p14:tracePt t="202626" x="6999288" y="4951413"/>
          <p14:tracePt t="202874" x="6983413" y="4951413"/>
          <p14:tracePt t="202882" x="6951663" y="4951413"/>
          <p14:tracePt t="202919" x="6872288" y="4959350"/>
          <p14:tracePt t="202921" x="6521450" y="5024438"/>
          <p14:tracePt t="202957" x="5603875" y="5199063"/>
          <p14:tracePt t="202957" x="5437188" y="5246688"/>
          <p14:tracePt t="202972" x="5245100" y="5286375"/>
          <p14:tracePt t="202973" x="4822825" y="5359400"/>
          <p14:tracePt t="202979" x="4656138" y="5399088"/>
          <p14:tracePt t="202986" x="4503738" y="5430838"/>
          <p14:tracePt t="202994" x="4416425" y="5446713"/>
          <p14:tracePt t="203002" x="4329113" y="5462588"/>
          <p14:tracePt t="203009" x="4257675" y="5478463"/>
          <p14:tracePt t="203025" x="4210050" y="5494338"/>
          <p14:tracePt t="203031" x="4176713" y="5502275"/>
          <p14:tracePt t="203032" x="4160838" y="5502275"/>
          <p14:tracePt t="203107" x="4160838" y="5494338"/>
          <p14:tracePt t="203123" x="4144963" y="5470525"/>
          <p14:tracePt t="203128" x="4137025" y="5462588"/>
          <p14:tracePt t="203136" x="4121150" y="5462588"/>
          <p14:tracePt t="203144" x="4097338" y="5446713"/>
          <p14:tracePt t="203153" x="4073525" y="5438775"/>
          <p14:tracePt t="203158" x="4049713" y="5430838"/>
          <p14:tracePt t="203166" x="4017963" y="5407025"/>
          <p14:tracePt t="203173" x="4002088" y="5391150"/>
          <p14:tracePt t="203182" x="3986213" y="5391150"/>
          <p14:tracePt t="203197" x="3970338" y="5383213"/>
          <p14:tracePt t="203198" x="3954463" y="5375275"/>
          <p14:tracePt t="203204" x="3946525" y="5359400"/>
          <p14:tracePt t="203211" x="3930650" y="5351463"/>
          <p14:tracePt t="203219" x="3922713" y="5343525"/>
          <p14:tracePt t="203226" x="3914775" y="5327650"/>
          <p14:tracePt t="203233" x="3906838" y="5310188"/>
          <p14:tracePt t="203249" x="3890963" y="5294313"/>
          <p14:tracePt t="203257" x="3875088" y="5278438"/>
          <p14:tracePt t="203273" x="3867150" y="5270500"/>
          <p14:tracePt t="203286" x="3843338" y="5246688"/>
          <p14:tracePt t="203294" x="3833813" y="5230813"/>
          <p14:tracePt t="203301" x="3825875" y="5230813"/>
          <p14:tracePt t="203308" x="3825875" y="5222875"/>
          <p14:tracePt t="203319" x="3817938" y="5214938"/>
          <p14:tracePt t="203326" x="3810000" y="5207000"/>
          <p14:tracePt t="203331" x="3802063" y="5199063"/>
          <p14:tracePt t="203339" x="3802063" y="5183188"/>
          <p14:tracePt t="203353" x="3794125" y="5175250"/>
          <p14:tracePt t="203356" x="3778250" y="5167313"/>
          <p14:tracePt t="203361" x="3778250" y="5159375"/>
          <p14:tracePt t="203369" x="3778250" y="5151438"/>
          <p14:tracePt t="203376" x="3762375" y="5135563"/>
          <p14:tracePt t="203384" x="3754438" y="5111750"/>
          <p14:tracePt t="203398" x="3738563" y="5095875"/>
          <p14:tracePt t="203407" x="3706813" y="5056188"/>
          <p14:tracePt t="203414" x="3690938" y="5056188"/>
          <p14:tracePt t="203423" x="3690938" y="5048250"/>
          <p14:tracePt t="203429" x="3683000" y="5048250"/>
          <p14:tracePt t="203444" x="3659188" y="5024438"/>
          <p14:tracePt t="203459" x="3635375" y="5000625"/>
          <p14:tracePt t="203473" x="3619500" y="4992688"/>
          <p14:tracePt t="203474" x="3611563" y="4984750"/>
          <p14:tracePt t="203482" x="3603625" y="4984750"/>
          <p14:tracePt t="203490" x="3595688" y="4984750"/>
          <p14:tracePt t="203498" x="3595688" y="4976813"/>
          <p14:tracePt t="203511" x="3579813" y="4976813"/>
          <p14:tracePt t="203684" x="3579813" y="4967288"/>
          <p14:tracePt t="203698" x="3571875" y="4967288"/>
          <p14:tracePt t="203700" x="3571875" y="4959350"/>
          <p14:tracePt t="203706" x="3571875" y="4951413"/>
          <p14:tracePt t="203722" x="3563938" y="4943475"/>
          <p14:tracePt t="204195" x="0" y="0"/>
        </p14:tracePtLst>
        <p14:tracePtLst>
          <p14:tracePt t="205509" x="4975225" y="4903788"/>
          <p14:tracePt t="205544" x="4975225" y="4911725"/>
          <p14:tracePt t="206025" x="0" y="0"/>
        </p14:tracePtLst>
        <p14:tracePtLst>
          <p14:tracePt t="206978" x="3563938" y="4976813"/>
          <p14:tracePt t="207059" x="3571875" y="4967288"/>
          <p14:tracePt t="207082" x="3587750" y="4967288"/>
          <p14:tracePt t="207084" x="3595688" y="4959350"/>
          <p14:tracePt t="207089" x="3603625" y="4959350"/>
          <p14:tracePt t="207096" x="3627438" y="4959350"/>
          <p14:tracePt t="207104" x="3643313" y="4959350"/>
          <p14:tracePt t="207126" x="3683000" y="4959350"/>
          <p14:tracePt t="207133" x="3722688" y="4959350"/>
          <p14:tracePt t="207134" x="3778250" y="4959350"/>
          <p14:tracePt t="207137" x="3851275" y="4959350"/>
          <p14:tracePt t="207141" x="3906838" y="4959350"/>
          <p14:tracePt t="207149" x="3978275" y="4959350"/>
          <p14:tracePt t="207158" x="4057650" y="4959350"/>
          <p14:tracePt t="207171" x="4160838" y="4959350"/>
          <p14:tracePt t="207172" x="4273550" y="4959350"/>
          <p14:tracePt t="207179" x="4392613" y="4959350"/>
          <p14:tracePt t="207194" x="4592638" y="4959350"/>
          <p14:tracePt t="207202" x="4687888" y="4959350"/>
          <p14:tracePt t="207209" x="4751388" y="4959350"/>
          <p14:tracePt t="207223" x="4838700" y="4959350"/>
          <p14:tracePt t="207224" x="4918075" y="4959350"/>
          <p14:tracePt t="207233" x="5006975" y="4959350"/>
          <p14:tracePt t="207238" x="5078413" y="4959350"/>
          <p14:tracePt t="207246" x="5165725" y="4959350"/>
          <p14:tracePt t="207253" x="5245100" y="4959350"/>
          <p14:tracePt t="207262" x="5318125" y="4959350"/>
          <p14:tracePt t="207270" x="5413375" y="4967288"/>
          <p14:tracePt t="207291" x="5611813" y="4967288"/>
          <p14:tracePt t="207292" x="5708650" y="4976813"/>
          <p14:tracePt t="207306" x="5811838" y="4976813"/>
          <p14:tracePt t="207307" x="5899150" y="4976813"/>
          <p14:tracePt t="207314" x="5978525" y="4976813"/>
          <p14:tracePt t="207321" x="6059488" y="4976813"/>
          <p14:tracePt t="207328" x="6099175" y="4976813"/>
          <p14:tracePt t="207336" x="6130925" y="4976813"/>
          <p14:tracePt t="207346" x="6138863" y="4976813"/>
          <p14:tracePt t="207358" x="6146800" y="4976813"/>
          <p14:tracePt t="207599" x="6154738" y="4976813"/>
          <p14:tracePt t="207613" x="6162675" y="4976813"/>
          <p14:tracePt t="207643" x="6170613" y="4976813"/>
          <p14:tracePt t="207704" x="6170613" y="4967288"/>
          <p14:tracePt t="207734" x="6154738" y="4967288"/>
          <p14:tracePt t="207749" x="5930900" y="4967288"/>
          <p14:tracePt t="207751" x="5827713" y="4967288"/>
          <p14:tracePt t="207763" x="5373688" y="5072063"/>
          <p14:tracePt t="207779" x="5038725" y="5135563"/>
          <p14:tracePt t="207793" x="5022850" y="5135563"/>
          <p14:tracePt t="207794" x="5014913" y="5135563"/>
          <p14:tracePt t="207802" x="4870450" y="5143500"/>
          <p14:tracePt t="207808" x="4727575" y="5167313"/>
          <p14:tracePt t="207816" x="4608513" y="5183188"/>
          <p14:tracePt t="207823" x="4511675" y="5199063"/>
          <p14:tracePt t="207832" x="4440238" y="5207000"/>
          <p14:tracePt t="207847" x="4400550" y="5222875"/>
          <p14:tracePt t="207848" x="4352925" y="5238750"/>
          <p14:tracePt t="207862" x="4313238" y="5254625"/>
          <p14:tracePt t="207863" x="4297363" y="5270500"/>
          <p14:tracePt t="207869" x="4273550" y="5278438"/>
          <p14:tracePt t="207877" x="4249738" y="5302250"/>
          <p14:tracePt t="207885" x="4225925" y="5310188"/>
          <p14:tracePt t="207891" x="4210050" y="5327650"/>
          <p14:tracePt t="207901" x="4184650" y="5343525"/>
          <p14:tracePt t="207906" x="4152900" y="5359400"/>
          <p14:tracePt t="207914" x="4137025" y="5367338"/>
          <p14:tracePt t="207921" x="4113213" y="5383213"/>
          <p14:tracePt t="207929" x="4089400" y="5407025"/>
          <p14:tracePt t="207936" x="4057650" y="5422900"/>
          <p14:tracePt t="207943" x="4041775" y="5438775"/>
          <p14:tracePt t="207966" x="4017963" y="5454650"/>
          <p14:tracePt t="207969" x="3962400" y="5494338"/>
          <p14:tracePt t="207974" x="3930650" y="5518150"/>
          <p14:tracePt t="207981" x="3922713" y="5534025"/>
          <p14:tracePt t="207988" x="3890963" y="5557838"/>
          <p14:tracePt t="207996" x="3883025" y="5565775"/>
          <p14:tracePt t="208011" x="3859213" y="5589588"/>
          <p14:tracePt t="208013" x="3833813" y="5605463"/>
          <p14:tracePt t="208019" x="3810000" y="5629275"/>
          <p14:tracePt t="208026" x="3778250" y="5653088"/>
          <p14:tracePt t="208035" x="3754438" y="5686425"/>
          <p14:tracePt t="208041" x="3730625" y="5694363"/>
          <p14:tracePt t="208048" x="3698875" y="5710238"/>
          <p14:tracePt t="208057" x="3651250" y="5741988"/>
          <p14:tracePt t="208063" x="3619500" y="5757863"/>
          <p14:tracePt t="208071" x="3563938" y="5781675"/>
          <p14:tracePt t="208079" x="3516313" y="5805488"/>
          <p14:tracePt t="208086" x="3451225" y="5829300"/>
          <p14:tracePt t="208093" x="3395663" y="5845175"/>
          <p14:tracePt t="208102" x="3355975" y="5868988"/>
          <p14:tracePt t="208109" x="3284538" y="5892800"/>
          <p14:tracePt t="208124" x="3228975" y="5916613"/>
          <p14:tracePt t="208125" x="3149600" y="5948363"/>
          <p14:tracePt t="208131" x="3076575" y="5980113"/>
          <p14:tracePt t="208138" x="3005138" y="6005513"/>
          <p14:tracePt t="208146" x="2941638" y="6029325"/>
          <p14:tracePt t="208162" x="2894013" y="6045200"/>
          <p14:tracePt t="208169" x="2830513" y="6076950"/>
          <p14:tracePt t="208177" x="2709863" y="6116638"/>
          <p14:tracePt t="208192" x="2622550" y="6156325"/>
          <p14:tracePt t="208199" x="2574925" y="6164263"/>
          <p14:tracePt t="208206" x="2543175" y="6180138"/>
          <p14:tracePt t="208214" x="2519363" y="6180138"/>
          <p14:tracePt t="208236" x="2487613" y="6188075"/>
          <p14:tracePt t="208244" x="2424113" y="6203950"/>
          <p14:tracePt t="208245" x="2311400" y="6227763"/>
          <p14:tracePt t="208252" x="2247900" y="6243638"/>
          <p14:tracePt t="208259" x="2192338" y="6251575"/>
          <p14:tracePt t="208266" x="2128838" y="6259513"/>
          <p14:tracePt t="208288" x="2073275" y="6267450"/>
          <p14:tracePt t="208290" x="2017713" y="6275388"/>
          <p14:tracePt t="208290" x="1968500" y="6283325"/>
          <p14:tracePt t="208297" x="1920875" y="6283325"/>
          <p14:tracePt t="208303" x="1889125" y="6283325"/>
          <p14:tracePt t="208312" x="1865313" y="6283325"/>
          <p14:tracePt t="208319" x="1841500" y="6283325"/>
          <p14:tracePt t="208326" x="1817688" y="6283325"/>
          <p14:tracePt t="208341" x="1793875" y="6283325"/>
          <p14:tracePt t="208349" x="1762125" y="6283325"/>
          <p14:tracePt t="208351" x="1738313" y="6283325"/>
          <p14:tracePt t="208356" x="1706563" y="6283325"/>
          <p14:tracePt t="208364" x="1682750" y="6283325"/>
          <p14:tracePt t="208371" x="1658938" y="6283325"/>
          <p14:tracePt t="208378" x="1633538" y="6283325"/>
          <p14:tracePt t="208386" x="1609725" y="6283325"/>
          <p14:tracePt t="208394" x="1577975" y="6283325"/>
          <p14:tracePt t="208402" x="1562100" y="6283325"/>
          <p14:tracePt t="208409" x="1546225" y="6283325"/>
          <p14:tracePt t="208416" x="1522413" y="6283325"/>
          <p14:tracePt t="208423" x="1506538" y="6283325"/>
          <p14:tracePt t="208432" x="1482725" y="6283325"/>
          <p14:tracePt t="208438" x="1474788" y="6283325"/>
          <p14:tracePt t="208453" x="1450975" y="6275388"/>
          <p14:tracePt t="208454" x="1435100" y="6275388"/>
          <p14:tracePt t="208469" x="1419225" y="6267450"/>
          <p14:tracePt t="208469" x="1411288" y="6267450"/>
          <p14:tracePt t="208477" x="1395413" y="6251575"/>
          <p14:tracePt t="208484" x="1379538" y="6251575"/>
          <p14:tracePt t="208491" x="1371600" y="6243638"/>
          <p14:tracePt t="208499" x="1363663" y="6243638"/>
          <p14:tracePt t="208522" x="1339850" y="6243638"/>
          <p14:tracePt t="208761" x="1339850" y="6235700"/>
          <p14:tracePt t="208971" x="1347788" y="6235700"/>
          <p14:tracePt t="208987" x="1355725" y="6235700"/>
          <p14:tracePt t="209001" x="1371600" y="6235700"/>
          <p14:tracePt t="209009" x="1387475" y="6235700"/>
          <p14:tracePt t="209025" x="1427163" y="6235700"/>
          <p14:tracePt t="209031" x="1458913" y="6235700"/>
          <p14:tracePt t="209039" x="1506538" y="6235700"/>
          <p14:tracePt t="209047" x="1554163" y="6235700"/>
          <p14:tracePt t="209054" x="1601788" y="6235700"/>
          <p14:tracePt t="209077" x="1738313" y="6235700"/>
          <p14:tracePt t="209079" x="1801813" y="6227763"/>
          <p14:tracePt t="209084" x="1889125" y="6227763"/>
          <p14:tracePt t="209091" x="1920875" y="6219825"/>
          <p14:tracePt t="209099" x="1976438" y="6219825"/>
          <p14:tracePt t="209122" x="2057400" y="6211888"/>
          <p14:tracePt t="209129" x="2089150" y="6211888"/>
          <p14:tracePt t="209129" x="2120900" y="6211888"/>
          <p14:tracePt t="209136" x="2136775" y="6211888"/>
          <p14:tracePt t="209143" x="2144713" y="6211888"/>
          <p14:tracePt t="209152" x="2152650" y="6211888"/>
          <p14:tracePt t="209159" x="2160588" y="6211888"/>
          <p14:tracePt t="209167" x="2176463" y="6211888"/>
          <p14:tracePt t="209182" x="2184400" y="6211888"/>
          <p14:tracePt t="209189" x="2200275" y="6211888"/>
          <p14:tracePt t="209197" x="2224088" y="6203950"/>
          <p14:tracePt t="209203" x="2239963" y="6203950"/>
          <p14:tracePt t="209212" x="2255838" y="6196013"/>
          <p14:tracePt t="209226" x="2271713" y="6196013"/>
          <p14:tracePt t="209235" x="2295525" y="6196013"/>
          <p14:tracePt t="209235" x="2319338" y="6196013"/>
          <p14:tracePt t="209241" x="2335213" y="6196013"/>
          <p14:tracePt t="209249" x="2366963" y="6196013"/>
          <p14:tracePt t="209256" x="2384425" y="6188075"/>
          <p14:tracePt t="209265" x="2408238" y="6188075"/>
          <p14:tracePt t="209278" x="2432050" y="6188075"/>
          <p14:tracePt t="209302" x="2463800" y="6188075"/>
          <p14:tracePt t="209302" x="2519363" y="6188075"/>
          <p14:tracePt t="209303" x="2559050" y="6188075"/>
          <p14:tracePt t="209318" x="2638425" y="6188075"/>
          <p14:tracePt t="209324" x="2654300" y="6188075"/>
          <p14:tracePt t="209347" x="2686050" y="6188075"/>
          <p14:tracePt t="209354" x="2741613" y="6188075"/>
          <p14:tracePt t="209356" x="2774950" y="6188075"/>
          <p14:tracePt t="209361" x="2814638" y="6188075"/>
          <p14:tracePt t="209368" x="2846388" y="6188075"/>
          <p14:tracePt t="209377" x="2878138" y="6188075"/>
          <p14:tracePt t="209384" x="2917825" y="6188075"/>
          <p14:tracePt t="209391" x="2965450" y="6188075"/>
          <p14:tracePt t="209415" x="3084513" y="6188075"/>
          <p14:tracePt t="209422" x="3125788" y="6188075"/>
          <p14:tracePt t="209428" x="3149600" y="6188075"/>
          <p14:tracePt t="209443" x="3181350" y="6188075"/>
          <p14:tracePt t="209444" x="3213100" y="6188075"/>
          <p14:tracePt t="209458" x="3236913" y="6188075"/>
          <p14:tracePt t="209467" x="3284538" y="6188075"/>
          <p14:tracePt t="209473" x="3308350" y="6188075"/>
          <p14:tracePt t="209481" x="3324225" y="6188075"/>
          <p14:tracePt t="209489" x="3340100" y="6188075"/>
          <p14:tracePt t="209497" x="3363913" y="6188075"/>
          <p14:tracePt t="209504" x="3387725" y="6188075"/>
          <p14:tracePt t="209511" x="3419475" y="6188075"/>
          <p14:tracePt t="209527" x="3476625" y="6188075"/>
          <p14:tracePt t="209535" x="3500438" y="6188075"/>
          <p14:tracePt t="209541" x="3532188" y="6188075"/>
          <p14:tracePt t="209549" x="3563938" y="6188075"/>
          <p14:tracePt t="209556" x="3587750" y="6188075"/>
          <p14:tracePt t="209579" x="3635375" y="6188075"/>
          <p14:tracePt t="209580" x="3659188" y="6188075"/>
          <p14:tracePt t="209586" x="3690938" y="6188075"/>
          <p14:tracePt t="209593" x="3706813" y="6188075"/>
          <p14:tracePt t="209601" x="3738563" y="6188075"/>
          <p14:tracePt t="209608" x="3762375" y="6188075"/>
          <p14:tracePt t="209617" x="3794125" y="6188075"/>
          <p14:tracePt t="209631" x="3817938" y="6188075"/>
          <p14:tracePt t="209632" x="3843338" y="6188075"/>
          <p14:tracePt t="209640" x="3875088" y="6188075"/>
          <p14:tracePt t="209647" x="3906838" y="6188075"/>
          <p14:tracePt t="209654" x="3938588" y="6180138"/>
          <p14:tracePt t="209668" x="3962400" y="6172200"/>
          <p14:tracePt t="209676" x="4002088" y="6164263"/>
          <p14:tracePt t="209684" x="4025900" y="6164263"/>
          <p14:tracePt t="209685" x="4057650" y="6156325"/>
          <p14:tracePt t="209691" x="4105275" y="6148388"/>
          <p14:tracePt t="209699" x="4121150" y="6140450"/>
          <p14:tracePt t="209707" x="4144963" y="6132513"/>
          <p14:tracePt t="209714" x="4168775" y="6132513"/>
          <p14:tracePt t="209722" x="4176713" y="6132513"/>
          <p14:tracePt t="209729" x="4192588" y="6132513"/>
          <p14:tracePt t="209737" x="4225925" y="6124575"/>
          <p14:tracePt t="209744" x="4241800" y="6116638"/>
          <p14:tracePt t="209752" x="4257675" y="6108700"/>
          <p14:tracePt t="209759" x="4265613" y="6108700"/>
          <p14:tracePt t="209767" x="4281488" y="6108700"/>
          <p14:tracePt t="209781" x="4297363" y="6108700"/>
          <p14:tracePt t="209788" x="4305300" y="6108700"/>
          <p14:tracePt t="209789" x="4321175" y="6100763"/>
          <p14:tracePt t="209797" x="4329113" y="6100763"/>
          <p14:tracePt t="209804" x="4344988" y="6100763"/>
          <p14:tracePt t="209819" x="4360863" y="6100763"/>
          <p14:tracePt t="209827" x="4368800" y="6100763"/>
          <p14:tracePt t="209834" x="4376738" y="6100763"/>
          <p14:tracePt t="209857" x="4400550" y="6100763"/>
          <p14:tracePt t="209857" x="4416425" y="6100763"/>
          <p14:tracePt t="209864" x="4424363" y="6100763"/>
          <p14:tracePt t="209872" x="4432300" y="6100763"/>
          <p14:tracePt t="209878" x="4440238" y="6100763"/>
          <p14:tracePt t="209909" x="4503738" y="6100763"/>
          <p14:tracePt t="209910" x="4559300" y="6100763"/>
          <p14:tracePt t="209924" x="4640263" y="6100763"/>
          <p14:tracePt t="209931" x="4672013" y="6100763"/>
          <p14:tracePt t="209938" x="4695825" y="6100763"/>
          <p14:tracePt t="209947" x="4711700" y="6100763"/>
          <p14:tracePt t="209960" x="4719638" y="6100763"/>
          <p14:tracePt t="209968" x="4735513" y="6100763"/>
          <p14:tracePt t="209969" x="4743450" y="6100763"/>
          <p14:tracePt t="210014" x="4751388" y="6100763"/>
          <p14:tracePt t="211762" x="0" y="0"/>
        </p14:tracePtLst>
        <p14:tracePtLst>
          <p14:tracePt t="215237" x="1419225" y="6029325"/>
          <p14:tracePt t="215249" x="1427163" y="6029325"/>
          <p14:tracePt t="215294" x="1435100" y="6029325"/>
          <p14:tracePt t="215301" x="1443038" y="6029325"/>
          <p14:tracePt t="215316" x="1450975" y="6029325"/>
          <p14:tracePt t="215324" x="1474788" y="6029325"/>
          <p14:tracePt t="215339" x="1498600" y="6029325"/>
          <p14:tracePt t="215339" x="1538288" y="6029325"/>
          <p14:tracePt t="215347" x="1562100" y="6029325"/>
          <p14:tracePt t="215354" x="1585913" y="6029325"/>
          <p14:tracePt t="215361" x="1633538" y="6029325"/>
          <p14:tracePt t="215370" x="1674813" y="6029325"/>
          <p14:tracePt t="215391" x="1706563" y="6029325"/>
          <p14:tracePt t="215407" x="1762125" y="6029325"/>
          <p14:tracePt t="215408" x="1793875" y="6029325"/>
          <p14:tracePt t="215422" x="1817688" y="6029325"/>
          <p14:tracePt t="215429" x="1825625" y="6029325"/>
          <p14:tracePt t="215444" x="1833563" y="6029325"/>
          <p14:tracePt t="215781" x="1841500" y="6029325"/>
          <p14:tracePt t="215788" x="1873250" y="6029325"/>
          <p14:tracePt t="215789" x="1912938" y="6037263"/>
          <p14:tracePt t="215796" x="1968500" y="6037263"/>
          <p14:tracePt t="215804" x="2057400" y="6053138"/>
          <p14:tracePt t="215812" x="2152650" y="6069013"/>
          <p14:tracePt t="215818" x="2271713" y="6092825"/>
          <p14:tracePt t="215826" x="2439988" y="6108700"/>
          <p14:tracePt t="215841" x="2654300" y="6124575"/>
          <p14:tracePt t="215843" x="2925763" y="6140450"/>
          <p14:tracePt t="215849" x="3157538" y="6140450"/>
          <p14:tracePt t="215857" x="3379788" y="6140450"/>
          <p14:tracePt t="215863" x="3556000" y="6140450"/>
          <p14:tracePt t="215872" x="3627438" y="6140450"/>
          <p14:tracePt t="215886" x="3722688" y="6140450"/>
          <p14:tracePt t="215894" x="3786188" y="6140450"/>
          <p14:tracePt t="215895" x="3843338" y="6132513"/>
          <p14:tracePt t="215909" x="3914775" y="6116638"/>
          <p14:tracePt t="215916" x="3914775" y="6108700"/>
          <p14:tracePt t="215969" x="3906838" y="6108700"/>
          <p14:tracePt t="215992" x="3906838" y="6100763"/>
          <p14:tracePt t="216052" x="3898900" y="6092825"/>
          <p14:tracePt t="216074" x="3898900" y="6084888"/>
          <p14:tracePt t="219286" x="3859213" y="6084888"/>
          <p14:tracePt t="219288" x="3786188" y="6084888"/>
          <p14:tracePt t="219291" x="3754438" y="6084888"/>
          <p14:tracePt t="219292" x="3722688" y="6076950"/>
          <p14:tracePt t="219299" x="3698875" y="6069013"/>
          <p14:tracePt t="219306" x="3675063" y="6061075"/>
          <p14:tracePt t="219314" x="3643313" y="6061075"/>
          <p14:tracePt t="219321" x="3619500" y="6029325"/>
          <p14:tracePt t="219336" x="3619500" y="6021388"/>
          <p14:tracePt t="219337" x="3611563" y="6021388"/>
          <p14:tracePt t="219344" x="3579813" y="6005513"/>
          <p14:tracePt t="219352" x="3563938" y="5995988"/>
          <p14:tracePt t="219359" x="3548063" y="5980113"/>
          <p14:tracePt t="219366" x="3532188" y="5972175"/>
          <p14:tracePt t="219381" x="3516313" y="5964238"/>
          <p14:tracePt t="219390" x="3492500" y="5940425"/>
          <p14:tracePt t="219397" x="3484563" y="5932488"/>
          <p14:tracePt t="219404" x="3476625" y="5924550"/>
          <p14:tracePt t="219411" x="3467100" y="5916613"/>
          <p14:tracePt t="219419" x="3451225" y="5900738"/>
          <p14:tracePt t="219427" x="3435350" y="5900738"/>
          <p14:tracePt t="219434" x="3419475" y="5884863"/>
          <p14:tracePt t="219457" x="3387725" y="5868988"/>
          <p14:tracePt t="219458" x="3348038" y="5853113"/>
          <p14:tracePt t="219464" x="3332163" y="5845175"/>
          <p14:tracePt t="219472" x="3308350" y="5829300"/>
          <p14:tracePt t="219479" x="3284538" y="5821363"/>
          <p14:tracePt t="219486" x="3268663" y="5821363"/>
          <p14:tracePt t="219502" x="3228975" y="5813425"/>
          <p14:tracePt t="219509" x="3197225" y="5805488"/>
          <p14:tracePt t="219516" x="3181350" y="5789613"/>
          <p14:tracePt t="219524" x="3149600" y="5789613"/>
          <p14:tracePt t="219531" x="3125788" y="5781675"/>
          <p14:tracePt t="219554" x="3109913" y="5765800"/>
          <p14:tracePt t="219554" x="3076575" y="5765800"/>
          <p14:tracePt t="219556" x="3044825" y="5757863"/>
          <p14:tracePt t="219561" x="3013075" y="5741988"/>
          <p14:tracePt t="219569" x="2989263" y="5741988"/>
          <p14:tracePt t="219576" x="2965450" y="5734050"/>
          <p14:tracePt t="219584" x="2933700" y="5726113"/>
          <p14:tracePt t="219592" x="2917825" y="5726113"/>
          <p14:tracePt t="219614" x="2901950" y="5726113"/>
          <p14:tracePt t="219623" x="2798763" y="5718175"/>
          <p14:tracePt t="219628" x="2767013" y="5718175"/>
          <p14:tracePt t="219637" x="2741613" y="5718175"/>
          <p14:tracePt t="219643" x="2709863" y="5718175"/>
          <p14:tracePt t="219659" x="2686050" y="5718175"/>
          <p14:tracePt t="219660" x="2662238" y="5718175"/>
          <p14:tracePt t="219674" x="2638425" y="5718175"/>
          <p14:tracePt t="219675" x="2598738" y="5718175"/>
          <p14:tracePt t="219681" x="2582863" y="5718175"/>
          <p14:tracePt t="219689" x="2566988" y="5726113"/>
          <p14:tracePt t="219696" x="2551113" y="5734050"/>
          <p14:tracePt t="219712" x="2535238" y="5734050"/>
          <p14:tracePt t="219719" x="2519363" y="5741988"/>
          <p14:tracePt t="219727" x="2511425" y="5741988"/>
          <p14:tracePt t="219734" x="2503488" y="5757863"/>
          <p14:tracePt t="219742" x="2495550" y="5757863"/>
          <p14:tracePt t="219748" x="2487613" y="5765800"/>
          <p14:tracePt t="219756" x="2479675" y="5781675"/>
          <p14:tracePt t="219764" x="2471738" y="5781675"/>
          <p14:tracePt t="219779" x="2471738" y="5797550"/>
          <p14:tracePt t="219781" x="2463800" y="5813425"/>
          <p14:tracePt t="219794" x="2455863" y="5829300"/>
          <p14:tracePt t="219794" x="2455863" y="5837238"/>
          <p14:tracePt t="219802" x="2455863" y="5861050"/>
          <p14:tracePt t="219809" x="2455863" y="5868988"/>
          <p14:tracePt t="219816" x="2471738" y="5900738"/>
          <p14:tracePt t="219831" x="2479675" y="5916613"/>
          <p14:tracePt t="219847" x="2519363" y="5956300"/>
          <p14:tracePt t="219848" x="2543175" y="5964238"/>
          <p14:tracePt t="219854" x="2566988" y="5980113"/>
          <p14:tracePt t="219861" x="2598738" y="5988050"/>
          <p14:tracePt t="219869" x="2622550" y="6005513"/>
          <p14:tracePt t="219876" x="2654300" y="6013450"/>
          <p14:tracePt t="219899" x="2751138" y="6029325"/>
          <p14:tracePt t="219900" x="2814638" y="6037263"/>
          <p14:tracePt t="219906" x="2862263" y="6037263"/>
          <p14:tracePt t="219914" x="2901950" y="6037263"/>
          <p14:tracePt t="219922" x="2941638" y="6037263"/>
          <p14:tracePt t="219936" x="2965450" y="6029325"/>
          <p14:tracePt t="219944" x="2997200" y="6013450"/>
          <p14:tracePt t="219952" x="3028950" y="5980113"/>
          <p14:tracePt t="219959" x="3036888" y="5972175"/>
          <p14:tracePt t="219966" x="3036888" y="5964238"/>
          <p14:tracePt t="219975" x="3044825" y="5948363"/>
          <p14:tracePt t="219981" x="3044825" y="5932488"/>
          <p14:tracePt t="219989" x="3044825" y="5916613"/>
          <p14:tracePt t="220004" x="3044825" y="5900738"/>
          <p14:tracePt t="220005" x="3044825" y="5884863"/>
          <p14:tracePt t="220012" x="3044825" y="5876925"/>
          <p14:tracePt t="220019" x="3044825" y="5868988"/>
          <p14:tracePt t="220026" x="3036888" y="5853113"/>
          <p14:tracePt t="220049" x="3021013" y="5845175"/>
          <p14:tracePt t="220056" x="3005138" y="5837238"/>
          <p14:tracePt t="220057" x="2981325" y="5829300"/>
          <p14:tracePt t="220064" x="2941638" y="5821363"/>
          <p14:tracePt t="220072" x="2909888" y="5813425"/>
          <p14:tracePt t="220079" x="2870200" y="5813425"/>
          <p14:tracePt t="220087" x="2806700" y="5813425"/>
          <p14:tracePt t="220101" x="2751138" y="5813425"/>
          <p14:tracePt t="220109" x="2638425" y="5813425"/>
          <p14:tracePt t="220116" x="2574925" y="5813425"/>
          <p14:tracePt t="220125" x="2519363" y="5813425"/>
          <p14:tracePt t="220131" x="2471738" y="5829300"/>
          <p14:tracePt t="220139" x="2447925" y="5837238"/>
          <p14:tracePt t="220146" x="2432050" y="5837238"/>
          <p14:tracePt t="220177" x="2424113" y="5837238"/>
          <p14:tracePt t="220200" x="2424113" y="5845175"/>
          <p14:tracePt t="220207" x="2424113" y="5853113"/>
          <p14:tracePt t="220237" x="2447925" y="5868988"/>
          <p14:tracePt t="220243" x="2463800" y="5884863"/>
          <p14:tracePt t="220251" x="2471738" y="5884863"/>
          <p14:tracePt t="220259" x="2495550" y="5900738"/>
          <p14:tracePt t="220266" x="2527300" y="5908675"/>
          <p14:tracePt t="220282" x="2582863" y="5932488"/>
          <p14:tracePt t="220288" x="2638425" y="5948363"/>
          <p14:tracePt t="220297" x="2654300" y="5956300"/>
          <p14:tracePt t="220304" x="2686050" y="5956300"/>
          <p14:tracePt t="220312" x="2725738" y="5964238"/>
          <p14:tracePt t="220326" x="2741613" y="5964238"/>
          <p14:tracePt t="220333" x="2759075" y="5964238"/>
          <p14:tracePt t="220334" x="2767013" y="5964238"/>
          <p14:tracePt t="220348" x="2774950" y="5964238"/>
          <p14:tracePt t="220356" x="2782888" y="5964238"/>
          <p14:tracePt t="220372" x="2790825" y="5964238"/>
          <p14:tracePt t="220409" x="2798763" y="5964238"/>
          <p14:tracePt t="220454" x="2814638" y="5964238"/>
          <p14:tracePt t="220456" x="2822575" y="5964238"/>
          <p14:tracePt t="220461" x="2854325" y="5964238"/>
          <p14:tracePt t="220469" x="2878138" y="5964238"/>
          <p14:tracePt t="220476" x="2901950" y="5964238"/>
          <p14:tracePt t="220492" x="2965450" y="5964238"/>
          <p14:tracePt t="220507" x="3005138" y="5964238"/>
          <p14:tracePt t="220508" x="3036888" y="5964238"/>
          <p14:tracePt t="220514" x="3076575" y="5964238"/>
          <p14:tracePt t="220522" x="3100388" y="5964238"/>
          <p14:tracePt t="220529" x="3117850" y="5964238"/>
          <p14:tracePt t="220536" x="3141663" y="5964238"/>
          <p14:tracePt t="220560" x="3149600" y="5964238"/>
          <p14:tracePt t="220799" x="3165475" y="5972175"/>
          <p14:tracePt t="220807" x="3181350" y="5980113"/>
          <p14:tracePt t="220821" x="3221038" y="5988050"/>
          <p14:tracePt t="220837" x="3260725" y="5995988"/>
          <p14:tracePt t="220839" x="3379788" y="6021388"/>
          <p14:tracePt t="220844" x="3484563" y="6037263"/>
          <p14:tracePt t="220851" x="3516313" y="6037263"/>
          <p14:tracePt t="220859" x="3571875" y="6045200"/>
          <p14:tracePt t="220867" x="3635375" y="6045200"/>
          <p14:tracePt t="220874" x="3667125" y="6053138"/>
          <p14:tracePt t="220882" x="3698875" y="6053138"/>
          <p14:tracePt t="220890" x="3722688" y="6053138"/>
          <p14:tracePt t="220905" x="3738563" y="6053138"/>
          <p14:tracePt t="220919" x="3746500" y="6053138"/>
          <p14:tracePt t="221084" x="3754438" y="6053138"/>
          <p14:tracePt t="221123" x="3770313" y="6053138"/>
          <p14:tracePt t="221129" x="3778250" y="6045200"/>
          <p14:tracePt t="221137" x="3802063" y="6045200"/>
          <p14:tracePt t="221144" x="3817938" y="6045200"/>
          <p14:tracePt t="221159" x="3825875" y="6037263"/>
          <p14:tracePt t="221166" x="3843338" y="6029325"/>
          <p14:tracePt t="221167" x="3859213" y="6029325"/>
          <p14:tracePt t="221174" x="3875088" y="6029325"/>
          <p14:tracePt t="221188" x="3890963" y="6021388"/>
          <p14:tracePt t="221196" x="3890963" y="6013450"/>
          <p14:tracePt t="221212" x="3898900" y="6013450"/>
          <p14:tracePt t="221226" x="3906838" y="6013450"/>
          <p14:tracePt t="223214" x="3914775" y="6013450"/>
          <p14:tracePt t="223229" x="3922713" y="6013450"/>
          <p14:tracePt t="223252" x="3930650" y="6013450"/>
          <p14:tracePt t="223259" x="3930650" y="6005513"/>
          <p14:tracePt t="223267" x="3938588" y="6005513"/>
          <p14:tracePt t="223281" x="3946525" y="6005513"/>
          <p14:tracePt t="223282" x="3954463" y="6005513"/>
          <p14:tracePt t="223289" x="3978275" y="6005513"/>
          <p14:tracePt t="223296" x="3994150" y="6005513"/>
          <p14:tracePt t="223304" x="4017963" y="6005513"/>
          <p14:tracePt t="223320" x="4073525" y="6005513"/>
          <p14:tracePt t="223333" x="4105275" y="6005513"/>
          <p14:tracePt t="223343" x="4129088" y="6005513"/>
          <p14:tracePt t="223349" x="4176713" y="6005513"/>
          <p14:tracePt t="223357" x="4200525" y="6005513"/>
          <p14:tracePt t="223364" x="4217988" y="6005513"/>
          <p14:tracePt t="223387" x="4225925" y="6005513"/>
          <p14:tracePt t="223389" x="4249738" y="6013450"/>
          <p14:tracePt t="223566" x="4257675" y="6013450"/>
          <p14:tracePt t="223574" x="4265613" y="6013450"/>
          <p14:tracePt t="223582" x="4281488" y="6029325"/>
          <p14:tracePt t="223597" x="4297363" y="6029325"/>
          <p14:tracePt t="223597" x="4321175" y="6045200"/>
          <p14:tracePt t="223611" x="4344988" y="6053138"/>
          <p14:tracePt t="223612" x="4384675" y="6061075"/>
          <p14:tracePt t="223620" x="4424363" y="6076950"/>
          <p14:tracePt t="223626" x="4448175" y="6084888"/>
          <p14:tracePt t="223634" x="4487863" y="6100763"/>
          <p14:tracePt t="223642" x="4519613" y="6108700"/>
          <p14:tracePt t="223648" x="4543425" y="6108700"/>
          <p14:tracePt t="223664" x="4592638" y="6116638"/>
          <p14:tracePt t="223672" x="4600575" y="6116638"/>
          <p14:tracePt t="223703" x="4608513" y="6116638"/>
          <p14:tracePt t="228234" x="4424363" y="6124575"/>
          <p14:tracePt t="228235" x="3978275" y="6188075"/>
          <p14:tracePt t="228237" x="3875088" y="6196013"/>
          <p14:tracePt t="228239" x="3770313" y="6196013"/>
          <p14:tracePt t="228240" x="3690938" y="6203950"/>
          <p14:tracePt t="228247" x="3619500" y="6203950"/>
          <p14:tracePt t="228261" x="3563938" y="6203950"/>
          <p14:tracePt t="228262" x="3532188" y="6203950"/>
          <p14:tracePt t="228269" x="3508375" y="6203950"/>
          <p14:tracePt t="228284" x="3492500" y="6203950"/>
          <p14:tracePt t="228285" x="3484563" y="6203950"/>
          <p14:tracePt t="228292" x="3476625" y="6196013"/>
          <p14:tracePt t="228299" x="3467100" y="6196013"/>
          <p14:tracePt t="228315" x="3435350" y="6180138"/>
          <p14:tracePt t="228329" x="3419475" y="6172200"/>
          <p14:tracePt t="228330" x="3403600" y="6172200"/>
          <p14:tracePt t="228336" x="3363913" y="6164263"/>
          <p14:tracePt t="228344" x="3316288" y="6140450"/>
          <p14:tracePt t="228352" x="3244850" y="6124575"/>
          <p14:tracePt t="228359" x="3173413" y="6108700"/>
          <p14:tracePt t="228367" x="3092450" y="6076950"/>
          <p14:tracePt t="228374" x="3005138" y="6061075"/>
          <p14:tracePt t="228397" x="2878138" y="6021388"/>
          <p14:tracePt t="228398" x="2806700" y="6005513"/>
          <p14:tracePt t="228404" x="2751138" y="5988050"/>
          <p14:tracePt t="228411" x="2717800" y="5972175"/>
          <p14:tracePt t="228419" x="2693988" y="5964238"/>
          <p14:tracePt t="228434" x="2678113" y="5964238"/>
          <p14:tracePt t="228449" x="2670175" y="5964238"/>
          <p14:tracePt t="228570" x="2670175" y="5956300"/>
          <p14:tracePt t="228585" x="2662238" y="5956300"/>
          <p14:tracePt t="228599" x="2654300" y="5948363"/>
          <p14:tracePt t="228606" x="2654300" y="5940425"/>
          <p14:tracePt t="228614" x="2646363" y="5940425"/>
          <p14:tracePt t="228622" x="2638425" y="5940425"/>
          <p14:tracePt t="228629" x="2630488" y="5932488"/>
          <p14:tracePt t="228636" x="2606675" y="5924550"/>
          <p14:tracePt t="228644" x="2574925" y="5908675"/>
          <p14:tracePt t="228660" x="2543175" y="5900738"/>
          <p14:tracePt t="228667" x="2511425" y="5892800"/>
          <p14:tracePt t="228674" x="2495550" y="5884863"/>
          <p14:tracePt t="228682" x="2471738" y="5884863"/>
          <p14:tracePt t="228689" x="2447925" y="5876925"/>
          <p14:tracePt t="228696" x="2424113" y="5868988"/>
          <p14:tracePt t="228712" x="2392363" y="5868988"/>
          <p14:tracePt t="228719" x="2374900" y="5868988"/>
          <p14:tracePt t="228727" x="2366963" y="5868988"/>
          <p14:tracePt t="228734" x="2359025" y="5868988"/>
          <p14:tracePt t="228742" x="2351088" y="5868988"/>
          <p14:tracePt t="228885" x="2359025" y="5868988"/>
          <p14:tracePt t="228886" x="2374900" y="5868988"/>
          <p14:tracePt t="228892" x="2471738" y="5868988"/>
          <p14:tracePt t="228899" x="2511425" y="5868988"/>
          <p14:tracePt t="228907" x="2574925" y="5876925"/>
          <p14:tracePt t="228915" x="2654300" y="5876925"/>
          <p14:tracePt t="228922" x="2717800" y="5876925"/>
          <p14:tracePt t="228929" x="2790825" y="5876925"/>
          <p14:tracePt t="228944" x="2878138" y="5876925"/>
          <p14:tracePt t="228952" x="3013075" y="5876925"/>
          <p14:tracePt t="228959" x="3068638" y="5876925"/>
          <p14:tracePt t="228967" x="3100388" y="5876925"/>
          <p14:tracePt t="228974" x="3125788" y="5876925"/>
          <p14:tracePt t="228982" x="3133725" y="5876925"/>
          <p14:tracePt t="228989" x="3141663" y="5876925"/>
          <p14:tracePt t="229042" x="3149600" y="5876925"/>
          <p14:tracePt t="229131" x="3133725" y="5876925"/>
          <p14:tracePt t="229148" x="3084513" y="5876925"/>
          <p14:tracePt t="229161" x="3036888" y="5876925"/>
          <p14:tracePt t="229162" x="3005138" y="5876925"/>
          <p14:tracePt t="229169" x="2941638" y="5876925"/>
          <p14:tracePt t="229177" x="2870200" y="5876925"/>
          <p14:tracePt t="229185" x="2790825" y="5884863"/>
          <p14:tracePt t="229192" x="2725738" y="5900738"/>
          <p14:tracePt t="229199" x="2638425" y="5908675"/>
          <p14:tracePt t="229215" x="2551113" y="5932488"/>
          <p14:tracePt t="229222" x="2487613" y="5940425"/>
          <p14:tracePt t="229229" x="2374900" y="5980113"/>
          <p14:tracePt t="229237" x="2327275" y="5988050"/>
          <p14:tracePt t="229244" x="2311400" y="5988050"/>
          <p14:tracePt t="229252" x="2303463" y="5988050"/>
          <p14:tracePt t="229259" x="2295525" y="5988050"/>
          <p14:tracePt t="229267" x="2287588" y="5995988"/>
          <p14:tracePt t="229290" x="2279650" y="5995988"/>
          <p14:tracePt t="229409" x="2295525" y="5995988"/>
          <p14:tracePt t="229424" x="2311400" y="5995988"/>
          <p14:tracePt t="229439" x="2384425" y="5995988"/>
          <p14:tracePt t="229442" x="2416175" y="5995988"/>
          <p14:tracePt t="229447" x="2479675" y="5995988"/>
          <p14:tracePt t="229454" x="2527300" y="5995988"/>
          <p14:tracePt t="229461" x="2582863" y="5995988"/>
          <p14:tracePt t="229469" x="2654300" y="5995988"/>
          <p14:tracePt t="229477" x="2717800" y="5995988"/>
          <p14:tracePt t="229485" x="2774950" y="5995988"/>
          <p14:tracePt t="229499" x="2814638" y="5995988"/>
          <p14:tracePt t="229500" x="2838450" y="5995988"/>
          <p14:tracePt t="229507" x="2870200" y="5995988"/>
          <p14:tracePt t="229515" x="2878138" y="5995988"/>
          <p14:tracePt t="229530" x="2886075" y="5995988"/>
          <p14:tracePt t="235346" x="2862263" y="5995988"/>
          <p14:tracePt t="235347" x="2846388" y="5988050"/>
          <p14:tracePt t="235349" x="2846388" y="5980113"/>
          <p14:tracePt t="235350" x="2838450" y="5972175"/>
          <p14:tracePt t="235373" x="2822575" y="5956300"/>
          <p14:tracePt t="235373" x="2822575" y="5948363"/>
          <p14:tracePt t="235380" x="2814638" y="5940425"/>
          <p14:tracePt t="235387" x="2806700" y="5940425"/>
          <p14:tracePt t="235395" x="2798763" y="5932488"/>
          <p14:tracePt t="235402" x="2790825" y="5924550"/>
          <p14:tracePt t="235410" x="2782888" y="5908675"/>
          <p14:tracePt t="235417" x="2774950" y="5900738"/>
          <p14:tracePt t="235425" x="2767013" y="5892800"/>
          <p14:tracePt t="235440" x="2751138" y="5876925"/>
          <p14:tracePt t="235447" x="2741613" y="5868988"/>
          <p14:tracePt t="235455" x="2725738" y="5861050"/>
          <p14:tracePt t="235465" x="2709863" y="5853113"/>
          <p14:tracePt t="235485" x="2701925" y="5837238"/>
          <p14:tracePt t="235493" x="2678113" y="5821363"/>
          <p14:tracePt t="235500" x="2670175" y="5821363"/>
          <p14:tracePt t="235507" x="2662238" y="5805488"/>
          <p14:tracePt t="235514" x="2654300" y="5805488"/>
          <p14:tracePt t="235522" x="2646363" y="5797550"/>
          <p14:tracePt t="235530" x="2638425" y="5797550"/>
          <p14:tracePt t="235545" x="2630488" y="5797550"/>
          <p14:tracePt t="235546" x="2622550" y="5789613"/>
          <p14:tracePt t="235560" x="2614613" y="5781675"/>
          <p14:tracePt t="235567" x="2614613" y="5773738"/>
          <p14:tracePt t="235575" x="2598738" y="5773738"/>
          <p14:tracePt t="235589" x="2598738" y="5765800"/>
          <p14:tracePt t="235597" x="2590800" y="5765800"/>
          <p14:tracePt t="235598" x="2582863" y="5765800"/>
          <p14:tracePt t="235604" x="2582863" y="5757863"/>
          <p14:tracePt t="235613" x="2574925" y="5757863"/>
          <p14:tracePt t="235620" x="2574925" y="5749925"/>
          <p14:tracePt t="235643" x="2566988" y="5749925"/>
          <p14:tracePt t="235650" x="2551113" y="5741988"/>
          <p14:tracePt t="235664" x="2543175" y="5741988"/>
          <p14:tracePt t="235672" x="2519363" y="5734050"/>
          <p14:tracePt t="235680" x="2511425" y="5734050"/>
          <p14:tracePt t="235687" x="2503488" y="5734050"/>
          <p14:tracePt t="235710" x="2487613" y="5734050"/>
          <p14:tracePt t="235717" x="2471738" y="5734050"/>
          <p14:tracePt t="235717" x="2447925" y="5734050"/>
          <p14:tracePt t="235718" x="2424113" y="5734050"/>
          <p14:tracePt t="235733" x="2374900" y="5734050"/>
          <p14:tracePt t="235740" x="2366963" y="5734050"/>
          <p14:tracePt t="235755" x="2343150" y="5734050"/>
          <p14:tracePt t="235770" x="2327275" y="5734050"/>
          <p14:tracePt t="235777" x="2319338" y="5734050"/>
          <p14:tracePt t="235779" x="2311400" y="5741988"/>
          <p14:tracePt t="235784" x="2295525" y="5749925"/>
          <p14:tracePt t="235793" x="2287588" y="5749925"/>
          <p14:tracePt t="235808" x="2271713" y="5757863"/>
          <p14:tracePt t="235823" x="2263775" y="5765800"/>
          <p14:tracePt t="235830" x="2247900" y="5773738"/>
          <p14:tracePt t="235837" x="2239963" y="5773738"/>
          <p14:tracePt t="235845" x="2239963" y="5781675"/>
          <p14:tracePt t="235852" x="2232025" y="5781675"/>
          <p14:tracePt t="235859" x="2224088" y="5789613"/>
          <p14:tracePt t="235867" x="2216150" y="5797550"/>
          <p14:tracePt t="235875" x="2208213" y="5805488"/>
          <p14:tracePt t="235895" x="2192338" y="5821363"/>
          <p14:tracePt t="235897" x="2184400" y="5829300"/>
          <p14:tracePt t="235904" x="2176463" y="5837238"/>
          <p14:tracePt t="235913" x="2168525" y="5845175"/>
          <p14:tracePt t="235920" x="2168525" y="5861050"/>
          <p14:tracePt t="235927" x="2160588" y="5876925"/>
          <p14:tracePt t="235943" x="2160588" y="5892800"/>
          <p14:tracePt t="235949" x="2160588" y="5900738"/>
          <p14:tracePt t="235966" x="2160588" y="5908675"/>
          <p14:tracePt t="235972" x="2160588" y="5916613"/>
          <p14:tracePt t="235987" x="2176463" y="5924550"/>
          <p14:tracePt t="235996" x="2192338" y="5940425"/>
          <p14:tracePt t="236002" x="2208213" y="5948363"/>
          <p14:tracePt t="236010" x="2224088" y="5956300"/>
          <p14:tracePt t="236017" x="2247900" y="5964238"/>
          <p14:tracePt t="236032" x="2271713" y="5972175"/>
          <p14:tracePt t="236040" x="2311400" y="5980113"/>
          <p14:tracePt t="236047" x="2327275" y="5988050"/>
          <p14:tracePt t="236055" x="2335213" y="5988050"/>
          <p14:tracePt t="236063" x="2343150" y="5988050"/>
          <p14:tracePt t="236070" x="2366963" y="5988050"/>
          <p14:tracePt t="236077" x="2374900" y="5988050"/>
          <p14:tracePt t="236100" x="2384425" y="5988050"/>
          <p14:tracePt t="236100" x="2408238" y="5988050"/>
          <p14:tracePt t="236107" x="2416175" y="5988050"/>
          <p14:tracePt t="236115" x="2432050" y="5988050"/>
          <p14:tracePt t="236123" x="2447925" y="5988050"/>
          <p14:tracePt t="236130" x="2463800" y="5988050"/>
          <p14:tracePt t="236145" x="2487613" y="5980113"/>
          <p14:tracePt t="236153" x="2519363" y="5956300"/>
          <p14:tracePt t="236159" x="2535238" y="5948363"/>
          <p14:tracePt t="236167" x="2551113" y="5940425"/>
          <p14:tracePt t="236175" x="2559050" y="5924550"/>
          <p14:tracePt t="236182" x="2566988" y="5924550"/>
          <p14:tracePt t="236205" x="2582863" y="5908675"/>
          <p14:tracePt t="236220" x="2590800" y="5900738"/>
          <p14:tracePt t="236220" x="2590800" y="5876925"/>
          <p14:tracePt t="236235" x="2590800" y="5853113"/>
          <p14:tracePt t="236242" x="2590800" y="5845175"/>
          <p14:tracePt t="236250" x="2590800" y="5829300"/>
          <p14:tracePt t="236265" x="2590800" y="5821363"/>
          <p14:tracePt t="236272" x="2590800" y="5813425"/>
          <p14:tracePt t="236280" x="2590800" y="5805488"/>
          <p14:tracePt t="236287" x="2582863" y="5789613"/>
          <p14:tracePt t="236317" x="2566988" y="5773738"/>
          <p14:tracePt t="236326" x="2511425" y="5741988"/>
          <p14:tracePt t="236332" x="2495550" y="5734050"/>
          <p14:tracePt t="236340" x="2479675" y="5734050"/>
          <p14:tracePt t="236347" x="2463800" y="5726113"/>
          <p14:tracePt t="236363" x="2439988" y="5710238"/>
          <p14:tracePt t="236377" x="2432050" y="5710238"/>
          <p14:tracePt t="236385" x="2416175" y="5710238"/>
          <p14:tracePt t="236393" x="2408238" y="5710238"/>
          <p14:tracePt t="236400" x="2400300" y="5710238"/>
          <p14:tracePt t="236408" x="2392363" y="5710238"/>
          <p14:tracePt t="236422" x="2384425" y="5710238"/>
          <p14:tracePt t="236445" x="2366963" y="5710238"/>
          <p14:tracePt t="236452" x="2359025" y="5710238"/>
          <p14:tracePt t="236475" x="2359025" y="5718175"/>
          <p14:tracePt t="236482" x="2351088" y="5718175"/>
          <p14:tracePt t="236513" x="2351088" y="5726113"/>
          <p14:tracePt t="236558" x="2351088" y="5734050"/>
          <p14:tracePt t="236819" x="2351088" y="5741988"/>
          <p14:tracePt t="236829" x="2351088" y="5757863"/>
          <p14:tracePt t="236830" x="2351088" y="5765800"/>
          <p14:tracePt t="236835" x="2351088" y="5781675"/>
          <p14:tracePt t="236842" x="2351088" y="5797550"/>
          <p14:tracePt t="236850" x="2351088" y="5805488"/>
          <p14:tracePt t="236864" x="2351088" y="5829300"/>
          <p14:tracePt t="236865" x="2351088" y="5845175"/>
          <p14:tracePt t="236877" x="2351088" y="5861050"/>
          <p14:tracePt t="236888" x="2351088" y="5884863"/>
          <p14:tracePt t="236895" x="2351088" y="5892800"/>
          <p14:tracePt t="236917" x="2351088" y="5900738"/>
          <p14:tracePt t="236918" x="2351088" y="5908675"/>
          <p14:tracePt t="236933" x="2351088" y="5916613"/>
          <p14:tracePt t="237022" x="2351088" y="5924550"/>
          <p14:tracePt t="237165" x="2351088" y="5932488"/>
          <p14:tracePt t="237166" x="2359025" y="5940425"/>
          <p14:tracePt t="237180" x="2374900" y="5948363"/>
          <p14:tracePt t="237196" x="2384425" y="5948363"/>
          <p14:tracePt t="237210" x="2384425" y="5956300"/>
          <p14:tracePt t="237211" x="2400300" y="5956300"/>
          <p14:tracePt t="237217" x="2400300" y="5964238"/>
          <p14:tracePt t="237232" x="2408238" y="5972175"/>
          <p14:tracePt t="237247" x="2416175" y="5972175"/>
          <p14:tracePt t="237270" x="2424113" y="5972175"/>
          <p14:tracePt t="237337" x="2432050" y="5972175"/>
          <p14:tracePt t="237832" x="2432050" y="5980113"/>
          <p14:tracePt t="237841" x="2432050" y="5988050"/>
          <p14:tracePt t="237847" x="2432050" y="5995988"/>
          <p14:tracePt t="237877" x="2439988" y="6005513"/>
          <p14:tracePt t="237885" x="2439988" y="6029325"/>
          <p14:tracePt t="237886" x="2439988" y="6037263"/>
          <p14:tracePt t="237892" x="2447925" y="6053138"/>
          <p14:tracePt t="237900" x="2447925" y="6061075"/>
          <p14:tracePt t="237908" x="2455863" y="6061075"/>
          <p14:tracePt t="237922" x="2455863" y="6076950"/>
          <p14:tracePt t="237938" x="2455863" y="6092825"/>
          <p14:tracePt t="237945" x="2455863" y="6100763"/>
          <p14:tracePt t="241539" x="2463800" y="6100763"/>
          <p14:tracePt t="241541" x="2487613" y="6124575"/>
          <p14:tracePt t="241542" x="2487613" y="6132513"/>
          <p14:tracePt t="241544" x="2495550" y="6140450"/>
          <p14:tracePt t="241567" x="2503488" y="6148388"/>
          <p14:tracePt t="241573" x="2511425" y="6156325"/>
          <p14:tracePt t="241591" x="2527300" y="6156325"/>
          <p14:tracePt t="241606" x="2590800" y="6203950"/>
          <p14:tracePt t="241608" x="2733675" y="6267450"/>
          <p14:tracePt t="241620" x="3005138" y="6356350"/>
          <p14:tracePt t="241635" x="3109913" y="6380163"/>
          <p14:tracePt t="241636" x="3260725" y="6411913"/>
          <p14:tracePt t="241642" x="3411538" y="6443663"/>
          <p14:tracePt t="241659" x="3659188" y="6483350"/>
          <p14:tracePt t="241665" x="3817938" y="6507163"/>
          <p14:tracePt t="241672" x="3914775" y="6507163"/>
          <p14:tracePt t="241680" x="3994150" y="6523038"/>
          <p14:tracePt t="241688" x="4089400" y="6523038"/>
          <p14:tracePt t="241695" x="4160838" y="6523038"/>
          <p14:tracePt t="241702" x="4225925" y="6523038"/>
          <p14:tracePt t="241718" x="4289425" y="6515100"/>
          <p14:tracePt t="241719" x="4368800" y="6515100"/>
          <p14:tracePt t="241725" x="4416425" y="6507163"/>
          <p14:tracePt t="241733" x="4487863" y="6499225"/>
          <p14:tracePt t="241740" x="4551363" y="6499225"/>
          <p14:tracePt t="241747" x="4608513" y="6491288"/>
          <p14:tracePt t="241754" x="4679950" y="6491288"/>
          <p14:tracePt t="241771" x="4830763" y="6483350"/>
          <p14:tracePt t="241777" x="4910138" y="6483350"/>
          <p14:tracePt t="241785" x="4999038" y="6483350"/>
          <p14:tracePt t="241792" x="5062538" y="6483350"/>
          <p14:tracePt t="241800" x="5133975" y="6483350"/>
          <p14:tracePt t="241815" x="5221288" y="6483350"/>
          <p14:tracePt t="241822" x="5292725" y="6483350"/>
          <p14:tracePt t="241825" x="5365750" y="6483350"/>
          <p14:tracePt t="241830" x="5453063" y="6483350"/>
          <p14:tracePt t="241838" x="5516563" y="6483350"/>
          <p14:tracePt t="241845" x="5580063" y="6483350"/>
          <p14:tracePt t="241860" x="5659438" y="6483350"/>
          <p14:tracePt t="241868" x="5740400" y="6483350"/>
          <p14:tracePt t="241883" x="5891213" y="6483350"/>
          <p14:tracePt t="241883" x="5962650" y="6483350"/>
          <p14:tracePt t="241892" x="6026150" y="6483350"/>
          <p14:tracePt t="241897" x="6083300" y="6483350"/>
          <p14:tracePt t="241905" x="6146800" y="6475413"/>
          <p14:tracePt t="241912" x="6202363" y="6467475"/>
          <p14:tracePt t="241927" x="6265863" y="6451600"/>
          <p14:tracePt t="241929" x="6313488" y="6435725"/>
          <p14:tracePt t="241935" x="6361113" y="6427788"/>
          <p14:tracePt t="241942" x="6384925" y="6419850"/>
          <p14:tracePt t="241950" x="6402388" y="6411913"/>
          <p14:tracePt t="241958" x="6434138" y="6403975"/>
          <p14:tracePt t="241972" x="6450013" y="6403975"/>
          <p14:tracePt t="241980" x="6489700" y="6380163"/>
          <p14:tracePt t="241988" x="6505575" y="6364288"/>
          <p14:tracePt t="241995" x="6513513" y="6364288"/>
          <p14:tracePt t="242002" x="6513513" y="6356350"/>
          <p14:tracePt t="242017" x="6537325" y="6338888"/>
          <p14:tracePt t="242033" x="6561138" y="6323013"/>
          <p14:tracePt t="242048" x="6624638" y="6275388"/>
          <p14:tracePt t="242048" x="6640513" y="6267450"/>
          <p14:tracePt t="242055" x="6672263" y="6243638"/>
          <p14:tracePt t="242062" x="6696075" y="6235700"/>
          <p14:tracePt t="242071" x="6735763" y="6203950"/>
          <p14:tracePt t="242078" x="6784975" y="6180138"/>
          <p14:tracePt t="242085" x="6816725" y="6156325"/>
          <p14:tracePt t="242100" x="6880225" y="6116638"/>
          <p14:tracePt t="242108" x="6919913" y="6084888"/>
          <p14:tracePt t="242115" x="6935788" y="6069013"/>
          <p14:tracePt t="242123" x="6959600" y="6037263"/>
          <p14:tracePt t="242130" x="6991350" y="6005513"/>
          <p14:tracePt t="242145" x="7007225" y="5972175"/>
          <p14:tracePt t="242145" x="7015163" y="5956300"/>
          <p14:tracePt t="242160" x="7031038" y="5900738"/>
          <p14:tracePt t="242167" x="7038975" y="5876925"/>
          <p14:tracePt t="242175" x="7046913" y="5861050"/>
          <p14:tracePt t="242191" x="7046913" y="5821363"/>
          <p14:tracePt t="242205" x="7046913" y="5813425"/>
          <p14:tracePt t="242206" x="7046913" y="5797550"/>
          <p14:tracePt t="242212" x="7046913" y="5789613"/>
          <p14:tracePt t="242221" x="7046913" y="5781675"/>
          <p14:tracePt t="242234" x="7046913" y="5773738"/>
          <p14:tracePt t="242310" x="7038975" y="5773738"/>
          <p14:tracePt t="242325" x="7031038" y="5765800"/>
          <p14:tracePt t="242332" x="7023100" y="5765800"/>
          <p14:tracePt t="242341" x="7007225" y="5765800"/>
          <p14:tracePt t="242347" x="6983413" y="5757863"/>
          <p14:tracePt t="242354" x="6967538" y="5749925"/>
          <p14:tracePt t="242362" x="6959600" y="5749925"/>
          <p14:tracePt t="242378" x="6927850" y="5749925"/>
          <p14:tracePt t="242384" x="6911975" y="5749925"/>
          <p14:tracePt t="242392" x="6904038" y="5749925"/>
          <p14:tracePt t="242400" x="6896100" y="5749925"/>
          <p14:tracePt t="242407" x="6880225" y="5749925"/>
          <p14:tracePt t="242430" x="6856413" y="5749925"/>
          <p14:tracePt t="242445" x="6848475" y="5749925"/>
          <p14:tracePt t="242452" x="6816725" y="5749925"/>
          <p14:tracePt t="242468" x="6800850" y="5749925"/>
          <p14:tracePt t="242474" x="6784975" y="5749925"/>
          <p14:tracePt t="242490" x="6769100" y="5757863"/>
          <p14:tracePt t="242498" x="6735763" y="5765800"/>
          <p14:tracePt t="242505" x="6727825" y="5765800"/>
          <p14:tracePt t="242512" x="6719888" y="5773738"/>
          <p14:tracePt t="242521" x="6719888" y="5781675"/>
          <p14:tracePt t="242535" x="6711950" y="5781675"/>
          <p14:tracePt t="242536" x="6704013" y="5797550"/>
          <p14:tracePt t="242550" x="6688138" y="5837238"/>
          <p14:tracePt t="242558" x="6680200" y="5853113"/>
          <p14:tracePt t="242564" x="6680200" y="5884863"/>
          <p14:tracePt t="242573" x="6680200" y="5892800"/>
          <p14:tracePt t="242580" x="6672263" y="5924550"/>
          <p14:tracePt t="242588" x="6672263" y="5948363"/>
          <p14:tracePt t="242602" x="6672263" y="5972175"/>
          <p14:tracePt t="242604" x="6672263" y="5995988"/>
          <p14:tracePt t="242610" x="6672263" y="6021388"/>
          <p14:tracePt t="242617" x="6672263" y="6029325"/>
          <p14:tracePt t="242624" x="6672263" y="6037263"/>
          <p14:tracePt t="242632" x="6672263" y="6045200"/>
          <p14:tracePt t="242640" x="6680200" y="6069013"/>
          <p14:tracePt t="242655" x="6688138" y="6076950"/>
          <p14:tracePt t="242656" x="6696075" y="6084888"/>
          <p14:tracePt t="242663" x="6704013" y="6084888"/>
          <p14:tracePt t="242670" x="6711950" y="6084888"/>
          <p14:tracePt t="242707" x="6743700" y="6084888"/>
          <p14:tracePt t="242708" x="6769100" y="6076950"/>
          <p14:tracePt t="242709" x="6784975" y="6076950"/>
          <p14:tracePt t="242723" x="6840538" y="6037263"/>
          <p14:tracePt t="242730" x="6864350" y="6029325"/>
          <p14:tracePt t="242737" x="6896100" y="6013450"/>
          <p14:tracePt t="242745" x="6911975" y="5995988"/>
          <p14:tracePt t="242761" x="6943725" y="5972175"/>
          <p14:tracePt t="242761" x="6967538" y="5956300"/>
          <p14:tracePt t="242768" x="6983413" y="5940425"/>
          <p14:tracePt t="242775" x="6999288" y="5924550"/>
          <p14:tracePt t="242791" x="7007225" y="5908675"/>
          <p14:tracePt t="242805" x="7007225" y="5900738"/>
          <p14:tracePt t="242813" x="7007225" y="5884863"/>
          <p14:tracePt t="242820" x="7007225" y="5876925"/>
          <p14:tracePt t="242835" x="7007225" y="5868988"/>
          <p14:tracePt t="242850" x="6999288" y="5861050"/>
          <p14:tracePt t="242865" x="6991350" y="5861050"/>
          <p14:tracePt t="242865" x="6959600" y="5861050"/>
          <p14:tracePt t="242873" x="6935788" y="5861050"/>
          <p14:tracePt t="242880" x="6911975" y="5861050"/>
          <p14:tracePt t="242889" x="6896100" y="5861050"/>
          <p14:tracePt t="242895" x="6872288" y="5861050"/>
          <p14:tracePt t="242902" x="6832600" y="5876925"/>
          <p14:tracePt t="242933" x="6800850" y="5892800"/>
          <p14:tracePt t="242934" x="6769100" y="5908675"/>
          <p14:tracePt t="242949" x="6743700" y="5916613"/>
          <p14:tracePt t="242955" x="6743700" y="5924550"/>
          <p14:tracePt t="242978" x="6735763" y="5932488"/>
          <p14:tracePt t="242985" x="6727825" y="5948363"/>
          <p14:tracePt t="242993" x="6727825" y="5956300"/>
          <p14:tracePt t="243000" x="6727825" y="5964238"/>
          <p14:tracePt t="243007" x="6727825" y="5972175"/>
          <p14:tracePt t="243023" x="6727825" y="5980113"/>
          <p14:tracePt t="243555" x="6719888" y="5980113"/>
          <p14:tracePt t="243556" x="6688138" y="5980113"/>
          <p14:tracePt t="243563" x="6664325" y="5956300"/>
          <p14:tracePt t="243569" x="6640513" y="5940425"/>
          <p14:tracePt t="243975" x="6656388" y="5940425"/>
          <p14:tracePt t="243990" x="6672263" y="5940425"/>
          <p14:tracePt t="243991" x="6696075" y="5940425"/>
          <p14:tracePt t="243998" x="6719888" y="5948363"/>
          <p14:tracePt t="244005" x="6743700" y="5948363"/>
          <p14:tracePt t="244012" x="6777038" y="5956300"/>
          <p14:tracePt t="244043" x="6872288" y="5980113"/>
          <p14:tracePt t="244044" x="6975475" y="5995988"/>
          <p14:tracePt t="244058" x="7094538" y="6005513"/>
          <p14:tracePt t="244065" x="7126288" y="6005513"/>
          <p14:tracePt t="244088" x="7175500" y="6005513"/>
          <p14:tracePt t="244091" x="7199313" y="6005513"/>
          <p14:tracePt t="244095" x="7239000" y="6005513"/>
          <p14:tracePt t="244103" x="7310438" y="5980113"/>
          <p14:tracePt t="244110" x="7342188" y="5972175"/>
          <p14:tracePt t="244117" x="7358063" y="5964238"/>
          <p14:tracePt t="244133" x="7397750" y="5932488"/>
          <p14:tracePt t="244147" x="7413625" y="5924550"/>
          <p14:tracePt t="244156" x="7421563" y="5908675"/>
          <p14:tracePt t="244171" x="7421563" y="5900738"/>
          <p14:tracePt t="244177" x="7421563" y="5892800"/>
          <p14:tracePt t="244186" x="7437438" y="5892800"/>
          <p14:tracePt t="244215" x="7437438" y="5884863"/>
          <p14:tracePt t="244230" x="7445375" y="5876925"/>
          <p14:tracePt t="244244" x="7445375" y="5868988"/>
          <p14:tracePt t="244267" x="7445375" y="5861050"/>
          <p14:tracePt t="244275" x="7445375" y="5853113"/>
          <p14:tracePt t="244297" x="7445375" y="5845175"/>
          <p14:tracePt t="244320" x="7437438" y="5837238"/>
          <p14:tracePt t="244328" x="7429500" y="5837238"/>
          <p14:tracePt t="244336" x="7429500" y="5829300"/>
          <p14:tracePt t="244342" x="7421563" y="5829300"/>
          <p14:tracePt t="244358" x="7413625" y="5829300"/>
          <p14:tracePt t="244365" x="7397750" y="5829300"/>
          <p14:tracePt t="244366" x="7381875" y="5821363"/>
          <p14:tracePt t="244373" x="7373938" y="5821363"/>
          <p14:tracePt t="244380" x="7358063" y="5821363"/>
          <p14:tracePt t="244388" x="7350125" y="5821363"/>
          <p14:tracePt t="244394" x="7342188" y="5821363"/>
          <p14:tracePt t="244403" x="7334250" y="5821363"/>
          <p14:tracePt t="244425" x="7326313" y="5821363"/>
          <p14:tracePt t="244575" x="7318375" y="5821363"/>
          <p14:tracePt t="244845" x="7310438" y="5821363"/>
          <p14:tracePt t="244867" x="7302500" y="5813425"/>
          <p14:tracePt t="244875" x="7278688" y="5805488"/>
          <p14:tracePt t="244876" x="7254875" y="5797550"/>
          <p14:tracePt t="244883" x="7239000" y="5789613"/>
          <p14:tracePt t="244890" x="7231063" y="5781675"/>
          <p14:tracePt t="244897" x="7215188" y="5781675"/>
          <p14:tracePt t="244920" x="7199313" y="5773738"/>
          <p14:tracePt t="244927" x="7191375" y="5765800"/>
          <p14:tracePt t="244935" x="7183438" y="5765800"/>
          <p14:tracePt t="245175" x="7191375" y="5765800"/>
          <p14:tracePt t="245189" x="7207250" y="5773738"/>
          <p14:tracePt t="245198" x="7223125" y="5781675"/>
          <p14:tracePt t="245212" x="7254875" y="5781675"/>
          <p14:tracePt t="245213" x="7310438" y="5797550"/>
          <p14:tracePt t="245216" x="7350125" y="5813425"/>
          <p14:tracePt t="245220" x="7413625" y="5829300"/>
          <p14:tracePt t="245227" x="7461250" y="5837238"/>
          <p14:tracePt t="245235" x="7493000" y="5845175"/>
          <p14:tracePt t="245243" x="7518400" y="5853113"/>
          <p14:tracePt t="245250" x="7534275" y="5861050"/>
          <p14:tracePt t="245257" x="7542213" y="5861050"/>
          <p14:tracePt t="245430" x="7534275" y="5861050"/>
          <p14:tracePt t="245431" x="7510463" y="5861050"/>
          <p14:tracePt t="245438" x="7493000" y="5861050"/>
          <p14:tracePt t="245445" x="7477125" y="5861050"/>
          <p14:tracePt t="245452" x="7461250" y="5861050"/>
          <p14:tracePt t="245468" x="7421563" y="5861050"/>
          <p14:tracePt t="245475" x="7413625" y="5861050"/>
          <p14:tracePt t="245489" x="7397750" y="5861050"/>
          <p14:tracePt t="245490" x="7389813" y="5868988"/>
          <p14:tracePt t="245497" x="7366000" y="5868988"/>
          <p14:tracePt t="245505" x="7358063" y="5876925"/>
          <p14:tracePt t="245520" x="7342188" y="5876925"/>
          <p14:tracePt t="245535" x="7334250" y="5884863"/>
          <p14:tracePt t="245537" x="7318375" y="5900738"/>
          <p14:tracePt t="245542" x="7302500" y="5924550"/>
          <p14:tracePt t="245551" x="7278688" y="5940425"/>
          <p14:tracePt t="245558" x="7270750" y="5964238"/>
          <p14:tracePt t="245565" x="7239000" y="5995988"/>
          <p14:tracePt t="245572" x="7231063" y="6021388"/>
          <p14:tracePt t="245580" x="7215188" y="6045200"/>
          <p14:tracePt t="245590" x="7207250" y="6069013"/>
          <p14:tracePt t="245602" x="7183438" y="6092825"/>
          <p14:tracePt t="245604" x="7175500" y="6108700"/>
          <p14:tracePt t="245610" x="7167563" y="6124575"/>
          <p14:tracePt t="245618" x="7159625" y="6132513"/>
          <p14:tracePt t="245640" x="7159625" y="6140450"/>
          <p14:tracePt t="245655" x="7159625" y="6156325"/>
          <p14:tracePt t="245716" x="7159625" y="6148388"/>
          <p14:tracePt t="245729" x="7167563" y="6140450"/>
          <p14:tracePt t="245752" x="7183438" y="6116638"/>
          <p14:tracePt t="245769" x="7231063" y="6076950"/>
          <p14:tracePt t="245770" x="7246938" y="6069013"/>
          <p14:tracePt t="245782" x="7286625" y="6037263"/>
          <p14:tracePt t="245797" x="7302500" y="6029325"/>
          <p14:tracePt t="245813" x="7358063" y="5988050"/>
          <p14:tracePt t="245820" x="7366000" y="5980113"/>
          <p14:tracePt t="245827" x="7373938" y="5980113"/>
          <p14:tracePt t="246097" x="7381875" y="5980113"/>
          <p14:tracePt t="246098" x="7405688" y="5980113"/>
          <p14:tracePt t="246105" x="7429500" y="5980113"/>
          <p14:tracePt t="246112" x="7461250" y="5980113"/>
          <p14:tracePt t="246120" x="7510463" y="5980113"/>
          <p14:tracePt t="246127" x="7566025" y="5980113"/>
          <p14:tracePt t="246142" x="7597775" y="5980113"/>
          <p14:tracePt t="246143" x="7645400" y="5980113"/>
          <p14:tracePt t="246151" x="7685088" y="5980113"/>
          <p14:tracePt t="246157" x="7716838" y="5980113"/>
          <p14:tracePt t="246165" x="7740650" y="5980113"/>
          <p14:tracePt t="246172" x="7748588" y="5980113"/>
          <p14:tracePt t="246180" x="7756525" y="5980113"/>
          <p14:tracePt t="246787" x="7756525" y="5988050"/>
          <p14:tracePt t="246804" x="7756525" y="5995988"/>
          <p14:tracePt t="246810" x="7748588" y="6005513"/>
          <p14:tracePt t="246817" x="7748588" y="6013450"/>
          <p14:tracePt t="246826" x="7748588" y="6021388"/>
          <p14:tracePt t="246841" x="7740650" y="6029325"/>
          <p14:tracePt t="246887" x="7732713" y="6045200"/>
          <p14:tracePt t="246900" x="7732713" y="6053138"/>
          <p14:tracePt t="246922" x="7732713" y="6061075"/>
          <p14:tracePt t="246937" x="7724775" y="6069013"/>
          <p14:tracePt t="246945" x="7724775" y="6076950"/>
          <p14:tracePt t="246967" x="7724775" y="6084888"/>
          <p14:tracePt t="246975" x="7724775" y="6092825"/>
          <p14:tracePt t="246998" x="7724775" y="6100763"/>
          <p14:tracePt t="247005" x="7724775" y="6108700"/>
          <p14:tracePt t="247020" x="7716838" y="6108700"/>
          <p14:tracePt t="247042" x="7716838" y="6116638"/>
          <p14:tracePt t="247305" x="7716838" y="6108700"/>
          <p14:tracePt t="247321" x="7716838" y="6092825"/>
          <p14:tracePt t="247335" x="7716838" y="6084888"/>
          <p14:tracePt t="247350" x="7716838" y="6069013"/>
          <p14:tracePt t="247373" x="7716838" y="6053138"/>
          <p14:tracePt t="247380" x="7716838" y="6045200"/>
          <p14:tracePt t="247395" x="7716838" y="6037263"/>
          <p14:tracePt t="247425" x="7716838" y="6029325"/>
          <p14:tracePt t="247665" x="7716838" y="6037263"/>
          <p14:tracePt t="247687" x="7716838" y="6053138"/>
          <p14:tracePt t="247696" x="7716838" y="6061075"/>
          <p14:tracePt t="247703" x="7716838" y="6076950"/>
          <p14:tracePt t="247710" x="7716838" y="6084888"/>
          <p14:tracePt t="247717" x="7716838" y="6092825"/>
          <p14:tracePt t="247725" x="7708900" y="6100763"/>
          <p14:tracePt t="247741" x="7708900" y="6116638"/>
          <p14:tracePt t="247763" x="7708900" y="6124575"/>
          <p14:tracePt t="247777" x="7708900" y="6132513"/>
          <p14:tracePt t="247830" x="7708900" y="6140450"/>
          <p14:tracePt t="247874" x="7708900" y="6148388"/>
          <p14:tracePt t="250339" x="0" y="0"/>
        </p14:tracePtLst>
        <p14:tracePtLst>
          <p14:tracePt t="263636" x="6840538" y="6132513"/>
          <p14:tracePt t="263806" x="6856413" y="6132513"/>
          <p14:tracePt t="263808" x="6864350" y="6132513"/>
          <p14:tracePt t="263814" x="6872288" y="6132513"/>
          <p14:tracePt t="263821" x="6880225" y="6132513"/>
          <p14:tracePt t="263851" x="6888163" y="6132513"/>
          <p14:tracePt t="263859" x="6896100" y="6132513"/>
          <p14:tracePt t="263882" x="6904038" y="6132513"/>
          <p14:tracePt t="263906" x="6911975" y="6132513"/>
          <p14:tracePt t="263949" x="6919913" y="6132513"/>
          <p14:tracePt t="263978" x="6927850" y="6132513"/>
          <p14:tracePt t="264003" x="6927850" y="6124575"/>
          <p14:tracePt t="264024" x="6935788" y="6124575"/>
          <p14:tracePt t="264069" x="6943725" y="6124575"/>
          <p14:tracePt t="264070" x="6943725" y="6116638"/>
          <p14:tracePt t="264077" x="6951663" y="6116638"/>
          <p14:tracePt t="264084" x="6951663" y="6108700"/>
          <p14:tracePt t="264316" x="6951663" y="6100763"/>
          <p14:tracePt t="264324" x="6943725" y="6100763"/>
          <p14:tracePt t="264339" x="6927850" y="6092825"/>
          <p14:tracePt t="264346" x="6919913" y="6084888"/>
          <p14:tracePt t="264353" x="6904038" y="6069013"/>
          <p14:tracePt t="264356" x="6888163" y="6061075"/>
          <p14:tracePt t="264361" x="6880225" y="6045200"/>
          <p14:tracePt t="264370" x="6872288" y="6045200"/>
          <p14:tracePt t="264376" x="6872288" y="6037263"/>
          <p14:tracePt t="264384" x="6864350" y="6037263"/>
          <p14:tracePt t="264391" x="6856413" y="6029325"/>
          <p14:tracePt t="264414" x="6848475" y="6021388"/>
          <p14:tracePt t="264414" x="6840538" y="6021388"/>
          <p14:tracePt t="264421" x="6840538" y="6013450"/>
          <p14:tracePt t="264428" x="6832600" y="6013450"/>
          <p14:tracePt t="264452" x="6824663" y="6013450"/>
          <p14:tracePt t="264458" x="6816725" y="6005513"/>
          <p14:tracePt t="264489" x="6808788" y="6005513"/>
          <p14:tracePt t="264827" x="0" y="0"/>
        </p14:tracePtLst>
        <p14:tracePtLst>
          <p14:tracePt t="264978" x="6808788" y="6005513"/>
          <p14:tracePt t="265637" x="6824663" y="6005513"/>
          <p14:tracePt t="265644" x="6840538" y="6005513"/>
          <p14:tracePt t="265652" x="6856413" y="6005513"/>
          <p14:tracePt t="265659" x="6880225" y="6005513"/>
          <p14:tracePt t="265666" x="6904038" y="6005513"/>
          <p14:tracePt t="265689" x="6935788" y="6005513"/>
          <p14:tracePt t="265690" x="6983413" y="5995988"/>
          <p14:tracePt t="265696" x="7007225" y="5995988"/>
          <p14:tracePt t="265704" x="7015163" y="5995988"/>
          <p14:tracePt t="265711" x="7031038" y="5988050"/>
          <p14:tracePt t="265726" x="7054850" y="5988050"/>
          <p14:tracePt t="265726" x="7062788" y="5980113"/>
          <p14:tracePt t="265748" x="7086600" y="5972175"/>
          <p14:tracePt t="265750" x="7102475" y="5972175"/>
          <p14:tracePt t="265756" x="7110413" y="5972175"/>
          <p14:tracePt t="265764" x="7118350" y="5964238"/>
          <p14:tracePt t="266146" x="7143750" y="5956300"/>
          <p14:tracePt t="266161" x="7151688" y="5956300"/>
          <p14:tracePt t="266176" x="7159625" y="5956300"/>
          <p14:tracePt t="266184" x="7167563" y="5956300"/>
          <p14:tracePt t="266191" x="7199313" y="5948363"/>
          <p14:tracePt t="266199" x="7207250" y="5948363"/>
          <p14:tracePt t="266206" x="7215188" y="5948363"/>
          <p14:tracePt t="266311" x="7223125" y="5948363"/>
          <p14:tracePt t="266333" x="7231063" y="5948363"/>
          <p14:tracePt t="266356" x="7231063" y="5956300"/>
          <p14:tracePt t="266439" x="7239000" y="5964238"/>
          <p14:tracePt t="266455" x="7239000" y="5972175"/>
          <p14:tracePt t="266468" x="7246938" y="5972175"/>
          <p14:tracePt t="266469" x="7254875" y="5980113"/>
          <p14:tracePt t="266470" x="7270750" y="5988050"/>
          <p14:tracePt t="266476" x="7278688" y="6005513"/>
          <p14:tracePt t="266485" x="7294563" y="6013450"/>
          <p14:tracePt t="266491" x="7310438" y="6021388"/>
          <p14:tracePt t="266513" x="7326313" y="6029325"/>
          <p14:tracePt t="266521" x="7342188" y="6045200"/>
          <p14:tracePt t="266522" x="7366000" y="6061075"/>
          <p14:tracePt t="266528" x="7373938" y="6061075"/>
          <p14:tracePt t="266537" x="7381875" y="6069013"/>
          <p14:tracePt t="266551" x="7389813" y="6076950"/>
          <p14:tracePt t="266777" x="7397750" y="6076950"/>
          <p14:tracePt t="266784" x="7405688" y="6076950"/>
          <p14:tracePt t="266798" x="7413625" y="6076950"/>
          <p14:tracePt t="266799" x="7421563" y="6076950"/>
          <p14:tracePt t="266806" x="7429500" y="6076950"/>
          <p14:tracePt t="266813" x="7453313" y="6076950"/>
          <p14:tracePt t="266822" x="7469188" y="6076950"/>
          <p14:tracePt t="266836" x="7477125" y="6076950"/>
          <p14:tracePt t="266838" x="7493000" y="6076950"/>
          <p14:tracePt t="266851" x="7510463" y="6069013"/>
          <p14:tracePt t="266853" x="7526338" y="6069013"/>
          <p14:tracePt t="266859" x="7542213" y="6069013"/>
          <p14:tracePt t="266887" x="7558088" y="6069013"/>
          <p14:tracePt t="266911" x="7566025" y="6069013"/>
          <p14:tracePt t="270259" x="0" y="0"/>
        </p14:tracePtLst>
        <p14:tracePtLst>
          <p14:tracePt t="277638" x="8178800" y="5773738"/>
          <p14:tracePt t="277779" x="8186738" y="5773738"/>
          <p14:tracePt t="277787" x="8194675" y="5765800"/>
          <p14:tracePt t="277794" x="8202613" y="5765800"/>
          <p14:tracePt t="277801" x="8210550" y="5765800"/>
          <p14:tracePt t="277824" x="8218488" y="5765800"/>
          <p14:tracePt t="277846" x="8226425" y="5765800"/>
          <p14:tracePt t="277847" x="8235950" y="5765800"/>
          <p14:tracePt t="277869" x="8243888" y="5765800"/>
          <p14:tracePt t="278184" x="8251825" y="5765800"/>
          <p14:tracePt t="278214" x="8259763" y="5773738"/>
          <p14:tracePt t="278221" x="8267700" y="5773738"/>
          <p14:tracePt t="278229" x="8275638" y="5781675"/>
          <p14:tracePt t="278229" x="8291513" y="5789613"/>
          <p14:tracePt t="278236" x="8299450" y="5813425"/>
          <p14:tracePt t="278244" x="8315325" y="5821363"/>
          <p14:tracePt t="278252" x="8323263" y="5837238"/>
          <p14:tracePt t="278259" x="8331200" y="5853113"/>
          <p14:tracePt t="278282" x="8331200" y="5861050"/>
          <p14:tracePt t="279145" x="8347075" y="5876925"/>
          <p14:tracePt t="279153" x="8355013" y="5884863"/>
          <p14:tracePt t="279167" x="8362950" y="5892800"/>
          <p14:tracePt t="279182" x="8378825" y="5908675"/>
          <p14:tracePt t="279197" x="8386763" y="5924550"/>
          <p14:tracePt t="279219" x="8394700" y="5932488"/>
          <p14:tracePt t="279234" x="8394700" y="5948363"/>
          <p14:tracePt t="279264" x="8394700" y="5956300"/>
          <p14:tracePt t="279571" x="8402638" y="5956300"/>
          <p14:tracePt t="279668" x="8410575" y="5956300"/>
          <p14:tracePt t="279730" x="8418513" y="5956300"/>
          <p14:tracePt t="279803" x="8426450" y="5956300"/>
          <p14:tracePt t="279843" x="8434388" y="5956300"/>
          <p14:tracePt t="279848" x="8450263" y="5956300"/>
          <p14:tracePt t="279856" x="8458200" y="5956300"/>
          <p14:tracePt t="279863" x="8474075" y="5956300"/>
          <p14:tracePt t="279871" x="8489950" y="5956300"/>
          <p14:tracePt t="279879" x="8513763" y="5956300"/>
          <p14:tracePt t="279894" x="8529638" y="5956300"/>
          <p14:tracePt t="279902" x="8585200" y="5956300"/>
          <p14:tracePt t="279909" x="8610600" y="5956300"/>
          <p14:tracePt t="279916" x="8634413" y="5956300"/>
          <p14:tracePt t="279931" x="8650288" y="5956300"/>
          <p14:tracePt t="279933" x="8674100" y="5956300"/>
          <p14:tracePt t="279947" x="8713788" y="5948363"/>
          <p14:tracePt t="279953" x="8737600" y="5948363"/>
          <p14:tracePt t="279961" x="8745538" y="5948363"/>
          <p14:tracePt t="279968" x="8761413" y="5940425"/>
          <p14:tracePt t="279976" x="8769350" y="5940425"/>
          <p14:tracePt t="279983" x="8777288" y="5940425"/>
          <p14:tracePt t="279991" x="8785225" y="5932488"/>
          <p14:tracePt t="280013" x="8793163" y="5932488"/>
          <p14:tracePt t="280022" x="8801100" y="5932488"/>
          <p14:tracePt t="280051" x="8809038" y="5932488"/>
          <p14:tracePt t="280066" x="8816975" y="5924550"/>
          <p14:tracePt t="280089" x="8824913" y="5924550"/>
          <p14:tracePt t="280119" x="8832850" y="5924550"/>
          <p14:tracePt t="280133" x="8840788" y="5924550"/>
          <p14:tracePt t="280156" x="8848725" y="5924550"/>
          <p14:tracePt t="280178" x="8856663" y="5924550"/>
          <p14:tracePt t="280186" x="8864600" y="5924550"/>
          <p14:tracePt t="280209" x="8872538" y="5924550"/>
          <p14:tracePt t="280210" x="8880475" y="5924550"/>
          <p14:tracePt t="280231" x="8888413" y="5924550"/>
          <p14:tracePt t="280246" x="8896350" y="5924550"/>
          <p14:tracePt t="280254" x="8896350" y="5916613"/>
          <p14:tracePt t="280261" x="8904288" y="5916613"/>
          <p14:tracePt t="280269" x="8912225" y="5916613"/>
          <p14:tracePt t="280283" x="8920163" y="5916613"/>
          <p14:tracePt t="280314" x="8928100" y="5908675"/>
          <p14:tracePt t="280449" x="8936038" y="5908675"/>
          <p14:tracePt t="280479" x="8943975" y="5908675"/>
          <p14:tracePt t="280486" x="8951913" y="5908675"/>
          <p14:tracePt t="280510" x="8969375" y="5908675"/>
          <p14:tracePt t="280517" x="8977313" y="5908675"/>
          <p14:tracePt t="280523" x="8993188" y="5908675"/>
          <p14:tracePt t="280531" x="9001125" y="5908675"/>
          <p14:tracePt t="280555" x="9009063" y="5908675"/>
          <p14:tracePt t="280593" x="9017000" y="5908675"/>
          <p14:tracePt t="283458" x="8977313" y="5932488"/>
          <p14:tracePt t="283460" x="8832850" y="6037263"/>
          <p14:tracePt t="283464" x="8793163" y="6069013"/>
          <p14:tracePt t="283465" x="8753475" y="6084888"/>
          <p14:tracePt t="283472" x="8705850" y="6116638"/>
          <p14:tracePt t="283478" x="8666163" y="6140450"/>
          <p14:tracePt t="283495" x="8626475" y="6164263"/>
          <p14:tracePt t="283502" x="8577263" y="6188075"/>
          <p14:tracePt t="283503" x="8529638" y="6219825"/>
          <p14:tracePt t="283509" x="8497888" y="6243638"/>
          <p14:tracePt t="283517" x="8466138" y="6251575"/>
          <p14:tracePt t="283524" x="8442325" y="6267450"/>
          <p14:tracePt t="283540" x="8418513" y="6283325"/>
          <p14:tracePt t="283547" x="8410575" y="6283325"/>
          <p14:tracePt t="283553" x="8410575" y="6291263"/>
          <p14:tracePt t="283569" x="8394700" y="6291263"/>
          <p14:tracePt t="283584" x="8386763" y="6299200"/>
          <p14:tracePt t="283598" x="8378825" y="6299200"/>
          <p14:tracePt t="283607" x="8355013" y="6307138"/>
          <p14:tracePt t="283614" x="8339138" y="6307138"/>
          <p14:tracePt t="283621" x="8323263" y="6307138"/>
          <p14:tracePt t="283628" x="8307388" y="6315075"/>
          <p14:tracePt t="283636" x="8283575" y="6315075"/>
          <p14:tracePt t="283658" x="8267700" y="6323013"/>
          <p14:tracePt t="283674" x="8218488" y="6338888"/>
          <p14:tracePt t="283674" x="8194675" y="6348413"/>
          <p14:tracePt t="283675" x="8186738" y="6348413"/>
          <p14:tracePt t="283690" x="8147050" y="6348413"/>
          <p14:tracePt t="283697" x="8139113" y="6348413"/>
          <p14:tracePt t="283711" x="8123238" y="6348413"/>
          <p14:tracePt t="283727" x="8107363" y="6348413"/>
          <p14:tracePt t="283741" x="8099425" y="6348413"/>
          <p14:tracePt t="283748" x="8091488" y="6348413"/>
          <p14:tracePt t="283780" x="8083550" y="6348413"/>
          <p14:tracePt t="284386" x="8091488" y="6348413"/>
          <p14:tracePt t="284403" x="8099425" y="6348413"/>
          <p14:tracePt t="284417" x="8107363" y="6348413"/>
          <p14:tracePt t="284423" x="8115300" y="6348413"/>
          <p14:tracePt t="284439" x="8123238" y="6348413"/>
          <p14:tracePt t="284447" x="8162925" y="6348413"/>
          <p14:tracePt t="284454" x="8186738" y="6348413"/>
          <p14:tracePt t="284461" x="8194675" y="6348413"/>
          <p14:tracePt t="284470" x="8218488" y="6348413"/>
          <p14:tracePt t="284476" x="8251825" y="6356350"/>
          <p14:tracePt t="284484" x="8275638" y="6356350"/>
          <p14:tracePt t="284507" x="8331200" y="6356350"/>
          <p14:tracePt t="284507" x="8355013" y="6364288"/>
          <p14:tracePt t="284513" x="8378825" y="6364288"/>
          <p14:tracePt t="284522" x="8386763" y="6364288"/>
          <p14:tracePt t="284529" x="8418513" y="6372225"/>
          <p14:tracePt t="284536" x="8426450" y="6372225"/>
          <p14:tracePt t="284544" x="8442325" y="6372225"/>
          <p14:tracePt t="284558" x="8450263" y="6380163"/>
          <p14:tracePt t="284559" x="8458200" y="6380163"/>
          <p14:tracePt t="284574" x="8466138" y="6380163"/>
          <p14:tracePt t="284604" x="8474075" y="6380163"/>
          <p14:tracePt t="284611" x="8497888" y="6380163"/>
          <p14:tracePt t="284620" x="8513763" y="6380163"/>
          <p14:tracePt t="284626" x="8529638" y="6380163"/>
          <p14:tracePt t="284633" x="8553450" y="6380163"/>
          <p14:tracePt t="284641" x="8569325" y="6380163"/>
          <p14:tracePt t="284649" x="8602663" y="6380163"/>
          <p14:tracePt t="284663" x="8626475" y="6388100"/>
          <p14:tracePt t="284664" x="8642350" y="6388100"/>
          <p14:tracePt t="284672" x="8674100" y="6388100"/>
          <p14:tracePt t="284678" x="8689975" y="6396038"/>
          <p14:tracePt t="284686" x="8721725" y="6403975"/>
          <p14:tracePt t="284694" x="8745538" y="6403975"/>
          <p14:tracePt t="284702" x="8769350" y="6403975"/>
          <p14:tracePt t="284716" x="8793163" y="6403975"/>
          <p14:tracePt t="284717" x="8809038" y="6411913"/>
          <p14:tracePt t="284723" x="8848725" y="6419850"/>
          <p14:tracePt t="284731" x="8864600" y="6419850"/>
          <p14:tracePt t="284739" x="8896350" y="6427788"/>
          <p14:tracePt t="284746" x="8928100" y="6427788"/>
          <p14:tracePt t="284754" x="8959850" y="6435725"/>
          <p14:tracePt t="284784" x="9009063" y="6435725"/>
          <p14:tracePt t="284785" x="9032875" y="6435725"/>
          <p14:tracePt t="284791" x="9048750" y="6435725"/>
          <p14:tracePt t="284799" x="9064625" y="6435725"/>
          <p14:tracePt t="285130" x="0" y="0"/>
        </p14:tracePtLst>
      </p14:laserTraceLst>
    </p:ext>
    <p:ext uri="{E180D4A7-C9FB-4DFB-919C-405C955672EB}">
      <p14:showEvtLst xmlns:p14="http://schemas.microsoft.com/office/powerpoint/2010/main">
        <p14:playEvt time="114" objId="142"/>
        <p14:stopEvt time="293755" objId="1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D842D-AACE-4751-8EC5-ABA86BB9CA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6BD891-8EA7-4826-920D-0848E433C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3A8EA8ED-5748-429F-A83B-1246DD535940}"/>
                  </a:ext>
                </a:extLst>
              </p14:cNvPr>
              <p14:cNvContentPartPr/>
              <p14:nvPr/>
            </p14:nvContentPartPr>
            <p14:xfrm>
              <a:off x="3317852" y="2498849"/>
              <a:ext cx="1999080" cy="5868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3A8EA8ED-5748-429F-A83B-1246DD5359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8212" y="2318849"/>
                <a:ext cx="217872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D987F794-ACBE-46E8-B891-C02723434453}"/>
                  </a:ext>
                </a:extLst>
              </p14:cNvPr>
              <p14:cNvContentPartPr/>
              <p14:nvPr/>
            </p14:nvContentPartPr>
            <p14:xfrm>
              <a:off x="3273572" y="2707649"/>
              <a:ext cx="2067120" cy="3384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D987F794-ACBE-46E8-B891-C027234344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83572" y="2528009"/>
                <a:ext cx="224676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8EEB0925-A04F-40B8-AAC5-849C09C052A6}"/>
                  </a:ext>
                </a:extLst>
              </p14:cNvPr>
              <p14:cNvContentPartPr/>
              <p14:nvPr/>
            </p14:nvContentPartPr>
            <p14:xfrm>
              <a:off x="6591214" y="4293120"/>
              <a:ext cx="2085356" cy="563338"/>
            </p14:xfrm>
          </p:contentPart>
        </mc:Choice>
        <mc:Fallback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8EEB0925-A04F-40B8-AAC5-849C09C052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73215" y="4275122"/>
                <a:ext cx="2120994" cy="598974"/>
              </a:xfrm>
              <a:prstGeom prst="rect">
                <a:avLst/>
              </a:prstGeom>
            </p:spPr>
          </p:pic>
        </mc:Fallback>
      </mc:AlternateContent>
      <p:pic>
        <p:nvPicPr>
          <p:cNvPr id="51" name="mm4s24">
            <a:hlinkClick r:id="" action="ppaction://media"/>
            <a:extLst>
              <a:ext uri="{FF2B5EF4-FFF2-40B4-BE49-F238E27FC236}">
                <a16:creationId xmlns:a16="http://schemas.microsoft.com/office/drawing/2014/main" id="{7F830ED3-FA64-4939-BEA8-713632710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2772" y="54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4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61"/>
    </mc:Choice>
    <mc:Fallback>
      <p:transition spd="slow" advTm="16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8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16" x="4305300" y="1722438"/>
          <p14:tracePt t="12856" x="4313238" y="1722438"/>
          <p14:tracePt t="12871" x="4337050" y="1722438"/>
          <p14:tracePt t="12872" x="4352925" y="1722438"/>
          <p14:tracePt t="12879" x="4384675" y="1722438"/>
          <p14:tracePt t="12887" x="4400550" y="1722438"/>
          <p14:tracePt t="12903" x="4432300" y="1722438"/>
          <p14:tracePt t="12908" x="4440238" y="1722438"/>
          <p14:tracePt t="12917" x="4448175" y="1722438"/>
          <p14:tracePt t="12923" x="4464050" y="1730375"/>
          <p14:tracePt t="12940" x="4479925" y="1738313"/>
          <p14:tracePt t="12946" x="4495800" y="1738313"/>
          <p14:tracePt t="12954" x="4503738" y="1738313"/>
          <p14:tracePt t="12961" x="4511675" y="1738313"/>
          <p14:tracePt t="12970" x="4527550" y="1738313"/>
          <p14:tracePt t="12976" x="4551363" y="1738313"/>
          <p14:tracePt t="12991" x="4576763" y="1738313"/>
          <p14:tracePt t="12992" x="4592638" y="1738313"/>
          <p14:tracePt t="13000" x="4624388" y="1738313"/>
          <p14:tracePt t="13006" x="4640263" y="1738313"/>
          <p14:tracePt t="13014" x="4656138" y="1730375"/>
          <p14:tracePt t="13029" x="4672013" y="1730375"/>
          <p14:tracePt t="13030" x="4679950" y="1722438"/>
          <p14:tracePt t="13036" x="4695825" y="1714500"/>
          <p14:tracePt t="13051" x="4695825" y="1706563"/>
          <p14:tracePt t="13053" x="4711700" y="1706563"/>
          <p14:tracePt t="13059" x="4719638" y="1698625"/>
          <p14:tracePt t="13066" x="4727575" y="1690688"/>
          <p14:tracePt t="13074" x="4735513" y="1658938"/>
          <p14:tracePt t="13104" x="4743450" y="1627188"/>
          <p14:tracePt t="13105" x="4743450" y="1595438"/>
          <p14:tracePt t="13106" x="4743450" y="1579563"/>
          <p14:tracePt t="13119" x="4743450" y="1514475"/>
          <p14:tracePt t="13126" x="4743450" y="1490663"/>
          <p14:tracePt t="13133" x="4719638" y="1450975"/>
          <p14:tracePt t="13150" x="4695825" y="1411288"/>
          <p14:tracePt t="13163" x="4679950" y="1395413"/>
          <p14:tracePt t="13164" x="4672013" y="1387475"/>
          <p14:tracePt t="13171" x="4656138" y="1379538"/>
          <p14:tracePt t="13179" x="4648200" y="1363663"/>
          <p14:tracePt t="13186" x="4640263" y="1363663"/>
          <p14:tracePt t="13194" x="4632325" y="1355725"/>
          <p14:tracePt t="13209" x="4624388" y="1355725"/>
          <p14:tracePt t="13216" x="4608513" y="1355725"/>
          <p14:tracePt t="13224" x="4600575" y="1347788"/>
          <p14:tracePt t="13231" x="4592638" y="1347788"/>
          <p14:tracePt t="13239" x="4584700" y="1347788"/>
          <p14:tracePt t="13254" x="4576763" y="1347788"/>
          <p14:tracePt t="13270" x="4567238" y="1347788"/>
          <p14:tracePt t="13284" x="4551363" y="1347788"/>
          <p14:tracePt t="13291" x="4543425" y="1347788"/>
          <p14:tracePt t="13313" x="4527550" y="1347788"/>
          <p14:tracePt t="13328" x="4503738" y="1347788"/>
          <p14:tracePt t="13330" x="4495800" y="1347788"/>
          <p14:tracePt t="13337" x="4471988" y="1347788"/>
          <p14:tracePt t="13343" x="4456113" y="1347788"/>
          <p14:tracePt t="13351" x="4440238" y="1347788"/>
          <p14:tracePt t="13359" x="4424363" y="1347788"/>
          <p14:tracePt t="13374" x="4400550" y="1347788"/>
          <p14:tracePt t="13382" x="4368800" y="1355725"/>
          <p14:tracePt t="13389" x="4360863" y="1355725"/>
          <p14:tracePt t="13396" x="4344988" y="1355725"/>
          <p14:tracePt t="13404" x="4337050" y="1363663"/>
          <p14:tracePt t="13420" x="4313238" y="1363663"/>
          <p14:tracePt t="13441" x="4305300" y="1363663"/>
          <p14:tracePt t="13442" x="4297363" y="1371600"/>
          <p14:tracePt t="13456" x="4289425" y="1371600"/>
          <p14:tracePt t="13471" x="4289425" y="1379538"/>
          <p14:tracePt t="13480" x="4281488" y="1379538"/>
          <p14:tracePt t="13494" x="4265613" y="1387475"/>
          <p14:tracePt t="13501" x="4249738" y="1395413"/>
          <p14:tracePt t="13509" x="4241800" y="1403350"/>
          <p14:tracePt t="13524" x="4225925" y="1419225"/>
          <p14:tracePt t="13546" x="4217988" y="1427163"/>
          <p14:tracePt t="13547" x="4200525" y="1435100"/>
          <p14:tracePt t="13547" x="4192588" y="1450975"/>
          <p14:tracePt t="13554" x="4184650" y="1458913"/>
          <p14:tracePt t="13561" x="4176713" y="1474788"/>
          <p14:tracePt t="13569" x="4168775" y="1474788"/>
          <p14:tracePt t="13591" x="4152900" y="1506538"/>
          <p14:tracePt t="13600" x="4144963" y="1514475"/>
          <p14:tracePt t="13606" x="4144963" y="1530350"/>
          <p14:tracePt t="13606" x="4144963" y="1538288"/>
          <p14:tracePt t="13614" x="4144963" y="1555750"/>
          <p14:tracePt t="13621" x="4144963" y="1563688"/>
          <p14:tracePt t="13636" x="4144963" y="1587500"/>
          <p14:tracePt t="13659" x="4144963" y="1603375"/>
          <p14:tracePt t="13666" x="4144963" y="1651000"/>
          <p14:tracePt t="13668" x="4144963" y="1674813"/>
          <p14:tracePt t="13683" x="4160838" y="1785938"/>
          <p14:tracePt t="13696" x="4160838" y="1809750"/>
          <p14:tracePt t="13704" x="4168775" y="1857375"/>
          <p14:tracePt t="13720" x="4184650" y="1898650"/>
          <p14:tracePt t="13726" x="4192588" y="1922463"/>
          <p14:tracePt t="13734" x="4200525" y="1938338"/>
          <p14:tracePt t="13756" x="4210050" y="1946275"/>
          <p14:tracePt t="13772" x="4233863" y="1970088"/>
          <p14:tracePt t="13772" x="4257675" y="1985963"/>
          <p14:tracePt t="13773" x="4265613" y="1985963"/>
          <p14:tracePt t="13787" x="4297363" y="1985963"/>
          <p14:tracePt t="13794" x="4305300" y="1985963"/>
          <p14:tracePt t="13816" x="4321175" y="1985963"/>
          <p14:tracePt t="13824" x="4376738" y="1978025"/>
          <p14:tracePt t="13825" x="4400550" y="1970088"/>
          <p14:tracePt t="13832" x="4440238" y="1962150"/>
          <p14:tracePt t="13839" x="4471988" y="1946275"/>
          <p14:tracePt t="13846" x="4495800" y="1938338"/>
          <p14:tracePt t="13862" x="4535488" y="1914525"/>
          <p14:tracePt t="13869" x="4551363" y="1906588"/>
          <p14:tracePt t="13883" x="4576763" y="1881188"/>
          <p14:tracePt t="13885" x="4584700" y="1873250"/>
          <p14:tracePt t="13902" x="4600575" y="1841500"/>
          <p14:tracePt t="13914" x="4600575" y="1817688"/>
          <p14:tracePt t="13937" x="4600575" y="1785938"/>
          <p14:tracePt t="13937" x="4592638" y="1754188"/>
          <p14:tracePt t="13944" x="4576763" y="1722438"/>
          <p14:tracePt t="13952" x="4551363" y="1690688"/>
          <p14:tracePt t="13959" x="4519613" y="1674813"/>
          <p14:tracePt t="13966" x="4479925" y="1651000"/>
          <p14:tracePt t="13982" x="4432300" y="1627188"/>
          <p14:tracePt t="13989" x="4384675" y="1619250"/>
          <p14:tracePt t="13996" x="4368800" y="1619250"/>
          <p14:tracePt t="14004" x="4344988" y="1611313"/>
          <p14:tracePt t="14011" x="4337050" y="1603375"/>
          <p14:tracePt t="14019" x="4329113" y="1603375"/>
          <p14:tracePt t="14026" x="4321175" y="1603375"/>
          <p14:tracePt t="14049" x="4313238" y="1603375"/>
          <p14:tracePt t="14215" x="4313238" y="1611313"/>
          <p14:tracePt t="14222" x="4313238" y="1619250"/>
          <p14:tracePt t="14236" x="4313238" y="1627188"/>
          <p14:tracePt t="14259" x="4313238" y="1635125"/>
          <p14:tracePt t="14266" x="4313238" y="1643063"/>
          <p14:tracePt t="14274" x="4313238" y="1651000"/>
          <p14:tracePt t="14281" x="4313238" y="1658938"/>
          <p14:tracePt t="14289" x="4321175" y="1658938"/>
          <p14:tracePt t="14296" x="4321175" y="1666875"/>
          <p14:tracePt t="14303" x="4321175" y="1674813"/>
          <p14:tracePt t="14357" x="4321175" y="1682750"/>
          <p14:tracePt t="16984" x="4200525" y="1682750"/>
          <p14:tracePt t="16986" x="3922713" y="1666875"/>
          <p14:tracePt t="16988" x="3859213" y="1666875"/>
          <p14:tracePt t="16990" x="3794125" y="1666875"/>
          <p14:tracePt t="16996" x="3730625" y="1666875"/>
          <p14:tracePt t="17004" x="3690938" y="1666875"/>
          <p14:tracePt t="17012" x="3659188" y="1666875"/>
          <p14:tracePt t="17019" x="3635375" y="1666875"/>
          <p14:tracePt t="17034" x="3595688" y="1666875"/>
          <p14:tracePt t="17139" x="3587750" y="1666875"/>
          <p14:tracePt t="17140" x="3579813" y="1666875"/>
          <p14:tracePt t="17146" x="3571875" y="1666875"/>
          <p14:tracePt t="17154" x="3563938" y="1666875"/>
          <p14:tracePt t="17162" x="3563938" y="1674813"/>
          <p14:tracePt t="17192" x="3548063" y="1674813"/>
          <p14:tracePt t="17221" x="3540125" y="1674813"/>
          <p14:tracePt t="17229" x="3540125" y="1682750"/>
          <p14:tracePt t="17236" x="3532188" y="1682750"/>
          <p14:tracePt t="17267" x="3516313" y="1690688"/>
          <p14:tracePt t="17269" x="3508375" y="1690688"/>
          <p14:tracePt t="17281" x="3500438" y="1690688"/>
          <p14:tracePt t="17296" x="3492500" y="1698625"/>
          <p14:tracePt t="17312" x="3476625" y="1698625"/>
          <p14:tracePt t="17326" x="3459163" y="1706563"/>
          <p14:tracePt t="17342" x="3451225" y="1706563"/>
          <p14:tracePt t="17356" x="3427413" y="1706563"/>
          <p14:tracePt t="17364" x="3395663" y="1706563"/>
          <p14:tracePt t="17380" x="3332163" y="1714500"/>
          <p14:tracePt t="17386" x="3292475" y="1722438"/>
          <p14:tracePt t="17394" x="3268663" y="1722438"/>
          <p14:tracePt t="17401" x="3236913" y="1730375"/>
          <p14:tracePt t="17417" x="3157538" y="1738313"/>
          <p14:tracePt t="17431" x="3125788" y="1746250"/>
          <p14:tracePt t="17433" x="3092450" y="1754188"/>
          <p14:tracePt t="17439" x="3044825" y="1762125"/>
          <p14:tracePt t="17446" x="3036888" y="1762125"/>
          <p14:tracePt t="17454" x="3013075" y="1762125"/>
          <p14:tracePt t="17477" x="2973388" y="1770063"/>
          <p14:tracePt t="17492" x="2925763" y="1778000"/>
          <p14:tracePt t="17492" x="2894013" y="1785938"/>
          <p14:tracePt t="17506" x="2870200" y="1785938"/>
          <p14:tracePt t="17521" x="2862263" y="1785938"/>
          <p14:tracePt t="17530" x="2854325" y="1785938"/>
          <p14:tracePt t="17545" x="2854325" y="1793875"/>
          <p14:tracePt t="17551" x="2846388" y="1793875"/>
          <p14:tracePt t="17573" x="2838450" y="1793875"/>
          <p14:tracePt t="17581" x="2830513" y="1801813"/>
          <p14:tracePt t="17604" x="2822575" y="1801813"/>
          <p14:tracePt t="17626" x="2814638" y="1809750"/>
          <p14:tracePt t="17656" x="2806700" y="1809750"/>
          <p14:tracePt t="17709" x="2798763" y="1809750"/>
          <p14:tracePt t="17732" x="2790825" y="1809750"/>
          <p14:tracePt t="17754" x="2782888" y="1809750"/>
          <p14:tracePt t="17761" x="2767013" y="1817688"/>
          <p14:tracePt t="17769" x="2767013" y="1825625"/>
          <p14:tracePt t="17776" x="2759075" y="1825625"/>
          <p14:tracePt t="17784" x="2733675" y="1825625"/>
          <p14:tracePt t="17791" x="2725738" y="1825625"/>
          <p14:tracePt t="17799" x="2709863" y="1833563"/>
          <p14:tracePt t="17822" x="2686050" y="1841500"/>
          <p14:tracePt t="17822" x="2678113" y="1841500"/>
          <p14:tracePt t="17829" x="2670175" y="1849438"/>
          <p14:tracePt t="17836" x="2662238" y="1849438"/>
          <p14:tracePt t="17844" x="2654300" y="1849438"/>
          <p14:tracePt t="17851" x="2654300" y="1857375"/>
          <p14:tracePt t="17903" x="2646363" y="1857375"/>
          <p14:tracePt t="17949" x="2638425" y="1857375"/>
          <p14:tracePt t="19764" x="2717800" y="1898650"/>
          <p14:tracePt t="19765" x="2790825" y="1914525"/>
          <p14:tracePt t="19771" x="2886075" y="1938338"/>
          <p14:tracePt t="19779" x="2941638" y="1946275"/>
          <p14:tracePt t="19787" x="3021013" y="1970088"/>
          <p14:tracePt t="19794" x="3084513" y="1978025"/>
          <p14:tracePt t="19809" x="3173413" y="2001838"/>
          <p14:tracePt t="19810" x="3252788" y="2009775"/>
          <p14:tracePt t="19817" x="3340100" y="2017713"/>
          <p14:tracePt t="19824" x="3395663" y="2017713"/>
          <p14:tracePt t="19832" x="3435350" y="2017713"/>
          <p14:tracePt t="19839" x="3484563" y="2017713"/>
          <p14:tracePt t="19847" x="3500438" y="2017713"/>
          <p14:tracePt t="19854" x="3516313" y="2017713"/>
          <p14:tracePt t="19861" x="3524250" y="2017713"/>
          <p14:tracePt t="19877" x="3540125" y="2001838"/>
          <p14:tracePt t="19883" x="3556000" y="1978025"/>
          <p14:tracePt t="19892" x="3556000" y="1954213"/>
          <p14:tracePt t="19898" x="3563938" y="1906588"/>
          <p14:tracePt t="19906" x="3571875" y="1865313"/>
          <p14:tracePt t="19921" x="3579813" y="1793875"/>
          <p14:tracePt t="19928" x="3595688" y="1754188"/>
          <p14:tracePt t="19930" x="3611563" y="1682750"/>
          <p14:tracePt t="19936" x="3635375" y="1619250"/>
          <p14:tracePt t="19944" x="3659188" y="1571625"/>
          <p14:tracePt t="19951" x="3675063" y="1538288"/>
          <p14:tracePt t="19966" x="3698875" y="1490663"/>
          <p14:tracePt t="19967" x="3706813" y="1466850"/>
          <p14:tracePt t="19989" x="3722688" y="1419225"/>
          <p14:tracePt t="19990" x="3722688" y="1411288"/>
          <p14:tracePt t="19997" x="3722688" y="1395413"/>
          <p14:tracePt t="20004" x="3722688" y="1379538"/>
          <p14:tracePt t="20011" x="3722688" y="1347788"/>
          <p14:tracePt t="20019" x="3722688" y="1331913"/>
          <p14:tracePt t="20033" x="3706813" y="1316038"/>
          <p14:tracePt t="20041" x="3698875" y="1300163"/>
          <p14:tracePt t="20042" x="3675063" y="1268413"/>
          <p14:tracePt t="20048" x="3651250" y="1260475"/>
          <p14:tracePt t="20056" x="3627438" y="1236663"/>
          <p14:tracePt t="20065" x="3563938" y="1212850"/>
          <p14:tracePt t="20071" x="3492500" y="1195388"/>
          <p14:tracePt t="20086" x="3379788" y="1179513"/>
          <p14:tracePt t="20087" x="3276600" y="1163638"/>
          <p14:tracePt t="20094" x="3149600" y="1163638"/>
          <p14:tracePt t="20101" x="3076575" y="1163638"/>
          <p14:tracePt t="20109" x="2965450" y="1163638"/>
          <p14:tracePt t="20116" x="2870200" y="1187450"/>
          <p14:tracePt t="20132" x="2814638" y="1204913"/>
          <p14:tracePt t="20147" x="2733675" y="1236663"/>
          <p14:tracePt t="20154" x="2638425" y="1292225"/>
          <p14:tracePt t="20155" x="2606675" y="1323975"/>
          <p14:tracePt t="20161" x="2574925" y="1363663"/>
          <p14:tracePt t="20169" x="2551113" y="1403350"/>
          <p14:tracePt t="20177" x="2535238" y="1419225"/>
          <p14:tracePt t="20183" x="2519363" y="1466850"/>
          <p14:tracePt t="20191" x="2495550" y="1514475"/>
          <p14:tracePt t="20198" x="2479675" y="1555750"/>
          <p14:tracePt t="20206" x="2463800" y="1595438"/>
          <p14:tracePt t="20214" x="2455863" y="1643063"/>
          <p14:tracePt t="20221" x="2439988" y="1690688"/>
          <p14:tracePt t="20229" x="2439988" y="1722438"/>
          <p14:tracePt t="20251" x="2439988" y="1754188"/>
          <p14:tracePt t="20267" x="2455863" y="1833563"/>
          <p14:tracePt t="20268" x="2471738" y="1857375"/>
          <p14:tracePt t="20282" x="2519363" y="1873250"/>
          <p14:tracePt t="20289" x="2535238" y="1881188"/>
          <p14:tracePt t="20297" x="2551113" y="1890713"/>
          <p14:tracePt t="20304" x="2566988" y="1898650"/>
          <p14:tracePt t="20311" x="2590800" y="1906588"/>
          <p14:tracePt t="20319" x="2622550" y="1914525"/>
          <p14:tracePt t="20327" x="2662238" y="1922463"/>
          <p14:tracePt t="20334" x="2717800" y="1930400"/>
          <p14:tracePt t="20341" x="2782888" y="1938338"/>
          <p14:tracePt t="20349" x="2854325" y="1946275"/>
          <p14:tracePt t="20365" x="2941638" y="1962150"/>
          <p14:tracePt t="20379" x="3005138" y="1962150"/>
          <p14:tracePt t="20380" x="3036888" y="1962150"/>
          <p14:tracePt t="20386" x="3092450" y="1962150"/>
          <p14:tracePt t="20394" x="3125788" y="1962150"/>
          <p14:tracePt t="20401" x="3165475" y="1962150"/>
          <p14:tracePt t="20409" x="3197225" y="1962150"/>
          <p14:tracePt t="20416" x="3221038" y="1962150"/>
          <p14:tracePt t="20431" x="3292475" y="1962150"/>
          <p14:tracePt t="20439" x="3340100" y="1962150"/>
          <p14:tracePt t="20447" x="3387725" y="1962150"/>
          <p14:tracePt t="20454" x="3427413" y="1962150"/>
          <p14:tracePt t="20461" x="3459163" y="1962150"/>
          <p14:tracePt t="20477" x="3508375" y="1962150"/>
          <p14:tracePt t="20486" x="3603625" y="1962150"/>
          <p14:tracePt t="20491" x="3643313" y="1962150"/>
          <p14:tracePt t="20498" x="3675063" y="1962150"/>
          <p14:tracePt t="20506" x="3722688" y="1962150"/>
          <p14:tracePt t="20521" x="3746500" y="1962150"/>
          <p14:tracePt t="20537" x="3833813" y="1978025"/>
          <p14:tracePt t="20538" x="3867150" y="1985963"/>
          <p14:tracePt t="20543" x="3930650" y="2001838"/>
          <p14:tracePt t="20551" x="3970338" y="2017713"/>
          <p14:tracePt t="20559" x="4033838" y="2025650"/>
          <p14:tracePt t="20566" x="4081463" y="2041525"/>
          <p14:tracePt t="20573" x="4137025" y="2049463"/>
          <p14:tracePt t="20597" x="4200525" y="2065338"/>
          <p14:tracePt t="20598" x="4321175" y="2089150"/>
          <p14:tracePt t="20604" x="4384675" y="2105025"/>
          <p14:tracePt t="20611" x="4432300" y="2120900"/>
          <p14:tracePt t="20619" x="4479925" y="2136775"/>
          <p14:tracePt t="20627" x="4535488" y="2144713"/>
          <p14:tracePt t="20641" x="4664075" y="2176463"/>
          <p14:tracePt t="20642" x="4735513" y="2200275"/>
          <p14:tracePt t="20657" x="4854575" y="2216150"/>
          <p14:tracePt t="20664" x="4933950" y="2216150"/>
          <p14:tracePt t="20672" x="4983163" y="2216150"/>
          <p14:tracePt t="20679" x="5038725" y="2216150"/>
          <p14:tracePt t="20702" x="5102225" y="2216150"/>
          <p14:tracePt t="20710" x="5276850" y="2216150"/>
          <p14:tracePt t="20716" x="5318125" y="2216150"/>
          <p14:tracePt t="20723" x="5357813" y="2216150"/>
          <p14:tracePt t="20731" x="5381625" y="2216150"/>
          <p14:tracePt t="20754" x="5405438" y="2216150"/>
          <p14:tracePt t="20761" x="5437188" y="2200275"/>
          <p14:tracePt t="20763" x="5461000" y="2192338"/>
          <p14:tracePt t="20769" x="5484813" y="2176463"/>
          <p14:tracePt t="20776" x="5492750" y="2176463"/>
          <p14:tracePt t="20783" x="5508625" y="2168525"/>
          <p14:tracePt t="20799" x="5532438" y="2152650"/>
          <p14:tracePt t="20822" x="5588000" y="2128838"/>
          <p14:tracePt t="20823" x="5627688" y="2112963"/>
          <p14:tracePt t="20837" x="5659438" y="2089150"/>
          <p14:tracePt t="20844" x="5667375" y="2081213"/>
          <p14:tracePt t="20851" x="5692775" y="2065338"/>
          <p14:tracePt t="20866" x="5708650" y="2057400"/>
          <p14:tracePt t="20874" x="5732463" y="2025650"/>
          <p14:tracePt t="20881" x="5748338" y="2009775"/>
          <p14:tracePt t="20889" x="5764213" y="1993900"/>
          <p14:tracePt t="20898" x="5772150" y="1985963"/>
          <p14:tracePt t="20904" x="5788025" y="1970088"/>
          <p14:tracePt t="20912" x="5795963" y="1930400"/>
          <p14:tracePt t="20918" x="5803900" y="1914525"/>
          <p14:tracePt t="20927" x="5811838" y="1898650"/>
          <p14:tracePt t="20934" x="5819775" y="1873250"/>
          <p14:tracePt t="20941" x="5827713" y="1857375"/>
          <p14:tracePt t="20949" x="5835650" y="1825625"/>
          <p14:tracePt t="20956" x="5835650" y="1809750"/>
          <p14:tracePt t="20964" x="5835650" y="1785938"/>
          <p14:tracePt t="20971" x="5835650" y="1770063"/>
          <p14:tracePt t="20986" x="5835650" y="1746250"/>
          <p14:tracePt t="20987" x="5835650" y="1722438"/>
          <p14:tracePt t="20993" x="5827713" y="1698625"/>
          <p14:tracePt t="21002" x="5819775" y="1682750"/>
          <p14:tracePt t="21009" x="5811838" y="1666875"/>
          <p14:tracePt t="21017" x="5788025" y="1635125"/>
          <p14:tracePt t="21031" x="5780088" y="1619250"/>
          <p14:tracePt t="21039" x="5764213" y="1603375"/>
          <p14:tracePt t="21040" x="5732463" y="1579563"/>
          <p14:tracePt t="21047" x="5708650" y="1555750"/>
          <p14:tracePt t="21053" x="5684838" y="1538288"/>
          <p14:tracePt t="21062" x="5659438" y="1522413"/>
          <p14:tracePt t="21068" x="5611813" y="1490663"/>
          <p14:tracePt t="21084" x="5572125" y="1466850"/>
          <p14:tracePt t="21099" x="5516563" y="1443038"/>
          <p14:tracePt t="21099" x="5492750" y="1435100"/>
          <p14:tracePt t="21106" x="5445125" y="1427163"/>
          <p14:tracePt t="21114" x="5429250" y="1427163"/>
          <p14:tracePt t="21121" x="5397500" y="1427163"/>
          <p14:tracePt t="21129" x="5373688" y="1419225"/>
          <p14:tracePt t="21136" x="5349875" y="1419225"/>
          <p14:tracePt t="21151" x="5334000" y="1419225"/>
          <p14:tracePt t="21152" x="5310188" y="1419225"/>
          <p14:tracePt t="21159" x="5284788" y="1419225"/>
          <p14:tracePt t="21166" x="5268913" y="1419225"/>
          <p14:tracePt t="21174" x="5245100" y="1419225"/>
          <p14:tracePt t="21190" x="5229225" y="1427163"/>
          <p14:tracePt t="21196" x="5221288" y="1435100"/>
          <p14:tracePt t="21212" x="5189538" y="1474788"/>
          <p14:tracePt t="21218" x="5173663" y="1498600"/>
          <p14:tracePt t="21226" x="5173663" y="1522413"/>
          <p14:tracePt t="21242" x="5165725" y="1530350"/>
          <p14:tracePt t="21249" x="5157788" y="1571625"/>
          <p14:tracePt t="21256" x="5157788" y="1587500"/>
          <p14:tracePt t="21264" x="5157788" y="1603375"/>
          <p14:tracePt t="21271" x="5157788" y="1627188"/>
          <p14:tracePt t="21279" x="5157788" y="1643063"/>
          <p14:tracePt t="21286" x="5157788" y="1651000"/>
          <p14:tracePt t="21301" x="5157788" y="1666875"/>
          <p14:tracePt t="21302" x="5157788" y="1690688"/>
          <p14:tracePt t="21309" x="5173663" y="1714500"/>
          <p14:tracePt t="21316" x="5181600" y="1730375"/>
          <p14:tracePt t="21324" x="5189538" y="1738313"/>
          <p14:tracePt t="21331" x="5221288" y="1770063"/>
          <p14:tracePt t="21339" x="5237163" y="1785938"/>
          <p14:tracePt t="21354" x="5292725" y="1817688"/>
          <p14:tracePt t="21368" x="5326063" y="1833563"/>
          <p14:tracePt t="21369" x="5357813" y="1849438"/>
          <p14:tracePt t="21376" x="5405438" y="1865313"/>
          <p14:tracePt t="21384" x="5437188" y="1881188"/>
          <p14:tracePt t="21391" x="5476875" y="1890713"/>
          <p14:tracePt t="21406" x="5508625" y="1890713"/>
          <p14:tracePt t="21430" x="5556250" y="1898650"/>
          <p14:tracePt t="21431" x="5595938" y="1898650"/>
          <p14:tracePt t="21444" x="5627688" y="1890713"/>
          <p14:tracePt t="21451" x="5635625" y="1881188"/>
          <p14:tracePt t="21459" x="5635625" y="1873250"/>
          <p14:tracePt t="21481" x="5643563" y="1865313"/>
          <p14:tracePt t="21482" x="5643563" y="1857375"/>
          <p14:tracePt t="21489" x="5643563" y="1841500"/>
          <p14:tracePt t="21496" x="5635625" y="1841500"/>
          <p14:tracePt t="21503" x="5627688" y="1833563"/>
          <p14:tracePt t="21511" x="5611813" y="1817688"/>
          <p14:tracePt t="21526" x="5595938" y="1817688"/>
          <p14:tracePt t="21528" x="5572125" y="1801813"/>
          <p14:tracePt t="21534" x="5524500" y="1785938"/>
          <p14:tracePt t="21542" x="5492750" y="1785938"/>
          <p14:tracePt t="21549" x="5445125" y="1778000"/>
          <p14:tracePt t="21556" x="5381625" y="1778000"/>
          <p14:tracePt t="21564" x="5326063" y="1770063"/>
          <p14:tracePt t="21572" x="5260975" y="1762125"/>
          <p14:tracePt t="21586" x="5165725" y="1754188"/>
          <p14:tracePt t="21593" x="5086350" y="1754188"/>
          <p14:tracePt t="21596" x="4975225" y="1746250"/>
          <p14:tracePt t="21601" x="4870450" y="1746250"/>
          <p14:tracePt t="21609" x="4767263" y="1746250"/>
          <p14:tracePt t="21616" x="4703763" y="1746250"/>
          <p14:tracePt t="21624" x="4616450" y="1746250"/>
          <p14:tracePt t="21639" x="4527550" y="1746250"/>
          <p14:tracePt t="21654" x="4456113" y="1762125"/>
          <p14:tracePt t="21655" x="4384675" y="1793875"/>
          <p14:tracePt t="21661" x="4360863" y="1801813"/>
          <p14:tracePt t="21669" x="4337050" y="1809750"/>
          <p14:tracePt t="21676" x="4321175" y="1817688"/>
          <p14:tracePt t="21684" x="4305300" y="1825625"/>
          <p14:tracePt t="21699" x="4273550" y="1841500"/>
          <p14:tracePt t="21706" x="4249738" y="1841500"/>
          <p14:tracePt t="21714" x="4233863" y="1849438"/>
          <p14:tracePt t="21721" x="4217988" y="1857375"/>
          <p14:tracePt t="21729" x="4200525" y="1865313"/>
          <p14:tracePt t="21743" x="4184650" y="1865313"/>
          <p14:tracePt t="21751" x="4176713" y="1881188"/>
          <p14:tracePt t="21759" x="4168775" y="1881188"/>
          <p14:tracePt t="21766" x="4160838" y="1881188"/>
          <p14:tracePt t="21774" x="4152900" y="1890713"/>
          <p14:tracePt t="21841" x="4144963" y="1890713"/>
          <p14:tracePt t="21849" x="4137025" y="1890713"/>
          <p14:tracePt t="21932" x="4144963" y="1890713"/>
          <p14:tracePt t="21939" x="4152900" y="1890713"/>
          <p14:tracePt t="21946" x="4168775" y="1890713"/>
          <p14:tracePt t="21954" x="4192588" y="1898650"/>
          <p14:tracePt t="21962" x="4241800" y="1906588"/>
          <p14:tracePt t="21984" x="4313238" y="1922463"/>
          <p14:tracePt t="21985" x="4360863" y="1930400"/>
          <p14:tracePt t="21992" x="4408488" y="1938338"/>
          <p14:tracePt t="21999" x="4440238" y="1938338"/>
          <p14:tracePt t="22006" x="4487863" y="1946275"/>
          <p14:tracePt t="22021" x="4527550" y="1946275"/>
          <p14:tracePt t="22030" x="4576763" y="1946275"/>
          <p14:tracePt t="22043" x="4600575" y="1946275"/>
          <p14:tracePt t="22045" x="4616450" y="1946275"/>
          <p14:tracePt t="22051" x="4632325" y="1938338"/>
          <p14:tracePt t="22059" x="4640263" y="1930400"/>
          <p14:tracePt t="22066" x="4648200" y="1922463"/>
          <p14:tracePt t="22082" x="4664075" y="1906588"/>
          <p14:tracePt t="22097" x="4679950" y="1865313"/>
          <p14:tracePt t="22104" x="4687888" y="1849438"/>
          <p14:tracePt t="22112" x="4687888" y="1833563"/>
          <p14:tracePt t="22118" x="4687888" y="1825625"/>
          <p14:tracePt t="22142" x="4695825" y="1801813"/>
          <p14:tracePt t="22149" x="4695825" y="1762125"/>
          <p14:tracePt t="22150" x="4695825" y="1738313"/>
          <p14:tracePt t="22156" x="4695825" y="1714500"/>
          <p14:tracePt t="22164" x="4695825" y="1690688"/>
          <p14:tracePt t="22171" x="4695825" y="1658938"/>
          <p14:tracePt t="22194" x="4679950" y="1635125"/>
          <p14:tracePt t="22196" x="4624388" y="1530350"/>
          <p14:tracePt t="22209" x="4576763" y="1458913"/>
          <p14:tracePt t="22216" x="4551363" y="1443038"/>
          <p14:tracePt t="22224" x="4519613" y="1403350"/>
          <p14:tracePt t="22239" x="4503738" y="1387475"/>
          <p14:tracePt t="22262" x="4479925" y="1363663"/>
          <p14:tracePt t="22269" x="4464050" y="1339850"/>
          <p14:tracePt t="22270" x="4424363" y="1292225"/>
          <p14:tracePt t="22284" x="4400550" y="1276350"/>
          <p14:tracePt t="22306" x="4400550" y="1268413"/>
          <p14:tracePt t="22321" x="4392613" y="1268413"/>
          <p14:tracePt t="22336" x="4384675" y="1268413"/>
          <p14:tracePt t="22344" x="4376738" y="1268413"/>
          <p14:tracePt t="22359" x="4368800" y="1268413"/>
          <p14:tracePt t="22374" x="4352925" y="1268413"/>
          <p14:tracePt t="22375" x="4337050" y="1268413"/>
          <p14:tracePt t="22381" x="4313238" y="1268413"/>
          <p14:tracePt t="22389" x="4297363" y="1268413"/>
          <p14:tracePt t="22396" x="4289425" y="1268413"/>
          <p14:tracePt t="22412" x="4273550" y="1268413"/>
          <p14:tracePt t="22413" x="4257675" y="1268413"/>
          <p14:tracePt t="22426" x="4225925" y="1268413"/>
          <p14:tracePt t="22427" x="4210050" y="1268413"/>
          <p14:tracePt t="22434" x="4176713" y="1276350"/>
          <p14:tracePt t="22441" x="4168775" y="1284288"/>
          <p14:tracePt t="22449" x="4152900" y="1284288"/>
          <p14:tracePt t="22464" x="4121150" y="1300163"/>
          <p14:tracePt t="22479" x="4105275" y="1308100"/>
          <p14:tracePt t="22486" x="4089400" y="1323975"/>
          <p14:tracePt t="22487" x="4073525" y="1331913"/>
          <p14:tracePt t="22494" x="4057650" y="1347788"/>
          <p14:tracePt t="22501" x="4041775" y="1363663"/>
          <p14:tracePt t="22509" x="4033838" y="1371600"/>
          <p14:tracePt t="22539" x="4002088" y="1395413"/>
          <p14:tracePt t="22540" x="3994150" y="1411288"/>
          <p14:tracePt t="22540" x="3986213" y="1427163"/>
          <p14:tracePt t="22555" x="3954463" y="1466850"/>
          <p14:tracePt t="22562" x="3946525" y="1482725"/>
          <p14:tracePt t="22569" x="3946525" y="1498600"/>
          <p14:tracePt t="22576" x="3938588" y="1514475"/>
          <p14:tracePt t="22584" x="3922713" y="1547813"/>
          <p14:tracePt t="22592" x="3922713" y="1563688"/>
          <p14:tracePt t="22598" x="3922713" y="1579563"/>
          <p14:tracePt t="22606" x="3922713" y="1595438"/>
          <p14:tracePt t="22614" x="3922713" y="1619250"/>
          <p14:tracePt t="22622" x="3922713" y="1627188"/>
          <p14:tracePt t="22630" x="3922713" y="1643063"/>
          <p14:tracePt t="22636" x="3922713" y="1658938"/>
          <p14:tracePt t="22652" x="3930650" y="1682750"/>
          <p14:tracePt t="22652" x="3930650" y="1698625"/>
          <p14:tracePt t="22659" x="3946525" y="1714500"/>
          <p14:tracePt t="22667" x="3954463" y="1730375"/>
          <p14:tracePt t="22674" x="3962400" y="1746250"/>
          <p14:tracePt t="22681" x="3978275" y="1762125"/>
          <p14:tracePt t="22689" x="3994150" y="1778000"/>
          <p14:tracePt t="22705" x="4033838" y="1809750"/>
          <p14:tracePt t="22712" x="4065588" y="1825625"/>
          <p14:tracePt t="22719" x="4081463" y="1833563"/>
          <p14:tracePt t="22726" x="4097338" y="1849438"/>
          <p14:tracePt t="22742" x="4121150" y="1865313"/>
          <p14:tracePt t="22749" x="4152900" y="1881188"/>
          <p14:tracePt t="22763" x="4200525" y="1898650"/>
          <p14:tracePt t="22765" x="4225925" y="1906588"/>
          <p14:tracePt t="22771" x="4249738" y="1914525"/>
          <p14:tracePt t="22779" x="4265613" y="1922463"/>
          <p14:tracePt t="22786" x="4281488" y="1922463"/>
          <p14:tracePt t="22794" x="4305300" y="1922463"/>
          <p14:tracePt t="22801" x="4329113" y="1922463"/>
          <p14:tracePt t="22817" x="4368800" y="1922463"/>
          <p14:tracePt t="22824" x="4392613" y="1922463"/>
          <p14:tracePt t="22831" x="4408488" y="1922463"/>
          <p14:tracePt t="22839" x="4424363" y="1922463"/>
          <p14:tracePt t="22846" x="4432300" y="1922463"/>
          <p14:tracePt t="22862" x="4440238" y="1922463"/>
          <p14:tracePt t="24460" x="4448175" y="1922463"/>
          <p14:tracePt t="24482" x="4616450" y="1922463"/>
          <p14:tracePt t="24483" x="4743450" y="1922463"/>
          <p14:tracePt t="24489" x="4894263" y="1922463"/>
          <p14:tracePt t="24497" x="5014913" y="1922463"/>
          <p14:tracePt t="24503" x="5126038" y="1922463"/>
          <p14:tracePt t="24519" x="5237163" y="1906588"/>
          <p14:tracePt t="24527" x="5365750" y="1898650"/>
          <p14:tracePt t="24527" x="5484813" y="1890713"/>
          <p14:tracePt t="24535" x="5580063" y="1873250"/>
          <p14:tracePt t="24541" x="5643563" y="1865313"/>
          <p14:tracePt t="24549" x="5700713" y="1857375"/>
          <p14:tracePt t="24557" x="5716588" y="1849438"/>
          <p14:tracePt t="24691" x="5708650" y="1849438"/>
          <p14:tracePt t="24707" x="5684838" y="1849438"/>
          <p14:tracePt t="24708" x="5643563" y="1857375"/>
          <p14:tracePt t="24714" x="5619750" y="1865313"/>
          <p14:tracePt t="24721" x="5580063" y="1873250"/>
          <p14:tracePt t="24729" x="5548313" y="1873250"/>
          <p14:tracePt t="24760" x="5429250" y="1881188"/>
          <p14:tracePt t="24761" x="5365750" y="1881188"/>
          <p14:tracePt t="24761" x="5292725" y="1881188"/>
          <p14:tracePt t="24774" x="5102225" y="1881188"/>
          <p14:tracePt t="24782" x="5054600" y="1881188"/>
          <p14:tracePt t="24789" x="5006975" y="1881188"/>
          <p14:tracePt t="24804" x="4926013" y="1881188"/>
          <p14:tracePt t="24811" x="4894263" y="1881188"/>
          <p14:tracePt t="24819" x="4886325" y="1881188"/>
          <p14:tracePt t="24962" x="4943475" y="1881188"/>
          <p14:tracePt t="24963" x="4967288" y="1881188"/>
          <p14:tracePt t="24984" x="5118100" y="1881188"/>
          <p14:tracePt t="24991" x="5197475" y="1881188"/>
          <p14:tracePt t="24999" x="5253038" y="1890713"/>
          <p14:tracePt t="25007" x="5318125" y="1890713"/>
          <p14:tracePt t="25014" x="5365750" y="1890713"/>
          <p14:tracePt t="25037" x="5445125" y="1890713"/>
          <p14:tracePt t="25038" x="5468938" y="1890713"/>
          <p14:tracePt t="25044" x="5476875" y="1890713"/>
          <p14:tracePt t="25052" x="5484813" y="1890713"/>
          <p14:tracePt t="25412" x="5476875" y="1890713"/>
          <p14:tracePt t="25427" x="5373688" y="1890713"/>
          <p14:tracePt t="25434" x="5300663" y="1890713"/>
          <p14:tracePt t="25442" x="5213350" y="1890713"/>
          <p14:tracePt t="25449" x="5110163" y="1890713"/>
          <p14:tracePt t="25471" x="4991100" y="1890713"/>
          <p14:tracePt t="25479" x="4743450" y="1881188"/>
          <p14:tracePt t="25480" x="4640263" y="1865313"/>
          <p14:tracePt t="25486" x="4543425" y="1865313"/>
          <p14:tracePt t="25494" x="4487863" y="1857375"/>
          <p14:tracePt t="25503" x="4416425" y="1857375"/>
          <p14:tracePt t="25524" x="4352925" y="1849438"/>
          <p14:tracePt t="25531" x="4249738" y="1849438"/>
          <p14:tracePt t="25539" x="4192588" y="1849438"/>
          <p14:tracePt t="25546" x="4176713" y="1849438"/>
          <p14:tracePt t="25554" x="4168775" y="1849438"/>
          <p14:tracePt t="25561" x="4152900" y="1849438"/>
          <p14:tracePt t="25569" x="4137025" y="1841500"/>
          <p14:tracePt t="25592" x="4065588" y="1833563"/>
          <p14:tracePt t="25593" x="4025900" y="1825625"/>
          <p14:tracePt t="25599" x="3946525" y="1817688"/>
          <p14:tracePt t="25606" x="3906838" y="1809750"/>
          <p14:tracePt t="25614" x="3851275" y="1801813"/>
          <p14:tracePt t="25622" x="3770313" y="1793875"/>
          <p14:tracePt t="25644" x="3659188" y="1785938"/>
          <p14:tracePt t="25645" x="3587750" y="1778000"/>
          <p14:tracePt t="25651" x="3508375" y="1778000"/>
          <p14:tracePt t="25660" x="3459163" y="1778000"/>
          <p14:tracePt t="25666" x="3395663" y="1770063"/>
          <p14:tracePt t="25674" x="3355975" y="1762125"/>
          <p14:tracePt t="25681" x="3308350" y="1754188"/>
          <p14:tracePt t="25689" x="3252788" y="1754188"/>
          <p14:tracePt t="25704" x="3149600" y="1738313"/>
          <p14:tracePt t="25711" x="3100388" y="1730375"/>
          <p14:tracePt t="25719" x="3076575" y="1730375"/>
          <p14:tracePt t="25726" x="3052763" y="1730375"/>
          <p14:tracePt t="25734" x="3028950" y="1730375"/>
          <p14:tracePt t="25741" x="3005138" y="1730375"/>
          <p14:tracePt t="25757" x="2973388" y="1730375"/>
          <p14:tracePt t="25764" x="2965450" y="1730375"/>
          <p14:tracePt t="25772" x="2957513" y="1730375"/>
          <p14:tracePt t="25779" x="2949575" y="1730375"/>
          <p14:tracePt t="25786" x="2941638" y="1730375"/>
          <p14:tracePt t="25801" x="2925763" y="1730375"/>
          <p14:tracePt t="25817" x="2909888" y="1730375"/>
          <p14:tracePt t="25818" x="2894013" y="1730375"/>
          <p14:tracePt t="25823" x="2886075" y="1730375"/>
          <p14:tracePt t="25831" x="2878138" y="1730375"/>
          <p14:tracePt t="25839" x="2854325" y="1730375"/>
          <p14:tracePt t="25846" x="2846388" y="1746250"/>
          <p14:tracePt t="25869" x="2838450" y="1746250"/>
          <p14:tracePt t="25870" x="2830513" y="1746250"/>
          <p14:tracePt t="25876" x="2830513" y="1754188"/>
          <p14:tracePt t="25951" x="2830513" y="1762125"/>
          <p14:tracePt t="25981" x="2878138" y="1793875"/>
          <p14:tracePt t="25982" x="2909888" y="1793875"/>
          <p14:tracePt t="25989" x="2949575" y="1809750"/>
          <p14:tracePt t="25996" x="2973388" y="1817688"/>
          <p14:tracePt t="26004" x="3013075" y="1825625"/>
          <p14:tracePt t="26011" x="3052763" y="1833563"/>
          <p14:tracePt t="26027" x="3092450" y="1841500"/>
          <p14:tracePt t="26034" x="3197225" y="1841500"/>
          <p14:tracePt t="26042" x="3236913" y="1849438"/>
          <p14:tracePt t="26049" x="3260725" y="1849438"/>
          <p14:tracePt t="26056" x="3292475" y="1849438"/>
          <p14:tracePt t="26072" x="3324225" y="1849438"/>
          <p14:tracePt t="26094" x="3340100" y="1849438"/>
          <p14:tracePt t="27166" x="3348038" y="1849438"/>
          <p14:tracePt t="27257" x="3355975" y="1849438"/>
          <p14:tracePt t="27264" x="3363913" y="1841500"/>
          <p14:tracePt t="27272" x="3379788" y="1833563"/>
          <p14:tracePt t="27279" x="3387725" y="1833563"/>
          <p14:tracePt t="27294" x="3427413" y="1825625"/>
          <p14:tracePt t="27301" x="3451225" y="1817688"/>
          <p14:tracePt t="27316" x="3516313" y="1809750"/>
          <p14:tracePt t="27324" x="3571875" y="1809750"/>
          <p14:tracePt t="27331" x="3627438" y="1801813"/>
          <p14:tracePt t="27346" x="3690938" y="1793875"/>
          <p14:tracePt t="27372" x="3843338" y="1793875"/>
          <p14:tracePt t="27374" x="3986213" y="1793875"/>
          <p14:tracePt t="27384" x="4200525" y="1793875"/>
          <p14:tracePt t="27392" x="4281488" y="1793875"/>
          <p14:tracePt t="27414" x="4344988" y="1793875"/>
          <p14:tracePt t="27414" x="4432300" y="1793875"/>
          <p14:tracePt t="27422" x="4656138" y="1793875"/>
          <p14:tracePt t="27429" x="4727575" y="1793875"/>
          <p14:tracePt t="27436" x="4822825" y="1793875"/>
          <p14:tracePt t="27444" x="4918075" y="1793875"/>
          <p14:tracePt t="27459" x="4983163" y="1793875"/>
          <p14:tracePt t="27460" x="5054600" y="1793875"/>
          <p14:tracePt t="27474" x="5133975" y="1793875"/>
          <p14:tracePt t="27481" x="5221288" y="1793875"/>
          <p14:tracePt t="27488" x="5253038" y="1793875"/>
          <p14:tracePt t="27496" x="5284788" y="1793875"/>
          <p14:tracePt t="27511" x="5318125" y="1793875"/>
          <p14:tracePt t="27534" x="5349875" y="1793875"/>
          <p14:tracePt t="27536" x="5357813" y="1793875"/>
          <p14:tracePt t="27541" x="5373688" y="1793875"/>
          <p14:tracePt t="27549" x="5381625" y="1793875"/>
          <p14:tracePt t="27556" x="5389563" y="1793875"/>
          <p14:tracePt t="27579" x="5421313" y="1793875"/>
          <p14:tracePt t="27581" x="5445125" y="1793875"/>
          <p14:tracePt t="27588" x="5492750" y="1793875"/>
          <p14:tracePt t="27596" x="5516563" y="1793875"/>
          <p14:tracePt t="27601" x="5564188" y="1793875"/>
          <p14:tracePt t="27609" x="5611813" y="1793875"/>
          <p14:tracePt t="27616" x="5659438" y="1793875"/>
          <p14:tracePt t="27625" x="5740400" y="1793875"/>
          <p14:tracePt t="27631" x="5819775" y="1793875"/>
          <p14:tracePt t="27646" x="5970588" y="1793875"/>
          <p14:tracePt t="27654" x="6043613" y="1793875"/>
          <p14:tracePt t="27661" x="6099175" y="1793875"/>
          <p14:tracePt t="27669" x="6146800" y="1785938"/>
          <p14:tracePt t="27676" x="6186488" y="1785938"/>
          <p14:tracePt t="27692" x="6218238" y="1785938"/>
          <p14:tracePt t="27699" x="6249988" y="1785938"/>
          <p14:tracePt t="28157" x="6281738" y="1801813"/>
          <p14:tracePt t="28164" x="6361113" y="1833563"/>
          <p14:tracePt t="28171" x="6418263" y="1865313"/>
          <p14:tracePt t="28187" x="6561138" y="1914525"/>
          <p14:tracePt t="28202" x="6680200" y="1930400"/>
          <p14:tracePt t="28208" x="6735763" y="1938338"/>
          <p14:tracePt t="28216" x="6759575" y="1938338"/>
          <p14:tracePt t="28224" x="6777038" y="1938338"/>
          <p14:tracePt t="33154" x="6769100" y="1954213"/>
          <p14:tracePt t="33156" x="6719888" y="1985963"/>
          <p14:tracePt t="33159" x="6704013" y="2001838"/>
          <p14:tracePt t="34345" x="6696075" y="2001838"/>
          <p14:tracePt t="34353" x="6680200" y="2009775"/>
          <p14:tracePt t="34359" x="6672263" y="2009775"/>
          <p14:tracePt t="34366" x="6664325" y="2017713"/>
          <p14:tracePt t="34374" x="6640513" y="2025650"/>
          <p14:tracePt t="34382" x="6632575" y="2025650"/>
          <p14:tracePt t="34389" x="6616700" y="2033588"/>
          <p14:tracePt t="34404" x="6608763" y="2033588"/>
          <p14:tracePt t="34413" x="6577013" y="2041525"/>
          <p14:tracePt t="34419" x="6569075" y="2041525"/>
          <p14:tracePt t="34427" x="6569075" y="2049463"/>
          <p14:tracePt t="35431" x="6561138" y="2049463"/>
          <p14:tracePt t="35439" x="6537325" y="2049463"/>
          <p14:tracePt t="35447" x="6513513" y="2049463"/>
          <p14:tracePt t="35454" x="6473825" y="2057400"/>
          <p14:tracePt t="35462" x="6418263" y="2073275"/>
          <p14:tracePt t="35469" x="6376988" y="2081213"/>
          <p14:tracePt t="35477" x="6329363" y="2097088"/>
          <p14:tracePt t="35485" x="6289675" y="2112963"/>
          <p14:tracePt t="35492" x="6242050" y="2136775"/>
          <p14:tracePt t="35507" x="6210300" y="2152650"/>
          <p14:tracePt t="35515" x="6170613" y="2160588"/>
          <p14:tracePt t="35516" x="6146800" y="2176463"/>
          <p14:tracePt t="35530" x="6122988" y="2184400"/>
          <p14:tracePt t="35531" x="6107113" y="2192338"/>
          <p14:tracePt t="35537" x="6091238" y="2192338"/>
          <p14:tracePt t="35544" x="6075363" y="2200275"/>
          <p14:tracePt t="35567" x="6059488" y="2208213"/>
          <p14:tracePt t="35574" x="6043613" y="2208213"/>
          <p14:tracePt t="35575" x="5986463" y="2241550"/>
          <p14:tracePt t="35582" x="5970588" y="2249488"/>
          <p14:tracePt t="35589" x="5946775" y="2257425"/>
          <p14:tracePt t="35596" x="5915025" y="2273300"/>
          <p14:tracePt t="35604" x="5875338" y="2289175"/>
          <p14:tracePt t="35612" x="5827713" y="2305050"/>
          <p14:tracePt t="35627" x="5803900" y="2312988"/>
          <p14:tracePt t="35629" x="5764213" y="2328863"/>
          <p14:tracePt t="35634" x="5732463" y="2336800"/>
          <p14:tracePt t="35642" x="5708650" y="2344738"/>
          <p14:tracePt t="35651" x="5676900" y="2352675"/>
          <p14:tracePt t="35665" x="5627688" y="2360613"/>
          <p14:tracePt t="35679" x="5611813" y="2368550"/>
          <p14:tracePt t="35694" x="5595938" y="2368550"/>
          <p14:tracePt t="35695" x="5564188" y="2376488"/>
          <p14:tracePt t="35702" x="5548313" y="2376488"/>
          <p14:tracePt t="35709" x="5532438" y="2376488"/>
          <p14:tracePt t="35717" x="5516563" y="2384425"/>
          <p14:tracePt t="35724" x="5508625" y="2384425"/>
          <p14:tracePt t="35732" x="5484813" y="2392363"/>
          <p14:tracePt t="35747" x="5437188" y="2400300"/>
          <p14:tracePt t="35754" x="5405438" y="2400300"/>
          <p14:tracePt t="35762" x="5373688" y="2408238"/>
          <p14:tracePt t="35769" x="5349875" y="2416175"/>
          <p14:tracePt t="35777" x="5326063" y="2424113"/>
          <p14:tracePt t="35784" x="5292725" y="2424113"/>
          <p14:tracePt t="35800" x="5221288" y="2439988"/>
          <p14:tracePt t="35807" x="5181600" y="2439988"/>
          <p14:tracePt t="35815" x="5149850" y="2447925"/>
          <p14:tracePt t="35822" x="5118100" y="2447925"/>
          <p14:tracePt t="35830" x="5094288" y="2455863"/>
          <p14:tracePt t="35837" x="5070475" y="2463800"/>
          <p14:tracePt t="35852" x="5038725" y="2463800"/>
          <p14:tracePt t="35867" x="5022850" y="2463800"/>
          <p14:tracePt t="35874" x="5014913" y="2463800"/>
          <p14:tracePt t="35881" x="5006975" y="2463800"/>
          <p14:tracePt t="35897" x="4999038" y="2463800"/>
          <p14:tracePt t="35915" x="4991100" y="2463800"/>
          <p14:tracePt t="35919" x="4983163" y="2471738"/>
          <p14:tracePt t="35926" x="4975225" y="2471738"/>
          <p14:tracePt t="35942" x="4959350" y="2479675"/>
          <p14:tracePt t="35972" x="4933950" y="2479675"/>
          <p14:tracePt t="35974" x="4894263" y="2487613"/>
          <p14:tracePt t="35987" x="4862513" y="2503488"/>
          <p14:tracePt t="35994" x="4846638" y="2503488"/>
          <p14:tracePt t="36017" x="4830763" y="2503488"/>
          <p14:tracePt t="36024" x="4799013" y="2519363"/>
          <p14:tracePt t="36025" x="4783138" y="2527300"/>
          <p14:tracePt t="36031" x="4775200" y="2527300"/>
          <p14:tracePt t="36039" x="4759325" y="2527300"/>
          <p14:tracePt t="36047" x="4751388" y="2535238"/>
          <p14:tracePt t="36069" x="4735513" y="2543175"/>
          <p14:tracePt t="36070" x="4695825" y="2551113"/>
          <p14:tracePt t="36085" x="4679950" y="2566988"/>
          <p14:tracePt t="36092" x="4656138" y="2566988"/>
          <p14:tracePt t="36100" x="4648200" y="2576513"/>
          <p14:tracePt t="36107" x="4632325" y="2584450"/>
          <p14:tracePt t="36114" x="4616450" y="2584450"/>
          <p14:tracePt t="36122" x="4584700" y="2600325"/>
          <p14:tracePt t="36130" x="4576763" y="2608263"/>
          <p14:tracePt t="36137" x="4567238" y="2608263"/>
          <p14:tracePt t="36144" x="4543425" y="2616200"/>
          <p14:tracePt t="36151" x="4527550" y="2624138"/>
          <p14:tracePt t="36159" x="4503738" y="2632075"/>
          <p14:tracePt t="36167" x="4495800" y="2640013"/>
          <p14:tracePt t="36181" x="4471988" y="2647950"/>
          <p14:tracePt t="36183" x="4464050" y="2655888"/>
          <p14:tracePt t="36189" x="4448175" y="2663825"/>
          <p14:tracePt t="36197" x="4432300" y="2671763"/>
          <p14:tracePt t="36204" x="4416425" y="2679700"/>
          <p14:tracePt t="36219" x="4400550" y="2679700"/>
          <p14:tracePt t="36221" x="4376738" y="2703513"/>
          <p14:tracePt t="36228" x="4368800" y="2703513"/>
          <p14:tracePt t="36235" x="4360863" y="2703513"/>
          <p14:tracePt t="36250" x="4352925" y="2703513"/>
          <p14:tracePt t="36257" x="4344988" y="2711450"/>
          <p14:tracePt t="36272" x="4337050" y="2711450"/>
          <p14:tracePt t="36279" x="4329113" y="2711450"/>
          <p14:tracePt t="36287" x="4321175" y="2719388"/>
          <p14:tracePt t="36302" x="4305300" y="2719388"/>
          <p14:tracePt t="36309" x="4273550" y="2719388"/>
          <p14:tracePt t="36317" x="4257675" y="2727325"/>
          <p14:tracePt t="36324" x="4241800" y="2727325"/>
          <p14:tracePt t="36339" x="4217988" y="2735263"/>
          <p14:tracePt t="36348" x="4192588" y="2735263"/>
          <p14:tracePt t="36362" x="4144963" y="2751138"/>
          <p14:tracePt t="36363" x="4129088" y="2751138"/>
          <p14:tracePt t="36369" x="4105275" y="2759075"/>
          <p14:tracePt t="36377" x="4089400" y="2759075"/>
          <p14:tracePt t="36384" x="4073525" y="2759075"/>
          <p14:tracePt t="36392" x="4065588" y="2767013"/>
          <p14:tracePt t="36407" x="4049713" y="2767013"/>
          <p14:tracePt t="36408" x="4041775" y="2767013"/>
          <p14:tracePt t="36414" x="4025900" y="2767013"/>
          <p14:tracePt t="36422" x="4017963" y="2767013"/>
          <p14:tracePt t="36430" x="4002088" y="2774950"/>
          <p14:tracePt t="36437" x="3986213" y="2774950"/>
          <p14:tracePt t="36451" x="3978275" y="2774950"/>
          <p14:tracePt t="36460" x="3962400" y="2774950"/>
          <p14:tracePt t="36462" x="3946525" y="2774950"/>
          <p14:tracePt t="36467" x="3938588" y="2774950"/>
          <p14:tracePt t="36474" x="3930650" y="2774950"/>
          <p14:tracePt t="36482" x="3914775" y="2774950"/>
          <p14:tracePt t="36497" x="3898900" y="2774950"/>
          <p14:tracePt t="36527" x="3883025" y="2774950"/>
          <p14:tracePt t="36528" x="3875088" y="2774950"/>
          <p14:tracePt t="36534" x="3867150" y="2774950"/>
          <p14:tracePt t="36549" x="3859213" y="2774950"/>
          <p14:tracePt t="36580" x="3825875" y="2782888"/>
          <p14:tracePt t="36587" x="3810000" y="2782888"/>
          <p14:tracePt t="36594" x="3802063" y="2782888"/>
          <p14:tracePt t="36602" x="3794125" y="2782888"/>
          <p14:tracePt t="36617" x="3778250" y="2782888"/>
          <p14:tracePt t="36618" x="3762375" y="2790825"/>
          <p14:tracePt t="36624" x="3754438" y="2790825"/>
          <p14:tracePt t="36639" x="3746500" y="2790825"/>
          <p14:tracePt t="36670" x="3738563" y="2790825"/>
          <p14:tracePt t="36707" x="3730625" y="2790825"/>
          <p14:tracePt t="36729" x="3722688" y="2790825"/>
          <p14:tracePt t="36744" x="3714750" y="2790825"/>
          <p14:tracePt t="36774" x="3706813" y="2790825"/>
          <p14:tracePt t="36805" x="3698875" y="2790825"/>
          <p14:tracePt t="36842" x="3690938" y="2790825"/>
          <p14:tracePt t="36916" x="3683000" y="2790825"/>
          <p14:tracePt t="36984" x="3675063" y="2790825"/>
          <p14:tracePt t="37036" x="3667125" y="2790825"/>
          <p14:tracePt t="37104" x="3659188" y="2790825"/>
          <p14:tracePt t="37179" x="3651250" y="2790825"/>
          <p14:tracePt t="37239" x="3643313" y="2790825"/>
          <p14:tracePt t="37255" x="3635375" y="2790825"/>
          <p14:tracePt t="37261" x="3635375" y="2798763"/>
          <p14:tracePt t="37277" x="3627438" y="2798763"/>
          <p14:tracePt t="37291" x="3619500" y="2798763"/>
          <p14:tracePt t="37300" x="3619500" y="2806700"/>
          <p14:tracePt t="37307" x="3611563" y="2806700"/>
          <p14:tracePt t="37330" x="3603625" y="2814638"/>
          <p14:tracePt t="37336" x="3595688" y="2814638"/>
          <p14:tracePt t="37344" x="3587750" y="2814638"/>
          <p14:tracePt t="37352" x="3579813" y="2814638"/>
          <p14:tracePt t="37359" x="3563938" y="2814638"/>
          <p14:tracePt t="37367" x="3556000" y="2814638"/>
          <p14:tracePt t="37374" x="3540125" y="2814638"/>
          <p14:tracePt t="37382" x="3532188" y="2814638"/>
          <p14:tracePt t="37389" x="3508375" y="2814638"/>
          <p14:tracePt t="37397" x="3500438" y="2814638"/>
          <p14:tracePt t="37412" x="3476625" y="2822575"/>
          <p14:tracePt t="37419" x="3459163" y="2822575"/>
          <p14:tracePt t="37427" x="3435350" y="2822575"/>
          <p14:tracePt t="37434" x="3419475" y="2822575"/>
          <p14:tracePt t="37443" x="3403600" y="2830513"/>
          <p14:tracePt t="37450" x="3395663" y="2830513"/>
          <p14:tracePt t="37464" x="3379788" y="2830513"/>
          <p14:tracePt t="37472" x="3363913" y="2830513"/>
          <p14:tracePt t="37474" x="3340100" y="2830513"/>
          <p14:tracePt t="37481" x="3316288" y="2830513"/>
          <p14:tracePt t="37487" x="3300413" y="2830513"/>
          <p14:tracePt t="37494" x="3292475" y="2830513"/>
          <p14:tracePt t="37501" x="3260725" y="2830513"/>
          <p14:tracePt t="37517" x="3228975" y="2830513"/>
          <p14:tracePt t="37524" x="3205163" y="2830513"/>
          <p14:tracePt t="37532" x="3181350" y="2830513"/>
          <p14:tracePt t="37539" x="3157538" y="2830513"/>
          <p14:tracePt t="37546" x="3141663" y="2830513"/>
          <p14:tracePt t="37562" x="3092450" y="2830513"/>
          <p14:tracePt t="37569" x="3068638" y="2830513"/>
          <p14:tracePt t="37577" x="3044825" y="2830513"/>
          <p14:tracePt t="37584" x="3036888" y="2830513"/>
          <p14:tracePt t="37592" x="3005138" y="2830513"/>
          <p14:tracePt t="37607" x="2957513" y="2830513"/>
          <p14:tracePt t="37622" x="2941638" y="2830513"/>
          <p14:tracePt t="37637" x="2909888" y="2830513"/>
          <p14:tracePt t="37638" x="2886075" y="2830513"/>
          <p14:tracePt t="37644" x="2870200" y="2838450"/>
          <p14:tracePt t="37651" x="2862263" y="2838450"/>
          <p14:tracePt t="37659" x="2854325" y="2838450"/>
          <p14:tracePt t="37816" x="2862263" y="2838450"/>
          <p14:tracePt t="37824" x="2870200" y="2838450"/>
          <p14:tracePt t="37833" x="2894013" y="2838450"/>
          <p14:tracePt t="37846" x="2909888" y="2838450"/>
          <p14:tracePt t="37848" x="2933700" y="2838450"/>
          <p14:tracePt t="37854" x="2957513" y="2838450"/>
          <p14:tracePt t="37862" x="2989263" y="2838450"/>
          <p14:tracePt t="37869" x="3005138" y="2838450"/>
          <p14:tracePt t="37884" x="3068638" y="2846388"/>
          <p14:tracePt t="37892" x="3117850" y="2846388"/>
          <p14:tracePt t="37915" x="3205163" y="2854325"/>
          <p14:tracePt t="37922" x="3236913" y="2854325"/>
          <p14:tracePt t="37930" x="3260725" y="2854325"/>
          <p14:tracePt t="37937" x="3292475" y="2862263"/>
          <p14:tracePt t="37944" x="3316288" y="2862263"/>
          <p14:tracePt t="37951" x="3355975" y="2878138"/>
          <p14:tracePt t="37967" x="3435350" y="2894013"/>
          <p14:tracePt t="37976" x="3476625" y="2901950"/>
          <p14:tracePt t="37982" x="3508375" y="2901950"/>
          <p14:tracePt t="37989" x="3563938" y="2919413"/>
          <p14:tracePt t="37996" x="3611563" y="2927350"/>
          <p14:tracePt t="38004" x="3651250" y="2927350"/>
          <p14:tracePt t="38012" x="3690938" y="2935288"/>
          <p14:tracePt t="38019" x="3730625" y="2935288"/>
          <p14:tracePt t="38027" x="3762375" y="2935288"/>
          <p14:tracePt t="38034" x="3786188" y="2943225"/>
          <p14:tracePt t="38042" x="3817938" y="2943225"/>
          <p14:tracePt t="38050" x="3851275" y="2951163"/>
          <p14:tracePt t="38057" x="3883025" y="2959100"/>
          <p14:tracePt t="38072" x="3906838" y="2967038"/>
          <p14:tracePt t="38072" x="3946525" y="2967038"/>
          <p14:tracePt t="38080" x="3970338" y="2967038"/>
          <p14:tracePt t="38086" x="3994150" y="2967038"/>
          <p14:tracePt t="38094" x="4017963" y="2974975"/>
          <p14:tracePt t="38102" x="4049713" y="2974975"/>
          <p14:tracePt t="38109" x="4081463" y="2982913"/>
          <p14:tracePt t="38133" x="4160838" y="2990850"/>
          <p14:tracePt t="38133" x="4200525" y="2990850"/>
          <p14:tracePt t="38139" x="4257675" y="2998788"/>
          <p14:tracePt t="38146" x="4289425" y="2998788"/>
          <p14:tracePt t="38163" x="4337050" y="3006725"/>
          <p14:tracePt t="38177" x="4432300" y="3014663"/>
          <p14:tracePt t="38178" x="4479925" y="3014663"/>
          <p14:tracePt t="38192" x="4567238" y="3022600"/>
          <p14:tracePt t="38199" x="4632325" y="3030538"/>
          <p14:tracePt t="38207" x="4664075" y="3030538"/>
          <p14:tracePt t="38214" x="4695825" y="3030538"/>
          <p14:tracePt t="38229" x="4727575" y="3030538"/>
          <p14:tracePt t="38230" x="4767263" y="3038475"/>
          <p14:tracePt t="38243" x="4799013" y="3046413"/>
          <p14:tracePt t="38244" x="4814888" y="3046413"/>
          <p14:tracePt t="38252" x="4846638" y="3046413"/>
          <p14:tracePt t="38259" x="4862513" y="3046413"/>
          <p14:tracePt t="38267" x="4886325" y="3046413"/>
          <p14:tracePt t="38282" x="4902200" y="3046413"/>
          <p14:tracePt t="38288" x="4926013" y="3046413"/>
          <p14:tracePt t="38289" x="4951413" y="3054350"/>
          <p14:tracePt t="38296" x="4983163" y="3054350"/>
          <p14:tracePt t="38304" x="4999038" y="3054350"/>
          <p14:tracePt t="38312" x="5030788" y="3054350"/>
          <p14:tracePt t="38319" x="5070475" y="3054350"/>
          <p14:tracePt t="38327" x="5118100" y="3054350"/>
          <p14:tracePt t="38334" x="5165725" y="3054350"/>
          <p14:tracePt t="38342" x="5213350" y="3054350"/>
          <p14:tracePt t="38350" x="5253038" y="3054350"/>
          <p14:tracePt t="38357" x="5318125" y="3054350"/>
          <p14:tracePt t="38365" x="5373688" y="3054350"/>
          <p14:tracePt t="38372" x="5429250" y="3054350"/>
          <p14:tracePt t="38379" x="5476875" y="3054350"/>
          <p14:tracePt t="38387" x="5532438" y="3054350"/>
          <p14:tracePt t="38402" x="5564188" y="3054350"/>
          <p14:tracePt t="38402" x="5611813" y="3054350"/>
          <p14:tracePt t="38409" x="5659438" y="3054350"/>
          <p14:tracePt t="38424" x="5684838" y="3054350"/>
          <p14:tracePt t="38426" x="5716588" y="3054350"/>
          <p14:tracePt t="38440" x="5772150" y="3054350"/>
          <p14:tracePt t="38446" x="5795963" y="3054350"/>
          <p14:tracePt t="38469" x="5827713" y="3054350"/>
          <p14:tracePt t="38471" x="5835650" y="3054350"/>
          <p14:tracePt t="38477" x="5851525" y="3054350"/>
          <p14:tracePt t="38484" x="5859463" y="3054350"/>
          <p14:tracePt t="38492" x="5875338" y="3054350"/>
          <p14:tracePt t="38506" x="5891213" y="3054350"/>
          <p14:tracePt t="38521" x="5899150" y="3054350"/>
          <p14:tracePt t="38522" x="5907088" y="3046413"/>
          <p14:tracePt t="38529" x="5915025" y="3046413"/>
          <p14:tracePt t="38538" x="5922963" y="3046413"/>
          <p14:tracePt t="38544" x="5954713" y="3038475"/>
          <p14:tracePt t="38552" x="5986463" y="3038475"/>
          <p14:tracePt t="38567" x="6002338" y="3030538"/>
          <p14:tracePt t="38575" x="6026150" y="3022600"/>
          <p14:tracePt t="38583" x="6051550" y="3022600"/>
          <p14:tracePt t="38583" x="6075363" y="3014663"/>
          <p14:tracePt t="38589" x="6083300" y="3014663"/>
          <p14:tracePt t="38596" x="6115050" y="3014663"/>
          <p14:tracePt t="38613" x="6154738" y="3006725"/>
          <p14:tracePt t="38627" x="6178550" y="3006725"/>
          <p14:tracePt t="38628" x="6194425" y="2998788"/>
          <p14:tracePt t="38634" x="6218238" y="2998788"/>
          <p14:tracePt t="38642" x="6234113" y="2990850"/>
          <p14:tracePt t="38650" x="6242050" y="2990850"/>
          <p14:tracePt t="38657" x="6249988" y="2990850"/>
          <p14:tracePt t="38664" x="6257925" y="2990850"/>
          <p14:tracePt t="40561" x="6234113" y="2990850"/>
          <p14:tracePt t="40569" x="6186488" y="2982913"/>
          <p14:tracePt t="40570" x="6162675" y="2982913"/>
          <p14:tracePt t="40577" x="6138863" y="2982913"/>
          <p14:tracePt t="40584" x="6115050" y="2982913"/>
          <p14:tracePt t="40592" x="6091238" y="2982913"/>
          <p14:tracePt t="40599" x="6067425" y="2982913"/>
          <p14:tracePt t="40607" x="6043613" y="2982913"/>
          <p14:tracePt t="40622" x="6018213" y="2982913"/>
          <p14:tracePt t="40630" x="5978525" y="2982913"/>
          <p14:tracePt t="40644" x="5970588" y="2982913"/>
          <p14:tracePt t="40645" x="5962650" y="2982913"/>
          <p14:tracePt t="40660" x="5946775" y="2982913"/>
          <p14:tracePt t="41011" x="5930900" y="2982913"/>
          <p14:tracePt t="41019" x="5907088" y="2998788"/>
          <p14:tracePt t="41027" x="5875338" y="3014663"/>
          <p14:tracePt t="41034" x="5843588" y="3022600"/>
          <p14:tracePt t="41041" x="5811838" y="3046413"/>
          <p14:tracePt t="41058" x="5748338" y="3078163"/>
          <p14:tracePt t="41064" x="5724525" y="3086100"/>
          <p14:tracePt t="41080" x="5659438" y="3101975"/>
          <p14:tracePt t="41087" x="5627688" y="3125788"/>
          <p14:tracePt t="41094" x="5572125" y="3141663"/>
          <p14:tracePt t="41101" x="5524500" y="3157538"/>
          <p14:tracePt t="41110" x="5445125" y="3165475"/>
          <p14:tracePt t="41117" x="5365750" y="3181350"/>
          <p14:tracePt t="41124" x="5260975" y="3189288"/>
          <p14:tracePt t="41131" x="5149850" y="3197225"/>
          <p14:tracePt t="41140" x="5022850" y="3197225"/>
          <p14:tracePt t="41148" x="4846638" y="3197225"/>
          <p14:tracePt t="41154" x="4711700" y="3197225"/>
          <p14:tracePt t="41162" x="4559300" y="3197225"/>
          <p14:tracePt t="41177" x="4241800" y="3189288"/>
          <p14:tracePt t="41184" x="4089400" y="3173413"/>
          <p14:tracePt t="41191" x="3970338" y="3165475"/>
          <p14:tracePt t="41199" x="3883025" y="3149600"/>
          <p14:tracePt t="41206" x="3794125" y="3141663"/>
          <p14:tracePt t="41214" x="3714750" y="3125788"/>
          <p14:tracePt t="41229" x="3643313" y="3117850"/>
          <p14:tracePt t="41244" x="3603625" y="3101975"/>
          <p14:tracePt t="41246" x="3548063" y="3094038"/>
          <p14:tracePt t="41251" x="3532188" y="3078163"/>
          <p14:tracePt t="41260" x="3524250" y="3078163"/>
          <p14:tracePt t="41267" x="3508375" y="3078163"/>
          <p14:tracePt t="41297" x="3500438" y="3078163"/>
          <p14:tracePt t="41299" x="3500438" y="3070225"/>
          <p14:tracePt t="41304" x="3492500" y="3070225"/>
          <p14:tracePt t="41312" x="3484563" y="3070225"/>
          <p14:tracePt t="41319" x="3476625" y="3070225"/>
          <p14:tracePt t="41341" x="3459163" y="3062288"/>
          <p14:tracePt t="41350" x="3411538" y="3054350"/>
          <p14:tracePt t="41359" x="3379788" y="3046413"/>
          <p14:tracePt t="41367" x="3348038" y="3046413"/>
          <p14:tracePt t="41372" x="3324225" y="3046413"/>
          <p14:tracePt t="41379" x="3292475" y="3038475"/>
          <p14:tracePt t="41387" x="3252788" y="3030538"/>
          <p14:tracePt t="41402" x="3189288" y="3006725"/>
          <p14:tracePt t="41410" x="3149600" y="2990850"/>
          <p14:tracePt t="41417" x="3092450" y="2982913"/>
          <p14:tracePt t="41424" x="3060700" y="2982913"/>
          <p14:tracePt t="41432" x="3013075" y="2967038"/>
          <p14:tracePt t="41447" x="2973388" y="2959100"/>
          <p14:tracePt t="41454" x="2941638" y="2943225"/>
          <p14:tracePt t="41455" x="2917825" y="2935288"/>
          <p14:tracePt t="41462" x="2901950" y="2935288"/>
          <p14:tracePt t="41469" x="2894013" y="2935288"/>
          <p14:tracePt t="41477" x="2886075" y="2935288"/>
          <p14:tracePt t="41493" x="2878138" y="2927350"/>
          <p14:tracePt t="41717" x="2925763" y="2927350"/>
          <p14:tracePt t="41739" x="3109913" y="2943225"/>
          <p14:tracePt t="41740" x="3252788" y="2951163"/>
          <p14:tracePt t="41747" x="3435350" y="2967038"/>
          <p14:tracePt t="41754" x="3548063" y="2967038"/>
          <p14:tracePt t="41769" x="3762375" y="2974975"/>
          <p14:tracePt t="41769" x="4002088" y="2974975"/>
          <p14:tracePt t="41784" x="4471988" y="2974975"/>
          <p14:tracePt t="41802" x="4648200" y="2974975"/>
          <p14:tracePt t="41804" x="4822825" y="2974975"/>
          <p14:tracePt t="41807" x="4943475" y="2974975"/>
          <p14:tracePt t="41814" x="5030788" y="2967038"/>
          <p14:tracePt t="41822" x="5133975" y="2951163"/>
          <p14:tracePt t="41845" x="5253038" y="2919413"/>
          <p14:tracePt t="41851" x="5310188" y="2894013"/>
          <p14:tracePt t="41852" x="5349875" y="2878138"/>
          <p14:tracePt t="41859" x="5373688" y="2854325"/>
          <p14:tracePt t="41867" x="5397500" y="2854325"/>
          <p14:tracePt t="41874" x="5405438" y="2838450"/>
          <p14:tracePt t="41889" x="5413375" y="2830513"/>
          <p14:tracePt t="41890" x="5413375" y="2822575"/>
          <p14:tracePt t="41897" x="5429250" y="2814638"/>
          <p14:tracePt t="41913" x="5429250" y="2806700"/>
          <p14:tracePt t="41913" x="5437188" y="2806700"/>
          <p14:tracePt t="41919" x="5445125" y="2806700"/>
          <p14:tracePt t="41926" x="5445125" y="2798763"/>
          <p14:tracePt t="41934" x="5453063" y="2790825"/>
          <p14:tracePt t="41964" x="5468938" y="2790825"/>
          <p14:tracePt t="41979" x="5476875" y="2790825"/>
          <p14:tracePt t="41987" x="5492750" y="2790825"/>
          <p14:tracePt t="42010" x="5516563" y="2790825"/>
          <p14:tracePt t="42017" x="5532438" y="2790825"/>
          <p14:tracePt t="42019" x="5572125" y="2790825"/>
          <p14:tracePt t="42031" x="5611813" y="2790825"/>
          <p14:tracePt t="42033" x="5635625" y="2790825"/>
          <p14:tracePt t="42046" x="5667375" y="2790825"/>
          <p14:tracePt t="42063" x="5724525" y="2790825"/>
          <p14:tracePt t="42064" x="5740400" y="2790825"/>
          <p14:tracePt t="42069" x="5748338" y="2790825"/>
          <p14:tracePt t="42076" x="5756275" y="2782888"/>
          <p14:tracePt t="42084" x="5764213" y="2782888"/>
          <p14:tracePt t="42129" x="5772150" y="2782888"/>
          <p14:tracePt t="42161" x="5780088" y="2774950"/>
          <p14:tracePt t="42190" x="5780088" y="2767013"/>
          <p14:tracePt t="42219" x="5788025" y="2767013"/>
          <p14:tracePt t="43158" x="5764213" y="2782888"/>
          <p14:tracePt t="43171" x="5684838" y="2798763"/>
          <p14:tracePt t="43172" x="5611813" y="2806700"/>
          <p14:tracePt t="43187" x="5381625" y="2838450"/>
          <p14:tracePt t="43195" x="5197475" y="2862263"/>
          <p14:tracePt t="43202" x="5046663" y="2870200"/>
          <p14:tracePt t="43209" x="4838700" y="2886075"/>
          <p14:tracePt t="43232" x="4672013" y="2886075"/>
          <p14:tracePt t="43240" x="4376738" y="2886075"/>
          <p14:tracePt t="43241" x="4233863" y="2886075"/>
          <p14:tracePt t="43247" x="4160838" y="2886075"/>
          <p14:tracePt t="43254" x="4105275" y="2886075"/>
          <p14:tracePt t="43262" x="4065588" y="2870200"/>
          <p14:tracePt t="43276" x="4041775" y="2862263"/>
          <p14:tracePt t="43299" x="4017963" y="2846388"/>
          <p14:tracePt t="43300" x="4017963" y="2838450"/>
          <p14:tracePt t="43301" x="4010025" y="2838450"/>
          <p14:tracePt t="43330" x="4010025" y="2830513"/>
          <p14:tracePt t="43330" x="4002088" y="2830513"/>
          <p14:tracePt t="43337" x="3994150" y="2830513"/>
          <p14:tracePt t="43345" x="3986213" y="2822575"/>
          <p14:tracePt t="43352" x="3978275" y="2814638"/>
          <p14:tracePt t="43359" x="3970338" y="2814638"/>
          <p14:tracePt t="43367" x="3962400" y="2798763"/>
          <p14:tracePt t="43375" x="3946525" y="2798763"/>
          <p14:tracePt t="43382" x="3946525" y="2790825"/>
          <p14:tracePt t="43390" x="3938588" y="2782888"/>
          <p14:tracePt t="43404" x="3914775" y="2759075"/>
          <p14:tracePt t="43412" x="3898900" y="2743200"/>
          <p14:tracePt t="43434" x="3890963" y="2735263"/>
          <p14:tracePt t="43464" x="3883025" y="2727325"/>
          <p14:tracePt t="43465" x="3883025" y="2719388"/>
          <p14:tracePt t="43466" x="3883025" y="2711450"/>
          <p14:tracePt t="43480" x="3875088" y="2703513"/>
          <p14:tracePt t="43487" x="3867150" y="2695575"/>
          <p14:tracePt t="43502" x="3859213" y="2687638"/>
          <p14:tracePt t="43518" x="3859213" y="2679700"/>
          <p14:tracePt t="43525" x="3859213" y="2671763"/>
          <p14:tracePt t="43539" x="3851275" y="2663825"/>
          <p14:tracePt t="43569" x="3851275" y="2655888"/>
          <p14:tracePt t="43578" x="3851275" y="2647950"/>
          <p14:tracePt t="43584" x="3851275" y="2624138"/>
          <p14:tracePt t="43591" x="3859213" y="2616200"/>
          <p14:tracePt t="43599" x="3859213" y="2608263"/>
          <p14:tracePt t="43607" x="3875088" y="2584450"/>
          <p14:tracePt t="43622" x="3906838" y="2551113"/>
          <p14:tracePt t="43629" x="3922713" y="2543175"/>
          <p14:tracePt t="43636" x="3938588" y="2535238"/>
          <p14:tracePt t="43645" x="3946525" y="2527300"/>
          <p14:tracePt t="43652" x="3970338" y="2511425"/>
          <p14:tracePt t="43659" x="3994150" y="2503488"/>
          <p14:tracePt t="43675" x="4041775" y="2479675"/>
          <p14:tracePt t="43682" x="4081463" y="2479675"/>
          <p14:tracePt t="43689" x="4097338" y="2471738"/>
          <p14:tracePt t="43697" x="4121150" y="2471738"/>
          <p14:tracePt t="43704" x="4144963" y="2471738"/>
          <p14:tracePt t="43727" x="4210050" y="2471738"/>
          <p14:tracePt t="43729" x="4249738" y="2471738"/>
          <p14:tracePt t="43741" x="4305300" y="2471738"/>
          <p14:tracePt t="43742" x="4344988" y="2479675"/>
          <p14:tracePt t="43749" x="4392613" y="2487613"/>
          <p14:tracePt t="43757" x="4440238" y="2487613"/>
          <p14:tracePt t="43764" x="4503738" y="2495550"/>
          <p14:tracePt t="43786" x="4559300" y="2503488"/>
          <p14:tracePt t="43795" x="4679950" y="2503488"/>
          <p14:tracePt t="43796" x="4751388" y="2503488"/>
          <p14:tracePt t="43803" x="4791075" y="2503488"/>
          <p14:tracePt t="43809" x="4870450" y="2503488"/>
          <p14:tracePt t="43817" x="4894263" y="2503488"/>
          <p14:tracePt t="43839" x="4902200" y="2503488"/>
          <p14:tracePt t="43841" x="4910138" y="2503488"/>
          <p14:tracePt t="43895" x="4910138" y="2527300"/>
          <p14:tracePt t="43899" x="4910138" y="2551113"/>
          <p14:tracePt t="43907" x="4910138" y="2576513"/>
          <p14:tracePt t="43915" x="4910138" y="2600325"/>
          <p14:tracePt t="43922" x="4910138" y="2624138"/>
          <p14:tracePt t="43929" x="4894263" y="2655888"/>
          <p14:tracePt t="43937" x="4886325" y="2687638"/>
          <p14:tracePt t="43952" x="4862513" y="2743200"/>
          <p14:tracePt t="43959" x="4838700" y="2774950"/>
          <p14:tracePt t="43975" x="4814888" y="2806700"/>
          <p14:tracePt t="43982" x="4751388" y="2846388"/>
          <p14:tracePt t="43991" x="4711700" y="2862263"/>
          <p14:tracePt t="43997" x="4640263" y="2870200"/>
          <p14:tracePt t="44020" x="4535488" y="2870200"/>
          <p14:tracePt t="44020" x="4456113" y="2854325"/>
          <p14:tracePt t="44028" x="4384675" y="2838450"/>
          <p14:tracePt t="44034" x="4329113" y="2822575"/>
          <p14:tracePt t="44041" x="4257675" y="2790825"/>
          <p14:tracePt t="44049" x="4192588" y="2767013"/>
          <p14:tracePt t="44057" x="4152900" y="2751138"/>
          <p14:tracePt t="44072" x="4137025" y="2735263"/>
          <p14:tracePt t="44072" x="4121150" y="2727325"/>
          <p14:tracePt t="44079" x="4105275" y="2711450"/>
          <p14:tracePt t="44095" x="4097338" y="2703513"/>
          <p14:tracePt t="44141" x="4097338" y="2695575"/>
          <p14:tracePt t="44170" x="4097338" y="2679700"/>
          <p14:tracePt t="44184" x="4097338" y="2671763"/>
          <p14:tracePt t="44191" x="4097338" y="2655888"/>
          <p14:tracePt t="44207" x="4097338" y="2640013"/>
          <p14:tracePt t="44215" x="4105275" y="2632075"/>
          <p14:tracePt t="44229" x="4113213" y="2624138"/>
          <p14:tracePt t="44230" x="4121150" y="2616200"/>
          <p14:tracePt t="44236" x="4129088" y="2608263"/>
          <p14:tracePt t="44244" x="4137025" y="2608263"/>
          <p14:tracePt t="44252" x="4144963" y="2608263"/>
          <p14:tracePt t="44732" x="4081463" y="2632075"/>
          <p14:tracePt t="44739" x="4010025" y="2655888"/>
          <p14:tracePt t="44746" x="3930650" y="2687638"/>
          <p14:tracePt t="44754" x="3843338" y="2711450"/>
          <p14:tracePt t="44761" x="3730625" y="2751138"/>
          <p14:tracePt t="44777" x="3619500" y="2782888"/>
          <p14:tracePt t="44785" x="3435350" y="2838450"/>
          <p14:tracePt t="44791" x="3348038" y="2846388"/>
          <p14:tracePt t="44799" x="3284538" y="2846388"/>
          <p14:tracePt t="44807" x="3221038" y="2854325"/>
          <p14:tracePt t="44814" x="3165475" y="2854325"/>
          <p14:tracePt t="44837" x="3133725" y="2854325"/>
          <p14:tracePt t="44839" x="3076575" y="2854325"/>
          <p14:tracePt t="44851" x="3060700" y="2854325"/>
          <p14:tracePt t="44860" x="3044825" y="2854325"/>
          <p14:tracePt t="44874" x="3036888" y="2862263"/>
          <p14:tracePt t="44904" x="3021013" y="2862263"/>
          <p14:tracePt t="44905" x="3005138" y="2862263"/>
          <p14:tracePt t="44906" x="2989263" y="2862263"/>
          <p14:tracePt t="44919" x="2973388" y="2862263"/>
          <p14:tracePt t="44927" x="2965450" y="2862263"/>
          <p14:tracePt t="44941" x="2949575" y="2870200"/>
          <p14:tracePt t="45046" x="2941638" y="2870200"/>
          <p14:tracePt t="45129" x="2933700" y="2870200"/>
          <p14:tracePt t="45144" x="2925763" y="2862263"/>
          <p14:tracePt t="45159" x="2925763" y="2854325"/>
          <p14:tracePt t="45167" x="2917825" y="2846388"/>
          <p14:tracePt t="45182" x="2909888" y="2846388"/>
          <p14:tracePt t="45212" x="2901950" y="2846388"/>
          <p14:tracePt t="45279" x="2894013" y="2846388"/>
          <p14:tracePt t="45287" x="2894013" y="2838450"/>
          <p14:tracePt t="45422" x="2886075" y="2838450"/>
          <p14:tracePt t="45429" x="2878138" y="2838450"/>
          <p14:tracePt t="45436" x="2870200" y="2830513"/>
          <p14:tracePt t="45460" x="2854325" y="2822575"/>
          <p14:tracePt t="45467" x="2846388" y="2814638"/>
          <p14:tracePt t="45482" x="2838450" y="2814638"/>
          <p14:tracePt t="45497" x="2830513" y="2814638"/>
          <p14:tracePt t="46330" x="2862263" y="2814638"/>
          <p14:tracePt t="46344" x="2973388" y="2838450"/>
          <p14:tracePt t="46352" x="3044825" y="2854325"/>
          <p14:tracePt t="46359" x="3100388" y="2862263"/>
          <p14:tracePt t="46367" x="3181350" y="2878138"/>
          <p14:tracePt t="46374" x="3244850" y="2886075"/>
          <p14:tracePt t="46389" x="3308350" y="2894013"/>
          <p14:tracePt t="46397" x="3427413" y="2919413"/>
          <p14:tracePt t="46404" x="3508375" y="2935288"/>
          <p14:tracePt t="46412" x="3563938" y="2943225"/>
          <p14:tracePt t="46419" x="3635375" y="2951163"/>
          <p14:tracePt t="46426" x="3714750" y="2967038"/>
          <p14:tracePt t="46443" x="3810000" y="2974975"/>
          <p14:tracePt t="46449" x="3906838" y="2982913"/>
          <p14:tracePt t="46450" x="4017963" y="2990850"/>
          <p14:tracePt t="46456" x="4113213" y="2998788"/>
          <p14:tracePt t="46464" x="4200525" y="2998788"/>
          <p14:tracePt t="46472" x="4281488" y="2998788"/>
          <p14:tracePt t="46479" x="4360863" y="2998788"/>
          <p14:tracePt t="46486" x="4432300" y="2998788"/>
          <p14:tracePt t="46502" x="4567238" y="2998788"/>
          <p14:tracePt t="46518" x="4727575" y="2998788"/>
          <p14:tracePt t="46524" x="4806950" y="2998788"/>
          <p14:tracePt t="46532" x="4870450" y="2998788"/>
          <p14:tracePt t="46539" x="4918075" y="2998788"/>
          <p14:tracePt t="46555" x="5030788" y="2998788"/>
          <p14:tracePt t="46562" x="5070475" y="2998788"/>
          <p14:tracePt t="46569" x="5110163" y="2998788"/>
          <p14:tracePt t="46576" x="5149850" y="2998788"/>
          <p14:tracePt t="46584" x="5181600" y="2998788"/>
          <p14:tracePt t="46592" x="5237163" y="2998788"/>
          <p14:tracePt t="46599" x="5268913" y="2998788"/>
          <p14:tracePt t="46606" x="5326063" y="2998788"/>
          <p14:tracePt t="46614" x="5381625" y="2998788"/>
          <p14:tracePt t="46622" x="5429250" y="2998788"/>
          <p14:tracePt t="46629" x="5484813" y="2998788"/>
          <p14:tracePt t="46637" x="5524500" y="2998788"/>
          <p14:tracePt t="46644" x="5580063" y="2998788"/>
          <p14:tracePt t="46652" x="5635625" y="2998788"/>
          <p14:tracePt t="46659" x="5676900" y="2998788"/>
          <p14:tracePt t="46675" x="5756275" y="2998788"/>
          <p14:tracePt t="46681" x="5780088" y="2982913"/>
          <p14:tracePt t="46689" x="5803900" y="2974975"/>
          <p14:tracePt t="46697" x="5827713" y="2967038"/>
          <p14:tracePt t="46705" x="5843588" y="2943225"/>
          <p14:tracePt t="46712" x="5883275" y="2935288"/>
          <p14:tracePt t="46726" x="5899150" y="2919413"/>
          <p14:tracePt t="46727" x="5922963" y="2909888"/>
          <p14:tracePt t="46734" x="5946775" y="2894013"/>
          <p14:tracePt t="46750" x="5994400" y="2870200"/>
          <p14:tracePt t="46764" x="6034088" y="2846388"/>
          <p14:tracePt t="46772" x="6051550" y="2838450"/>
          <p14:tracePt t="46794" x="6059488" y="2830513"/>
          <p14:tracePt t="47094" x="6059488" y="2822575"/>
          <p14:tracePt t="47102" x="6051550" y="2822575"/>
          <p14:tracePt t="47109" x="6043613" y="2822575"/>
          <p14:tracePt t="47125" x="6034088" y="2822575"/>
          <p14:tracePt t="47169" x="6026150" y="2822575"/>
          <p14:tracePt t="47236" x="6018213" y="2822575"/>
          <p14:tracePt t="47244" x="6018213" y="2814638"/>
          <p14:tracePt t="47252" x="6010275" y="2814638"/>
          <p14:tracePt t="47290" x="6002338" y="2814638"/>
          <p14:tracePt t="47297" x="6002338" y="2806700"/>
          <p14:tracePt t="47305" x="6002338" y="2798763"/>
          <p14:tracePt t="47350" x="5994400" y="2798763"/>
          <p14:tracePt t="49969" x="6059488" y="2790825"/>
          <p14:tracePt t="49971" x="6194425" y="2767013"/>
          <p14:tracePt t="49974" x="6218238" y="2767013"/>
          <p14:tracePt t="49974" x="6242050" y="2767013"/>
          <p14:tracePt t="49982" x="6249988" y="2767013"/>
          <p14:tracePt t="49997" x="6257925" y="2767013"/>
          <p14:tracePt t="50004" x="6273800" y="2767013"/>
          <p14:tracePt t="50492" x="6321425" y="2782888"/>
          <p14:tracePt t="50506" x="6345238" y="2782888"/>
          <p14:tracePt t="50507" x="6442075" y="2806700"/>
          <p14:tracePt t="50514" x="6457950" y="2806700"/>
          <p14:tracePt t="50522" x="6473825" y="2806700"/>
          <p14:tracePt t="50544" x="6481763" y="2806700"/>
          <p14:tracePt t="50881" x="6505575" y="2814638"/>
          <p14:tracePt t="50889" x="6553200" y="2814638"/>
          <p14:tracePt t="50905" x="6577013" y="2814638"/>
          <p14:tracePt t="50912" x="6592888" y="2822575"/>
          <p14:tracePt t="50926" x="6608763" y="2822575"/>
          <p14:tracePt t="50928" x="6616700" y="2822575"/>
          <p14:tracePt t="52096" x="6600825" y="2822575"/>
          <p14:tracePt t="52105" x="6545263" y="2830513"/>
          <p14:tracePt t="52119" x="6481763" y="2830513"/>
          <p14:tracePt t="52120" x="6384925" y="2830513"/>
          <p14:tracePt t="52126" x="6242050" y="2830513"/>
          <p14:tracePt t="52134" x="6122988" y="2838450"/>
          <p14:tracePt t="52141" x="5970588" y="2854325"/>
          <p14:tracePt t="52157" x="5795963" y="2870200"/>
          <p14:tracePt t="52165" x="5453063" y="2901950"/>
          <p14:tracePt t="52172" x="5310188" y="2919413"/>
          <p14:tracePt t="52179" x="5213350" y="2919413"/>
          <p14:tracePt t="52188" x="5110163" y="2919413"/>
          <p14:tracePt t="52194" x="5014913" y="2919413"/>
          <p14:tracePt t="52201" x="4926013" y="2909888"/>
          <p14:tracePt t="52209" x="4862513" y="2901950"/>
          <p14:tracePt t="52224" x="4767263" y="2862263"/>
          <p14:tracePt t="52232" x="4727575" y="2846388"/>
          <p14:tracePt t="52239" x="4695825" y="2838450"/>
          <p14:tracePt t="52247" x="4679950" y="2822575"/>
          <p14:tracePt t="52254" x="4672013" y="2822575"/>
          <p14:tracePt t="52262" x="4648200" y="2806700"/>
          <p14:tracePt t="52277" x="4632325" y="2790825"/>
          <p14:tracePt t="52285" x="4616450" y="2782888"/>
          <p14:tracePt t="52300" x="4592638" y="2767013"/>
          <p14:tracePt t="52314" x="4543425" y="2751138"/>
          <p14:tracePt t="52329" x="4511675" y="2727325"/>
          <p14:tracePt t="52344" x="4432300" y="2703513"/>
          <p14:tracePt t="52345" x="4384675" y="2695575"/>
          <p14:tracePt t="52351" x="4337050" y="2687638"/>
          <p14:tracePt t="52359" x="4305300" y="2679700"/>
          <p14:tracePt t="52367" x="4273550" y="2671763"/>
          <p14:tracePt t="52389" x="4225925" y="2655888"/>
          <p14:tracePt t="52397" x="4144963" y="2640013"/>
          <p14:tracePt t="52398" x="4121150" y="2640013"/>
          <p14:tracePt t="52404" x="4089400" y="2632075"/>
          <p14:tracePt t="52411" x="4081463" y="2632075"/>
          <p14:tracePt t="52419" x="4065588" y="2624138"/>
          <p14:tracePt t="52434" x="4010025" y="2624138"/>
          <p14:tracePt t="52450" x="3994150" y="2616200"/>
          <p14:tracePt t="52457" x="3954463" y="2616200"/>
          <p14:tracePt t="52464" x="3930650" y="2608263"/>
          <p14:tracePt t="52472" x="3914775" y="2608263"/>
          <p14:tracePt t="52487" x="3890963" y="2608263"/>
          <p14:tracePt t="52488" x="3867150" y="2608263"/>
          <p14:tracePt t="52494" x="3833813" y="2608263"/>
          <p14:tracePt t="52501" x="3810000" y="2608263"/>
          <p14:tracePt t="52509" x="3794125" y="2608263"/>
          <p14:tracePt t="52517" x="3778250" y="2608263"/>
          <p14:tracePt t="52524" x="3770313" y="2608263"/>
          <p14:tracePt t="52532" x="3754438" y="2616200"/>
          <p14:tracePt t="52539" x="3746500" y="2616200"/>
          <p14:tracePt t="52561" x="3738563" y="2616200"/>
          <p14:tracePt t="52704" x="3738563" y="2632075"/>
          <p14:tracePt t="52712" x="3738563" y="2647950"/>
          <p14:tracePt t="52734" x="3738563" y="2663825"/>
          <p14:tracePt t="52736" x="3738563" y="2679700"/>
          <p14:tracePt t="52741" x="3738563" y="2695575"/>
          <p14:tracePt t="52750" x="3738563" y="2727325"/>
          <p14:tracePt t="52757" x="3738563" y="2743200"/>
          <p14:tracePt t="52764" x="3746500" y="2751138"/>
          <p14:tracePt t="52779" x="3746500" y="2759075"/>
          <p14:tracePt t="52780" x="3746500" y="2767013"/>
          <p14:tracePt t="52787" x="3746500" y="2774950"/>
          <p14:tracePt t="52809" x="3754438" y="2774950"/>
          <p14:tracePt t="52832" x="3754438" y="2782888"/>
          <p14:tracePt t="52891" x="3762375" y="2782888"/>
          <p14:tracePt t="52900" x="3770313" y="2782888"/>
          <p14:tracePt t="52921" x="3794125" y="2782888"/>
          <p14:tracePt t="52922" x="3802063" y="2782888"/>
          <p14:tracePt t="52938" x="3817938" y="2782888"/>
          <p14:tracePt t="52944" x="3833813" y="2774950"/>
          <p14:tracePt t="52959" x="3851275" y="2759075"/>
          <p14:tracePt t="52967" x="3867150" y="2759075"/>
          <p14:tracePt t="52974" x="3883025" y="2743200"/>
          <p14:tracePt t="52989" x="3906838" y="2727325"/>
          <p14:tracePt t="53004" x="3922713" y="2703513"/>
          <p14:tracePt t="53011" x="3930650" y="2687638"/>
          <p14:tracePt t="53019" x="3946525" y="2679700"/>
          <p14:tracePt t="53027" x="3954463" y="2663825"/>
          <p14:tracePt t="53041" x="3970338" y="2647950"/>
          <p14:tracePt t="53042" x="3978275" y="2640013"/>
          <p14:tracePt t="53057" x="4002088" y="2592388"/>
          <p14:tracePt t="53065" x="4010025" y="2584450"/>
          <p14:tracePt t="53072" x="4017963" y="2566988"/>
          <p14:tracePt t="53079" x="4025900" y="2566988"/>
          <p14:tracePt t="53094" x="4025900" y="2559050"/>
          <p14:tracePt t="53103" x="4025900" y="2543175"/>
          <p14:tracePt t="53109" x="4033838" y="2543175"/>
          <p14:tracePt t="53117" x="4033838" y="2535238"/>
          <p14:tracePt t="53147" x="4033838" y="2527300"/>
          <p14:tracePt t="53178" x="4033838" y="2511425"/>
          <p14:tracePt t="53200" x="4033838" y="2503488"/>
          <p14:tracePt t="53207" x="4025900" y="2503488"/>
          <p14:tracePt t="53230" x="4017963" y="2503488"/>
          <p14:tracePt t="53237" x="4010025" y="2495550"/>
          <p14:tracePt t="53252" x="4002088" y="2495550"/>
          <p14:tracePt t="53267" x="3994150" y="2495550"/>
          <p14:tracePt t="53289" x="3970338" y="2487613"/>
          <p14:tracePt t="53290" x="3962400" y="2487613"/>
          <p14:tracePt t="53297" x="3946525" y="2487613"/>
          <p14:tracePt t="53304" x="3938588" y="2487613"/>
          <p14:tracePt t="53319" x="3922713" y="2487613"/>
          <p14:tracePt t="53327" x="3914775" y="2479675"/>
          <p14:tracePt t="53334" x="3898900" y="2479675"/>
          <p14:tracePt t="53342" x="3890963" y="2479675"/>
          <p14:tracePt t="53350" x="3875088" y="2479675"/>
          <p14:tracePt t="53364" x="3859213" y="2479675"/>
          <p14:tracePt t="53379" x="3851275" y="2479675"/>
          <p14:tracePt t="53387" x="3833813" y="2479675"/>
          <p14:tracePt t="53402" x="3825875" y="2479675"/>
          <p14:tracePt t="53409" x="3817938" y="2479675"/>
          <p14:tracePt t="53424" x="3810000" y="2479675"/>
          <p14:tracePt t="53432" x="3802063" y="2479675"/>
          <p14:tracePt t="53439" x="3786188" y="2479675"/>
          <p14:tracePt t="53447" x="3778250" y="2487613"/>
          <p14:tracePt t="53461" x="3770313" y="2495550"/>
          <p14:tracePt t="53470" x="3762375" y="2495550"/>
          <p14:tracePt t="53476" x="3754438" y="2503488"/>
          <p14:tracePt t="53492" x="3738563" y="2511425"/>
          <p14:tracePt t="53507" x="3730625" y="2511425"/>
          <p14:tracePt t="53509" x="3722688" y="2527300"/>
          <p14:tracePt t="53514" x="3714750" y="2527300"/>
          <p14:tracePt t="53522" x="3706813" y="2535238"/>
          <p14:tracePt t="53552" x="3698875" y="2535238"/>
          <p14:tracePt t="53559" x="3690938" y="2551113"/>
          <p14:tracePt t="53559" x="3683000" y="2551113"/>
          <p14:tracePt t="53566" x="3683000" y="2559050"/>
          <p14:tracePt t="53567" x="3675063" y="2559050"/>
          <p14:tracePt t="53574" x="3675063" y="2566988"/>
          <p14:tracePt t="53597" x="3659188" y="2600325"/>
          <p14:tracePt t="53612" x="3659188" y="2608263"/>
          <p14:tracePt t="53619" x="3659188" y="2624138"/>
          <p14:tracePt t="53634" x="3659188" y="2640013"/>
          <p14:tracePt t="53641" x="3659188" y="2647950"/>
          <p14:tracePt t="53664" x="3659188" y="2663825"/>
          <p14:tracePt t="53672" x="3659188" y="2671763"/>
          <p14:tracePt t="53687" x="3659188" y="2679700"/>
          <p14:tracePt t="53703" x="3667125" y="2687638"/>
          <p14:tracePt t="53709" x="3667125" y="2695575"/>
          <p14:tracePt t="53716" x="3667125" y="2703513"/>
          <p14:tracePt t="53733" x="3675063" y="2719388"/>
          <p14:tracePt t="53739" x="3683000" y="2719388"/>
          <p14:tracePt t="53747" x="3690938" y="2727325"/>
          <p14:tracePt t="53761" x="3698875" y="2735263"/>
          <p14:tracePt t="53785" x="3698875" y="2743200"/>
          <p14:tracePt t="53786" x="3714750" y="2751138"/>
          <p14:tracePt t="53800" x="3722688" y="2759075"/>
          <p14:tracePt t="53807" x="3730625" y="2759075"/>
          <p14:tracePt t="53821" x="3730625" y="2767013"/>
          <p14:tracePt t="53822" x="3746500" y="2767013"/>
          <p14:tracePt t="53837" x="3762375" y="2774950"/>
          <p14:tracePt t="53838" x="3770313" y="2774950"/>
          <p14:tracePt t="53844" x="3794125" y="2782888"/>
          <p14:tracePt t="53852" x="3810000" y="2782888"/>
          <p14:tracePt t="53859" x="3833813" y="2790825"/>
          <p14:tracePt t="53866" x="3859213" y="2790825"/>
          <p14:tracePt t="53874" x="3890963" y="2790825"/>
          <p14:tracePt t="53882" x="3906838" y="2790825"/>
          <p14:tracePt t="53889" x="3930650" y="2790825"/>
          <p14:tracePt t="53897" x="3962400" y="2790825"/>
          <p14:tracePt t="53904" x="3994150" y="2774950"/>
          <p14:tracePt t="53920" x="4065588" y="2759075"/>
          <p14:tracePt t="53927" x="4081463" y="2751138"/>
          <p14:tracePt t="53942" x="4144963" y="2711450"/>
          <p14:tracePt t="53950" x="4160838" y="2703513"/>
          <p14:tracePt t="53964" x="4160838" y="2695575"/>
          <p14:tracePt t="53979" x="4160838" y="2687638"/>
          <p14:tracePt t="53994" x="4168775" y="2671763"/>
          <p14:tracePt t="54010" x="4168775" y="2647950"/>
          <p14:tracePt t="54025" x="4168775" y="2624138"/>
          <p14:tracePt t="54033" x="4168775" y="2616200"/>
          <p14:tracePt t="54046" x="4168775" y="2600325"/>
          <p14:tracePt t="54062" x="4168775" y="2576513"/>
          <p14:tracePt t="54069" x="4168775" y="2559050"/>
          <p14:tracePt t="54077" x="4168775" y="2551113"/>
          <p14:tracePt t="54084" x="4168775" y="2543175"/>
          <p14:tracePt t="54100" x="4168775" y="2527300"/>
          <p14:tracePt t="54114" x="4152900" y="2519363"/>
          <p14:tracePt t="54122" x="4152900" y="2511425"/>
          <p14:tracePt t="54137" x="4144963" y="2503488"/>
          <p14:tracePt t="54153" x="4144963" y="2495550"/>
          <p14:tracePt t="54166" x="4137025" y="2495550"/>
          <p14:tracePt t="54174" x="4129088" y="2495550"/>
          <p14:tracePt t="54182" x="4121150" y="2495550"/>
          <p14:tracePt t="54197" x="4113213" y="2495550"/>
          <p14:tracePt t="54204" x="4097338" y="2495550"/>
          <p14:tracePt t="54212" x="4081463" y="2495550"/>
          <p14:tracePt t="54219" x="4065588" y="2495550"/>
          <p14:tracePt t="54227" x="4049713" y="2495550"/>
          <p14:tracePt t="54234" x="4033838" y="2495550"/>
          <p14:tracePt t="54242" x="4010025" y="2495550"/>
          <p14:tracePt t="54257" x="4002088" y="2495550"/>
          <p14:tracePt t="54259" x="3978275" y="2495550"/>
          <p14:tracePt t="54272" x="3930650" y="2495550"/>
          <p14:tracePt t="54279" x="3906838" y="2511425"/>
          <p14:tracePt t="54287" x="3883025" y="2519363"/>
          <p14:tracePt t="54294" x="3875088" y="2519363"/>
          <p14:tracePt t="54302" x="3859213" y="2527300"/>
          <p14:tracePt t="54309" x="3843338" y="2527300"/>
          <p14:tracePt t="54316" x="3825875" y="2543175"/>
          <p14:tracePt t="54333" x="3817938" y="2551113"/>
          <p14:tracePt t="54339" x="3810000" y="2559050"/>
          <p14:tracePt t="54347" x="3810000" y="2566988"/>
          <p14:tracePt t="54354" x="3810000" y="2576513"/>
          <p14:tracePt t="54362" x="3802063" y="2592388"/>
          <p14:tracePt t="54376" x="3802063" y="2600325"/>
          <p14:tracePt t="54378" x="3802063" y="2616200"/>
          <p14:tracePt t="54385" x="3802063" y="2624138"/>
          <p14:tracePt t="54400" x="3802063" y="2640013"/>
          <p14:tracePt t="54415" x="3802063" y="2647950"/>
          <p14:tracePt t="54422" x="3802063" y="2655888"/>
          <p14:tracePt t="54429" x="3802063" y="2663825"/>
          <p14:tracePt t="54445" x="3802063" y="2671763"/>
          <p14:tracePt t="54452" x="3810000" y="2679700"/>
          <p14:tracePt t="54466" x="3810000" y="2687638"/>
          <p14:tracePt t="54489" x="3810000" y="2695575"/>
          <p14:tracePt t="54490" x="3817938" y="2695575"/>
          <p14:tracePt t="54535" x="3817938" y="2703513"/>
          <p14:tracePt t="54549" x="3825875" y="2703513"/>
          <p14:tracePt t="54587" x="3833813" y="2703513"/>
          <p14:tracePt t="54633" x="3843338" y="2711450"/>
          <p14:tracePt t="54677" x="3851275" y="2711450"/>
          <p14:tracePt t="54678" x="3859213" y="2711450"/>
          <p14:tracePt t="54699" x="3875088" y="2711450"/>
          <p14:tracePt t="54707" x="3883025" y="2711450"/>
          <p14:tracePt t="54714" x="3890963" y="2711450"/>
          <p14:tracePt t="54729" x="3906838" y="2719388"/>
          <p14:tracePt t="54736" x="3914775" y="2719388"/>
          <p14:tracePt t="54752" x="3922713" y="2719388"/>
          <p14:tracePt t="54759" x="3930650" y="2719388"/>
          <p14:tracePt t="54774" x="3938588" y="2719388"/>
          <p14:tracePt t="55839" x="3954463" y="2719388"/>
          <p14:tracePt t="55847" x="3962400" y="2719388"/>
          <p14:tracePt t="55854" x="3970338" y="2719388"/>
          <p14:tracePt t="55862" x="3978275" y="2719388"/>
          <p14:tracePt t="55876" x="3986213" y="2719388"/>
          <p14:tracePt t="55885" x="4002088" y="2719388"/>
          <p14:tracePt t="55900" x="4010025" y="2719388"/>
          <p14:tracePt t="55915" x="4017963" y="2719388"/>
          <p14:tracePt t="56942" x="4057650" y="2719388"/>
          <p14:tracePt t="56950" x="4097338" y="2719388"/>
          <p14:tracePt t="56957" x="4144963" y="2711450"/>
          <p14:tracePt t="56964" x="4200525" y="2711450"/>
          <p14:tracePt t="56972" x="4265613" y="2703513"/>
          <p14:tracePt t="56980" x="4337050" y="2703513"/>
          <p14:tracePt t="56994" x="4464050" y="2703513"/>
          <p14:tracePt t="57001" x="4519613" y="2703513"/>
          <p14:tracePt t="57009" x="4584700" y="2703513"/>
          <p14:tracePt t="57017" x="4640263" y="2711450"/>
          <p14:tracePt t="57024" x="4672013" y="2711450"/>
          <p14:tracePt t="57039" x="4735513" y="2719388"/>
          <p14:tracePt t="57047" x="4751388" y="2727325"/>
          <p14:tracePt t="57063" x="4767263" y="2735263"/>
          <p14:tracePt t="57166" x="4775200" y="2735263"/>
          <p14:tracePt t="57175" x="4783138" y="2735263"/>
          <p14:tracePt t="57181" x="4799013" y="2735263"/>
          <p14:tracePt t="57189" x="4806950" y="2735263"/>
          <p14:tracePt t="57204" x="4830763" y="2735263"/>
          <p14:tracePt t="57219" x="4854575" y="2735263"/>
          <p14:tracePt t="57227" x="4878388" y="2711450"/>
          <p14:tracePt t="57234" x="4894263" y="2711450"/>
          <p14:tracePt t="57242" x="4902200" y="2687638"/>
          <p14:tracePt t="57249" x="4926013" y="2679700"/>
          <p14:tracePt t="57257" x="4933950" y="2663825"/>
          <p14:tracePt t="57264" x="4943475" y="2647950"/>
          <p14:tracePt t="57271" x="4959350" y="2640013"/>
          <p14:tracePt t="57280" x="4967288" y="2624138"/>
          <p14:tracePt t="57286" x="4975225" y="2608263"/>
          <p14:tracePt t="57294" x="4983163" y="2600325"/>
          <p14:tracePt t="57339" x="4999038" y="2566988"/>
          <p14:tracePt t="57340" x="5006975" y="2551113"/>
          <p14:tracePt t="57341" x="5006975" y="2535238"/>
          <p14:tracePt t="57391" x="5062538" y="2424113"/>
          <p14:tracePt t="57392" x="5070475" y="2392363"/>
          <p14:tracePt t="57393" x="5070475" y="2384425"/>
          <p14:tracePt t="57407" x="5078413" y="2368550"/>
          <p14:tracePt t="57414" x="5078413" y="2360613"/>
          <p14:tracePt t="57430" x="5078413" y="2352675"/>
          <p14:tracePt t="57482" x="5070475" y="2360613"/>
          <p14:tracePt t="57497" x="5046663" y="2376488"/>
          <p14:tracePt t="57505" x="5030788" y="2384425"/>
          <p14:tracePt t="57511" x="5006975" y="2400300"/>
          <p14:tracePt t="57519" x="4983163" y="2408238"/>
          <p14:tracePt t="57526" x="4967288" y="2432050"/>
          <p14:tracePt t="57534" x="4959350" y="2439988"/>
          <p14:tracePt t="57550" x="4918075" y="2471738"/>
          <p14:tracePt t="57557" x="4902200" y="2487613"/>
          <p14:tracePt t="57564" x="4886325" y="2495550"/>
          <p14:tracePt t="57572" x="4870450" y="2503488"/>
          <p14:tracePt t="57586" x="4862513" y="2527300"/>
          <p14:tracePt t="57587" x="4854575" y="2535238"/>
          <p14:tracePt t="57594" x="4846638" y="2543175"/>
          <p14:tracePt t="57601" x="4846638" y="2551113"/>
          <p14:tracePt t="57617" x="4838700" y="2559050"/>
          <p14:tracePt t="57618" x="4838700" y="2566988"/>
          <p14:tracePt t="57624" x="4830763" y="2566988"/>
          <p14:tracePt t="57632" x="4830763" y="2576513"/>
          <p14:tracePt t="57639" x="4830763" y="2584450"/>
          <p14:tracePt t="57669" x="4830763" y="2592388"/>
          <p14:tracePt t="57670" x="4830763" y="2608263"/>
          <p14:tracePt t="57685" x="4830763" y="2632075"/>
          <p14:tracePt t="57714" x="4830763" y="2640013"/>
          <p14:tracePt t="57716" x="4830763" y="2647950"/>
          <p14:tracePt t="57717" x="4830763" y="2655888"/>
          <p14:tracePt t="57730" x="4830763" y="2671763"/>
          <p14:tracePt t="57737" x="4830763" y="2679700"/>
          <p14:tracePt t="57744" x="4830763" y="2695575"/>
          <p14:tracePt t="57759" x="4838700" y="2695575"/>
          <p14:tracePt t="57760" x="4838700" y="2711450"/>
          <p14:tracePt t="57775" x="4854575" y="2719388"/>
          <p14:tracePt t="57783" x="4854575" y="2727325"/>
          <p14:tracePt t="57789" x="4862513" y="2735263"/>
          <p14:tracePt t="57796" x="4862513" y="2743200"/>
          <p14:tracePt t="57804" x="4870450" y="2743200"/>
          <p14:tracePt t="57812" x="4870450" y="2751138"/>
          <p14:tracePt t="57827" x="4886325" y="2759075"/>
          <p14:tracePt t="57842" x="4894263" y="2767013"/>
          <p14:tracePt t="57864" x="4902200" y="2767013"/>
          <p14:tracePt t="57865" x="4910138" y="2774950"/>
          <p14:tracePt t="57894" x="4918075" y="2774950"/>
          <p14:tracePt t="57894" x="4926013" y="2774950"/>
          <p14:tracePt t="57909" x="4933950" y="2774950"/>
          <p14:tracePt t="57917" x="4951413" y="2774950"/>
          <p14:tracePt t="57924" x="4959350" y="2774950"/>
          <p14:tracePt t="57931" x="4975225" y="2774950"/>
          <p14:tracePt t="57949" x="4991100" y="2774950"/>
          <p14:tracePt t="57954" x="5006975" y="2774950"/>
          <p14:tracePt t="57962" x="5022850" y="2767013"/>
          <p14:tracePt t="57969" x="5030788" y="2759075"/>
          <p14:tracePt t="57977" x="5046663" y="2743200"/>
          <p14:tracePt t="57992" x="5070475" y="2719388"/>
          <p14:tracePt t="57999" x="5086350" y="2703513"/>
          <p14:tracePt t="58007" x="5086350" y="2687638"/>
          <p14:tracePt t="58014" x="5102225" y="2671763"/>
          <p14:tracePt t="58022" x="5110163" y="2655888"/>
          <p14:tracePt t="58030" x="5110163" y="2640013"/>
          <p14:tracePt t="58051" x="5118100" y="2624138"/>
          <p14:tracePt t="58052" x="5118100" y="2608263"/>
          <p14:tracePt t="58059" x="5118100" y="2600325"/>
          <p14:tracePt t="58067" x="5118100" y="2592388"/>
          <p14:tracePt t="58074" x="5118100" y="2584450"/>
          <p14:tracePt t="58082" x="5118100" y="2576513"/>
          <p14:tracePt t="58089" x="5118100" y="2566988"/>
          <p14:tracePt t="58104" x="5118100" y="2559050"/>
          <p14:tracePt t="58112" x="5118100" y="2543175"/>
          <p14:tracePt t="58126" x="5118100" y="2535238"/>
          <p14:tracePt t="58142" x="5118100" y="2527300"/>
          <p14:tracePt t="58172" x="5110163" y="2519363"/>
          <p14:tracePt t="58173" x="5094288" y="2511425"/>
          <p14:tracePt t="58187" x="5086350" y="2511425"/>
          <p14:tracePt t="58224" x="5070475" y="2511425"/>
          <p14:tracePt t="58227" x="5054600" y="2511425"/>
          <p14:tracePt t="58240" x="5038725" y="2511425"/>
          <p14:tracePt t="58269" x="5030788" y="2511425"/>
          <p14:tracePt t="58277" x="5022850" y="2511425"/>
          <p14:tracePt t="58277" x="5014913" y="2511425"/>
          <p14:tracePt t="58284" x="5006975" y="2511425"/>
          <p14:tracePt t="58300" x="4999038" y="2519363"/>
          <p14:tracePt t="58314" x="4991100" y="2527300"/>
          <p14:tracePt t="58330" x="4983163" y="2535238"/>
          <p14:tracePt t="58337" x="4967288" y="2543175"/>
          <p14:tracePt t="58344" x="4959350" y="2551113"/>
          <p14:tracePt t="58352" x="4951413" y="2551113"/>
          <p14:tracePt t="58360" x="4943475" y="2566988"/>
          <p14:tracePt t="58367" x="4933950" y="2566988"/>
          <p14:tracePt t="58374" x="4926013" y="2576513"/>
          <p14:tracePt t="58382" x="4918075" y="2584450"/>
          <p14:tracePt t="58389" x="4910138" y="2592388"/>
          <p14:tracePt t="58404" x="4902200" y="2600325"/>
          <p14:tracePt t="58456" x="4902200" y="2608263"/>
          <p14:tracePt t="58742" x="4902200" y="2616200"/>
          <p14:tracePt t="58749" x="4902200" y="2624138"/>
          <p14:tracePt t="58780" x="4894263" y="2632075"/>
          <p14:tracePt t="58784" x="4894263" y="2647950"/>
          <p14:tracePt t="58794" x="4886325" y="2671763"/>
          <p14:tracePt t="58802" x="4878388" y="2679700"/>
          <p14:tracePt t="58817" x="4870450" y="2703513"/>
          <p14:tracePt t="58839" x="4862513" y="2727325"/>
          <p14:tracePt t="58846" x="4854575" y="2735263"/>
          <p14:tracePt t="58854" x="4854575" y="2743200"/>
          <p14:tracePt t="58869" x="4846638" y="2759075"/>
          <p14:tracePt t="58884" x="4846638" y="2774950"/>
          <p14:tracePt t="58898" x="4838700" y="2782888"/>
          <p14:tracePt t="58900" x="4822825" y="2798763"/>
          <p14:tracePt t="58907" x="4822825" y="2814638"/>
          <p14:tracePt t="58914" x="4799013" y="2838450"/>
          <p14:tracePt t="58921" x="4783138" y="2854325"/>
          <p14:tracePt t="58936" x="4759325" y="2886075"/>
          <p14:tracePt t="58937" x="4735513" y="2927350"/>
          <p14:tracePt t="58952" x="4672013" y="2974975"/>
          <p14:tracePt t="58959" x="4640263" y="3014663"/>
          <p14:tracePt t="58974" x="4608513" y="3038475"/>
          <p14:tracePt t="58977" x="4559300" y="3070225"/>
          <p14:tracePt t="58982" x="4511675" y="3109913"/>
          <p14:tracePt t="58989" x="4471988" y="3117850"/>
          <p14:tracePt t="59004" x="4416425" y="3133725"/>
          <p14:tracePt t="59005" x="4352925" y="3157538"/>
          <p14:tracePt t="59012" x="4249738" y="3181350"/>
          <p14:tracePt t="59019" x="4176713" y="3189288"/>
          <p14:tracePt t="59027" x="4105275" y="3189288"/>
          <p14:tracePt t="59034" x="4010025" y="3197225"/>
          <p14:tracePt t="59049" x="3906838" y="3205163"/>
          <p14:tracePt t="59056" x="3802063" y="3205163"/>
          <p14:tracePt t="59057" x="3683000" y="3205163"/>
          <p14:tracePt t="59064" x="3563938" y="3205163"/>
          <p14:tracePt t="59072" x="3476625" y="3205163"/>
          <p14:tracePt t="59079" x="3355975" y="3205163"/>
          <p14:tracePt t="59086" x="3252788" y="3205163"/>
          <p14:tracePt t="59094" x="3157538" y="3205163"/>
          <p14:tracePt t="59117" x="2997200" y="3205163"/>
          <p14:tracePt t="59117" x="2925763" y="3205163"/>
          <p14:tracePt t="59124" x="2838450" y="3205163"/>
          <p14:tracePt t="59132" x="2806700" y="3205163"/>
          <p14:tracePt t="59139" x="2759075" y="3213100"/>
          <p14:tracePt t="59163" x="2654300" y="3236913"/>
          <p14:tracePt t="59169" x="2638425" y="3244850"/>
          <p14:tracePt t="59176" x="2614613" y="3262313"/>
          <p14:tracePt t="59184" x="2574925" y="3278188"/>
          <p14:tracePt t="59192" x="2543175" y="3286125"/>
          <p14:tracePt t="59206" x="2503488" y="3309938"/>
          <p14:tracePt t="59215" x="2432050" y="3349625"/>
          <p14:tracePt t="59222" x="2392363" y="3365500"/>
          <p14:tracePt t="59229" x="2366963" y="3373438"/>
          <p14:tracePt t="59237" x="2327275" y="3397250"/>
          <p14:tracePt t="59244" x="2279650" y="3413125"/>
          <p14:tracePt t="59251" x="2239963" y="3436938"/>
          <p14:tracePt t="59259" x="2200275" y="3460750"/>
          <p14:tracePt t="59282" x="2152650" y="3476625"/>
          <p14:tracePt t="59290" x="2073275" y="3516313"/>
          <p14:tracePt t="59290" x="2033588" y="3548063"/>
          <p14:tracePt t="59320" x="1912938" y="3636963"/>
          <p14:tracePt t="59334" x="1857375" y="3684588"/>
          <p14:tracePt t="59335" x="1817688" y="3708400"/>
          <p14:tracePt t="59342" x="1793875" y="3724275"/>
          <p14:tracePt t="59349" x="1778000" y="3748088"/>
          <p14:tracePt t="59356" x="1746250" y="3763963"/>
          <p14:tracePt t="59372" x="1690688" y="3795713"/>
          <p14:tracePt t="59387" x="1666875" y="3819525"/>
          <p14:tracePt t="59395" x="1633538" y="3843338"/>
          <p14:tracePt t="59402" x="1617663" y="3851275"/>
          <p14:tracePt t="59409" x="1601788" y="3851275"/>
          <p14:tracePt t="59424" x="1593850" y="3859213"/>
          <p14:tracePt t="59432" x="1585913" y="3867150"/>
          <p14:tracePt t="59462" x="1577975" y="3867150"/>
          <p14:tracePt t="59484" x="1562100" y="3867150"/>
          <p14:tracePt t="59492" x="1546225" y="3867150"/>
          <p14:tracePt t="59499" x="1530350" y="3867150"/>
          <p14:tracePt t="59507" x="1514475" y="3867150"/>
          <p14:tracePt t="59515" x="1498600" y="3867150"/>
          <p14:tracePt t="59522" x="1498600" y="3875088"/>
          <p14:tracePt t="59528" x="1490663" y="3875088"/>
          <p14:tracePt t="59671" x="1506538" y="3875088"/>
          <p14:tracePt t="59673" x="1554163" y="3875088"/>
          <p14:tracePt t="59674" x="1585913" y="3875088"/>
          <p14:tracePt t="59687" x="1706563" y="3875088"/>
          <p14:tracePt t="59702" x="1746250" y="3875088"/>
          <p14:tracePt t="59702" x="1809750" y="3875088"/>
          <p14:tracePt t="59716" x="1849438" y="3875088"/>
          <p14:tracePt t="59717" x="1889125" y="3875088"/>
          <p14:tracePt t="59724" x="1928813" y="3875088"/>
          <p14:tracePt t="59732" x="1976438" y="3875088"/>
          <p14:tracePt t="59739" x="2000250" y="3875088"/>
          <p14:tracePt t="59747" x="2033588" y="3875088"/>
          <p14:tracePt t="59754" x="2049463" y="3875088"/>
          <p14:tracePt t="59761" x="2089150" y="3875088"/>
          <p14:tracePt t="59769" x="2120900" y="3875088"/>
          <p14:tracePt t="59784" x="2168525" y="3875088"/>
          <p14:tracePt t="59785" x="2208213" y="3875088"/>
          <p14:tracePt t="59792" x="2311400" y="3883025"/>
          <p14:tracePt t="59807" x="2359025" y="3883025"/>
          <p14:tracePt t="59807" x="2432050" y="3883025"/>
          <p14:tracePt t="59815" x="2503488" y="3883025"/>
          <p14:tracePt t="59828" x="2559050" y="3883025"/>
          <p14:tracePt t="59837" x="2622550" y="3883025"/>
          <p14:tracePt t="59837" x="2686050" y="3883025"/>
          <p14:tracePt t="59845" x="2751138" y="3883025"/>
          <p14:tracePt t="59852" x="2798763" y="3883025"/>
          <p14:tracePt t="59859" x="2846388" y="3883025"/>
          <p14:tracePt t="59866" x="2894013" y="3883025"/>
          <p14:tracePt t="59882" x="2925763" y="3883025"/>
          <p14:tracePt t="59889" x="2973388" y="3883025"/>
          <p14:tracePt t="59897" x="2997200" y="3883025"/>
          <p14:tracePt t="59904" x="3013075" y="3883025"/>
          <p14:tracePt t="59912" x="3028950" y="3883025"/>
          <p14:tracePt t="59919" x="3044825" y="3883025"/>
          <p14:tracePt t="59980" x="3052763" y="3883025"/>
          <p14:tracePt t="60031" x="3036888" y="3883025"/>
          <p14:tracePt t="60039" x="3005138" y="3867150"/>
          <p14:tracePt t="60048" x="2957513" y="3851275"/>
          <p14:tracePt t="60061" x="2894013" y="3827463"/>
          <p14:tracePt t="60062" x="2814638" y="3811588"/>
          <p14:tracePt t="60069" x="2725738" y="3779838"/>
          <p14:tracePt t="60084" x="2630488" y="3763963"/>
          <p14:tracePt t="60085" x="2559050" y="3748088"/>
          <p14:tracePt t="60092" x="2495550" y="3740150"/>
          <p14:tracePt t="60107" x="2439988" y="3732213"/>
          <p14:tracePt t="60115" x="2303463" y="3716338"/>
          <p14:tracePt t="60122" x="2271713" y="3708400"/>
          <p14:tracePt t="60129" x="2224088" y="3700463"/>
          <p14:tracePt t="60136" x="2200275" y="3700463"/>
          <p14:tracePt t="60144" x="2176463" y="3692525"/>
          <p14:tracePt t="60160" x="2168525" y="3692525"/>
          <p14:tracePt t="60167" x="2152650" y="3692525"/>
          <p14:tracePt t="60174" x="2144713" y="3692525"/>
          <p14:tracePt t="60182" x="2136775" y="3684588"/>
          <p14:tracePt t="60190" x="2120900" y="3684588"/>
          <p14:tracePt t="60204" x="2105025" y="3684588"/>
          <p14:tracePt t="60211" x="2097088" y="3676650"/>
          <p14:tracePt t="60212" x="2081213" y="3676650"/>
          <p14:tracePt t="60219" x="2057400" y="3676650"/>
          <p14:tracePt t="60227" x="2033588" y="3676650"/>
          <p14:tracePt t="60234" x="2008188" y="3676650"/>
          <p14:tracePt t="60242" x="1984375" y="3676650"/>
          <p14:tracePt t="60249" x="1960563" y="3676650"/>
          <p14:tracePt t="60257" x="1936750" y="3676650"/>
          <p14:tracePt t="60273" x="1881188" y="3676650"/>
          <p14:tracePt t="60279" x="1865313" y="3676650"/>
          <p14:tracePt t="60287" x="1841500" y="3676650"/>
          <p14:tracePt t="60294" x="1817688" y="3676650"/>
          <p14:tracePt t="60302" x="1785938" y="3676650"/>
          <p14:tracePt t="60317" x="1770063" y="3676650"/>
          <p14:tracePt t="60324" x="1754188" y="3676650"/>
          <p14:tracePt t="60325" x="1738313" y="3676650"/>
          <p14:tracePt t="60332" x="1730375" y="3676650"/>
          <p14:tracePt t="60347" x="1722438" y="3676650"/>
          <p14:tracePt t="60451" x="1746250" y="3676650"/>
          <p14:tracePt t="60460" x="1778000" y="3676650"/>
          <p14:tracePt t="60467" x="1809750" y="3676650"/>
          <p14:tracePt t="60489" x="1849438" y="3676650"/>
          <p14:tracePt t="60498" x="1992313" y="3676650"/>
          <p14:tracePt t="60499" x="2089150" y="3684588"/>
          <p14:tracePt t="60504" x="2184400" y="3692525"/>
          <p14:tracePt t="60511" x="2255838" y="3700463"/>
          <p14:tracePt t="60519" x="2335213" y="3700463"/>
          <p14:tracePt t="60535" x="2432050" y="3708400"/>
          <p14:tracePt t="60541" x="2535238" y="3732213"/>
          <p14:tracePt t="60549" x="2638425" y="3740150"/>
          <p14:tracePt t="60551" x="2733675" y="3740150"/>
          <p14:tracePt t="60557" x="2830513" y="3740150"/>
          <p14:tracePt t="60565" x="2917825" y="3748088"/>
          <p14:tracePt t="60572" x="2973388" y="3748088"/>
          <p14:tracePt t="60580" x="3021013" y="3748088"/>
          <p14:tracePt t="60587" x="3076575" y="3748088"/>
          <p14:tracePt t="60601" x="3100388" y="3748088"/>
          <p14:tracePt t="60602" x="3125788" y="3748088"/>
          <p14:tracePt t="60617" x="3133725" y="3748088"/>
          <p14:tracePt t="60624" x="3141663" y="3748088"/>
          <p14:tracePt t="62506" x="3149600" y="3748088"/>
          <p14:tracePt t="62514" x="3165475" y="3748088"/>
          <p14:tracePt t="62522" x="3181350" y="3748088"/>
          <p14:tracePt t="62536" x="3205163" y="3748088"/>
          <p14:tracePt t="62544" x="3221038" y="3756025"/>
          <p14:tracePt t="62546" x="3260725" y="3756025"/>
          <p14:tracePt t="62551" x="3308350" y="3763963"/>
          <p14:tracePt t="62559" x="3340100" y="3763963"/>
          <p14:tracePt t="62567" x="3395663" y="3763963"/>
          <p14:tracePt t="62574" x="3443288" y="3763963"/>
          <p14:tracePt t="62589" x="3492500" y="3763963"/>
          <p14:tracePt t="62589" x="3532188" y="3763963"/>
          <p14:tracePt t="62596" x="3579813" y="3763963"/>
          <p14:tracePt t="62604" x="3611563" y="3763963"/>
          <p14:tracePt t="62612" x="3635375" y="3763963"/>
          <p14:tracePt t="62619" x="3667125" y="3763963"/>
          <p14:tracePt t="62626" x="3698875" y="3763963"/>
          <p14:tracePt t="62634" x="3722688" y="3763963"/>
          <p14:tracePt t="62656" x="3746500" y="3763963"/>
          <p14:tracePt t="62664" x="3778250" y="3763963"/>
          <p14:tracePt t="62665" x="3794125" y="3763963"/>
          <p14:tracePt t="62672" x="3802063" y="3763963"/>
          <p14:tracePt t="62679" x="3810000" y="3763963"/>
          <p14:tracePt t="62687" x="3817938" y="3763963"/>
          <p14:tracePt t="62702" x="3825875" y="3763963"/>
          <p14:tracePt t="62717" x="3825875" y="3756025"/>
          <p14:tracePt t="62724" x="3833813" y="3756025"/>
          <p14:tracePt t="62732" x="3843338" y="3756025"/>
          <p14:tracePt t="62754" x="3851275" y="3748088"/>
          <p14:tracePt t="62768" x="3859213" y="3748088"/>
          <p14:tracePt t="62769" x="3867150" y="3740150"/>
          <p14:tracePt t="62776" x="3875088" y="3740150"/>
          <p14:tracePt t="62784" x="3890963" y="3732213"/>
          <p14:tracePt t="62792" x="3906838" y="3732213"/>
          <p14:tracePt t="62799" x="3914775" y="3732213"/>
          <p14:tracePt t="62807" x="3922713" y="3732213"/>
          <p14:tracePt t="62814" x="3946525" y="3732213"/>
          <p14:tracePt t="62822" x="3954463" y="3724275"/>
          <p14:tracePt t="62837" x="3978275" y="3716338"/>
          <p14:tracePt t="62837" x="4002088" y="3716338"/>
          <p14:tracePt t="62847" x="4033838" y="3708400"/>
          <p14:tracePt t="62862" x="4097338" y="3700463"/>
          <p14:tracePt t="62875" x="4184650" y="3692525"/>
          <p14:tracePt t="62878" x="4225925" y="3692525"/>
          <p14:tracePt t="62889" x="4297363" y="3692525"/>
          <p14:tracePt t="62911" x="4360863" y="3684588"/>
          <p14:tracePt t="62912" x="4392613" y="3676650"/>
          <p14:tracePt t="62919" x="4424363" y="3668713"/>
          <p14:tracePt t="62943" x="4495800" y="3668713"/>
          <p14:tracePt t="62949" x="4527550" y="3660775"/>
          <p14:tracePt t="62956" x="4551363" y="3660775"/>
          <p14:tracePt t="62964" x="4576763" y="3660775"/>
          <p14:tracePt t="62980" x="4608513" y="3660775"/>
          <p14:tracePt t="62995" x="4624388" y="3660775"/>
          <p14:tracePt t="63002" x="4632325" y="3660775"/>
          <p14:tracePt t="63017" x="4640263" y="3660775"/>
          <p14:tracePt t="63024" x="4648200" y="3660775"/>
          <p14:tracePt t="63047" x="4656138" y="3660775"/>
          <p14:tracePt t="63062" x="4664075" y="3660775"/>
          <p14:tracePt t="63084" x="4672013" y="3660775"/>
          <p14:tracePt t="63099" x="4679950" y="3660775"/>
          <p14:tracePt t="63107" x="4687888" y="3660775"/>
          <p14:tracePt t="63122" x="4703763" y="3660775"/>
          <p14:tracePt t="63129" x="4719638" y="3660775"/>
          <p14:tracePt t="63145" x="4759325" y="3660775"/>
          <p14:tracePt t="63152" x="4783138" y="3660775"/>
          <p14:tracePt t="63167" x="4806950" y="3660775"/>
          <p14:tracePt t="63167" x="4830763" y="3660775"/>
          <p14:tracePt t="63174" x="4862513" y="3668713"/>
          <p14:tracePt t="63182" x="4886325" y="3668713"/>
          <p14:tracePt t="63189" x="4918075" y="3668713"/>
          <p14:tracePt t="63212" x="4933950" y="3668713"/>
          <p14:tracePt t="63219" x="4999038" y="3668713"/>
          <p14:tracePt t="63220" x="5030788" y="3668713"/>
          <p14:tracePt t="63226" x="5054600" y="3668713"/>
          <p14:tracePt t="63234" x="5078413" y="3668713"/>
          <p14:tracePt t="63242" x="5110163" y="3668713"/>
          <p14:tracePt t="63263" x="5141913" y="3668713"/>
          <p14:tracePt t="63279" x="5197475" y="3668713"/>
          <p14:tracePt t="63280" x="5229225" y="3668713"/>
          <p14:tracePt t="63281" x="5253038" y="3668713"/>
          <p14:tracePt t="63295" x="5300663" y="3660775"/>
          <p14:tracePt t="63302" x="5318125" y="3660775"/>
          <p14:tracePt t="66529" x="5253038" y="3668713"/>
          <p14:tracePt t="66530" x="5189538" y="3700463"/>
          <p14:tracePt t="66534" x="5173663" y="3708400"/>
          <p14:tracePt t="66549" x="5157788" y="3716338"/>
          <p14:tracePt t="66917" x="5141913" y="3716338"/>
          <p14:tracePt t="66931" x="5110163" y="3716338"/>
          <p14:tracePt t="66933" x="5062538" y="3716338"/>
          <p14:tracePt t="66939" x="4999038" y="3708400"/>
          <p14:tracePt t="66946" x="4933950" y="3708400"/>
          <p14:tracePt t="66955" x="4854575" y="3708400"/>
          <p14:tracePt t="66974" x="4567238" y="3708400"/>
          <p14:tracePt t="66984" x="4440238" y="3708400"/>
          <p14:tracePt t="66992" x="4217988" y="3708400"/>
          <p14:tracePt t="66999" x="3914775" y="3708400"/>
          <p14:tracePt t="67007" x="3762375" y="3708400"/>
          <p14:tracePt t="67008" x="3587750" y="3708400"/>
          <p14:tracePt t="67023" x="3284538" y="3708400"/>
          <p14:tracePt t="67036" x="3181350" y="3708400"/>
          <p14:tracePt t="67037" x="3117850" y="3708400"/>
          <p14:tracePt t="67052" x="3028950" y="3708400"/>
          <p14:tracePt t="67052" x="2965450" y="3708400"/>
          <p14:tracePt t="67059" x="2901950" y="3708400"/>
          <p14:tracePt t="67066" x="2838450" y="3708400"/>
          <p14:tracePt t="67074" x="2782888" y="3700463"/>
          <p14:tracePt t="67082" x="2741613" y="3700463"/>
          <p14:tracePt t="67089" x="2670175" y="3684588"/>
          <p14:tracePt t="67104" x="2630488" y="3676650"/>
          <p14:tracePt t="67106" x="2566988" y="3668713"/>
          <p14:tracePt t="67112" x="2511425" y="3660775"/>
          <p14:tracePt t="67119" x="2455863" y="3644900"/>
          <p14:tracePt t="67127" x="2400300" y="3636963"/>
          <p14:tracePt t="67134" x="2351088" y="3636963"/>
          <p14:tracePt t="67149" x="2287588" y="3629025"/>
          <p14:tracePt t="67157" x="2247900" y="3629025"/>
          <p14:tracePt t="67159" x="2184400" y="3629025"/>
          <p14:tracePt t="67164" x="2128838" y="3629025"/>
          <p14:tracePt t="67172" x="2065338" y="3629025"/>
          <p14:tracePt t="67179" x="2008188" y="3629025"/>
          <p14:tracePt t="67187" x="1960563" y="3629025"/>
          <p14:tracePt t="67194" x="1897063" y="3629025"/>
          <p14:tracePt t="67209" x="1849438" y="3629025"/>
          <p14:tracePt t="67210" x="1793875" y="3629025"/>
          <p14:tracePt t="67219" x="1754188" y="3629025"/>
          <p14:tracePt t="67224" x="1722438" y="3629025"/>
          <p14:tracePt t="67232" x="1706563" y="3629025"/>
          <p14:tracePt t="67239" x="1690688" y="3629025"/>
          <p14:tracePt t="67247" x="1674813" y="3629025"/>
          <p14:tracePt t="67263" x="1666875" y="3629025"/>
          <p14:tracePt t="67270" x="1658938" y="3629025"/>
          <p14:tracePt t="67284" x="1651000" y="3629025"/>
          <p14:tracePt t="67389" x="1666875" y="3629025"/>
          <p14:tracePt t="67397" x="1682750" y="3636963"/>
          <p14:tracePt t="67405" x="1722438" y="3644900"/>
          <p14:tracePt t="67412" x="1746250" y="3644900"/>
          <p14:tracePt t="67419" x="1793875" y="3652838"/>
          <p14:tracePt t="67434" x="1833563" y="3660775"/>
          <p14:tracePt t="67443" x="1944688" y="3684588"/>
          <p14:tracePt t="67450" x="2025650" y="3700463"/>
          <p14:tracePt t="67458" x="2073275" y="3708400"/>
          <p14:tracePt t="67464" x="2152650" y="3716338"/>
          <p14:tracePt t="67480" x="2239963" y="3724275"/>
          <p14:tracePt t="67487" x="2384425" y="3732213"/>
          <p14:tracePt t="67494" x="2455863" y="3740150"/>
          <p14:tracePt t="67502" x="2495550" y="3740150"/>
          <p14:tracePt t="67509" x="2559050" y="3740150"/>
          <p14:tracePt t="67518" x="2598738" y="3740150"/>
          <p14:tracePt t="67532" x="2654300" y="3740150"/>
          <p14:tracePt t="67547" x="2709863" y="3740150"/>
          <p14:tracePt t="67555" x="2767013" y="3740150"/>
          <p14:tracePt t="67562" x="2830513" y="3740150"/>
          <p14:tracePt t="67577" x="2941638" y="3724275"/>
          <p14:tracePt t="67584" x="2981325" y="3716338"/>
          <p14:tracePt t="67593" x="3125788" y="3668713"/>
          <p14:tracePt t="67607" x="3157538" y="3660775"/>
          <p14:tracePt t="67608" x="3221038" y="3621088"/>
          <p14:tracePt t="67614" x="3252788" y="3613150"/>
          <p14:tracePt t="67622" x="3268663" y="3595688"/>
          <p14:tracePt t="67630" x="3276600" y="3587750"/>
          <p14:tracePt t="67637" x="3292475" y="3571875"/>
          <p14:tracePt t="67659" x="3308350" y="3540125"/>
          <p14:tracePt t="67660" x="3316288" y="3516313"/>
          <p14:tracePt t="67666" x="3316288" y="3492500"/>
          <p14:tracePt t="67675" x="3316288" y="3476625"/>
          <p14:tracePt t="67682" x="3316288" y="3444875"/>
          <p14:tracePt t="67689" x="3316288" y="3413125"/>
          <p14:tracePt t="67704" x="3316288" y="3373438"/>
          <p14:tracePt t="67712" x="3308350" y="3341688"/>
          <p14:tracePt t="67720" x="3292475" y="3286125"/>
          <p14:tracePt t="67726" x="3276600" y="3262313"/>
          <p14:tracePt t="67734" x="3252788" y="3236913"/>
          <p14:tracePt t="67742" x="3236913" y="3213100"/>
          <p14:tracePt t="67756" x="3165475" y="3165475"/>
          <p14:tracePt t="67764" x="3109913" y="3149600"/>
          <p14:tracePt t="67764" x="3036888" y="3133725"/>
          <p14:tracePt t="67772" x="2973388" y="3125788"/>
          <p14:tracePt t="67779" x="2917825" y="3125788"/>
          <p14:tracePt t="67787" x="2838450" y="3117850"/>
          <p14:tracePt t="67794" x="2759075" y="3117850"/>
          <p14:tracePt t="67809" x="2614613" y="3117850"/>
          <p14:tracePt t="67816" x="2543175" y="3117850"/>
          <p14:tracePt t="67825" x="2495550" y="3133725"/>
          <p14:tracePt t="67832" x="2432050" y="3149600"/>
          <p14:tracePt t="67839" x="2374900" y="3157538"/>
          <p14:tracePt t="67855" x="2287588" y="3173413"/>
          <p14:tracePt t="67870" x="2216150" y="3205163"/>
          <p14:tracePt t="67884" x="2168525" y="3221038"/>
          <p14:tracePt t="67886" x="2152650" y="3228975"/>
          <p14:tracePt t="67892" x="2128838" y="3228975"/>
          <p14:tracePt t="67908" x="2065338" y="3262313"/>
          <p14:tracePt t="67914" x="2025650" y="3278188"/>
          <p14:tracePt t="67921" x="2008188" y="3286125"/>
          <p14:tracePt t="67937" x="1952625" y="3317875"/>
          <p14:tracePt t="67944" x="1928813" y="3317875"/>
          <p14:tracePt t="67952" x="1905000" y="3333750"/>
          <p14:tracePt t="67959" x="1897063" y="3341688"/>
          <p14:tracePt t="67975" x="1873250" y="3357563"/>
          <p14:tracePt t="67989" x="1857375" y="3373438"/>
          <p14:tracePt t="67991" x="1849438" y="3381375"/>
          <p14:tracePt t="67997" x="1841500" y="3389313"/>
          <p14:tracePt t="68004" x="1841500" y="3397250"/>
          <p14:tracePt t="68012" x="1833563" y="3405188"/>
          <p14:tracePt t="68027" x="1833563" y="3413125"/>
          <p14:tracePt t="68042" x="1833563" y="3421063"/>
          <p14:tracePt t="68043" x="1833563" y="3429000"/>
          <p14:tracePt t="68057" x="1833563" y="3436938"/>
          <p14:tracePt t="68071" x="1833563" y="3460750"/>
          <p14:tracePt t="68079" x="1833563" y="3468688"/>
          <p14:tracePt t="68094" x="1841500" y="3492500"/>
          <p14:tracePt t="68095" x="1857375" y="3508375"/>
          <p14:tracePt t="68102" x="1873250" y="3516313"/>
          <p14:tracePt t="68109" x="1881188" y="3540125"/>
          <p14:tracePt t="68117" x="1889125" y="3540125"/>
          <p14:tracePt t="68132" x="1905000" y="3556000"/>
          <p14:tracePt t="68147" x="1912938" y="3556000"/>
          <p14:tracePt t="68769" x="1912938" y="3571875"/>
          <p14:tracePt t="68777" x="1936750" y="3613150"/>
          <p14:tracePt t="68784" x="1952625" y="3652838"/>
          <p14:tracePt t="68792" x="1976438" y="3684588"/>
          <p14:tracePt t="68814" x="2017713" y="3724275"/>
          <p14:tracePt t="68829" x="2089150" y="3787775"/>
          <p14:tracePt t="68831" x="2152650" y="3827463"/>
          <p14:tracePt t="68845" x="2239963" y="3875088"/>
          <p14:tracePt t="68860" x="2271713" y="3875088"/>
          <p14:tracePt t="68861" x="2295525" y="3883025"/>
          <p14:tracePt t="68867" x="2319338" y="3890963"/>
          <p14:tracePt t="68874" x="2343150" y="3890963"/>
          <p14:tracePt t="68882" x="2359025" y="3890963"/>
          <p14:tracePt t="68890" x="2384425" y="3890963"/>
          <p14:tracePt t="68906" x="2439988" y="3883025"/>
          <p14:tracePt t="68911" x="2463800" y="3883025"/>
          <p14:tracePt t="68927" x="2479675" y="3867150"/>
          <p14:tracePt t="68927" x="2495550" y="3859213"/>
          <p14:tracePt t="68942" x="2543175" y="3819525"/>
          <p14:tracePt t="68949" x="2559050" y="3803650"/>
          <p14:tracePt t="68964" x="2574925" y="3779838"/>
          <p14:tracePt t="68965" x="2590800" y="3756025"/>
          <p14:tracePt t="68979" x="2606675" y="3732213"/>
          <p14:tracePt t="68987" x="2614613" y="3708400"/>
          <p14:tracePt t="68994" x="2630488" y="3660775"/>
          <p14:tracePt t="69002" x="2638425" y="3636963"/>
          <p14:tracePt t="69009" x="2638425" y="3621088"/>
          <p14:tracePt t="69017" x="2654300" y="3587750"/>
          <p14:tracePt t="69025" x="2662238" y="3548063"/>
          <p14:tracePt t="69047" x="2670175" y="3524250"/>
          <p14:tracePt t="69048" x="2678113" y="3492500"/>
          <p14:tracePt t="69054" x="2678113" y="3468688"/>
          <p14:tracePt t="69061" x="2678113" y="3452813"/>
          <p14:tracePt t="69069" x="2678113" y="3444875"/>
          <p14:tracePt t="69077" x="2678113" y="3436938"/>
          <p14:tracePt t="69084" x="2678113" y="3429000"/>
          <p14:tracePt t="69099" x="2678113" y="3421063"/>
          <p14:tracePt t="69107" x="2678113" y="3413125"/>
          <p14:tracePt t="69121" x="2678113" y="3405188"/>
          <p14:tracePt t="69152" x="2678113" y="3397250"/>
          <p14:tracePt t="69174" x="2678113" y="3389313"/>
          <p14:tracePt t="69182" x="2678113" y="3381375"/>
          <p14:tracePt t="69205" x="2670175" y="3373438"/>
          <p14:tracePt t="69212" x="2662238" y="3365500"/>
          <p14:tracePt t="69220" x="2662238" y="3357563"/>
          <p14:tracePt t="69226" x="2654300" y="3349625"/>
          <p14:tracePt t="69258" x="2646363" y="3341688"/>
          <p14:tracePt t="69258" x="2638425" y="3341688"/>
          <p14:tracePt t="69264" x="2638425" y="3333750"/>
          <p14:tracePt t="69279" x="2630488" y="3333750"/>
          <p14:tracePt t="69325" x="2622550" y="3317875"/>
          <p14:tracePt t="69326" x="2614613" y="3317875"/>
          <p14:tracePt t="69339" x="2606675" y="3317875"/>
          <p14:tracePt t="69349" x="2598738" y="3309938"/>
          <p14:tracePt t="69371" x="2582863" y="3309938"/>
          <p14:tracePt t="69385" x="2574925" y="3309938"/>
          <p14:tracePt t="69392" x="2566988" y="3309938"/>
          <p14:tracePt t="69399" x="2559050" y="3309938"/>
          <p14:tracePt t="69407" x="2551113" y="3309938"/>
          <p14:tracePt t="69414" x="2535238" y="3309938"/>
          <p14:tracePt t="69423" x="2527300" y="3302000"/>
          <p14:tracePt t="69429" x="2519363" y="3302000"/>
          <p14:tracePt t="69437" x="2503488" y="3302000"/>
          <p14:tracePt t="69460" x="2487613" y="3302000"/>
          <p14:tracePt t="69467" x="2479675" y="3302000"/>
          <p14:tracePt t="69482" x="2463800" y="3302000"/>
          <p14:tracePt t="69497" x="2447925" y="3302000"/>
          <p14:tracePt t="69504" x="2432050" y="3309938"/>
          <p14:tracePt t="69505" x="2424113" y="3317875"/>
          <p14:tracePt t="69520" x="2408238" y="3325813"/>
          <p14:tracePt t="69527" x="2400300" y="3333750"/>
          <p14:tracePt t="69549" x="2392363" y="3341688"/>
          <p14:tracePt t="69551" x="2374900" y="3349625"/>
          <p14:tracePt t="69557" x="2374900" y="3357563"/>
          <p14:tracePt t="69564" x="2366963" y="3357563"/>
          <p14:tracePt t="69572" x="2366963" y="3365500"/>
          <p14:tracePt t="69579" x="2359025" y="3373438"/>
          <p14:tracePt t="69601" x="2351088" y="3389313"/>
          <p14:tracePt t="69603" x="2343150" y="3389313"/>
          <p14:tracePt t="69609" x="2335213" y="3405188"/>
          <p14:tracePt t="69617" x="2335213" y="3413125"/>
          <p14:tracePt t="69624" x="2327275" y="3421063"/>
          <p14:tracePt t="69632" x="2327275" y="3429000"/>
          <p14:tracePt t="69646" x="2319338" y="3429000"/>
          <p14:tracePt t="69654" x="2319338" y="3444875"/>
          <p14:tracePt t="69655" x="2311400" y="3444875"/>
          <p14:tracePt t="69662" x="2303463" y="3460750"/>
          <p14:tracePt t="69670" x="2303463" y="3468688"/>
          <p14:tracePt t="69677" x="2303463" y="3476625"/>
          <p14:tracePt t="69684" x="2295525" y="3484563"/>
          <p14:tracePt t="69692" x="2287588" y="3500438"/>
          <p14:tracePt t="69707" x="2287588" y="3508375"/>
          <p14:tracePt t="69708" x="2279650" y="3516313"/>
          <p14:tracePt t="69714" x="2271713" y="3532188"/>
          <p14:tracePt t="69729" x="2271713" y="3540125"/>
          <p14:tracePt t="69737" x="2271713" y="3556000"/>
          <p14:tracePt t="69759" x="2271713" y="3571875"/>
          <p14:tracePt t="69768" x="2271713" y="3579813"/>
          <p14:tracePt t="69774" x="2271713" y="3587750"/>
          <p14:tracePt t="69796" x="2271713" y="3605213"/>
          <p14:tracePt t="69797" x="2271713" y="3613150"/>
          <p14:tracePt t="69812" x="2271713" y="3636963"/>
          <p14:tracePt t="69827" x="2271713" y="3652838"/>
          <p14:tracePt t="69834" x="2271713" y="3668713"/>
          <p14:tracePt t="69849" x="2279650" y="3676650"/>
          <p14:tracePt t="69864" x="2287588" y="3684588"/>
          <p14:tracePt t="69879" x="2287588" y="3692525"/>
          <p14:tracePt t="69880" x="2287588" y="3700463"/>
          <p14:tracePt t="69888" x="2303463" y="3708400"/>
          <p14:tracePt t="69902" x="2311400" y="3716338"/>
          <p14:tracePt t="69917" x="2311400" y="3724275"/>
          <p14:tracePt t="69917" x="2319338" y="3724275"/>
          <p14:tracePt t="69924" x="2319338" y="3732213"/>
          <p14:tracePt t="69932" x="2327275" y="3732213"/>
          <p14:tracePt t="69940" x="2327275" y="3740150"/>
          <p14:tracePt t="69947" x="2335213" y="3740150"/>
          <p14:tracePt t="69954" x="2335213" y="3748088"/>
          <p14:tracePt t="69962" x="2343150" y="3748088"/>
          <p14:tracePt t="69970" x="2351088" y="3756025"/>
          <p14:tracePt t="69985" x="2359025" y="3756025"/>
          <p14:tracePt t="69992" x="2366963" y="3763963"/>
          <p14:tracePt t="70007" x="2384425" y="3763963"/>
          <p14:tracePt t="70014" x="2408238" y="3771900"/>
          <p14:tracePt t="70037" x="2432050" y="3779838"/>
          <p14:tracePt t="70053" x="2447925" y="3779838"/>
          <p14:tracePt t="70059" x="2455863" y="3779838"/>
          <p14:tracePt t="70074" x="2463800" y="3779838"/>
          <p14:tracePt t="70096" x="2471738" y="3779838"/>
          <p14:tracePt t="70097" x="2479675" y="3779838"/>
          <p14:tracePt t="70104" x="2487613" y="3779838"/>
          <p14:tracePt t="70120" x="2495550" y="3771900"/>
          <p14:tracePt t="70127" x="2503488" y="3763963"/>
          <p14:tracePt t="70134" x="2519363" y="3748088"/>
          <p14:tracePt t="70149" x="2527300" y="3740150"/>
          <p14:tracePt t="70157" x="2543175" y="3700463"/>
          <p14:tracePt t="70164" x="2551113" y="3684588"/>
          <p14:tracePt t="70172" x="2551113" y="3668713"/>
          <p14:tracePt t="70179" x="2551113" y="3652838"/>
          <p14:tracePt t="70186" x="2559050" y="3636963"/>
          <p14:tracePt t="70194" x="2559050" y="3629025"/>
          <p14:tracePt t="70202" x="2566988" y="3605213"/>
          <p14:tracePt t="70217" x="2566988" y="3587750"/>
          <p14:tracePt t="70224" x="2566988" y="3571875"/>
          <p14:tracePt t="70231" x="2566988" y="3556000"/>
          <p14:tracePt t="70240" x="2566988" y="3548063"/>
          <p14:tracePt t="70247" x="2566988" y="3540125"/>
          <p14:tracePt t="70262" x="2566988" y="3516313"/>
          <p14:tracePt t="70270" x="2566988" y="3484563"/>
          <p14:tracePt t="70277" x="2566988" y="3476625"/>
          <p14:tracePt t="70285" x="2559050" y="3452813"/>
          <p14:tracePt t="70292" x="2559050" y="3436938"/>
          <p14:tracePt t="70299" x="2559050" y="3421063"/>
          <p14:tracePt t="70315" x="2551113" y="3405188"/>
          <p14:tracePt t="70316" x="2543175" y="3397250"/>
          <p14:tracePt t="70322" x="2535238" y="3373438"/>
          <p14:tracePt t="70336" x="2527300" y="3365500"/>
          <p14:tracePt t="70352" x="2527300" y="3349625"/>
          <p14:tracePt t="70359" x="2511425" y="3317875"/>
          <p14:tracePt t="70367" x="2503488" y="3309938"/>
          <p14:tracePt t="70390" x="2503488" y="3302000"/>
          <p14:tracePt t="70472" x="2495550" y="3302000"/>
          <p14:tracePt t="70487" x="2487613" y="3302000"/>
          <p14:tracePt t="70488" x="2479675" y="3302000"/>
          <p14:tracePt t="70494" x="2471738" y="3302000"/>
          <p14:tracePt t="70503" x="2455863" y="3302000"/>
          <p14:tracePt t="70509" x="2447925" y="3302000"/>
          <p14:tracePt t="70517" x="2432050" y="3302000"/>
          <p14:tracePt t="70532" x="2424113" y="3309938"/>
          <p14:tracePt t="70540" x="2400300" y="3325813"/>
          <p14:tracePt t="70547" x="2400300" y="3333750"/>
          <p14:tracePt t="70554" x="2384425" y="3341688"/>
          <p14:tracePt t="70562" x="2384425" y="3349625"/>
          <p14:tracePt t="70569" x="2384425" y="3357563"/>
          <p14:tracePt t="70577" x="2374900" y="3357563"/>
          <p14:tracePt t="70585" x="2366963" y="3373438"/>
          <p14:tracePt t="70600" x="2359025" y="3389313"/>
          <p14:tracePt t="70607" x="2359025" y="3397250"/>
          <p14:tracePt t="70614" x="2351088" y="3397250"/>
          <p14:tracePt t="70630" x="2343150" y="3413125"/>
          <p14:tracePt t="70644" x="2343150" y="3421063"/>
          <p14:tracePt t="70645" x="2343150" y="3429000"/>
          <p14:tracePt t="70659" x="2335213" y="3436938"/>
          <p14:tracePt t="70667" x="2335213" y="3444875"/>
          <p14:tracePt t="70674" x="2335213" y="3452813"/>
          <p14:tracePt t="70682" x="2335213" y="3460750"/>
          <p14:tracePt t="70704" x="2327275" y="3468688"/>
          <p14:tracePt t="70712" x="2319338" y="3484563"/>
          <p14:tracePt t="70713" x="2319338" y="3492500"/>
          <p14:tracePt t="70719" x="2319338" y="3508375"/>
          <p14:tracePt t="70727" x="2319338" y="3516313"/>
          <p14:tracePt t="70734" x="2319338" y="3524250"/>
          <p14:tracePt t="70750" x="2319338" y="3548063"/>
          <p14:tracePt t="70750" x="2319338" y="3563938"/>
          <p14:tracePt t="70756" x="2311400" y="3571875"/>
          <p14:tracePt t="70772" x="2311400" y="3595688"/>
          <p14:tracePt t="70786" x="2311400" y="3605213"/>
          <p14:tracePt t="70794" x="2311400" y="3621088"/>
          <p14:tracePt t="70803" x="2311400" y="3629025"/>
          <p14:tracePt t="70809" x="2311400" y="3636963"/>
          <p14:tracePt t="70817" x="2311400" y="3644900"/>
          <p14:tracePt t="70824" x="2311400" y="3652838"/>
          <p14:tracePt t="70832" x="2311400" y="3660775"/>
          <p14:tracePt t="70840" x="2311400" y="3668713"/>
          <p14:tracePt t="70854" x="2319338" y="3676650"/>
          <p14:tracePt t="70869" x="2319338" y="3684588"/>
          <p14:tracePt t="70885" x="2319338" y="3692525"/>
          <p14:tracePt t="70892" x="2319338" y="3700463"/>
          <p14:tracePt t="70907" x="2327275" y="3708400"/>
          <p14:tracePt t="70915" x="2335213" y="3716338"/>
          <p14:tracePt t="70938" x="2335213" y="3724275"/>
          <p14:tracePt t="71005" x="2343150" y="3724275"/>
          <p14:tracePt t="71049" x="2351088" y="3724275"/>
          <p14:tracePt t="71072" x="2351088" y="3732213"/>
          <p14:tracePt t="71094" x="2359025" y="3732213"/>
          <p14:tracePt t="71095" x="2366963" y="3732213"/>
          <p14:tracePt t="71110" x="2374900" y="3732213"/>
          <p14:tracePt t="71116" x="2384425" y="3732213"/>
          <p14:tracePt t="71124" x="2392363" y="3724275"/>
          <p14:tracePt t="71132" x="2408238" y="3724275"/>
          <p14:tracePt t="71156" x="2432050" y="3700463"/>
          <p14:tracePt t="71157" x="2439988" y="3684588"/>
          <p14:tracePt t="71162" x="2455863" y="3660775"/>
          <p14:tracePt t="71169" x="2463800" y="3652838"/>
          <p14:tracePt t="71185" x="2471738" y="3629025"/>
          <p14:tracePt t="71199" x="2479675" y="3613150"/>
          <p14:tracePt t="71214" x="2495550" y="3579813"/>
          <p14:tracePt t="71215" x="2495550" y="3571875"/>
          <p14:tracePt t="71222" x="2495550" y="3556000"/>
          <p14:tracePt t="71229" x="2495550" y="3548063"/>
          <p14:tracePt t="71237" x="2495550" y="3532188"/>
          <p14:tracePt t="71252" x="2495550" y="3524250"/>
          <p14:tracePt t="71267" x="2495550" y="3508375"/>
          <p14:tracePt t="71274" x="2495550" y="3500438"/>
          <p14:tracePt t="71305" x="2495550" y="3492500"/>
          <p14:tracePt t="71319" x="2495550" y="3484563"/>
          <p14:tracePt t="71394" x="2495550" y="3476625"/>
          <p14:tracePt t="71656" x="2495550" y="3484563"/>
          <p14:tracePt t="71664" x="2495550" y="3492500"/>
          <p14:tracePt t="71679" x="2487613" y="3500438"/>
          <p14:tracePt t="71694" x="2487613" y="3508375"/>
          <p14:tracePt t="71702" x="2487613" y="3516313"/>
          <p14:tracePt t="71710" x="2487613" y="3532188"/>
          <p14:tracePt t="71717" x="2487613" y="3540125"/>
          <p14:tracePt t="71724" x="2479675" y="3540125"/>
          <p14:tracePt t="71739" x="2479675" y="3548063"/>
          <p14:tracePt t="71747" x="2479675" y="3556000"/>
          <p14:tracePt t="71754" x="2479675" y="3563938"/>
          <p14:tracePt t="71769" x="2479675" y="3571875"/>
          <p14:tracePt t="71771" x="2471738" y="3595688"/>
          <p14:tracePt t="71776" x="2463800" y="3613150"/>
          <p14:tracePt t="71785" x="2463800" y="3621088"/>
          <p14:tracePt t="71792" x="2463800" y="3644900"/>
          <p14:tracePt t="71807" x="2463800" y="3652838"/>
          <p14:tracePt t="71814" x="2463800" y="3660775"/>
          <p14:tracePt t="71822" x="2463800" y="3668713"/>
          <p14:tracePt t="71838" x="2455863" y="3668713"/>
          <p14:tracePt t="73111" x="2455863" y="3676650"/>
          <p14:tracePt t="73120" x="2455863" y="3684588"/>
          <p14:tracePt t="73127" x="2455863" y="3692525"/>
          <p14:tracePt t="73143" x="2471738" y="3708400"/>
          <p14:tracePt t="73157" x="2487613" y="3732213"/>
          <p14:tracePt t="73166" x="2487613" y="3748088"/>
          <p14:tracePt t="73173" x="2511425" y="3763963"/>
          <p14:tracePt t="73179" x="2535238" y="3779838"/>
          <p14:tracePt t="73209" x="2614613" y="3835400"/>
          <p14:tracePt t="73210" x="2678113" y="3867150"/>
          <p14:tracePt t="73211" x="2725738" y="3883025"/>
          <p14:tracePt t="73225" x="2941638" y="3938588"/>
          <p14:tracePt t="73231" x="3028950" y="3963988"/>
          <p14:tracePt t="73247" x="3109913" y="3971925"/>
          <p14:tracePt t="73247" x="3189288" y="3987800"/>
          <p14:tracePt t="73254" x="3268663" y="4003675"/>
          <p14:tracePt t="73271" x="3395663" y="4003675"/>
          <p14:tracePt t="73277" x="3443288" y="4011613"/>
          <p14:tracePt t="73284" x="3476625" y="4011613"/>
          <p14:tracePt t="73306" x="3492500" y="4019550"/>
          <p14:tracePt t="73314" x="3508375" y="4019550"/>
          <p14:tracePt t="73315" x="3540125" y="4019550"/>
          <p14:tracePt t="73322" x="3563938" y="4027488"/>
          <p14:tracePt t="73329" x="3571875" y="4035425"/>
          <p14:tracePt t="73337" x="3587750" y="4043363"/>
          <p14:tracePt t="73344" x="3611563" y="4043363"/>
          <p14:tracePt t="73351" x="3698875" y="4083050"/>
          <p14:tracePt t="73367" x="3754438" y="4098925"/>
          <p14:tracePt t="73381" x="3930650" y="4146550"/>
          <p14:tracePt t="73389" x="4168775" y="4202113"/>
          <p14:tracePt t="73404" x="4249738" y="4210050"/>
          <p14:tracePt t="73420" x="4368800" y="4225925"/>
          <p14:tracePt t="73421" x="4487863" y="4225925"/>
          <p14:tracePt t="73434" x="4584700" y="4225925"/>
          <p14:tracePt t="73436" x="4838700" y="4225925"/>
          <p14:tracePt t="73441" x="4983163" y="4210050"/>
          <p14:tracePt t="73450" x="5070475" y="4202113"/>
          <p14:tracePt t="73456" x="5165725" y="4194175"/>
          <p14:tracePt t="73464" x="5213350" y="4186238"/>
          <p14:tracePt t="73472" x="5310188" y="4170363"/>
          <p14:tracePt t="73487" x="5397500" y="4154488"/>
          <p14:tracePt t="73488" x="5484813" y="4122738"/>
          <p14:tracePt t="73494" x="5572125" y="4098925"/>
          <p14:tracePt t="73503" x="5643563" y="4067175"/>
          <p14:tracePt t="73509" x="5732463" y="4027488"/>
          <p14:tracePt t="73517" x="5803900" y="3995738"/>
          <p14:tracePt t="73524" x="5891213" y="3963988"/>
          <p14:tracePt t="73539" x="5970588" y="3914775"/>
          <p14:tracePt t="73540" x="6059488" y="3875088"/>
          <p14:tracePt t="73547" x="6130925" y="3827463"/>
          <p14:tracePt t="73554" x="6202363" y="3787775"/>
          <p14:tracePt t="73561" x="6273800" y="3748088"/>
          <p14:tracePt t="73569" x="6321425" y="3724275"/>
          <p14:tracePt t="73584" x="6384925" y="3700463"/>
          <p14:tracePt t="73592" x="6426200" y="3692525"/>
          <p14:tracePt t="73592" x="6450013" y="3676650"/>
          <p14:tracePt t="73601" x="6465888" y="3660775"/>
          <p14:tracePt t="73607" x="6481763" y="3652838"/>
          <p14:tracePt t="73614" x="6505575" y="3636963"/>
          <p14:tracePt t="73621" x="6513513" y="3636963"/>
          <p14:tracePt t="73629" x="6537325" y="3621088"/>
          <p14:tracePt t="73644" x="6561138" y="3613150"/>
          <p14:tracePt t="73645" x="6592888" y="3595688"/>
          <p14:tracePt t="73651" x="6616700" y="3587750"/>
          <p14:tracePt t="73659" x="6648450" y="3579813"/>
          <p14:tracePt t="73667" x="6680200" y="3571875"/>
          <p14:tracePt t="73682" x="6743700" y="3571875"/>
          <p14:tracePt t="73698" x="6784975" y="3556000"/>
          <p14:tracePt t="73711" x="6792913" y="3548063"/>
          <p14:tracePt t="73712" x="6800850" y="3548063"/>
          <p14:tracePt t="73727" x="6800850" y="3540125"/>
          <p14:tracePt t="73824" x="6816725" y="3556000"/>
          <p14:tracePt t="73825" x="6824663" y="3571875"/>
          <p14:tracePt t="73833" x="6840538" y="3595688"/>
          <p14:tracePt t="73839" x="6848475" y="3621088"/>
          <p14:tracePt t="73847" x="6856413" y="3644900"/>
          <p14:tracePt t="73854" x="6880225" y="3676650"/>
          <p14:tracePt t="73870" x="6927850" y="3732213"/>
          <p14:tracePt t="73876" x="6959600" y="3763963"/>
          <p14:tracePt t="73884" x="6983413" y="3787775"/>
          <p14:tracePt t="73902" x="7078663" y="3851275"/>
          <p14:tracePt t="73915" x="7126288" y="3875088"/>
          <p14:tracePt t="73917" x="7167563" y="3890963"/>
          <p14:tracePt t="73921" x="7199313" y="3898900"/>
          <p14:tracePt t="73931" x="7223125" y="3898900"/>
          <p14:tracePt t="73937" x="7239000" y="3898900"/>
          <p14:tracePt t="73944" x="7254875" y="3898900"/>
          <p14:tracePt t="73959" x="7270750" y="3890963"/>
          <p14:tracePt t="73961" x="7270750" y="3883025"/>
          <p14:tracePt t="73975" x="7278688" y="3843338"/>
          <p14:tracePt t="73981" x="7278688" y="3827463"/>
          <p14:tracePt t="73989" x="7278688" y="3803650"/>
          <p14:tracePt t="73997" x="7270750" y="3787775"/>
          <p14:tracePt t="74004" x="7254875" y="3763963"/>
          <p14:tracePt t="74011" x="7246938" y="3756025"/>
          <p14:tracePt t="74019" x="7239000" y="3740150"/>
          <p14:tracePt t="74042" x="7215188" y="3716338"/>
          <p14:tracePt t="74050" x="7207250" y="3708400"/>
          <p14:tracePt t="74057" x="7199313" y="3700463"/>
          <p14:tracePt t="74064" x="7191375" y="3700463"/>
          <p14:tracePt t="74087" x="7191375" y="3692525"/>
          <p14:tracePt t="74199" x="7199313" y="3708400"/>
          <p14:tracePt t="74200" x="7207250" y="3724275"/>
          <p14:tracePt t="74207" x="7231063" y="3740150"/>
          <p14:tracePt t="74214" x="7239000" y="3756025"/>
          <p14:tracePt t="74222" x="7262813" y="3771900"/>
          <p14:tracePt t="74237" x="7310438" y="3803650"/>
          <p14:tracePt t="74244" x="7326313" y="3811588"/>
          <p14:tracePt t="74252" x="7334250" y="3819525"/>
          <p14:tracePt t="74266" x="7342188" y="3819525"/>
          <p14:tracePt t="74269" x="7350125" y="3819525"/>
          <p14:tracePt t="74320" x="7350125" y="3803650"/>
          <p14:tracePt t="74327" x="7350125" y="3795713"/>
          <p14:tracePt t="74334" x="7350125" y="3787775"/>
          <p14:tracePt t="74357" x="7342188" y="3787775"/>
          <p14:tracePt t="79287" x="7246938" y="3803650"/>
          <p14:tracePt t="79288" x="7070725" y="3851275"/>
          <p14:tracePt t="79289" x="6951663" y="3875088"/>
          <p14:tracePt t="79292" x="6904038" y="3898900"/>
          <p14:tracePt t="79293" x="6856413" y="3914775"/>
          <p14:tracePt t="79300" x="6824663" y="3914775"/>
          <p14:tracePt t="79316" x="6784975" y="3930650"/>
          <p14:tracePt t="79322" x="6759575" y="3938588"/>
          <p14:tracePt t="79330" x="6735763" y="3938588"/>
          <p14:tracePt t="79337" x="6711950" y="3956050"/>
          <p14:tracePt t="79352" x="6632575" y="3979863"/>
          <p14:tracePt t="79359" x="6584950" y="3995738"/>
          <p14:tracePt t="79375" x="6529388" y="4011613"/>
          <p14:tracePt t="79375" x="6473825" y="4035425"/>
          <p14:tracePt t="79382" x="6410325" y="4051300"/>
          <p14:tracePt t="79390" x="6345238" y="4059238"/>
          <p14:tracePt t="79397" x="6265863" y="4075113"/>
          <p14:tracePt t="79405" x="6194425" y="4090988"/>
          <p14:tracePt t="79420" x="6115050" y="4106863"/>
          <p14:tracePt t="79420" x="6051550" y="4114800"/>
          <p14:tracePt t="79428" x="5962650" y="4122738"/>
          <p14:tracePt t="79435" x="5899150" y="4130675"/>
          <p14:tracePt t="79442" x="5827713" y="4138613"/>
          <p14:tracePt t="79449" x="5740400" y="4146550"/>
          <p14:tracePt t="79465" x="5651500" y="4146550"/>
          <p14:tracePt t="79472" x="5580063" y="4170363"/>
          <p14:tracePt t="79473" x="5484813" y="4170363"/>
          <p14:tracePt t="79479" x="5405438" y="4178300"/>
          <p14:tracePt t="79487" x="5349875" y="4178300"/>
          <p14:tracePt t="79495" x="5284788" y="4186238"/>
          <p14:tracePt t="79502" x="5213350" y="4194175"/>
          <p14:tracePt t="79517" x="5133975" y="4202113"/>
          <p14:tracePt t="79517" x="5062538" y="4202113"/>
          <p14:tracePt t="79540" x="4991100" y="4210050"/>
          <p14:tracePt t="79540" x="4870450" y="4217988"/>
          <p14:tracePt t="79548" x="4783138" y="4217988"/>
          <p14:tracePt t="79554" x="4743450" y="4217988"/>
          <p14:tracePt t="79562" x="4679950" y="4217988"/>
          <p14:tracePt t="79584" x="4624388" y="4217988"/>
          <p14:tracePt t="79592" x="4584700" y="4217988"/>
          <p14:tracePt t="79593" x="4424363" y="4217988"/>
          <p14:tracePt t="79599" x="4360863" y="4217988"/>
          <p14:tracePt t="79607" x="4305300" y="4217988"/>
          <p14:tracePt t="79615" x="4225925" y="4217988"/>
          <p14:tracePt t="79637" x="4176713" y="4217988"/>
          <p14:tracePt t="79645" x="4105275" y="4210050"/>
          <p14:tracePt t="79653" x="3954463" y="4210050"/>
          <p14:tracePt t="79654" x="3906838" y="4210050"/>
          <p14:tracePt t="79667" x="3762375" y="4202113"/>
          <p14:tracePt t="79674" x="3714750" y="4194175"/>
          <p14:tracePt t="79682" x="3635375" y="4178300"/>
          <p14:tracePt t="79698" x="3508375" y="4154488"/>
          <p14:tracePt t="79705" x="3419475" y="4130675"/>
          <p14:tracePt t="79712" x="3332163" y="4122738"/>
          <p14:tracePt t="79720" x="3252788" y="4106863"/>
          <p14:tracePt t="79728" x="3173413" y="4106863"/>
          <p14:tracePt t="79735" x="3133725" y="4098925"/>
          <p14:tracePt t="79749" x="3076575" y="4090988"/>
          <p14:tracePt t="79750" x="3028950" y="4083050"/>
          <p14:tracePt t="79766" x="2973388" y="4075113"/>
          <p14:tracePt t="79772" x="2949575" y="4067175"/>
          <p14:tracePt t="79787" x="2933700" y="4067175"/>
          <p14:tracePt t="79788" x="2925763" y="4067175"/>
          <p14:tracePt t="79795" x="2901950" y="4067175"/>
          <p14:tracePt t="79803" x="2886075" y="4067175"/>
          <p14:tracePt t="79817" x="2870200" y="4059238"/>
          <p14:tracePt t="79818" x="2854325" y="4059238"/>
          <p14:tracePt t="79824" x="2838450" y="4059238"/>
          <p14:tracePt t="79842" x="2838450" y="4051300"/>
          <p14:tracePt t="79945" x="2838450" y="4043363"/>
          <p14:tracePt t="79974" x="2846388" y="4043363"/>
          <p14:tracePt t="79975" x="2854325" y="4035425"/>
          <p14:tracePt t="79982" x="2870200" y="4035425"/>
          <p14:tracePt t="79990" x="2878138" y="4027488"/>
          <p14:tracePt t="79997" x="2886075" y="4027488"/>
          <p14:tracePt t="80005" x="2894013" y="4027488"/>
          <p14:tracePt t="80014" x="2909888" y="4027488"/>
          <p14:tracePt t="80029" x="2957513" y="4027488"/>
          <p14:tracePt t="80034" x="3013075" y="4027488"/>
          <p14:tracePt t="80042" x="3076575" y="4027488"/>
          <p14:tracePt t="80049" x="3133725" y="4027488"/>
          <p14:tracePt t="80057" x="3205163" y="4035425"/>
          <p14:tracePt t="80080" x="3268663" y="4043363"/>
          <p14:tracePt t="80082" x="3348038" y="4051300"/>
          <p14:tracePt t="80082" x="3419475" y="4067175"/>
          <p14:tracePt t="80087" x="3508375" y="4083050"/>
          <p14:tracePt t="80095" x="3571875" y="4090988"/>
          <p14:tracePt t="80102" x="3651250" y="4106863"/>
          <p14:tracePt t="80110" x="3746500" y="4122738"/>
          <p14:tracePt t="80117" x="3851275" y="4130675"/>
          <p14:tracePt t="80148" x="4065588" y="4162425"/>
          <p14:tracePt t="80149" x="4176713" y="4170363"/>
          <p14:tracePt t="80149" x="4273550" y="4178300"/>
          <p14:tracePt t="80163" x="4479925" y="4178300"/>
          <p14:tracePt t="80169" x="4519613" y="4178300"/>
          <p14:tracePt t="80184" x="4584700" y="4178300"/>
          <p14:tracePt t="80185" x="4640263" y="4178300"/>
          <p14:tracePt t="80193" x="4703763" y="4178300"/>
          <p14:tracePt t="80207" x="4743450" y="4178300"/>
          <p14:tracePt t="80208" x="4791075" y="4178300"/>
          <p14:tracePt t="80215" x="4862513" y="4178300"/>
          <p14:tracePt t="80222" x="4910138" y="4178300"/>
          <p14:tracePt t="80237" x="4959350" y="4178300"/>
          <p14:tracePt t="80238" x="5006975" y="4178300"/>
          <p14:tracePt t="80245" x="5062538" y="4178300"/>
          <p14:tracePt t="80253" x="5102225" y="4170363"/>
          <p14:tracePt t="80260" x="5133975" y="4170363"/>
          <p14:tracePt t="80267" x="5181600" y="4162425"/>
          <p14:tracePt t="80275" x="5213350" y="4162425"/>
          <p14:tracePt t="80282" x="5229225" y="4154488"/>
          <p14:tracePt t="80290" x="5276850" y="4146550"/>
          <p14:tracePt t="80304" x="5310188" y="4138613"/>
          <p14:tracePt t="80306" x="5349875" y="4138613"/>
          <p14:tracePt t="80319" x="5397500" y="4130675"/>
          <p14:tracePt t="80320" x="5421313" y="4122738"/>
          <p14:tracePt t="80328" x="5468938" y="4114800"/>
          <p14:tracePt t="80342" x="5500688" y="4106863"/>
          <p14:tracePt t="80358" x="5572125" y="4075113"/>
          <p14:tracePt t="80358" x="5603875" y="4067175"/>
          <p14:tracePt t="80372" x="5651500" y="4051300"/>
          <p14:tracePt t="80380" x="5676900" y="4035425"/>
          <p14:tracePt t="80388" x="5684838" y="4027488"/>
          <p14:tracePt t="80395" x="5692775" y="4019550"/>
          <p14:tracePt t="80402" x="5700713" y="4011613"/>
          <p14:tracePt t="80409" x="5708650" y="4003675"/>
          <p14:tracePt t="80424" x="5716588" y="4003675"/>
          <p14:tracePt t="80426" x="5724525" y="3995738"/>
          <p14:tracePt t="80432" x="5732463" y="3995738"/>
          <p14:tracePt t="80439" x="5748338" y="3987800"/>
          <p14:tracePt t="80447" x="5764213" y="3979863"/>
          <p14:tracePt t="80454" x="5772150" y="3971925"/>
          <p14:tracePt t="80469" x="5780088" y="3971925"/>
          <p14:tracePt t="80478" x="5811838" y="3956050"/>
          <p14:tracePt t="80484" x="5819775" y="3956050"/>
          <p14:tracePt t="80492" x="5843588" y="3948113"/>
          <p14:tracePt t="80500" x="5899150" y="3938588"/>
          <p14:tracePt t="80507" x="5915025" y="3930650"/>
          <p14:tracePt t="80515" x="5930900" y="3922713"/>
          <p14:tracePt t="80530" x="5938838" y="3922713"/>
          <p14:tracePt t="80531" x="5954713" y="3922713"/>
          <p14:tracePt t="80537" x="5970588" y="3922713"/>
          <p14:tracePt t="80545" x="5978525" y="3914775"/>
          <p14:tracePt t="80552" x="5986463" y="3914775"/>
          <p14:tracePt t="80560" x="5994400" y="3906838"/>
          <p14:tracePt t="80574" x="6002338" y="3890963"/>
          <p14:tracePt t="80582" x="6018213" y="3890963"/>
          <p14:tracePt t="80590" x="6051550" y="3843338"/>
          <p14:tracePt t="80590" x="6067425" y="3835400"/>
          <p14:tracePt t="80606" x="6099175" y="3787775"/>
          <p14:tracePt t="80619" x="6122988" y="3763963"/>
          <p14:tracePt t="80628" x="6130925" y="3748088"/>
          <p14:tracePt t="80635" x="6138863" y="3724275"/>
          <p14:tracePt t="80636" x="6146800" y="3708400"/>
          <p14:tracePt t="80642" x="6170613" y="3676650"/>
          <p14:tracePt t="80650" x="6170613" y="3660775"/>
          <p14:tracePt t="80657" x="6178550" y="3629025"/>
          <p14:tracePt t="80665" x="6194425" y="3605213"/>
          <p14:tracePt t="80672" x="6194425" y="3595688"/>
          <p14:tracePt t="80687" x="6194425" y="3571875"/>
          <p14:tracePt t="80688" x="6202363" y="3556000"/>
          <p14:tracePt t="80702" x="6210300" y="3532188"/>
          <p14:tracePt t="80703" x="6210300" y="3516313"/>
          <p14:tracePt t="80710" x="6218238" y="3492500"/>
          <p14:tracePt t="80717" x="6218238" y="3476625"/>
          <p14:tracePt t="80732" x="6218238" y="3460750"/>
          <p14:tracePt t="80740" x="6218238" y="3444875"/>
          <p14:tracePt t="80748" x="6218238" y="3421063"/>
          <p14:tracePt t="80762" x="6218238" y="3413125"/>
          <p14:tracePt t="80769" x="6218238" y="3405188"/>
          <p14:tracePt t="80778" x="6218238" y="3397250"/>
          <p14:tracePt t="80793" x="6210300" y="3389313"/>
          <p14:tracePt t="80807" x="6194425" y="3373438"/>
          <p14:tracePt t="80822" x="6178550" y="3365500"/>
          <p14:tracePt t="80830" x="6170613" y="3357563"/>
          <p14:tracePt t="80837" x="6154738" y="3357563"/>
          <p14:tracePt t="80844" x="6138863" y="3357563"/>
          <p14:tracePt t="80852" x="6122988" y="3349625"/>
          <p14:tracePt t="80859" x="6115050" y="3341688"/>
          <p14:tracePt t="80874" x="6099175" y="3341688"/>
          <p14:tracePt t="80875" x="6083300" y="3341688"/>
          <p14:tracePt t="80882" x="6067425" y="3333750"/>
          <p14:tracePt t="80898" x="6051550" y="3333750"/>
          <p14:tracePt t="80914" x="6002338" y="3325813"/>
          <p14:tracePt t="80928" x="5970588" y="3325813"/>
          <p14:tracePt t="80934" x="5962650" y="3317875"/>
          <p14:tracePt t="80942" x="5946775" y="3317875"/>
          <p14:tracePt t="80950" x="5930900" y="3317875"/>
          <p14:tracePt t="80957" x="5922963" y="3317875"/>
          <p14:tracePt t="80965" x="5907088" y="3317875"/>
          <p14:tracePt t="80980" x="5899150" y="3317875"/>
          <p14:tracePt t="80981" x="5883275" y="3317875"/>
          <p14:tracePt t="80987" x="5851525" y="3317875"/>
          <p14:tracePt t="80994" x="5835650" y="3317875"/>
          <p14:tracePt t="81002" x="5811838" y="3317875"/>
          <p14:tracePt t="81017" x="5780088" y="3317875"/>
          <p14:tracePt t="81019" x="5756275" y="3317875"/>
          <p14:tracePt t="81039" x="5676900" y="3317875"/>
          <p14:tracePt t="81040" x="5643563" y="3317875"/>
          <p14:tracePt t="81048" x="5595938" y="3325813"/>
          <p14:tracePt t="81055" x="5572125" y="3333750"/>
          <p14:tracePt t="81062" x="5556250" y="3333750"/>
          <p14:tracePt t="81084" x="5532438" y="3341688"/>
          <p14:tracePt t="81085" x="5516563" y="3349625"/>
          <p14:tracePt t="81086" x="5492750" y="3349625"/>
          <p14:tracePt t="81092" x="5484813" y="3357563"/>
          <p14:tracePt t="81099" x="5476875" y="3365500"/>
          <p14:tracePt t="81107" x="5461000" y="3365500"/>
          <p14:tracePt t="81115" x="5453063" y="3365500"/>
          <p14:tracePt t="81122" x="5437188" y="3365500"/>
          <p14:tracePt t="81137" x="5437188" y="3373438"/>
          <p14:tracePt t="81138" x="5421313" y="3373438"/>
          <p14:tracePt t="81153" x="5413375" y="3373438"/>
          <p14:tracePt t="81167" x="5405438" y="3373438"/>
          <p14:tracePt t="81257" x="5397500" y="3373438"/>
          <p14:tracePt t="81272" x="5389563" y="3373438"/>
          <p14:tracePt t="81280" x="5389563" y="3365500"/>
          <p14:tracePt t="81302" x="5381625" y="3365500"/>
          <p14:tracePt t="81317" x="5365750" y="3357563"/>
          <p14:tracePt t="81318" x="5357813" y="3357563"/>
          <p14:tracePt t="81331" x="5334000" y="3357563"/>
          <p14:tracePt t="81347" x="5318125" y="3357563"/>
          <p14:tracePt t="81349" x="5292725" y="3365500"/>
          <p14:tracePt t="81362" x="5268913" y="3381375"/>
          <p14:tracePt t="81363" x="5260975" y="3397250"/>
          <p14:tracePt t="81369" x="5229225" y="3436938"/>
          <p14:tracePt t="81377" x="5229225" y="3444875"/>
          <p14:tracePt t="81384" x="5205413" y="3476625"/>
          <p14:tracePt t="81392" x="5189538" y="3508375"/>
          <p14:tracePt t="81399" x="5181600" y="3540125"/>
          <p14:tracePt t="81407" x="5181600" y="3563938"/>
          <p14:tracePt t="81414" x="5181600" y="3587750"/>
          <p14:tracePt t="81430" x="5181600" y="3605213"/>
          <p14:tracePt t="81431" x="5181600" y="3613150"/>
          <p14:tracePt t="81437" x="5181600" y="3636963"/>
          <p14:tracePt t="81467" x="5181600" y="3652838"/>
          <p14:tracePt t="81468" x="5197475" y="3660775"/>
          <p14:tracePt t="81469" x="5205413" y="3668713"/>
          <p14:tracePt t="81482" x="5245100" y="3668713"/>
          <p14:tracePt t="81490" x="5260975" y="3668713"/>
          <p14:tracePt t="81497" x="5284788" y="3668713"/>
          <p14:tracePt t="81504" x="5310188" y="3668713"/>
          <p14:tracePt t="81512" x="5349875" y="3668713"/>
          <p14:tracePt t="81527" x="5357813" y="3660775"/>
          <p14:tracePt t="81534" x="5381625" y="3652838"/>
          <p14:tracePt t="81536" x="5405438" y="3644900"/>
          <p14:tracePt t="81542" x="5429250" y="3636963"/>
          <p14:tracePt t="81550" x="5453063" y="3621088"/>
          <p14:tracePt t="81557" x="5476875" y="3605213"/>
          <p14:tracePt t="81572" x="5500688" y="3571875"/>
          <p14:tracePt t="81580" x="5508625" y="3563938"/>
          <p14:tracePt t="81582" x="5524500" y="3548063"/>
          <p14:tracePt t="81587" x="5532438" y="3532188"/>
          <p14:tracePt t="81595" x="5540375" y="3524250"/>
          <p14:tracePt t="81602" x="5540375" y="3516313"/>
          <p14:tracePt t="81610" x="5540375" y="3500438"/>
          <p14:tracePt t="81617" x="5540375" y="3492500"/>
          <p14:tracePt t="81624" x="5548313" y="3484563"/>
          <p14:tracePt t="81640" x="5548313" y="3476625"/>
          <p14:tracePt t="81671" x="5548313" y="3468688"/>
          <p14:tracePt t="81684" x="5548313" y="3452813"/>
          <p14:tracePt t="81693" x="5548313" y="3444875"/>
          <p14:tracePt t="81699" x="5540375" y="3444875"/>
          <p14:tracePt t="81708" x="5540375" y="3436938"/>
          <p14:tracePt t="81714" x="5524500" y="3436938"/>
          <p14:tracePt t="81730" x="5516563" y="3429000"/>
          <p14:tracePt t="81738" x="5508625" y="3429000"/>
          <p14:tracePt t="81760" x="5445125" y="3429000"/>
          <p14:tracePt t="81762" x="5429250" y="3436938"/>
          <p14:tracePt t="81774" x="5397500" y="3452813"/>
          <p14:tracePt t="81783" x="5389563" y="3460750"/>
          <p14:tracePt t="81789" x="5365750" y="3476625"/>
          <p14:tracePt t="81797" x="5357813" y="3484563"/>
          <p14:tracePt t="81804" x="5341938" y="3500438"/>
          <p14:tracePt t="81813" x="5341938" y="3508375"/>
          <p14:tracePt t="81820" x="5334000" y="3524250"/>
          <p14:tracePt t="81827" x="5334000" y="3540125"/>
          <p14:tracePt t="81835" x="5326063" y="3548063"/>
          <p14:tracePt t="81850" x="5326063" y="3587750"/>
          <p14:tracePt t="81864" x="5326063" y="3613150"/>
          <p14:tracePt t="81872" x="5326063" y="3636963"/>
          <p14:tracePt t="81873" x="5341938" y="3668713"/>
          <p14:tracePt t="81880" x="5349875" y="3676650"/>
          <p14:tracePt t="81887" x="5365750" y="3700463"/>
          <p14:tracePt t="81912" x="5397500" y="3732213"/>
          <p14:tracePt t="81917" x="5437188" y="3763963"/>
          <p14:tracePt t="81918" x="5461000" y="3771900"/>
          <p14:tracePt t="81924" x="5492750" y="3771900"/>
          <p14:tracePt t="81933" x="5532438" y="3771900"/>
          <p14:tracePt t="81940" x="5548313" y="3771900"/>
          <p14:tracePt t="81947" x="5580063" y="3771900"/>
          <p14:tracePt t="81954" x="5611813" y="3771900"/>
          <p14:tracePt t="81971" x="5684838" y="3740150"/>
          <p14:tracePt t="81976" x="5724525" y="3716338"/>
          <p14:tracePt t="81985" x="5740400" y="3708400"/>
          <p14:tracePt t="81992" x="5756275" y="3684588"/>
          <p14:tracePt t="82008" x="5819775" y="3629025"/>
          <p14:tracePt t="82015" x="5827713" y="3605213"/>
          <p14:tracePt t="82022" x="5835650" y="3587750"/>
          <p14:tracePt t="82037" x="5843588" y="3571875"/>
          <p14:tracePt t="82038" x="5843588" y="3563938"/>
          <p14:tracePt t="82046" x="5843588" y="3548063"/>
          <p14:tracePt t="82052" x="5843588" y="3540125"/>
          <p14:tracePt t="82060" x="5843588" y="3532188"/>
          <p14:tracePt t="82067" x="5843588" y="3524250"/>
          <p14:tracePt t="82074" x="5843588" y="3508375"/>
          <p14:tracePt t="82090" x="5843588" y="3500438"/>
          <p14:tracePt t="82097" x="5843588" y="3492500"/>
          <p14:tracePt t="82104" x="5843588" y="3484563"/>
          <p14:tracePt t="82113" x="5843588" y="3476625"/>
          <p14:tracePt t="82126" x="5835650" y="3468688"/>
          <p14:tracePt t="82135" x="5835650" y="3460750"/>
          <p14:tracePt t="82143" x="5835650" y="3452813"/>
          <p14:tracePt t="82157" x="5835650" y="3444875"/>
          <p14:tracePt t="82164" x="5827713" y="3444875"/>
          <p14:tracePt t="82172" x="5827713" y="3436938"/>
          <p14:tracePt t="82180" x="5819775" y="3429000"/>
          <p14:tracePt t="82195" x="5819775" y="3421063"/>
          <p14:tracePt t="82196" x="5819775" y="3405188"/>
          <p14:tracePt t="82202" x="5803900" y="3397250"/>
          <p14:tracePt t="82210" x="5803900" y="3381375"/>
          <p14:tracePt t="82217" x="5780088" y="3365500"/>
          <p14:tracePt t="82225" x="5772150" y="3341688"/>
          <p14:tracePt t="82239" x="5748338" y="3325813"/>
          <p14:tracePt t="82247" x="5692775" y="3278188"/>
          <p14:tracePt t="82256" x="5659438" y="3262313"/>
          <p14:tracePt t="82262" x="5643563" y="3244850"/>
          <p14:tracePt t="82269" x="5603875" y="3228975"/>
          <p14:tracePt t="82278" x="5572125" y="3221038"/>
          <p14:tracePt t="82285" x="5548313" y="3221038"/>
          <p14:tracePt t="82300" x="5492750" y="3213100"/>
          <p14:tracePt t="82307" x="5461000" y="3213100"/>
          <p14:tracePt t="82314" x="5437188" y="3213100"/>
          <p14:tracePt t="82322" x="5405438" y="3213100"/>
          <p14:tracePt t="82330" x="5349875" y="3213100"/>
          <p14:tracePt t="82337" x="5318125" y="3213100"/>
          <p14:tracePt t="82346" x="5276850" y="3213100"/>
          <p14:tracePt t="82352" x="5245100" y="3213100"/>
          <p14:tracePt t="82367" x="5157788" y="3236913"/>
          <p14:tracePt t="82374" x="5110163" y="3244850"/>
          <p14:tracePt t="82382" x="5086350" y="3252788"/>
          <p14:tracePt t="82390" x="5054600" y="3262313"/>
          <p14:tracePt t="82404" x="5014913" y="3286125"/>
          <p14:tracePt t="82405" x="4991100" y="3294063"/>
          <p14:tracePt t="82420" x="4951413" y="3333750"/>
          <p14:tracePt t="82420" x="4933950" y="3349625"/>
          <p14:tracePt t="82427" x="4918075" y="3381375"/>
          <p14:tracePt t="82434" x="4902200" y="3405188"/>
          <p14:tracePt t="82443" x="4894263" y="3436938"/>
          <p14:tracePt t="82449" x="4886325" y="3460750"/>
          <p14:tracePt t="82456" x="4878388" y="3484563"/>
          <p14:tracePt t="82472" x="4878388" y="3532188"/>
          <p14:tracePt t="82480" x="4878388" y="3571875"/>
          <p14:tracePt t="82487" x="4878388" y="3621088"/>
          <p14:tracePt t="82495" x="4902200" y="3652838"/>
          <p14:tracePt t="82502" x="4926013" y="3684588"/>
          <p14:tracePt t="82510" x="4967288" y="3724275"/>
          <p14:tracePt t="82517" x="5006975" y="3748088"/>
          <p14:tracePt t="82525" x="5054600" y="3771900"/>
          <p14:tracePt t="82540" x="5118100" y="3795713"/>
          <p14:tracePt t="82541" x="5165725" y="3811588"/>
          <p14:tracePt t="82547" x="5229225" y="3827463"/>
          <p14:tracePt t="82578" x="5349875" y="3843338"/>
          <p14:tracePt t="82579" x="5405438" y="3851275"/>
          <p14:tracePt t="82581" x="5453063" y="3851275"/>
          <p14:tracePt t="82593" x="5548313" y="3851275"/>
          <p14:tracePt t="82600" x="5572125" y="3851275"/>
          <p14:tracePt t="82607" x="5611813" y="3851275"/>
          <p14:tracePt t="82615" x="5635625" y="3843338"/>
          <p14:tracePt t="82622" x="5651500" y="3843338"/>
          <p14:tracePt t="82630" x="5684838" y="3811588"/>
          <p14:tracePt t="82645" x="5732463" y="3748088"/>
          <p14:tracePt t="82652" x="5748338" y="3708400"/>
          <p14:tracePt t="82660" x="5764213" y="3676650"/>
          <p14:tracePt t="82667" x="5764213" y="3636963"/>
          <p14:tracePt t="82674" x="5772150" y="3605213"/>
          <p14:tracePt t="82682" x="5780088" y="3571875"/>
          <p14:tracePt t="82697" x="5780088" y="3508375"/>
          <p14:tracePt t="82704" x="5780088" y="3484563"/>
          <p14:tracePt t="82713" x="5780088" y="3460750"/>
          <p14:tracePt t="82719" x="5780088" y="3444875"/>
          <p14:tracePt t="82727" x="5780088" y="3429000"/>
          <p14:tracePt t="82734" x="5780088" y="3421063"/>
          <p14:tracePt t="82750" x="5780088" y="3413125"/>
          <p14:tracePt t="82752" x="5780088" y="3397250"/>
          <p14:tracePt t="82757" x="5780088" y="3389313"/>
          <p14:tracePt t="82764" x="5780088" y="3381375"/>
          <p14:tracePt t="82774" x="5780088" y="3373438"/>
          <p14:tracePt t="82780" x="5780088" y="3365500"/>
          <p14:tracePt t="82787" x="5780088" y="3357563"/>
          <p14:tracePt t="82802" x="5780088" y="3333750"/>
          <p14:tracePt t="82810" x="5780088" y="3317875"/>
          <p14:tracePt t="82817" x="5780088" y="3302000"/>
          <p14:tracePt t="82825" x="5780088" y="3294063"/>
          <p14:tracePt t="82840" x="5780088" y="3278188"/>
          <p14:tracePt t="82840" x="5772150" y="3270250"/>
          <p14:tracePt t="82869" x="5756275" y="3244850"/>
          <p14:tracePt t="82870" x="5740400" y="3228975"/>
          <p14:tracePt t="82871" x="5716588" y="3221038"/>
          <p14:tracePt t="82884" x="5667375" y="3197225"/>
          <p14:tracePt t="82895" x="5643563" y="3189288"/>
          <p14:tracePt t="82922" x="5619750" y="3189288"/>
          <p14:tracePt t="82923" x="5556250" y="3189288"/>
          <p14:tracePt t="82938" x="5508625" y="3189288"/>
          <p14:tracePt t="82945" x="5492750" y="3189288"/>
          <p14:tracePt t="82952" x="5484813" y="3189288"/>
          <p14:tracePt t="82959" x="5476875" y="3189288"/>
          <p14:tracePt t="82974" x="5461000" y="3189288"/>
          <p14:tracePt t="82982" x="5461000" y="3197225"/>
          <p14:tracePt t="82983" x="5453063" y="3197225"/>
          <p14:tracePt t="82990" x="5437188" y="3213100"/>
          <p14:tracePt t="83004" x="5421313" y="3236913"/>
          <p14:tracePt t="83013" x="5413375" y="3262313"/>
          <p14:tracePt t="83028" x="5405438" y="3294063"/>
          <p14:tracePt t="83029" x="5405438" y="3349625"/>
          <p14:tracePt t="83034" x="5405438" y="3381375"/>
          <p14:tracePt t="83043" x="5405438" y="3436938"/>
          <p14:tracePt t="83050" x="5405438" y="3476625"/>
          <p14:tracePt t="83057" x="5421313" y="3548063"/>
          <p14:tracePt t="83080" x="5445125" y="3595688"/>
          <p14:tracePt t="83096" x="5484813" y="3644900"/>
          <p14:tracePt t="83098" x="5635625" y="3748088"/>
          <p14:tracePt t="83109" x="5803900" y="3811588"/>
          <p14:tracePt t="83132" x="5843588" y="3819525"/>
          <p14:tracePt t="83133" x="5986463" y="3843338"/>
          <p14:tracePt t="83147" x="6107113" y="3859213"/>
          <p14:tracePt t="83154" x="6170613" y="3875088"/>
          <p14:tracePt t="83163" x="6202363" y="3875088"/>
          <p14:tracePt t="83169" x="6257925" y="3875088"/>
          <p14:tracePt t="83177" x="6313488" y="3875088"/>
          <p14:tracePt t="83185" x="6353175" y="3875088"/>
          <p14:tracePt t="83200" x="6402388" y="3875088"/>
          <p14:tracePt t="83201" x="6434138" y="3875088"/>
          <p14:tracePt t="83207" x="6481763" y="3875088"/>
          <p14:tracePt t="83214" x="6505575" y="3875088"/>
          <p14:tracePt t="83222" x="6529388" y="3875088"/>
          <p14:tracePt t="83237" x="6577013" y="3875088"/>
          <p14:tracePt t="83245" x="6584950" y="3875088"/>
          <p14:tracePt t="83260" x="6608763" y="3867150"/>
          <p14:tracePt t="83267" x="6616700" y="3867150"/>
          <p14:tracePt t="83275" x="6624638" y="3867150"/>
          <p14:tracePt t="83284" x="6624638" y="3859213"/>
          <p14:tracePt t="83289" x="6632575" y="3859213"/>
          <p14:tracePt t="83314" x="6648450" y="3851275"/>
          <p14:tracePt t="83328" x="6648450" y="3843338"/>
          <p14:tracePt t="83334" x="6656388" y="3843338"/>
          <p14:tracePt t="83357" x="6664325" y="3835400"/>
          <p14:tracePt t="83372" x="6664325" y="3827463"/>
          <p14:tracePt t="83379" x="6672263" y="3827463"/>
          <p14:tracePt t="83387" x="6680200" y="3811588"/>
          <p14:tracePt t="83410" x="6688138" y="3795713"/>
          <p14:tracePt t="83412" x="6688138" y="3787775"/>
          <p14:tracePt t="83417" x="6711950" y="3763963"/>
          <p14:tracePt t="83432" x="6711950" y="3756025"/>
          <p14:tracePt t="83440" x="6719888" y="3748088"/>
          <p14:tracePt t="83447" x="6719888" y="3740150"/>
          <p14:tracePt t="83455" x="6727825" y="3732213"/>
          <p14:tracePt t="83477" x="6735763" y="3724275"/>
          <p14:tracePt t="83582" x="6735763" y="3716338"/>
          <p14:tracePt t="83852" x="6735763" y="3708400"/>
          <p14:tracePt t="83882" x="6735763" y="3700463"/>
          <p14:tracePt t="83913" x="6735763" y="3692525"/>
          <p14:tracePt t="83942" x="6735763" y="3684588"/>
          <p14:tracePt t="83965" x="6727825" y="3676650"/>
          <p14:tracePt t="83980" x="6719888" y="3668713"/>
          <p14:tracePt t="83987" x="6704013" y="3668713"/>
          <p14:tracePt t="83995" x="6696075" y="3668713"/>
          <p14:tracePt t="84002" x="6688138" y="3668713"/>
          <p14:tracePt t="84009" x="6672263" y="3668713"/>
          <p14:tracePt t="84025" x="6648450" y="3668713"/>
          <p14:tracePt t="84032" x="6624638" y="3668713"/>
          <p14:tracePt t="84034" x="6608763" y="3668713"/>
          <p14:tracePt t="84040" x="6592888" y="3668713"/>
          <p14:tracePt t="84047" x="6569075" y="3668713"/>
          <p14:tracePt t="84055" x="6561138" y="3668713"/>
          <p14:tracePt t="84069" x="6545263" y="3676650"/>
          <p14:tracePt t="84071" x="6521450" y="3676650"/>
          <p14:tracePt t="84092" x="6505575" y="3676650"/>
          <p14:tracePt t="84094" x="6497638" y="3676650"/>
          <p14:tracePt t="84099" x="6497638" y="3684588"/>
          <p14:tracePt t="84108" x="6489700" y="3684588"/>
          <p14:tracePt t="84257" x="6505575" y="3684588"/>
          <p14:tracePt t="84264" x="6529388" y="3684588"/>
          <p14:tracePt t="84265" x="6545263" y="3692525"/>
          <p14:tracePt t="84272" x="6569075" y="3692525"/>
          <p14:tracePt t="84279" x="6592888" y="3692525"/>
          <p14:tracePt t="84288" x="6616700" y="3692525"/>
          <p14:tracePt t="84295" x="6640513" y="3692525"/>
          <p14:tracePt t="84310" x="6656388" y="3692525"/>
          <p14:tracePt t="84311" x="6680200" y="3692525"/>
          <p14:tracePt t="84318" x="6688138" y="3692525"/>
          <p14:tracePt t="84325" x="6704013" y="3700463"/>
          <p14:tracePt t="84347" x="6711950" y="3700463"/>
          <p14:tracePt t="84362" x="6727825" y="3700463"/>
          <p14:tracePt t="84370" x="6735763" y="3700463"/>
          <p14:tracePt t="84384" x="6751638" y="3700463"/>
          <p14:tracePt t="84391" x="6769100" y="3700463"/>
          <p14:tracePt t="84400" x="6784975" y="3692525"/>
          <p14:tracePt t="84414" x="6800850" y="3684588"/>
          <p14:tracePt t="84415" x="6816725" y="3684588"/>
          <p14:tracePt t="84422" x="6824663" y="3668713"/>
          <p14:tracePt t="84429" x="6840538" y="3660775"/>
          <p14:tracePt t="84437" x="6848475" y="3660775"/>
          <p14:tracePt t="84445" x="6864350" y="3644900"/>
          <p14:tracePt t="84460" x="6864350" y="3636963"/>
          <p14:tracePt t="84461" x="6880225" y="3629025"/>
          <p14:tracePt t="84467" x="6880225" y="3621088"/>
          <p14:tracePt t="84474" x="6888163" y="3613150"/>
          <p14:tracePt t="84482" x="6896100" y="3595688"/>
          <p14:tracePt t="84490" x="6896100" y="3587750"/>
          <p14:tracePt t="84497" x="6896100" y="3579813"/>
          <p14:tracePt t="84505" x="6904038" y="3563938"/>
          <p14:tracePt t="84520" x="6904038" y="3556000"/>
          <p14:tracePt t="84522" x="6904038" y="3548063"/>
          <p14:tracePt t="84534" x="6904038" y="3540125"/>
          <p14:tracePt t="84536" x="6904038" y="3524250"/>
          <p14:tracePt t="84542" x="6904038" y="3508375"/>
          <p14:tracePt t="84550" x="6904038" y="3492500"/>
          <p14:tracePt t="84557" x="6904038" y="3476625"/>
          <p14:tracePt t="84564" x="6880225" y="3444875"/>
          <p14:tracePt t="84572" x="6856413" y="3421063"/>
          <p14:tracePt t="84587" x="6840538" y="3389313"/>
          <p14:tracePt t="84587" x="6824663" y="3373438"/>
          <p14:tracePt t="84595" x="6808788" y="3365500"/>
          <p14:tracePt t="84603" x="6808788" y="3357563"/>
          <p14:tracePt t="84610" x="6800850" y="3349625"/>
          <p14:tracePt t="84625" x="6792913" y="3341688"/>
          <p14:tracePt t="84628" x="6784975" y="3341688"/>
          <p14:tracePt t="84640" x="6777038" y="3341688"/>
          <p14:tracePt t="84648" x="6769100" y="3333750"/>
          <p14:tracePt t="84662" x="6751638" y="3333750"/>
          <p14:tracePt t="84677" x="6743700" y="3325813"/>
          <p14:tracePt t="84692" x="6727825" y="3325813"/>
          <p14:tracePt t="84694" x="6711950" y="3325813"/>
          <p14:tracePt t="84699" x="6696075" y="3325813"/>
          <p14:tracePt t="84715" x="6680200" y="3325813"/>
          <p14:tracePt t="84722" x="6664325" y="3325813"/>
          <p14:tracePt t="84729" x="6648450" y="3325813"/>
          <p14:tracePt t="84745" x="6616700" y="3341688"/>
          <p14:tracePt t="84752" x="6608763" y="3341688"/>
          <p14:tracePt t="84760" x="6592888" y="3349625"/>
          <p14:tracePt t="84767" x="6584950" y="3357563"/>
          <p14:tracePt t="84774" x="6569075" y="3365500"/>
          <p14:tracePt t="84782" x="6553200" y="3373438"/>
          <p14:tracePt t="84790" x="6545263" y="3381375"/>
          <p14:tracePt t="84797" x="6537325" y="3389313"/>
          <p14:tracePt t="84812" x="6537325" y="3397250"/>
          <p14:tracePt t="84812" x="6529388" y="3405188"/>
          <p14:tracePt t="84820" x="6521450" y="3413125"/>
          <p14:tracePt t="84828" x="6513513" y="3421063"/>
          <p14:tracePt t="84835" x="6505575" y="3436938"/>
          <p14:tracePt t="84842" x="6505575" y="3452813"/>
          <p14:tracePt t="84852" x="6497638" y="3468688"/>
          <p14:tracePt t="84865" x="6489700" y="3476625"/>
          <p14:tracePt t="84866" x="6489700" y="3484563"/>
          <p14:tracePt t="84872" x="6489700" y="3508375"/>
          <p14:tracePt t="84880" x="6489700" y="3516313"/>
          <p14:tracePt t="84887" x="6489700" y="3540125"/>
          <p14:tracePt t="84911" x="6489700" y="3579813"/>
          <p14:tracePt t="84917" x="6489700" y="3595688"/>
          <p14:tracePt t="84918" x="6497638" y="3621088"/>
          <p14:tracePt t="84924" x="6497638" y="3636963"/>
          <p14:tracePt t="84932" x="6505575" y="3644900"/>
          <p14:tracePt t="84940" x="6521450" y="3660775"/>
          <p14:tracePt t="84947" x="6529388" y="3676650"/>
          <p14:tracePt t="84955" x="6537325" y="3676650"/>
          <p14:tracePt t="84970" x="6545263" y="3684588"/>
          <p14:tracePt t="85330" x="6553200" y="3684588"/>
          <p14:tracePt t="85337" x="6561138" y="3684588"/>
          <p14:tracePt t="85360" x="6569075" y="3692525"/>
          <p14:tracePt t="85368" x="6600825" y="3700463"/>
          <p14:tracePt t="85375" x="6616700" y="3700463"/>
          <p14:tracePt t="85390" x="6624638" y="3700463"/>
          <p14:tracePt t="86237" x="6632575" y="3700463"/>
          <p14:tracePt t="86252" x="6664325" y="3700463"/>
          <p14:tracePt t="86253" x="6688138" y="3700463"/>
          <p14:tracePt t="86260" x="6711950" y="3700463"/>
          <p14:tracePt t="86267" x="6727825" y="3700463"/>
          <p14:tracePt t="86275" x="6751638" y="3700463"/>
          <p14:tracePt t="86289" x="6769100" y="3700463"/>
          <p14:tracePt t="86292" x="6792913" y="3692525"/>
          <p14:tracePt t="86304" x="6808788" y="3692525"/>
          <p14:tracePt t="86305" x="6816725" y="3692525"/>
          <p14:tracePt t="86312" x="6832600" y="3692525"/>
          <p14:tracePt t="86327" x="6840538" y="3692525"/>
          <p14:tracePt t="86343" x="6856413" y="3692525"/>
          <p14:tracePt t="86357" x="6864350" y="3684588"/>
          <p14:tracePt t="86388" x="6872288" y="3684588"/>
          <p14:tracePt t="86411" x="6880225" y="3684588"/>
          <p14:tracePt t="86425" x="6888163" y="3684588"/>
          <p14:tracePt t="86439" x="6904038" y="3684588"/>
          <p14:tracePt t="86477" x="6919913" y="3684588"/>
          <p14:tracePt t="86478" x="6935788" y="3684588"/>
          <p14:tracePt t="86479" x="6951663" y="3684588"/>
          <p14:tracePt t="86492" x="6983413" y="3684588"/>
          <p14:tracePt t="86500" x="6991350" y="3684588"/>
          <p14:tracePt t="86507" x="6999288" y="3684588"/>
          <p14:tracePt t="86515" x="7007225" y="3684588"/>
          <p14:tracePt t="86530" x="7015163" y="3684588"/>
          <p14:tracePt t="86544" x="7023100" y="3684588"/>
          <p14:tracePt t="86552" x="7031038" y="3684588"/>
          <p14:tracePt t="86567" x="7038975" y="3684588"/>
          <p14:tracePt t="86591" x="7062788" y="3684588"/>
          <p14:tracePt t="86597" x="7070725" y="3684588"/>
          <p14:tracePt t="86604" x="7078663" y="3684588"/>
          <p14:tracePt t="86612" x="7086600" y="3684588"/>
          <p14:tracePt t="86619" x="7094538" y="3684588"/>
          <p14:tracePt t="86634" x="7102475" y="3684588"/>
          <p14:tracePt t="86636" x="7110413" y="3684588"/>
          <p14:tracePt t="86642" x="7126288" y="3684588"/>
          <p14:tracePt t="86650" x="7135813" y="3684588"/>
          <p14:tracePt t="86657" x="7143750" y="3684588"/>
          <p14:tracePt t="86665" x="7159625" y="3684588"/>
          <p14:tracePt t="86673" x="7167563" y="3684588"/>
          <p14:tracePt t="86687" x="7175500" y="3684588"/>
          <p14:tracePt t="86688" x="7183438" y="3684588"/>
          <p14:tracePt t="86694" x="7199313" y="3684588"/>
          <p14:tracePt t="86710" x="7207250" y="3684588"/>
          <p14:tracePt t="86725" x="7215188" y="3684588"/>
          <p14:tracePt t="86740" x="7223125" y="3684588"/>
          <p14:tracePt t="87114" x="7231063" y="3684588"/>
          <p14:tracePt t="87122" x="7239000" y="3684588"/>
          <p14:tracePt t="87138" x="7254875" y="3684588"/>
          <p14:tracePt t="87144" x="7262813" y="3684588"/>
          <p14:tracePt t="87152" x="7270750" y="3684588"/>
          <p14:tracePt t="87162" x="7286625" y="3684588"/>
          <p14:tracePt t="87175" x="7294563" y="3684588"/>
          <p14:tracePt t="87189" x="7302500" y="3684588"/>
          <p14:tracePt t="88652" x="7334250" y="3692525"/>
          <p14:tracePt t="88653" x="7389813" y="3700463"/>
          <p14:tracePt t="88660" x="7421563" y="3708400"/>
          <p14:tracePt t="88682" x="7485063" y="3716338"/>
          <p14:tracePt t="88683" x="7510463" y="3716338"/>
          <p14:tracePt t="88697" x="7526338" y="3716338"/>
          <p14:tracePt t="89012" x="7534275" y="3716338"/>
          <p14:tracePt t="89028" x="7542213" y="3716338"/>
          <p14:tracePt t="89035" x="7550150" y="3716338"/>
          <p14:tracePt t="89050" x="7558088" y="3716338"/>
          <p14:tracePt t="89072" x="7566025" y="3716338"/>
          <p14:tracePt t="89088" x="7573963" y="3716338"/>
          <p14:tracePt t="89094" x="7581900" y="3716338"/>
          <p14:tracePt t="90311" x="0" y="0"/>
        </p14:tracePtLst>
        <p14:tracePtLst>
          <p14:tracePt t="96921" x="3587750" y="4832350"/>
          <p14:tracePt t="96993" x="3603625" y="4832350"/>
          <p14:tracePt t="96994" x="3603625" y="4824413"/>
          <p14:tracePt t="97008" x="3627438" y="4816475"/>
          <p14:tracePt t="97022" x="3635375" y="4816475"/>
          <p14:tracePt t="97029" x="3643313" y="4816475"/>
          <p14:tracePt t="97037" x="3651250" y="4808538"/>
          <p14:tracePt t="97045" x="3667125" y="4800600"/>
          <p14:tracePt t="97052" x="3675063" y="4800600"/>
          <p14:tracePt t="97059" x="3683000" y="4800600"/>
          <p14:tracePt t="97074" x="3706813" y="4800600"/>
          <p14:tracePt t="97075" x="3730625" y="4800600"/>
          <p14:tracePt t="97082" x="3770313" y="4808538"/>
          <p14:tracePt t="97090" x="3810000" y="4816475"/>
          <p14:tracePt t="97098" x="3851275" y="4824413"/>
          <p14:tracePt t="97119" x="3890963" y="4824413"/>
          <p14:tracePt t="97135" x="3954463" y="4840288"/>
          <p14:tracePt t="97136" x="4010025" y="4840288"/>
          <p14:tracePt t="97150" x="4081463" y="4840288"/>
          <p14:tracePt t="97164" x="4105275" y="4840288"/>
          <p14:tracePt t="97165" x="4129088" y="4840288"/>
          <p14:tracePt t="97181" x="4168775" y="4840288"/>
          <p14:tracePt t="97187" x="4192588" y="4840288"/>
          <p14:tracePt t="97195" x="4217988" y="4848225"/>
          <p14:tracePt t="97202" x="4233863" y="4848225"/>
          <p14:tracePt t="97209" x="4257675" y="4848225"/>
          <p14:tracePt t="97217" x="4281488" y="4856163"/>
          <p14:tracePt t="97224" x="4321175" y="4856163"/>
          <p14:tracePt t="97232" x="4344988" y="4856163"/>
          <p14:tracePt t="97239" x="4368800" y="4856163"/>
          <p14:tracePt t="97247" x="4400550" y="4856163"/>
          <p14:tracePt t="97254" x="4440238" y="4856163"/>
          <p14:tracePt t="97263" x="4479925" y="4856163"/>
          <p14:tracePt t="97270" x="4535488" y="4856163"/>
          <p14:tracePt t="97277" x="4592638" y="4856163"/>
          <p14:tracePt t="97285" x="4656138" y="4856163"/>
          <p14:tracePt t="97301" x="4743450" y="4864100"/>
          <p14:tracePt t="97307" x="4814888" y="4864100"/>
          <p14:tracePt t="97314" x="4862513" y="4864100"/>
          <p14:tracePt t="97322" x="4926013" y="4864100"/>
          <p14:tracePt t="97330" x="4975225" y="4864100"/>
          <p14:tracePt t="97345" x="5038725" y="4864100"/>
          <p14:tracePt t="97352" x="5094288" y="4864100"/>
          <p14:tracePt t="97352" x="5165725" y="4864100"/>
          <p14:tracePt t="97359" x="5221288" y="4864100"/>
          <p14:tracePt t="97367" x="5268913" y="4864100"/>
          <p14:tracePt t="97375" x="5310188" y="4864100"/>
          <p14:tracePt t="97390" x="5349875" y="4864100"/>
          <p14:tracePt t="97390" x="5389563" y="4864100"/>
          <p14:tracePt t="97397" x="5405438" y="4864100"/>
          <p14:tracePt t="97411" x="5421313" y="4864100"/>
          <p14:tracePt t="97413" x="5437188" y="4864100"/>
          <p14:tracePt t="97420" x="5445125" y="4864100"/>
          <p14:tracePt t="97427" x="5461000" y="4864100"/>
          <p14:tracePt t="97435" x="5476875" y="4864100"/>
          <p14:tracePt t="97443" x="5492750" y="4864100"/>
          <p14:tracePt t="97457" x="5508625" y="4864100"/>
          <p14:tracePt t="97472" x="5516563" y="4864100"/>
          <p14:tracePt t="97487" x="5524500" y="4864100"/>
          <p14:tracePt t="97510" x="5532438" y="4864100"/>
          <p14:tracePt t="97532" x="5540375" y="4864100"/>
          <p14:tracePt t="97547" x="5548313" y="4864100"/>
          <p14:tracePt t="97563" x="5556250" y="4864100"/>
          <p14:tracePt t="97577" x="5564188" y="4864100"/>
          <p14:tracePt t="97608" x="5572125" y="4864100"/>
          <p14:tracePt t="98882" x="5556250" y="4864100"/>
          <p14:tracePt t="98889" x="5532438" y="4856163"/>
          <p14:tracePt t="98898" x="5516563" y="4856163"/>
          <p14:tracePt t="98913" x="5445125" y="4840288"/>
          <p14:tracePt t="98920" x="5397500" y="4832350"/>
          <p14:tracePt t="98927" x="5357813" y="4832350"/>
          <p14:tracePt t="98934" x="5326063" y="4832350"/>
          <p14:tracePt t="98950" x="5260975" y="4832350"/>
          <p14:tracePt t="98965" x="5229225" y="4832350"/>
          <p14:tracePt t="98966" x="5205413" y="4832350"/>
          <p14:tracePt t="98972" x="5181600" y="4832350"/>
          <p14:tracePt t="98980" x="5157788" y="4832350"/>
          <p14:tracePt t="98987" x="5118100" y="4824413"/>
          <p14:tracePt t="98994" x="5086350" y="4824413"/>
          <p14:tracePt t="99017" x="5022850" y="4808538"/>
          <p14:tracePt t="99019" x="4991100" y="4808538"/>
          <p14:tracePt t="99024" x="4951413" y="4808538"/>
          <p14:tracePt t="99033" x="4918075" y="4808538"/>
          <p14:tracePt t="99039" x="4886325" y="4808538"/>
          <p14:tracePt t="99047" x="4862513" y="4808538"/>
          <p14:tracePt t="99063" x="4838700" y="4808538"/>
          <p14:tracePt t="99077" x="4814888" y="4808538"/>
          <p14:tracePt t="99078" x="4775200" y="4808538"/>
          <p14:tracePt t="99085" x="4751388" y="4808538"/>
          <p14:tracePt t="99092" x="4743450" y="4808538"/>
          <p14:tracePt t="99100" x="4727575" y="4808538"/>
          <p14:tracePt t="99107" x="4719638" y="4808538"/>
          <p14:tracePt t="99123" x="4703763" y="4808538"/>
          <p14:tracePt t="99130" x="4695825" y="4808538"/>
          <p14:tracePt t="99137" x="4687888" y="4808538"/>
          <p14:tracePt t="99145" x="4679950" y="4808538"/>
          <p14:tracePt t="99160" x="4672013" y="4808538"/>
          <p14:tracePt t="99190" x="4664075" y="4808538"/>
          <p14:tracePt t="100007" x="4656138" y="4808538"/>
          <p14:tracePt t="100030" x="4632325" y="4800600"/>
          <p14:tracePt t="100032" x="4608513" y="4800600"/>
          <p14:tracePt t="100037" x="4576763" y="4792663"/>
          <p14:tracePt t="100046" x="4543425" y="4792663"/>
          <p14:tracePt t="100052" x="4503738" y="4784725"/>
          <p14:tracePt t="100059" x="4464050" y="4784725"/>
          <p14:tracePt t="100067" x="4416425" y="4776788"/>
          <p14:tracePt t="100074" x="4352925" y="4776788"/>
          <p14:tracePt t="100083" x="4313238" y="4776788"/>
          <p14:tracePt t="100090" x="4257675" y="4776788"/>
          <p14:tracePt t="100097" x="4200525" y="4776788"/>
          <p14:tracePt t="100120" x="4176713" y="4752975"/>
          <p14:tracePt t="100128" x="4089400" y="4752975"/>
          <p14:tracePt t="100129" x="4057650" y="4752975"/>
          <p14:tracePt t="100135" x="4025900" y="4752975"/>
          <p14:tracePt t="100142" x="4010025" y="4752975"/>
          <p14:tracePt t="100149" x="3986213" y="4752975"/>
          <p14:tracePt t="100172" x="3970338" y="4752975"/>
          <p14:tracePt t="100174" x="3954463" y="4752975"/>
          <p14:tracePt t="100180" x="3946525" y="4752975"/>
          <p14:tracePt t="100187" x="3938588" y="4752975"/>
          <p14:tracePt t="100974" x="3954463" y="4760913"/>
          <p14:tracePt t="100982" x="4002088" y="4784725"/>
          <p14:tracePt t="100997" x="4081463" y="4808538"/>
          <p14:tracePt t="101005" x="4176713" y="4832350"/>
          <p14:tracePt t="101020" x="4440238" y="4872038"/>
          <p14:tracePt t="101020" x="4600575" y="4887913"/>
          <p14:tracePt t="101027" x="4783138" y="4903788"/>
          <p14:tracePt t="101034" x="4894263" y="4911725"/>
          <p14:tracePt t="101042" x="5062538" y="4919663"/>
          <p14:tracePt t="101050" x="5221288" y="4935538"/>
          <p14:tracePt t="101057" x="5349875" y="4935538"/>
          <p14:tracePt t="101065" x="5437188" y="4943475"/>
          <p14:tracePt t="101072" x="5532438" y="4943475"/>
          <p14:tracePt t="101080" x="5588000" y="4943475"/>
          <p14:tracePt t="101087" x="5627688" y="4943475"/>
          <p14:tracePt t="101094" x="5651500" y="4943475"/>
          <p14:tracePt t="101103" x="5659438" y="4943475"/>
          <p14:tracePt t="101125" x="5676900" y="4943475"/>
          <p14:tracePt t="104120" x="0" y="0"/>
        </p14:tracePtLst>
        <p14:tracePtLst>
          <p14:tracePt t="106549" x="6751638" y="4976813"/>
          <p14:tracePt t="106600" x="6751638" y="4967288"/>
          <p14:tracePt t="106614" x="6751638" y="4959350"/>
          <p14:tracePt t="106630" x="6759575" y="4959350"/>
          <p14:tracePt t="106645" x="6769100" y="4959350"/>
          <p14:tracePt t="106660" x="6784975" y="4959350"/>
          <p14:tracePt t="106667" x="6840538" y="4951413"/>
          <p14:tracePt t="106675" x="6864350" y="4951413"/>
          <p14:tracePt t="106682" x="6888163" y="4951413"/>
          <p14:tracePt t="106689" x="6935788" y="4951413"/>
          <p14:tracePt t="106697" x="6999288" y="4951413"/>
          <p14:tracePt t="106712" x="7062788" y="4951413"/>
          <p14:tracePt t="106719" x="7135813" y="4951413"/>
          <p14:tracePt t="106735" x="7215188" y="4951413"/>
          <p14:tracePt t="106736" x="7358063" y="4951413"/>
          <p14:tracePt t="106742" x="7453313" y="4951413"/>
          <p14:tracePt t="106750" x="7510463" y="4951413"/>
          <p14:tracePt t="106757" x="7581900" y="4951413"/>
          <p14:tracePt t="106765" x="7637463" y="4951413"/>
          <p14:tracePt t="106773" x="7661275" y="4951413"/>
          <p14:tracePt t="106779" x="7700963" y="4951413"/>
          <p14:tracePt t="106787" x="7732713" y="4943475"/>
          <p14:tracePt t="106795" x="7772400" y="4943475"/>
          <p14:tracePt t="106802" x="7788275" y="4943475"/>
          <p14:tracePt t="106810" x="7820025" y="4943475"/>
          <p14:tracePt t="106825" x="7835900" y="4943475"/>
          <p14:tracePt t="106832" x="7851775" y="4943475"/>
          <p14:tracePt t="106847" x="7859713" y="4943475"/>
          <p14:tracePt t="106855" x="7877175" y="4943475"/>
          <p14:tracePt t="106862" x="7885113" y="4943475"/>
          <p14:tracePt t="106893" x="7940675" y="4943475"/>
          <p14:tracePt t="106905" x="7956550" y="4943475"/>
          <p14:tracePt t="106908" x="7980363" y="4943475"/>
          <p14:tracePt t="106915" x="8012113" y="4943475"/>
          <p14:tracePt t="106923" x="8035925" y="4943475"/>
          <p14:tracePt t="106929" x="8075613" y="4943475"/>
          <p14:tracePt t="106945" x="8099425" y="4943475"/>
          <p14:tracePt t="106945" x="8123238" y="4943475"/>
          <p14:tracePt t="106959" x="8139113" y="4943475"/>
          <p14:tracePt t="106960" x="8162925" y="4943475"/>
          <p14:tracePt t="106968" x="8178800" y="4943475"/>
          <p14:tracePt t="106975" x="8194675" y="4943475"/>
          <p14:tracePt t="106998" x="8202613" y="4943475"/>
          <p14:tracePt t="106998" x="8210550" y="4943475"/>
          <p14:tracePt t="107064" x="8218488" y="4943475"/>
          <p14:tracePt t="107065" x="8235950" y="4943475"/>
          <p14:tracePt t="107073" x="8251825" y="4943475"/>
          <p14:tracePt t="107081" x="8283575" y="4943475"/>
          <p14:tracePt t="107088" x="8299450" y="4943475"/>
          <p14:tracePt t="107102" x="8323263" y="4943475"/>
          <p14:tracePt t="107110" x="8347075" y="4943475"/>
          <p14:tracePt t="107110" x="8362950" y="4943475"/>
          <p14:tracePt t="107118" x="8378825" y="4935538"/>
          <p14:tracePt t="107125" x="8386763" y="4935538"/>
          <p14:tracePt t="107132" x="8394700" y="4927600"/>
          <p14:tracePt t="107139" x="8402638" y="4927600"/>
          <p14:tracePt t="107156" x="8410575" y="4927600"/>
          <p14:tracePt t="107171" x="8410575" y="4919663"/>
          <p14:tracePt t="107177" x="8410575" y="4911725"/>
          <p14:tracePt t="107222" x="8410575" y="4903788"/>
          <p14:tracePt t="107320" x="0" y="0"/>
        </p14:tracePtLst>
        <p14:tracePtLst>
          <p14:tracePt t="143601" x="3316288" y="6092825"/>
          <p14:tracePt t="143704" x="3332163" y="6092825"/>
          <p14:tracePt t="143713" x="3355975" y="6092825"/>
          <p14:tracePt t="143720" x="3379788" y="6092825"/>
          <p14:tracePt t="143727" x="3411538" y="6092825"/>
          <p14:tracePt t="143735" x="3459163" y="6092825"/>
          <p14:tracePt t="143749" x="3508375" y="6100763"/>
          <p14:tracePt t="143757" x="3667125" y="6132513"/>
          <p14:tracePt t="143764" x="3738563" y="6140450"/>
          <p14:tracePt t="143772" x="3810000" y="6140450"/>
          <p14:tracePt t="143787" x="3890963" y="6140450"/>
          <p14:tracePt t="143789" x="3962400" y="6140450"/>
          <p14:tracePt t="143810" x="4089400" y="6148388"/>
          <p14:tracePt t="143811" x="4144963" y="6148388"/>
          <p14:tracePt t="143817" x="4192588" y="6156325"/>
          <p14:tracePt t="143825" x="4225925" y="6156325"/>
          <p14:tracePt t="143832" x="4249738" y="6164263"/>
          <p14:tracePt t="143847" x="4273550" y="6164263"/>
          <p14:tracePt t="143855" x="4329113" y="6164263"/>
          <p14:tracePt t="143863" x="4344988" y="6172200"/>
          <p14:tracePt t="143870" x="4368800" y="6172200"/>
          <p14:tracePt t="143877" x="4392613" y="6180138"/>
          <p14:tracePt t="143884" x="4424363" y="6180138"/>
          <p14:tracePt t="143893" x="4456113" y="6180138"/>
          <p14:tracePt t="143908" x="4527550" y="6180138"/>
          <p14:tracePt t="143922" x="4592638" y="6180138"/>
          <p14:tracePt t="143929" x="4624388" y="6180138"/>
          <p14:tracePt t="143937" x="4648200" y="6180138"/>
          <p14:tracePt t="143945" x="4679950" y="6180138"/>
          <p14:tracePt t="143960" x="4711700" y="6180138"/>
          <p14:tracePt t="143975" x="4759325" y="6188075"/>
          <p14:tracePt t="143982" x="4783138" y="6188075"/>
          <p14:tracePt t="143990" x="4791075" y="6188075"/>
          <p14:tracePt t="143997" x="4806950" y="6188075"/>
          <p14:tracePt t="144012" x="4822825" y="6188075"/>
          <p14:tracePt t="144027" x="4830763" y="6188075"/>
          <p14:tracePt t="144028" x="4854575" y="6196013"/>
          <p14:tracePt t="144034" x="4878388" y="6196013"/>
          <p14:tracePt t="144037" x="4894263" y="6196013"/>
          <p14:tracePt t="144042" x="4918075" y="6196013"/>
          <p14:tracePt t="144050" x="4951413" y="6203950"/>
          <p14:tracePt t="144072" x="4967288" y="6203950"/>
          <p14:tracePt t="144087" x="5030788" y="6211888"/>
          <p14:tracePt t="144088" x="5054600" y="6219825"/>
          <p14:tracePt t="144089" x="5078413" y="6219825"/>
          <p14:tracePt t="144103" x="5149850" y="6219825"/>
          <p14:tracePt t="144109" x="5189538" y="6219825"/>
          <p14:tracePt t="144117" x="5213350" y="6219825"/>
          <p14:tracePt t="144133" x="5276850" y="6219825"/>
          <p14:tracePt t="144147" x="5300663" y="6219825"/>
          <p14:tracePt t="144147" x="5334000" y="6219825"/>
          <p14:tracePt t="144155" x="5365750" y="6219825"/>
          <p14:tracePt t="144162" x="5389563" y="6219825"/>
          <p14:tracePt t="144185" x="5437188" y="6219825"/>
          <p14:tracePt t="144185" x="5461000" y="6219825"/>
          <p14:tracePt t="144200" x="5508625" y="6219825"/>
          <p14:tracePt t="144208" x="5532438" y="6219825"/>
          <p14:tracePt t="144215" x="5548313" y="6219825"/>
          <p14:tracePt t="144224" x="5572125" y="6219825"/>
          <p14:tracePt t="144229" x="5595938" y="6219825"/>
          <p14:tracePt t="144252" x="5603875" y="6219825"/>
          <p14:tracePt t="144253" x="5611813" y="6219825"/>
          <p14:tracePt t="144259" x="5619750" y="6219825"/>
          <p14:tracePt t="144402" x="5611813" y="6219825"/>
          <p14:tracePt t="144409" x="5580063" y="6219825"/>
          <p14:tracePt t="144411" x="5540375" y="6219825"/>
          <p14:tracePt t="144417" x="5484813" y="6219825"/>
          <p14:tracePt t="144425" x="5413375" y="6219825"/>
          <p14:tracePt t="144432" x="5357813" y="6219825"/>
          <p14:tracePt t="144439" x="5284788" y="6219825"/>
          <p14:tracePt t="144447" x="5221288" y="6219825"/>
          <p14:tracePt t="144478" x="5094288" y="6219825"/>
          <p14:tracePt t="144479" x="4983163" y="6227763"/>
          <p14:tracePt t="144493" x="4806950" y="6227763"/>
          <p14:tracePt t="144499" x="4751388" y="6227763"/>
          <p14:tracePt t="144515" x="4687888" y="6227763"/>
          <p14:tracePt t="144515" x="4624388" y="6227763"/>
          <p14:tracePt t="144522" x="4559300" y="6227763"/>
          <p14:tracePt t="144529" x="4503738" y="6227763"/>
          <p14:tracePt t="144537" x="4471988" y="6227763"/>
          <p14:tracePt t="144545" x="4408488" y="6227763"/>
          <p14:tracePt t="144552" x="4368800" y="6227763"/>
          <p14:tracePt t="144559" x="4321175" y="6227763"/>
          <p14:tracePt t="144575" x="4241800" y="6243638"/>
          <p14:tracePt t="144589" x="4217988" y="6243638"/>
          <p14:tracePt t="144590" x="4200525" y="6243638"/>
          <p14:tracePt t="144597" x="4168775" y="6251575"/>
          <p14:tracePt t="144604" x="4144963" y="6259513"/>
          <p14:tracePt t="144621" x="4065588" y="6283325"/>
          <p14:tracePt t="144628" x="4033838" y="6283325"/>
          <p14:tracePt t="144634" x="3986213" y="6291263"/>
          <p14:tracePt t="144642" x="3954463" y="6299200"/>
          <p14:tracePt t="144649" x="3906838" y="6315075"/>
          <p14:tracePt t="144658" x="3859213" y="6315075"/>
          <p14:tracePt t="144665" x="3817938" y="6323013"/>
          <p14:tracePt t="144679" x="3778250" y="6330950"/>
          <p14:tracePt t="144680" x="3738563" y="6348413"/>
          <p14:tracePt t="144696" x="3698875" y="6356350"/>
          <p14:tracePt t="144702" x="3643313" y="6364288"/>
          <p14:tracePt t="144709" x="3627438" y="6372225"/>
          <p14:tracePt t="144717" x="3603625" y="6372225"/>
          <p14:tracePt t="144747" x="3587750" y="6372225"/>
          <p14:tracePt t="144754" x="3579813" y="6372225"/>
          <p14:tracePt t="144755" x="3563938" y="6372225"/>
          <p14:tracePt t="144755" x="3548063" y="6372225"/>
          <p14:tracePt t="144762" x="3540125" y="6380163"/>
          <p14:tracePt t="144769" x="3532188" y="6380163"/>
          <p14:tracePt t="144815" x="3524250" y="6380163"/>
          <p14:tracePt t="144829" x="3516313" y="6380163"/>
          <p14:tracePt t="144852" x="3508375" y="6380163"/>
          <p14:tracePt t="144867" x="3500438" y="6380163"/>
          <p14:tracePt t="144914" x="3492500" y="6380163"/>
          <p14:tracePt t="144935" x="3492500" y="6372225"/>
          <p14:tracePt t="144942" x="3484563" y="6364288"/>
          <p14:tracePt t="144960" x="3476625" y="6356350"/>
          <p14:tracePt t="144964" x="3476625" y="6348413"/>
          <p14:tracePt t="144979" x="3476625" y="6338888"/>
          <p14:tracePt t="144980" x="3476625" y="6330950"/>
          <p14:tracePt t="144987" x="3476625" y="6323013"/>
          <p14:tracePt t="144995" x="3476625" y="6315075"/>
          <p14:tracePt t="145003" x="3476625" y="6307138"/>
          <p14:tracePt t="145018" x="3476625" y="6291263"/>
          <p14:tracePt t="145025" x="3476625" y="6283325"/>
          <p14:tracePt t="145034" x="3476625" y="6275388"/>
          <p14:tracePt t="145047" x="3476625" y="6259513"/>
          <p14:tracePt t="145070" x="3476625" y="6251575"/>
          <p14:tracePt t="145183" x="3476625" y="6243638"/>
          <p14:tracePt t="145190" x="3508375" y="6235700"/>
          <p14:tracePt t="145191" x="3627438" y="6235700"/>
          <p14:tracePt t="145197" x="3690938" y="6235700"/>
          <p14:tracePt t="145205" x="3754438" y="6235700"/>
          <p14:tracePt t="145212" x="3817938" y="6235700"/>
          <p14:tracePt t="145221" x="3914775" y="6235700"/>
          <p14:tracePt t="145228" x="3994150" y="6235700"/>
          <p14:tracePt t="145234" x="4089400" y="6235700"/>
          <p14:tracePt t="145242" x="4176713" y="6235700"/>
          <p14:tracePt t="145257" x="4337050" y="6235700"/>
          <p14:tracePt t="145265" x="4408488" y="6235700"/>
          <p14:tracePt t="145272" x="4440238" y="6235700"/>
          <p14:tracePt t="145280" x="4464050" y="6235700"/>
          <p14:tracePt t="145295" x="4479925" y="6235700"/>
          <p14:tracePt t="145309" x="4495800" y="6235700"/>
          <p14:tracePt t="145362" x="4503738" y="6235700"/>
          <p14:tracePt t="145378" x="4511675" y="6235700"/>
          <p14:tracePt t="145408" x="4519613" y="6227763"/>
          <p14:tracePt t="145429" x="4527550" y="6227763"/>
          <p14:tracePt t="145453" x="4527550" y="6219825"/>
          <p14:tracePt t="145587" x="4527550" y="6203950"/>
          <p14:tracePt t="145594" x="4527550" y="6196013"/>
          <p14:tracePt t="145602" x="4535488" y="6196013"/>
          <p14:tracePt t="145610" x="4535488" y="6188075"/>
          <p14:tracePt t="145632" x="4543425" y="6180138"/>
          <p14:tracePt t="145640" x="4543425" y="6172200"/>
          <p14:tracePt t="145647" x="4551363" y="6172200"/>
          <p14:tracePt t="145654" x="4551363" y="6164263"/>
          <p14:tracePt t="145662" x="4559300" y="6164263"/>
          <p14:tracePt t="145678" x="4576763" y="6164263"/>
          <p14:tracePt t="145692" x="4584700" y="6164263"/>
          <p14:tracePt t="145700" x="4640263" y="6164263"/>
          <p14:tracePt t="145707" x="4664075" y="6164263"/>
          <p14:tracePt t="145714" x="4735513" y="6164263"/>
          <p14:tracePt t="145722" x="4822825" y="6164263"/>
          <p14:tracePt t="145730" x="4838700" y="6164263"/>
          <p14:tracePt t="145752" x="4943475" y="6164263"/>
          <p14:tracePt t="145753" x="5038725" y="6164263"/>
          <p14:tracePt t="145760" x="5086350" y="6156325"/>
          <p14:tracePt t="145767" x="5149850" y="6148388"/>
          <p14:tracePt t="145774" x="5189538" y="6140450"/>
          <p14:tracePt t="145790" x="5229225" y="6132513"/>
          <p14:tracePt t="145798" x="5260975" y="6116638"/>
          <p14:tracePt t="145804" x="5276850" y="6108700"/>
          <p14:tracePt t="145812" x="5276850" y="6100763"/>
          <p14:tracePt t="145849" x="5276850" y="6092825"/>
          <p14:tracePt t="146983" x="5276850" y="6100763"/>
          <p14:tracePt t="146997" x="5276850" y="6108700"/>
          <p14:tracePt t="147027" x="5260975" y="6116638"/>
          <p14:tracePt t="147028" x="5253038" y="6124575"/>
          <p14:tracePt t="147034" x="5253038" y="6132513"/>
          <p14:tracePt t="147042" x="5245100" y="6132513"/>
          <p14:tracePt t="147050" x="5237163" y="6140450"/>
          <p14:tracePt t="147073" x="5229225" y="6140450"/>
          <p14:tracePt t="147087" x="5229225" y="6148388"/>
          <p14:tracePt t="147087" x="5221288" y="6148388"/>
          <p14:tracePt t="147132" x="5221288" y="6156325"/>
          <p14:tracePt t="147177" x="5221288" y="6164263"/>
          <p14:tracePt t="147342" x="5213350" y="6164263"/>
          <p14:tracePt t="147343" x="5205413" y="6172200"/>
          <p14:tracePt t="147350" x="5189538" y="6172200"/>
          <p14:tracePt t="147365" x="5173663" y="6188075"/>
          <p14:tracePt t="147372" x="5157788" y="6196013"/>
          <p14:tracePt t="147380" x="5141913" y="6203950"/>
          <p14:tracePt t="147394" x="5102225" y="6203950"/>
          <p14:tracePt t="147396" x="5062538" y="6211888"/>
          <p14:tracePt t="147410" x="4951413" y="6219825"/>
          <p14:tracePt t="147417" x="4886325" y="6219825"/>
          <p14:tracePt t="147425" x="4830763" y="6219825"/>
          <p14:tracePt t="147432" x="4759325" y="6219825"/>
          <p14:tracePt t="147439" x="4687888" y="6219825"/>
          <p14:tracePt t="147447" x="4608513" y="6219825"/>
          <p14:tracePt t="147461" x="4535488" y="6219825"/>
          <p14:tracePt t="147470" x="4479925" y="6219825"/>
          <p14:tracePt t="147477" x="4344988" y="6219825"/>
          <p14:tracePt t="147484" x="4289425" y="6219825"/>
          <p14:tracePt t="147493" x="4257675" y="6219825"/>
          <p14:tracePt t="147500" x="4217988" y="6219825"/>
          <p14:tracePt t="147507" x="4168775" y="6219825"/>
          <p14:tracePt t="147530" x="4113213" y="6219825"/>
          <p14:tracePt t="147531" x="4097338" y="6219825"/>
          <p14:tracePt t="147537" x="4081463" y="6211888"/>
          <p14:tracePt t="147545" x="4065588" y="6211888"/>
          <p14:tracePt t="147552" x="4041775" y="6211888"/>
          <p14:tracePt t="147560" x="4025900" y="6211888"/>
          <p14:tracePt t="147567" x="4010025" y="6211888"/>
          <p14:tracePt t="147582" x="4002088" y="6211888"/>
          <p14:tracePt t="147584" x="3994150" y="6211888"/>
          <p14:tracePt t="147597" x="3986213" y="6211888"/>
          <p14:tracePt t="147649" x="3978275" y="6211888"/>
          <p14:tracePt t="147912" x="3970338" y="6211888"/>
          <p14:tracePt t="147920" x="3954463" y="6211888"/>
          <p14:tracePt t="147927" x="3922713" y="6211888"/>
          <p14:tracePt t="147934" x="3890963" y="6211888"/>
          <p14:tracePt t="147942" x="3851275" y="6203950"/>
          <p14:tracePt t="147950" x="3802063" y="6203950"/>
          <p14:tracePt t="147957" x="3762375" y="6196013"/>
          <p14:tracePt t="147964" x="3714750" y="6196013"/>
          <p14:tracePt t="147973" x="3675063" y="6196013"/>
          <p14:tracePt t="147979" x="3643313" y="6196013"/>
          <p14:tracePt t="147987" x="3611563" y="6196013"/>
          <p14:tracePt t="147995" x="3587750" y="6196013"/>
          <p14:tracePt t="148002" x="3571875" y="6188075"/>
          <p14:tracePt t="148025" x="3563938" y="6188075"/>
          <p14:tracePt t="148032" x="3556000" y="6188075"/>
          <p14:tracePt t="148034" x="3548063" y="6188075"/>
          <p14:tracePt t="148295" x="3556000" y="6188075"/>
          <p14:tracePt t="148310" x="3571875" y="6188075"/>
          <p14:tracePt t="148318" x="3587750" y="6188075"/>
          <p14:tracePt t="148325" x="3611563" y="6188075"/>
          <p14:tracePt t="148339" x="3619500" y="6180138"/>
          <p14:tracePt t="148341" x="3643313" y="6180138"/>
          <p14:tracePt t="148362" x="3683000" y="6180138"/>
          <p14:tracePt t="148363" x="3706813" y="6180138"/>
          <p14:tracePt t="148369" x="3738563" y="6180138"/>
          <p14:tracePt t="148377" x="3762375" y="6180138"/>
          <p14:tracePt t="148384" x="3778250" y="6180138"/>
          <p14:tracePt t="148393" x="3810000" y="6180138"/>
          <p14:tracePt t="148414" x="3833813" y="6180138"/>
          <p14:tracePt t="148415" x="3859213" y="6172200"/>
          <p14:tracePt t="148415" x="3883025" y="6172200"/>
          <p14:tracePt t="148422" x="3906838" y="6172200"/>
          <p14:tracePt t="148430" x="3922713" y="6172200"/>
          <p14:tracePt t="148437" x="3930650" y="6164263"/>
          <p14:tracePt t="148445" x="3954463" y="6164263"/>
          <p14:tracePt t="148459" x="3962400" y="6164263"/>
          <p14:tracePt t="148468" x="3986213" y="6164263"/>
          <p14:tracePt t="148475" x="4033838" y="6164263"/>
          <p14:tracePt t="148482" x="4049713" y="6164263"/>
          <p14:tracePt t="148489" x="4073525" y="6164263"/>
          <p14:tracePt t="148497" x="4105275" y="6164263"/>
          <p14:tracePt t="148507" x="4129088" y="6164263"/>
          <p14:tracePt t="148527" x="4200525" y="6164263"/>
          <p14:tracePt t="148528" x="4233863" y="6164263"/>
          <p14:tracePt t="148535" x="4257675" y="6164263"/>
          <p14:tracePt t="148543" x="4281488" y="6164263"/>
          <p14:tracePt t="148550" x="4305300" y="6164263"/>
          <p14:tracePt t="148557" x="4321175" y="6164263"/>
          <p14:tracePt t="148581" x="4337050" y="6164263"/>
          <p14:tracePt t="148591" x="4368800" y="6164263"/>
          <p14:tracePt t="148596" x="4376738" y="6164263"/>
          <p14:tracePt t="149022" x="4384675" y="6164263"/>
          <p14:tracePt t="149023" x="4400550" y="6164263"/>
          <p14:tracePt t="149029" x="4432300" y="6164263"/>
          <p14:tracePt t="149038" x="4464050" y="6164263"/>
          <p14:tracePt t="149045" x="4519613" y="6164263"/>
          <p14:tracePt t="149052" x="4584700" y="6180138"/>
          <p14:tracePt t="149067" x="4656138" y="6188075"/>
          <p14:tracePt t="149075" x="4854575" y="6227763"/>
          <p14:tracePt t="149082" x="4975225" y="6243638"/>
          <p14:tracePt t="149089" x="5078413" y="6251575"/>
          <p14:tracePt t="149097" x="5197475" y="6267450"/>
          <p14:tracePt t="149105" x="5397500" y="6283325"/>
          <p14:tracePt t="149112" x="5500688" y="6283325"/>
          <p14:tracePt t="149127" x="5659438" y="6283325"/>
          <p14:tracePt t="149135" x="5716588" y="6283325"/>
          <p14:tracePt t="149143" x="5748338" y="6283325"/>
          <p14:tracePt t="149150" x="5756275" y="6283325"/>
          <p14:tracePt t="149159" x="5772150" y="6283325"/>
          <p14:tracePt t="149631" x="0" y="0"/>
        </p14:tracePtLst>
      </p14:laserTraceLst>
    </p:ext>
    <p:ext uri="{E180D4A7-C9FB-4DFB-919C-405C955672EB}">
      <p14:showEvtLst xmlns:p14="http://schemas.microsoft.com/office/powerpoint/2010/main">
        <p14:playEvt time="28" objId="51"/>
        <p14:stopEvt time="164961" objId="5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72C6F-F274-436B-8AFD-217443F3CA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BF03AD-B443-44ED-9341-0BC9E0F48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C2856CD0-4001-4FA2-8B21-453D3AF55E49}"/>
                  </a:ext>
                </a:extLst>
              </p14:cNvPr>
              <p14:cNvContentPartPr/>
              <p14:nvPr/>
            </p14:nvContentPartPr>
            <p14:xfrm>
              <a:off x="4726172" y="2351600"/>
              <a:ext cx="2371516" cy="274922"/>
            </p14:xfrm>
          </p:contentPart>
        </mc:Choice>
        <mc:Fallback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C2856CD0-4001-4FA2-8B21-453D3AF55E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8531" y="2333608"/>
                <a:ext cx="2407159" cy="310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57DB6FE0-B5BC-42CB-8265-3FCE59AF32E7}"/>
                  </a:ext>
                </a:extLst>
              </p14:cNvPr>
              <p14:cNvContentPartPr/>
              <p14:nvPr/>
            </p14:nvContentPartPr>
            <p14:xfrm>
              <a:off x="4726172" y="2881590"/>
              <a:ext cx="2096640" cy="249120"/>
            </p14:xfrm>
          </p:contentPart>
        </mc:Choice>
        <mc:Fallback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57DB6FE0-B5BC-42CB-8265-3FCE59AF32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08532" y="2863950"/>
                <a:ext cx="21322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0A68698C-255A-48AC-83B4-C997FBC14AE2}"/>
                  </a:ext>
                </a:extLst>
              </p14:cNvPr>
              <p14:cNvContentPartPr/>
              <p14:nvPr/>
            </p14:nvContentPartPr>
            <p14:xfrm>
              <a:off x="4894240" y="2791039"/>
              <a:ext cx="133920" cy="99720"/>
            </p14:xfrm>
          </p:contentPart>
        </mc:Choice>
        <mc:Fallback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0A68698C-255A-48AC-83B4-C997FBC14A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76600" y="2773039"/>
                <a:ext cx="1695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D3552E49-3EE7-48B8-AD23-D6DBCC424FC0}"/>
                  </a:ext>
                </a:extLst>
              </p14:cNvPr>
              <p14:cNvContentPartPr/>
              <p14:nvPr/>
            </p14:nvContentPartPr>
            <p14:xfrm>
              <a:off x="5395000" y="2816959"/>
              <a:ext cx="159840" cy="110160"/>
            </p14:xfrm>
          </p:contentPart>
        </mc:Choice>
        <mc:Fallback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D3552E49-3EE7-48B8-AD23-D6DBCC424FC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77360" y="2799319"/>
                <a:ext cx="1954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10E86EE1-5539-4DFF-90C1-1470EDB8F530}"/>
                  </a:ext>
                </a:extLst>
              </p14:cNvPr>
              <p14:cNvContentPartPr/>
              <p14:nvPr/>
            </p14:nvContentPartPr>
            <p14:xfrm>
              <a:off x="6195280" y="2802559"/>
              <a:ext cx="114840" cy="99720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10E86EE1-5539-4DFF-90C1-1470EDB8F53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77640" y="2784919"/>
                <a:ext cx="15048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448BDE93-31A8-4A0A-AD1A-3353CDEB2F1A}"/>
                  </a:ext>
                </a:extLst>
              </p14:cNvPr>
              <p14:cNvContentPartPr/>
              <p14:nvPr/>
            </p14:nvContentPartPr>
            <p14:xfrm>
              <a:off x="6574720" y="2814439"/>
              <a:ext cx="92520" cy="92520"/>
            </p14:xfrm>
          </p:contentPart>
        </mc:Choice>
        <mc:Fallback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448BDE93-31A8-4A0A-AD1A-3353CDEB2F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56790" y="2796439"/>
                <a:ext cx="128022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1384C587-8AB6-4771-984E-856ADC81303A}"/>
                  </a:ext>
                </a:extLst>
              </p14:cNvPr>
              <p14:cNvContentPartPr/>
              <p14:nvPr/>
            </p14:nvContentPartPr>
            <p14:xfrm>
              <a:off x="6876400" y="2884999"/>
              <a:ext cx="293040" cy="278280"/>
            </p14:xfrm>
          </p:contentPart>
        </mc:Choice>
        <mc:Fallback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1384C587-8AB6-4771-984E-856ADC81303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58738" y="2867359"/>
                <a:ext cx="328724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508E43DB-CB39-4ED5-9943-17BABA3CCA6C}"/>
                  </a:ext>
                </a:extLst>
              </p14:cNvPr>
              <p14:cNvContentPartPr/>
              <p14:nvPr/>
            </p14:nvContentPartPr>
            <p14:xfrm>
              <a:off x="4662100" y="4440329"/>
              <a:ext cx="284040" cy="178560"/>
            </p14:xfrm>
          </p:contentPart>
        </mc:Choice>
        <mc:Fallback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508E43DB-CB39-4ED5-9943-17BABA3CCA6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44100" y="4422329"/>
                <a:ext cx="31968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FA1F1929-54CE-4BBC-A901-D437BBA245CC}"/>
                  </a:ext>
                </a:extLst>
              </p14:cNvPr>
              <p14:cNvContentPartPr/>
              <p14:nvPr/>
            </p14:nvContentPartPr>
            <p14:xfrm>
              <a:off x="2745452" y="4447978"/>
              <a:ext cx="1397160" cy="264240"/>
            </p14:xfrm>
          </p:contentPart>
        </mc:Choice>
        <mc:Fallback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FA1F1929-54CE-4BBC-A901-D437BBA245C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27812" y="4430314"/>
                <a:ext cx="1432800" cy="299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28B45FAD-5C30-4958-ACAC-EE053FFCFCB4}"/>
                  </a:ext>
                </a:extLst>
              </p14:cNvPr>
              <p14:cNvContentPartPr/>
              <p14:nvPr/>
            </p14:nvContentPartPr>
            <p14:xfrm>
              <a:off x="5773052" y="4401089"/>
              <a:ext cx="1049760" cy="94320"/>
            </p14:xfrm>
          </p:contentPart>
        </mc:Choice>
        <mc:Fallback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28B45FAD-5C30-4958-ACAC-EE053FFCFCB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55052" y="4383089"/>
                <a:ext cx="10854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5" name="Freihand 104">
                <a:extLst>
                  <a:ext uri="{FF2B5EF4-FFF2-40B4-BE49-F238E27FC236}">
                    <a16:creationId xmlns:a16="http://schemas.microsoft.com/office/drawing/2014/main" id="{C5356271-96E3-4793-84D4-7AFBB1165518}"/>
                  </a:ext>
                </a:extLst>
              </p14:cNvPr>
              <p14:cNvContentPartPr/>
              <p14:nvPr/>
            </p14:nvContentPartPr>
            <p14:xfrm>
              <a:off x="5165012" y="4338449"/>
              <a:ext cx="444960" cy="280440"/>
            </p14:xfrm>
          </p:contentPart>
        </mc:Choice>
        <mc:Fallback>
          <p:pic>
            <p:nvPicPr>
              <p:cNvPr id="105" name="Freihand 104">
                <a:extLst>
                  <a:ext uri="{FF2B5EF4-FFF2-40B4-BE49-F238E27FC236}">
                    <a16:creationId xmlns:a16="http://schemas.microsoft.com/office/drawing/2014/main" id="{C5356271-96E3-4793-84D4-7AFBB116551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47372" y="4320809"/>
                <a:ext cx="4806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13" name="Freihand 112">
                <a:extLst>
                  <a:ext uri="{FF2B5EF4-FFF2-40B4-BE49-F238E27FC236}">
                    <a16:creationId xmlns:a16="http://schemas.microsoft.com/office/drawing/2014/main" id="{0055D775-7257-473B-92D3-2A0972857E5D}"/>
                  </a:ext>
                </a:extLst>
              </p14:cNvPr>
              <p14:cNvContentPartPr/>
              <p14:nvPr/>
            </p14:nvContentPartPr>
            <p14:xfrm>
              <a:off x="3732572" y="4805729"/>
              <a:ext cx="464400" cy="207360"/>
            </p14:xfrm>
          </p:contentPart>
        </mc:Choice>
        <mc:Fallback>
          <p:pic>
            <p:nvPicPr>
              <p:cNvPr id="113" name="Freihand 112">
                <a:extLst>
                  <a:ext uri="{FF2B5EF4-FFF2-40B4-BE49-F238E27FC236}">
                    <a16:creationId xmlns:a16="http://schemas.microsoft.com/office/drawing/2014/main" id="{0055D775-7257-473B-92D3-2A0972857E5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14572" y="4788089"/>
                <a:ext cx="5000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16C1D6C1-9C38-468B-9F79-772130765A44}"/>
                  </a:ext>
                </a:extLst>
              </p14:cNvPr>
              <p14:cNvContentPartPr/>
              <p14:nvPr/>
            </p14:nvContentPartPr>
            <p14:xfrm>
              <a:off x="5134052" y="4804649"/>
              <a:ext cx="401040" cy="209520"/>
            </p14:xfrm>
          </p:contentPart>
        </mc:Choice>
        <mc:Fallback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16C1D6C1-9C38-468B-9F79-772130765A4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16412" y="4787009"/>
                <a:ext cx="43668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55072234-AEE8-4564-8990-70FBAC94243E}"/>
                  </a:ext>
                </a:extLst>
              </p14:cNvPr>
              <p14:cNvContentPartPr/>
              <p14:nvPr/>
            </p14:nvContentPartPr>
            <p14:xfrm>
              <a:off x="4751012" y="4830929"/>
              <a:ext cx="205560" cy="170280"/>
            </p14:xfrm>
          </p:contentPart>
        </mc:Choice>
        <mc:Fallback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55072234-AEE8-4564-8990-70FBAC94243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733372" y="4813252"/>
                <a:ext cx="241200" cy="205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5" name="Freihand 124">
                <a:extLst>
                  <a:ext uri="{FF2B5EF4-FFF2-40B4-BE49-F238E27FC236}">
                    <a16:creationId xmlns:a16="http://schemas.microsoft.com/office/drawing/2014/main" id="{28A0CD72-6419-49CC-9D41-B8E9C670E9C1}"/>
                  </a:ext>
                </a:extLst>
              </p14:cNvPr>
              <p14:cNvContentPartPr/>
              <p14:nvPr/>
            </p14:nvContentPartPr>
            <p14:xfrm>
              <a:off x="6884012" y="2380409"/>
              <a:ext cx="179280" cy="129960"/>
            </p14:xfrm>
          </p:contentPart>
        </mc:Choice>
        <mc:Fallback>
          <p:pic>
            <p:nvPicPr>
              <p:cNvPr id="125" name="Freihand 124">
                <a:extLst>
                  <a:ext uri="{FF2B5EF4-FFF2-40B4-BE49-F238E27FC236}">
                    <a16:creationId xmlns:a16="http://schemas.microsoft.com/office/drawing/2014/main" id="{28A0CD72-6419-49CC-9D41-B8E9C670E9C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94012" y="2200769"/>
                <a:ext cx="35892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3B23AFEA-3BC1-4F83-AABA-872266EA8A55}"/>
                  </a:ext>
                </a:extLst>
              </p14:cNvPr>
              <p14:cNvContentPartPr/>
              <p14:nvPr/>
            </p14:nvContentPartPr>
            <p14:xfrm>
              <a:off x="5098412" y="4864409"/>
              <a:ext cx="440280" cy="99360"/>
            </p14:xfrm>
          </p:contentPart>
        </mc:Choice>
        <mc:Fallback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3B23AFEA-3BC1-4F83-AABA-872266EA8A5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08772" y="4684409"/>
                <a:ext cx="619920" cy="459000"/>
              </a:xfrm>
              <a:prstGeom prst="rect">
                <a:avLst/>
              </a:prstGeom>
            </p:spPr>
          </p:pic>
        </mc:Fallback>
      </mc:AlternateContent>
      <p:pic>
        <p:nvPicPr>
          <p:cNvPr id="127" name="mm4s25">
            <a:hlinkClick r:id="" action="ppaction://media"/>
            <a:extLst>
              <a:ext uri="{FF2B5EF4-FFF2-40B4-BE49-F238E27FC236}">
                <a16:creationId xmlns:a16="http://schemas.microsoft.com/office/drawing/2014/main" id="{348F010A-AF1A-479B-A2D0-B0D9D854E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8778" y="271933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162D23C9-8475-4611-93F9-67181563FD7C}"/>
                  </a:ext>
                </a:extLst>
              </p14:cNvPr>
              <p14:cNvContentPartPr/>
              <p14:nvPr/>
            </p14:nvContentPartPr>
            <p14:xfrm>
              <a:off x="3691980" y="4115100"/>
              <a:ext cx="534240" cy="190440"/>
            </p14:xfrm>
          </p:contentPart>
        </mc:Choice>
        <mc:Fallback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162D23C9-8475-4611-93F9-67181563FD7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74340" y="4097460"/>
                <a:ext cx="5698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0" name="Freihand 139">
                <a:extLst>
                  <a:ext uri="{FF2B5EF4-FFF2-40B4-BE49-F238E27FC236}">
                    <a16:creationId xmlns:a16="http://schemas.microsoft.com/office/drawing/2014/main" id="{39661E7E-874A-4E98-BD18-98BF930D3264}"/>
                  </a:ext>
                </a:extLst>
              </p14:cNvPr>
              <p14:cNvContentPartPr/>
              <p14:nvPr/>
            </p14:nvContentPartPr>
            <p14:xfrm>
              <a:off x="4255380" y="5148300"/>
              <a:ext cx="32040" cy="157320"/>
            </p14:xfrm>
          </p:contentPart>
        </mc:Choice>
        <mc:Fallback>
          <p:pic>
            <p:nvPicPr>
              <p:cNvPr id="140" name="Freihand 139">
                <a:extLst>
                  <a:ext uri="{FF2B5EF4-FFF2-40B4-BE49-F238E27FC236}">
                    <a16:creationId xmlns:a16="http://schemas.microsoft.com/office/drawing/2014/main" id="{39661E7E-874A-4E98-BD18-98BF930D326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37380" y="5130300"/>
                <a:ext cx="6768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41" name="Freihand 140">
                <a:extLst>
                  <a:ext uri="{FF2B5EF4-FFF2-40B4-BE49-F238E27FC236}">
                    <a16:creationId xmlns:a16="http://schemas.microsoft.com/office/drawing/2014/main" id="{9186AE8E-B54C-49FD-8A72-DB0823C0DC5C}"/>
                  </a:ext>
                </a:extLst>
              </p14:cNvPr>
              <p14:cNvContentPartPr/>
              <p14:nvPr/>
            </p14:nvContentPartPr>
            <p14:xfrm>
              <a:off x="3799620" y="5119500"/>
              <a:ext cx="383760" cy="191160"/>
            </p14:xfrm>
          </p:contentPart>
        </mc:Choice>
        <mc:Fallback>
          <p:pic>
            <p:nvPicPr>
              <p:cNvPr id="141" name="Freihand 140">
                <a:extLst>
                  <a:ext uri="{FF2B5EF4-FFF2-40B4-BE49-F238E27FC236}">
                    <a16:creationId xmlns:a16="http://schemas.microsoft.com/office/drawing/2014/main" id="{9186AE8E-B54C-49FD-8A72-DB0823C0DC5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81620" y="5101860"/>
                <a:ext cx="4194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8" name="Freihand 157">
                <a:extLst>
                  <a:ext uri="{FF2B5EF4-FFF2-40B4-BE49-F238E27FC236}">
                    <a16:creationId xmlns:a16="http://schemas.microsoft.com/office/drawing/2014/main" id="{E58EB0E0-9FF2-42F1-919B-D68100239232}"/>
                  </a:ext>
                </a:extLst>
              </p14:cNvPr>
              <p14:cNvContentPartPr/>
              <p14:nvPr/>
            </p14:nvContentPartPr>
            <p14:xfrm>
              <a:off x="5165820" y="5170620"/>
              <a:ext cx="404280" cy="231480"/>
            </p14:xfrm>
          </p:contentPart>
        </mc:Choice>
        <mc:Fallback>
          <p:pic>
            <p:nvPicPr>
              <p:cNvPr id="158" name="Freihand 157">
                <a:extLst>
                  <a:ext uri="{FF2B5EF4-FFF2-40B4-BE49-F238E27FC236}">
                    <a16:creationId xmlns:a16="http://schemas.microsoft.com/office/drawing/2014/main" id="{E58EB0E0-9FF2-42F1-919B-D681002392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48180" y="5152980"/>
                <a:ext cx="43992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9" name="Freihand 158">
                <a:extLst>
                  <a:ext uri="{FF2B5EF4-FFF2-40B4-BE49-F238E27FC236}">
                    <a16:creationId xmlns:a16="http://schemas.microsoft.com/office/drawing/2014/main" id="{E729D304-2151-47E0-9320-DF91F9DF93BE}"/>
                  </a:ext>
                </a:extLst>
              </p14:cNvPr>
              <p14:cNvContentPartPr/>
              <p14:nvPr/>
            </p14:nvContentPartPr>
            <p14:xfrm>
              <a:off x="4808340" y="5199420"/>
              <a:ext cx="224280" cy="214200"/>
            </p14:xfrm>
          </p:contentPart>
        </mc:Choice>
        <mc:Fallback>
          <p:pic>
            <p:nvPicPr>
              <p:cNvPr id="159" name="Freihand 158">
                <a:extLst>
                  <a:ext uri="{FF2B5EF4-FFF2-40B4-BE49-F238E27FC236}">
                    <a16:creationId xmlns:a16="http://schemas.microsoft.com/office/drawing/2014/main" id="{E729D304-2151-47E0-9320-DF91F9DF93B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790340" y="5181420"/>
                <a:ext cx="25992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0" name="Freihand 159">
                <a:extLst>
                  <a:ext uri="{FF2B5EF4-FFF2-40B4-BE49-F238E27FC236}">
                    <a16:creationId xmlns:a16="http://schemas.microsoft.com/office/drawing/2014/main" id="{14B91816-DB89-4FFE-82DE-0962F0D2596E}"/>
                  </a:ext>
                </a:extLst>
              </p14:cNvPr>
              <p14:cNvContentPartPr/>
              <p14:nvPr/>
            </p14:nvContentPartPr>
            <p14:xfrm>
              <a:off x="5018220" y="3873900"/>
              <a:ext cx="387720" cy="219240"/>
            </p14:xfrm>
          </p:contentPart>
        </mc:Choice>
        <mc:Fallback>
          <p:pic>
            <p:nvPicPr>
              <p:cNvPr id="160" name="Freihand 159">
                <a:extLst>
                  <a:ext uri="{FF2B5EF4-FFF2-40B4-BE49-F238E27FC236}">
                    <a16:creationId xmlns:a16="http://schemas.microsoft.com/office/drawing/2014/main" id="{14B91816-DB89-4FFE-82DE-0962F0D2596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000220" y="3856260"/>
                <a:ext cx="4233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61" name="Freihand 160">
                <a:extLst>
                  <a:ext uri="{FF2B5EF4-FFF2-40B4-BE49-F238E27FC236}">
                    <a16:creationId xmlns:a16="http://schemas.microsoft.com/office/drawing/2014/main" id="{9B3A166C-DC04-4D2F-95A7-1371448C8255}"/>
                  </a:ext>
                </a:extLst>
              </p14:cNvPr>
              <p14:cNvContentPartPr/>
              <p14:nvPr/>
            </p14:nvContentPartPr>
            <p14:xfrm>
              <a:off x="4640940" y="4079100"/>
              <a:ext cx="213840" cy="210240"/>
            </p14:xfrm>
          </p:contentPart>
        </mc:Choice>
        <mc:Fallback>
          <p:pic>
            <p:nvPicPr>
              <p:cNvPr id="161" name="Freihand 160">
                <a:extLst>
                  <a:ext uri="{FF2B5EF4-FFF2-40B4-BE49-F238E27FC236}">
                    <a16:creationId xmlns:a16="http://schemas.microsoft.com/office/drawing/2014/main" id="{9B3A166C-DC04-4D2F-95A7-1371448C825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3300" y="4061131"/>
                <a:ext cx="249480" cy="2458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695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91"/>
    </mc:Choice>
    <mc:Fallback>
      <p:transition spd="slow" advTm="19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17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793" x="1395413" y="925513"/>
          <p14:tracePt t="29842" x="1403350" y="917575"/>
          <p14:tracePt t="29866" x="1411288" y="917575"/>
          <p14:tracePt t="29873" x="1427163" y="917575"/>
          <p14:tracePt t="29880" x="1443038" y="917575"/>
          <p14:tracePt t="29887" x="1458913" y="917575"/>
          <p14:tracePt t="29895" x="1482725" y="917575"/>
          <p14:tracePt t="29902" x="1514475" y="917575"/>
          <p14:tracePt t="29925" x="1562100" y="917575"/>
          <p14:tracePt t="29926" x="1601788" y="917575"/>
          <p14:tracePt t="29932" x="1633538" y="917575"/>
          <p14:tracePt t="29940" x="1666875" y="917575"/>
          <p14:tracePt t="29948" x="1698625" y="917575"/>
          <p14:tracePt t="29955" x="1738313" y="917575"/>
          <p14:tracePt t="29970" x="1770063" y="917575"/>
          <p14:tracePt t="29978" x="1833563" y="917575"/>
          <p14:tracePt t="29984" x="1849438" y="917575"/>
          <p14:tracePt t="29992" x="1857375" y="917575"/>
          <p14:tracePt t="29999" x="1873250" y="917575"/>
          <p14:tracePt t="30015" x="1897063" y="917575"/>
          <p14:tracePt t="30030" x="1912938" y="917575"/>
          <p14:tracePt t="30038" x="1952625" y="925513"/>
          <p14:tracePt t="30045" x="1992313" y="933450"/>
          <p14:tracePt t="30052" x="2008188" y="941388"/>
          <p14:tracePt t="30060" x="2033588" y="941388"/>
          <p14:tracePt t="30067" x="2057400" y="941388"/>
          <p14:tracePt t="30075" x="2081213" y="949325"/>
          <p14:tracePt t="30083" x="2112963" y="957263"/>
          <p14:tracePt t="30098" x="2160588" y="965200"/>
          <p14:tracePt t="30104" x="2208213" y="973138"/>
          <p14:tracePt t="30112" x="2224088" y="973138"/>
          <p14:tracePt t="30120" x="2255838" y="981075"/>
          <p14:tracePt t="30128" x="2279650" y="996950"/>
          <p14:tracePt t="30135" x="2303463" y="1004888"/>
          <p14:tracePt t="30158" x="2400300" y="1012825"/>
          <p14:tracePt t="30165" x="2439988" y="1012825"/>
          <p14:tracePt t="30172" x="2479675" y="1012825"/>
          <p14:tracePt t="30188" x="2582863" y="1012825"/>
          <p14:tracePt t="30202" x="2622550" y="1012825"/>
          <p14:tracePt t="30210" x="2701925" y="1012825"/>
          <p14:tracePt t="30217" x="2725738" y="1012825"/>
          <p14:tracePt t="30225" x="2741613" y="1012825"/>
          <p14:tracePt t="30232" x="2759075" y="1012825"/>
          <p14:tracePt t="30240" x="2767013" y="1012825"/>
          <p14:tracePt t="30256" x="2790825" y="1004888"/>
          <p14:tracePt t="30262" x="2814638" y="1004888"/>
          <p14:tracePt t="30270" x="2830513" y="996950"/>
          <p14:tracePt t="30278" x="2862263" y="989013"/>
          <p14:tracePt t="30284" x="2886075" y="981075"/>
          <p14:tracePt t="30293" x="2909888" y="973138"/>
          <p14:tracePt t="30300" x="2933700" y="965200"/>
          <p14:tracePt t="30308" x="2957513" y="965200"/>
          <p14:tracePt t="30323" x="3021013" y="957263"/>
          <p14:tracePt t="30330" x="3044825" y="957263"/>
          <p14:tracePt t="30337" x="3068638" y="957263"/>
          <p14:tracePt t="30345" x="3100388" y="949325"/>
          <p14:tracePt t="30352" x="3125788" y="949325"/>
          <p14:tracePt t="30360" x="3149600" y="949325"/>
          <p14:tracePt t="30374" x="3181350" y="949325"/>
          <p14:tracePt t="30376" x="3205163" y="949325"/>
          <p14:tracePt t="30382" x="3221038" y="941388"/>
          <p14:tracePt t="30390" x="3244850" y="941388"/>
          <p14:tracePt t="30398" x="3260725" y="941388"/>
          <p14:tracePt t="30412" x="3268663" y="941388"/>
          <p14:tracePt t="30420" x="3284538" y="941388"/>
          <p14:tracePt t="30428" x="3316288" y="941388"/>
          <p14:tracePt t="30443" x="3332163" y="941388"/>
          <p14:tracePt t="30450" x="3355975" y="941388"/>
          <p14:tracePt t="30457" x="3363913" y="941388"/>
          <p14:tracePt t="30465" x="3371850" y="941388"/>
          <p14:tracePt t="30487" x="3411538" y="933450"/>
          <p14:tracePt t="30488" x="3427413" y="933450"/>
          <p14:tracePt t="30494" x="3451225" y="933450"/>
          <p14:tracePt t="30502" x="3459163" y="933450"/>
          <p14:tracePt t="30510" x="3467100" y="933450"/>
          <p14:tracePt t="30525" x="3484563" y="933450"/>
          <p14:tracePt t="30532" x="3516313" y="925513"/>
          <p14:tracePt t="30540" x="3524250" y="925513"/>
          <p14:tracePt t="30548" x="3548063" y="925513"/>
          <p14:tracePt t="30555" x="3563938" y="925513"/>
          <p14:tracePt t="30570" x="3587750" y="925513"/>
          <p14:tracePt t="30570" x="3603625" y="925513"/>
          <p14:tracePt t="30585" x="3611563" y="925513"/>
          <p14:tracePt t="30585" x="3619500" y="925513"/>
          <p14:tracePt t="30593" x="3627438" y="925513"/>
          <p14:tracePt t="30599" x="3651250" y="925513"/>
          <p14:tracePt t="30607" x="3659188" y="925513"/>
          <p14:tracePt t="30615" x="3667125" y="925513"/>
          <p14:tracePt t="30622" x="3675063" y="925513"/>
          <p14:tracePt t="30652" x="3690938" y="925513"/>
          <p14:tracePt t="30654" x="3714750" y="925513"/>
          <p14:tracePt t="30668" x="3770313" y="925513"/>
          <p14:tracePt t="30675" x="3810000" y="925513"/>
          <p14:tracePt t="30690" x="3833813" y="925513"/>
          <p14:tracePt t="30692" x="3867150" y="925513"/>
          <p14:tracePt t="30697" x="3883025" y="925513"/>
          <p14:tracePt t="30712" x="3906838" y="925513"/>
          <p14:tracePt t="30714" x="3930650" y="925513"/>
          <p14:tracePt t="30720" x="3946525" y="925513"/>
          <p14:tracePt t="30728" x="3954463" y="925513"/>
          <p14:tracePt t="30735" x="3962400" y="925513"/>
          <p14:tracePt t="30742" x="3978275" y="925513"/>
          <p14:tracePt t="30758" x="3994150" y="933450"/>
          <p14:tracePt t="30765" x="4017963" y="933450"/>
          <p14:tracePt t="30772" x="4033838" y="933450"/>
          <p14:tracePt t="30780" x="4057650" y="933450"/>
          <p14:tracePt t="30787" x="4089400" y="933450"/>
          <p14:tracePt t="30794" x="4113213" y="933450"/>
          <p14:tracePt t="30802" x="4144963" y="917575"/>
          <p14:tracePt t="30810" x="4168775" y="917575"/>
          <p14:tracePt t="30817" x="4192588" y="909638"/>
          <p14:tracePt t="30825" x="4217988" y="901700"/>
          <p14:tracePt t="30832" x="4233863" y="893763"/>
          <p14:tracePt t="30840" x="4241800" y="893763"/>
          <p14:tracePt t="30848" x="4257675" y="893763"/>
          <p14:tracePt t="30854" x="4281488" y="885825"/>
          <p14:tracePt t="30862" x="4297363" y="877888"/>
          <p14:tracePt t="30878" x="4329113" y="869950"/>
          <p14:tracePt t="30884" x="4344988" y="862013"/>
          <p14:tracePt t="30893" x="4368800" y="852488"/>
          <p14:tracePt t="30900" x="4392613" y="852488"/>
          <p14:tracePt t="30908" x="4416425" y="844550"/>
          <p14:tracePt t="30915" x="4432300" y="836613"/>
          <p14:tracePt t="30931" x="4464050" y="828675"/>
          <p14:tracePt t="30937" x="4487863" y="828675"/>
          <p14:tracePt t="30945" x="4495800" y="828675"/>
          <p14:tracePt t="30952" x="4519613" y="828675"/>
          <p14:tracePt t="30967" x="4543425" y="828675"/>
          <p14:tracePt t="30967" x="4559300" y="828675"/>
          <p14:tracePt t="30975" x="4576763" y="828675"/>
          <p14:tracePt t="30990" x="4608513" y="828675"/>
          <p14:tracePt t="30997" x="4632325" y="828675"/>
          <p14:tracePt t="31004" x="4648200" y="828675"/>
          <p14:tracePt t="31035" x="4656138" y="828675"/>
          <p14:tracePt t="31042" x="4664075" y="828675"/>
          <p14:tracePt t="31058" x="4672013" y="828675"/>
          <p14:tracePt t="31223" x="4679950" y="828675"/>
          <p14:tracePt t="31245" x="4687888" y="828675"/>
          <p14:tracePt t="31247" x="4695825" y="844550"/>
          <p14:tracePt t="31259" x="4711700" y="852488"/>
          <p14:tracePt t="31268" x="4719638" y="862013"/>
          <p14:tracePt t="31274" x="4727575" y="869950"/>
          <p14:tracePt t="31282" x="4735513" y="869950"/>
          <p14:tracePt t="31298" x="4735513" y="877888"/>
          <p14:tracePt t="31395" x="0" y="0"/>
        </p14:tracePtLst>
        <p14:tracePtLst>
          <p14:tracePt t="34240" x="2909888" y="3644900"/>
          <p14:tracePt t="34297" x="2901950" y="3644900"/>
          <p14:tracePt t="34313" x="2894013" y="3636963"/>
          <p14:tracePt t="34320" x="2886075" y="3636963"/>
          <p14:tracePt t="34328" x="2878138" y="3636963"/>
          <p14:tracePt t="34334" x="2870200" y="3636963"/>
          <p14:tracePt t="34350" x="2854325" y="3636963"/>
          <p14:tracePt t="34350" x="2846388" y="3636963"/>
          <p14:tracePt t="34365" x="2830513" y="3636963"/>
          <p14:tracePt t="34365" x="2814638" y="3636963"/>
          <p14:tracePt t="34372" x="2790825" y="3636963"/>
          <p14:tracePt t="34380" x="2759075" y="3636963"/>
          <p14:tracePt t="34387" x="2717800" y="3644900"/>
          <p14:tracePt t="34395" x="2693988" y="3644900"/>
          <p14:tracePt t="34402" x="2678113" y="3652838"/>
          <p14:tracePt t="34409" x="2646363" y="3652838"/>
          <p14:tracePt t="34417" x="2614613" y="3652838"/>
          <p14:tracePt t="34425" x="2574925" y="3660775"/>
          <p14:tracePt t="34432" x="2543175" y="3668713"/>
          <p14:tracePt t="34440" x="2495550" y="3676650"/>
          <p14:tracePt t="34447" x="2463800" y="3684588"/>
          <p14:tracePt t="34455" x="2432050" y="3692525"/>
          <p14:tracePt t="34462" x="2384425" y="3708400"/>
          <p14:tracePt t="34470" x="2343150" y="3724275"/>
          <p14:tracePt t="34478" x="2303463" y="3748088"/>
          <p14:tracePt t="34485" x="2255838" y="3756025"/>
          <p14:tracePt t="34492" x="2216150" y="3787775"/>
          <p14:tracePt t="34500" x="2192338" y="3803650"/>
          <p14:tracePt t="34508" x="2152650" y="3827463"/>
          <p14:tracePt t="34514" x="2112963" y="3859213"/>
          <p14:tracePt t="34522" x="2097088" y="3875088"/>
          <p14:tracePt t="34538" x="2041525" y="3930650"/>
          <p14:tracePt t="34545" x="2008188" y="3963988"/>
          <p14:tracePt t="34552" x="1992313" y="3979863"/>
          <p14:tracePt t="34560" x="1968500" y="4011613"/>
          <p14:tracePt t="34575" x="1912938" y="4075113"/>
          <p14:tracePt t="34582" x="1881188" y="4114800"/>
          <p14:tracePt t="34590" x="1849438" y="4162425"/>
          <p14:tracePt t="34597" x="1817688" y="4210050"/>
          <p14:tracePt t="34604" x="1793875" y="4241800"/>
          <p14:tracePt t="34612" x="1762125" y="4291013"/>
          <p14:tracePt t="34620" x="1730375" y="4330700"/>
          <p14:tracePt t="34628" x="1706563" y="4378325"/>
          <p14:tracePt t="34650" x="1674813" y="4433888"/>
          <p14:tracePt t="34651" x="1617663" y="4521200"/>
          <p14:tracePt t="34658" x="1601788" y="4568825"/>
          <p14:tracePt t="34665" x="1585913" y="4608513"/>
          <p14:tracePt t="34673" x="1546225" y="4665663"/>
          <p14:tracePt t="34686" x="1538288" y="4713288"/>
          <p14:tracePt t="34697" x="1482725" y="4816475"/>
          <p14:tracePt t="34702" x="1450975" y="4919663"/>
          <p14:tracePt t="34711" x="1435100" y="4992688"/>
          <p14:tracePt t="34717" x="1427163" y="5048250"/>
          <p14:tracePt t="34732" x="1419225" y="5119688"/>
          <p14:tracePt t="34734" x="1411288" y="5199063"/>
          <p14:tracePt t="34749" x="1411288" y="5310188"/>
          <p14:tracePt t="34755" x="1411288" y="5375275"/>
          <p14:tracePt t="34762" x="1411288" y="5438775"/>
          <p14:tracePt t="34769" x="1411288" y="5486400"/>
          <p14:tracePt t="34778" x="1435100" y="5541963"/>
          <p14:tracePt t="34785" x="1450975" y="5597525"/>
          <p14:tracePt t="34815" x="1474788" y="5645150"/>
          <p14:tracePt t="34816" x="1562100" y="5773738"/>
          <p14:tracePt t="34830" x="1641475" y="5829300"/>
          <p14:tracePt t="34837" x="1658938" y="5837238"/>
          <p14:tracePt t="34852" x="1690688" y="5868988"/>
          <p14:tracePt t="34853" x="1730375" y="5876925"/>
          <p14:tracePt t="34860" x="1778000" y="5908675"/>
          <p14:tracePt t="34874" x="1817688" y="5924550"/>
          <p14:tracePt t="34876" x="1857375" y="5940425"/>
          <p14:tracePt t="34882" x="1920875" y="5956300"/>
          <p14:tracePt t="34890" x="1968500" y="5972175"/>
          <p14:tracePt t="34897" x="2057400" y="5980113"/>
          <p14:tracePt t="34904" x="2097088" y="5988050"/>
          <p14:tracePt t="34928" x="2176463" y="5995988"/>
          <p14:tracePt t="34935" x="2216150" y="6005513"/>
          <p14:tracePt t="34942" x="2239963" y="6013450"/>
          <p14:tracePt t="34950" x="2287588" y="6021388"/>
          <p14:tracePt t="34958" x="2335213" y="6021388"/>
          <p14:tracePt t="34973" x="2447925" y="6029325"/>
          <p14:tracePt t="34979" x="2511425" y="6029325"/>
          <p14:tracePt t="34987" x="2566988" y="6029325"/>
          <p14:tracePt t="34995" x="2622550" y="6029325"/>
          <p14:tracePt t="35002" x="2686050" y="6029325"/>
          <p14:tracePt t="35010" x="2725738" y="6029325"/>
          <p14:tracePt t="35017" x="2790825" y="6021388"/>
          <p14:tracePt t="35024" x="2838450" y="6005513"/>
          <p14:tracePt t="35040" x="2925763" y="5956300"/>
          <p14:tracePt t="35047" x="2973388" y="5908675"/>
          <p14:tracePt t="35055" x="3013075" y="5861050"/>
          <p14:tracePt t="35062" x="3052763" y="5805488"/>
          <p14:tracePt t="35069" x="3084513" y="5734050"/>
          <p14:tracePt t="35077" x="3125788" y="5670550"/>
          <p14:tracePt t="35092" x="3149600" y="5621338"/>
          <p14:tracePt t="35094" x="3181350" y="5541963"/>
          <p14:tracePt t="35099" x="3197225" y="5478463"/>
          <p14:tracePt t="35108" x="3228975" y="5399088"/>
          <p14:tracePt t="35115" x="3244850" y="5335588"/>
          <p14:tracePt t="35130" x="3276600" y="5270500"/>
          <p14:tracePt t="35137" x="3316288" y="5127625"/>
          <p14:tracePt t="35144" x="3332163" y="5056188"/>
          <p14:tracePt t="35152" x="3340100" y="5016500"/>
          <p14:tracePt t="35160" x="3355975" y="4935538"/>
          <p14:tracePt t="35168" x="3355975" y="4879975"/>
          <p14:tracePt t="35174" x="3363913" y="4816475"/>
          <p14:tracePt t="35182" x="3371850" y="4752975"/>
          <p14:tracePt t="35200" x="3379788" y="4673600"/>
          <p14:tracePt t="35206" x="3387725" y="4633913"/>
          <p14:tracePt t="35215" x="3387725" y="4616450"/>
          <p14:tracePt t="35220" x="3395663" y="4584700"/>
          <p14:tracePt t="35227" x="3395663" y="4545013"/>
          <p14:tracePt t="35242" x="3395663" y="4497388"/>
          <p14:tracePt t="35249" x="3395663" y="4473575"/>
          <p14:tracePt t="35251" x="3379788" y="4425950"/>
          <p14:tracePt t="35258" x="3363913" y="4386263"/>
          <p14:tracePt t="35265" x="3340100" y="4346575"/>
          <p14:tracePt t="35273" x="3316288" y="4306888"/>
          <p14:tracePt t="35287" x="3284538" y="4257675"/>
          <p14:tracePt t="35302" x="3260725" y="4233863"/>
          <p14:tracePt t="35303" x="3221038" y="4194175"/>
          <p14:tracePt t="35318" x="3133725" y="4122738"/>
          <p14:tracePt t="35319" x="3117850" y="4106863"/>
          <p14:tracePt t="35325" x="3060700" y="4083050"/>
          <p14:tracePt t="35332" x="3036888" y="4075113"/>
          <p14:tracePt t="35341" x="2997200" y="4059238"/>
          <p14:tracePt t="35347" x="2973388" y="4051300"/>
          <p14:tracePt t="35355" x="2941638" y="4051300"/>
          <p14:tracePt t="35370" x="2878138" y="4051300"/>
          <p14:tracePt t="35377" x="2830513" y="4051300"/>
          <p14:tracePt t="35385" x="2782888" y="4051300"/>
          <p14:tracePt t="35392" x="2741613" y="4051300"/>
          <p14:tracePt t="35415" x="2701925" y="4067175"/>
          <p14:tracePt t="35430" x="2654300" y="4083050"/>
          <p14:tracePt t="35431" x="2566988" y="4106863"/>
          <p14:tracePt t="35431" x="2543175" y="4114800"/>
          <p14:tracePt t="35445" x="2455863" y="4162425"/>
          <p14:tracePt t="35461" x="2374900" y="4210050"/>
          <p14:tracePt t="35474" x="2343150" y="4225925"/>
          <p14:tracePt t="35482" x="2319338" y="4249738"/>
          <p14:tracePt t="35483" x="2295525" y="4265613"/>
          <p14:tracePt t="35491" x="2247900" y="4306888"/>
          <p14:tracePt t="35497" x="2208213" y="4346575"/>
          <p14:tracePt t="35505" x="2184400" y="4378325"/>
          <p14:tracePt t="35512" x="2144713" y="4425950"/>
          <p14:tracePt t="35520" x="2081213" y="4513263"/>
          <p14:tracePt t="35527" x="2057400" y="4560888"/>
          <p14:tracePt t="35535" x="2033588" y="4608513"/>
          <p14:tracePt t="35542" x="2025650" y="4657725"/>
          <p14:tracePt t="35550" x="2025650" y="4689475"/>
          <p14:tracePt t="35557" x="2017713" y="4737100"/>
          <p14:tracePt t="35565" x="2008188" y="4768850"/>
          <p14:tracePt t="35572" x="2000250" y="4816475"/>
          <p14:tracePt t="35579" x="2000250" y="4848225"/>
          <p14:tracePt t="35595" x="2000250" y="4919663"/>
          <p14:tracePt t="35602" x="2000250" y="4951413"/>
          <p14:tracePt t="35610" x="2000250" y="4976813"/>
          <p14:tracePt t="35618" x="2000250" y="5000625"/>
          <p14:tracePt t="35624" x="2000250" y="5024438"/>
          <p14:tracePt t="35641" x="2000250" y="5056188"/>
          <p14:tracePt t="35647" x="2000250" y="5072063"/>
          <p14:tracePt t="35647" x="2000250" y="5095875"/>
          <p14:tracePt t="35655" x="2000250" y="5119688"/>
          <p14:tracePt t="35669" x="2000250" y="5127625"/>
          <p14:tracePt t="37155" x="2000250" y="5143500"/>
          <p14:tracePt t="37162" x="1992313" y="5183188"/>
          <p14:tracePt t="37170" x="1992313" y="5238750"/>
          <p14:tracePt t="37177" x="1984375" y="5335588"/>
          <p14:tracePt t="37184" x="1984375" y="5399088"/>
          <p14:tracePt t="37192" x="1984375" y="5470525"/>
          <p14:tracePt t="37200" x="2000250" y="5526088"/>
          <p14:tracePt t="37207" x="2025650" y="5573713"/>
          <p14:tracePt t="37215" x="2049463" y="5613400"/>
          <p14:tracePt t="37222" x="2065338" y="5629275"/>
          <p14:tracePt t="37244" x="2089150" y="5653088"/>
          <p14:tracePt t="37260" x="2097088" y="5653088"/>
          <p14:tracePt t="37448" x="2105025" y="5653088"/>
          <p14:tracePt t="37492" x="2112963" y="5653088"/>
          <p14:tracePt t="37523" x="2144713" y="5653088"/>
          <p14:tracePt t="37525" x="2176463" y="5653088"/>
          <p14:tracePt t="37530" x="2224088" y="5653088"/>
          <p14:tracePt t="37538" x="2271713" y="5653088"/>
          <p14:tracePt t="37545" x="2343150" y="5653088"/>
          <p14:tracePt t="37552" x="2432050" y="5653088"/>
          <p14:tracePt t="37561" x="2535238" y="5653088"/>
          <p14:tracePt t="37578" x="2725738" y="5653088"/>
          <p14:tracePt t="37590" x="2997200" y="5653088"/>
          <p14:tracePt t="37598" x="3109913" y="5653088"/>
          <p14:tracePt t="37605" x="3205163" y="5645150"/>
          <p14:tracePt t="37612" x="3324225" y="5637213"/>
          <p14:tracePt t="37636" x="3395663" y="5629275"/>
          <p14:tracePt t="37637" x="3411538" y="5629275"/>
          <p14:tracePt t="37657" x="3411538" y="5621338"/>
          <p14:tracePt t="37792" x="3411538" y="5605463"/>
          <p14:tracePt t="37800" x="3411538" y="5581650"/>
          <p14:tracePt t="37815" x="3403600" y="5534025"/>
          <p14:tracePt t="37823" x="3379788" y="5494338"/>
          <p14:tracePt t="37829" x="3355975" y="5446713"/>
          <p14:tracePt t="37838" x="3332163" y="5407025"/>
          <p14:tracePt t="37845" x="3292475" y="5335588"/>
          <p14:tracePt t="37860" x="3260725" y="5278438"/>
          <p14:tracePt t="37868" x="3141663" y="5080000"/>
          <p14:tracePt t="37875" x="3084513" y="4992688"/>
          <p14:tracePt t="37882" x="3028950" y="4927600"/>
          <p14:tracePt t="37889" x="3005138" y="4887913"/>
          <p14:tracePt t="37905" x="2957513" y="4840288"/>
          <p14:tracePt t="37912" x="2949575" y="4808538"/>
          <p14:tracePt t="37924" x="2917825" y="4776788"/>
          <p14:tracePt t="37927" x="2909888" y="4768850"/>
          <p14:tracePt t="37934" x="2901950" y="4760913"/>
          <p14:tracePt t="37943" x="2901950" y="4752975"/>
          <p14:tracePt t="37950" x="2894013" y="4745038"/>
          <p14:tracePt t="37957" x="2894013" y="4737100"/>
          <p14:tracePt t="37973" x="2894013" y="4729163"/>
          <p14:tracePt t="37980" x="2894013" y="4721225"/>
          <p14:tracePt t="37988" x="2886075" y="4713288"/>
          <p14:tracePt t="37995" x="2886075" y="4705350"/>
          <p14:tracePt t="38004" x="2886075" y="4697413"/>
          <p14:tracePt t="38013" x="2886075" y="4689475"/>
          <p14:tracePt t="38026" x="2878138" y="4681538"/>
          <p14:tracePt t="38032" x="2878138" y="4673600"/>
          <p14:tracePt t="38040" x="2878138" y="4665663"/>
          <p14:tracePt t="38062" x="2878138" y="4657725"/>
          <p14:tracePt t="38063" x="2870200" y="4657725"/>
          <p14:tracePt t="38078" x="2870200" y="4641850"/>
          <p14:tracePt t="38092" x="2854325" y="4616450"/>
          <p14:tracePt t="38094" x="2846388" y="4600575"/>
          <p14:tracePt t="38100" x="2846388" y="4584700"/>
          <p14:tracePt t="38108" x="2838450" y="4568825"/>
          <p14:tracePt t="38115" x="2830513" y="4552950"/>
          <p14:tracePt t="38129" x="2830513" y="4537075"/>
          <p14:tracePt t="38145" x="2822575" y="4497388"/>
          <p14:tracePt t="38146" x="2822575" y="4481513"/>
          <p14:tracePt t="38152" x="2822575" y="4473575"/>
          <p14:tracePt t="38160" x="2822575" y="4449763"/>
          <p14:tracePt t="38167" x="2822575" y="4425950"/>
          <p14:tracePt t="38190" x="2822575" y="4394200"/>
          <p14:tracePt t="38197" x="2822575" y="4314825"/>
          <p14:tracePt t="38205" x="2822575" y="4241800"/>
          <p14:tracePt t="38212" x="2830513" y="4194175"/>
          <p14:tracePt t="38221" x="2838450" y="4162425"/>
          <p14:tracePt t="38234" x="2846388" y="4114800"/>
          <p14:tracePt t="38258" x="2862263" y="4051300"/>
          <p14:tracePt t="38259" x="2886075" y="3979863"/>
          <p14:tracePt t="38272" x="2894013" y="3898900"/>
          <p14:tracePt t="38279" x="2901950" y="3875088"/>
          <p14:tracePt t="38288" x="2901950" y="3859213"/>
          <p14:tracePt t="38295" x="2901950" y="3843338"/>
          <p14:tracePt t="38302" x="2901950" y="3827463"/>
          <p14:tracePt t="38310" x="2909888" y="3819525"/>
          <p14:tracePt t="38317" x="2909888" y="3811588"/>
          <p14:tracePt t="38327" x="2909888" y="3803650"/>
          <p14:tracePt t="38332" x="2909888" y="3795713"/>
          <p14:tracePt t="38392" x="2909888" y="3787775"/>
          <p14:tracePt t="38497" x="2878138" y="3795713"/>
          <p14:tracePt t="38512" x="2741613" y="3875088"/>
          <p14:tracePt t="38519" x="2646363" y="3938588"/>
          <p14:tracePt t="38527" x="2582863" y="4003675"/>
          <p14:tracePt t="38535" x="2487613" y="4075113"/>
          <p14:tracePt t="38542" x="2366963" y="4202113"/>
          <p14:tracePt t="38550" x="2200275" y="4354513"/>
          <p14:tracePt t="38558" x="2057400" y="4481513"/>
          <p14:tracePt t="38565" x="1897063" y="4616450"/>
          <p14:tracePt t="38572" x="1817688" y="4697413"/>
          <p14:tracePt t="38580" x="1714500" y="4776788"/>
          <p14:tracePt t="38588" x="1617663" y="4848225"/>
          <p14:tracePt t="38595" x="1554163" y="4887913"/>
          <p14:tracePt t="38602" x="1490663" y="4927600"/>
          <p14:tracePt t="38609" x="1458913" y="4935538"/>
          <p14:tracePt t="38617" x="1435100" y="4943475"/>
          <p14:tracePt t="38625" x="1419225" y="4943475"/>
          <p14:tracePt t="38632" x="1411288" y="4943475"/>
          <p14:tracePt t="38648" x="1403350" y="4943475"/>
          <p14:tracePt t="38677" x="1395413" y="4943475"/>
          <p14:tracePt t="38715" x="1387475" y="4943475"/>
          <p14:tracePt t="38730" x="1387475" y="4935538"/>
          <p14:tracePt t="38760" x="1379538" y="4927600"/>
          <p14:tracePt t="38790" x="1379538" y="4919663"/>
          <p14:tracePt t="38804" x="1371600" y="4919663"/>
          <p14:tracePt t="38836" x="1363663" y="4919663"/>
          <p14:tracePt t="38992" x="1363663" y="4911725"/>
          <p14:tracePt t="39000" x="1363663" y="4903788"/>
          <p14:tracePt t="39015" x="1363663" y="4887913"/>
          <p14:tracePt t="39023" x="1355725" y="4887913"/>
          <p14:tracePt t="39024" x="1355725" y="4879975"/>
          <p14:tracePt t="39030" x="1355725" y="4872038"/>
          <p14:tracePt t="39045" x="1355725" y="4864100"/>
          <p14:tracePt t="40169" x="1355725" y="4856163"/>
          <p14:tracePt t="40177" x="1363663" y="4840288"/>
          <p14:tracePt t="40192" x="1419225" y="4745038"/>
          <p14:tracePt t="40199" x="1466850" y="4673600"/>
          <p14:tracePt t="40207" x="1554163" y="4560888"/>
          <p14:tracePt t="40215" x="1674813" y="4402138"/>
          <p14:tracePt t="40222" x="1857375" y="4202113"/>
          <p14:tracePt t="40230" x="2049463" y="3971925"/>
          <p14:tracePt t="40245" x="2208213" y="3795713"/>
          <p14:tracePt t="40246" x="2392363" y="3605213"/>
          <p14:tracePt t="40252" x="2559050" y="3468688"/>
          <p14:tracePt t="40259" x="2709863" y="3349625"/>
          <p14:tracePt t="40267" x="2822575" y="3278188"/>
          <p14:tracePt t="40282" x="2925763" y="3213100"/>
          <p14:tracePt t="40283" x="3005138" y="3149600"/>
          <p14:tracePt t="40298" x="3100388" y="3078163"/>
          <p14:tracePt t="40312" x="3133725" y="3062288"/>
          <p14:tracePt t="40313" x="3141663" y="3054350"/>
          <p14:tracePt t="40320" x="3149600" y="3054350"/>
          <p14:tracePt t="40335" x="3165475" y="3046413"/>
          <p14:tracePt t="40365" x="3189288" y="3038475"/>
          <p14:tracePt t="40366" x="3205163" y="3030538"/>
          <p14:tracePt t="40373" x="3228975" y="3022600"/>
          <p14:tracePt t="40380" x="3252788" y="3014663"/>
          <p14:tracePt t="40387" x="3292475" y="2998788"/>
          <p14:tracePt t="40409" x="3348038" y="2974975"/>
          <p14:tracePt t="40417" x="3484563" y="2919413"/>
          <p14:tracePt t="40425" x="3548063" y="2878138"/>
          <p14:tracePt t="40425" x="3627438" y="2854325"/>
          <p14:tracePt t="40433" x="3698875" y="2830513"/>
          <p14:tracePt t="40440" x="3762375" y="2806700"/>
          <p14:tracePt t="40455" x="3825875" y="2790825"/>
          <p14:tracePt t="40470" x="3962400" y="2751138"/>
          <p14:tracePt t="40471" x="4017963" y="2735263"/>
          <p14:tracePt t="40477" x="4057650" y="2727325"/>
          <p14:tracePt t="40484" x="4073525" y="2719388"/>
          <p14:tracePt t="40492" x="4097338" y="2711450"/>
          <p14:tracePt t="40500" x="4113213" y="2703513"/>
          <p14:tracePt t="40507" x="4129088" y="2703513"/>
          <p14:tracePt t="40514" x="4137025" y="2703513"/>
          <p14:tracePt t="40523" x="4152900" y="2703513"/>
          <p14:tracePt t="40530" x="4168775" y="2703513"/>
          <p14:tracePt t="40537" x="4176713" y="2703513"/>
          <p14:tracePt t="40544" x="4192588" y="2703513"/>
          <p14:tracePt t="40553" x="4200525" y="2703513"/>
          <p14:tracePt t="40560" x="4233863" y="2687638"/>
          <p14:tracePt t="40567" x="4257675" y="2679700"/>
          <p14:tracePt t="40574" x="4281488" y="2679700"/>
          <p14:tracePt t="40590" x="4360863" y="2647950"/>
          <p14:tracePt t="40597" x="4384675" y="2632075"/>
          <p14:tracePt t="40605" x="4408488" y="2624138"/>
          <p14:tracePt t="40612" x="4424363" y="2624138"/>
          <p14:tracePt t="40620" x="4432300" y="2608263"/>
          <p14:tracePt t="40643" x="4440238" y="2608263"/>
          <p14:tracePt t="40643" x="4448175" y="2600325"/>
          <p14:tracePt t="40650" x="4448175" y="2592388"/>
          <p14:tracePt t="40657" x="4448175" y="2584450"/>
          <p14:tracePt t="40664" x="4456113" y="2584450"/>
          <p14:tracePt t="40680" x="4456113" y="2576513"/>
          <p14:tracePt t="40687" x="4464050" y="2576513"/>
          <p14:tracePt t="40703" x="4464050" y="2566988"/>
          <p14:tracePt t="40868" x="4432300" y="2576513"/>
          <p14:tracePt t="40869" x="4392613" y="2584450"/>
          <p14:tracePt t="40883" x="4273550" y="2608263"/>
          <p14:tracePt t="40890" x="4257675" y="2608263"/>
          <p14:tracePt t="40912" x="4233863" y="2616200"/>
          <p14:tracePt t="40920" x="4184650" y="2632075"/>
          <p14:tracePt t="40922" x="4144963" y="2632075"/>
          <p14:tracePt t="40927" x="4137025" y="2632075"/>
          <p14:tracePt t="40942" x="4129088" y="2632075"/>
          <p14:tracePt t="40950" x="4121150" y="2632075"/>
          <p14:tracePt t="41048" x="4113213" y="2632075"/>
          <p14:tracePt t="41122" x="4105275" y="2632075"/>
          <p14:tracePt t="42046" x="4137025" y="2632075"/>
          <p14:tracePt t="42052" x="4160838" y="2632075"/>
          <p14:tracePt t="42068" x="4176713" y="2632075"/>
          <p14:tracePt t="42075" x="4217988" y="2632075"/>
          <p14:tracePt t="42082" x="4225925" y="2624138"/>
          <p14:tracePt t="42089" x="4233863" y="2624138"/>
          <p14:tracePt t="42270" x="4241800" y="2624138"/>
          <p14:tracePt t="42277" x="4249738" y="2624138"/>
          <p14:tracePt t="42285" x="4257675" y="2624138"/>
          <p14:tracePt t="42308" x="4273550" y="2616200"/>
          <p14:tracePt t="42309" x="4289425" y="2616200"/>
          <p14:tracePt t="42315" x="4305300" y="2616200"/>
          <p14:tracePt t="42322" x="4313238" y="2616200"/>
          <p14:tracePt t="42330" x="4329113" y="2616200"/>
          <p14:tracePt t="42344" x="4337050" y="2616200"/>
          <p14:tracePt t="42352" x="4344988" y="2616200"/>
          <p14:tracePt t="42360" x="4352925" y="2616200"/>
          <p14:tracePt t="42360" x="4360863" y="2616200"/>
          <p14:tracePt t="42368" x="4376738" y="2608263"/>
          <p14:tracePt t="42382" x="4384675" y="2608263"/>
          <p14:tracePt t="42390" x="4392613" y="2608263"/>
          <p14:tracePt t="42405" x="4400550" y="2608263"/>
          <p14:tracePt t="42982" x="4408488" y="2616200"/>
          <p14:tracePt t="42990" x="4408488" y="2624138"/>
          <p14:tracePt t="42997" x="4408488" y="2632075"/>
          <p14:tracePt t="43013" x="4408488" y="2640013"/>
          <p14:tracePt t="43027" x="4408488" y="2655888"/>
          <p14:tracePt t="43043" x="4408488" y="2663825"/>
          <p14:tracePt t="43387" x="4400550" y="2663825"/>
          <p14:tracePt t="43404" x="4313238" y="2640013"/>
          <p14:tracePt t="43410" x="4225925" y="2632075"/>
          <p14:tracePt t="43418" x="4168775" y="2632075"/>
          <p14:tracePt t="43425" x="4097338" y="2640013"/>
          <p14:tracePt t="43432" x="4033838" y="2655888"/>
          <p14:tracePt t="43440" x="3962400" y="2671763"/>
          <p14:tracePt t="43455" x="3898900" y="2687638"/>
          <p14:tracePt t="43477" x="3851275" y="2703513"/>
          <p14:tracePt t="43478" x="3802063" y="2727325"/>
          <p14:tracePt t="43479" x="3794125" y="2727325"/>
          <p14:tracePt t="43777" x="3802063" y="2727325"/>
          <p14:tracePt t="43807" x="3817938" y="2727325"/>
          <p14:tracePt t="43809" x="3825875" y="2727325"/>
          <p14:tracePt t="43815" x="3833813" y="2727325"/>
          <p14:tracePt t="43822" x="3851275" y="2719388"/>
          <p14:tracePt t="43829" x="3859213" y="2719388"/>
          <p14:tracePt t="43845" x="3875088" y="2719388"/>
          <p14:tracePt t="43853" x="3890963" y="2711450"/>
          <p14:tracePt t="43854" x="3898900" y="2711450"/>
          <p14:tracePt t="43860" x="3906838" y="2711450"/>
          <p14:tracePt t="43867" x="3914775" y="2703513"/>
          <p14:tracePt t="43890" x="3922713" y="2703513"/>
          <p14:tracePt t="43898" x="3946525" y="2695575"/>
          <p14:tracePt t="43921" x="3962400" y="2687638"/>
          <p14:tracePt t="43927" x="3970338" y="2687638"/>
          <p14:tracePt t="43935" x="3970338" y="2679700"/>
          <p14:tracePt t="43942" x="3978275" y="2679700"/>
          <p14:tracePt t="43972" x="3986213" y="2679700"/>
          <p14:tracePt t="43980" x="3994150" y="2679700"/>
          <p14:tracePt t="43987" x="3994150" y="2671763"/>
          <p14:tracePt t="44017" x="4002088" y="2671763"/>
          <p14:tracePt t="44033" x="4002088" y="2663825"/>
          <p14:tracePt t="47981" x="3794125" y="2647950"/>
          <p14:tracePt t="47983" x="3706813" y="2640013"/>
          <p14:tracePt t="47985" x="3667125" y="2632075"/>
          <p14:tracePt t="47985" x="3635375" y="2632075"/>
          <p14:tracePt t="47993" x="3587750" y="2632075"/>
          <p14:tracePt t="48008" x="3563938" y="2632075"/>
          <p14:tracePt t="48009" x="3540125" y="2632075"/>
          <p14:tracePt t="48015" x="3516313" y="2632075"/>
          <p14:tracePt t="48023" x="3500438" y="2632075"/>
          <p14:tracePt t="48030" x="3492500" y="2632075"/>
          <p14:tracePt t="48038" x="3467100" y="2647950"/>
          <p14:tracePt t="48045" x="3451225" y="2647950"/>
          <p14:tracePt t="48061" x="3443288" y="2647950"/>
          <p14:tracePt t="48061" x="3427413" y="2655888"/>
          <p14:tracePt t="48067" x="3411538" y="2663825"/>
          <p14:tracePt t="48075" x="3387725" y="2663825"/>
          <p14:tracePt t="48083" x="3379788" y="2671763"/>
          <p14:tracePt t="48090" x="3363913" y="2679700"/>
          <p14:tracePt t="48097" x="3348038" y="2687638"/>
          <p14:tracePt t="48106" x="3324225" y="2695575"/>
          <p14:tracePt t="48113" x="3308350" y="2703513"/>
          <p14:tracePt t="48135" x="3268663" y="2711450"/>
          <p14:tracePt t="48136" x="3252788" y="2719388"/>
          <p14:tracePt t="48142" x="3236913" y="2727325"/>
          <p14:tracePt t="48150" x="3228975" y="2727325"/>
          <p14:tracePt t="48157" x="3213100" y="2735263"/>
          <p14:tracePt t="48180" x="3205163" y="2735263"/>
          <p14:tracePt t="48188" x="3197225" y="2743200"/>
          <p14:tracePt t="48189" x="3173413" y="2743200"/>
          <p14:tracePt t="48195" x="3173413" y="2751138"/>
          <p14:tracePt t="48205" x="3165475" y="2751138"/>
          <p14:tracePt t="48210" x="3149600" y="2759075"/>
          <p14:tracePt t="48247" x="3133725" y="2759075"/>
          <p14:tracePt t="48250" x="3125788" y="2767013"/>
          <p14:tracePt t="48293" x="3117850" y="2774950"/>
          <p14:tracePt t="48345" x="3117850" y="2782888"/>
          <p14:tracePt t="48420" x="3100388" y="2790825"/>
          <p14:tracePt t="48428" x="3092450" y="2806700"/>
          <p14:tracePt t="48435" x="3076575" y="2814638"/>
          <p14:tracePt t="48443" x="3052763" y="2838450"/>
          <p14:tracePt t="48457" x="3028950" y="2854325"/>
          <p14:tracePt t="48458" x="2989263" y="2886075"/>
          <p14:tracePt t="48467" x="2949575" y="2919413"/>
          <p14:tracePt t="48472" x="2894013" y="2959100"/>
          <p14:tracePt t="48480" x="2822575" y="3014663"/>
          <p14:tracePt t="48488" x="2767013" y="3054350"/>
          <p14:tracePt t="48495" x="2654300" y="3133725"/>
          <p14:tracePt t="48503" x="2543175" y="3228975"/>
          <p14:tracePt t="48518" x="2455863" y="3286125"/>
          <p14:tracePt t="48518" x="2343150" y="3389313"/>
          <p14:tracePt t="48525" x="2160588" y="3532188"/>
          <p14:tracePt t="48533" x="2081213" y="3605213"/>
          <p14:tracePt t="48540" x="2017713" y="3660775"/>
          <p14:tracePt t="48547" x="1920875" y="3748088"/>
          <p14:tracePt t="48555" x="1841500" y="3811588"/>
          <p14:tracePt t="48563" x="1778000" y="3859213"/>
          <p14:tracePt t="48570" x="1738313" y="3898900"/>
          <p14:tracePt t="48577" x="1706563" y="3930650"/>
          <p14:tracePt t="48584" x="1690688" y="3938588"/>
          <p14:tracePt t="48592" x="1682750" y="3948113"/>
          <p14:tracePt t="48600" x="1674813" y="3956050"/>
          <p14:tracePt t="48622" x="1666875" y="3956050"/>
          <p14:tracePt t="48630" x="1666875" y="3963988"/>
          <p14:tracePt t="48639" x="1658938" y="3971925"/>
          <p14:tracePt t="48645" x="1658938" y="3979863"/>
          <p14:tracePt t="48660" x="1658938" y="3987800"/>
          <p14:tracePt t="48668" x="1641475" y="4003675"/>
          <p14:tracePt t="48675" x="1641475" y="4019550"/>
          <p14:tracePt t="48689" x="1633538" y="4043363"/>
          <p14:tracePt t="48690" x="1625600" y="4059238"/>
          <p14:tracePt t="48698" x="1609725" y="4090988"/>
          <p14:tracePt t="48705" x="1601788" y="4122738"/>
          <p14:tracePt t="48713" x="1585913" y="4154488"/>
          <p14:tracePt t="48727" x="1577975" y="4202113"/>
          <p14:tracePt t="48728" x="1570038" y="4233863"/>
          <p14:tracePt t="48735" x="1546225" y="4281488"/>
          <p14:tracePt t="48750" x="1538288" y="4362450"/>
          <p14:tracePt t="48758" x="1530350" y="4418013"/>
          <p14:tracePt t="48765" x="1522413" y="4449763"/>
          <p14:tracePt t="48779" x="1514475" y="4505325"/>
          <p14:tracePt t="48780" x="1514475" y="4545013"/>
          <p14:tracePt t="48787" x="1506538" y="4616450"/>
          <p14:tracePt t="48795" x="1506538" y="4665663"/>
          <p14:tracePt t="48802" x="1506538" y="4713288"/>
          <p14:tracePt t="48810" x="1506538" y="4776788"/>
          <p14:tracePt t="48817" x="1506538" y="4824413"/>
          <p14:tracePt t="48825" x="1506538" y="4919663"/>
          <p14:tracePt t="48833" x="1514475" y="4959350"/>
          <p14:tracePt t="48840" x="1522413" y="4967288"/>
          <p14:tracePt t="48855" x="1530350" y="4984750"/>
          <p14:tracePt t="48856" x="1538288" y="4984750"/>
          <p14:tracePt t="48863" x="1546225" y="4992688"/>
          <p14:tracePt t="48870" x="1570038" y="4992688"/>
          <p14:tracePt t="48877" x="1585913" y="4992688"/>
          <p14:tracePt t="48886" x="1609725" y="4992688"/>
          <p14:tracePt t="48900" x="1674813" y="4992688"/>
          <p14:tracePt t="48917" x="1738313" y="4976813"/>
          <p14:tracePt t="48922" x="1793875" y="4967288"/>
          <p14:tracePt t="48930" x="1833563" y="4959350"/>
          <p14:tracePt t="48937" x="1944688" y="4951413"/>
          <p14:tracePt t="48945" x="2025650" y="4951413"/>
          <p14:tracePt t="48952" x="2112963" y="4951413"/>
          <p14:tracePt t="48967" x="2152650" y="4951413"/>
          <p14:tracePt t="48969" x="2255838" y="4951413"/>
          <p14:tracePt t="48975" x="2351088" y="4951413"/>
          <p14:tracePt t="48983" x="2479675" y="4919663"/>
          <p14:tracePt t="48990" x="2582863" y="4895850"/>
          <p14:tracePt t="48998" x="2693988" y="4848225"/>
          <p14:tracePt t="49005" x="2798763" y="4800600"/>
          <p14:tracePt t="49020" x="2878138" y="4760913"/>
          <p14:tracePt t="49027" x="2965450" y="4681538"/>
          <p14:tracePt t="49028" x="3052763" y="4624388"/>
          <p14:tracePt t="49034" x="3125788" y="4552950"/>
          <p14:tracePt t="49043" x="3181350" y="4481513"/>
          <p14:tracePt t="49050" x="3228975" y="4410075"/>
          <p14:tracePt t="49057" x="3284538" y="4354513"/>
          <p14:tracePt t="49080" x="3316288" y="4281488"/>
          <p14:tracePt t="49082" x="3363913" y="4154488"/>
          <p14:tracePt t="49087" x="3379788" y="4083050"/>
          <p14:tracePt t="49095" x="3395663" y="4043363"/>
          <p14:tracePt t="49103" x="3419475" y="3979863"/>
          <p14:tracePt t="49118" x="3443288" y="3914775"/>
          <p14:tracePt t="49119" x="3459163" y="3890963"/>
          <p14:tracePt t="49125" x="3492500" y="3811588"/>
          <p14:tracePt t="49133" x="3524250" y="3756025"/>
          <p14:tracePt t="49139" x="3563938" y="3684588"/>
          <p14:tracePt t="49149" x="3603625" y="3629025"/>
          <p14:tracePt t="49155" x="3643313" y="3571875"/>
          <p14:tracePt t="49162" x="3683000" y="3516313"/>
          <p14:tracePt t="49193" x="3754438" y="3429000"/>
          <p14:tracePt t="49194" x="3859213" y="3333750"/>
          <p14:tracePt t="49208" x="4025900" y="3181350"/>
          <p14:tracePt t="49215" x="4105275" y="3117850"/>
          <p14:tracePt t="49230" x="4168775" y="3070225"/>
          <p14:tracePt t="49233" x="4249738" y="3006725"/>
          <p14:tracePt t="49246" x="4400550" y="2878138"/>
          <p14:tracePt t="49253" x="4471988" y="2822575"/>
          <p14:tracePt t="49260" x="4519613" y="2774950"/>
          <p14:tracePt t="49268" x="4567238" y="2727325"/>
          <p14:tracePt t="49283" x="4600575" y="2711450"/>
          <p14:tracePt t="49298" x="4656138" y="2663825"/>
          <p14:tracePt t="49305" x="4672013" y="2632075"/>
          <p14:tracePt t="49313" x="4687888" y="2624138"/>
          <p14:tracePt t="49320" x="4687888" y="2616200"/>
          <p14:tracePt t="49327" x="4695825" y="2616200"/>
          <p14:tracePt t="49335" x="4703763" y="2608263"/>
          <p14:tracePt t="49343" x="4703763" y="2600325"/>
          <p14:tracePt t="49402" x="4711700" y="2600325"/>
          <p14:tracePt t="49560" x="4719638" y="2600325"/>
          <p14:tracePt t="49561" x="4735513" y="2600325"/>
          <p14:tracePt t="49568" x="4743450" y="2600325"/>
          <p14:tracePt t="49583" x="4759325" y="2600325"/>
          <p14:tracePt t="49584" x="4783138" y="2608263"/>
          <p14:tracePt t="49590" x="4806950" y="2616200"/>
          <p14:tracePt t="49598" x="4822825" y="2616200"/>
          <p14:tracePt t="49619" x="4830763" y="2616200"/>
          <p14:tracePt t="49635" x="4838700" y="2616200"/>
          <p14:tracePt t="49687" x="4846638" y="2616200"/>
          <p14:tracePt t="49703" x="4854575" y="2616200"/>
          <p14:tracePt t="49725" x="4862513" y="2616200"/>
          <p14:tracePt t="49726" x="4870450" y="2616200"/>
          <p14:tracePt t="49733" x="4878388" y="2616200"/>
          <p14:tracePt t="49749" x="4894263" y="2616200"/>
          <p14:tracePt t="49756" x="4918075" y="2624138"/>
          <p14:tracePt t="49763" x="4933950" y="2624138"/>
          <p14:tracePt t="49770" x="4959350" y="2624138"/>
          <p14:tracePt t="49785" x="4999038" y="2632075"/>
          <p14:tracePt t="49800" x="5022850" y="2632075"/>
          <p14:tracePt t="49800" x="5038725" y="2632075"/>
          <p14:tracePt t="49807" x="5046663" y="2632075"/>
          <p14:tracePt t="49815" x="5062538" y="2632075"/>
          <p14:tracePt t="49823" x="5070475" y="2632075"/>
          <p14:tracePt t="49830" x="5078413" y="2632075"/>
          <p14:tracePt t="49837" x="5086350" y="2632075"/>
          <p14:tracePt t="49860" x="5094288" y="2632075"/>
          <p14:tracePt t="49867" x="5102225" y="2632075"/>
          <p14:tracePt t="49915" x="5110163" y="2647950"/>
          <p14:tracePt t="49920" x="5118100" y="2711450"/>
          <p14:tracePt t="49928" x="5126038" y="2767013"/>
          <p14:tracePt t="49935" x="5133975" y="2822575"/>
          <p14:tracePt t="49943" x="5133975" y="2870200"/>
          <p14:tracePt t="49960" x="5133975" y="2894013"/>
          <p14:tracePt t="49965" x="5118100" y="2894013"/>
          <p14:tracePt t="50272" x="5181600" y="2901950"/>
          <p14:tracePt t="50280" x="5245100" y="2919413"/>
          <p14:tracePt t="50288" x="5318125" y="2935288"/>
          <p14:tracePt t="50303" x="5453063" y="2982913"/>
          <p14:tracePt t="50310" x="5500688" y="2990850"/>
          <p14:tracePt t="50318" x="5524500" y="2990850"/>
          <p14:tracePt t="50327" x="5556250" y="2990850"/>
          <p14:tracePt t="50332" x="5603875" y="2982913"/>
          <p14:tracePt t="50340" x="5659438" y="2974975"/>
          <p14:tracePt t="50355" x="5795963" y="2967038"/>
          <p14:tracePt t="50363" x="5883275" y="2959100"/>
          <p14:tracePt t="50369" x="5946775" y="2959100"/>
          <p14:tracePt t="50378" x="6018213" y="2951163"/>
          <p14:tracePt t="50384" x="6083300" y="2951163"/>
          <p14:tracePt t="50399" x="6162675" y="2943225"/>
          <p14:tracePt t="50415" x="6226175" y="2935288"/>
          <p14:tracePt t="50422" x="6337300" y="2909888"/>
          <p14:tracePt t="50424" x="6392863" y="2894013"/>
          <p14:tracePt t="50438" x="6513513" y="2862263"/>
          <p14:tracePt t="50452" x="6561138" y="2854325"/>
          <p14:tracePt t="50459" x="6608763" y="2838450"/>
          <p14:tracePt t="50461" x="6648450" y="2830513"/>
          <p14:tracePt t="50467" x="6688138" y="2814638"/>
          <p14:tracePt t="50475" x="6711950" y="2806700"/>
          <p14:tracePt t="50483" x="6727825" y="2798763"/>
          <p14:tracePt t="50490" x="6751638" y="2790825"/>
          <p14:tracePt t="50498" x="6759575" y="2790825"/>
          <p14:tracePt t="50514" x="6777038" y="2790825"/>
          <p14:tracePt t="50519" x="6784975" y="2790825"/>
          <p14:tracePt t="50528" x="6792913" y="2790825"/>
          <p14:tracePt t="50535" x="6808788" y="2790825"/>
          <p14:tracePt t="50542" x="6816725" y="2790825"/>
          <p14:tracePt t="50550" x="6824663" y="2790825"/>
          <p14:tracePt t="50566" x="6864350" y="2790825"/>
          <p14:tracePt t="50580" x="6888163" y="2790825"/>
          <p14:tracePt t="50581" x="6904038" y="2790825"/>
          <p14:tracePt t="50588" x="6927850" y="2798763"/>
          <p14:tracePt t="50594" x="6943725" y="2806700"/>
          <p14:tracePt t="50603" x="6967538" y="2806700"/>
          <p14:tracePt t="50618" x="7015163" y="2822575"/>
          <p14:tracePt t="50633" x="7054850" y="2830513"/>
          <p14:tracePt t="50633" x="7070725" y="2830513"/>
          <p14:tracePt t="50640" x="7086600" y="2838450"/>
          <p14:tracePt t="50648" x="7102475" y="2838450"/>
          <p14:tracePt t="50655" x="7110413" y="2838450"/>
          <p14:tracePt t="50715" x="7118350" y="2838450"/>
          <p14:tracePt t="50745" x="7118350" y="2830513"/>
          <p14:tracePt t="50752" x="7118350" y="2822575"/>
          <p14:tracePt t="50760" x="7118350" y="2814638"/>
          <p14:tracePt t="50768" x="7126288" y="2806700"/>
          <p14:tracePt t="50775" x="7135813" y="2798763"/>
          <p14:tracePt t="50790" x="7135813" y="2774950"/>
          <p14:tracePt t="50798" x="7135813" y="2759075"/>
          <p14:tracePt t="50805" x="7143750" y="2751138"/>
          <p14:tracePt t="50820" x="7143750" y="2735263"/>
          <p14:tracePt t="50835" x="7143750" y="2727325"/>
          <p14:tracePt t="50858" x="7151688" y="2719388"/>
          <p14:tracePt t="50865" x="7151688" y="2711450"/>
          <p14:tracePt t="50872" x="7151688" y="2703513"/>
          <p14:tracePt t="50895" x="7151688" y="2695575"/>
          <p14:tracePt t="50918" x="7151688" y="2687638"/>
          <p14:tracePt t="50962" x="7151688" y="2679700"/>
          <p14:tracePt t="50970" x="7151688" y="2671763"/>
          <p14:tracePt t="50977" x="7151688" y="2663825"/>
          <p14:tracePt t="50985" x="7143750" y="2663825"/>
          <p14:tracePt t="51031" x="7135813" y="2663825"/>
          <p14:tracePt t="51067" x="7126288" y="2663825"/>
          <p14:tracePt t="51068" x="7118350" y="2663825"/>
          <p14:tracePt t="51082" x="7110413" y="2663825"/>
          <p14:tracePt t="51098" x="7102475" y="2663825"/>
          <p14:tracePt t="51120" x="7086600" y="2663825"/>
          <p14:tracePt t="51134" x="7078663" y="2663825"/>
          <p14:tracePt t="51143" x="7070725" y="2663825"/>
          <p14:tracePt t="51150" x="7062788" y="2663825"/>
          <p14:tracePt t="51172" x="7054850" y="2663825"/>
          <p14:tracePt t="51397" x="7046913" y="2655888"/>
          <p14:tracePt t="51405" x="7046913" y="2640013"/>
          <p14:tracePt t="51420" x="7038975" y="2632075"/>
          <p14:tracePt t="51428" x="7038975" y="2624138"/>
          <p14:tracePt t="51435" x="7031038" y="2616200"/>
          <p14:tracePt t="51465" x="7031038" y="2608263"/>
          <p14:tracePt t="51466" x="7031038" y="2600325"/>
          <p14:tracePt t="51467" x="7031038" y="2592388"/>
          <p14:tracePt t="51481" x="7031038" y="2576513"/>
          <p14:tracePt t="51525" x="7023100" y="2576513"/>
          <p14:tracePt t="52320" x="7023100" y="2584450"/>
          <p14:tracePt t="52343" x="7023100" y="2592388"/>
          <p14:tracePt t="52344" x="7023100" y="2600325"/>
          <p14:tracePt t="52358" x="7023100" y="2608263"/>
          <p14:tracePt t="52359" x="7023100" y="2616200"/>
          <p14:tracePt t="52372" x="7023100" y="2624138"/>
          <p14:tracePt t="52404" x="7015163" y="2624138"/>
          <p14:tracePt t="53078" x="7007225" y="2624138"/>
          <p14:tracePt t="53085" x="6943725" y="2655888"/>
          <p14:tracePt t="53093" x="6864350" y="2671763"/>
          <p14:tracePt t="53100" x="6769100" y="2703513"/>
          <p14:tracePt t="53108" x="6600825" y="2751138"/>
          <p14:tracePt t="53115" x="6410325" y="2798763"/>
          <p14:tracePt t="53130" x="5867400" y="2935288"/>
          <p14:tracePt t="53138" x="5564188" y="3038475"/>
          <p14:tracePt t="53145" x="5365750" y="3101975"/>
          <p14:tracePt t="53153" x="5141913" y="3173413"/>
          <p14:tracePt t="53160" x="4926013" y="3252788"/>
          <p14:tracePt t="53176" x="4735513" y="3357563"/>
          <p14:tracePt t="53182" x="4543425" y="3468688"/>
          <p14:tracePt t="53184" x="4329113" y="3605213"/>
          <p14:tracePt t="53190" x="4144963" y="3763963"/>
          <p14:tracePt t="53197" x="3986213" y="3898900"/>
          <p14:tracePt t="53205" x="3817938" y="4067175"/>
          <p14:tracePt t="53220" x="3492500" y="4362450"/>
          <p14:tracePt t="53236" x="3348038" y="4513263"/>
          <p14:tracePt t="53238" x="3252788" y="4641850"/>
          <p14:tracePt t="53243" x="3117850" y="4784725"/>
          <p14:tracePt t="53250" x="3036888" y="4856163"/>
          <p14:tracePt t="53258" x="2965450" y="4927600"/>
          <p14:tracePt t="53265" x="2886075" y="4984750"/>
          <p14:tracePt t="53272" x="2838450" y="5024438"/>
          <p14:tracePt t="53288" x="2790825" y="5048250"/>
          <p14:tracePt t="53288" x="2774950" y="5056188"/>
          <p14:tracePt t="53295" x="2759075" y="5064125"/>
          <p14:tracePt t="53303" x="2751138" y="5064125"/>
          <p14:tracePt t="53407" x="2741613" y="5064125"/>
          <p14:tracePt t="53430" x="2733675" y="5064125"/>
          <p14:tracePt t="53453" x="2725738" y="5064125"/>
          <p14:tracePt t="53468" x="2717800" y="5064125"/>
          <p14:tracePt t="53513" x="2709863" y="5056188"/>
          <p14:tracePt t="53520" x="2709863" y="5024438"/>
          <p14:tracePt t="53528" x="2701925" y="5000625"/>
          <p14:tracePt t="53535" x="2701925" y="4984750"/>
          <p14:tracePt t="53543" x="2701925" y="4967288"/>
          <p14:tracePt t="53550" x="2693988" y="4959350"/>
          <p14:tracePt t="53565" x="2686050" y="4935538"/>
          <p14:tracePt t="53565" x="2686050" y="4919663"/>
          <p14:tracePt t="53573" x="2678113" y="4911725"/>
          <p14:tracePt t="53580" x="2678113" y="4903788"/>
          <p14:tracePt t="53587" x="2670175" y="4895850"/>
          <p14:tracePt t="53595" x="2670175" y="4887913"/>
          <p14:tracePt t="53611" x="2662238" y="4879975"/>
          <p14:tracePt t="53633" x="2654300" y="4872038"/>
          <p14:tracePt t="53634" x="2646363" y="4872038"/>
          <p14:tracePt t="53656" x="2638425" y="4864100"/>
          <p14:tracePt t="53662" x="2638425" y="4856163"/>
          <p14:tracePt t="53670" x="2622550" y="4856163"/>
          <p14:tracePt t="53678" x="2614613" y="4848225"/>
          <p14:tracePt t="53685" x="2598738" y="4840288"/>
          <p14:tracePt t="53693" x="2582863" y="4832350"/>
          <p14:tracePt t="53700" x="2559050" y="4824413"/>
          <p14:tracePt t="53708" x="2551113" y="4816475"/>
          <p14:tracePt t="53715" x="2535238" y="4816475"/>
          <p14:tracePt t="53732" x="2527300" y="4816475"/>
          <p14:tracePt t="53737" x="2519363" y="4808538"/>
          <p14:tracePt t="53745" x="2511425" y="4808538"/>
          <p14:tracePt t="53752" x="2503488" y="4808538"/>
          <p14:tracePt t="53791" x="2495550" y="4808538"/>
          <p14:tracePt t="53806" x="2495550" y="4816475"/>
          <p14:tracePt t="53820" x="2495550" y="4832350"/>
          <p14:tracePt t="53888" x="2519363" y="4832350"/>
          <p14:tracePt t="53896" x="2559050" y="4832350"/>
          <p14:tracePt t="53912" x="2646363" y="4824413"/>
          <p14:tracePt t="53918" x="2701925" y="4800600"/>
          <p14:tracePt t="53925" x="2759075" y="4776788"/>
          <p14:tracePt t="53932" x="2806700" y="4752975"/>
          <p14:tracePt t="53947" x="2830513" y="4745038"/>
          <p14:tracePt t="53948" x="2862263" y="4721225"/>
          <p14:tracePt t="53962" x="2878138" y="4705350"/>
          <p14:tracePt t="53963" x="2886075" y="4697413"/>
          <p14:tracePt t="53970" x="2886075" y="4689475"/>
          <p14:tracePt t="53978" x="2901950" y="4681538"/>
          <p14:tracePt t="54008" x="2901950" y="4673600"/>
          <p14:tracePt t="54023" x="2901950" y="4665663"/>
          <p14:tracePt t="54090" x="2894013" y="4665663"/>
          <p14:tracePt t="54098" x="2886075" y="4665663"/>
          <p14:tracePt t="54104" x="2870200" y="4673600"/>
          <p14:tracePt t="54120" x="2862263" y="4673600"/>
          <p14:tracePt t="54120" x="2830513" y="4689475"/>
          <p14:tracePt t="54128" x="2806700" y="4705350"/>
          <p14:tracePt t="54135" x="2774950" y="4721225"/>
          <p14:tracePt t="54142" x="2751138" y="4737100"/>
          <p14:tracePt t="54150" x="2709863" y="4760913"/>
          <p14:tracePt t="54165" x="2693988" y="4776788"/>
          <p14:tracePt t="54173" x="2662238" y="4792663"/>
          <p14:tracePt t="54307" x="2678113" y="4792663"/>
          <p14:tracePt t="54315" x="2701925" y="4784725"/>
          <p14:tracePt t="54329" x="2717800" y="4776788"/>
          <p14:tracePt t="54330" x="2733675" y="4776788"/>
          <p14:tracePt t="54337" x="2759075" y="4760913"/>
          <p14:tracePt t="54345" x="2782888" y="4752975"/>
          <p14:tracePt t="54352" x="2798763" y="4745038"/>
          <p14:tracePt t="54427" x="2790825" y="4737100"/>
          <p14:tracePt t="54435" x="2774950" y="4737100"/>
          <p14:tracePt t="54443" x="2759075" y="4737100"/>
          <p14:tracePt t="54449" x="2733675" y="4737100"/>
          <p14:tracePt t="54464" x="2709863" y="4745038"/>
          <p14:tracePt t="54465" x="2701925" y="4745038"/>
          <p14:tracePt t="54472" x="2686050" y="4745038"/>
          <p14:tracePt t="54480" x="2678113" y="4745038"/>
          <p14:tracePt t="54555" x="2686050" y="4745038"/>
          <p14:tracePt t="54556" x="2693988" y="4745038"/>
          <p14:tracePt t="54563" x="2751138" y="4745038"/>
          <p14:tracePt t="54578" x="2822575" y="4745038"/>
          <p14:tracePt t="54579" x="2909888" y="4745038"/>
          <p14:tracePt t="54585" x="2989263" y="4737100"/>
          <p14:tracePt t="54593" x="3036888" y="4729163"/>
          <p14:tracePt t="54608" x="3205163" y="4713288"/>
          <p14:tracePt t="54615" x="3268663" y="4705350"/>
          <p14:tracePt t="54623" x="3340100" y="4697413"/>
          <p14:tracePt t="54630" x="3395663" y="4689475"/>
          <p14:tracePt t="54637" x="3443288" y="4689475"/>
          <p14:tracePt t="54645" x="3492500" y="4681538"/>
          <p14:tracePt t="54652" x="3532188" y="4681538"/>
          <p14:tracePt t="54660" x="3571875" y="4673600"/>
          <p14:tracePt t="54667" x="3595688" y="4673600"/>
          <p14:tracePt t="54683" x="3619500" y="4673600"/>
          <p14:tracePt t="54684" x="3635375" y="4673600"/>
          <p14:tracePt t="54691" x="3651250" y="4673600"/>
          <p14:tracePt t="54698" x="3659188" y="4673600"/>
          <p14:tracePt t="54705" x="3667125" y="4665663"/>
          <p14:tracePt t="54721" x="3675063" y="4665663"/>
          <p14:tracePt t="54744" x="3683000" y="4665663"/>
          <p14:tracePt t="54758" x="3690938" y="4665663"/>
          <p14:tracePt t="54765" x="3706813" y="4665663"/>
          <p14:tracePt t="54773" x="3714750" y="4665663"/>
          <p14:tracePt t="54780" x="3730625" y="4665663"/>
          <p14:tracePt t="54795" x="3746500" y="4665663"/>
          <p14:tracePt t="54885" x="3754438" y="4665663"/>
          <p14:tracePt t="54899" x="3762375" y="4657725"/>
          <p14:tracePt t="54925" x="3770313" y="4657725"/>
          <p14:tracePt t="54929" x="3778250" y="4657725"/>
          <p14:tracePt t="54952" x="3794125" y="4649788"/>
          <p14:tracePt t="54953" x="3802063" y="4649788"/>
          <p14:tracePt t="54960" x="3833813" y="4649788"/>
          <p14:tracePt t="54968" x="3859213" y="4641850"/>
          <p14:tracePt t="54974" x="3883025" y="4641850"/>
          <p14:tracePt t="54982" x="3922713" y="4641850"/>
          <p14:tracePt t="54990" x="3946525" y="4641850"/>
          <p14:tracePt t="55005" x="3962400" y="4633913"/>
          <p14:tracePt t="55020" x="3970338" y="4633913"/>
          <p14:tracePt t="56130" x="3970338" y="4641850"/>
          <p14:tracePt t="56137" x="3970338" y="4665663"/>
          <p14:tracePt t="56145" x="3978275" y="4673600"/>
          <p14:tracePt t="56153" x="3986213" y="4689475"/>
          <p14:tracePt t="56170" x="4002088" y="4697413"/>
          <p14:tracePt t="56183" x="4010025" y="4697413"/>
          <p14:tracePt t="56191" x="4033838" y="4697413"/>
          <p14:tracePt t="56197" x="4081463" y="4697413"/>
          <p14:tracePt t="56205" x="4137025" y="4681538"/>
          <p14:tracePt t="56220" x="4321175" y="4584700"/>
          <p14:tracePt t="56227" x="4511675" y="4489450"/>
          <p14:tracePt t="56235" x="4687888" y="4378325"/>
          <p14:tracePt t="56243" x="4902200" y="4241800"/>
          <p14:tracePt t="56250" x="5118100" y="4090988"/>
          <p14:tracePt t="56257" x="5326063" y="3971925"/>
          <p14:tracePt t="56273" x="5595938" y="3787775"/>
          <p14:tracePt t="56280" x="5700713" y="3732213"/>
          <p14:tracePt t="56287" x="5756275" y="3692525"/>
          <p14:tracePt t="56295" x="5811838" y="3668713"/>
          <p14:tracePt t="56302" x="5851525" y="3652838"/>
          <p14:tracePt t="56310" x="5875338" y="3629025"/>
          <p14:tracePt t="56318" x="5891213" y="3613150"/>
          <p14:tracePt t="56326" x="5915025" y="3605213"/>
          <p14:tracePt t="56340" x="5930900" y="3587750"/>
          <p14:tracePt t="56347" x="5938838" y="3563938"/>
          <p14:tracePt t="56348" x="5962650" y="3548063"/>
          <p14:tracePt t="56355" x="5962650" y="3540125"/>
          <p14:tracePt t="56363" x="5978525" y="3524250"/>
          <p14:tracePt t="56370" x="5994400" y="3516313"/>
          <p14:tracePt t="56377" x="6010275" y="3500438"/>
          <p14:tracePt t="56385" x="6026150" y="3484563"/>
          <p14:tracePt t="56407" x="6043613" y="3468688"/>
          <p14:tracePt t="56408" x="6075363" y="3436938"/>
          <p14:tracePt t="56410" x="6099175" y="3413125"/>
          <p14:tracePt t="56415" x="6138863" y="3389313"/>
          <p14:tracePt t="56423" x="6146800" y="3373438"/>
          <p14:tracePt t="56430" x="6186488" y="3349625"/>
          <p14:tracePt t="56437" x="6210300" y="3317875"/>
          <p14:tracePt t="56445" x="6249988" y="3294063"/>
          <p14:tracePt t="56461" x="6297613" y="3252788"/>
          <p14:tracePt t="56467" x="6313488" y="3244850"/>
          <p14:tracePt t="56475" x="6321425" y="3236913"/>
          <p14:tracePt t="56482" x="6345238" y="3221038"/>
          <p14:tracePt t="56490" x="6369050" y="3213100"/>
          <p14:tracePt t="56505" x="6465888" y="3125788"/>
          <p14:tracePt t="56512" x="6513513" y="3094038"/>
          <p14:tracePt t="56520" x="6545263" y="3070225"/>
          <p14:tracePt t="56527" x="6584950" y="3038475"/>
          <p14:tracePt t="56535" x="6616700" y="3006725"/>
          <p14:tracePt t="56543" x="6656388" y="2974975"/>
          <p14:tracePt t="56550" x="6688138" y="2951163"/>
          <p14:tracePt t="56567" x="6735763" y="2901950"/>
          <p14:tracePt t="56573" x="6743700" y="2894013"/>
          <p14:tracePt t="56580" x="6759575" y="2878138"/>
          <p14:tracePt t="56588" x="6784975" y="2854325"/>
          <p14:tracePt t="56595" x="6808788" y="2838450"/>
          <p14:tracePt t="56610" x="6840538" y="2814638"/>
          <p14:tracePt t="56619" x="6896100" y="2759075"/>
          <p14:tracePt t="56625" x="6911975" y="2743200"/>
          <p14:tracePt t="56633" x="6919913" y="2727325"/>
          <p14:tracePt t="56641" x="6927850" y="2719388"/>
          <p14:tracePt t="56647" x="6935788" y="2703513"/>
          <p14:tracePt t="56669" x="6935788" y="2695575"/>
          <p14:tracePt t="56685" x="6935788" y="2687638"/>
          <p14:tracePt t="56693" x="6943725" y="2679700"/>
          <p14:tracePt t="56700" x="6943725" y="2671763"/>
          <p14:tracePt t="56707" x="6951663" y="2671763"/>
          <p14:tracePt t="56723" x="6959600" y="2655888"/>
          <p14:tracePt t="56738" x="6967538" y="2632075"/>
          <p14:tracePt t="56744" x="6983413" y="2616200"/>
          <p14:tracePt t="56752" x="6991350" y="2608263"/>
          <p14:tracePt t="56760" x="6999288" y="2584450"/>
          <p14:tracePt t="56776" x="7007225" y="2566988"/>
          <p14:tracePt t="56783" x="7023100" y="2551113"/>
          <p14:tracePt t="56797" x="7023100" y="2535238"/>
          <p14:tracePt t="56828" x="7031038" y="2527300"/>
          <p14:tracePt t="56858" x="7031038" y="2519363"/>
          <p14:tracePt t="57405" x="7023100" y="2535238"/>
          <p14:tracePt t="57412" x="7023100" y="2543175"/>
          <p14:tracePt t="57420" x="7007225" y="2559050"/>
          <p14:tracePt t="57427" x="7007225" y="2576513"/>
          <p14:tracePt t="57435" x="6991350" y="2592388"/>
          <p14:tracePt t="57449" x="6975475" y="2616200"/>
          <p14:tracePt t="57458" x="6951663" y="2647950"/>
          <p14:tracePt t="57459" x="6919913" y="2695575"/>
          <p14:tracePt t="57465" x="6896100" y="2719388"/>
          <p14:tracePt t="57472" x="6856413" y="2759075"/>
          <p14:tracePt t="57480" x="6808788" y="2798763"/>
          <p14:tracePt t="57488" x="6759575" y="2846388"/>
          <p14:tracePt t="57495" x="6711950" y="2894013"/>
          <p14:tracePt t="57518" x="6624638" y="2967038"/>
          <p14:tracePt t="57518" x="6569075" y="3022600"/>
          <p14:tracePt t="57525" x="6529388" y="3054350"/>
          <p14:tracePt t="57532" x="6497638" y="3062288"/>
          <p14:tracePt t="57539" x="6481763" y="3086100"/>
          <p14:tracePt t="57547" x="6465888" y="3086100"/>
          <p14:tracePt t="57555" x="6457950" y="3094038"/>
          <p14:tracePt t="57570" x="6450013" y="3101975"/>
          <p14:tracePt t="57577" x="6442075" y="3101975"/>
          <p14:tracePt t="57578" x="6434138" y="3101975"/>
          <p14:tracePt t="57593" x="6418263" y="3101975"/>
          <p14:tracePt t="57608" x="6402388" y="3109913"/>
          <p14:tracePt t="57614" x="6384925" y="3117850"/>
          <p14:tracePt t="57630" x="6337300" y="3141663"/>
          <p14:tracePt t="57631" x="6305550" y="3149600"/>
          <p14:tracePt t="57637" x="6281738" y="3165475"/>
          <p14:tracePt t="57645" x="6249988" y="3181350"/>
          <p14:tracePt t="57652" x="6226175" y="3189288"/>
          <p14:tracePt t="57660" x="6202363" y="3197225"/>
          <p14:tracePt t="57683" x="6170613" y="3221038"/>
          <p14:tracePt t="57684" x="6146800" y="3228975"/>
          <p14:tracePt t="57690" x="6138863" y="3236913"/>
          <p14:tracePt t="57698" x="6130925" y="3236913"/>
          <p14:tracePt t="57727" x="6122988" y="3244850"/>
          <p14:tracePt t="57743" x="6115050" y="3244850"/>
          <p14:tracePt t="57758" x="6107113" y="3252788"/>
          <p14:tracePt t="57773" x="6099175" y="3262313"/>
          <p14:tracePt t="57774" x="6091238" y="3262313"/>
          <p14:tracePt t="57780" x="6083300" y="3262313"/>
          <p14:tracePt t="57795" x="6067425" y="3270250"/>
          <p14:tracePt t="57802" x="6059488" y="3278188"/>
          <p14:tracePt t="57818" x="6051550" y="3278188"/>
          <p14:tracePt t="57907" x="6034088" y="3294063"/>
          <p14:tracePt t="57915" x="6018213" y="3294063"/>
          <p14:tracePt t="57923" x="6010275" y="3302000"/>
          <p14:tracePt t="57930" x="5994400" y="3309938"/>
          <p14:tracePt t="57945" x="5946775" y="3341688"/>
          <p14:tracePt t="57952" x="5883275" y="3381375"/>
          <p14:tracePt t="57953" x="5811838" y="3429000"/>
          <p14:tracePt t="57960" x="5732463" y="3492500"/>
          <p14:tracePt t="57967" x="5659438" y="3540125"/>
          <p14:tracePt t="57975" x="5580063" y="3595688"/>
          <p14:tracePt t="57982" x="5484813" y="3668713"/>
          <p14:tracePt t="57991" x="5373688" y="3763963"/>
          <p14:tracePt t="58005" x="5126038" y="3995738"/>
          <p14:tracePt t="58013" x="5006975" y="4106863"/>
          <p14:tracePt t="58020" x="4933950" y="4186238"/>
          <p14:tracePt t="58029" x="4838700" y="4281488"/>
          <p14:tracePt t="58035" x="4735513" y="4402138"/>
          <p14:tracePt t="58043" x="4640263" y="4497388"/>
          <p14:tracePt t="58050" x="4559300" y="4576763"/>
          <p14:tracePt t="58058" x="4487863" y="4657725"/>
          <p14:tracePt t="58064" x="4440238" y="4721225"/>
          <p14:tracePt t="58072" x="4408488" y="4745038"/>
          <p14:tracePt t="58080" x="4376738" y="4784725"/>
          <p14:tracePt t="58088" x="4352925" y="4808538"/>
          <p14:tracePt t="58095" x="4344988" y="4808538"/>
          <p14:tracePt t="58110" x="4337050" y="4816475"/>
          <p14:tracePt t="58118" x="4337050" y="4824413"/>
          <p14:tracePt t="58289" x="4329113" y="4824413"/>
          <p14:tracePt t="58350" x="4321175" y="4824413"/>
          <p14:tracePt t="58351" x="4313238" y="4824413"/>
          <p14:tracePt t="58365" x="4305300" y="4824413"/>
          <p14:tracePt t="58372" x="4281488" y="4832350"/>
          <p14:tracePt t="58380" x="4273550" y="4840288"/>
          <p14:tracePt t="58389" x="4257675" y="4848225"/>
          <p14:tracePt t="58403" x="4225925" y="4872038"/>
          <p14:tracePt t="58410" x="4217988" y="4879975"/>
          <p14:tracePt t="58418" x="4192588" y="4895850"/>
          <p14:tracePt t="58425" x="4192588" y="4903788"/>
          <p14:tracePt t="58432" x="4176713" y="4911725"/>
          <p14:tracePt t="58440" x="4176713" y="4919663"/>
          <p14:tracePt t="58463" x="4168775" y="4919663"/>
          <p14:tracePt t="59190" x="4176713" y="4919663"/>
          <p14:tracePt t="59198" x="4184650" y="4911725"/>
          <p14:tracePt t="59205" x="4192588" y="4911725"/>
          <p14:tracePt t="59212" x="4200525" y="4911725"/>
          <p14:tracePt t="59221" x="4200525" y="4903788"/>
          <p14:tracePt t="59235" x="4210050" y="4903788"/>
          <p14:tracePt t="59235" x="4210050" y="4895850"/>
          <p14:tracePt t="59258" x="4217988" y="4895850"/>
          <p14:tracePt t="61110" x="4200525" y="4895850"/>
          <p14:tracePt t="61111" x="4192588" y="4895850"/>
          <p14:tracePt t="61178" x="4184650" y="4895850"/>
          <p14:tracePt t="61185" x="4176713" y="4895850"/>
          <p14:tracePt t="61192" x="4176713" y="4887913"/>
          <p14:tracePt t="61215" x="4160838" y="4887913"/>
          <p14:tracePt t="61223" x="4152900" y="4887913"/>
          <p14:tracePt t="61239" x="4144963" y="4879975"/>
          <p14:tracePt t="61253" x="4137025" y="4879975"/>
          <p14:tracePt t="61268" x="4129088" y="4879975"/>
          <p14:tracePt t="61283" x="4121150" y="4879975"/>
          <p14:tracePt t="61290" x="4113213" y="4879975"/>
          <p14:tracePt t="61298" x="4105275" y="4879975"/>
          <p14:tracePt t="61306" x="4097338" y="4879975"/>
          <p14:tracePt t="61312" x="4073525" y="4879975"/>
          <p14:tracePt t="61319" x="4065588" y="4879975"/>
          <p14:tracePt t="61327" x="4057650" y="4879975"/>
          <p14:tracePt t="61336" x="4049713" y="4879975"/>
          <p14:tracePt t="61342" x="4041775" y="4879975"/>
          <p14:tracePt t="61350" x="4033838" y="4879975"/>
          <p14:tracePt t="61402" x="4025900" y="4879975"/>
          <p14:tracePt t="61404" x="4017963" y="4879975"/>
          <p14:tracePt t="61441" x="4010025" y="4879975"/>
          <p14:tracePt t="61485" x="4002088" y="4879975"/>
          <p14:tracePt t="61515" x="3994150" y="4879975"/>
          <p14:tracePt t="61530" x="3986213" y="4879975"/>
          <p14:tracePt t="61538" x="3986213" y="4872038"/>
          <p14:tracePt t="61553" x="3970338" y="4856163"/>
          <p14:tracePt t="61560" x="3970338" y="4840288"/>
          <p14:tracePt t="61568" x="3962400" y="4824413"/>
          <p14:tracePt t="61575" x="3954463" y="4808538"/>
          <p14:tracePt t="61582" x="3938588" y="4784725"/>
          <p14:tracePt t="61590" x="3930650" y="4752975"/>
          <p14:tracePt t="61605" x="3922713" y="4752975"/>
          <p14:tracePt t="61613" x="3906838" y="4713288"/>
          <p14:tracePt t="61620" x="3906838" y="4705350"/>
          <p14:tracePt t="61635" x="3898900" y="4705350"/>
          <p14:tracePt t="61642" x="3898900" y="4697413"/>
          <p14:tracePt t="61665" x="3883025" y="4697413"/>
          <p14:tracePt t="61666" x="3883025" y="4689475"/>
          <p14:tracePt t="61680" x="3859213" y="4689475"/>
          <p14:tracePt t="61688" x="3833813" y="4689475"/>
          <p14:tracePt t="61694" x="3810000" y="4681538"/>
          <p14:tracePt t="61702" x="3794125" y="4681538"/>
          <p14:tracePt t="61718" x="3738563" y="4681538"/>
          <p14:tracePt t="61725" x="3714750" y="4681538"/>
          <p14:tracePt t="61732" x="3698875" y="4681538"/>
          <p14:tracePt t="61740" x="3659188" y="4681538"/>
          <p14:tracePt t="61748" x="3619500" y="4681538"/>
          <p14:tracePt t="61755" x="3540125" y="4681538"/>
          <p14:tracePt t="61769" x="3476625" y="4681538"/>
          <p14:tracePt t="61771" x="3403600" y="4681538"/>
          <p14:tracePt t="61778" x="3340100" y="4673600"/>
          <p14:tracePt t="61793" x="3221038" y="4673600"/>
          <p14:tracePt t="61800" x="3157538" y="4665663"/>
          <p14:tracePt t="61807" x="3125788" y="4665663"/>
          <p14:tracePt t="61823" x="3076575" y="4665663"/>
          <p14:tracePt t="61825" x="3052763" y="4665663"/>
          <p14:tracePt t="61839" x="3044825" y="4665663"/>
          <p14:tracePt t="61840" x="3028950" y="4665663"/>
          <p14:tracePt t="61845" x="3021013" y="4665663"/>
          <p14:tracePt t="61860" x="3013075" y="4665663"/>
          <p14:tracePt t="61890" x="3005138" y="4665663"/>
          <p14:tracePt t="61898" x="2997200" y="4665663"/>
          <p14:tracePt t="61927" x="2989263" y="4673600"/>
          <p14:tracePt t="61965" x="2997200" y="4657725"/>
          <p14:tracePt t="61973" x="3005138" y="4649788"/>
          <p14:tracePt t="61980" x="3021013" y="4624388"/>
          <p14:tracePt t="61988" x="3028950" y="4608513"/>
          <p14:tracePt t="61995" x="3044825" y="4584700"/>
          <p14:tracePt t="62011" x="3052763" y="4568825"/>
          <p14:tracePt t="62077" x="3044825" y="4568825"/>
          <p14:tracePt t="62085" x="3036888" y="4568825"/>
          <p14:tracePt t="62101" x="2997200" y="4568825"/>
          <p14:tracePt t="62107" x="2973388" y="4568825"/>
          <p14:tracePt t="62115" x="2949575" y="4568825"/>
          <p14:tracePt t="62123" x="2933700" y="4576763"/>
          <p14:tracePt t="62130" x="2909888" y="4584700"/>
          <p14:tracePt t="62138" x="2886075" y="4584700"/>
          <p14:tracePt t="62145" x="2862263" y="4592638"/>
          <p14:tracePt t="62152" x="2846388" y="4600575"/>
          <p14:tracePt t="62168" x="2830513" y="4608513"/>
          <p14:tracePt t="62175" x="2806700" y="4616450"/>
          <p14:tracePt t="62182" x="2798763" y="4624388"/>
          <p14:tracePt t="62287" x="2822575" y="4608513"/>
          <p14:tracePt t="62288" x="2870200" y="4576763"/>
          <p14:tracePt t="62296" x="2989263" y="4489450"/>
          <p14:tracePt t="62302" x="3084513" y="4433888"/>
          <p14:tracePt t="62310" x="3236913" y="4330700"/>
          <p14:tracePt t="62319" x="3427413" y="4217988"/>
          <p14:tracePt t="62325" x="3619500" y="4106863"/>
          <p14:tracePt t="62340" x="3930650" y="3938588"/>
          <p14:tracePt t="62348" x="4176713" y="3819525"/>
          <p14:tracePt t="62355" x="4281488" y="3756025"/>
          <p14:tracePt t="62362" x="4432300" y="3684588"/>
          <p14:tracePt t="62370" x="4567238" y="3629025"/>
          <p14:tracePt t="62385" x="4672013" y="3605213"/>
          <p14:tracePt t="62401" x="4951413" y="3500438"/>
          <p14:tracePt t="62407" x="5054600" y="3476625"/>
          <p14:tracePt t="62415" x="5141913" y="3452813"/>
          <p14:tracePt t="62422" x="5284788" y="3413125"/>
          <p14:tracePt t="62438" x="5445125" y="3357563"/>
          <p14:tracePt t="62445" x="5756275" y="3244850"/>
          <p14:tracePt t="62453" x="5915025" y="3173413"/>
          <p14:tracePt t="62460" x="6002338" y="3133725"/>
          <p14:tracePt t="62468" x="6130925" y="3101975"/>
          <p14:tracePt t="62475" x="6226175" y="3062288"/>
          <p14:tracePt t="62498" x="6329363" y="3030538"/>
          <p14:tracePt t="62499" x="6457950" y="2974975"/>
          <p14:tracePt t="62513" x="6553200" y="2927350"/>
          <p14:tracePt t="62522" x="6592888" y="2909888"/>
          <p14:tracePt t="62529" x="6616700" y="2901950"/>
          <p14:tracePt t="62535" x="6632575" y="2886075"/>
          <p14:tracePt t="62550" x="6664325" y="2870200"/>
          <p14:tracePt t="62565" x="6711950" y="2830513"/>
          <p14:tracePt t="62572" x="6743700" y="2806700"/>
          <p14:tracePt t="62582" x="6759575" y="2790825"/>
          <p14:tracePt t="62588" x="6800850" y="2767013"/>
          <p14:tracePt t="62603" x="6848475" y="2727325"/>
          <p14:tracePt t="62610" x="6888163" y="2703513"/>
          <p14:tracePt t="62625" x="6959600" y="2655888"/>
          <p14:tracePt t="62632" x="6999288" y="2632075"/>
          <p14:tracePt t="62640" x="7038975" y="2608263"/>
          <p14:tracePt t="62656" x="7070725" y="2600325"/>
          <p14:tracePt t="62663" x="7102475" y="2576513"/>
          <p14:tracePt t="62664" x="7126288" y="2551113"/>
          <p14:tracePt t="62670" x="7167563" y="2519363"/>
          <p14:tracePt t="62677" x="7183438" y="2503488"/>
          <p14:tracePt t="62685" x="7199313" y="2495550"/>
          <p14:tracePt t="62693" x="7223125" y="2463800"/>
          <p14:tracePt t="62701" x="7239000" y="2455863"/>
          <p14:tracePt t="62708" x="7262813" y="2432050"/>
          <p14:tracePt t="62722" x="7262813" y="2424113"/>
          <p14:tracePt t="62732" x="7262813" y="2416175"/>
          <p14:tracePt t="62932" x="7254875" y="2424113"/>
          <p14:tracePt t="62933" x="7239000" y="2424113"/>
          <p14:tracePt t="62940" x="7231063" y="2424113"/>
          <p14:tracePt t="62947" x="7215188" y="2432050"/>
          <p14:tracePt t="62956" x="7199313" y="2439988"/>
          <p14:tracePt t="62962" x="7175500" y="2447925"/>
          <p14:tracePt t="62970" x="7159625" y="2447925"/>
          <p14:tracePt t="62977" x="7135813" y="2455863"/>
          <p14:tracePt t="62984" x="7126288" y="2463800"/>
          <p14:tracePt t="63000" x="7118350" y="2463800"/>
          <p14:tracePt t="63008" x="7110413" y="2463800"/>
          <p14:tracePt t="63630" x="7102475" y="2463800"/>
          <p14:tracePt t="63638" x="7086600" y="2463800"/>
          <p14:tracePt t="63645" x="7054850" y="2463800"/>
          <p14:tracePt t="63653" x="7007225" y="2455863"/>
          <p14:tracePt t="63660" x="6943725" y="2439988"/>
          <p14:tracePt t="63675" x="6880225" y="2432050"/>
          <p14:tracePt t="63675" x="6792913" y="2424113"/>
          <p14:tracePt t="63683" x="6688138" y="2400300"/>
          <p14:tracePt t="63690" x="6608763" y="2392363"/>
          <p14:tracePt t="63698" x="6537325" y="2384425"/>
          <p14:tracePt t="63713" x="6410325" y="2384425"/>
          <p14:tracePt t="63727" x="6353175" y="2392363"/>
          <p14:tracePt t="63728" x="6305550" y="2400300"/>
          <p14:tracePt t="63734" x="6249988" y="2408238"/>
          <p14:tracePt t="63742" x="6218238" y="2416175"/>
          <p14:tracePt t="63751" x="6178550" y="2432050"/>
          <p14:tracePt t="63757" x="6146800" y="2439988"/>
          <p14:tracePt t="63765" x="6115050" y="2447925"/>
          <p14:tracePt t="63772" x="6083300" y="2455863"/>
          <p14:tracePt t="63780" x="6051550" y="2471738"/>
          <p14:tracePt t="63788" x="6010275" y="2487613"/>
          <p14:tracePt t="63795" x="5970588" y="2503488"/>
          <p14:tracePt t="63802" x="5922963" y="2527300"/>
          <p14:tracePt t="63810" x="5883275" y="2535238"/>
          <p14:tracePt t="63824" x="5827713" y="2551113"/>
          <p14:tracePt t="63832" x="5795963" y="2566988"/>
          <p14:tracePt t="63833" x="5732463" y="2592388"/>
          <p14:tracePt t="63840" x="5676900" y="2608263"/>
          <p14:tracePt t="63848" x="5619750" y="2624138"/>
          <p14:tracePt t="63855" x="5564188" y="2632075"/>
          <p14:tracePt t="63862" x="5500688" y="2647950"/>
          <p14:tracePt t="63870" x="5461000" y="2647950"/>
          <p14:tracePt t="63886" x="5413375" y="2655888"/>
          <p14:tracePt t="63904" x="5300663" y="2663825"/>
          <p14:tracePt t="63907" x="5276850" y="2663825"/>
          <p14:tracePt t="63915" x="5253038" y="2663825"/>
          <p14:tracePt t="63922" x="5229225" y="2663825"/>
          <p14:tracePt t="63938" x="5165725" y="2663825"/>
          <p14:tracePt t="63953" x="5126038" y="2655888"/>
          <p14:tracePt t="63954" x="5102225" y="2655888"/>
          <p14:tracePt t="63960" x="5078413" y="2655888"/>
          <p14:tracePt t="63968" x="5054600" y="2655888"/>
          <p14:tracePt t="63975" x="5030788" y="2655888"/>
          <p14:tracePt t="63990" x="4975225" y="2655888"/>
          <p14:tracePt t="63997" x="4967288" y="2655888"/>
          <p14:tracePt t="64004" x="4951413" y="2655888"/>
          <p14:tracePt t="64013" x="4933950" y="2655888"/>
          <p14:tracePt t="64020" x="4926013" y="2655888"/>
          <p14:tracePt t="64027" x="4918075" y="2655888"/>
          <p14:tracePt t="64035" x="4902200" y="2655888"/>
          <p14:tracePt t="64042" x="4878388" y="2655888"/>
          <p14:tracePt t="64057" x="4862513" y="2655888"/>
          <p14:tracePt t="64059" x="4846638" y="2647950"/>
          <p14:tracePt t="64065" x="4838700" y="2647950"/>
          <p14:tracePt t="64072" x="4830763" y="2647950"/>
          <p14:tracePt t="64082" x="4822825" y="2647950"/>
          <p14:tracePt t="64088" x="4814888" y="2647950"/>
          <p14:tracePt t="64103" x="4806950" y="2647950"/>
          <p14:tracePt t="64185" x="4799013" y="2647950"/>
          <p14:tracePt t="64282" x="4870450" y="2655888"/>
          <p14:tracePt t="64284" x="4967288" y="2663825"/>
          <p14:tracePt t="64290" x="5014913" y="2679700"/>
          <p14:tracePt t="64299" x="5086350" y="2679700"/>
          <p14:tracePt t="64305" x="5181600" y="2687638"/>
          <p14:tracePt t="64312" x="5276850" y="2703513"/>
          <p14:tracePt t="64321" x="5365750" y="2703513"/>
          <p14:tracePt t="64327" x="5437188" y="2703513"/>
          <p14:tracePt t="64337" x="5500688" y="2703513"/>
          <p14:tracePt t="64343" x="5548313" y="2703513"/>
          <p14:tracePt t="64351" x="5588000" y="2703513"/>
          <p14:tracePt t="64358" x="5627688" y="2703513"/>
          <p14:tracePt t="64365" x="5667375" y="2703513"/>
          <p14:tracePt t="64373" x="5700713" y="2703513"/>
          <p14:tracePt t="64388" x="5724525" y="2703513"/>
          <p14:tracePt t="64395" x="5732463" y="2703513"/>
          <p14:tracePt t="64395" x="5756275" y="2703513"/>
          <p14:tracePt t="64403" x="5780088" y="2703513"/>
          <p14:tracePt t="64410" x="5795963" y="2695575"/>
          <p14:tracePt t="64417" x="5819775" y="2695575"/>
          <p14:tracePt t="64425" x="5843588" y="2687638"/>
          <p14:tracePt t="64432" x="5883275" y="2671763"/>
          <p14:tracePt t="64455" x="5930900" y="2671763"/>
          <p14:tracePt t="64455" x="5962650" y="2663825"/>
          <p14:tracePt t="64462" x="5994400" y="2663825"/>
          <p14:tracePt t="64470" x="6018213" y="2655888"/>
          <p14:tracePt t="64477" x="6043613" y="2655888"/>
          <p14:tracePt t="64487" x="6067425" y="2655888"/>
          <p14:tracePt t="64508" x="6099175" y="2655888"/>
          <p14:tracePt t="64508" x="6122988" y="2655888"/>
          <p14:tracePt t="64515" x="6146800" y="2655888"/>
          <p14:tracePt t="64523" x="6162675" y="2655888"/>
          <p14:tracePt t="64530" x="6178550" y="2663825"/>
          <p14:tracePt t="64545" x="6226175" y="2663825"/>
          <p14:tracePt t="64553" x="6289675" y="2671763"/>
          <p14:tracePt t="64562" x="6321425" y="2671763"/>
          <p14:tracePt t="64567" x="6369050" y="2671763"/>
          <p14:tracePt t="64575" x="6434138" y="2671763"/>
          <p14:tracePt t="64583" x="6481763" y="2671763"/>
          <p14:tracePt t="64590" x="6537325" y="2671763"/>
          <p14:tracePt t="64598" x="6600825" y="2671763"/>
          <p14:tracePt t="64613" x="6680200" y="2671763"/>
          <p14:tracePt t="64620" x="6759575" y="2671763"/>
          <p14:tracePt t="64628" x="6784975" y="2671763"/>
          <p14:tracePt t="64638" x="6816725" y="2671763"/>
          <p14:tracePt t="64642" x="6840538" y="2671763"/>
          <p14:tracePt t="64650" x="6864350" y="2671763"/>
          <p14:tracePt t="64658" x="6872288" y="2671763"/>
          <p14:tracePt t="64665" x="6880225" y="2671763"/>
          <p14:tracePt t="64672" x="6888163" y="2671763"/>
          <p14:tracePt t="64687" x="6896100" y="2671763"/>
          <p14:tracePt t="64695" x="6904038" y="2663825"/>
          <p14:tracePt t="64762" x="6911975" y="2663825"/>
          <p14:tracePt t="64792" x="6919913" y="2663825"/>
          <p14:tracePt t="64837" x="6927850" y="2663825"/>
          <p14:tracePt t="64889" x="6935788" y="2663825"/>
          <p14:tracePt t="66090" x="6935788" y="2671763"/>
          <p14:tracePt t="66120" x="6943725" y="2679700"/>
          <p14:tracePt t="66121" x="6943725" y="2687638"/>
          <p14:tracePt t="66210" x="6943725" y="2695575"/>
          <p14:tracePt t="66225" x="6943725" y="2711450"/>
          <p14:tracePt t="66233" x="6943725" y="2727325"/>
          <p14:tracePt t="66240" x="6951663" y="2751138"/>
          <p14:tracePt t="66249" x="6951663" y="2774950"/>
          <p14:tracePt t="66255" x="6959600" y="2806700"/>
          <p14:tracePt t="66269" x="6975475" y="2878138"/>
          <p14:tracePt t="66270" x="6991350" y="2951163"/>
          <p14:tracePt t="66278" x="7031038" y="3046413"/>
          <p14:tracePt t="66285" x="7062788" y="3117850"/>
          <p14:tracePt t="66292" x="7078663" y="3181350"/>
          <p14:tracePt t="66300" x="7094538" y="3228975"/>
          <p14:tracePt t="66308" x="7102475" y="3262313"/>
          <p14:tracePt t="66316" x="7110413" y="3278188"/>
          <p14:tracePt t="66330" x="7110413" y="3286125"/>
          <p14:tracePt t="66413" x="7102475" y="3286125"/>
          <p14:tracePt t="66420" x="7094538" y="3286125"/>
          <p14:tracePt t="66451" x="7086600" y="3278188"/>
          <p14:tracePt t="66452" x="7031038" y="3262313"/>
          <p14:tracePt t="66465" x="6975475" y="3244850"/>
          <p14:tracePt t="66472" x="6959600" y="3244850"/>
          <p14:tracePt t="66488" x="6919913" y="3228975"/>
          <p14:tracePt t="66494" x="6896100" y="3221038"/>
          <p14:tracePt t="66510" x="6880225" y="3221038"/>
          <p14:tracePt t="66518" x="6856413" y="3221038"/>
          <p14:tracePt t="66525" x="6840538" y="3221038"/>
          <p14:tracePt t="66540" x="6792913" y="3205163"/>
          <p14:tracePt t="66548" x="6751638" y="3197225"/>
          <p14:tracePt t="66555" x="6727825" y="3197225"/>
          <p14:tracePt t="66562" x="6704013" y="3189288"/>
          <p14:tracePt t="66570" x="6672263" y="3189288"/>
          <p14:tracePt t="66577" x="6632575" y="3189288"/>
          <p14:tracePt t="66585" x="6608763" y="3189288"/>
          <p14:tracePt t="66592" x="6584950" y="3189288"/>
          <p14:tracePt t="66608" x="6569075" y="3181350"/>
          <p14:tracePt t="66609" x="6545263" y="3181350"/>
          <p14:tracePt t="66622" x="6521450" y="3181350"/>
          <p14:tracePt t="66625" x="6505575" y="3181350"/>
          <p14:tracePt t="66630" x="6489700" y="3181350"/>
          <p14:tracePt t="66637" x="6465888" y="3181350"/>
          <p14:tracePt t="66645" x="6457950" y="3181350"/>
          <p14:tracePt t="66653" x="6434138" y="3181350"/>
          <p14:tracePt t="66675" x="6384925" y="3197225"/>
          <p14:tracePt t="66676" x="6361113" y="3213100"/>
          <p14:tracePt t="66682" x="6329363" y="3213100"/>
          <p14:tracePt t="66689" x="6273800" y="3221038"/>
          <p14:tracePt t="66698" x="6226175" y="3228975"/>
          <p14:tracePt t="66705" x="6178550" y="3228975"/>
          <p14:tracePt t="66712" x="6122988" y="3236913"/>
          <p14:tracePt t="66727" x="6075363" y="3244850"/>
          <p14:tracePt t="66728" x="6018213" y="3252788"/>
          <p14:tracePt t="66735" x="5962650" y="3262313"/>
          <p14:tracePt t="66742" x="5930900" y="3262313"/>
          <p14:tracePt t="66750" x="5907088" y="3262313"/>
          <p14:tracePt t="66757" x="5875338" y="3270250"/>
          <p14:tracePt t="66772" x="5843588" y="3278188"/>
          <p14:tracePt t="66779" x="5827713" y="3278188"/>
          <p14:tracePt t="66788" x="5772150" y="3278188"/>
          <p14:tracePt t="66795" x="5764213" y="3278188"/>
          <p14:tracePt t="66802" x="5748338" y="3278188"/>
          <p14:tracePt t="66810" x="5724525" y="3278188"/>
          <p14:tracePt t="66818" x="5692775" y="3278188"/>
          <p14:tracePt t="66824" x="5667375" y="3278188"/>
          <p14:tracePt t="66832" x="5627688" y="3278188"/>
          <p14:tracePt t="66840" x="5595938" y="3278188"/>
          <p14:tracePt t="66848" x="5564188" y="3278188"/>
          <p14:tracePt t="66855" x="5524500" y="3278188"/>
          <p14:tracePt t="66862" x="5492750" y="3278188"/>
          <p14:tracePt t="66870" x="5468938" y="3278188"/>
          <p14:tracePt t="66886" x="5445125" y="3278188"/>
          <p14:tracePt t="66892" x="5437188" y="3278188"/>
          <p14:tracePt t="66900" x="5429250" y="3278188"/>
          <p14:tracePt t="66917" x="5413375" y="3278188"/>
          <p14:tracePt t="66922" x="5405438" y="3278188"/>
          <p14:tracePt t="66930" x="5397500" y="3278188"/>
          <p14:tracePt t="66952" x="5381625" y="3278188"/>
          <p14:tracePt t="66953" x="5365750" y="3270250"/>
          <p14:tracePt t="66960" x="5341938" y="3270250"/>
          <p14:tracePt t="66968" x="5326063" y="3270250"/>
          <p14:tracePt t="66975" x="5284788" y="3262313"/>
          <p14:tracePt t="67005" x="5229225" y="3262313"/>
          <p14:tracePt t="67006" x="5197475" y="3262313"/>
          <p14:tracePt t="67006" x="5165725" y="3262313"/>
          <p14:tracePt t="67051" x="5102225" y="3262313"/>
          <p14:tracePt t="67064" x="5086350" y="3262313"/>
          <p14:tracePt t="67066" x="5062538" y="3262313"/>
          <p14:tracePt t="67067" x="5046663" y="3270250"/>
          <p14:tracePt t="68273" x="5054600" y="3270250"/>
          <p14:tracePt t="69112" x="5054600" y="3278188"/>
          <p14:tracePt t="69623" x="5046663" y="3286125"/>
          <p14:tracePt t="69629" x="5038725" y="3286125"/>
          <p14:tracePt t="69639" x="5022850" y="3294063"/>
          <p14:tracePt t="69646" x="5006975" y="3294063"/>
          <p14:tracePt t="69660" x="4999038" y="3294063"/>
          <p14:tracePt t="69667" x="4983163" y="3309938"/>
          <p14:tracePt t="69675" x="4975225" y="3309938"/>
          <p14:tracePt t="69690" x="4967288" y="3309938"/>
          <p14:tracePt t="69728" x="4959350" y="3309938"/>
          <p14:tracePt t="69735" x="4959350" y="3317875"/>
          <p14:tracePt t="69751" x="4951413" y="3317875"/>
          <p14:tracePt t="69758" x="4943475" y="3317875"/>
          <p14:tracePt t="69780" x="4943475" y="3325813"/>
          <p14:tracePt t="69908" x="4933950" y="3325813"/>
          <p14:tracePt t="69915" x="4933950" y="3333750"/>
          <p14:tracePt t="69922" x="4926013" y="3341688"/>
          <p14:tracePt t="69945" x="4910138" y="3349625"/>
          <p14:tracePt t="69952" x="4910138" y="3357563"/>
          <p14:tracePt t="69967" x="4902200" y="3357563"/>
          <p14:tracePt t="69975" x="4902200" y="3365500"/>
          <p14:tracePt t="70005" x="4902200" y="3373438"/>
          <p14:tracePt t="70013" x="4894263" y="3373438"/>
          <p14:tracePt t="70282" x="4886325" y="3381375"/>
          <p14:tracePt t="70284" x="4878388" y="3381375"/>
          <p14:tracePt t="70298" x="4854575" y="3397250"/>
          <p14:tracePt t="70305" x="4846638" y="3405188"/>
          <p14:tracePt t="70335" x="4838700" y="3421063"/>
          <p14:tracePt t="70343" x="4814888" y="3436938"/>
          <p14:tracePt t="70344" x="4799013" y="3444875"/>
          <p14:tracePt t="70357" x="4751388" y="3500438"/>
          <p14:tracePt t="70365" x="4735513" y="3516313"/>
          <p14:tracePt t="70372" x="4719638" y="3532188"/>
          <p14:tracePt t="70380" x="4703763" y="3540125"/>
          <p14:tracePt t="70387" x="4687888" y="3556000"/>
          <p14:tracePt t="70395" x="4672013" y="3579813"/>
          <p14:tracePt t="70402" x="4648200" y="3595688"/>
          <p14:tracePt t="70410" x="4640263" y="3605213"/>
          <p14:tracePt t="70417" x="4624388" y="3629025"/>
          <p14:tracePt t="70425" x="4608513" y="3636963"/>
          <p14:tracePt t="70441" x="4576763" y="3660775"/>
          <p14:tracePt t="70448" x="4567238" y="3676650"/>
          <p14:tracePt t="70454" x="4559300" y="3684588"/>
          <p14:tracePt t="70462" x="4543425" y="3692525"/>
          <p14:tracePt t="70492" x="4543425" y="3700463"/>
          <p14:tracePt t="70695" x="4535488" y="3700463"/>
          <p14:tracePt t="70718" x="4535488" y="3708400"/>
          <p14:tracePt t="70785" x="4527550" y="3708400"/>
          <p14:tracePt t="70815" x="4527550" y="3716338"/>
          <p14:tracePt t="72225" x="4527550" y="3724275"/>
          <p14:tracePt t="72233" x="4519613" y="3732213"/>
          <p14:tracePt t="72240" x="4511675" y="3748088"/>
          <p14:tracePt t="72249" x="4495800" y="3756025"/>
          <p14:tracePt t="72255" x="4487863" y="3779838"/>
          <p14:tracePt t="72263" x="4471988" y="3803650"/>
          <p14:tracePt t="72278" x="4432300" y="3867150"/>
          <p14:tracePt t="72285" x="4408488" y="3906838"/>
          <p14:tracePt t="72293" x="4384675" y="3930650"/>
          <p14:tracePt t="72300" x="4360863" y="3963988"/>
          <p14:tracePt t="72308" x="4337050" y="3987800"/>
          <p14:tracePt t="72322" x="4321175" y="4011613"/>
          <p14:tracePt t="72331" x="4265613" y="4067175"/>
          <p14:tracePt t="72338" x="4233863" y="4106863"/>
          <p14:tracePt t="72345" x="4192588" y="4130675"/>
          <p14:tracePt t="72352" x="4137025" y="4186238"/>
          <p14:tracePt t="72360" x="4073525" y="4233863"/>
          <p14:tracePt t="72375" x="4002088" y="4298950"/>
          <p14:tracePt t="72376" x="3922713" y="4362450"/>
          <p14:tracePt t="72382" x="3833813" y="4418013"/>
          <p14:tracePt t="72390" x="3754438" y="4481513"/>
          <p14:tracePt t="72397" x="3675063" y="4545013"/>
          <p14:tracePt t="72405" x="3595688" y="4608513"/>
          <p14:tracePt t="72413" x="3532188" y="4657725"/>
          <p14:tracePt t="72428" x="3451225" y="4713288"/>
          <p14:tracePt t="72435" x="3308350" y="4800600"/>
          <p14:tracePt t="72442" x="3268663" y="4824413"/>
          <p14:tracePt t="72450" x="3221038" y="4848225"/>
          <p14:tracePt t="72458" x="3189288" y="4856163"/>
          <p14:tracePt t="72464" x="3173413" y="4864100"/>
          <p14:tracePt t="72503" x="3157538" y="4864100"/>
          <p14:tracePt t="72510" x="3149600" y="4864100"/>
          <p14:tracePt t="72525" x="3141663" y="4864100"/>
          <p14:tracePt t="72532" x="3133725" y="4864100"/>
          <p14:tracePt t="72540" x="3125788" y="4864100"/>
          <p14:tracePt t="72547" x="3117850" y="4864100"/>
          <p14:tracePt t="72555" x="3092450" y="4864100"/>
          <p14:tracePt t="72563" x="3076575" y="4864100"/>
          <p14:tracePt t="72570" x="3052763" y="4864100"/>
          <p14:tracePt t="72577" x="3036888" y="4864100"/>
          <p14:tracePt t="72585" x="3013075" y="4864100"/>
          <p14:tracePt t="72593" x="2981325" y="4864100"/>
          <p14:tracePt t="72608" x="2909888" y="4864100"/>
          <p14:tracePt t="72615" x="2862263" y="4864100"/>
          <p14:tracePt t="72623" x="2814638" y="4864100"/>
          <p14:tracePt t="72630" x="2774950" y="4864100"/>
          <p14:tracePt t="72639" x="2733675" y="4864100"/>
          <p14:tracePt t="72652" x="2701925" y="4864100"/>
          <p14:tracePt t="72660" x="2670175" y="4864100"/>
          <p14:tracePt t="72661" x="2638425" y="4864100"/>
          <p14:tracePt t="72668" x="2590800" y="4864100"/>
          <p14:tracePt t="72675" x="2582863" y="4864100"/>
          <p14:tracePt t="72682" x="2566988" y="4864100"/>
          <p14:tracePt t="72690" x="2559050" y="4864100"/>
          <p14:tracePt t="72704" x="2551113" y="4864100"/>
          <p14:tracePt t="72705" x="2543175" y="4864100"/>
          <p14:tracePt t="72720" x="2535238" y="4864100"/>
          <p14:tracePt t="72735" x="2527300" y="4864100"/>
          <p14:tracePt t="72743" x="2519363" y="4864100"/>
          <p14:tracePt t="72765" x="2503488" y="4864100"/>
          <p14:tracePt t="72765" x="2495550" y="4864100"/>
          <p14:tracePt t="72780" x="2487613" y="4864100"/>
          <p14:tracePt t="72781" x="2471738" y="4864100"/>
          <p14:tracePt t="72788" x="2455863" y="4864100"/>
          <p14:tracePt t="72795" x="2447925" y="4864100"/>
          <p14:tracePt t="72802" x="2439988" y="4864100"/>
          <p14:tracePt t="72813" x="2416175" y="4864100"/>
          <p14:tracePt t="72818" x="2408238" y="4864100"/>
          <p14:tracePt t="72833" x="2392363" y="4864100"/>
          <p14:tracePt t="72840" x="2384425" y="4864100"/>
          <p14:tracePt t="72847" x="2374900" y="4864100"/>
          <p14:tracePt t="73132" x="2392363" y="4864100"/>
          <p14:tracePt t="73140" x="2400300" y="4864100"/>
          <p14:tracePt t="73154" x="2416175" y="4864100"/>
          <p14:tracePt t="73163" x="2447925" y="4856163"/>
          <p14:tracePt t="73169" x="2455863" y="4856163"/>
          <p14:tracePt t="73177" x="2463800" y="4856163"/>
          <p14:tracePt t="73185" x="2471738" y="4848225"/>
          <p14:tracePt t="73193" x="2479675" y="4840288"/>
          <p14:tracePt t="73208" x="2495550" y="4832350"/>
          <p14:tracePt t="73215" x="2503488" y="4832350"/>
          <p14:tracePt t="73222" x="2503488" y="4824413"/>
          <p14:tracePt t="73238" x="2511425" y="4824413"/>
          <p14:tracePt t="73275" x="2511425" y="4816475"/>
          <p14:tracePt t="73890" x="2511425" y="4808538"/>
          <p14:tracePt t="73891" x="2527300" y="4808538"/>
          <p14:tracePt t="73897" x="2535238" y="4792663"/>
          <p14:tracePt t="73911" x="2551113" y="4784725"/>
          <p14:tracePt t="73913" x="2566988" y="4768850"/>
          <p14:tracePt t="73920" x="2590800" y="4752975"/>
          <p14:tracePt t="73928" x="2606675" y="4737100"/>
          <p14:tracePt t="73942" x="2646363" y="4705350"/>
          <p14:tracePt t="73943" x="2678113" y="4673600"/>
          <p14:tracePt t="73950" x="2709863" y="4633913"/>
          <p14:tracePt t="73958" x="2725738" y="4608513"/>
          <p14:tracePt t="73965" x="2751138" y="4592638"/>
          <p14:tracePt t="73981" x="2767013" y="4537075"/>
          <p14:tracePt t="73988" x="2782888" y="4489450"/>
          <p14:tracePt t="74002" x="2782888" y="4465638"/>
          <p14:tracePt t="74003" x="2782888" y="4441825"/>
          <p14:tracePt t="74010" x="2782888" y="4402138"/>
          <p14:tracePt t="74017" x="2782888" y="4378325"/>
          <p14:tracePt t="74040" x="2782888" y="4354513"/>
          <p14:tracePt t="74055" x="2782888" y="4330700"/>
          <p14:tracePt t="74055" x="2782888" y="4265613"/>
          <p14:tracePt t="74057" x="2782888" y="4241800"/>
          <p14:tracePt t="74070" x="2790825" y="4138613"/>
          <p14:tracePt t="74078" x="2806700" y="4098925"/>
          <p14:tracePt t="74085" x="2822575" y="4035425"/>
          <p14:tracePt t="74100" x="2830513" y="3995738"/>
          <p14:tracePt t="74108" x="2862263" y="3890963"/>
          <p14:tracePt t="74115" x="2878138" y="3851275"/>
          <p14:tracePt t="74122" x="2886075" y="3819525"/>
          <p14:tracePt t="74130" x="2886075" y="3771900"/>
          <p14:tracePt t="74138" x="2901950" y="3740150"/>
          <p14:tracePt t="74145" x="2901950" y="3708400"/>
          <p14:tracePt t="74161" x="2909888" y="3668713"/>
          <p14:tracePt t="74168" x="2909888" y="3652838"/>
          <p14:tracePt t="74168" x="2909888" y="3621088"/>
          <p14:tracePt t="74175" x="2909888" y="3595688"/>
          <p14:tracePt t="74182" x="2909888" y="3579813"/>
          <p14:tracePt t="74190" x="2909888" y="3563938"/>
          <p14:tracePt t="74198" x="2909888" y="3548063"/>
          <p14:tracePt t="74205" x="2909888" y="3540125"/>
          <p14:tracePt t="74309" x="2909888" y="3532188"/>
          <p14:tracePt t="74317" x="2909888" y="3524250"/>
          <p14:tracePt t="74326" x="2917825" y="3468688"/>
          <p14:tracePt t="74332" x="2933700" y="3436938"/>
          <p14:tracePt t="74339" x="2941638" y="3405188"/>
          <p14:tracePt t="74347" x="2965450" y="3373438"/>
          <p14:tracePt t="74355" x="2989263" y="3325813"/>
          <p14:tracePt t="74362" x="3013075" y="3286125"/>
          <p14:tracePt t="74378" x="3044825" y="3236913"/>
          <p14:tracePt t="74385" x="3100388" y="3141663"/>
          <p14:tracePt t="74392" x="3125788" y="3109913"/>
          <p14:tracePt t="74400" x="3133725" y="3078163"/>
          <p14:tracePt t="74408" x="3157538" y="3046413"/>
          <p14:tracePt t="74415" x="3173413" y="3014663"/>
          <p14:tracePt t="74422" x="3189288" y="2990850"/>
          <p14:tracePt t="74446" x="3197225" y="2959100"/>
          <p14:tracePt t="74446" x="3205163" y="2943225"/>
          <p14:tracePt t="74452" x="3213100" y="2935288"/>
          <p14:tracePt t="74460" x="3228975" y="2919413"/>
          <p14:tracePt t="74475" x="3236913" y="2901950"/>
          <p14:tracePt t="74482" x="3244850" y="2894013"/>
          <p14:tracePt t="74497" x="3260725" y="2886075"/>
          <p14:tracePt t="74498" x="3268663" y="2870200"/>
          <p14:tracePt t="74505" x="3276600" y="2862263"/>
          <p14:tracePt t="74512" x="3300413" y="2846388"/>
          <p14:tracePt t="74520" x="3316288" y="2822575"/>
          <p14:tracePt t="74529" x="3332163" y="2806700"/>
          <p14:tracePt t="74542" x="3348038" y="2790825"/>
          <p14:tracePt t="74549" x="3355975" y="2774950"/>
          <p14:tracePt t="74550" x="3371850" y="2767013"/>
          <p14:tracePt t="74558" x="3371850" y="2759075"/>
          <p14:tracePt t="74565" x="3387725" y="2743200"/>
          <p14:tracePt t="74572" x="3419475" y="2711450"/>
          <p14:tracePt t="74580" x="3427413" y="2695575"/>
          <p14:tracePt t="74587" x="3443288" y="2679700"/>
          <p14:tracePt t="74611" x="3451225" y="2655888"/>
          <p14:tracePt t="74617" x="3459163" y="2647950"/>
          <p14:tracePt t="75112" x="3459163" y="2655888"/>
          <p14:tracePt t="75113" x="3451225" y="2671763"/>
          <p14:tracePt t="75120" x="3435350" y="2695575"/>
          <p14:tracePt t="75128" x="3411538" y="2735263"/>
          <p14:tracePt t="75135" x="3379788" y="2790825"/>
          <p14:tracePt t="75150" x="3300413" y="2919413"/>
          <p14:tracePt t="75158" x="3252788" y="2998788"/>
          <p14:tracePt t="75166" x="3213100" y="3062288"/>
          <p14:tracePt t="75172" x="3165475" y="3133725"/>
          <p14:tracePt t="75179" x="3125788" y="3197225"/>
          <p14:tracePt t="75187" x="3092450" y="3262313"/>
          <p14:tracePt t="75205" x="3021013" y="3381375"/>
          <p14:tracePt t="75212" x="2989263" y="3444875"/>
          <p14:tracePt t="75218" x="2957513" y="3500438"/>
          <p14:tracePt t="75224" x="2917825" y="3571875"/>
          <p14:tracePt t="75232" x="2870200" y="3660775"/>
          <p14:tracePt t="75241" x="2822575" y="3748088"/>
          <p14:tracePt t="75247" x="2767013" y="3851275"/>
          <p14:tracePt t="75263" x="2662238" y="4035425"/>
          <p14:tracePt t="75280" x="2566988" y="4225925"/>
          <p14:tracePt t="75286" x="2519363" y="4298950"/>
          <p14:tracePt t="75292" x="2495550" y="4346575"/>
          <p14:tracePt t="75300" x="2471738" y="4394200"/>
          <p14:tracePt t="75315" x="2439988" y="4473575"/>
          <p14:tracePt t="75330" x="2424113" y="4505325"/>
          <p14:tracePt t="75330" x="2416175" y="4529138"/>
          <p14:tracePt t="75337" x="2408238" y="4545013"/>
          <p14:tracePt t="75345" x="2408238" y="4568825"/>
          <p14:tracePt t="75353" x="2408238" y="4584700"/>
          <p14:tracePt t="75375" x="2408238" y="4592638"/>
          <p14:tracePt t="75495" x="2408238" y="4600575"/>
          <p14:tracePt t="75496" x="2416175" y="4616450"/>
          <p14:tracePt t="75502" x="2432050" y="4624388"/>
          <p14:tracePt t="75511" x="2447925" y="4633913"/>
          <p14:tracePt t="75517" x="2455863" y="4641850"/>
          <p14:tracePt t="75524" x="2479675" y="4657725"/>
          <p14:tracePt t="75540" x="2511425" y="4689475"/>
          <p14:tracePt t="75555" x="2535238" y="4705350"/>
          <p14:tracePt t="75555" x="2551113" y="4713288"/>
          <p14:tracePt t="75562" x="2566988" y="4729163"/>
          <p14:tracePt t="75570" x="2574925" y="4745038"/>
          <p14:tracePt t="75577" x="2598738" y="4760913"/>
          <p14:tracePt t="75594" x="2606675" y="4760913"/>
          <p14:tracePt t="75608" x="2606675" y="4768850"/>
          <p14:tracePt t="75615" x="2614613" y="4768850"/>
          <p14:tracePt t="75638" x="2614613" y="4776788"/>
          <p14:tracePt t="75668" x="2606675" y="4776788"/>
          <p14:tracePt t="75674" x="2582863" y="4776788"/>
          <p14:tracePt t="75682" x="2574925" y="4784725"/>
          <p14:tracePt t="75689" x="2566988" y="4792663"/>
          <p14:tracePt t="75697" x="2551113" y="4792663"/>
          <p14:tracePt t="75712" x="2543175" y="4800600"/>
          <p14:tracePt t="75713" x="2535238" y="4800600"/>
          <p14:tracePt t="75719" x="2519363" y="4808538"/>
          <p14:tracePt t="75735" x="2511425" y="4816475"/>
          <p14:tracePt t="75764" x="2511425" y="4824413"/>
          <p14:tracePt t="75765" x="2511425" y="4832350"/>
          <p14:tracePt t="75772" x="2535238" y="4856163"/>
          <p14:tracePt t="75779" x="2574925" y="4887913"/>
          <p14:tracePt t="75787" x="2622550" y="4911725"/>
          <p14:tracePt t="75795" x="2686050" y="4935538"/>
          <p14:tracePt t="75802" x="2782888" y="4951413"/>
          <p14:tracePt t="75817" x="2901950" y="4959350"/>
          <p14:tracePt t="75833" x="3005138" y="4959350"/>
          <p14:tracePt t="75833" x="3197225" y="4951413"/>
          <p14:tracePt t="75841" x="3268663" y="4927600"/>
          <p14:tracePt t="75847" x="3308350" y="4911725"/>
          <p14:tracePt t="75855" x="3332163" y="4887913"/>
          <p14:tracePt t="75862" x="3348038" y="4872038"/>
          <p14:tracePt t="75884" x="3348038" y="4856163"/>
          <p14:tracePt t="75885" x="3348038" y="4840288"/>
          <p14:tracePt t="75887" x="3348038" y="4832350"/>
          <p14:tracePt t="75893" x="3324225" y="4800600"/>
          <p14:tracePt t="75910" x="3276600" y="4768850"/>
          <p14:tracePt t="75914" x="3228975" y="4752975"/>
          <p14:tracePt t="75923" x="3181350" y="4745038"/>
          <p14:tracePt t="75930" x="3141663" y="4737100"/>
          <p14:tracePt t="75937" x="3100388" y="4737100"/>
          <p14:tracePt t="75945" x="3068638" y="4729163"/>
          <p14:tracePt t="75952" x="3044825" y="4729163"/>
          <p14:tracePt t="75961" x="3013075" y="4729163"/>
          <p14:tracePt t="75968" x="2981325" y="4729163"/>
          <p14:tracePt t="75982" x="2933700" y="4729163"/>
          <p14:tracePt t="75991" x="2909888" y="4729163"/>
          <p14:tracePt t="75997" x="2878138" y="4729163"/>
          <p14:tracePt t="76005" x="2862263" y="4729163"/>
          <p14:tracePt t="76012" x="2838450" y="4729163"/>
          <p14:tracePt t="76020" x="2814638" y="4729163"/>
          <p14:tracePt t="76035" x="2782888" y="4729163"/>
          <p14:tracePt t="76080" x="2782888" y="4737100"/>
          <p14:tracePt t="76111" x="2782888" y="4752975"/>
          <p14:tracePt t="76112" x="2782888" y="4760913"/>
          <p14:tracePt t="76177" x="2774950" y="4760913"/>
          <p14:tracePt t="76185" x="2751138" y="4752975"/>
          <p14:tracePt t="76200" x="2733675" y="4752975"/>
          <p14:tracePt t="76223" x="2646363" y="4737100"/>
          <p14:tracePt t="76224" x="2638425" y="4737100"/>
          <p14:tracePt t="76410" x="2638425" y="4729163"/>
          <p14:tracePt t="76440" x="2678113" y="4657725"/>
          <p14:tracePt t="76442" x="2767013" y="4513263"/>
          <p14:tracePt t="76456" x="2886075" y="4273550"/>
          <p14:tracePt t="76462" x="2957513" y="4162425"/>
          <p14:tracePt t="76478" x="3013075" y="4059238"/>
          <p14:tracePt t="76478" x="3052763" y="3987800"/>
          <p14:tracePt t="76485" x="3141663" y="3851275"/>
          <p14:tracePt t="76500" x="3221038" y="3692525"/>
          <p14:tracePt t="76507" x="3244850" y="3629025"/>
          <p14:tracePt t="76515" x="3260725" y="3579813"/>
          <p14:tracePt t="76530" x="3268663" y="3548063"/>
          <p14:tracePt t="76531" x="3268663" y="3524250"/>
          <p14:tracePt t="76537" x="3268663" y="3500438"/>
          <p14:tracePt t="76544" x="3268663" y="3492500"/>
          <p14:tracePt t="76552" x="3268663" y="3484563"/>
          <p14:tracePt t="76560" x="3268663" y="3476625"/>
          <p14:tracePt t="76568" x="3268663" y="3452813"/>
          <p14:tracePt t="76582" x="3268663" y="3444875"/>
          <p14:tracePt t="76597" x="3268663" y="3436938"/>
          <p14:tracePt t="76606" x="3260725" y="3429000"/>
          <p14:tracePt t="76620" x="3252788" y="3421063"/>
          <p14:tracePt t="76650" x="3244850" y="3421063"/>
          <p14:tracePt t="76665" x="3236913" y="3421063"/>
          <p14:tracePt t="76665" x="3228975" y="3421063"/>
          <p14:tracePt t="76666" x="3221038" y="3421063"/>
          <p14:tracePt t="76673" x="3181350" y="3421063"/>
          <p14:tracePt t="76680" x="3165475" y="3429000"/>
          <p14:tracePt t="76688" x="3149600" y="3436938"/>
          <p14:tracePt t="76695" x="3125788" y="3436938"/>
          <p14:tracePt t="76710" x="3100388" y="3444875"/>
          <p14:tracePt t="76718" x="3060700" y="3460750"/>
          <p14:tracePt t="76725" x="3044825" y="3460750"/>
          <p14:tracePt t="76732" x="3028950" y="3468688"/>
          <p14:tracePt t="76743" x="3013075" y="3468688"/>
          <p14:tracePt t="76755" x="2997200" y="3468688"/>
          <p14:tracePt t="76762" x="2981325" y="3468688"/>
          <p14:tracePt t="76778" x="2957513" y="3468688"/>
          <p14:tracePt t="76779" x="2941638" y="3468688"/>
          <p14:tracePt t="76785" x="2925763" y="3468688"/>
          <p14:tracePt t="76793" x="2917825" y="3460750"/>
          <p14:tracePt t="76800" x="2901950" y="3460750"/>
          <p14:tracePt t="76815" x="2878138" y="3452813"/>
          <p14:tracePt t="76822" x="2870200" y="3452813"/>
          <p14:tracePt t="76829" x="2854325" y="3444875"/>
          <p14:tracePt t="76837" x="2838450" y="3436938"/>
          <p14:tracePt t="76844" x="2830513" y="3436938"/>
          <p14:tracePt t="76852" x="2822575" y="3436938"/>
          <p14:tracePt t="76883" x="2814638" y="3436938"/>
          <p14:tracePt t="76957" x="2806700" y="3436938"/>
          <p14:tracePt t="76997" x="2798763" y="3436938"/>
          <p14:tracePt t="77055" x="2774950" y="3436938"/>
          <p14:tracePt t="77062" x="2725738" y="3452813"/>
          <p14:tracePt t="77071" x="2686050" y="3468688"/>
          <p14:tracePt t="77077" x="2614613" y="3500438"/>
          <p14:tracePt t="77093" x="2519363" y="3532188"/>
          <p14:tracePt t="77101" x="2400300" y="3595688"/>
          <p14:tracePt t="77101" x="2279650" y="3652838"/>
          <p14:tracePt t="77107" x="2049463" y="3763963"/>
          <p14:tracePt t="77115" x="1944688" y="3819525"/>
          <p14:tracePt t="77123" x="1849438" y="3867150"/>
          <p14:tracePt t="77130" x="1730375" y="3930650"/>
          <p14:tracePt t="77145" x="1641475" y="3987800"/>
          <p14:tracePt t="77160" x="1506538" y="4090988"/>
          <p14:tracePt t="77161" x="1466850" y="4130675"/>
          <p14:tracePt t="77168" x="1450975" y="4138613"/>
          <p14:tracePt t="77175" x="1450975" y="4146550"/>
          <p14:tracePt t="77183" x="1443038" y="4154488"/>
          <p14:tracePt t="77197" x="1443038" y="4162425"/>
          <p14:tracePt t="77198" x="1435100" y="4170363"/>
          <p14:tracePt t="77205" x="1427163" y="4170363"/>
          <p14:tracePt t="77220" x="1427163" y="4186238"/>
          <p14:tracePt t="77220" x="1411288" y="4202113"/>
          <p14:tracePt t="77227" x="1403350" y="4210050"/>
          <p14:tracePt t="77235" x="1387475" y="4233863"/>
          <p14:tracePt t="77243" x="1363663" y="4249738"/>
          <p14:tracePt t="77260" x="1308100" y="4306888"/>
          <p14:tracePt t="77273" x="1219200" y="4378325"/>
          <p14:tracePt t="77280" x="1179513" y="4418013"/>
          <p14:tracePt t="77288" x="1139825" y="4449763"/>
          <p14:tracePt t="77295" x="1100138" y="4489450"/>
          <p14:tracePt t="77310" x="1044575" y="4537075"/>
          <p14:tracePt t="77318" x="1004888" y="4576763"/>
          <p14:tracePt t="77333" x="989013" y="4592638"/>
          <p14:tracePt t="77356" x="981075" y="4600575"/>
          <p14:tracePt t="77594" x="981075" y="4608513"/>
          <p14:tracePt t="77602" x="989013" y="4624388"/>
          <p14:tracePt t="77610" x="996950" y="4641850"/>
          <p14:tracePt t="77617" x="1004888" y="4665663"/>
          <p14:tracePt t="77625" x="1028700" y="4697413"/>
          <p14:tracePt t="77632" x="1052513" y="4729163"/>
          <p14:tracePt t="77640" x="1060450" y="4760913"/>
          <p14:tracePt t="77655" x="1116013" y="4832350"/>
          <p14:tracePt t="77663" x="1147763" y="4887913"/>
          <p14:tracePt t="77669" x="1171575" y="4919663"/>
          <p14:tracePt t="77677" x="1195388" y="4967288"/>
          <p14:tracePt t="77685" x="1211263" y="5016500"/>
          <p14:tracePt t="77693" x="1227138" y="5072063"/>
          <p14:tracePt t="77707" x="1243013" y="5111750"/>
          <p14:tracePt t="77709" x="1258888" y="5167313"/>
          <p14:tracePt t="77714" x="1300163" y="5246688"/>
          <p14:tracePt t="77722" x="1323975" y="5294313"/>
          <p14:tracePt t="77730" x="1347788" y="5351463"/>
          <p14:tracePt t="77738" x="1387475" y="5407025"/>
          <p14:tracePt t="77776" x="1443038" y="5486400"/>
          <p14:tracePt t="77777" x="1506538" y="5557838"/>
          <p14:tracePt t="77790" x="1666875" y="5678488"/>
          <p14:tracePt t="77797" x="1690688" y="5694363"/>
          <p14:tracePt t="77828" x="1746250" y="5734050"/>
          <p14:tracePt t="77829" x="1785938" y="5765800"/>
          <p14:tracePt t="77843" x="1849438" y="5805488"/>
          <p14:tracePt t="77849" x="1889125" y="5829300"/>
          <p14:tracePt t="77865" x="1928813" y="5853113"/>
          <p14:tracePt t="77880" x="1944688" y="5861050"/>
          <p14:tracePt t="77888" x="1952625" y="5868988"/>
          <p14:tracePt t="77895" x="1960563" y="5868988"/>
          <p14:tracePt t="77985" x="1960563" y="5876925"/>
          <p14:tracePt t="77992" x="1968500" y="5884863"/>
          <p14:tracePt t="78014" x="1976438" y="5884863"/>
          <p14:tracePt t="78038" x="1976438" y="5892800"/>
          <p14:tracePt t="78068" x="1984375" y="5892800"/>
          <p14:tracePt t="78075" x="1984375" y="5900738"/>
          <p14:tracePt t="78082" x="2008188" y="5900738"/>
          <p14:tracePt t="78090" x="2033588" y="5908675"/>
          <p14:tracePt t="78106" x="2128838" y="5908675"/>
          <p14:tracePt t="78112" x="2192338" y="5908675"/>
          <p14:tracePt t="78120" x="2255838" y="5908675"/>
          <p14:tracePt t="78127" x="2319338" y="5908675"/>
          <p14:tracePt t="78135" x="2408238" y="5908675"/>
          <p14:tracePt t="78150" x="2503488" y="5908675"/>
          <p14:tracePt t="78150" x="2614613" y="5908675"/>
          <p14:tracePt t="78165" x="2862263" y="5908675"/>
          <p14:tracePt t="78172" x="3013075" y="5908675"/>
          <p14:tracePt t="78180" x="3109913" y="5908675"/>
          <p14:tracePt t="78188" x="3244850" y="5900738"/>
          <p14:tracePt t="78195" x="3340100" y="5892800"/>
          <p14:tracePt t="78218" x="3508375" y="5876925"/>
          <p14:tracePt t="78218" x="3563938" y="5868988"/>
          <p14:tracePt t="78225" x="3595688" y="5861050"/>
          <p14:tracePt t="78232" x="3627438" y="5853113"/>
          <p14:tracePt t="78239" x="3635375" y="5853113"/>
          <p14:tracePt t="78256" x="3643313" y="5853113"/>
          <p14:tracePt t="78263" x="3651250" y="5845175"/>
          <p14:tracePt t="78277" x="3651250" y="5837238"/>
          <p14:tracePt t="78285" x="3651250" y="5829300"/>
          <p14:tracePt t="78315" x="3651250" y="5821363"/>
          <p14:tracePt t="78360" x="3651250" y="5813425"/>
          <p14:tracePt t="78608" x="3651250" y="5805488"/>
          <p14:tracePt t="78825" x="0" y="0"/>
        </p14:tracePtLst>
        <p14:tracePtLst>
          <p14:tracePt t="87656" x="3994150" y="4560888"/>
          <p14:tracePt t="87752" x="3994150" y="4568825"/>
          <p14:tracePt t="87766" x="3994150" y="4608513"/>
          <p14:tracePt t="87773" x="3994150" y="4649788"/>
          <p14:tracePt t="87781" x="3994150" y="4673600"/>
          <p14:tracePt t="87788" x="3986213" y="4697413"/>
          <p14:tracePt t="87796" x="3986213" y="4729163"/>
          <p14:tracePt t="87803" x="3986213" y="4752975"/>
          <p14:tracePt t="87818" x="3986213" y="4776788"/>
          <p14:tracePt t="87819" x="3986213" y="4800600"/>
          <p14:tracePt t="87826" x="3986213" y="4824413"/>
          <p14:tracePt t="87834" x="3986213" y="4832350"/>
          <p14:tracePt t="87841" x="3986213" y="4848225"/>
          <p14:tracePt t="87855" x="3986213" y="4856163"/>
          <p14:tracePt t="87863" x="3986213" y="4864100"/>
          <p14:tracePt t="87878" x="3986213" y="4872038"/>
          <p14:tracePt t="87885" x="3986213" y="4879975"/>
          <p14:tracePt t="87968" x="3986213" y="4856163"/>
          <p14:tracePt t="87975" x="3986213" y="4824413"/>
          <p14:tracePt t="87976" x="3986213" y="4800600"/>
          <p14:tracePt t="87984" x="3994150" y="4760913"/>
          <p14:tracePt t="87990" x="3994150" y="4729163"/>
          <p14:tracePt t="87998" x="3994150" y="4697413"/>
          <p14:tracePt t="88013" x="3994150" y="4641850"/>
          <p14:tracePt t="88028" x="3994150" y="4608513"/>
          <p14:tracePt t="88029" x="3986213" y="4560888"/>
          <p14:tracePt t="88043" x="3978275" y="4537075"/>
          <p14:tracePt t="88044" x="3922713" y="4441825"/>
          <p14:tracePt t="88051" x="3898900" y="4418013"/>
          <p14:tracePt t="88058" x="3883025" y="4402138"/>
          <p14:tracePt t="88067" x="3867150" y="4394200"/>
          <p14:tracePt t="88088" x="3859213" y="4394200"/>
          <p14:tracePt t="88096" x="3843338" y="4394200"/>
          <p14:tracePt t="88097" x="3817938" y="4386263"/>
          <p14:tracePt t="88113" x="3786188" y="4386263"/>
          <p14:tracePt t="88119" x="3770313" y="4394200"/>
          <p14:tracePt t="88134" x="3754438" y="4402138"/>
          <p14:tracePt t="88156" x="3730625" y="4425950"/>
          <p14:tracePt t="88157" x="3714750" y="4433888"/>
          <p14:tracePt t="88163" x="3706813" y="4441825"/>
          <p14:tracePt t="88172" x="3706813" y="4449763"/>
          <p14:tracePt t="88185" x="3690938" y="4457700"/>
          <p14:tracePt t="88186" x="3690938" y="4473575"/>
          <p14:tracePt t="88201" x="3675063" y="4497388"/>
          <p14:tracePt t="88202" x="3667125" y="4513263"/>
          <p14:tracePt t="88208" x="3667125" y="4529138"/>
          <p14:tracePt t="88216" x="3659188" y="4552950"/>
          <p14:tracePt t="88223" x="3659188" y="4576763"/>
          <p14:tracePt t="88231" x="3651250" y="4592638"/>
          <p14:tracePt t="88238" x="3643313" y="4616450"/>
          <p14:tracePt t="88246" x="3643313" y="4641850"/>
          <p14:tracePt t="88253" x="3643313" y="4665663"/>
          <p14:tracePt t="88261" x="3643313" y="4673600"/>
          <p14:tracePt t="88268" x="3643313" y="4705350"/>
          <p14:tracePt t="88276" x="3643313" y="4729163"/>
          <p14:tracePt t="88284" x="3643313" y="4745038"/>
          <p14:tracePt t="88297" x="3643313" y="4776788"/>
          <p14:tracePt t="88298" x="3643313" y="4800600"/>
          <p14:tracePt t="88306" x="3651250" y="4832350"/>
          <p14:tracePt t="88321" x="3659188" y="4864100"/>
          <p14:tracePt t="88321" x="3667125" y="4887913"/>
          <p14:tracePt t="88328" x="3667125" y="4895850"/>
          <p14:tracePt t="88335" x="3683000" y="4919663"/>
          <p14:tracePt t="88343" x="3690938" y="4935538"/>
          <p14:tracePt t="88351" x="3698875" y="4943475"/>
          <p14:tracePt t="88373" x="3706813" y="4959350"/>
          <p14:tracePt t="88374" x="3730625" y="4984750"/>
          <p14:tracePt t="88381" x="3738563" y="4984750"/>
          <p14:tracePt t="88388" x="3746500" y="4984750"/>
          <p14:tracePt t="88396" x="3754438" y="4992688"/>
          <p14:tracePt t="88403" x="3762375" y="4992688"/>
          <p14:tracePt t="88419" x="3786188" y="5000625"/>
          <p14:tracePt t="88426" x="3817938" y="5000625"/>
          <p14:tracePt t="88426" x="3833813" y="5000625"/>
          <p14:tracePt t="88433" x="3859213" y="4992688"/>
          <p14:tracePt t="88440" x="3875088" y="4984750"/>
          <p14:tracePt t="88448" x="3898900" y="4967288"/>
          <p14:tracePt t="88455" x="3938588" y="4943475"/>
          <p14:tracePt t="88471" x="3970338" y="4927600"/>
          <p14:tracePt t="88485" x="4025900" y="4848225"/>
          <p14:tracePt t="88486" x="4049713" y="4808538"/>
          <p14:tracePt t="88493" x="4073525" y="4776788"/>
          <p14:tracePt t="88501" x="4081463" y="4745038"/>
          <p14:tracePt t="88508" x="4089400" y="4705350"/>
          <p14:tracePt t="88516" x="4097338" y="4665663"/>
          <p14:tracePt t="88531" x="4105275" y="4608513"/>
          <p14:tracePt t="88538" x="4105275" y="4576763"/>
          <p14:tracePt t="88546" x="4105275" y="4552950"/>
          <p14:tracePt t="88553" x="4105275" y="4529138"/>
          <p14:tracePt t="88561" x="4105275" y="4513263"/>
          <p14:tracePt t="88568" x="4081463" y="4497388"/>
          <p14:tracePt t="88583" x="4073525" y="4489450"/>
          <p14:tracePt t="88598" x="4065588" y="4473575"/>
          <p14:tracePt t="88599" x="4041775" y="4465638"/>
          <p14:tracePt t="88601" x="4017963" y="4457700"/>
          <p14:tracePt t="88605" x="4002088" y="4457700"/>
          <p14:tracePt t="88613" x="3994150" y="4457700"/>
          <p14:tracePt t="88621" x="3978275" y="4449763"/>
          <p14:tracePt t="88628" x="3962400" y="4449763"/>
          <p14:tracePt t="88651" x="3938588" y="4449763"/>
          <p14:tracePt t="88668" x="3922713" y="4457700"/>
          <p14:tracePt t="88673" x="3914775" y="4457700"/>
          <p14:tracePt t="88696" x="3906838" y="4465638"/>
          <p14:tracePt t="88711" x="3890963" y="4473575"/>
          <p14:tracePt t="88712" x="3859213" y="4497388"/>
          <p14:tracePt t="88713" x="3843338" y="4505325"/>
          <p14:tracePt t="88725" x="3786188" y="4537075"/>
          <p14:tracePt t="88741" x="3762375" y="4560888"/>
          <p14:tracePt t="88756" x="3738563" y="4584700"/>
          <p14:tracePt t="88764" x="3722688" y="4600575"/>
          <p14:tracePt t="88780" x="3714750" y="4616450"/>
          <p14:tracePt t="88786" x="3706813" y="4633913"/>
          <p14:tracePt t="88793" x="3706813" y="4649788"/>
          <p14:tracePt t="88808" x="3698875" y="4673600"/>
          <p14:tracePt t="88810" x="3690938" y="4697413"/>
          <p14:tracePt t="88817" x="3690938" y="4721225"/>
          <p14:tracePt t="88823" x="3690938" y="4737100"/>
          <p14:tracePt t="88830" x="3690938" y="4760913"/>
          <p14:tracePt t="88838" x="3690938" y="4784725"/>
          <p14:tracePt t="88846" x="3698875" y="4808538"/>
          <p14:tracePt t="88853" x="3706813" y="4824413"/>
          <p14:tracePt t="88867" x="3714750" y="4832350"/>
          <p14:tracePt t="88876" x="3738563" y="4864100"/>
          <p14:tracePt t="88883" x="3762375" y="4879975"/>
          <p14:tracePt t="88892" x="3770313" y="4879975"/>
          <p14:tracePt t="88898" x="3778250" y="4887913"/>
          <p14:tracePt t="88906" x="3802063" y="4895850"/>
          <p14:tracePt t="88928" x="3851275" y="4895850"/>
          <p14:tracePt t="88930" x="3875088" y="4887913"/>
          <p14:tracePt t="88935" x="3914775" y="4848225"/>
          <p14:tracePt t="88943" x="3938588" y="4824413"/>
          <p14:tracePt t="88950" x="3970338" y="4760913"/>
          <p14:tracePt t="88967" x="4025900" y="4649788"/>
          <p14:tracePt t="88988" x="4049713" y="4592638"/>
          <p14:tracePt t="88988" x="4065588" y="4545013"/>
          <p14:tracePt t="88989" x="4073525" y="4489450"/>
          <p14:tracePt t="88996" x="4081463" y="4425950"/>
          <p14:tracePt t="89003" x="4081463" y="4394200"/>
          <p14:tracePt t="89011" x="4081463" y="4362450"/>
          <p14:tracePt t="89018" x="4081463" y="4338638"/>
          <p14:tracePt t="89041" x="4049713" y="4298950"/>
          <p14:tracePt t="89048" x="4033838" y="4298950"/>
          <p14:tracePt t="89063" x="4025900" y="4298950"/>
          <p14:tracePt t="89086" x="4017963" y="4298950"/>
          <p14:tracePt t="89093" x="4010025" y="4298950"/>
          <p14:tracePt t="89108" x="4002088" y="4298950"/>
          <p14:tracePt t="89130" x="3994150" y="4306888"/>
          <p14:tracePt t="89131" x="3994150" y="4314825"/>
          <p14:tracePt t="89153" x="3986213" y="4322763"/>
          <p14:tracePt t="89153" x="3978275" y="4322763"/>
          <p14:tracePt t="89154" x="3978275" y="4330700"/>
          <p14:tracePt t="89161" x="3970338" y="4338638"/>
          <p14:tracePt t="89184" x="3970338" y="4346575"/>
          <p14:tracePt t="93581" x="4097338" y="4410075"/>
          <p14:tracePt t="93583" x="4567238" y="4529138"/>
          <p14:tracePt t="93586" x="4640263" y="4545013"/>
          <p14:tracePt t="93587" x="4711700" y="4560888"/>
          <p14:tracePt t="93593" x="4767263" y="4568825"/>
          <p14:tracePt t="93601" x="4783138" y="4576763"/>
          <p14:tracePt t="93608" x="4791075" y="4576763"/>
          <p14:tracePt t="93616" x="4799013" y="4576763"/>
          <p14:tracePt t="93668" x="4806950" y="4568825"/>
          <p14:tracePt t="93683" x="4814888" y="4560888"/>
          <p14:tracePt t="93685" x="4830763" y="4545013"/>
          <p14:tracePt t="93691" x="4854575" y="4505325"/>
          <p14:tracePt t="93698" x="4870450" y="4481513"/>
          <p14:tracePt t="93706" x="4894263" y="4441825"/>
          <p14:tracePt t="93713" x="4910138" y="4402138"/>
          <p14:tracePt t="93721" x="4933950" y="4346575"/>
          <p14:tracePt t="93736" x="4975225" y="4233863"/>
          <p14:tracePt t="93751" x="4991100" y="4202113"/>
          <p14:tracePt t="93751" x="5006975" y="4170363"/>
          <p14:tracePt t="93759" x="5022850" y="4146550"/>
          <p14:tracePt t="93765" x="5030788" y="4122738"/>
          <p14:tracePt t="93773" x="5030788" y="4106863"/>
          <p14:tracePt t="93780" x="5046663" y="4090988"/>
          <p14:tracePt t="93789" x="5054600" y="4075113"/>
          <p14:tracePt t="93803" x="5062538" y="4059238"/>
          <p14:tracePt t="93810" x="5070475" y="4051300"/>
          <p14:tracePt t="93820" x="5070475" y="4043363"/>
          <p14:tracePt t="93908" x="5070475" y="4051300"/>
          <p14:tracePt t="93923" x="5062538" y="4075113"/>
          <p14:tracePt t="93924" x="5054600" y="4090988"/>
          <p14:tracePt t="93930" x="5038725" y="4122738"/>
          <p14:tracePt t="93938" x="5022850" y="4146550"/>
          <p14:tracePt t="93946" x="4999038" y="4194175"/>
          <p14:tracePt t="93961" x="4967288" y="4241800"/>
          <p14:tracePt t="93969" x="4943475" y="4314825"/>
          <p14:tracePt t="93976" x="4910138" y="4370388"/>
          <p14:tracePt t="93983" x="4886325" y="4433888"/>
          <p14:tracePt t="93984" x="4862513" y="4497388"/>
          <p14:tracePt t="93991" x="4838700" y="4552950"/>
          <p14:tracePt t="93998" x="4822825" y="4584700"/>
          <p14:tracePt t="94006" x="4814888" y="4633913"/>
          <p14:tracePt t="94014" x="4806950" y="4665663"/>
          <p14:tracePt t="94021" x="4799013" y="4689475"/>
          <p14:tracePt t="94029" x="4799013" y="4713288"/>
          <p14:tracePt t="94036" x="4799013" y="4721225"/>
          <p14:tracePt t="94044" x="4799013" y="4729163"/>
          <p14:tracePt t="94051" x="4799013" y="4737100"/>
          <p14:tracePt t="94081" x="4799013" y="4745038"/>
          <p14:tracePt t="94088" x="4799013" y="4752975"/>
          <p14:tracePt t="94223" x="4799013" y="4760913"/>
          <p14:tracePt t="94253" x="4799013" y="4768850"/>
          <p14:tracePt t="94261" x="4814888" y="4784725"/>
          <p14:tracePt t="94263" x="4822825" y="4792663"/>
          <p14:tracePt t="94268" x="4830763" y="4800600"/>
          <p14:tracePt t="94276" x="4854575" y="4824413"/>
          <p14:tracePt t="94291" x="4878388" y="4840288"/>
          <p14:tracePt t="94298" x="4878388" y="4848225"/>
          <p14:tracePt t="94306" x="4894263" y="4856163"/>
          <p14:tracePt t="94313" x="4902200" y="4864100"/>
          <p14:tracePt t="94321" x="4910138" y="4864100"/>
          <p14:tracePt t="94329" x="4910138" y="4872038"/>
          <p14:tracePt t="94336" x="4918075" y="4872038"/>
          <p14:tracePt t="94359" x="4933950" y="4872038"/>
          <p14:tracePt t="94374" x="4943475" y="4872038"/>
          <p14:tracePt t="94389" x="4951413" y="4872038"/>
          <p14:tracePt t="94404" x="4959350" y="4872038"/>
          <p14:tracePt t="94426" x="4975225" y="4872038"/>
          <p14:tracePt t="94427" x="4999038" y="4872038"/>
          <p14:tracePt t="94434" x="5006975" y="4872038"/>
          <p14:tracePt t="94444" x="5014913" y="4879975"/>
          <p14:tracePt t="94449" x="5030788" y="4879975"/>
          <p14:tracePt t="94456" x="5046663" y="4887913"/>
          <p14:tracePt t="94463" x="5054600" y="4887913"/>
          <p14:tracePt t="94479" x="5062538" y="4887913"/>
          <p14:tracePt t="94480" x="5078413" y="4895850"/>
          <p14:tracePt t="94485" x="5078413" y="4903788"/>
          <p14:tracePt t="94493" x="5086350" y="4903788"/>
          <p14:tracePt t="94501" x="5094288" y="4903788"/>
          <p14:tracePt t="94509" x="5102225" y="4903788"/>
          <p14:tracePt t="94523" x="5102225" y="4911725"/>
          <p14:tracePt t="94524" x="5110163" y="4911725"/>
          <p14:tracePt t="94538" x="5126038" y="4927600"/>
          <p14:tracePt t="94546" x="5133975" y="4927600"/>
          <p14:tracePt t="94553" x="5157788" y="4935538"/>
          <p14:tracePt t="94561" x="5165725" y="4943475"/>
          <p14:tracePt t="94576" x="5189538" y="4951413"/>
          <p14:tracePt t="94583" x="5205413" y="4951413"/>
          <p14:tracePt t="94584" x="5221288" y="4959350"/>
          <p14:tracePt t="94591" x="5229225" y="4959350"/>
          <p14:tracePt t="94598" x="5229225" y="4967288"/>
          <p14:tracePt t="94606" x="5237163" y="4967288"/>
          <p14:tracePt t="95469" x="5229225" y="4976813"/>
          <p14:tracePt t="95476" x="5205413" y="4976813"/>
          <p14:tracePt t="95483" x="5189538" y="4984750"/>
          <p14:tracePt t="95491" x="5157788" y="4984750"/>
          <p14:tracePt t="95498" x="5118100" y="4992688"/>
          <p14:tracePt t="95506" x="5086350" y="5000625"/>
          <p14:tracePt t="95522" x="5014913" y="5016500"/>
          <p14:tracePt t="95536" x="4983163" y="5024438"/>
          <p14:tracePt t="95537" x="4959350" y="5032375"/>
          <p14:tracePt t="95543" x="4943475" y="5032375"/>
          <p14:tracePt t="95551" x="4933950" y="5032375"/>
          <p14:tracePt t="96391" x="4926013" y="5032375"/>
          <p14:tracePt t="96398" x="4918075" y="5032375"/>
          <p14:tracePt t="96407" x="4902200" y="5040313"/>
          <p14:tracePt t="96413" x="4886325" y="5048250"/>
          <p14:tracePt t="96420" x="4878388" y="5048250"/>
          <p14:tracePt t="96428" x="4870450" y="5048250"/>
          <p14:tracePt t="96435" x="4854575" y="5048250"/>
          <p14:tracePt t="96445" x="4854575" y="5056188"/>
          <p14:tracePt t="96458" x="4838700" y="5064125"/>
          <p14:tracePt t="96474" x="4830763" y="5064125"/>
          <p14:tracePt t="97255" x="0" y="0"/>
        </p14:tracePtLst>
        <p14:tracePtLst>
          <p14:tracePt t="106076" x="1147763" y="4745038"/>
          <p14:tracePt t="106163" x="1155700" y="4745038"/>
          <p14:tracePt t="106171" x="1179513" y="4760913"/>
          <p14:tracePt t="106193" x="1203325" y="4776788"/>
          <p14:tracePt t="106194" x="1266825" y="4800600"/>
          <p14:tracePt t="106201" x="1339850" y="4832350"/>
          <p14:tracePt t="106208" x="1395413" y="4848225"/>
          <p14:tracePt t="106216" x="1482725" y="4872038"/>
          <p14:tracePt t="106223" x="1577975" y="4887913"/>
          <p14:tracePt t="106239" x="1674813" y="4895850"/>
          <p14:tracePt t="106239" x="1762125" y="4903788"/>
          <p14:tracePt t="106246" x="1873250" y="4911725"/>
          <p14:tracePt t="106253" x="1936750" y="4911725"/>
          <p14:tracePt t="106261" x="2025650" y="4919663"/>
          <p14:tracePt t="106268" x="2128838" y="4919663"/>
          <p14:tracePt t="106275" x="2216150" y="4919663"/>
          <p14:tracePt t="106291" x="2384425" y="4919663"/>
          <p14:tracePt t="106299" x="2471738" y="4919663"/>
          <p14:tracePt t="106306" x="2519363" y="4919663"/>
          <p14:tracePt t="106314" x="2574925" y="4919663"/>
          <p14:tracePt t="106321" x="2606675" y="4919663"/>
          <p14:tracePt t="106328" x="2630488" y="4919663"/>
          <p14:tracePt t="106343" x="2646363" y="4919663"/>
          <p14:tracePt t="106434" x="2638425" y="4919663"/>
          <p14:tracePt t="106449" x="2598738" y="4919663"/>
          <p14:tracePt t="106470" x="2535238" y="4919663"/>
          <p14:tracePt t="106471" x="2487613" y="4919663"/>
          <p14:tracePt t="106479" x="2424113" y="4919663"/>
          <p14:tracePt t="106485" x="2366963" y="4919663"/>
          <p14:tracePt t="106493" x="2295525" y="4919663"/>
          <p14:tracePt t="106501" x="2239963" y="4919663"/>
          <p14:tracePt t="106508" x="2160588" y="4919663"/>
          <p14:tracePt t="106516" x="2073275" y="4919663"/>
          <p14:tracePt t="106523" x="1984375" y="4919663"/>
          <p14:tracePt t="106531" x="1912938" y="4919663"/>
          <p14:tracePt t="106538" x="1825625" y="4919663"/>
          <p14:tracePt t="106546" x="1762125" y="4919663"/>
          <p14:tracePt t="106561" x="1698625" y="4919663"/>
          <p14:tracePt t="106576" x="1593850" y="4919663"/>
          <p14:tracePt t="106578" x="1554163" y="4919663"/>
          <p14:tracePt t="106583" x="1514475" y="4919663"/>
          <p14:tracePt t="106591" x="1490663" y="4911725"/>
          <p14:tracePt t="106599" x="1466850" y="4911725"/>
          <p14:tracePt t="106620" x="1450975" y="4911725"/>
          <p14:tracePt t="106636" x="1427163" y="4903788"/>
          <p14:tracePt t="106639" x="1395413" y="4903788"/>
          <p14:tracePt t="106643" x="1387475" y="4903788"/>
          <p14:tracePt t="106793" x="1395413" y="4903788"/>
          <p14:tracePt t="106794" x="1419225" y="4903788"/>
          <p14:tracePt t="106801" x="1443038" y="4903788"/>
          <p14:tracePt t="106808" x="1474788" y="4903788"/>
          <p14:tracePt t="106815" x="1522413" y="4911725"/>
          <p14:tracePt t="106825" x="1617663" y="4927600"/>
          <p14:tracePt t="106838" x="1738313" y="4943475"/>
          <p14:tracePt t="106839" x="1920875" y="4967288"/>
          <p14:tracePt t="106846" x="2144713" y="4984750"/>
          <p14:tracePt t="106853" x="2384425" y="4984750"/>
          <p14:tracePt t="106861" x="2574925" y="4984750"/>
          <p14:tracePt t="106868" x="2678113" y="4984750"/>
          <p14:tracePt t="106876" x="2790825" y="4984750"/>
          <p14:tracePt t="106884" x="2862263" y="4984750"/>
          <p14:tracePt t="106902" x="2917825" y="4992688"/>
          <p14:tracePt t="106913" x="2941638" y="4992688"/>
          <p14:tracePt t="106958" x="2917825" y="4992688"/>
          <p14:tracePt t="106965" x="2894013" y="4992688"/>
          <p14:tracePt t="106967" x="2870200" y="4992688"/>
          <p14:tracePt t="106973" x="2838450" y="4992688"/>
          <p14:tracePt t="106980" x="2822575" y="4992688"/>
          <p14:tracePt t="106988" x="2782888" y="4992688"/>
          <p14:tracePt t="107003" x="2751138" y="4992688"/>
          <p14:tracePt t="107003" x="2717800" y="4992688"/>
          <p14:tracePt t="107019" x="2598738" y="4951413"/>
          <p14:tracePt t="107026" x="2574925" y="4935538"/>
          <p14:tracePt t="107034" x="2559050" y="4903788"/>
          <p14:tracePt t="107041" x="2543175" y="4872038"/>
          <p14:tracePt t="107048" x="2543175" y="4824413"/>
          <p14:tracePt t="107063" x="2543175" y="4760913"/>
          <p14:tracePt t="107064" x="2543175" y="4681538"/>
          <p14:tracePt t="107071" x="2566988" y="4568825"/>
          <p14:tracePt t="107078" x="2590800" y="4465638"/>
          <p14:tracePt t="107086" x="2622550" y="4386263"/>
          <p14:tracePt t="107093" x="2646363" y="4298950"/>
          <p14:tracePt t="107101" x="2678113" y="4210050"/>
          <p14:tracePt t="107117" x="2701925" y="4146550"/>
          <p14:tracePt t="107124" x="2733675" y="4043363"/>
          <p14:tracePt t="107132" x="2751138" y="4003675"/>
          <p14:tracePt t="107138" x="2759075" y="3979863"/>
          <p14:tracePt t="107146" x="2767013" y="3956050"/>
          <p14:tracePt t="107153" x="2767013" y="3948113"/>
          <p14:tracePt t="107161" x="2774950" y="3930650"/>
          <p14:tracePt t="107176" x="2774950" y="3906838"/>
          <p14:tracePt t="107176" x="2774950" y="3898900"/>
          <p14:tracePt t="107191" x="2774950" y="3883025"/>
          <p14:tracePt t="107191" x="2774950" y="3875088"/>
          <p14:tracePt t="107198" x="2782888" y="3867150"/>
          <p14:tracePt t="107205" x="2782888" y="3843338"/>
          <p14:tracePt t="107213" x="2790825" y="3827463"/>
          <p14:tracePt t="107244" x="2798763" y="3795713"/>
          <p14:tracePt t="107244" x="2798763" y="3787775"/>
          <p14:tracePt t="107245" x="2806700" y="3763963"/>
          <p14:tracePt t="107259" x="2806700" y="3724275"/>
          <p14:tracePt t="107266" x="2806700" y="3700463"/>
          <p14:tracePt t="107281" x="2806700" y="3692525"/>
          <p14:tracePt t="107282" x="2806700" y="3676650"/>
          <p14:tracePt t="107288" x="2806700" y="3668713"/>
          <p14:tracePt t="107296" x="2806700" y="3652838"/>
          <p14:tracePt t="107303" x="2806700" y="3644900"/>
          <p14:tracePt t="107310" x="2806700" y="3636963"/>
          <p14:tracePt t="107318" x="2806700" y="3629025"/>
          <p14:tracePt t="107334" x="2806700" y="3621088"/>
          <p14:tracePt t="107348" x="2806700" y="3613150"/>
          <p14:tracePt t="107386" x="2806700" y="3636963"/>
          <p14:tracePt t="107393" x="2798763" y="3700463"/>
          <p14:tracePt t="107401" x="2774950" y="3771900"/>
          <p14:tracePt t="107415" x="2741613" y="3867150"/>
          <p14:tracePt t="107417" x="2693988" y="3995738"/>
          <p14:tracePt t="107423" x="2622550" y="4154488"/>
          <p14:tracePt t="107431" x="2559050" y="4314825"/>
          <p14:tracePt t="107468" x="2471738" y="4529138"/>
          <p14:tracePt t="107469" x="2432050" y="4657725"/>
          <p14:tracePt t="107470" x="2424113" y="4689475"/>
          <p14:tracePt t="107484" x="2424113" y="4713288"/>
          <p14:tracePt t="107521" x="2471738" y="4616450"/>
          <p14:tracePt t="107528" x="2519363" y="4521200"/>
          <p14:tracePt t="107536" x="2559050" y="4441825"/>
          <p14:tracePt t="107543" x="2614613" y="4314825"/>
          <p14:tracePt t="107551" x="2654300" y="4225925"/>
          <p14:tracePt t="107566" x="2701925" y="4098925"/>
          <p14:tracePt t="107573" x="2759075" y="3979863"/>
          <p14:tracePt t="107574" x="2790825" y="3883025"/>
          <p14:tracePt t="107581" x="2814638" y="3803650"/>
          <p14:tracePt t="107588" x="2822575" y="3740150"/>
          <p14:tracePt t="107596" x="2830513" y="3676650"/>
          <p14:tracePt t="107603" x="2838450" y="3636963"/>
          <p14:tracePt t="107611" x="2838450" y="3613150"/>
          <p14:tracePt t="107626" x="2838450" y="3571875"/>
          <p14:tracePt t="107633" x="2838450" y="3563938"/>
          <p14:tracePt t="107641" x="2838450" y="3548063"/>
          <p14:tracePt t="107648" x="2838450" y="3540125"/>
          <p14:tracePt t="107693" x="2838450" y="3532188"/>
          <p14:tracePt t="107708" x="2838450" y="3556000"/>
          <p14:tracePt t="107731" x="2814638" y="3676650"/>
          <p14:tracePt t="107746" x="2701925" y="4075113"/>
          <p14:tracePt t="107748" x="2646363" y="4233863"/>
          <p14:tracePt t="107753" x="2566988" y="4497388"/>
          <p14:tracePt t="107761" x="2519363" y="4689475"/>
          <p14:tracePt t="107768" x="2432050" y="4976813"/>
          <p14:tracePt t="107777" x="2366963" y="5191125"/>
          <p14:tracePt t="107784" x="2327275" y="5383213"/>
          <p14:tracePt t="107798" x="2303463" y="5510213"/>
          <p14:tracePt t="107799" x="2287588" y="5605463"/>
          <p14:tracePt t="107805" x="2279650" y="5670550"/>
          <p14:tracePt t="107813" x="2271713" y="5710238"/>
          <p14:tracePt t="107821" x="2271713" y="5734050"/>
          <p14:tracePt t="107828" x="2271713" y="5757863"/>
          <p14:tracePt t="107843" x="2263775" y="5781675"/>
          <p14:tracePt t="107844" x="2263775" y="5789613"/>
          <p14:tracePt t="107860" x="2255838" y="5805488"/>
          <p14:tracePt t="107873" x="2247900" y="5813425"/>
          <p14:tracePt t="107881" x="2239963" y="5813425"/>
          <p14:tracePt t="107897" x="2224088" y="5821363"/>
          <p14:tracePt t="107917" x="2168525" y="5821363"/>
          <p14:tracePt t="107919" x="2144713" y="5821363"/>
          <p14:tracePt t="107927" x="2120900" y="5821363"/>
          <p14:tracePt t="107933" x="2089150" y="5821363"/>
          <p14:tracePt t="107948" x="2073275" y="5829300"/>
          <p14:tracePt t="107949" x="2057400" y="5829300"/>
          <p14:tracePt t="107956" x="2049463" y="5829300"/>
          <p14:tracePt t="107965" x="2025650" y="5829300"/>
          <p14:tracePt t="107971" x="2008188" y="5829300"/>
          <p14:tracePt t="107986" x="2000250" y="5829300"/>
          <p14:tracePt t="108016" x="1992313" y="5829300"/>
          <p14:tracePt t="108040" x="2008188" y="5805488"/>
          <p14:tracePt t="108046" x="2057400" y="5757863"/>
          <p14:tracePt t="108053" x="2105025" y="5718175"/>
          <p14:tracePt t="108061" x="2176463" y="5645150"/>
          <p14:tracePt t="108077" x="2303463" y="5534025"/>
          <p14:tracePt t="108084" x="2432050" y="5430838"/>
          <p14:tracePt t="108090" x="2487613" y="5367338"/>
          <p14:tracePt t="108098" x="2582863" y="5294313"/>
          <p14:tracePt t="108114" x="2733675" y="5175250"/>
          <p14:tracePt t="108121" x="2759075" y="5151438"/>
          <p14:tracePt t="108136" x="2767013" y="5151438"/>
          <p14:tracePt t="108136" x="2767013" y="5143500"/>
          <p14:tracePt t="108181" x="2678113" y="5191125"/>
          <p14:tracePt t="108190" x="2590800" y="5246688"/>
          <p14:tracePt t="108196" x="2511425" y="5286375"/>
          <p14:tracePt t="108203" x="2384425" y="5359400"/>
          <p14:tracePt t="108211" x="2303463" y="5414963"/>
          <p14:tracePt t="108218" x="2247900" y="5454650"/>
          <p14:tracePt t="108225" x="2216150" y="5478463"/>
          <p14:tracePt t="108234" x="2200275" y="5494338"/>
          <p14:tracePt t="108248" x="2192338" y="5502275"/>
          <p14:tracePt t="108264" x="2192338" y="5510213"/>
          <p14:tracePt t="108271" x="2200275" y="5510213"/>
          <p14:tracePt t="108278" x="2247900" y="5518150"/>
          <p14:tracePt t="108302" x="2351088" y="5541963"/>
          <p14:tracePt t="108302" x="2693988" y="5557838"/>
          <p14:tracePt t="108308" x="2917825" y="5557838"/>
          <p14:tracePt t="108316" x="3005138" y="5557838"/>
          <p14:tracePt t="108323" x="3100388" y="5557838"/>
          <p14:tracePt t="108331" x="3181350" y="5557838"/>
          <p14:tracePt t="108338" x="3244850" y="5557838"/>
          <p14:tracePt t="108353" x="3332163" y="5557838"/>
          <p14:tracePt t="108405" x="3324225" y="5557838"/>
          <p14:tracePt t="108406" x="3300413" y="5557838"/>
          <p14:tracePt t="108414" x="3260725" y="5557838"/>
          <p14:tracePt t="108421" x="3213100" y="5557838"/>
          <p14:tracePt t="108428" x="3141663" y="5557838"/>
          <p14:tracePt t="108436" x="3084513" y="5557838"/>
          <p14:tracePt t="108443" x="3013075" y="5557838"/>
          <p14:tracePt t="108467" x="2949575" y="5557838"/>
          <p14:tracePt t="108468" x="2862263" y="5557838"/>
          <p14:tracePt t="108473" x="2846388" y="5557838"/>
          <p14:tracePt t="108489" x="2846388" y="5565775"/>
          <p14:tracePt t="108526" x="2854325" y="5565775"/>
          <p14:tracePt t="108527" x="2901950" y="5565775"/>
          <p14:tracePt t="108534" x="2981325" y="5565775"/>
          <p14:tracePt t="108541" x="3013075" y="5573713"/>
          <p14:tracePt t="108548" x="3076575" y="5573713"/>
          <p14:tracePt t="108556" x="3141663" y="5573713"/>
          <p14:tracePt t="108579" x="3221038" y="5581650"/>
          <p14:tracePt t="108580" x="3244850" y="5589588"/>
          <p14:tracePt t="108586" x="3260725" y="5589588"/>
          <p14:tracePt t="108593" x="3268663" y="5589588"/>
          <p14:tracePt t="108653" x="3268663" y="5597525"/>
          <p14:tracePt t="108690" x="3260725" y="5597525"/>
          <p14:tracePt t="108706" x="3260725" y="5605463"/>
          <p14:tracePt t="108721" x="3268663" y="5613400"/>
          <p14:tracePt t="108735" x="3276600" y="5621338"/>
          <p14:tracePt t="108744" x="3316288" y="5629275"/>
          <p14:tracePt t="108751" x="3355975" y="5637213"/>
          <p14:tracePt t="108758" x="3379788" y="5637213"/>
          <p14:tracePt t="108766" x="3427413" y="5645150"/>
          <p14:tracePt t="108781" x="3563938" y="5645150"/>
          <p14:tracePt t="108788" x="3651250" y="5645150"/>
          <p14:tracePt t="108796" x="3730625" y="5645150"/>
          <p14:tracePt t="108803" x="3810000" y="5645150"/>
          <p14:tracePt t="108811" x="3883025" y="5645150"/>
          <p14:tracePt t="108818" x="3946525" y="5645150"/>
          <p14:tracePt t="108826" x="3986213" y="5645150"/>
          <p14:tracePt t="108841" x="4025900" y="5645150"/>
          <p14:tracePt t="108848" x="4033838" y="5645150"/>
          <p14:tracePt t="109470" x="4025900" y="5645150"/>
          <p14:tracePt t="109480" x="4017963" y="5645150"/>
          <p14:tracePt t="109486" x="4002088" y="5645150"/>
          <p14:tracePt t="109501" x="3994150" y="5645150"/>
          <p14:tracePt t="109838" x="3970338" y="5629275"/>
          <p14:tracePt t="109846" x="3922713" y="5597525"/>
          <p14:tracePt t="109853" x="3851275" y="5557838"/>
          <p14:tracePt t="109861" x="3754438" y="5502275"/>
          <p14:tracePt t="109868" x="3651250" y="5446713"/>
          <p14:tracePt t="109876" x="3571875" y="5391150"/>
          <p14:tracePt t="109883" x="3524250" y="5367338"/>
          <p14:tracePt t="109898" x="3419475" y="5327650"/>
          <p14:tracePt t="109916" x="3181350" y="5191125"/>
          <p14:tracePt t="109920" x="3133725" y="5167313"/>
          <p14:tracePt t="109928" x="3100388" y="5151438"/>
          <p14:tracePt t="109936" x="3076575" y="5135563"/>
          <p14:tracePt t="109943" x="3060700" y="5119688"/>
          <p14:tracePt t="109966" x="3052763" y="5119688"/>
          <p14:tracePt t="109967" x="3036888" y="5111750"/>
          <p14:tracePt t="109982" x="3036888" y="5103813"/>
          <p14:tracePt t="109988" x="3028950" y="5103813"/>
          <p14:tracePt t="109996" x="3021013" y="5095875"/>
          <p14:tracePt t="110003" x="3013075" y="5087938"/>
          <p14:tracePt t="110010" x="2997200" y="5087938"/>
          <p14:tracePt t="110018" x="2981325" y="5080000"/>
          <p14:tracePt t="110025" x="2965450" y="5072063"/>
          <p14:tracePt t="110033" x="2949575" y="5064125"/>
          <p14:tracePt t="110041" x="2925763" y="5064125"/>
          <p14:tracePt t="110049" x="2917825" y="5056188"/>
          <p14:tracePt t="110063" x="2909888" y="5056188"/>
          <p14:tracePt t="110080" x="2894013" y="5056188"/>
          <p14:tracePt t="115038" x="2854325" y="5056188"/>
          <p14:tracePt t="115040" x="2693988" y="5016500"/>
          <p14:tracePt t="115041" x="2662238" y="5016500"/>
          <p14:tracePt t="115043" x="2638425" y="5016500"/>
          <p14:tracePt t="115044" x="2614613" y="5008563"/>
          <p14:tracePt t="115051" x="2590800" y="5008563"/>
          <p14:tracePt t="115426" x="2590800" y="5000625"/>
          <p14:tracePt t="115448" x="2574925" y="4992688"/>
          <p14:tracePt t="115464" x="2511425" y="4935538"/>
          <p14:tracePt t="115464" x="2471738" y="4903788"/>
          <p14:tracePt t="115465" x="2432050" y="4887913"/>
          <p14:tracePt t="115479" x="2271713" y="4832350"/>
          <p14:tracePt t="115502" x="2097088" y="4824413"/>
          <p14:tracePt t="115502" x="2033588" y="4816475"/>
          <p14:tracePt t="115509" x="1960563" y="4816475"/>
          <p14:tracePt t="115516" x="1912938" y="4824413"/>
          <p14:tracePt t="115524" x="1889125" y="4832350"/>
          <p14:tracePt t="115531" x="1865313" y="4848225"/>
          <p14:tracePt t="115539" x="1849438" y="4848225"/>
          <p14:tracePt t="115546" x="1849438" y="4856163"/>
          <p14:tracePt t="115562" x="1841500" y="4856163"/>
          <p14:tracePt t="115569" x="1825625" y="4864100"/>
          <p14:tracePt t="115577" x="1817688" y="4872038"/>
          <p14:tracePt t="115584" x="1809750" y="4872038"/>
          <p14:tracePt t="115591" x="1793875" y="4872038"/>
          <p14:tracePt t="115599" x="1770063" y="4879975"/>
          <p14:tracePt t="115613" x="1746250" y="4879975"/>
          <p14:tracePt t="115629" x="1658938" y="4879975"/>
          <p14:tracePt t="115630" x="1609725" y="4879975"/>
          <p14:tracePt t="115637" x="1554163" y="4879975"/>
          <p14:tracePt t="115644" x="1522413" y="4879975"/>
          <p14:tracePt t="115651" x="1490663" y="4879975"/>
          <p14:tracePt t="115658" x="1458913" y="4879975"/>
          <p14:tracePt t="115675" x="1427163" y="4864100"/>
          <p14:tracePt t="115681" x="1419225" y="4856163"/>
          <p14:tracePt t="115907" x="1443038" y="4856163"/>
          <p14:tracePt t="115914" x="1482725" y="4856163"/>
          <p14:tracePt t="115921" x="1546225" y="4856163"/>
          <p14:tracePt t="115928" x="1601788" y="4856163"/>
          <p14:tracePt t="115936" x="1674813" y="4856163"/>
          <p14:tracePt t="115951" x="1730375" y="4856163"/>
          <p14:tracePt t="115958" x="1801813" y="4856163"/>
          <p14:tracePt t="115959" x="1865313" y="4856163"/>
          <p14:tracePt t="115966" x="1928813" y="4856163"/>
          <p14:tracePt t="115974" x="1984375" y="4856163"/>
          <p14:tracePt t="115981" x="2033588" y="4856163"/>
          <p14:tracePt t="115997" x="2073275" y="4856163"/>
          <p14:tracePt t="115999" x="2097088" y="4856163"/>
          <p14:tracePt t="116004" x="2112963" y="4856163"/>
          <p14:tracePt t="116236" x="2112963" y="4848225"/>
          <p14:tracePt t="116245" x="2120900" y="4848225"/>
          <p14:tracePt t="116251" x="2136775" y="4824413"/>
          <p14:tracePt t="116258" x="2144713" y="4792663"/>
          <p14:tracePt t="116266" x="2176463" y="4745038"/>
          <p14:tracePt t="116274" x="2224088" y="4689475"/>
          <p14:tracePt t="116281" x="2279650" y="4616450"/>
          <p14:tracePt t="116296" x="2335213" y="4537075"/>
          <p14:tracePt t="116296" x="2400300" y="4457700"/>
          <p14:tracePt t="116304" x="2447925" y="4378325"/>
          <p14:tracePt t="116311" x="2495550" y="4306888"/>
          <p14:tracePt t="116318" x="2527300" y="4241800"/>
          <p14:tracePt t="116327" x="2566988" y="4194175"/>
          <p14:tracePt t="116349" x="2598738" y="4138613"/>
          <p14:tracePt t="116349" x="2638425" y="4083050"/>
          <p14:tracePt t="116357" x="2638425" y="4067175"/>
          <p14:tracePt t="116363" x="2646363" y="4059238"/>
          <p14:tracePt t="116379" x="2646363" y="4051300"/>
          <p14:tracePt t="116432" x="2646363" y="4043363"/>
          <p14:tracePt t="116454" x="2646363" y="4035425"/>
          <p14:tracePt t="116461" x="2654300" y="4027488"/>
          <p14:tracePt t="116491" x="2654300" y="4019550"/>
          <p14:tracePt t="116507" x="2654300" y="4011613"/>
          <p14:tracePt t="116514" x="2662238" y="3995738"/>
          <p14:tracePt t="116523" x="2662238" y="3979863"/>
          <p14:tracePt t="116530" x="2662238" y="3971925"/>
          <p14:tracePt t="116536" x="2662238" y="3956050"/>
          <p14:tracePt t="116544" x="2662238" y="3930650"/>
          <p14:tracePt t="116551" x="2670175" y="3906838"/>
          <p14:tracePt t="116559" x="2678113" y="3883025"/>
          <p14:tracePt t="116574" x="2693988" y="3851275"/>
          <p14:tracePt t="116581" x="2693988" y="3835400"/>
          <p14:tracePt t="116589" x="2693988" y="3811588"/>
          <p14:tracePt t="116596" x="2693988" y="3795713"/>
          <p14:tracePt t="116604" x="2701925" y="3787775"/>
          <p14:tracePt t="116611" x="2701925" y="3771900"/>
          <p14:tracePt t="116628" x="2701925" y="3756025"/>
          <p14:tracePt t="116633" x="2701925" y="3748088"/>
          <p14:tracePt t="116641" x="2709863" y="3748088"/>
          <p14:tracePt t="116657" x="2709863" y="3740150"/>
          <p14:tracePt t="116716" x="2709863" y="3748088"/>
          <p14:tracePt t="116724" x="2709863" y="3787775"/>
          <p14:tracePt t="116739" x="2662238" y="3971925"/>
          <p14:tracePt t="116746" x="2654300" y="4043363"/>
          <p14:tracePt t="116753" x="2646363" y="4098925"/>
          <p14:tracePt t="116761" x="2638425" y="4154488"/>
          <p14:tracePt t="116769" x="2638425" y="4225925"/>
          <p14:tracePt t="116784" x="2630488" y="4281488"/>
          <p14:tracePt t="116784" x="2630488" y="4338638"/>
          <p14:tracePt t="116791" x="2630488" y="4402138"/>
          <p14:tracePt t="116799" x="2630488" y="4425950"/>
          <p14:tracePt t="116807" x="2630488" y="4465638"/>
          <p14:tracePt t="116814" x="2630488" y="4473575"/>
          <p14:tracePt t="116828" x="2630488" y="4481513"/>
          <p14:tracePt t="117016" x="2630488" y="4489450"/>
          <p14:tracePt t="117023" x="2614613" y="4513263"/>
          <p14:tracePt t="117031" x="2590800" y="4568825"/>
          <p14:tracePt t="117046" x="2495550" y="4737100"/>
          <p14:tracePt t="117061" x="2384425" y="4903788"/>
          <p14:tracePt t="117068" x="2311400" y="5000625"/>
          <p14:tracePt t="117069" x="2112963" y="5222875"/>
          <p14:tracePt t="117077" x="1992313" y="5367338"/>
          <p14:tracePt t="117084" x="1936750" y="5422900"/>
          <p14:tracePt t="117091" x="1841500" y="5518150"/>
          <p14:tracePt t="117098" x="1770063" y="5597525"/>
          <p14:tracePt t="117114" x="1722438" y="5653088"/>
          <p14:tracePt t="117114" x="1682750" y="5694363"/>
          <p14:tracePt t="117129" x="1651000" y="5718175"/>
          <p14:tracePt t="117129" x="1641475" y="5726113"/>
          <p14:tracePt t="117166" x="1633538" y="5734050"/>
          <p14:tracePt t="117308" x="1641475" y="5726113"/>
          <p14:tracePt t="117323" x="1651000" y="5718175"/>
          <p14:tracePt t="117339" x="1690688" y="5678488"/>
          <p14:tracePt t="117346" x="1754188" y="5637213"/>
          <p14:tracePt t="117354" x="1793875" y="5613400"/>
          <p14:tracePt t="117361" x="1841500" y="5573713"/>
          <p14:tracePt t="117369" x="1889125" y="5534025"/>
          <p14:tracePt t="117376" x="1976438" y="5470525"/>
          <p14:tracePt t="117391" x="2057400" y="5407025"/>
          <p14:tracePt t="117392" x="2128838" y="5343525"/>
          <p14:tracePt t="117407" x="2271713" y="5214938"/>
          <p14:tracePt t="117413" x="2319338" y="5167313"/>
          <p14:tracePt t="117421" x="2366963" y="5119688"/>
          <p14:tracePt t="117429" x="2400300" y="5080000"/>
          <p14:tracePt t="117436" x="2439988" y="5040313"/>
          <p14:tracePt t="117444" x="2447925" y="5024438"/>
          <p14:tracePt t="117624" x="2479675" y="5064125"/>
          <p14:tracePt t="117625" x="2543175" y="5111750"/>
          <p14:tracePt t="117654" x="2646363" y="5167313"/>
          <p14:tracePt t="117654" x="2693988" y="5183188"/>
          <p14:tracePt t="117668" x="2751138" y="5199063"/>
          <p14:tracePt t="117669" x="2790825" y="5207000"/>
          <p14:tracePt t="117669" x="2838450" y="5214938"/>
          <p14:tracePt t="117684" x="2989263" y="5230813"/>
          <p14:tracePt t="117692" x="3092450" y="5246688"/>
          <p14:tracePt t="117700" x="3173413" y="5262563"/>
          <p14:tracePt t="117709" x="3276600" y="5262563"/>
          <p14:tracePt t="117714" x="3403600" y="5262563"/>
          <p14:tracePt t="117722" x="3500438" y="5262563"/>
          <p14:tracePt t="117736" x="3667125" y="5262563"/>
          <p14:tracePt t="117744" x="3706813" y="5262563"/>
          <p14:tracePt t="117751" x="3714750" y="5262563"/>
          <p14:tracePt t="117766" x="3722688" y="5262563"/>
          <p14:tracePt t="117894" x="3722688" y="5270500"/>
          <p14:tracePt t="117895" x="3722688" y="5286375"/>
          <p14:tracePt t="117908" x="3722688" y="5294313"/>
          <p14:tracePt t="117910" x="3722688" y="5310188"/>
          <p14:tracePt t="117916" x="3722688" y="5335588"/>
          <p14:tracePt t="117924" x="3722688" y="5359400"/>
          <p14:tracePt t="117939" x="3722688" y="5383213"/>
          <p14:tracePt t="117947" x="3722688" y="5430838"/>
          <p14:tracePt t="117954" x="3722688" y="5454650"/>
          <p14:tracePt t="117961" x="3722688" y="5462588"/>
          <p14:tracePt t="117968" x="3730625" y="5478463"/>
          <p14:tracePt t="117984" x="3730625" y="5486400"/>
          <p14:tracePt t="117984" x="3738563" y="5494338"/>
          <p14:tracePt t="118014" x="3746500" y="5510213"/>
          <p14:tracePt t="119836" x="3714750" y="5502275"/>
          <p14:tracePt t="119837" x="3667125" y="5478463"/>
          <p14:tracePt t="119844" x="3627438" y="5470525"/>
          <p14:tracePt t="119851" x="3603625" y="5454650"/>
          <p14:tracePt t="119858" x="3563938" y="5430838"/>
          <p14:tracePt t="119866" x="3516313" y="5407025"/>
          <p14:tracePt t="119881" x="3484563" y="5383213"/>
          <p14:tracePt t="119888" x="3419475" y="5343525"/>
          <p14:tracePt t="119889" x="3371850" y="5310188"/>
          <p14:tracePt t="119896" x="3348038" y="5286375"/>
          <p14:tracePt t="119907" x="3308350" y="5270500"/>
          <p14:tracePt t="119911" x="3268663" y="5246688"/>
          <p14:tracePt t="119926" x="3236913" y="5222875"/>
          <p14:tracePt t="119927" x="3189288" y="5199063"/>
          <p14:tracePt t="119941" x="3149600" y="5167313"/>
          <p14:tracePt t="119957" x="3109913" y="5151438"/>
          <p14:tracePt t="119958" x="3068638" y="5127625"/>
          <p14:tracePt t="119963" x="3052763" y="5127625"/>
          <p14:tracePt t="119971" x="3036888" y="5119688"/>
          <p14:tracePt t="119979" x="3036888" y="5111750"/>
          <p14:tracePt t="119994" x="3028950" y="5111750"/>
          <p14:tracePt t="120001" x="3021013" y="5103813"/>
          <p14:tracePt t="120009" x="2997200" y="5095875"/>
          <p14:tracePt t="120016" x="2989263" y="5080000"/>
          <p14:tracePt t="120024" x="2973388" y="5080000"/>
          <p14:tracePt t="120031" x="2957513" y="5072063"/>
          <p14:tracePt t="120054" x="2909888" y="5064125"/>
          <p14:tracePt t="120069" x="2878138" y="5064125"/>
          <p14:tracePt t="120076" x="2870200" y="5064125"/>
          <p14:tracePt t="120084" x="2862263" y="5064125"/>
          <p14:tracePt t="120099" x="2838450" y="5064125"/>
          <p14:tracePt t="120114" x="2830513" y="5064125"/>
          <p14:tracePt t="120121" x="2814638" y="5064125"/>
          <p14:tracePt t="120128" x="2806700" y="5064125"/>
          <p14:tracePt t="120137" x="2798763" y="5064125"/>
          <p14:tracePt t="120144" x="2790825" y="5064125"/>
          <p14:tracePt t="120151" x="2782888" y="5064125"/>
          <p14:tracePt t="120158" x="2774950" y="5056188"/>
          <p14:tracePt t="120166" x="2767013" y="5056188"/>
          <p14:tracePt t="120205" x="2759075" y="5048250"/>
          <p14:tracePt t="120212" x="2759075" y="5032375"/>
          <p14:tracePt t="120219" x="2759075" y="5024438"/>
          <p14:tracePt t="120226" x="2782888" y="4992688"/>
          <p14:tracePt t="120234" x="2806700" y="4967288"/>
          <p14:tracePt t="120241" x="2854325" y="4927600"/>
          <p14:tracePt t="120249" x="2901950" y="4895850"/>
          <p14:tracePt t="120256" x="2965450" y="4856163"/>
          <p14:tracePt t="120263" x="3044825" y="4808538"/>
          <p14:tracePt t="120271" x="3117850" y="4768850"/>
          <p14:tracePt t="120279" x="3197225" y="4737100"/>
          <p14:tracePt t="120288" x="3284538" y="4713288"/>
          <p14:tracePt t="120293" x="3371850" y="4705350"/>
          <p14:tracePt t="120301" x="3435350" y="4697413"/>
          <p14:tracePt t="120308" x="3508375" y="4697413"/>
          <p14:tracePt t="120316" x="3571875" y="4697413"/>
          <p14:tracePt t="120331" x="3619500" y="4697413"/>
          <p14:tracePt t="120338" x="3651250" y="4697413"/>
          <p14:tracePt t="120339" x="3667125" y="4697413"/>
          <p14:tracePt t="120346" x="3675063" y="4697413"/>
          <p14:tracePt t="120354" x="3683000" y="4697413"/>
          <p14:tracePt t="120692" x="3698875" y="4697413"/>
          <p14:tracePt t="120698" x="3722688" y="4697413"/>
          <p14:tracePt t="120713" x="3746500" y="4697413"/>
          <p14:tracePt t="120714" x="3770313" y="4705350"/>
          <p14:tracePt t="120721" x="3794125" y="4705350"/>
          <p14:tracePt t="120736" x="3817938" y="4713288"/>
          <p14:tracePt t="120743" x="3825875" y="4721225"/>
          <p14:tracePt t="120774" x="3825875" y="4729163"/>
          <p14:tracePt t="120790" x="3825875" y="4745038"/>
          <p14:tracePt t="120796" x="3825875" y="4760913"/>
          <p14:tracePt t="120804" x="3825875" y="4776788"/>
          <p14:tracePt t="120811" x="3817938" y="4800600"/>
          <p14:tracePt t="120819" x="3810000" y="4816475"/>
          <p14:tracePt t="120841" x="3810000" y="4848225"/>
          <p14:tracePt t="120848" x="3802063" y="4856163"/>
          <p14:tracePt t="120938" x="3802063" y="4840288"/>
          <p14:tracePt t="120946" x="3810000" y="4824413"/>
          <p14:tracePt t="120954" x="3817938" y="4808538"/>
          <p14:tracePt t="120961" x="3833813" y="4792663"/>
          <p14:tracePt t="120969" x="3833813" y="4768850"/>
          <p14:tracePt t="120976" x="3843338" y="4745038"/>
          <p14:tracePt t="120984" x="3851275" y="4737100"/>
          <p14:tracePt t="120991" x="3859213" y="4729163"/>
          <p14:tracePt t="121014" x="3859213" y="4721225"/>
          <p14:tracePt t="121028" x="3867150" y="4713288"/>
          <p14:tracePt t="121081" x="3867150" y="4705350"/>
          <p14:tracePt t="121786" x="3817938" y="4705350"/>
          <p14:tracePt t="121787" x="3746500" y="4713288"/>
          <p14:tracePt t="121793" x="3667125" y="4721225"/>
          <p14:tracePt t="121801" x="3579813" y="4745038"/>
          <p14:tracePt t="121808" x="3476625" y="4760913"/>
          <p14:tracePt t="121816" x="3355975" y="4776788"/>
          <p14:tracePt t="121832" x="3149600" y="4808538"/>
          <p14:tracePt t="121846" x="2973388" y="4840288"/>
          <p14:tracePt t="121853" x="2901950" y="4864100"/>
          <p14:tracePt t="121861" x="2870200" y="4872038"/>
          <p14:tracePt t="121869" x="2854325" y="4872038"/>
          <p14:tracePt t="121876" x="2846388" y="4879975"/>
          <p14:tracePt t="121899" x="2830513" y="4879975"/>
          <p14:tracePt t="121914" x="2822575" y="4879975"/>
          <p14:tracePt t="121929" x="2814638" y="4879975"/>
          <p14:tracePt t="121936" x="2790825" y="4879975"/>
          <p14:tracePt t="121951" x="2709863" y="4879975"/>
          <p14:tracePt t="121958" x="2654300" y="4879975"/>
          <p14:tracePt t="121966" x="2622550" y="4879975"/>
          <p14:tracePt t="121973" x="2582863" y="4879975"/>
          <p14:tracePt t="121989" x="2559050" y="4879975"/>
          <p14:tracePt t="121996" x="2535238" y="4879975"/>
          <p14:tracePt t="122003" x="2519363" y="4879975"/>
          <p14:tracePt t="122012" x="2511425" y="4879975"/>
          <p14:tracePt t="122131" x="2511425" y="4872038"/>
          <p14:tracePt t="122139" x="2511425" y="4864100"/>
          <p14:tracePt t="122146" x="2511425" y="4856163"/>
          <p14:tracePt t="122161" x="2511425" y="4840288"/>
          <p14:tracePt t="122176" x="2511425" y="4832350"/>
          <p14:tracePt t="122183" x="2511425" y="4816475"/>
          <p14:tracePt t="122192" x="2511425" y="4808538"/>
          <p14:tracePt t="122199" x="2511425" y="4800600"/>
          <p14:tracePt t="122311" x="2519363" y="4800600"/>
          <p14:tracePt t="122326" x="2535238" y="4800600"/>
          <p14:tracePt t="122341" x="2551113" y="4800600"/>
          <p14:tracePt t="122349" x="2559050" y="4800600"/>
          <p14:tracePt t="122356" x="2566988" y="4792663"/>
          <p14:tracePt t="122364" x="2574925" y="4792663"/>
          <p14:tracePt t="122372" x="2582863" y="4792663"/>
          <p14:tracePt t="122386" x="2590800" y="4792663"/>
          <p14:tracePt t="122388" x="2614613" y="4784725"/>
          <p14:tracePt t="122394" x="2622550" y="4784725"/>
          <p14:tracePt t="122506" x="2606675" y="4784725"/>
          <p14:tracePt t="122507" x="2582863" y="4784725"/>
          <p14:tracePt t="122513" x="2551113" y="4792663"/>
          <p14:tracePt t="122521" x="2527300" y="4792663"/>
          <p14:tracePt t="122528" x="2487613" y="4800600"/>
          <p14:tracePt t="122552" x="2447925" y="4808538"/>
          <p14:tracePt t="122566" x="2408238" y="4824413"/>
          <p14:tracePt t="122567" x="2392363" y="4824413"/>
          <p14:tracePt t="122569" x="2384425" y="4824413"/>
          <p14:tracePt t="122663" x="2392363" y="4824413"/>
          <p14:tracePt t="122678" x="2400300" y="4824413"/>
          <p14:tracePt t="122679" x="2408238" y="4824413"/>
          <p14:tracePt t="122686" x="2432050" y="4816475"/>
          <p14:tracePt t="122693" x="2447925" y="4816475"/>
          <p14:tracePt t="122702" x="2471738" y="4808538"/>
          <p14:tracePt t="122709" x="2503488" y="4800600"/>
          <p14:tracePt t="122731" x="2566988" y="4776788"/>
          <p14:tracePt t="122734" x="2590800" y="4776788"/>
          <p14:tracePt t="122739" x="2614613" y="4768850"/>
          <p14:tracePt t="122746" x="2622550" y="4760913"/>
          <p14:tracePt t="122754" x="2630488" y="4760913"/>
          <p14:tracePt t="126387" x="2774950" y="4784725"/>
          <p14:tracePt t="126389" x="2981325" y="4832350"/>
          <p14:tracePt t="126391" x="3076575" y="4856163"/>
          <p14:tracePt t="126393" x="3141663" y="4864100"/>
          <p14:tracePt t="126399" x="3221038" y="4872038"/>
          <p14:tracePt t="126406" x="3276600" y="4872038"/>
          <p14:tracePt t="126414" x="3355975" y="4872038"/>
          <p14:tracePt t="126421" x="3427413" y="4872038"/>
          <p14:tracePt t="126429" x="3532188" y="4856163"/>
          <p14:tracePt t="126452" x="3690938" y="4808538"/>
          <p14:tracePt t="126453" x="3770313" y="4784725"/>
          <p14:tracePt t="126459" x="3859213" y="4752975"/>
          <p14:tracePt t="126466" x="3914775" y="4721225"/>
          <p14:tracePt t="126483" x="4025900" y="4689475"/>
          <p14:tracePt t="126497" x="4097338" y="4665663"/>
          <p14:tracePt t="126503" x="4129088" y="4657725"/>
          <p14:tracePt t="126512" x="4160838" y="4641850"/>
          <p14:tracePt t="126519" x="4168775" y="4641850"/>
          <p14:tracePt t="126526" x="4176713" y="4633913"/>
          <p14:tracePt t="126534" x="4200525" y="4624388"/>
          <p14:tracePt t="126549" x="4217988" y="4616450"/>
          <p14:tracePt t="126563" x="4241800" y="4608513"/>
          <p14:tracePt t="126564" x="4257675" y="4600575"/>
          <p14:tracePt t="126571" x="4297363" y="4568825"/>
          <p14:tracePt t="126579" x="4313238" y="4552950"/>
          <p14:tracePt t="126586" x="4344988" y="4537075"/>
          <p14:tracePt t="126594" x="4376738" y="4513263"/>
          <p14:tracePt t="126601" x="4408488" y="4489450"/>
          <p14:tracePt t="126616" x="4424363" y="4473575"/>
          <p14:tracePt t="126617" x="4456113" y="4449763"/>
          <p14:tracePt t="126624" x="4479925" y="4425950"/>
          <p14:tracePt t="126632" x="4495800" y="4410075"/>
          <p14:tracePt t="126639" x="4519613" y="4386263"/>
          <p14:tracePt t="126646" x="4535488" y="4362450"/>
          <p14:tracePt t="126669" x="4576763" y="4314825"/>
          <p14:tracePt t="126670" x="4608513" y="4273550"/>
          <p14:tracePt t="126676" x="4648200" y="4225925"/>
          <p14:tracePt t="126684" x="4679950" y="4186238"/>
          <p14:tracePt t="126691" x="4719638" y="4138613"/>
          <p14:tracePt t="126706" x="4751388" y="4114800"/>
          <p14:tracePt t="126714" x="4791075" y="4067175"/>
          <p14:tracePt t="126729" x="4862513" y="3987800"/>
          <p14:tracePt t="126731" x="4878388" y="3956050"/>
          <p14:tracePt t="126736" x="4926013" y="3906838"/>
          <p14:tracePt t="126744" x="4943475" y="3890963"/>
          <p14:tracePt t="126752" x="4951413" y="3883025"/>
          <p14:tracePt t="126758" x="4975225" y="3851275"/>
          <p14:tracePt t="126773" x="4983163" y="3835400"/>
          <p14:tracePt t="126774" x="4999038" y="3811588"/>
          <p14:tracePt t="126782" x="5030788" y="3779838"/>
          <p14:tracePt t="126788" x="5038725" y="3771900"/>
          <p14:tracePt t="126796" x="5062538" y="3740150"/>
          <p14:tracePt t="126803" x="5070475" y="3724275"/>
          <p14:tracePt t="126819" x="5094288" y="3708400"/>
          <p14:tracePt t="126827" x="5133975" y="3660775"/>
          <p14:tracePt t="126841" x="5173663" y="3613150"/>
          <p14:tracePt t="126849" x="5197475" y="3587750"/>
          <p14:tracePt t="126864" x="5213350" y="3563938"/>
          <p14:tracePt t="126871" x="5237163" y="3540125"/>
          <p14:tracePt t="126879" x="5268913" y="3500438"/>
          <p14:tracePt t="126894" x="5292725" y="3476625"/>
          <p14:tracePt t="126902" x="5310188" y="3452813"/>
          <p14:tracePt t="126909" x="5326063" y="3444875"/>
          <p14:tracePt t="126917" x="5334000" y="3436938"/>
          <p14:tracePt t="126938" x="5334000" y="3429000"/>
          <p14:tracePt t="126946" x="5341938" y="3421063"/>
          <p14:tracePt t="126947" x="5349875" y="3413125"/>
          <p14:tracePt t="126947" x="5357813" y="3413125"/>
          <p14:tracePt t="126953" x="5357813" y="3405188"/>
          <p14:tracePt t="126961" x="5365750" y="3397250"/>
          <p14:tracePt t="126969" x="5397500" y="3373438"/>
          <p14:tracePt t="126984" x="5405438" y="3365500"/>
          <p14:tracePt t="126985" x="5421313" y="3341688"/>
          <p14:tracePt t="126999" x="5453063" y="3317875"/>
          <p14:tracePt t="126999" x="5468938" y="3302000"/>
          <p14:tracePt t="127006" x="5492750" y="3286125"/>
          <p14:tracePt t="127014" x="5508625" y="3278188"/>
          <p14:tracePt t="127021" x="5524500" y="3262313"/>
          <p14:tracePt t="127037" x="5540375" y="3244850"/>
          <p14:tracePt t="127052" x="5548313" y="3244850"/>
          <p14:tracePt t="127059" x="5556250" y="3244850"/>
          <p14:tracePt t="127066" x="5556250" y="3236913"/>
          <p14:tracePt t="127224" x="5556250" y="3252788"/>
          <p14:tracePt t="127225" x="5556250" y="3278188"/>
          <p14:tracePt t="127232" x="5556250" y="3302000"/>
          <p14:tracePt t="127239" x="5556250" y="3325813"/>
          <p14:tracePt t="127246" x="5556250" y="3357563"/>
          <p14:tracePt t="127262" x="5556250" y="3397250"/>
          <p14:tracePt t="127263" x="5556250" y="3452813"/>
          <p14:tracePt t="127269" x="5556250" y="3516313"/>
          <p14:tracePt t="127276" x="5564188" y="3571875"/>
          <p14:tracePt t="127284" x="5564188" y="3636963"/>
          <p14:tracePt t="127291" x="5564188" y="3684588"/>
          <p14:tracePt t="127298" x="5572125" y="3732213"/>
          <p14:tracePt t="127306" x="5572125" y="3779838"/>
          <p14:tracePt t="127314" x="5580063" y="3811588"/>
          <p14:tracePt t="127321" x="5580063" y="3867150"/>
          <p14:tracePt t="127329" x="5588000" y="3914775"/>
          <p14:tracePt t="127336" x="5588000" y="3963988"/>
          <p14:tracePt t="127344" x="5595938" y="4011613"/>
          <p14:tracePt t="127351" x="5595938" y="4051300"/>
          <p14:tracePt t="127359" x="5603875" y="4106863"/>
          <p14:tracePt t="127373" x="5603875" y="4154488"/>
          <p14:tracePt t="127382" x="5603875" y="4202113"/>
          <p14:tracePt t="127389" x="5603875" y="4298950"/>
          <p14:tracePt t="127396" x="5603875" y="4370388"/>
          <p14:tracePt t="127403" x="5603875" y="4410075"/>
          <p14:tracePt t="127412" x="5603875" y="4457700"/>
          <p14:tracePt t="127435" x="5588000" y="4552950"/>
          <p14:tracePt t="127437" x="5588000" y="4584700"/>
          <p14:tracePt t="127449" x="5580063" y="4616450"/>
          <p14:tracePt t="127452" x="5572125" y="4665663"/>
          <p14:tracePt t="127456" x="5564188" y="4697413"/>
          <p14:tracePt t="127464" x="5564188" y="4721225"/>
          <p14:tracePt t="127472" x="5556250" y="4752975"/>
          <p14:tracePt t="127494" x="5548313" y="4792663"/>
          <p14:tracePt t="127502" x="5540375" y="4840288"/>
          <p14:tracePt t="127502" x="5532438" y="4872038"/>
          <p14:tracePt t="127508" x="5524500" y="4911725"/>
          <p14:tracePt t="127516" x="5516563" y="4927600"/>
          <p14:tracePt t="127523" x="5516563" y="4951413"/>
          <p14:tracePt t="127538" x="5516563" y="4976813"/>
          <p14:tracePt t="127539" x="5508625" y="5000625"/>
          <p14:tracePt t="127553" x="5508625" y="5024438"/>
          <p14:tracePt t="127562" x="5508625" y="5048250"/>
          <p14:tracePt t="127563" x="5508625" y="5072063"/>
          <p14:tracePt t="127569" x="5508625" y="5087938"/>
          <p14:tracePt t="127576" x="5508625" y="5095875"/>
          <p14:tracePt t="127591" x="5508625" y="5127625"/>
          <p14:tracePt t="127606" x="5508625" y="5143500"/>
          <p14:tracePt t="127614" x="5508625" y="5159375"/>
          <p14:tracePt t="127629" x="5508625" y="5167313"/>
          <p14:tracePt t="127636" x="5508625" y="5183188"/>
          <p14:tracePt t="127652" x="5516563" y="5191125"/>
          <p14:tracePt t="127674" x="5516563" y="5207000"/>
          <p14:tracePt t="127682" x="5516563" y="5214938"/>
          <p14:tracePt t="127711" x="5516563" y="5230813"/>
          <p14:tracePt t="127749" x="5508625" y="5214938"/>
          <p14:tracePt t="127765" x="5492750" y="5111750"/>
          <p14:tracePt t="127779" x="5484813" y="4984750"/>
          <p14:tracePt t="127780" x="5484813" y="4903788"/>
          <p14:tracePt t="127786" x="5484813" y="4832350"/>
          <p14:tracePt t="127794" x="5484813" y="4737100"/>
          <p14:tracePt t="127802" x="5484813" y="4641850"/>
          <p14:tracePt t="127816" x="5492750" y="4552950"/>
          <p14:tracePt t="127818" x="5500688" y="4497388"/>
          <p14:tracePt t="127832" x="5516563" y="4418013"/>
          <p14:tracePt t="127839" x="5524500" y="4346575"/>
          <p14:tracePt t="127840" x="5540375" y="4306888"/>
          <p14:tracePt t="127847" x="5548313" y="4249738"/>
          <p14:tracePt t="127854" x="5564188" y="4210050"/>
          <p14:tracePt t="127869" x="5595938" y="4138613"/>
          <p14:tracePt t="127884" x="5619750" y="4106863"/>
          <p14:tracePt t="127891" x="5635625" y="4075113"/>
          <p14:tracePt t="127898" x="5659438" y="4059238"/>
          <p14:tracePt t="127907" x="5676900" y="4027488"/>
          <p14:tracePt t="127917" x="5700713" y="4011613"/>
          <p14:tracePt t="127921" x="5716588" y="4003675"/>
          <p14:tracePt t="127929" x="5740400" y="3971925"/>
          <p14:tracePt t="127936" x="5780088" y="3938588"/>
          <p14:tracePt t="127951" x="5811838" y="3914775"/>
          <p14:tracePt t="127953" x="5835650" y="3890963"/>
          <p14:tracePt t="127959" x="5875338" y="3867150"/>
          <p14:tracePt t="127967" x="5907088" y="3851275"/>
          <p14:tracePt t="127973" x="5946775" y="3835400"/>
          <p14:tracePt t="127982" x="5978525" y="3819525"/>
          <p14:tracePt t="127989" x="6010275" y="3803650"/>
          <p14:tracePt t="128004" x="6059488" y="3787775"/>
          <p14:tracePt t="128004" x="6099175" y="3779838"/>
          <p14:tracePt t="128011" x="6162675" y="3771900"/>
          <p14:tracePt t="128018" x="6218238" y="3763963"/>
          <p14:tracePt t="128026" x="6265863" y="3763963"/>
          <p14:tracePt t="128034" x="6329363" y="3740150"/>
          <p14:tracePt t="128056" x="6497638" y="3700463"/>
          <p14:tracePt t="128057" x="6592888" y="3652838"/>
          <p14:tracePt t="128064" x="6735763" y="3579813"/>
          <p14:tracePt t="128071" x="6816725" y="3548063"/>
          <p14:tracePt t="128079" x="6904038" y="3500438"/>
          <p14:tracePt t="128086" x="7023100" y="3444875"/>
          <p14:tracePt t="128101" x="7159625" y="3389313"/>
          <p14:tracePt t="128109" x="7373938" y="3302000"/>
          <p14:tracePt t="128116" x="7469188" y="3270250"/>
          <p14:tracePt t="128123" x="7573963" y="3244850"/>
          <p14:tracePt t="128130" x="7613650" y="3228975"/>
          <p14:tracePt t="128139" x="7669213" y="3221038"/>
          <p14:tracePt t="128147" x="7716838" y="3221038"/>
          <p14:tracePt t="128162" x="7740650" y="3213100"/>
          <p14:tracePt t="128162" x="7764463" y="3213100"/>
          <p14:tracePt t="128168" x="7796213" y="3213100"/>
          <p14:tracePt t="128177" x="7804150" y="3213100"/>
          <p14:tracePt t="128184" x="7820025" y="3221038"/>
          <p14:tracePt t="128191" x="7827963" y="3221038"/>
          <p14:tracePt t="128198" x="7835900" y="3236913"/>
          <p14:tracePt t="128206" x="7851775" y="3252788"/>
          <p14:tracePt t="128214" x="7869238" y="3270250"/>
          <p14:tracePt t="128221" x="7893050" y="3286125"/>
          <p14:tracePt t="128229" x="7924800" y="3317875"/>
          <p14:tracePt t="128236" x="7964488" y="3333750"/>
          <p14:tracePt t="128244" x="7996238" y="3357563"/>
          <p14:tracePt t="128267" x="8035925" y="3381375"/>
          <p14:tracePt t="128268" x="8131175" y="3429000"/>
          <p14:tracePt t="128273" x="8186738" y="3452813"/>
          <p14:tracePt t="128281" x="8210550" y="3460750"/>
          <p14:tracePt t="128289" x="8235950" y="3460750"/>
          <p14:tracePt t="128297" x="8243888" y="3460750"/>
          <p14:tracePt t="128303" x="8259763" y="3468688"/>
          <p14:tracePt t="128327" x="8275638" y="3468688"/>
          <p14:tracePt t="128334" x="8283575" y="3476625"/>
          <p14:tracePt t="128348" x="8283575" y="3484563"/>
          <p14:tracePt t="128356" x="8283575" y="3500438"/>
          <p14:tracePt t="128372" x="8291513" y="3540125"/>
          <p14:tracePt t="128372" x="8291513" y="3579813"/>
          <p14:tracePt t="128394" x="8291513" y="3724275"/>
          <p14:tracePt t="128395" x="8291513" y="3803650"/>
          <p14:tracePt t="128401" x="8291513" y="3914775"/>
          <p14:tracePt t="128409" x="8291513" y="3979863"/>
          <p14:tracePt t="128417" x="8291513" y="4075113"/>
          <p14:tracePt t="128423" x="8291513" y="4154488"/>
          <p14:tracePt t="128439" x="8291513" y="4241800"/>
          <p14:tracePt t="128440" x="8291513" y="4314825"/>
          <p14:tracePt t="128447" x="8299450" y="4378325"/>
          <p14:tracePt t="128454" x="8307388" y="4425950"/>
          <p14:tracePt t="128461" x="8331200" y="4481513"/>
          <p14:tracePt t="128469" x="8347075" y="4529138"/>
          <p14:tracePt t="128484" x="8362950" y="4584700"/>
          <p14:tracePt t="128491" x="8378825" y="4641850"/>
          <p14:tracePt t="128491" x="8394700" y="4697413"/>
          <p14:tracePt t="128498" x="8402638" y="4752975"/>
          <p14:tracePt t="128506" x="8402638" y="4792663"/>
          <p14:tracePt t="128514" x="8410575" y="4856163"/>
          <p14:tracePt t="128521" x="8410575" y="4903788"/>
          <p14:tracePt t="128536" x="8410575" y="4943475"/>
          <p14:tracePt t="128544" x="8410575" y="4976813"/>
          <p14:tracePt t="128559" x="8410575" y="5048250"/>
          <p14:tracePt t="128560" x="8402638" y="5072063"/>
          <p14:tracePt t="128567" x="8386763" y="5119688"/>
          <p14:tracePt t="128573" x="8378825" y="5159375"/>
          <p14:tracePt t="128581" x="8362950" y="5214938"/>
          <p14:tracePt t="128611" x="8323263" y="5351463"/>
          <p14:tracePt t="128612" x="8307388" y="5407025"/>
          <p14:tracePt t="128614" x="8283575" y="5462588"/>
          <p14:tracePt t="128627" x="8210550" y="5702300"/>
          <p14:tracePt t="128634" x="8186738" y="5749925"/>
          <p14:tracePt t="128649" x="8170863" y="5805488"/>
          <p14:tracePt t="128650" x="8154988" y="5861050"/>
          <p14:tracePt t="128664" x="8139113" y="5908675"/>
          <p14:tracePt t="128671" x="8123238" y="5964238"/>
          <p14:tracePt t="128679" x="8115300" y="5980113"/>
          <p14:tracePt t="128686" x="8107363" y="6005513"/>
          <p14:tracePt t="128694" x="8099425" y="6029325"/>
          <p14:tracePt t="128701" x="8091488" y="6053138"/>
          <p14:tracePt t="128717" x="8075613" y="6084888"/>
          <p14:tracePt t="128723" x="8067675" y="6108700"/>
          <p14:tracePt t="128731" x="8059738" y="6124575"/>
          <p14:tracePt t="128739" x="8043863" y="6140450"/>
          <p14:tracePt t="128747" x="8035925" y="6148388"/>
          <p14:tracePt t="128769" x="8027988" y="6156325"/>
          <p14:tracePt t="128770" x="8020050" y="6156325"/>
          <p14:tracePt t="128784" x="7996238" y="6164263"/>
          <p14:tracePt t="128791" x="7972425" y="6164263"/>
          <p14:tracePt t="128799" x="7940675" y="6164263"/>
          <p14:tracePt t="128806" x="7900988" y="6156325"/>
          <p14:tracePt t="128814" x="7843838" y="6156325"/>
          <p14:tracePt t="128821" x="7804150" y="6156325"/>
          <p14:tracePt t="128830" x="7740650" y="6156325"/>
          <p14:tracePt t="128836" x="7669213" y="6140450"/>
          <p14:tracePt t="128843" x="7589838" y="6124575"/>
          <p14:tracePt t="128851" x="7493000" y="6108700"/>
          <p14:tracePt t="128859" x="7389813" y="6084888"/>
          <p14:tracePt t="128867" x="7294563" y="6053138"/>
          <p14:tracePt t="128874" x="7167563" y="6021388"/>
          <p14:tracePt t="128888" x="6991350" y="5972175"/>
          <p14:tracePt t="128890" x="6880225" y="5932488"/>
          <p14:tracePt t="128897" x="6784975" y="5908675"/>
          <p14:tracePt t="128904" x="6704013" y="5884863"/>
          <p14:tracePt t="128915" x="6648450" y="5853113"/>
          <p14:tracePt t="128918" x="6616700" y="5845175"/>
          <p14:tracePt t="128934" x="6561138" y="5805488"/>
          <p14:tracePt t="128941" x="6537325" y="5773738"/>
          <p14:tracePt t="128949" x="6529388" y="5773738"/>
          <p14:tracePt t="128956" x="6529388" y="5757863"/>
          <p14:tracePt t="128963" x="6529388" y="5718175"/>
          <p14:tracePt t="128971" x="6529388" y="5702300"/>
          <p14:tracePt t="128979" x="6529388" y="5662613"/>
          <p14:tracePt t="128994" x="6529388" y="5637213"/>
          <p14:tracePt t="128995" x="6553200" y="5557838"/>
          <p14:tracePt t="129001" x="6577013" y="5478463"/>
          <p14:tracePt t="129009" x="6600825" y="5422900"/>
          <p14:tracePt t="129017" x="6632575" y="5335588"/>
          <p14:tracePt t="129024" x="6656388" y="5270500"/>
          <p14:tracePt t="129039" x="6696075" y="5183188"/>
          <p14:tracePt t="129047" x="6800850" y="4967288"/>
          <p14:tracePt t="129054" x="6824663" y="4911725"/>
          <p14:tracePt t="129061" x="6864350" y="4840288"/>
          <p14:tracePt t="129069" x="6896100" y="4792663"/>
          <p14:tracePt t="129076" x="6904038" y="4760913"/>
          <p14:tracePt t="129091" x="6927850" y="4729163"/>
          <p14:tracePt t="129100" x="6951663" y="4689475"/>
          <p14:tracePt t="129106" x="6967538" y="4665663"/>
          <p14:tracePt t="129114" x="6975475" y="4665663"/>
          <p14:tracePt t="129121" x="6975475" y="4657725"/>
          <p14:tracePt t="129129" x="6983413" y="4649788"/>
          <p14:tracePt t="129158" x="6991350" y="4641850"/>
          <p14:tracePt t="129167" x="6991350" y="4633913"/>
          <p14:tracePt t="129168" x="7007225" y="4633913"/>
          <p14:tracePt t="129174" x="7023100" y="4608513"/>
          <p14:tracePt t="129181" x="7038975" y="4592638"/>
          <p14:tracePt t="129189" x="7046913" y="4584700"/>
          <p14:tracePt t="129197" x="7070725" y="4552950"/>
          <p14:tracePt t="129204" x="7086600" y="4545013"/>
          <p14:tracePt t="129218" x="7110413" y="4521200"/>
          <p14:tracePt t="129219" x="7118350" y="4521200"/>
          <p14:tracePt t="129226" x="7143750" y="4505325"/>
          <p14:tracePt t="129234" x="7151688" y="4505325"/>
          <p14:tracePt t="129256" x="7167563" y="4497388"/>
          <p14:tracePt t="129353" x="7151688" y="4497388"/>
          <p14:tracePt t="129368" x="7135813" y="4497388"/>
          <p14:tracePt t="129377" x="7094538" y="4489450"/>
          <p14:tracePt t="129391" x="7070725" y="4489450"/>
          <p14:tracePt t="129392" x="7062788" y="4489450"/>
          <p14:tracePt t="129400" x="7046913" y="4489450"/>
          <p14:tracePt t="129413" x="7038975" y="4489450"/>
          <p14:tracePt t="129474" x="7038975" y="4481513"/>
          <p14:tracePt t="129481" x="7038975" y="4465638"/>
          <p14:tracePt t="129497" x="7038975" y="4457700"/>
          <p14:tracePt t="129503" x="7046913" y="4433888"/>
          <p14:tracePt t="129504" x="7054850" y="4410075"/>
          <p14:tracePt t="129513" x="7078663" y="4394200"/>
          <p14:tracePt t="129518" x="7086600" y="4378325"/>
          <p14:tracePt t="129534" x="7102475" y="4362450"/>
          <p14:tracePt t="129535" x="7126288" y="4354513"/>
          <p14:tracePt t="129551" x="7143750" y="4346575"/>
          <p14:tracePt t="129617" x="7143750" y="4370388"/>
          <p14:tracePt t="129624" x="7126288" y="4394200"/>
          <p14:tracePt t="129631" x="7102475" y="4425950"/>
          <p14:tracePt t="129647" x="7038975" y="4505325"/>
          <p14:tracePt t="129654" x="6983413" y="4552950"/>
          <p14:tracePt t="129662" x="6951663" y="4576763"/>
          <p14:tracePt t="129669" x="6919913" y="4600575"/>
          <p14:tracePt t="129676" x="6880225" y="4633913"/>
          <p14:tracePt t="129684" x="6864350" y="4633913"/>
          <p14:tracePt t="129706" x="6856413" y="4633913"/>
          <p14:tracePt t="129744" x="6856413" y="4624388"/>
          <p14:tracePt t="129767" x="6856413" y="4600575"/>
          <p14:tracePt t="129768" x="6856413" y="4584700"/>
          <p14:tracePt t="129781" x="6856413" y="4552950"/>
          <p14:tracePt t="129783" x="6872288" y="4529138"/>
          <p14:tracePt t="129789" x="6880225" y="4505325"/>
          <p14:tracePt t="129796" x="6904038" y="4489450"/>
          <p14:tracePt t="129804" x="6919913" y="4473575"/>
          <p14:tracePt t="129811" x="6935788" y="4457700"/>
          <p14:tracePt t="129827" x="6975475" y="4433888"/>
          <p14:tracePt t="129834" x="6999288" y="4425950"/>
          <p14:tracePt t="129841" x="7015163" y="4418013"/>
          <p14:tracePt t="129849" x="7023100" y="4418013"/>
          <p14:tracePt t="129857" x="7046913" y="4410075"/>
          <p14:tracePt t="129879" x="7054850" y="4410075"/>
          <p14:tracePt t="129946" x="7054850" y="4425950"/>
          <p14:tracePt t="129948" x="7046913" y="4433888"/>
          <p14:tracePt t="129954" x="7023100" y="4449763"/>
          <p14:tracePt t="129962" x="7007225" y="4449763"/>
          <p14:tracePt t="129969" x="6991350" y="4449763"/>
          <p14:tracePt t="129976" x="6967538" y="4457700"/>
          <p14:tracePt t="130000" x="6951663" y="4457700"/>
          <p14:tracePt t="130013" x="6943725" y="4457700"/>
          <p14:tracePt t="130066" x="6943725" y="4449763"/>
          <p14:tracePt t="130081" x="6943725" y="4441825"/>
          <p14:tracePt t="130089" x="6951663" y="4441825"/>
          <p14:tracePt t="130111" x="6967538" y="4425950"/>
          <p14:tracePt t="130113" x="6983413" y="4425950"/>
          <p14:tracePt t="130126" x="6991350" y="4425950"/>
          <p14:tracePt t="130216" x="6991350" y="4418013"/>
          <p14:tracePt t="130232" x="6991350" y="4410075"/>
          <p14:tracePt t="130247" x="6999288" y="4370388"/>
          <p14:tracePt t="130269" x="7023100" y="4322763"/>
          <p14:tracePt t="130277" x="7062788" y="4241800"/>
          <p14:tracePt t="130277" x="7094538" y="4178300"/>
          <p14:tracePt t="130283" x="7118350" y="4146550"/>
          <p14:tracePt t="130291" x="7151688" y="4106863"/>
          <p14:tracePt t="130299" x="7183438" y="4035425"/>
          <p14:tracePt t="130314" x="7223125" y="3987800"/>
          <p14:tracePt t="130315" x="7262813" y="3930650"/>
          <p14:tracePt t="130321" x="7326313" y="3851275"/>
          <p14:tracePt t="130337" x="7405688" y="3748088"/>
          <p14:tracePt t="130344" x="7437438" y="3684588"/>
          <p14:tracePt t="130351" x="7469188" y="3636963"/>
          <p14:tracePt t="130366" x="7518400" y="3571875"/>
          <p14:tracePt t="130381" x="7542213" y="3524250"/>
          <p14:tracePt t="130389" x="7581900" y="3452813"/>
          <p14:tracePt t="130396" x="7597775" y="3405188"/>
          <p14:tracePt t="130404" x="7629525" y="3365500"/>
          <p14:tracePt t="130411" x="7645400" y="3333750"/>
          <p14:tracePt t="130434" x="7700963" y="3221038"/>
          <p14:tracePt t="130449" x="7732713" y="3149600"/>
          <p14:tracePt t="130456" x="7756525" y="3109913"/>
          <p14:tracePt t="130464" x="7772400" y="3070225"/>
          <p14:tracePt t="130471" x="7780338" y="3046413"/>
          <p14:tracePt t="130479" x="7780338" y="3022600"/>
          <p14:tracePt t="130501" x="7788275" y="3014663"/>
          <p14:tracePt t="130502" x="7788275" y="3006725"/>
          <p14:tracePt t="130508" x="7788275" y="2998788"/>
          <p14:tracePt t="130516" x="7788275" y="2990850"/>
          <p14:tracePt t="130524" x="7796213" y="2990850"/>
          <p14:tracePt t="130532" x="7796213" y="2982913"/>
          <p14:tracePt t="130539" x="7796213" y="2974975"/>
          <p14:tracePt t="130553" x="7796213" y="2967038"/>
          <p14:tracePt t="130561" x="7796213" y="2959100"/>
          <p14:tracePt t="130606" x="7796213" y="2951163"/>
          <p14:tracePt t="130613" x="7796213" y="2943225"/>
          <p14:tracePt t="130615" x="7788275" y="2935288"/>
          <p14:tracePt t="130629" x="7772400" y="2927350"/>
          <p14:tracePt t="130636" x="7756525" y="2909888"/>
          <p14:tracePt t="130644" x="7724775" y="2909888"/>
          <p14:tracePt t="130659" x="7700963" y="2909888"/>
          <p14:tracePt t="130660" x="7677150" y="2909888"/>
          <p14:tracePt t="130666" x="7653338" y="2909888"/>
          <p14:tracePt t="130674" x="7645400" y="2909888"/>
          <p14:tracePt t="130682" x="7637463" y="2909888"/>
          <p14:tracePt t="130696" x="7629525" y="2909888"/>
          <p14:tracePt t="130727" x="7629525" y="2886075"/>
          <p14:tracePt t="130734" x="7629525" y="2854325"/>
          <p14:tracePt t="130742" x="7629525" y="2822575"/>
          <p14:tracePt t="130765" x="7661275" y="2719388"/>
          <p14:tracePt t="130766" x="7669213" y="2679700"/>
          <p14:tracePt t="130771" x="7685088" y="2616200"/>
          <p14:tracePt t="130779" x="7693025" y="2592388"/>
          <p14:tracePt t="130787" x="7700963" y="2566988"/>
          <p14:tracePt t="130794" x="7700963" y="2535238"/>
          <p14:tracePt t="130801" x="7700963" y="2511425"/>
          <p14:tracePt t="130808" x="7708900" y="2495550"/>
          <p14:tracePt t="130816" x="7716838" y="2471738"/>
          <p14:tracePt t="130832" x="7716838" y="2463800"/>
          <p14:tracePt t="130885" x="7708900" y="2463800"/>
          <p14:tracePt t="130891" x="7645400" y="2495550"/>
          <p14:tracePt t="130914" x="7573963" y="2535238"/>
          <p14:tracePt t="130921" x="7493000" y="2584450"/>
          <p14:tracePt t="130936" x="7461250" y="2616200"/>
          <p14:tracePt t="130944" x="7421563" y="2632075"/>
          <p14:tracePt t="130945" x="7397750" y="2655888"/>
          <p14:tracePt t="130951" x="7373938" y="2671763"/>
          <p14:tracePt t="130959" x="7373938" y="2679700"/>
          <p14:tracePt t="130966" x="7366000" y="2679700"/>
          <p14:tracePt t="130989" x="7358063" y="2695575"/>
          <p14:tracePt t="130990" x="7358063" y="2727325"/>
          <p14:tracePt t="131005" x="7366000" y="2751138"/>
          <p14:tracePt t="131012" x="7389813" y="2767013"/>
          <p14:tracePt t="131019" x="7429500" y="2782888"/>
          <p14:tracePt t="131026" x="7469188" y="2798763"/>
          <p14:tracePt t="131034" x="7526338" y="2814638"/>
          <p14:tracePt t="131056" x="7581900" y="2814638"/>
          <p14:tracePt t="131064" x="7661275" y="2822575"/>
          <p14:tracePt t="131066" x="7788275" y="2822575"/>
          <p14:tracePt t="131079" x="7893050" y="2798763"/>
          <p14:tracePt t="131087" x="7932738" y="2790825"/>
          <p14:tracePt t="131101" x="7948613" y="2767013"/>
          <p14:tracePt t="131109" x="7956550" y="2743200"/>
          <p14:tracePt t="131116" x="7956550" y="2727325"/>
          <p14:tracePt t="131123" x="7956550" y="2719388"/>
          <p14:tracePt t="131132" x="7956550" y="2703513"/>
          <p14:tracePt t="131139" x="7948613" y="2687638"/>
          <p14:tracePt t="131146" x="7940675" y="2671763"/>
          <p14:tracePt t="131169" x="7893050" y="2647950"/>
          <p14:tracePt t="131170" x="7835900" y="2640013"/>
          <p14:tracePt t="131176" x="7804150" y="2640013"/>
          <p14:tracePt t="131184" x="7764463" y="2640013"/>
          <p14:tracePt t="131192" x="7716838" y="2640013"/>
          <p14:tracePt t="131199" x="7669213" y="2640013"/>
          <p14:tracePt t="131214" x="7645400" y="2640013"/>
          <p14:tracePt t="131215" x="7621588" y="2640013"/>
          <p14:tracePt t="131221" x="7581900" y="2647950"/>
          <p14:tracePt t="131229" x="7566025" y="2655888"/>
          <p14:tracePt t="131236" x="7558088" y="2655888"/>
          <p14:tracePt t="131244" x="7550150" y="2655888"/>
          <p14:tracePt t="131251" x="7550150" y="2663825"/>
          <p14:tracePt t="131282" x="7550150" y="2671763"/>
          <p14:tracePt t="131288" x="7558088" y="2679700"/>
          <p14:tracePt t="131297" x="7581900" y="2695575"/>
          <p14:tracePt t="131304" x="7621588" y="2711450"/>
          <p14:tracePt t="131312" x="7645400" y="2719388"/>
          <p14:tracePt t="131319" x="7685088" y="2735263"/>
          <p14:tracePt t="131333" x="7700963" y="2743200"/>
          <p14:tracePt t="131334" x="7724775" y="2743200"/>
          <p14:tracePt t="131342" x="7740650" y="2743200"/>
          <p14:tracePt t="131349" x="7748588" y="2743200"/>
          <p14:tracePt t="131364" x="7756525" y="2743200"/>
          <p14:tracePt t="131686" x="7756525" y="2751138"/>
          <p14:tracePt t="131693" x="7756525" y="2759075"/>
          <p14:tracePt t="131724" x="7748588" y="2774950"/>
          <p14:tracePt t="131725" x="7748588" y="2782888"/>
          <p14:tracePt t="131731" x="7748588" y="2790825"/>
          <p14:tracePt t="131739" x="7748588" y="2798763"/>
          <p14:tracePt t="131746" x="7748588" y="2806700"/>
          <p14:tracePt t="131754" x="7748588" y="2822575"/>
          <p14:tracePt t="131776" x="7748588" y="2838450"/>
          <p14:tracePt t="131783" x="7748588" y="2862263"/>
          <p14:tracePt t="131785" x="7748588" y="2886075"/>
          <p14:tracePt t="131799" x="7748588" y="2935288"/>
          <p14:tracePt t="131807" x="7748588" y="2959100"/>
          <p14:tracePt t="131814" x="7748588" y="2990850"/>
          <p14:tracePt t="131821" x="7748588" y="3014663"/>
          <p14:tracePt t="131828" x="7748588" y="3070225"/>
          <p14:tracePt t="131836" x="7732713" y="3117850"/>
          <p14:tracePt t="131844" x="7716838" y="3157538"/>
          <p14:tracePt t="131851" x="7693025" y="3221038"/>
          <p14:tracePt t="131866" x="7661275" y="3278188"/>
          <p14:tracePt t="131874" x="7637463" y="3341688"/>
          <p14:tracePt t="131876" x="7605713" y="3405188"/>
          <p14:tracePt t="131881" x="7542213" y="3524250"/>
          <p14:tracePt t="131889" x="7510463" y="3579813"/>
          <p14:tracePt t="131896" x="7469188" y="3668713"/>
          <p14:tracePt t="131914" x="7381875" y="3811588"/>
          <p14:tracePt t="131941" x="7350125" y="3883025"/>
          <p14:tracePt t="131941" x="7326313" y="3930650"/>
          <p14:tracePt t="131942" x="7302500" y="3963988"/>
          <p14:tracePt t="131943" x="7294563" y="3987800"/>
          <p14:tracePt t="131957" x="7286625" y="4003675"/>
          <p14:tracePt t="131995" x="7278688" y="4011613"/>
          <p14:tracePt t="132001" x="7278688" y="4019550"/>
          <p14:tracePt t="132016" x="7270750" y="4027488"/>
          <p14:tracePt t="132024" x="7270750" y="4035425"/>
          <p14:tracePt t="132032" x="7262813" y="4051300"/>
          <p14:tracePt t="132047" x="7254875" y="4075113"/>
          <p14:tracePt t="132047" x="7246938" y="4098925"/>
          <p14:tracePt t="132054" x="7223125" y="4122738"/>
          <p14:tracePt t="132062" x="7223125" y="4138613"/>
          <p14:tracePt t="132069" x="7207250" y="4170363"/>
          <p14:tracePt t="132077" x="7191375" y="4194175"/>
          <p14:tracePt t="132083" x="7183438" y="4225925"/>
          <p14:tracePt t="132099" x="7151688" y="4298950"/>
          <p14:tracePt t="132107" x="7135813" y="4322763"/>
          <p14:tracePt t="132114" x="7135813" y="4346575"/>
          <p14:tracePt t="132121" x="7126288" y="4370388"/>
          <p14:tracePt t="132137" x="7102475" y="4425950"/>
          <p14:tracePt t="132152" x="7086600" y="4473575"/>
          <p14:tracePt t="132159" x="7078663" y="4497388"/>
          <p14:tracePt t="132166" x="7070725" y="4513263"/>
          <p14:tracePt t="132173" x="7062788" y="4529138"/>
          <p14:tracePt t="132181" x="7054850" y="4537075"/>
          <p14:tracePt t="132189" x="7054850" y="4545013"/>
          <p14:tracePt t="132204" x="7054850" y="4552950"/>
          <p14:tracePt t="136347" x="7118350" y="4449763"/>
          <p14:tracePt t="136349" x="7262813" y="4233863"/>
          <p14:tracePt t="136351" x="7286625" y="4202113"/>
          <p14:tracePt t="136352" x="7302500" y="4162425"/>
          <p14:tracePt t="136359" x="7326313" y="4114800"/>
          <p14:tracePt t="136367" x="7334250" y="4098925"/>
          <p14:tracePt t="136382" x="7334250" y="4067175"/>
          <p14:tracePt t="136390" x="7334250" y="4051300"/>
          <p14:tracePt t="136397" x="7342188" y="4043363"/>
          <p14:tracePt t="136404" x="7342188" y="4035425"/>
          <p14:tracePt t="136457" x="7342188" y="4027488"/>
          <p14:tracePt t="136472" x="7342188" y="4019550"/>
          <p14:tracePt t="136496" x="7286625" y="3995738"/>
          <p14:tracePt t="136501" x="7231063" y="3995738"/>
          <p14:tracePt t="136509" x="7199313" y="3995738"/>
          <p14:tracePt t="136517" x="7151688" y="3987800"/>
          <p14:tracePt t="136524" x="7094538" y="3987800"/>
          <p14:tracePt t="136539" x="6951663" y="3987800"/>
          <p14:tracePt t="136547" x="6896100" y="3987800"/>
          <p14:tracePt t="136554" x="6872288" y="3987800"/>
          <p14:tracePt t="136562" x="6832600" y="3987800"/>
          <p14:tracePt t="136569" x="6800850" y="3987800"/>
          <p14:tracePt t="136577" x="6751638" y="3995738"/>
          <p14:tracePt t="136584" x="6711950" y="4011613"/>
          <p14:tracePt t="136591" x="6680200" y="4019550"/>
          <p14:tracePt t="136599" x="6656388" y="4027488"/>
          <p14:tracePt t="136607" x="6640513" y="4035425"/>
          <p14:tracePt t="136614" x="6616700" y="4051300"/>
          <p14:tracePt t="136622" x="6592888" y="4067175"/>
          <p14:tracePt t="136629" x="6553200" y="4075113"/>
          <p14:tracePt t="136638" x="6521450" y="4098925"/>
          <p14:tracePt t="136645" x="6481763" y="4114800"/>
          <p14:tracePt t="136659" x="6457950" y="4122738"/>
          <p14:tracePt t="136660" x="6410325" y="4146550"/>
          <p14:tracePt t="136667" x="6361113" y="4162425"/>
          <p14:tracePt t="136674" x="6329363" y="4178300"/>
          <p14:tracePt t="136682" x="6305550" y="4194175"/>
          <p14:tracePt t="136689" x="6265863" y="4210050"/>
          <p14:tracePt t="136704" x="6226175" y="4241800"/>
          <p14:tracePt t="136711" x="6218238" y="4257675"/>
          <p14:tracePt t="136720" x="6218238" y="4265613"/>
          <p14:tracePt t="136727" x="6210300" y="4281488"/>
          <p14:tracePt t="136734" x="6202363" y="4306888"/>
          <p14:tracePt t="136741" x="6194425" y="4330700"/>
          <p14:tracePt t="136757" x="6186488" y="4370388"/>
          <p14:tracePt t="136764" x="6186488" y="4386263"/>
          <p14:tracePt t="136766" x="6186488" y="4441825"/>
          <p14:tracePt t="136771" x="6186488" y="4489450"/>
          <p14:tracePt t="136779" x="6186488" y="4545013"/>
          <p14:tracePt t="136787" x="6194425" y="4592638"/>
          <p14:tracePt t="136794" x="6218238" y="4665663"/>
          <p14:tracePt t="136817" x="6249988" y="4721225"/>
          <p14:tracePt t="136824" x="6289675" y="4792663"/>
          <p14:tracePt t="136831" x="6337300" y="4856163"/>
          <p14:tracePt t="136832" x="6369050" y="4903788"/>
          <p14:tracePt t="136839" x="6529388" y="5064125"/>
          <p14:tracePt t="136847" x="6584950" y="5111750"/>
          <p14:tracePt t="136869" x="6640513" y="5151438"/>
          <p14:tracePt t="136870" x="6704013" y="5183188"/>
          <p14:tracePt t="136884" x="6840538" y="5262563"/>
          <p14:tracePt t="136885" x="6904038" y="5286375"/>
          <p14:tracePt t="136891" x="6975475" y="5310188"/>
          <p14:tracePt t="136899" x="7031038" y="5335588"/>
          <p14:tracePt t="136910" x="7118350" y="5359400"/>
          <p14:tracePt t="136913" x="7183438" y="5367338"/>
          <p14:tracePt t="136921" x="7254875" y="5383213"/>
          <p14:tracePt t="136936" x="7342188" y="5391150"/>
          <p14:tracePt t="136937" x="7445375" y="5414963"/>
          <p14:tracePt t="136944" x="7534275" y="5414963"/>
          <p14:tracePt t="136951" x="7629525" y="5414963"/>
          <p14:tracePt t="136959" x="7724775" y="5414963"/>
          <p14:tracePt t="136967" x="7804150" y="5391150"/>
          <p14:tracePt t="136981" x="7900988" y="5359400"/>
          <p14:tracePt t="136996" x="7988300" y="5310188"/>
          <p14:tracePt t="136997" x="8162925" y="5199063"/>
          <p14:tracePt t="137004" x="8243888" y="5119688"/>
          <p14:tracePt t="137011" x="8291513" y="5064125"/>
          <p14:tracePt t="137018" x="8331200" y="4992688"/>
          <p14:tracePt t="137034" x="8362950" y="4935538"/>
          <p14:tracePt t="137049" x="8402638" y="4768850"/>
          <p14:tracePt t="137050" x="8402638" y="4689475"/>
          <p14:tracePt t="137057" x="8394700" y="4600575"/>
          <p14:tracePt t="137064" x="8378825" y="4537075"/>
          <p14:tracePt t="137072" x="8339138" y="4457700"/>
          <p14:tracePt t="137079" x="8315325" y="4425950"/>
          <p14:tracePt t="137094" x="8291513" y="4378325"/>
          <p14:tracePt t="137110" x="8267700" y="4362450"/>
          <p14:tracePt t="137117" x="8202613" y="4322763"/>
          <p14:tracePt t="137124" x="8154988" y="4291013"/>
          <p14:tracePt t="137132" x="8115300" y="4273550"/>
          <p14:tracePt t="137140" x="8067675" y="4257675"/>
          <p14:tracePt t="137161" x="7956550" y="4233863"/>
          <p14:tracePt t="137162" x="7900988" y="4217988"/>
          <p14:tracePt t="137169" x="7843838" y="4217988"/>
          <p14:tracePt t="137177" x="7796213" y="4217988"/>
          <p14:tracePt t="137184" x="7772400" y="4217988"/>
          <p14:tracePt t="137191" x="7708900" y="4217988"/>
          <p14:tracePt t="137199" x="7669213" y="4217988"/>
          <p14:tracePt t="137214" x="7597775" y="4233863"/>
          <p14:tracePt t="137214" x="7550150" y="4241800"/>
          <p14:tracePt t="137221" x="7485063" y="4265613"/>
          <p14:tracePt t="137229" x="7437438" y="4273550"/>
          <p14:tracePt t="137237" x="7397750" y="4291013"/>
          <p14:tracePt t="137244" x="7334250" y="4306888"/>
          <p14:tracePt t="137251" x="7286625" y="4314825"/>
          <p14:tracePt t="137260" x="7239000" y="4330700"/>
          <p14:tracePt t="137274" x="7183438" y="4338638"/>
          <p14:tracePt t="137275" x="7143750" y="4346575"/>
          <p14:tracePt t="137281" x="7086600" y="4354513"/>
          <p14:tracePt t="137290" x="7070725" y="4354513"/>
          <p14:tracePt t="137296" x="7023100" y="4362450"/>
          <p14:tracePt t="137304" x="6975475" y="4362450"/>
          <p14:tracePt t="137318" x="6943725" y="4370388"/>
          <p14:tracePt t="137319" x="6911975" y="4370388"/>
          <p14:tracePt t="137327" x="6880225" y="4378325"/>
          <p14:tracePt t="137334" x="6864350" y="4386263"/>
          <p14:tracePt t="137341" x="6864350" y="4394200"/>
          <p14:tracePt t="137349" x="6856413" y="4394200"/>
          <p14:tracePt t="137357" x="6848475" y="4394200"/>
          <p14:tracePt t="137567" x="0" y="0"/>
        </p14:tracePtLst>
        <p14:tracePtLst>
          <p14:tracePt t="143419" x="6392863" y="6108700"/>
          <p14:tracePt t="143446" x="6392863" y="6116638"/>
          <p14:tracePt t="143500" x="6392863" y="6124575"/>
          <p14:tracePt t="143530" x="6402388" y="6124575"/>
          <p14:tracePt t="143531" x="6418263" y="6132513"/>
          <p14:tracePt t="143544" x="6434138" y="6140450"/>
          <p14:tracePt t="143545" x="6450013" y="6140450"/>
          <p14:tracePt t="143552" x="6473825" y="6156325"/>
          <p14:tracePt t="143559" x="6505575" y="6164263"/>
          <p14:tracePt t="143567" x="6545263" y="6172200"/>
          <p14:tracePt t="143581" x="6592888" y="6180138"/>
          <p14:tracePt t="143583" x="6648450" y="6188075"/>
          <p14:tracePt t="143597" x="6759575" y="6219825"/>
          <p14:tracePt t="143604" x="6816725" y="6227763"/>
          <p14:tracePt t="143611" x="6856413" y="6235700"/>
          <p14:tracePt t="143619" x="6919913" y="6243638"/>
          <p14:tracePt t="143641" x="6975475" y="6251575"/>
          <p14:tracePt t="143648" x="7031038" y="6259513"/>
          <p14:tracePt t="143650" x="7086600" y="6259513"/>
          <p14:tracePt t="143657" x="7151688" y="6275388"/>
          <p14:tracePt t="143657" x="7207250" y="6275388"/>
          <p14:tracePt t="143664" x="7239000" y="6275388"/>
          <p14:tracePt t="143672" x="7270750" y="6283325"/>
          <p14:tracePt t="143687" x="7310438" y="6291263"/>
          <p14:tracePt t="143688" x="7350125" y="6291263"/>
          <p14:tracePt t="143703" x="7437438" y="6299200"/>
          <p14:tracePt t="143709" x="7485063" y="6307138"/>
          <p14:tracePt t="143717" x="7518400" y="6307138"/>
          <p14:tracePt t="143724" x="7573963" y="6307138"/>
          <p14:tracePt t="143732" x="7637463" y="6307138"/>
          <p14:tracePt t="143739" x="7677150" y="6307138"/>
          <p14:tracePt t="143755" x="7724775" y="6307138"/>
          <p14:tracePt t="143755" x="7756525" y="6307138"/>
          <p14:tracePt t="143770" x="7788275" y="6307138"/>
          <p14:tracePt t="143776" x="7796213" y="6299200"/>
          <p14:tracePt t="143979" x="7788275" y="6299200"/>
          <p14:tracePt t="143980" x="7780338" y="6291263"/>
          <p14:tracePt t="143986" x="7772400" y="6291263"/>
          <p14:tracePt t="144001" x="7756525" y="6291263"/>
          <p14:tracePt t="144009" x="7748588" y="6283325"/>
          <p14:tracePt t="144017" x="7740650" y="6275388"/>
          <p14:tracePt t="144032" x="7708900" y="6275388"/>
          <p14:tracePt t="144039" x="7685088" y="6275388"/>
          <p14:tracePt t="144046" x="7677150" y="6275388"/>
          <p14:tracePt t="144055" x="7669213" y="6275388"/>
          <p14:tracePt t="144061" x="7653338" y="6275388"/>
          <p14:tracePt t="144076" x="7637463" y="6275388"/>
          <p14:tracePt t="144084" x="7629525" y="6275388"/>
          <p14:tracePt t="144114" x="7621588" y="6275388"/>
          <p14:tracePt t="144166" x="7613650" y="6275388"/>
          <p14:tracePt t="144339" x="7597775" y="6275388"/>
          <p14:tracePt t="144347" x="7589838" y="6267450"/>
          <p14:tracePt t="144355" x="7573963" y="6267450"/>
          <p14:tracePt t="144377" x="7534275" y="6259513"/>
          <p14:tracePt t="144377" x="7510463" y="6259513"/>
          <p14:tracePt t="144384" x="7485063" y="6259513"/>
          <p14:tracePt t="144391" x="7461250" y="6259513"/>
          <p14:tracePt t="144399" x="7437438" y="6259513"/>
          <p14:tracePt t="144407" x="7421563" y="6259513"/>
          <p14:tracePt t="144414" x="7397750" y="6251575"/>
          <p14:tracePt t="144429" x="7342188" y="6243638"/>
          <p14:tracePt t="144437" x="7326313" y="6243638"/>
          <p14:tracePt t="144444" x="7310438" y="6243638"/>
          <p14:tracePt t="144451" x="7302500" y="6235700"/>
          <p14:tracePt t="144467" x="7254875" y="6235700"/>
          <p14:tracePt t="144489" x="7223125" y="6235700"/>
          <p14:tracePt t="144496" x="7207250" y="6235700"/>
          <p14:tracePt t="144504" x="7199313" y="6235700"/>
          <p14:tracePt t="144519" x="7199313" y="6227763"/>
          <p14:tracePt t="144526" x="7175500" y="6227763"/>
          <p14:tracePt t="144541" x="7167563" y="6227763"/>
          <p14:tracePt t="144542" x="7110413" y="6219825"/>
          <p14:tracePt t="144549" x="7094538" y="6219825"/>
          <p14:tracePt t="144556" x="7078663" y="6219825"/>
          <p14:tracePt t="144564" x="7062788" y="6219825"/>
          <p14:tracePt t="144572" x="7046913" y="6211888"/>
          <p14:tracePt t="144588" x="6999288" y="6203950"/>
          <p14:tracePt t="144594" x="6975475" y="6172200"/>
          <p14:tracePt t="144601" x="6959600" y="6140450"/>
          <p14:tracePt t="144609" x="6935788" y="6092825"/>
          <p14:tracePt t="144617" x="6896100" y="6013450"/>
          <p14:tracePt t="144624" x="6848475" y="5932488"/>
          <p14:tracePt t="144654" x="6784975" y="5845175"/>
          <p14:tracePt t="144655" x="6648450" y="5686425"/>
          <p14:tracePt t="144656" x="6537325" y="5581650"/>
          <p14:tracePt t="144670" x="6361113" y="5422900"/>
          <p14:tracePt t="144677" x="6337300" y="5422900"/>
          <p14:tracePt t="144692" x="6305550" y="5399088"/>
          <p14:tracePt t="144700" x="6289675" y="5391150"/>
          <p14:tracePt t="144706" x="6273800" y="5359400"/>
          <p14:tracePt t="144714" x="6249988" y="5335588"/>
          <p14:tracePt t="144737" x="6234113" y="5319713"/>
          <p14:tracePt t="144759" x="6218238" y="5294313"/>
          <p14:tracePt t="144760" x="6170613" y="5246688"/>
          <p14:tracePt t="144768" x="6138863" y="5214938"/>
          <p14:tracePt t="144774" x="6122988" y="5207000"/>
          <p14:tracePt t="144781" x="6115050" y="5199063"/>
          <p14:tracePt t="144797" x="6075363" y="5167313"/>
          <p14:tracePt t="144812" x="6043613" y="5135563"/>
          <p14:tracePt t="144819" x="6018213" y="5119688"/>
          <p14:tracePt t="144827" x="6010275" y="5095875"/>
          <p14:tracePt t="144834" x="5986463" y="5080000"/>
          <p14:tracePt t="144842" x="5978525" y="5048250"/>
          <p14:tracePt t="144849" x="5946775" y="5000625"/>
          <p14:tracePt t="144864" x="5922963" y="4959350"/>
          <p14:tracePt t="144871" x="5899150" y="4927600"/>
          <p14:tracePt t="144879" x="5851525" y="4848225"/>
          <p14:tracePt t="144887" x="5843588" y="4824413"/>
          <p14:tracePt t="144895" x="5835650" y="4792663"/>
          <p14:tracePt t="144909" x="5811838" y="4745038"/>
          <p14:tracePt t="144932" x="5803900" y="4689475"/>
          <p14:tracePt t="144933" x="5795963" y="4657725"/>
          <p14:tracePt t="144938" x="5788025" y="4624388"/>
          <p14:tracePt t="144946" x="5780088" y="4600575"/>
          <p14:tracePt t="144954" x="5780088" y="4568825"/>
          <p14:tracePt t="144961" x="5772150" y="4552950"/>
          <p14:tracePt t="145030" x="5788025" y="4552950"/>
          <p14:tracePt t="145037" x="5843588" y="4552950"/>
          <p14:tracePt t="145045" x="5891213" y="4560888"/>
          <p14:tracePt t="145052" x="5986463" y="4568825"/>
          <p14:tracePt t="145059" x="6107113" y="4568825"/>
          <p14:tracePt t="145067" x="6210300" y="4568825"/>
          <p14:tracePt t="145082" x="6337300" y="4568825"/>
          <p14:tracePt t="145088" x="6442075" y="4568825"/>
          <p14:tracePt t="145089" x="6648450" y="4568825"/>
          <p14:tracePt t="145097" x="6727825" y="4568825"/>
          <p14:tracePt t="145104" x="6808788" y="4576763"/>
          <p14:tracePt t="145111" x="6888163" y="4576763"/>
          <p14:tracePt t="145120" x="6935788" y="4576763"/>
          <p14:tracePt t="145127" x="6959600" y="4584700"/>
          <p14:tracePt t="145142" x="6975475" y="4584700"/>
          <p14:tracePt t="145195" x="6975475" y="4552950"/>
          <p14:tracePt t="145209" x="6975475" y="4545013"/>
          <p14:tracePt t="145217" x="6975475" y="4537075"/>
          <p14:tracePt t="145233" x="6975475" y="4529138"/>
          <p14:tracePt t="145261" x="6975475" y="4521200"/>
          <p14:tracePt t="145269" x="6967538" y="4521200"/>
          <p14:tracePt t="145284" x="6967538" y="4513263"/>
          <p14:tracePt t="145329" x="6967538" y="4505325"/>
          <p14:tracePt t="145764" x="6927850" y="4505325"/>
          <p14:tracePt t="145765" x="6896100" y="4505325"/>
          <p14:tracePt t="145771" x="6816725" y="4505325"/>
          <p14:tracePt t="145779" x="6751638" y="4497388"/>
          <p14:tracePt t="145787" x="6648450" y="4489450"/>
          <p14:tracePt t="145794" x="6521450" y="4489450"/>
          <p14:tracePt t="145803" x="6297613" y="4489450"/>
          <p14:tracePt t="145817" x="6010275" y="4505325"/>
          <p14:tracePt t="145824" x="5843588" y="4521200"/>
          <p14:tracePt t="145831" x="5708650" y="4537075"/>
          <p14:tracePt t="145839" x="5611813" y="4552950"/>
          <p14:tracePt t="145854" x="5524500" y="4568825"/>
          <p14:tracePt t="145861" x="5461000" y="4576763"/>
          <p14:tracePt t="145870" x="5421313" y="4584700"/>
          <p14:tracePt t="145870" x="5413375" y="4584700"/>
          <p14:tracePt t="145877" x="5405438" y="4584700"/>
          <p14:tracePt t="146199" x="5405438" y="4592638"/>
          <p14:tracePt t="146200" x="5405438" y="4624388"/>
          <p14:tracePt t="146207" x="5397500" y="4649788"/>
          <p14:tracePt t="146214" x="5397500" y="4665663"/>
          <p14:tracePt t="146221" x="5389563" y="4697413"/>
          <p14:tracePt t="146229" x="5381625" y="4721225"/>
          <p14:tracePt t="146237" x="5373688" y="4745038"/>
          <p14:tracePt t="146253" x="5373688" y="4776788"/>
          <p14:tracePt t="146259" x="5373688" y="4792663"/>
          <p14:tracePt t="146267" x="5365750" y="4792663"/>
          <p14:tracePt t="146274" x="5365750" y="4800600"/>
          <p14:tracePt t="146282" x="5365750" y="4824413"/>
          <p14:tracePt t="146297" x="5365750" y="4832350"/>
          <p14:tracePt t="146304" x="5365750" y="4848225"/>
          <p14:tracePt t="146320" x="5365750" y="4856163"/>
          <p14:tracePt t="146334" x="5365750" y="4864100"/>
          <p14:tracePt t="147399" x="5365750" y="4872038"/>
          <p14:tracePt t="147407" x="5365750" y="4879975"/>
          <p14:tracePt t="147437" x="5365750" y="4887913"/>
          <p14:tracePt t="147452" x="5365750" y="4895850"/>
          <p14:tracePt t="148329" x="5365750" y="4887913"/>
          <p14:tracePt t="148337" x="5365750" y="4872038"/>
          <p14:tracePt t="148352" x="5365750" y="4848225"/>
          <p14:tracePt t="148359" x="5349875" y="4824413"/>
          <p14:tracePt t="148367" x="5349875" y="4816475"/>
          <p14:tracePt t="148374" x="5334000" y="4808538"/>
          <p14:tracePt t="148381" x="5334000" y="4800600"/>
          <p14:tracePt t="148389" x="5326063" y="4800600"/>
          <p14:tracePt t="148413" x="5318125" y="4792663"/>
          <p14:tracePt t="148422" x="5284788" y="4784725"/>
          <p14:tracePt t="148427" x="5276850" y="4784725"/>
          <p14:tracePt t="148449" x="5268913" y="4784725"/>
          <p14:tracePt t="148487" x="5260975" y="4784725"/>
          <p14:tracePt t="148494" x="5253038" y="4784725"/>
          <p14:tracePt t="148509" x="5245100" y="4792663"/>
          <p14:tracePt t="148524" x="5237163" y="4792663"/>
          <p14:tracePt t="148539" x="5229225" y="4808538"/>
          <p14:tracePt t="148540" x="5221288" y="4816475"/>
          <p14:tracePt t="148547" x="5213350" y="4816475"/>
          <p14:tracePt t="148556" x="5213350" y="4832350"/>
          <p14:tracePt t="148569" x="5213350" y="4840288"/>
          <p14:tracePt t="148577" x="5205413" y="4848225"/>
          <p14:tracePt t="148593" x="5205413" y="4856163"/>
          <p14:tracePt t="148599" x="5197475" y="4864100"/>
          <p14:tracePt t="148614" x="5197475" y="4872038"/>
          <p14:tracePt t="148630" x="5197475" y="4879975"/>
          <p14:tracePt t="148644" x="5197475" y="4887913"/>
          <p14:tracePt t="148659" x="5197475" y="4895850"/>
          <p14:tracePt t="148704" x="5197475" y="4903788"/>
          <p14:tracePt t="148764" x="5205413" y="4903788"/>
          <p14:tracePt t="148780" x="5213350" y="4911725"/>
          <p14:tracePt t="148794" x="5221288" y="4911725"/>
          <p14:tracePt t="148818" x="5245100" y="4919663"/>
          <p14:tracePt t="148824" x="5253038" y="4919663"/>
          <p14:tracePt t="148832" x="5268913" y="4919663"/>
          <p14:tracePt t="148847" x="5284788" y="4919663"/>
          <p14:tracePt t="148854" x="5292725" y="4919663"/>
          <p14:tracePt t="148869" x="5310188" y="4919663"/>
          <p14:tracePt t="148877" x="5318125" y="4919663"/>
          <p14:tracePt t="148893" x="5334000" y="4919663"/>
          <p14:tracePt t="148899" x="5349875" y="4919663"/>
          <p14:tracePt t="148916" x="5357813" y="4927600"/>
          <p14:tracePt t="148922" x="5389563" y="4927600"/>
          <p14:tracePt t="148929" x="5405438" y="4927600"/>
          <p14:tracePt t="148944" x="5413375" y="4927600"/>
          <p14:tracePt t="148951" x="5429250" y="4927600"/>
          <p14:tracePt t="148974" x="5437188" y="4927600"/>
          <p14:tracePt t="148981" x="5445125" y="4927600"/>
          <p14:tracePt t="148989" x="5453063" y="4927600"/>
          <p14:tracePt t="149003" x="5461000" y="4927600"/>
          <p14:tracePt t="149027" x="5468938" y="4927600"/>
          <p14:tracePt t="149041" x="5476875" y="4919663"/>
          <p14:tracePt t="149049" x="5484813" y="4919663"/>
          <p14:tracePt t="149079" x="5492750" y="4911725"/>
          <p14:tracePt t="149087" x="5492750" y="4903788"/>
          <p14:tracePt t="149101" x="5492750" y="4895850"/>
          <p14:tracePt t="149131" x="5500688" y="4887913"/>
          <p14:tracePt t="149153" x="5500688" y="4879975"/>
          <p14:tracePt t="149169" x="5500688" y="4872038"/>
          <p14:tracePt t="149207" x="5492750" y="4872038"/>
          <p14:tracePt t="149214" x="5484813" y="4872038"/>
          <p14:tracePt t="149222" x="5476875" y="4872038"/>
          <p14:tracePt t="149237" x="5468938" y="4872038"/>
          <p14:tracePt t="149238" x="5461000" y="4872038"/>
          <p14:tracePt t="149260" x="5437188" y="4872038"/>
          <p14:tracePt t="149267" x="5429250" y="4872038"/>
          <p14:tracePt t="149274" x="5421313" y="4872038"/>
          <p14:tracePt t="149282" x="5413375" y="4872038"/>
          <p14:tracePt t="149289" x="5413375" y="4879975"/>
          <p14:tracePt t="149304" x="5405438" y="4879975"/>
          <p14:tracePt t="149326" x="5397500" y="4879975"/>
          <p14:tracePt t="149371" x="5389563" y="4879975"/>
          <p14:tracePt t="149379" x="5381625" y="4879975"/>
          <p14:tracePt t="149394" x="5373688" y="4879975"/>
          <p14:tracePt t="149410" x="5365750" y="4879975"/>
          <p14:tracePt t="149424" x="5357813" y="4879975"/>
          <p14:tracePt t="149432" x="5349875" y="4879975"/>
          <p14:tracePt t="149447" x="5341938" y="4879975"/>
          <p14:tracePt t="149463" x="5334000" y="4879975"/>
          <p14:tracePt t="149469" x="5326063" y="4879975"/>
          <p14:tracePt t="149484" x="5318125" y="4879975"/>
          <p14:tracePt t="149499" x="5310188" y="4879975"/>
          <p14:tracePt t="149567" x="5300663" y="4879975"/>
          <p14:tracePt t="151419" x="5284788" y="4879975"/>
          <p14:tracePt t="151420" x="5205413" y="4879975"/>
          <p14:tracePt t="151426" x="5133975" y="4879975"/>
          <p14:tracePt t="151434" x="5038725" y="4879975"/>
          <p14:tracePt t="151441" x="4933950" y="4872038"/>
          <p14:tracePt t="151450" x="4783138" y="4864100"/>
          <p14:tracePt t="151465" x="4632325" y="4864100"/>
          <p14:tracePt t="151479" x="4329113" y="4832350"/>
          <p14:tracePt t="151481" x="4210050" y="4816475"/>
          <p14:tracePt t="151486" x="4081463" y="4792663"/>
          <p14:tracePt t="151494" x="4017963" y="4776788"/>
          <p14:tracePt t="151501" x="3922713" y="4752975"/>
          <p14:tracePt t="151510" x="3833813" y="4737100"/>
          <p14:tracePt t="151523" x="3746500" y="4713288"/>
          <p14:tracePt t="151524" x="3675063" y="4681538"/>
          <p14:tracePt t="151532" x="3603625" y="4649788"/>
          <p14:tracePt t="151539" x="3548063" y="4624388"/>
          <p14:tracePt t="151547" x="3492500" y="4592638"/>
          <p14:tracePt t="151554" x="3443288" y="4568825"/>
          <p14:tracePt t="151576" x="3395663" y="4537075"/>
          <p14:tracePt t="151591" x="3308350" y="4473575"/>
          <p14:tracePt t="151592" x="3252788" y="4433888"/>
          <p14:tracePt t="151593" x="3213100" y="4410075"/>
          <p14:tracePt t="151607" x="3076575" y="4314825"/>
          <p14:tracePt t="151614" x="3028950" y="4291013"/>
          <p14:tracePt t="151629" x="2981325" y="4257675"/>
          <p14:tracePt t="151630" x="2949575" y="4225925"/>
          <p14:tracePt t="151644" x="2909888" y="4210050"/>
          <p14:tracePt t="151651" x="2894013" y="4178300"/>
          <p14:tracePt t="151653" x="2870200" y="4154488"/>
          <p14:tracePt t="151659" x="2862263" y="4122738"/>
          <p14:tracePt t="151667" x="2846388" y="4098925"/>
          <p14:tracePt t="151682" x="2822575" y="4043363"/>
          <p14:tracePt t="151689" x="2814638" y="4003675"/>
          <p14:tracePt t="151704" x="2790825" y="3930650"/>
          <p14:tracePt t="151712" x="2774950" y="3898900"/>
          <p14:tracePt t="151719" x="2767013" y="3875088"/>
          <p14:tracePt t="151733" x="2759075" y="3835400"/>
          <p14:tracePt t="151734" x="2751138" y="3819525"/>
          <p14:tracePt t="151749" x="2717800" y="3748088"/>
          <p14:tracePt t="151757" x="2693988" y="3700463"/>
          <p14:tracePt t="151765" x="2686050" y="3668713"/>
          <p14:tracePt t="151771" x="2654300" y="3629025"/>
          <p14:tracePt t="151779" x="2622550" y="3587750"/>
          <p14:tracePt t="151786" x="2590800" y="3548063"/>
          <p14:tracePt t="151801" x="2511425" y="3476625"/>
          <p14:tracePt t="151808" x="2463800" y="3444875"/>
          <p14:tracePt t="151816" x="2392363" y="3413125"/>
          <p14:tracePt t="151817" x="2335213" y="3397250"/>
          <p14:tracePt t="151824" x="2263775" y="3373438"/>
          <p14:tracePt t="151831" x="2208213" y="3357563"/>
          <p14:tracePt t="151839" x="2128838" y="3349625"/>
          <p14:tracePt t="151847" x="2057400" y="3341688"/>
          <p14:tracePt t="151869" x="1905000" y="3341688"/>
          <p14:tracePt t="151870" x="1857375" y="3341688"/>
          <p14:tracePt t="151876" x="1770063" y="3341688"/>
          <p14:tracePt t="151884" x="1730375" y="3349625"/>
          <p14:tracePt t="151896" x="1674813" y="3373438"/>
          <p14:tracePt t="151899" x="1625600" y="3389313"/>
          <p14:tracePt t="151906" x="1593850" y="3405188"/>
          <p14:tracePt t="151921" x="1562100" y="3429000"/>
          <p14:tracePt t="151922" x="1538288" y="3444875"/>
          <p14:tracePt t="151929" x="1514475" y="3460750"/>
          <p14:tracePt t="151936" x="1490663" y="3484563"/>
          <p14:tracePt t="151945" x="1450975" y="3508375"/>
          <p14:tracePt t="151959" x="1427163" y="3540125"/>
          <p14:tracePt t="151966" x="1363663" y="3621088"/>
          <p14:tracePt t="151973" x="1323975" y="3668713"/>
          <p14:tracePt t="151974" x="1292225" y="3724275"/>
          <p14:tracePt t="151982" x="1258888" y="3795713"/>
          <p14:tracePt t="151989" x="1243013" y="3843338"/>
          <p14:tracePt t="151997" x="1211263" y="3906838"/>
          <p14:tracePt t="152004" x="1195388" y="3987800"/>
          <p14:tracePt t="152019" x="1179513" y="4027488"/>
          <p14:tracePt t="152028" x="1163638" y="4162425"/>
          <p14:tracePt t="152034" x="1163638" y="4210050"/>
          <p14:tracePt t="152041" x="1163638" y="4265613"/>
          <p14:tracePt t="152049" x="1163638" y="4330700"/>
          <p14:tracePt t="152057" x="1163638" y="4394200"/>
          <p14:tracePt t="152072" x="1163638" y="4473575"/>
          <p14:tracePt t="152079" x="1163638" y="4521200"/>
          <p14:tracePt t="152080" x="1187450" y="4624388"/>
          <p14:tracePt t="152087" x="1203325" y="4697413"/>
          <p14:tracePt t="152094" x="1227138" y="4752975"/>
          <p14:tracePt t="152102" x="1250950" y="4840288"/>
          <p14:tracePt t="152109" x="1274763" y="4927600"/>
          <p14:tracePt t="152117" x="1323975" y="5016500"/>
          <p14:tracePt t="152148" x="1371600" y="5159375"/>
          <p14:tracePt t="152148" x="1443038" y="5294313"/>
          <p14:tracePt t="152162" x="1490663" y="5391150"/>
          <p14:tracePt t="152169" x="1522413" y="5422900"/>
          <p14:tracePt t="152184" x="1554163" y="5462588"/>
          <p14:tracePt t="152184" x="1570038" y="5470525"/>
          <p14:tracePt t="152199" x="1698625" y="5565775"/>
          <p14:tracePt t="152207" x="1762125" y="5597525"/>
          <p14:tracePt t="152215" x="1833563" y="5637213"/>
          <p14:tracePt t="152221" x="1905000" y="5662613"/>
          <p14:tracePt t="152237" x="2017713" y="5694363"/>
          <p14:tracePt t="152244" x="2120900" y="5710238"/>
          <p14:tracePt t="152259" x="2271713" y="5741988"/>
          <p14:tracePt t="152266" x="2359025" y="5757863"/>
          <p14:tracePt t="152274" x="2455863" y="5765800"/>
          <p14:tracePt t="152290" x="2630488" y="5781675"/>
          <p14:tracePt t="152296" x="2774950" y="5781675"/>
          <p14:tracePt t="152303" x="2862263" y="5781675"/>
          <p14:tracePt t="152311" x="2989263" y="5781675"/>
          <p14:tracePt t="152319" x="3076575" y="5781675"/>
          <p14:tracePt t="152327" x="3165475" y="5773738"/>
          <p14:tracePt t="152334" x="3205163" y="5773738"/>
          <p14:tracePt t="152342" x="3260725" y="5765800"/>
          <p14:tracePt t="152356" x="3316288" y="5749925"/>
          <p14:tracePt t="152365" x="3363913" y="5734050"/>
          <p14:tracePt t="152372" x="3459163" y="5670550"/>
          <p14:tracePt t="152380" x="3500438" y="5605463"/>
          <p14:tracePt t="152387" x="3532188" y="5549900"/>
          <p14:tracePt t="152394" x="3556000" y="5470525"/>
          <p14:tracePt t="152402" x="3579813" y="5383213"/>
          <p14:tracePt t="152424" x="3603625" y="5207000"/>
          <p14:tracePt t="152425" x="3603625" y="5119688"/>
          <p14:tracePt t="152431" x="3603625" y="5024438"/>
          <p14:tracePt t="152440" x="3603625" y="4927600"/>
          <p14:tracePt t="152447" x="3603625" y="4864100"/>
          <p14:tracePt t="152454" x="3595688" y="4792663"/>
          <p14:tracePt t="152461" x="3579813" y="4689475"/>
          <p14:tracePt t="152477" x="3556000" y="4592638"/>
          <p14:tracePt t="152484" x="3540125" y="4545013"/>
          <p14:tracePt t="152491" x="3524250" y="4505325"/>
          <p14:tracePt t="152499" x="3516313" y="4481513"/>
          <p14:tracePt t="152507" x="3500438" y="4449763"/>
          <p14:tracePt t="152515" x="3492500" y="4410075"/>
          <p14:tracePt t="152521" x="3467100" y="4378325"/>
          <p14:tracePt t="152537" x="3403600" y="4298950"/>
          <p14:tracePt t="152544" x="3363913" y="4265613"/>
          <p14:tracePt t="152551" x="3332163" y="4241800"/>
          <p14:tracePt t="152559" x="3268663" y="4202113"/>
          <p14:tracePt t="152574" x="3213100" y="4178300"/>
          <p14:tracePt t="152581" x="3149600" y="4146550"/>
          <p14:tracePt t="152582" x="3076575" y="4122738"/>
          <p14:tracePt t="152589" x="3013075" y="4098925"/>
          <p14:tracePt t="152597" x="2957513" y="4083050"/>
          <p14:tracePt t="152604" x="2886075" y="4059238"/>
          <p14:tracePt t="152611" x="2814638" y="4035425"/>
          <p14:tracePt t="152626" x="2751138" y="4027488"/>
          <p14:tracePt t="152641" x="2670175" y="4019550"/>
          <p14:tracePt t="152649" x="2543175" y="4003675"/>
          <p14:tracePt t="152650" x="2487613" y="4003675"/>
          <p14:tracePt t="152657" x="2447925" y="4003675"/>
          <p14:tracePt t="152664" x="2424113" y="4003675"/>
          <p14:tracePt t="152671" x="2384425" y="4011613"/>
          <p14:tracePt t="152686" x="2359025" y="4027488"/>
          <p14:tracePt t="152687" x="2343150" y="4035425"/>
          <p14:tracePt t="152701" x="2319338" y="4059238"/>
          <p14:tracePt t="152702" x="2303463" y="4083050"/>
          <p14:tracePt t="152709" x="2271713" y="4114800"/>
          <p14:tracePt t="152716" x="2255838" y="4130675"/>
          <p14:tracePt t="152724" x="2239963" y="4146550"/>
          <p14:tracePt t="152738" x="2216150" y="4186238"/>
          <p14:tracePt t="152739" x="2208213" y="4210050"/>
          <p14:tracePt t="152754" x="2192338" y="4249738"/>
          <p14:tracePt t="152756" x="2184400" y="4273550"/>
          <p14:tracePt t="152762" x="2168525" y="4322763"/>
          <p14:tracePt t="152769" x="2160588" y="4346575"/>
          <p14:tracePt t="152777" x="2160588" y="4378325"/>
          <p14:tracePt t="152792" x="2160588" y="4441825"/>
          <p14:tracePt t="152799" x="2160588" y="4473575"/>
          <p14:tracePt t="152814" x="2160588" y="4497388"/>
          <p14:tracePt t="152815" x="2160588" y="4513263"/>
          <p14:tracePt t="152821" x="2160588" y="4537075"/>
          <p14:tracePt t="152844" x="2160588" y="4560888"/>
          <p14:tracePt t="152890" x="2160588" y="4568825"/>
          <p14:tracePt t="154906" x="2168525" y="4529138"/>
          <p14:tracePt t="154914" x="2192338" y="4481513"/>
          <p14:tracePt t="154921" x="2216150" y="4449763"/>
          <p14:tracePt t="154929" x="2239963" y="4402138"/>
          <p14:tracePt t="154936" x="2263775" y="4354513"/>
          <p14:tracePt t="154944" x="2287588" y="4306888"/>
          <p14:tracePt t="154951" x="2311400" y="4257675"/>
          <p14:tracePt t="154959" x="2319338" y="4225925"/>
          <p14:tracePt t="154973" x="2343150" y="4186238"/>
          <p14:tracePt t="154975" x="2359025" y="4162425"/>
          <p14:tracePt t="154981" x="2374900" y="4122738"/>
          <p14:tracePt t="154989" x="2384425" y="4106863"/>
          <p14:tracePt t="154996" x="2400300" y="4090988"/>
          <p14:tracePt t="155003" x="2408238" y="4067175"/>
          <p14:tracePt t="155013" x="2416175" y="4059238"/>
          <p14:tracePt t="155034" x="2424113" y="4043363"/>
          <p14:tracePt t="155035" x="2432050" y="4043363"/>
          <p14:tracePt t="155042" x="2432050" y="4027488"/>
          <p14:tracePt t="155049" x="2439988" y="4027488"/>
          <p14:tracePt t="155064" x="2447925" y="4011613"/>
          <p14:tracePt t="155079" x="2471738" y="3987800"/>
          <p14:tracePt t="155086" x="2495550" y="3956050"/>
          <p14:tracePt t="155094" x="2519363" y="3930650"/>
          <p14:tracePt t="155101" x="2559050" y="3898900"/>
          <p14:tracePt t="155109" x="2582863" y="3867150"/>
          <p14:tracePt t="155124" x="2622550" y="3835400"/>
          <p14:tracePt t="155132" x="2678113" y="3771900"/>
          <p14:tracePt t="155139" x="2701925" y="3756025"/>
          <p14:tracePt t="155146" x="2709863" y="3732213"/>
          <p14:tracePt t="155155" x="2725738" y="3708400"/>
          <p14:tracePt t="155162" x="2733675" y="3700463"/>
          <p14:tracePt t="155176" x="2741613" y="3692525"/>
          <p14:tracePt t="155179" x="2751138" y="3676650"/>
          <p14:tracePt t="155184" x="2751138" y="3668713"/>
          <p14:tracePt t="155199" x="2759075" y="3652838"/>
          <p14:tracePt t="155208" x="2767013" y="3652838"/>
          <p14:tracePt t="155215" x="2767013" y="3644900"/>
          <p14:tracePt t="155236" x="2767013" y="3636963"/>
          <p14:tracePt t="155259" x="2774950" y="3636963"/>
          <p14:tracePt t="155274" x="2774950" y="3629025"/>
          <p14:tracePt t="155304" x="2774950" y="3621088"/>
          <p14:tracePt t="155536" x="2759075" y="3629025"/>
          <p14:tracePt t="155544" x="2717800" y="3644900"/>
          <p14:tracePt t="155551" x="2654300" y="3676650"/>
          <p14:tracePt t="155559" x="2551113" y="3716338"/>
          <p14:tracePt t="155566" x="2463800" y="3756025"/>
          <p14:tracePt t="155575" x="2351088" y="3819525"/>
          <p14:tracePt t="155582" x="2200275" y="3906838"/>
          <p14:tracePt t="155589" x="2057400" y="3987800"/>
          <p14:tracePt t="155596" x="1976438" y="4043363"/>
          <p14:tracePt t="155604" x="1857375" y="4122738"/>
          <p14:tracePt t="155620" x="1674813" y="4233863"/>
          <p14:tracePt t="155626" x="1585913" y="4291013"/>
          <p14:tracePt t="155634" x="1546225" y="4322763"/>
          <p14:tracePt t="155642" x="1498600" y="4362450"/>
          <p14:tracePt t="155649" x="1474788" y="4386263"/>
          <p14:tracePt t="155657" x="1435100" y="4402138"/>
          <p14:tracePt t="155664" x="1419225" y="4418013"/>
          <p14:tracePt t="155672" x="1403350" y="4425950"/>
          <p14:tracePt t="155687" x="1395413" y="4433888"/>
          <p14:tracePt t="155695" x="1379538" y="4441825"/>
          <p14:tracePt t="155701" x="1371600" y="4449763"/>
          <p14:tracePt t="155709" x="1363663" y="4449763"/>
          <p14:tracePt t="155724" x="1363663" y="4457700"/>
          <p14:tracePt t="155739" x="1355725" y="4457700"/>
          <p14:tracePt t="155754" x="1331913" y="4473575"/>
          <p14:tracePt t="155756" x="1316038" y="4481513"/>
          <p14:tracePt t="155764" x="1292225" y="4497388"/>
          <p14:tracePt t="155769" x="1266825" y="4521200"/>
          <p14:tracePt t="155776" x="1243013" y="4529138"/>
          <p14:tracePt t="155784" x="1227138" y="4537075"/>
          <p14:tracePt t="155791" x="1227138" y="4545013"/>
          <p14:tracePt t="155806" x="1219200" y="4552950"/>
          <p14:tracePt t="155807" x="1211263" y="4552950"/>
          <p14:tracePt t="155987" x="1211263" y="4560888"/>
          <p14:tracePt t="156001" x="1211263" y="4576763"/>
          <p14:tracePt t="156009" x="1211263" y="4584700"/>
          <p14:tracePt t="156024" x="1211263" y="4608513"/>
          <p14:tracePt t="156031" x="1211263" y="4641850"/>
          <p14:tracePt t="156032" x="1227138" y="4697413"/>
          <p14:tracePt t="156039" x="1235075" y="4752975"/>
          <p14:tracePt t="156046" x="1258888" y="4816475"/>
          <p14:tracePt t="156054" x="1266825" y="4895850"/>
          <p14:tracePt t="156062" x="1284288" y="4959350"/>
          <p14:tracePt t="156069" x="1308100" y="5048250"/>
          <p14:tracePt t="156085" x="1339850" y="5222875"/>
          <p14:tracePt t="156094" x="1347788" y="5302250"/>
          <p14:tracePt t="156099" x="1371600" y="5383213"/>
          <p14:tracePt t="156107" x="1387475" y="5446713"/>
          <p14:tracePt t="156114" x="1395413" y="5494338"/>
          <p14:tracePt t="156129" x="1419225" y="5534025"/>
          <p14:tracePt t="156129" x="1435100" y="5557838"/>
          <p14:tracePt t="156146" x="1450975" y="5597525"/>
          <p14:tracePt t="156152" x="1458913" y="5597525"/>
          <p14:tracePt t="156346" x="1466850" y="5597525"/>
          <p14:tracePt t="156369" x="1474788" y="5597525"/>
          <p14:tracePt t="156377" x="1474788" y="5605463"/>
          <p14:tracePt t="156384" x="1482725" y="5605463"/>
          <p14:tracePt t="156392" x="1490663" y="5605463"/>
          <p14:tracePt t="156399" x="1514475" y="5621338"/>
          <p14:tracePt t="156413" x="1538288" y="5629275"/>
          <p14:tracePt t="156421" x="1570038" y="5637213"/>
          <p14:tracePt t="156422" x="1625600" y="5662613"/>
          <p14:tracePt t="156429" x="1698625" y="5686425"/>
          <p14:tracePt t="156436" x="1762125" y="5702300"/>
          <p14:tracePt t="156445" x="1865313" y="5726113"/>
          <p14:tracePt t="156460" x="1992313" y="5757863"/>
          <p14:tracePt t="156474" x="2455863" y="5845175"/>
          <p14:tracePt t="156475" x="2614613" y="5868988"/>
          <p14:tracePt t="156481" x="2901950" y="5876925"/>
          <p14:tracePt t="156489" x="3084513" y="5892800"/>
          <p14:tracePt t="156496" x="3387725" y="5892800"/>
          <p14:tracePt t="156504" x="3667125" y="5892800"/>
          <p14:tracePt t="156520" x="4121150" y="5892800"/>
          <p14:tracePt t="156527" x="4273550" y="5868988"/>
          <p14:tracePt t="156534" x="4368800" y="5853113"/>
          <p14:tracePt t="156541" x="4416425" y="5837238"/>
          <p14:tracePt t="156549" x="4440238" y="5837238"/>
          <p14:tracePt t="156563" x="4448175" y="5829300"/>
          <p14:tracePt t="156571" x="4464050" y="5821363"/>
          <p14:tracePt t="156587" x="4464050" y="5813425"/>
          <p14:tracePt t="156594" x="4471988" y="5813425"/>
          <p14:tracePt t="156601" x="4471988" y="5805488"/>
          <p14:tracePt t="156609" x="4479925" y="5805488"/>
          <p14:tracePt t="156625" x="4479925" y="5789613"/>
          <p14:tracePt t="156639" x="4487863" y="5781675"/>
          <p14:tracePt t="156654" x="4487863" y="5773738"/>
          <p14:tracePt t="156661" x="4487863" y="5765800"/>
          <p14:tracePt t="156684" x="4503738" y="5757863"/>
          <p14:tracePt t="156686" x="4511675" y="5757863"/>
          <p14:tracePt t="156694" x="4519613" y="5741988"/>
          <p14:tracePt t="156701" x="4535488" y="5734050"/>
          <p14:tracePt t="156708" x="4559300" y="5718175"/>
          <p14:tracePt t="156714" x="4584700" y="5694363"/>
          <p14:tracePt t="156721" x="4600575" y="5678488"/>
          <p14:tracePt t="156729" x="4624388" y="5653088"/>
          <p14:tracePt t="156736" x="4632325" y="5645150"/>
          <p14:tracePt t="156744" x="4648200" y="5637213"/>
          <p14:tracePt t="156751" x="4656138" y="5621338"/>
          <p14:tracePt t="156766" x="4656138" y="5613400"/>
          <p14:tracePt t="156849" x="4640263" y="5613400"/>
          <p14:tracePt t="156863" x="4600575" y="5613400"/>
          <p14:tracePt t="156865" x="4584700" y="5621338"/>
          <p14:tracePt t="156871" x="4527550" y="5629275"/>
          <p14:tracePt t="156879" x="4495800" y="5637213"/>
          <p14:tracePt t="156887" x="4464050" y="5637213"/>
          <p14:tracePt t="156910" x="4424363" y="5645150"/>
          <p14:tracePt t="156916" x="4392613" y="5653088"/>
          <p14:tracePt t="156924" x="4384675" y="5653088"/>
          <p14:tracePt t="156939" x="4376738" y="5653088"/>
          <p14:tracePt t="156978" x="4432300" y="5645150"/>
          <p14:tracePt t="156984" x="4576763" y="5597525"/>
          <p14:tracePt t="156991" x="4711700" y="5549900"/>
          <p14:tracePt t="156999" x="4918075" y="5470525"/>
          <p14:tracePt t="157014" x="5078413" y="5407025"/>
          <p14:tracePt t="157029" x="5748338" y="5087938"/>
          <p14:tracePt t="157031" x="5954713" y="4976813"/>
          <p14:tracePt t="157038" x="6305550" y="4824413"/>
          <p14:tracePt t="157046" x="6450013" y="4760913"/>
          <p14:tracePt t="157052" x="6616700" y="4681538"/>
          <p14:tracePt t="157059" x="6704013" y="4641850"/>
          <p14:tracePt t="157089" x="6784975" y="4608513"/>
          <p14:tracePt t="157097" x="6840538" y="4584700"/>
          <p14:tracePt t="157097" x="6888163" y="4552950"/>
          <p14:tracePt t="157111" x="6904038" y="4537075"/>
          <p14:tracePt t="157141" x="6904038" y="4529138"/>
          <p14:tracePt t="157143" x="6904038" y="4521200"/>
          <p14:tracePt t="157148" x="6904038" y="4513263"/>
          <p14:tracePt t="157157" x="6904038" y="4497388"/>
          <p14:tracePt t="157164" x="6904038" y="4481513"/>
          <p14:tracePt t="157171" x="6904038" y="4457700"/>
          <p14:tracePt t="157179" x="6904038" y="4425950"/>
          <p14:tracePt t="157194" x="6904038" y="4386263"/>
          <p14:tracePt t="157202" x="6904038" y="4330700"/>
          <p14:tracePt t="157204" x="6904038" y="4281488"/>
          <p14:tracePt t="157209" x="6904038" y="4233863"/>
          <p14:tracePt t="157217" x="6904038" y="4194175"/>
          <p14:tracePt t="157224" x="6896100" y="4138613"/>
          <p14:tracePt t="157232" x="6888163" y="4106863"/>
          <p14:tracePt t="157239" x="6880225" y="4075113"/>
          <p14:tracePt t="157253" x="6880225" y="4059238"/>
          <p14:tracePt t="157254" x="6872288" y="4019550"/>
          <p14:tracePt t="157261" x="6872288" y="3995738"/>
          <p14:tracePt t="157269" x="6864350" y="3971925"/>
          <p14:tracePt t="157277" x="6856413" y="3948113"/>
          <p14:tracePt t="157291" x="6848475" y="3922713"/>
          <p14:tracePt t="157299" x="6840538" y="3906838"/>
          <p14:tracePt t="157300" x="6832600" y="3890963"/>
          <p14:tracePt t="157307" x="6824663" y="3883025"/>
          <p14:tracePt t="157313" x="6816725" y="3875088"/>
          <p14:tracePt t="157321" x="6808788" y="3867150"/>
          <p14:tracePt t="157329" x="6808788" y="3851275"/>
          <p14:tracePt t="157344" x="6792913" y="3843338"/>
          <p14:tracePt t="157358" x="6784975" y="3835400"/>
          <p14:tracePt t="157368" x="6743700" y="3819525"/>
          <p14:tracePt t="157374" x="6719888" y="3819525"/>
          <p14:tracePt t="157381" x="6680200" y="3819525"/>
          <p14:tracePt t="157390" x="6624638" y="3819525"/>
          <p14:tracePt t="157405" x="6561138" y="3827463"/>
          <p14:tracePt t="157406" x="6505575" y="3851275"/>
          <p14:tracePt t="157420" x="6402388" y="3922713"/>
          <p14:tracePt t="157427" x="6337300" y="3979863"/>
          <p14:tracePt t="157434" x="6297613" y="4027488"/>
          <p14:tracePt t="157443" x="6257925" y="4090988"/>
          <p14:tracePt t="157472" x="6178550" y="4202113"/>
          <p14:tracePt t="157473" x="6138863" y="4306888"/>
          <p14:tracePt t="157487" x="6130925" y="4402138"/>
          <p14:tracePt t="157494" x="6130925" y="4425950"/>
          <p14:tracePt t="157517" x="6146800" y="4608513"/>
          <p14:tracePt t="157531" x="6178550" y="4689475"/>
          <p14:tracePt t="157532" x="6202363" y="4752975"/>
          <p14:tracePt t="157539" x="6234113" y="4840288"/>
          <p14:tracePt t="157547" x="6265863" y="4911725"/>
          <p14:tracePt t="157562" x="6321425" y="5000625"/>
          <p14:tracePt t="157563" x="6384925" y="5080000"/>
          <p14:tracePt t="157577" x="6442075" y="5159375"/>
          <p14:tracePt t="157577" x="6505575" y="5230813"/>
          <p14:tracePt t="157584" x="6569075" y="5278438"/>
          <p14:tracePt t="157593" x="6624638" y="5319713"/>
          <p14:tracePt t="157598" x="6704013" y="5375275"/>
          <p14:tracePt t="157607" x="6777038" y="5414963"/>
          <p14:tracePt t="157614" x="6856413" y="5462588"/>
          <p14:tracePt t="157629" x="7015163" y="5510213"/>
          <p14:tracePt t="157644" x="7151688" y="5541963"/>
          <p14:tracePt t="157645" x="7231063" y="5549900"/>
          <p14:tracePt t="157651" x="7350125" y="5557838"/>
          <p14:tracePt t="157659" x="7453313" y="5557838"/>
          <p14:tracePt t="157682" x="7613650" y="5534025"/>
          <p14:tracePt t="157697" x="7877175" y="5351463"/>
          <p14:tracePt t="157698" x="7948613" y="5278438"/>
          <p14:tracePt t="157704" x="8027988" y="5175250"/>
          <p14:tracePt t="157711" x="8067675" y="5095875"/>
          <p14:tracePt t="157719" x="8139113" y="4967288"/>
          <p14:tracePt t="157727" x="8170863" y="4887913"/>
          <p14:tracePt t="157734" x="8178800" y="4792663"/>
          <p14:tracePt t="157749" x="8147050" y="4584700"/>
          <p14:tracePt t="157757" x="8123238" y="4513263"/>
          <p14:tracePt t="157764" x="8091488" y="4433888"/>
          <p14:tracePt t="157771" x="8059738" y="4346575"/>
          <p14:tracePt t="157780" x="8020050" y="4298950"/>
          <p14:tracePt t="157787" x="7972425" y="4249738"/>
          <p14:tracePt t="157801" x="7916863" y="4202113"/>
          <p14:tracePt t="157810" x="7796213" y="4138613"/>
          <p14:tracePt t="157817" x="7740650" y="4106863"/>
          <p14:tracePt t="157823" x="7685088" y="4083050"/>
          <p14:tracePt t="157831" x="7645400" y="4067175"/>
          <p14:tracePt t="157847" x="7558088" y="4051300"/>
          <p14:tracePt t="157853" x="7526338" y="4043363"/>
          <p14:tracePt t="157861" x="7493000" y="4043363"/>
          <p14:tracePt t="157868" x="7461250" y="4043363"/>
          <p14:tracePt t="157877" x="7413625" y="4043363"/>
          <p14:tracePt t="157884" x="7358063" y="4043363"/>
          <p14:tracePt t="157892" x="7326313" y="4051300"/>
          <p14:tracePt t="157908" x="7207250" y="4083050"/>
          <p14:tracePt t="157914" x="7118350" y="4098925"/>
          <p14:tracePt t="157921" x="7070725" y="4114800"/>
          <p14:tracePt t="157929" x="7007225" y="4138613"/>
          <p14:tracePt t="157937" x="6967538" y="4162425"/>
          <p14:tracePt t="157944" x="6919913" y="4186238"/>
          <p14:tracePt t="157960" x="6840538" y="4249738"/>
          <p14:tracePt t="157973" x="6800850" y="4291013"/>
          <p14:tracePt t="157974" x="6792913" y="4314825"/>
          <p14:tracePt t="157981" x="6769100" y="4330700"/>
          <p14:tracePt t="157989" x="6759575" y="4370388"/>
          <p14:tracePt t="157997" x="6743700" y="4394200"/>
          <p14:tracePt t="158011" x="6719888" y="4433888"/>
          <p14:tracePt t="158012" x="6711950" y="4473575"/>
          <p14:tracePt t="158027" x="6696075" y="4521200"/>
          <p14:tracePt t="158028" x="6688138" y="4568825"/>
          <p14:tracePt t="158034" x="6680200" y="4608513"/>
          <p14:tracePt t="158042" x="6680200" y="4657725"/>
          <p14:tracePt t="158048" x="6672263" y="4705350"/>
          <p14:tracePt t="158056" x="6672263" y="4784725"/>
          <p14:tracePt t="158064" x="6672263" y="4832350"/>
          <p14:tracePt t="158071" x="6672263" y="4856163"/>
          <p14:tracePt t="158086" x="6672263" y="4879975"/>
          <p14:tracePt t="158087" x="6688138" y="4887913"/>
          <p14:tracePt t="158094" x="6704013" y="4903788"/>
          <p14:tracePt t="158102" x="6719888" y="4911725"/>
          <p14:tracePt t="158117" x="6743700" y="4911725"/>
          <p14:tracePt t="158140" x="6759575" y="4911725"/>
          <p14:tracePt t="158147" x="6769100" y="4911725"/>
          <p14:tracePt t="158169" x="6777038" y="4911725"/>
          <p14:tracePt t="158192" x="6784975" y="4895850"/>
          <p14:tracePt t="158200" x="6792913" y="4887913"/>
          <p14:tracePt t="158206" x="6800850" y="4887913"/>
          <p14:tracePt t="158213" x="6800850" y="4879975"/>
          <p14:tracePt t="158221" x="6800850" y="4872038"/>
          <p14:tracePt t="158228" x="6808788" y="4872038"/>
          <p14:tracePt t="158356" x="6816725" y="4872038"/>
          <p14:tracePt t="158363" x="6824663" y="4872038"/>
          <p14:tracePt t="158371" x="6840538" y="4879975"/>
          <p14:tracePt t="158379" x="6864350" y="4887913"/>
          <p14:tracePt t="158387" x="6896100" y="4895850"/>
          <p14:tracePt t="158402" x="6967538" y="4927600"/>
          <p14:tracePt t="158411" x="7015163" y="4951413"/>
          <p14:tracePt t="158417" x="7046913" y="4959350"/>
          <p14:tracePt t="158425" x="7078663" y="4967288"/>
          <p14:tracePt t="158431" x="7118350" y="4976813"/>
          <p14:tracePt t="158439" x="7151688" y="4984750"/>
          <p14:tracePt t="158446" x="7175500" y="4992688"/>
          <p14:tracePt t="158462" x="7215188" y="5000625"/>
          <p14:tracePt t="158462" x="7239000" y="5008563"/>
          <p14:tracePt t="158469" x="7270750" y="5016500"/>
          <p14:tracePt t="158476" x="7286625" y="5016500"/>
          <p14:tracePt t="158484" x="7310438" y="5016500"/>
          <p14:tracePt t="158492" x="7326313" y="5016500"/>
          <p14:tracePt t="158499" x="7334250" y="5016500"/>
          <p14:tracePt t="158515" x="7342188" y="5016500"/>
          <p14:tracePt t="158517" x="7350125" y="5016500"/>
          <p14:tracePt t="160759" x="7231063" y="5016500"/>
          <p14:tracePt t="160761" x="6983413" y="5048250"/>
          <p14:tracePt t="160764" x="6911975" y="5056188"/>
          <p14:tracePt t="160765" x="6856413" y="5072063"/>
          <p14:tracePt t="160771" x="6784975" y="5080000"/>
          <p14:tracePt t="160779" x="6743700" y="5087938"/>
          <p14:tracePt t="160787" x="6688138" y="5095875"/>
          <p14:tracePt t="160794" x="6632575" y="5095875"/>
          <p14:tracePt t="160801" x="6592888" y="5095875"/>
          <p14:tracePt t="160809" x="6537325" y="5095875"/>
          <p14:tracePt t="160817" x="6497638" y="5095875"/>
          <p14:tracePt t="160824" x="6450013" y="5095875"/>
          <p14:tracePt t="160839" x="6402388" y="5087938"/>
          <p14:tracePt t="160841" x="6361113" y="5072063"/>
          <p14:tracePt t="160847" x="6305550" y="5056188"/>
          <p14:tracePt t="160862" x="6202363" y="5040313"/>
          <p14:tracePt t="160869" x="6146800" y="5024438"/>
          <p14:tracePt t="160877" x="6107113" y="5016500"/>
          <p14:tracePt t="160884" x="6051550" y="5008563"/>
          <p14:tracePt t="160906" x="5938838" y="4992688"/>
          <p14:tracePt t="160908" x="5883275" y="4984750"/>
          <p14:tracePt t="160914" x="5827713" y="4976813"/>
          <p14:tracePt t="160921" x="5788025" y="4967288"/>
          <p14:tracePt t="160929" x="5740400" y="4959350"/>
          <p14:tracePt t="160937" x="5692775" y="4951413"/>
          <p14:tracePt t="160944" x="5667375" y="4951413"/>
          <p14:tracePt t="160959" x="5643563" y="4943475"/>
          <p14:tracePt t="160967" x="5603875" y="4927600"/>
          <p14:tracePt t="160974" x="5595938" y="4911725"/>
          <p14:tracePt t="160982" x="5588000" y="4903788"/>
          <p14:tracePt t="160989" x="5572125" y="4903788"/>
          <p14:tracePt t="160997" x="5572125" y="4895850"/>
          <p14:tracePt t="161004" x="5564188" y="4887913"/>
          <p14:tracePt t="161027" x="5556250" y="4864100"/>
          <p14:tracePt t="161034" x="5556250" y="4840288"/>
          <p14:tracePt t="161041" x="5556250" y="4824413"/>
          <p14:tracePt t="161049" x="5548313" y="4808538"/>
          <p14:tracePt t="161057" x="5532438" y="4784725"/>
          <p14:tracePt t="161079" x="5524500" y="4752975"/>
          <p14:tracePt t="161079" x="5524500" y="4737100"/>
          <p14:tracePt t="161080" x="5508625" y="4705350"/>
          <p14:tracePt t="161087" x="5484813" y="4665663"/>
          <p14:tracePt t="161094" x="5453063" y="4616450"/>
          <p14:tracePt t="161101" x="5445125" y="4608513"/>
          <p14:tracePt t="161109" x="5429250" y="4600575"/>
          <p14:tracePt t="161124" x="5421313" y="4592638"/>
          <p14:tracePt t="161132" x="5413375" y="4584700"/>
          <p14:tracePt t="161146" x="5405438" y="4584700"/>
          <p14:tracePt t="161431" x="5397500" y="4592638"/>
          <p14:tracePt t="161446" x="5397500" y="4600575"/>
          <p14:tracePt t="161469" x="5397500" y="4608513"/>
          <p14:tracePt t="161471" x="5381625" y="4624388"/>
          <p14:tracePt t="161491" x="5381625" y="4665663"/>
          <p14:tracePt t="161492" x="5381625" y="4673600"/>
          <p14:tracePt t="161499" x="5373688" y="4697413"/>
          <p14:tracePt t="161514" x="5365750" y="4729163"/>
          <p14:tracePt t="161521" x="5357813" y="4752975"/>
          <p14:tracePt t="161529" x="5357813" y="4768850"/>
          <p14:tracePt t="161537" x="5349875" y="4792663"/>
          <p14:tracePt t="161544" x="5341938" y="4808538"/>
          <p14:tracePt t="161551" x="5334000" y="4824413"/>
          <p14:tracePt t="161559" x="5334000" y="4840288"/>
          <p14:tracePt t="161582" x="5318125" y="4856163"/>
          <p14:tracePt t="161582" x="5310188" y="4879975"/>
          <p14:tracePt t="161589" x="5300663" y="4887913"/>
          <p14:tracePt t="161596" x="5300663" y="4895850"/>
          <p14:tracePt t="161604" x="5292725" y="4895850"/>
          <p14:tracePt t="162421" x="5292725" y="4887913"/>
          <p14:tracePt t="162429" x="5300663" y="4856163"/>
          <p14:tracePt t="162436" x="5318125" y="4824413"/>
          <p14:tracePt t="162444" x="5334000" y="4800600"/>
          <p14:tracePt t="162452" x="5341938" y="4760913"/>
          <p14:tracePt t="162467" x="5357813" y="4729163"/>
          <p14:tracePt t="162474" x="5365750" y="4705350"/>
          <p14:tracePt t="162481" x="5373688" y="4697413"/>
          <p14:tracePt t="162489" x="5373688" y="4689475"/>
          <p14:tracePt t="162497" x="5381625" y="4673600"/>
          <p14:tracePt t="162504" x="5381625" y="4665663"/>
          <p14:tracePt t="162527" x="5381625" y="4657725"/>
          <p14:tracePt t="162744" x="5389563" y="4649788"/>
          <p14:tracePt t="162752" x="5397500" y="4649788"/>
          <p14:tracePt t="162767" x="5413375" y="4641850"/>
          <p14:tracePt t="162773" x="5453063" y="4633913"/>
          <p14:tracePt t="162782" x="5524500" y="4616450"/>
          <p14:tracePt t="162796" x="5619750" y="4600575"/>
          <p14:tracePt t="162805" x="5692775" y="4584700"/>
          <p14:tracePt t="162806" x="5883275" y="4529138"/>
          <p14:tracePt t="162811" x="6083300" y="4465638"/>
          <p14:tracePt t="162819" x="6210300" y="4425950"/>
          <p14:tracePt t="162826" x="6426200" y="4362450"/>
          <p14:tracePt t="162841" x="6656388" y="4265613"/>
          <p14:tracePt t="162857" x="7094538" y="4027488"/>
          <p14:tracePt t="162859" x="7231063" y="3938588"/>
          <p14:tracePt t="162863" x="7445375" y="3787775"/>
          <p14:tracePt t="162872" x="7526338" y="3724275"/>
          <p14:tracePt t="162879" x="7613650" y="3644900"/>
          <p14:tracePt t="162888" x="7677150" y="3587750"/>
          <p14:tracePt t="162903" x="7796213" y="3468688"/>
          <p14:tracePt t="162921" x="7885113" y="3365500"/>
          <p14:tracePt t="162924" x="7916863" y="3341688"/>
          <p14:tracePt t="162931" x="7940675" y="3309938"/>
          <p14:tracePt t="162940" x="7940675" y="3294063"/>
          <p14:tracePt t="162955" x="7948613" y="3286125"/>
          <p14:tracePt t="162956" x="7956550" y="3278188"/>
          <p14:tracePt t="162976" x="7956550" y="3270250"/>
          <p14:tracePt t="163037" x="7956550" y="3262313"/>
          <p14:tracePt t="163045" x="7964488" y="3244850"/>
          <p14:tracePt t="163059" x="7972425" y="3221038"/>
          <p14:tracePt t="163074" x="7980363" y="3189288"/>
          <p14:tracePt t="163075" x="7996238" y="3109913"/>
          <p14:tracePt t="163082" x="8004175" y="3062288"/>
          <p14:tracePt t="163089" x="8012113" y="3030538"/>
          <p14:tracePt t="163097" x="8020050" y="2982913"/>
          <p14:tracePt t="163111" x="8027988" y="2959100"/>
          <p14:tracePt t="163112" x="8027988" y="2927350"/>
          <p14:tracePt t="163126" x="8027988" y="2886075"/>
          <p14:tracePt t="163127" x="8027988" y="2862263"/>
          <p14:tracePt t="163134" x="8027988" y="2830513"/>
          <p14:tracePt t="163141" x="8027988" y="2806700"/>
          <p14:tracePt t="163149" x="8027988" y="2774950"/>
          <p14:tracePt t="163157" x="8027988" y="2767013"/>
          <p14:tracePt t="163164" x="8027988" y="2743200"/>
          <p14:tracePt t="163179" x="8027988" y="2719388"/>
          <p14:tracePt t="163186" x="8027988" y="2711450"/>
          <p14:tracePt t="163194" x="8027988" y="2695575"/>
          <p14:tracePt t="163202" x="8020050" y="2695575"/>
          <p14:tracePt t="163209" x="8020050" y="2687638"/>
          <p14:tracePt t="163223" x="8020050" y="2679700"/>
          <p14:tracePt t="163247" x="8012113" y="2671763"/>
          <p14:tracePt t="163249" x="8012113" y="2663825"/>
          <p14:tracePt t="163254" x="8004175" y="2663825"/>
          <p14:tracePt t="163261" x="8004175" y="2655888"/>
          <p14:tracePt t="163270" x="7996238" y="2647950"/>
          <p14:tracePt t="163276" x="7980363" y="2632075"/>
          <p14:tracePt t="163284" x="7956550" y="2592388"/>
          <p14:tracePt t="163299" x="7940675" y="2576513"/>
          <p14:tracePt t="163300" x="7908925" y="2543175"/>
          <p14:tracePt t="163306" x="7885113" y="2535238"/>
          <p14:tracePt t="163314" x="7859713" y="2511425"/>
          <p14:tracePt t="163322" x="7851775" y="2511425"/>
          <p14:tracePt t="163329" x="7843838" y="2503488"/>
          <p14:tracePt t="163343" x="7827963" y="2503488"/>
          <p14:tracePt t="163352" x="7820025" y="2495550"/>
          <p14:tracePt t="163374" x="7812088" y="2495550"/>
          <p14:tracePt t="163381" x="7804150" y="2495550"/>
          <p14:tracePt t="163405" x="7796213" y="2495550"/>
          <p14:tracePt t="163405" x="7780338" y="2495550"/>
          <p14:tracePt t="163411" x="7772400" y="2495550"/>
          <p14:tracePt t="163419" x="7756525" y="2511425"/>
          <p14:tracePt t="163426" x="7748588" y="2511425"/>
          <p14:tracePt t="163434" x="7724775" y="2519363"/>
          <p14:tracePt t="163449" x="7700963" y="2527300"/>
          <p14:tracePt t="163456" x="7677150" y="2535238"/>
          <p14:tracePt t="163457" x="7645400" y="2559050"/>
          <p14:tracePt t="163464" x="7621588" y="2566988"/>
          <p14:tracePt t="163472" x="7589838" y="2600325"/>
          <p14:tracePt t="163479" x="7566025" y="2608263"/>
          <p14:tracePt t="163487" x="7534275" y="2624138"/>
          <p14:tracePt t="163493" x="7493000" y="2655888"/>
          <p14:tracePt t="163509" x="7469188" y="2671763"/>
          <p14:tracePt t="163509" x="7429500" y="2703513"/>
          <p14:tracePt t="163523" x="7413625" y="2719388"/>
          <p14:tracePt t="163524" x="7389813" y="2743200"/>
          <p14:tracePt t="163531" x="7373938" y="2767013"/>
          <p14:tracePt t="163539" x="7358063" y="2798763"/>
          <p14:tracePt t="163546" x="7350125" y="2806700"/>
          <p14:tracePt t="163577" x="7342188" y="2838450"/>
          <p14:tracePt t="163578" x="7342188" y="2846388"/>
          <p14:tracePt t="163584" x="7342188" y="2862263"/>
          <p14:tracePt t="163592" x="7342188" y="2886075"/>
          <p14:tracePt t="163599" x="7342188" y="2901950"/>
          <p14:tracePt t="163606" x="7342188" y="2919413"/>
          <p14:tracePt t="163614" x="7342188" y="2935288"/>
          <p14:tracePt t="163629" x="7358063" y="2967038"/>
          <p14:tracePt t="163637" x="7366000" y="2982913"/>
          <p14:tracePt t="163645" x="7373938" y="2998788"/>
          <p14:tracePt t="163652" x="7389813" y="3014663"/>
          <p14:tracePt t="163659" x="7405688" y="3022600"/>
          <p14:tracePt t="163667" x="7437438" y="3054350"/>
          <p14:tracePt t="163682" x="7477125" y="3070225"/>
          <p14:tracePt t="163684" x="7510463" y="3086100"/>
          <p14:tracePt t="163689" x="7558088" y="3094038"/>
          <p14:tracePt t="163697" x="7589838" y="3101975"/>
          <p14:tracePt t="163705" x="7629525" y="3109913"/>
          <p14:tracePt t="163711" x="7669213" y="3109913"/>
          <p14:tracePt t="163719" x="7724775" y="3117850"/>
          <p14:tracePt t="163734" x="7788275" y="3117850"/>
          <p14:tracePt t="163735" x="7843838" y="3117850"/>
          <p14:tracePt t="163741" x="7877175" y="3109913"/>
          <p14:tracePt t="163749" x="7908925" y="3094038"/>
          <p14:tracePt t="163756" x="7932738" y="3078163"/>
          <p14:tracePt t="163764" x="7964488" y="3046413"/>
          <p14:tracePt t="163772" x="7988300" y="3022600"/>
          <p14:tracePt t="163779" x="8020050" y="2990850"/>
          <p14:tracePt t="163787" x="8043863" y="2943225"/>
          <p14:tracePt t="163802" x="8067675" y="2894013"/>
          <p14:tracePt t="163809" x="8083550" y="2870200"/>
          <p14:tracePt t="163817" x="8083550" y="2846388"/>
          <p14:tracePt t="163824" x="8083550" y="2822575"/>
          <p14:tracePt t="163839" x="8091488" y="2774950"/>
          <p14:tracePt t="163854" x="8091488" y="2767013"/>
          <p14:tracePt t="163856" x="8091488" y="2759075"/>
          <p14:tracePt t="163861" x="8091488" y="2743200"/>
          <p14:tracePt t="163869" x="8091488" y="2735263"/>
          <p14:tracePt t="163876" x="8091488" y="2727325"/>
          <p14:tracePt t="163883" x="8083550" y="2727325"/>
          <p14:tracePt t="163891" x="8083550" y="2719388"/>
          <p14:tracePt t="163921" x="8051800" y="2711450"/>
          <p14:tracePt t="163922" x="8035925" y="2711450"/>
          <p14:tracePt t="163929" x="8020050" y="2703513"/>
          <p14:tracePt t="163952" x="7996238" y="2703513"/>
          <p14:tracePt t="163966" x="7940675" y="2703513"/>
          <p14:tracePt t="163968" x="7885113" y="2703513"/>
          <p14:tracePt t="163982" x="7835900" y="2719388"/>
          <p14:tracePt t="163989" x="7796213" y="2735263"/>
          <p14:tracePt t="163997" x="7780338" y="2743200"/>
          <p14:tracePt t="164012" x="7764463" y="2751138"/>
          <p14:tracePt t="164027" x="7756525" y="2759075"/>
          <p14:tracePt t="164034" x="7756525" y="2767013"/>
          <p14:tracePt t="164042" x="7756525" y="2774950"/>
          <p14:tracePt t="164079" x="7748588" y="2782888"/>
          <p14:tracePt t="164080" x="7748588" y="2790825"/>
          <p14:tracePt t="164094" x="7740650" y="2798763"/>
          <p14:tracePt t="164146" x="7740650" y="2806700"/>
          <p14:tracePt t="164446" x="7732713" y="2806700"/>
          <p14:tracePt t="164455" x="7685088" y="2806700"/>
          <p14:tracePt t="164461" x="7629525" y="2806700"/>
          <p14:tracePt t="164469" x="7589838" y="2806700"/>
          <p14:tracePt t="164476" x="7534275" y="2806700"/>
          <p14:tracePt t="164484" x="7485063" y="2806700"/>
          <p14:tracePt t="164500" x="7429500" y="2814638"/>
          <p14:tracePt t="164506" x="7405688" y="2822575"/>
          <p14:tracePt t="164514" x="7397750" y="2830513"/>
          <p14:tracePt t="164522" x="7381875" y="2830513"/>
          <p14:tracePt t="164543" x="7373938" y="2830513"/>
          <p14:tracePt t="164762" x="7381875" y="2838450"/>
          <p14:tracePt t="164769" x="7405688" y="2838450"/>
          <p14:tracePt t="164777" x="7437438" y="2838450"/>
          <p14:tracePt t="164792" x="7526338" y="2838450"/>
          <p14:tracePt t="164801" x="7581900" y="2838450"/>
          <p14:tracePt t="164806" x="7621588" y="2838450"/>
          <p14:tracePt t="164814" x="7685088" y="2838450"/>
          <p14:tracePt t="164821" x="7740650" y="2838450"/>
          <p14:tracePt t="164829" x="7780338" y="2838450"/>
          <p14:tracePt t="164843" x="7812088" y="2838450"/>
          <p14:tracePt t="164844" x="7835900" y="2838450"/>
          <p14:tracePt t="164851" x="7851775" y="2838450"/>
          <p14:tracePt t="164859" x="7859713" y="2838450"/>
          <p14:tracePt t="164867" x="7869238" y="2838450"/>
          <p14:tracePt t="166561" x="7869238" y="2846388"/>
          <p14:tracePt t="166577" x="7812088" y="3030538"/>
          <p14:tracePt t="166584" x="7780338" y="3101975"/>
          <p14:tracePt t="166592" x="7756525" y="3173413"/>
          <p14:tracePt t="166600" x="7724775" y="3244850"/>
          <p14:tracePt t="166621" x="7685088" y="3365500"/>
          <p14:tracePt t="166630" x="7661275" y="3460750"/>
          <p14:tracePt t="166639" x="7653338" y="3484563"/>
          <p14:tracePt t="166645" x="7645400" y="3516313"/>
          <p14:tracePt t="166652" x="7629525" y="3532188"/>
          <p14:tracePt t="166659" x="7629525" y="3563938"/>
          <p14:tracePt t="166667" x="7613650" y="3595688"/>
          <p14:tracePt t="166674" x="7597775" y="3636963"/>
          <p14:tracePt t="166681" x="7581900" y="3668713"/>
          <p14:tracePt t="166688" x="7550150" y="3716338"/>
          <p14:tracePt t="166696" x="7526338" y="3779838"/>
          <p14:tracePt t="166705" x="7493000" y="3827463"/>
          <p14:tracePt t="166719" x="7437438" y="3922713"/>
          <p14:tracePt t="166734" x="7405688" y="3979863"/>
          <p14:tracePt t="166735" x="7381875" y="4019550"/>
          <p14:tracePt t="166741" x="7350125" y="4051300"/>
          <p14:tracePt t="166750" x="7326313" y="4090988"/>
          <p14:tracePt t="166756" x="7302500" y="4130675"/>
          <p14:tracePt t="166764" x="7278688" y="4162425"/>
          <p14:tracePt t="166771" x="7254875" y="4194175"/>
          <p14:tracePt t="166786" x="7246938" y="4217988"/>
          <p14:tracePt t="166794" x="7223125" y="4241800"/>
          <p14:tracePt t="166794" x="7215188" y="4273550"/>
          <p14:tracePt t="166802" x="7191375" y="4291013"/>
          <p14:tracePt t="166809" x="7175500" y="4330700"/>
          <p14:tracePt t="166816" x="7167563" y="4354513"/>
          <p14:tracePt t="166825" x="7151688" y="4370388"/>
          <p14:tracePt t="166831" x="7143750" y="4394200"/>
          <p14:tracePt t="166854" x="7126288" y="4410075"/>
          <p14:tracePt t="166855" x="7110413" y="4418013"/>
          <p14:tracePt t="166861" x="7102475" y="4433888"/>
          <p14:tracePt t="166869" x="7094538" y="4433888"/>
          <p14:tracePt t="166877" x="7086600" y="4441825"/>
          <p14:tracePt t="166885" x="7078663" y="4449763"/>
          <p14:tracePt t="166892" x="7054850" y="4457700"/>
          <p14:tracePt t="166918" x="7015163" y="4481513"/>
          <p14:tracePt t="166921" x="6983413" y="4489450"/>
          <p14:tracePt t="166928" x="6975475" y="4497388"/>
          <p14:tracePt t="166943" x="6959600" y="4513263"/>
          <p14:tracePt t="166951" x="6943725" y="4513263"/>
          <p14:tracePt t="166967" x="6919913" y="4529138"/>
          <p14:tracePt t="166969" x="6911975" y="4537075"/>
          <p14:tracePt t="166974" x="6904038" y="4545013"/>
          <p14:tracePt t="166982" x="6896100" y="4545013"/>
          <p14:tracePt t="166988" x="6880225" y="4552950"/>
          <p14:tracePt t="167005" x="6872288" y="4560888"/>
          <p14:tracePt t="167011" x="6864350" y="4560888"/>
          <p14:tracePt t="167019" x="6856413" y="4560888"/>
          <p14:tracePt t="167027" x="6856413" y="4568825"/>
          <p14:tracePt t="167034" x="6848475" y="4568825"/>
          <p14:tracePt t="167064" x="6840538" y="4576763"/>
          <p14:tracePt t="167094" x="6832600" y="4576763"/>
          <p14:tracePt t="167146" x="6832600" y="4568825"/>
          <p14:tracePt t="167162" x="6832600" y="4552950"/>
          <p14:tracePt t="167185" x="6840538" y="4529138"/>
          <p14:tracePt t="167191" x="6856413" y="4505325"/>
          <p14:tracePt t="167199" x="6864350" y="4497388"/>
          <p14:tracePt t="167206" x="6880225" y="4473575"/>
          <p14:tracePt t="167214" x="6904038" y="4449763"/>
          <p14:tracePt t="167222" x="6927850" y="4433888"/>
          <p14:tracePt t="167236" x="6951663" y="4410075"/>
          <p14:tracePt t="167243" x="6983413" y="4394200"/>
          <p14:tracePt t="167244" x="7015163" y="4378325"/>
          <p14:tracePt t="167252" x="7038975" y="4370388"/>
          <p14:tracePt t="167259" x="7062788" y="4362450"/>
          <p14:tracePt t="167266" x="7086600" y="4354513"/>
          <p14:tracePt t="167274" x="7094538" y="4354513"/>
          <p14:tracePt t="167290" x="7126288" y="4346575"/>
          <p14:tracePt t="167296" x="7135813" y="4346575"/>
          <p14:tracePt t="170630" x="7135813" y="4362450"/>
          <p14:tracePt t="175819" x="7038975" y="4291013"/>
          <p14:tracePt t="175820" x="6751638" y="4162425"/>
          <p14:tracePt t="175822" x="6680200" y="4138613"/>
          <p14:tracePt t="175824" x="6624638" y="4106863"/>
          <p14:tracePt t="175825" x="6545263" y="4083050"/>
          <p14:tracePt t="175831" x="6457950" y="4043363"/>
          <p14:tracePt t="175839" x="6392863" y="4011613"/>
          <p14:tracePt t="175846" x="6321425" y="3979863"/>
          <p14:tracePt t="175854" x="6234113" y="3930650"/>
          <p14:tracePt t="175862" x="6146800" y="3890963"/>
          <p14:tracePt t="175877" x="6051550" y="3843338"/>
          <p14:tracePt t="175878" x="5930900" y="3787775"/>
          <p14:tracePt t="175893" x="5667375" y="3660775"/>
          <p14:tracePt t="175899" x="5484813" y="3587750"/>
          <p14:tracePt t="175910" x="5389563" y="3556000"/>
          <p14:tracePt t="175914" x="5276850" y="3516313"/>
          <p14:tracePt t="175922" x="5181600" y="3484563"/>
          <p14:tracePt t="175929" x="5086350" y="3444875"/>
          <p14:tracePt t="175937" x="4991100" y="3421063"/>
          <p14:tracePt t="175945" x="4902200" y="3381375"/>
          <p14:tracePt t="175951" x="4822825" y="3349625"/>
          <p14:tracePt t="175959" x="4735513" y="3302000"/>
          <p14:tracePt t="175966" x="4656138" y="3270250"/>
          <p14:tracePt t="175975" x="4576763" y="3244850"/>
          <p14:tracePt t="175983" x="4519613" y="3221038"/>
          <p14:tracePt t="175996" x="4456113" y="3197225"/>
          <p14:tracePt t="175999" x="4400550" y="3181350"/>
          <p14:tracePt t="176013" x="4305300" y="3157538"/>
          <p14:tracePt t="176019" x="4273550" y="3149600"/>
          <p14:tracePt t="176028" x="4265613" y="3141663"/>
          <p14:tracePt t="176034" x="4225925" y="3133725"/>
          <p14:tracePt t="176042" x="4200525" y="3133725"/>
          <p14:tracePt t="176049" x="4168775" y="3125788"/>
          <p14:tracePt t="176064" x="4144963" y="3117850"/>
          <p14:tracePt t="176065" x="4121150" y="3101975"/>
          <p14:tracePt t="176071" x="4073525" y="3094038"/>
          <p14:tracePt t="176079" x="4041775" y="3086100"/>
          <p14:tracePt t="176087" x="4002088" y="3070225"/>
          <p14:tracePt t="176095" x="3954463" y="3062288"/>
          <p14:tracePt t="176102" x="3930650" y="3054350"/>
          <p14:tracePt t="176109" x="3898900" y="3038475"/>
          <p14:tracePt t="176125" x="3843338" y="3030538"/>
          <p14:tracePt t="176132" x="3802063" y="3022600"/>
          <p14:tracePt t="176139" x="3786188" y="3014663"/>
          <p14:tracePt t="176146" x="3770313" y="3006725"/>
          <p14:tracePt t="176162" x="3746500" y="3006725"/>
          <p14:tracePt t="176177" x="3722688" y="2990850"/>
          <p14:tracePt t="176178" x="3675063" y="2974975"/>
          <p14:tracePt t="176184" x="3659188" y="2974975"/>
          <p14:tracePt t="176192" x="3651250" y="2967038"/>
          <p14:tracePt t="176199" x="3627438" y="2967038"/>
          <p14:tracePt t="176214" x="3619500" y="2959100"/>
          <p14:tracePt t="176229" x="3603625" y="2959100"/>
          <p14:tracePt t="176231" x="3595688" y="2959100"/>
          <p14:tracePt t="176238" x="3587750" y="2959100"/>
          <p14:tracePt t="176251" x="3579813" y="2959100"/>
          <p14:tracePt t="176275" x="3556000" y="2943225"/>
          <p14:tracePt t="176276" x="3524250" y="2935288"/>
          <p14:tracePt t="176290" x="3419475" y="2894013"/>
          <p14:tracePt t="176296" x="3348038" y="2870200"/>
          <p14:tracePt t="176304" x="3252788" y="2822575"/>
          <p14:tracePt t="176312" x="3165475" y="2798763"/>
          <p14:tracePt t="176327" x="3052763" y="2751138"/>
          <p14:tracePt t="176328" x="2965450" y="2711450"/>
          <p14:tracePt t="176334" x="2822575" y="2655888"/>
          <p14:tracePt t="176341" x="2733675" y="2616200"/>
          <p14:tracePt t="176349" x="2614613" y="2566988"/>
          <p14:tracePt t="176357" x="2455863" y="2503488"/>
          <p14:tracePt t="176364" x="2295525" y="2416175"/>
          <p14:tracePt t="176379" x="2168525" y="2360613"/>
          <p14:tracePt t="176380" x="2089150" y="2320925"/>
          <p14:tracePt t="176387" x="1976438" y="2265363"/>
          <p14:tracePt t="176402" x="1905000" y="2241550"/>
          <p14:tracePt t="176404" x="1865313" y="2216150"/>
          <p14:tracePt t="176409" x="1793875" y="2184400"/>
          <p14:tracePt t="176417" x="1746250" y="2160588"/>
          <p14:tracePt t="176432" x="1698625" y="2144713"/>
          <p14:tracePt t="176433" x="1658938" y="2128838"/>
          <p14:tracePt t="176447" x="1617663" y="2112963"/>
          <p14:tracePt t="176447" x="1593850" y="2112963"/>
          <p14:tracePt t="176454" x="1562100" y="2105025"/>
          <p14:tracePt t="176462" x="1546225" y="2105025"/>
          <p14:tracePt t="176469" x="1530350" y="2105025"/>
          <p14:tracePt t="176478" x="1514475" y="2097088"/>
          <p14:tracePt t="176484" x="1490663" y="2097088"/>
          <p14:tracePt t="176493" x="1482725" y="2097088"/>
          <p14:tracePt t="176501" x="1458913" y="2097088"/>
          <p14:tracePt t="176508" x="1450975" y="2097088"/>
          <p14:tracePt t="176514" x="1435100" y="2097088"/>
          <p14:tracePt t="176521" x="1419225" y="2097088"/>
          <p14:tracePt t="176529" x="1403350" y="2097088"/>
          <p14:tracePt t="176537" x="1395413" y="2097088"/>
          <p14:tracePt t="176545" x="1387475" y="2097088"/>
          <p14:tracePt t="176560" x="1355725" y="2097088"/>
          <p14:tracePt t="176575" x="1347788" y="2097088"/>
          <p14:tracePt t="176582" x="1331913" y="2097088"/>
          <p14:tracePt t="176590" x="1323975" y="2097088"/>
          <p14:tracePt t="176597" x="1316038" y="2097088"/>
          <p14:tracePt t="176604" x="1300163" y="2097088"/>
          <p14:tracePt t="176619" x="1292225" y="2097088"/>
          <p14:tracePt t="176620" x="1274763" y="2097088"/>
          <p14:tracePt t="176627" x="1266825" y="2097088"/>
          <p14:tracePt t="176634" x="1250950" y="2097088"/>
          <p14:tracePt t="176642" x="1235075" y="2097088"/>
          <p14:tracePt t="176649" x="1211263" y="2089150"/>
          <p14:tracePt t="176664" x="1203325" y="2089150"/>
          <p14:tracePt t="176680" x="1195388" y="2089150"/>
          <p14:tracePt t="176680" x="1187450" y="2089150"/>
          <p14:tracePt t="176687" x="1187450" y="2081213"/>
          <p14:tracePt t="176695" x="1179513" y="2081213"/>
          <p14:tracePt t="176717" x="1171575" y="2081213"/>
          <p14:tracePt t="176724" x="1155700" y="2073275"/>
          <p14:tracePt t="176731" x="1147763" y="2065338"/>
          <p14:tracePt t="176739" x="1139825" y="2065338"/>
          <p14:tracePt t="176747" x="1131888" y="2057400"/>
          <p14:tracePt t="176755" x="1123950" y="2057400"/>
          <p14:tracePt t="176769" x="1116013" y="2057400"/>
          <p14:tracePt t="177647" x="1108075" y="2057400"/>
          <p14:tracePt t="177677" x="1092200" y="2041525"/>
          <p14:tracePt t="177679" x="1068388" y="2033588"/>
          <p14:tracePt t="177693" x="1004888" y="2025650"/>
          <p14:tracePt t="177699" x="981075" y="2025650"/>
          <p14:tracePt t="177714" x="949325" y="2025650"/>
          <p14:tracePt t="177730" x="925513" y="2025650"/>
          <p14:tracePt t="177737" x="908050" y="2025650"/>
          <p14:tracePt t="178179" x="917575" y="2025650"/>
          <p14:tracePt t="178187" x="925513" y="2025650"/>
          <p14:tracePt t="178202" x="933450" y="2025650"/>
          <p14:tracePt t="178217" x="941388" y="2025650"/>
          <p14:tracePt t="178232" x="949325" y="2025650"/>
          <p14:tracePt t="178232" x="957263" y="2025650"/>
          <p14:tracePt t="178240" x="973138" y="2025650"/>
          <p14:tracePt t="178254" x="981075" y="2025650"/>
          <p14:tracePt t="178270" x="996950" y="2025650"/>
          <p14:tracePt t="178284" x="1004888" y="2025650"/>
          <p14:tracePt t="178285" x="1012825" y="2025650"/>
          <p14:tracePt t="178292" x="1028700" y="2025650"/>
          <p14:tracePt t="178299" x="1036638" y="2025650"/>
          <p14:tracePt t="178306" x="1044575" y="2025650"/>
          <p14:tracePt t="178322" x="1060450" y="2025650"/>
          <p14:tracePt t="178330" x="1076325" y="2025650"/>
          <p14:tracePt t="178337" x="1092200" y="2025650"/>
          <p14:tracePt t="178344" x="1100138" y="2025650"/>
          <p14:tracePt t="178352" x="1108075" y="2025650"/>
          <p14:tracePt t="178360" x="1116013" y="2025650"/>
          <p14:tracePt t="178381" x="1131888" y="2025650"/>
          <p14:tracePt t="178397" x="1139825" y="2025650"/>
          <p14:tracePt t="178398" x="1155700" y="2025650"/>
          <p14:tracePt t="178404" x="1163638" y="2025650"/>
          <p14:tracePt t="178412" x="1179513" y="2025650"/>
          <p14:tracePt t="178419" x="1187450" y="2025650"/>
          <p14:tracePt t="178427" x="1195388" y="2025650"/>
          <p14:tracePt t="178443" x="1211263" y="2025650"/>
          <p14:tracePt t="178449" x="1219200" y="2025650"/>
          <p14:tracePt t="178456" x="1227138" y="2025650"/>
          <p14:tracePt t="178464" x="1235075" y="2025650"/>
          <p14:tracePt t="178472" x="1243013" y="2025650"/>
          <p14:tracePt t="178480" x="1250950" y="2025650"/>
          <p14:tracePt t="178494" x="1266825" y="2025650"/>
          <p14:tracePt t="178510" x="1292225" y="2025650"/>
          <p14:tracePt t="178511" x="1300163" y="2025650"/>
          <p14:tracePt t="178517" x="1316038" y="2025650"/>
          <p14:tracePt t="178524" x="1323975" y="2025650"/>
          <p14:tracePt t="178531" x="1347788" y="2025650"/>
          <p14:tracePt t="178540" x="1355725" y="2025650"/>
          <p14:tracePt t="178547" x="1363663" y="2025650"/>
          <p14:tracePt t="178562" x="1371600" y="2025650"/>
          <p14:tracePt t="178569" x="1379538" y="2025650"/>
          <p14:tracePt t="178584" x="1387475" y="2025650"/>
          <p14:tracePt t="178607" x="1395413" y="2025650"/>
          <p14:tracePt t="178608" x="1403350" y="2025650"/>
          <p14:tracePt t="178614" x="1411288" y="2025650"/>
          <p14:tracePt t="178629" x="1427163" y="2025650"/>
          <p14:tracePt t="178637" x="1435100" y="2025650"/>
          <p14:tracePt t="178644" x="1443038" y="2025650"/>
          <p14:tracePt t="178659" x="1450975" y="2025650"/>
          <p14:tracePt t="178675" x="1466850" y="2025650"/>
          <p14:tracePt t="178676" x="1498600" y="2025650"/>
          <p14:tracePt t="178681" x="1506538" y="2025650"/>
          <p14:tracePt t="178697" x="1522413" y="2025650"/>
          <p14:tracePt t="178711" x="1530350" y="2025650"/>
          <p14:tracePt t="178727" x="1546225" y="2025650"/>
          <p14:tracePt t="178727" x="1577975" y="2025650"/>
          <p14:tracePt t="178742" x="1593850" y="2025650"/>
          <p14:tracePt t="178749" x="1601788" y="2025650"/>
          <p14:tracePt t="178756" x="1609725" y="2025650"/>
          <p14:tracePt t="178773" x="1633538" y="2025650"/>
          <p14:tracePt t="178779" x="1641475" y="2025650"/>
          <p14:tracePt t="178787" x="1658938" y="2025650"/>
          <p14:tracePt t="178794" x="1666875" y="2025650"/>
          <p14:tracePt t="178802" x="1690688" y="2025650"/>
          <p14:tracePt t="178817" x="1706563" y="2025650"/>
          <p14:tracePt t="178825" x="1722438" y="2025650"/>
          <p14:tracePt t="178840" x="1754188" y="2025650"/>
          <p14:tracePt t="178847" x="1762125" y="2025650"/>
          <p14:tracePt t="178855" x="1785938" y="2033588"/>
          <p14:tracePt t="178861" x="1793875" y="2033588"/>
          <p14:tracePt t="178876" x="1809750" y="2033588"/>
          <p14:tracePt t="178899" x="1833563" y="2033588"/>
          <p14:tracePt t="178900" x="1849438" y="2033588"/>
          <p14:tracePt t="178901" x="1857375" y="2033588"/>
          <p14:tracePt t="178914" x="1889125" y="2033588"/>
          <p14:tracePt t="178923" x="1905000" y="2033588"/>
          <p14:tracePt t="178930" x="1928813" y="2033588"/>
          <p14:tracePt t="178937" x="1944688" y="2033588"/>
          <p14:tracePt t="178944" x="1960563" y="2033588"/>
          <p14:tracePt t="178951" x="1976438" y="2033588"/>
          <p14:tracePt t="178959" x="1984375" y="2033588"/>
          <p14:tracePt t="178967" x="2008188" y="2033588"/>
          <p14:tracePt t="178975" x="2025650" y="2033588"/>
          <p14:tracePt t="178982" x="2049463" y="2033588"/>
          <p14:tracePt t="178997" x="2065338" y="2033588"/>
          <p14:tracePt t="178997" x="2097088" y="2033588"/>
          <p14:tracePt t="179005" x="2128838" y="2033588"/>
          <p14:tracePt t="179012" x="2144713" y="2033588"/>
          <p14:tracePt t="179019" x="2152650" y="2033588"/>
          <p14:tracePt t="179028" x="2168525" y="2033588"/>
          <p14:tracePt t="179043" x="2184400" y="2033588"/>
          <p14:tracePt t="179049" x="2200275" y="2033588"/>
          <p14:tracePt t="179065" x="2255838" y="2025650"/>
          <p14:tracePt t="179072" x="2271713" y="2025650"/>
          <p14:tracePt t="179079" x="2287588" y="2025650"/>
          <p14:tracePt t="179087" x="2311400" y="2017713"/>
          <p14:tracePt t="179094" x="2335213" y="2017713"/>
          <p14:tracePt t="179102" x="2351088" y="2017713"/>
          <p14:tracePt t="179117" x="2359025" y="2017713"/>
          <p14:tracePt t="179117" x="2374900" y="2017713"/>
          <p14:tracePt t="179125" x="2392363" y="2017713"/>
          <p14:tracePt t="179131" x="2408238" y="2017713"/>
          <p14:tracePt t="179139" x="2424113" y="2017713"/>
          <p14:tracePt t="179147" x="2432050" y="2017713"/>
          <p14:tracePt t="179161" x="2447925" y="2017713"/>
          <p14:tracePt t="179177" x="2479675" y="2017713"/>
          <p14:tracePt t="179178" x="2487613" y="2017713"/>
          <p14:tracePt t="179184" x="2503488" y="2017713"/>
          <p14:tracePt t="179192" x="2511425" y="2017713"/>
          <p14:tracePt t="179199" x="2519363" y="2017713"/>
          <p14:tracePt t="179207" x="2527300" y="2017713"/>
          <p14:tracePt t="179230" x="2590800" y="2017713"/>
          <p14:tracePt t="179237" x="2606675" y="2017713"/>
          <p14:tracePt t="179244" x="2622550" y="2017713"/>
          <p14:tracePt t="179252" x="2646363" y="2017713"/>
          <p14:tracePt t="179259" x="2678113" y="2017713"/>
          <p14:tracePt t="179267" x="2701925" y="2017713"/>
          <p14:tracePt t="179275" x="2725738" y="2017713"/>
          <p14:tracePt t="179282" x="2751138" y="2017713"/>
          <p14:tracePt t="179289" x="2767013" y="2017713"/>
          <p14:tracePt t="179297" x="2798763" y="2017713"/>
          <p14:tracePt t="179304" x="2838450" y="2017713"/>
          <p14:tracePt t="179312" x="2870200" y="2017713"/>
          <p14:tracePt t="179327" x="2909888" y="2017713"/>
          <p14:tracePt t="179342" x="2941638" y="2017713"/>
          <p14:tracePt t="179349" x="2965450" y="2017713"/>
          <p14:tracePt t="179357" x="2973388" y="2017713"/>
          <p14:tracePt t="179364" x="2997200" y="2017713"/>
          <p14:tracePt t="179372" x="3013075" y="2017713"/>
          <p14:tracePt t="179379" x="3021013" y="2017713"/>
          <p14:tracePt t="179394" x="3044825" y="2017713"/>
          <p14:tracePt t="179395" x="3052763" y="2017713"/>
          <p14:tracePt t="179403" x="3068638" y="2017713"/>
          <p14:tracePt t="179409" x="3084513" y="2017713"/>
          <p14:tracePt t="179441" x="3125788" y="2017713"/>
          <p14:tracePt t="179455" x="3149600" y="2017713"/>
          <p14:tracePt t="179462" x="3165475" y="2017713"/>
          <p14:tracePt t="179469" x="3181350" y="2017713"/>
          <p14:tracePt t="179476" x="3189288" y="2017713"/>
          <p14:tracePt t="179484" x="3205163" y="2017713"/>
          <p14:tracePt t="179492" x="3213100" y="2017713"/>
          <p14:tracePt t="179499" x="3228975" y="2017713"/>
          <p14:tracePt t="179507" x="3244850" y="2017713"/>
          <p14:tracePt t="179514" x="3252788" y="2017713"/>
          <p14:tracePt t="179522" x="3268663" y="2017713"/>
          <p14:tracePt t="179530" x="3276600" y="2017713"/>
          <p14:tracePt t="179537" x="3292475" y="2017713"/>
          <p14:tracePt t="179551" x="3308350" y="2017713"/>
          <p14:tracePt t="179552" x="3316288" y="2017713"/>
          <p14:tracePt t="179559" x="3340100" y="2017713"/>
          <p14:tracePt t="179566" x="3348038" y="2017713"/>
          <p14:tracePt t="179575" x="3371850" y="2017713"/>
          <p14:tracePt t="179582" x="3379788" y="2017713"/>
          <p14:tracePt t="179589" x="3387725" y="2017713"/>
          <p14:tracePt t="179597" x="3403600" y="2017713"/>
          <p14:tracePt t="179604" x="3419475" y="2017713"/>
          <p14:tracePt t="179619" x="3435350" y="2017713"/>
          <p14:tracePt t="179620" x="3443288" y="2017713"/>
          <p14:tracePt t="179626" x="3459163" y="2017713"/>
          <p14:tracePt t="179634" x="3476625" y="2017713"/>
          <p14:tracePt t="179642" x="3492500" y="2017713"/>
          <p14:tracePt t="179649" x="3508375" y="2017713"/>
          <p14:tracePt t="179657" x="3516313" y="2017713"/>
          <p14:tracePt t="179673" x="3548063" y="2017713"/>
          <p14:tracePt t="179679" x="3563938" y="2017713"/>
          <p14:tracePt t="179688" x="3579813" y="2017713"/>
          <p14:tracePt t="179694" x="3595688" y="2017713"/>
          <p14:tracePt t="179701" x="3611563" y="2017713"/>
          <p14:tracePt t="179709" x="3619500" y="2017713"/>
          <p14:tracePt t="179725" x="3635375" y="2017713"/>
          <p14:tracePt t="179726" x="3651250" y="2017713"/>
          <p14:tracePt t="179731" x="3667125" y="2017713"/>
          <p14:tracePt t="179739" x="3675063" y="2017713"/>
          <p14:tracePt t="179746" x="3683000" y="2017713"/>
          <p14:tracePt t="179754" x="3698875" y="2017713"/>
          <p14:tracePt t="179769" x="3714750" y="2017713"/>
          <p14:tracePt t="179777" x="3730625" y="2017713"/>
          <p14:tracePt t="179785" x="3746500" y="2017713"/>
          <p14:tracePt t="179792" x="3754438" y="2017713"/>
          <p14:tracePt t="179799" x="3762375" y="2017713"/>
          <p14:tracePt t="179807" x="3770313" y="2017713"/>
          <p14:tracePt t="179838" x="3778250" y="2017713"/>
          <p14:tracePt t="179844" x="3786188" y="2017713"/>
          <p14:tracePt t="179845" x="3794125" y="2017713"/>
          <p14:tracePt t="179867" x="3802063" y="2017713"/>
          <p14:tracePt t="179912" x="3810000" y="2017713"/>
          <p14:tracePt t="179949" x="3817938" y="2017713"/>
          <p14:tracePt t="180106" x="3825875" y="2017713"/>
          <p14:tracePt t="180115" x="3833813" y="2017713"/>
          <p14:tracePt t="180138" x="3843338" y="2017713"/>
          <p14:tracePt t="180175" x="3851275" y="2017713"/>
          <p14:tracePt t="180205" x="3859213" y="2017713"/>
          <p14:tracePt t="180339" x="3851275" y="2017713"/>
          <p14:tracePt t="180347" x="3833813" y="2017713"/>
          <p14:tracePt t="180355" x="3817938" y="2017713"/>
          <p14:tracePt t="180361" x="3802063" y="2017713"/>
          <p14:tracePt t="180369" x="3786188" y="2017713"/>
          <p14:tracePt t="180385" x="3746500" y="2017713"/>
          <p14:tracePt t="180391" x="3706813" y="2017713"/>
          <p14:tracePt t="180400" x="3675063" y="2017713"/>
          <p14:tracePt t="180407" x="3627438" y="2017713"/>
          <p14:tracePt t="180414" x="3571875" y="2017713"/>
          <p14:tracePt t="180422" x="3524250" y="2009775"/>
          <p14:tracePt t="180429" x="3467100" y="2009775"/>
          <p14:tracePt t="180452" x="3355975" y="2001838"/>
          <p14:tracePt t="180453" x="3316288" y="1993900"/>
          <p14:tracePt t="180459" x="3268663" y="1985963"/>
          <p14:tracePt t="180467" x="3244850" y="1985963"/>
          <p14:tracePt t="180475" x="3213100" y="1978025"/>
          <p14:tracePt t="180481" x="3197225" y="1970088"/>
          <p14:tracePt t="180490" x="3181350" y="1970088"/>
          <p14:tracePt t="180505" x="3165475" y="1970088"/>
          <p14:tracePt t="180512" x="3157538" y="1962150"/>
          <p14:tracePt t="180519" x="3141663" y="1962150"/>
          <p14:tracePt t="180527" x="3133725" y="1962150"/>
          <p14:tracePt t="180534" x="3125788" y="1962150"/>
          <p14:tracePt t="180549" x="3109913" y="1962150"/>
          <p14:tracePt t="180557" x="3076575" y="1962150"/>
          <p14:tracePt t="180559" x="3036888" y="1962150"/>
          <p14:tracePt t="180564" x="3013075" y="1962150"/>
          <p14:tracePt t="180571" x="2965450" y="1962150"/>
          <p14:tracePt t="180579" x="2917825" y="1962150"/>
          <p14:tracePt t="180588" x="2878138" y="1962150"/>
          <p14:tracePt t="180594" x="2838450" y="1962150"/>
          <p14:tracePt t="180617" x="2717800" y="1962150"/>
          <p14:tracePt t="180618" x="2654300" y="1962150"/>
          <p14:tracePt t="180624" x="2590800" y="1962150"/>
          <p14:tracePt t="180631" x="2535238" y="1962150"/>
          <p14:tracePt t="180639" x="2479675" y="1962150"/>
          <p14:tracePt t="180654" x="2447925" y="1962150"/>
          <p14:tracePt t="180662" x="2408238" y="1962150"/>
          <p14:tracePt t="180662" x="2374900" y="1962150"/>
          <p14:tracePt t="180670" x="2343150" y="1962150"/>
          <p14:tracePt t="180677" x="2303463" y="1962150"/>
          <p14:tracePt t="180684" x="2279650" y="1962150"/>
          <p14:tracePt t="180692" x="2255838" y="1962150"/>
          <p14:tracePt t="180700" x="2239963" y="1962150"/>
          <p14:tracePt t="180716" x="2208213" y="1962150"/>
          <p14:tracePt t="180729" x="2184400" y="1962150"/>
          <p14:tracePt t="180731" x="2168525" y="1962150"/>
          <p14:tracePt t="180738" x="2136775" y="1962150"/>
          <p14:tracePt t="180744" x="2112963" y="1962150"/>
          <p14:tracePt t="180752" x="2097088" y="1962150"/>
          <p14:tracePt t="180782" x="2065338" y="1962150"/>
          <p14:tracePt t="180783" x="1960563" y="1962150"/>
          <p14:tracePt t="180798" x="1889125" y="1970088"/>
          <p14:tracePt t="180804" x="1857375" y="1970088"/>
          <p14:tracePt t="180820" x="1801813" y="1970088"/>
          <p14:tracePt t="180827" x="1785938" y="1978025"/>
          <p14:tracePt t="180842" x="1754188" y="1978025"/>
          <p14:tracePt t="180849" x="1722438" y="1985963"/>
          <p14:tracePt t="180858" x="1706563" y="1985963"/>
          <p14:tracePt t="180879" x="1690688" y="1985963"/>
          <p14:tracePt t="180895" x="1633538" y="1993900"/>
          <p14:tracePt t="180895" x="1601788" y="1993900"/>
          <p14:tracePt t="180897" x="1585913" y="1993900"/>
          <p14:tracePt t="180924" x="1498600" y="2001838"/>
          <p14:tracePt t="180925" x="1482725" y="2001838"/>
          <p14:tracePt t="180939" x="1466850" y="2001838"/>
          <p14:tracePt t="180941" x="1443038" y="2001838"/>
          <p14:tracePt t="180946" x="1427163" y="2001838"/>
          <p14:tracePt t="180955" x="1403350" y="2001838"/>
          <p14:tracePt t="180962" x="1395413" y="2001838"/>
          <p14:tracePt t="180971" x="1387475" y="2001838"/>
          <p14:tracePt t="180977" x="1371600" y="2009775"/>
          <p14:tracePt t="181009" x="1363663" y="2009775"/>
          <p14:tracePt t="181060" x="1355725" y="2009775"/>
          <p14:tracePt t="181121" x="1371600" y="2009775"/>
          <p14:tracePt t="181127" x="1395413" y="2001838"/>
          <p14:tracePt t="181134" x="1419225" y="1993900"/>
          <p14:tracePt t="181149" x="1522413" y="1962150"/>
          <p14:tracePt t="181164" x="1577975" y="1946275"/>
          <p14:tracePt t="181165" x="1633538" y="1930400"/>
          <p14:tracePt t="181172" x="1690688" y="1922463"/>
          <p14:tracePt t="181179" x="1722438" y="1906588"/>
          <p14:tracePt t="181188" x="1770063" y="1898650"/>
          <p14:tracePt t="181195" x="1801813" y="1898650"/>
          <p14:tracePt t="181201" x="1833563" y="1890713"/>
          <p14:tracePt t="181217" x="1857375" y="1890713"/>
          <p14:tracePt t="181233" x="1920875" y="1890713"/>
          <p14:tracePt t="181240" x="1944688" y="1890713"/>
          <p14:tracePt t="181247" x="1960563" y="1890713"/>
          <p14:tracePt t="181254" x="1976438" y="1890713"/>
          <p14:tracePt t="181261" x="2008188" y="1890713"/>
          <p14:tracePt t="181269" x="2033588" y="1890713"/>
          <p14:tracePt t="181277" x="2049463" y="1890713"/>
          <p14:tracePt t="181284" x="2065338" y="1890713"/>
          <p14:tracePt t="181291" x="2097088" y="1890713"/>
          <p14:tracePt t="181299" x="2120900" y="1890713"/>
          <p14:tracePt t="181307" x="2144713" y="1890713"/>
          <p14:tracePt t="181314" x="2160588" y="1890713"/>
          <p14:tracePt t="181322" x="2168525" y="1890713"/>
          <p14:tracePt t="181329" x="2192338" y="1890713"/>
          <p14:tracePt t="181337" x="2208213" y="1890713"/>
          <p14:tracePt t="181344" x="2216150" y="1890713"/>
          <p14:tracePt t="181352" x="2224088" y="1890713"/>
          <p14:tracePt t="181359" x="2239963" y="1890713"/>
          <p14:tracePt t="181381" x="2247900" y="1890713"/>
          <p14:tracePt t="181397" x="2263775" y="1890713"/>
          <p14:tracePt t="181397" x="2271713" y="1890713"/>
          <p14:tracePt t="181404" x="2279650" y="1890713"/>
          <p14:tracePt t="181419" x="2287588" y="1890713"/>
          <p14:tracePt t="181434" x="2303463" y="1890713"/>
          <p14:tracePt t="181442" x="2319338" y="1890713"/>
          <p14:tracePt t="181442" x="2335213" y="1890713"/>
          <p14:tracePt t="181449" x="2351088" y="1890713"/>
          <p14:tracePt t="181457" x="2374900" y="1890713"/>
          <p14:tracePt t="181464" x="2392363" y="1890713"/>
          <p14:tracePt t="181472" x="2408238" y="1890713"/>
          <p14:tracePt t="181479" x="2455863" y="1890713"/>
          <p14:tracePt t="181487" x="2479675" y="1890713"/>
          <p14:tracePt t="181494" x="2511425" y="1890713"/>
          <p14:tracePt t="181509" x="2574925" y="1890713"/>
          <p14:tracePt t="181517" x="2606675" y="1890713"/>
          <p14:tracePt t="181524" x="2654300" y="1890713"/>
          <p14:tracePt t="181547" x="2662238" y="1890713"/>
          <p14:tracePt t="181548" x="2693988" y="1890713"/>
          <p14:tracePt t="181548" x="2733675" y="1890713"/>
          <p14:tracePt t="181554" x="2759075" y="1890713"/>
          <p14:tracePt t="181562" x="2782888" y="1890713"/>
          <p14:tracePt t="181569" x="2806700" y="1890713"/>
          <p14:tracePt t="181577" x="2838450" y="1890713"/>
          <p14:tracePt t="181584" x="2862263" y="1890713"/>
          <p14:tracePt t="181599" x="2886075" y="1890713"/>
          <p14:tracePt t="181600" x="2901950" y="1890713"/>
          <p14:tracePt t="181617" x="2941638" y="1890713"/>
          <p14:tracePt t="181622" x="2965450" y="1898650"/>
          <p14:tracePt t="181629" x="2981325" y="1898650"/>
          <p14:tracePt t="181637" x="2997200" y="1898650"/>
          <p14:tracePt t="181651" x="3021013" y="1906588"/>
          <p14:tracePt t="181668" x="3036888" y="1906588"/>
          <p14:tracePt t="181675" x="3084513" y="1906588"/>
          <p14:tracePt t="181675" x="3100388" y="1914525"/>
          <p14:tracePt t="181682" x="3109913" y="1914525"/>
          <p14:tracePt t="181690" x="3117850" y="1914525"/>
          <p14:tracePt t="181704" x="3133725" y="1914525"/>
          <p14:tracePt t="181720" x="3157538" y="1914525"/>
          <p14:tracePt t="181734" x="3165475" y="1914525"/>
          <p14:tracePt t="181749" x="3173413" y="1914525"/>
          <p14:tracePt t="181772" x="3189288" y="1914525"/>
          <p14:tracePt t="181774" x="3213100" y="1914525"/>
          <p14:tracePt t="181779" x="3228975" y="1914525"/>
          <p14:tracePt t="181787" x="3244850" y="1914525"/>
          <p14:tracePt t="181794" x="3252788" y="1914525"/>
          <p14:tracePt t="181802" x="3268663" y="1914525"/>
          <p14:tracePt t="181831" x="3284538" y="1914525"/>
          <p14:tracePt t="181840" x="3300413" y="1914525"/>
          <p14:tracePt t="181841" x="3316288" y="1914525"/>
          <p14:tracePt t="181847" x="3324225" y="1914525"/>
          <p14:tracePt t="181877" x="3332163" y="1914525"/>
          <p14:tracePt t="181892" x="3340100" y="1914525"/>
          <p14:tracePt t="181922" x="3348038" y="1914525"/>
          <p14:tracePt t="181929" x="3355975" y="1914525"/>
          <p14:tracePt t="181951" x="3363913" y="1914525"/>
          <p14:tracePt t="181967" x="3379788" y="1914525"/>
          <p14:tracePt t="181981" x="3387725" y="1922463"/>
          <p14:tracePt t="181984" x="3395663" y="1930400"/>
          <p14:tracePt t="181990" x="3411538" y="1930400"/>
          <p14:tracePt t="181997" x="3427413" y="1938338"/>
          <p14:tracePt t="182004" x="3435350" y="1938338"/>
          <p14:tracePt t="182012" x="3451225" y="1946275"/>
          <p14:tracePt t="182019" x="3459163" y="1946275"/>
          <p14:tracePt t="182027" x="3467100" y="1946275"/>
          <p14:tracePt t="182034" x="3476625" y="1946275"/>
          <p14:tracePt t="182041" x="3484563" y="1946275"/>
          <p14:tracePt t="182109" x="3492500" y="1946275"/>
          <p14:tracePt t="182191" x="3484563" y="1946275"/>
          <p14:tracePt t="182199" x="3467100" y="1946275"/>
          <p14:tracePt t="182214" x="3459163" y="1946275"/>
          <p14:tracePt t="182215" x="3427413" y="1946275"/>
          <p14:tracePt t="182229" x="3403600" y="1946275"/>
          <p14:tracePt t="182230" x="3371850" y="1946275"/>
          <p14:tracePt t="182237" x="3316288" y="1946275"/>
          <p14:tracePt t="182244" x="3276600" y="1946275"/>
          <p14:tracePt t="182259" x="3189288" y="1946275"/>
          <p14:tracePt t="182274" x="3149600" y="1954213"/>
          <p14:tracePt t="182275" x="3125788" y="1954213"/>
          <p14:tracePt t="182282" x="3084513" y="1962150"/>
          <p14:tracePt t="182289" x="3068638" y="1962150"/>
          <p14:tracePt t="182297" x="3044825" y="1962150"/>
          <p14:tracePt t="182305" x="3028950" y="1962150"/>
          <p14:tracePt t="182312" x="3021013" y="1962150"/>
          <p14:tracePt t="182334" x="3013075" y="1962150"/>
          <p14:tracePt t="182342" x="3005138" y="1962150"/>
          <p14:tracePt t="182814" x="2997200" y="1962150"/>
          <p14:tracePt t="182829" x="2989263" y="1962150"/>
          <p14:tracePt t="182830" x="2957513" y="1962150"/>
          <p14:tracePt t="182837" x="2933700" y="1962150"/>
          <p14:tracePt t="182844" x="2909888" y="1962150"/>
          <p14:tracePt t="182852" x="2878138" y="1962150"/>
          <p14:tracePt t="182859" x="2854325" y="1962150"/>
          <p14:tracePt t="182867" x="2830513" y="1970088"/>
          <p14:tracePt t="182881" x="2822575" y="1970088"/>
          <p14:tracePt t="182890" x="2806700" y="1978025"/>
          <p14:tracePt t="182890" x="2798763" y="1978025"/>
          <p14:tracePt t="183092" x="0" y="0"/>
        </p14:tracePtLst>
      </p14:laserTraceLst>
    </p:ext>
    <p:ext uri="{E180D4A7-C9FB-4DFB-919C-405C955672EB}">
      <p14:showEvtLst xmlns:p14="http://schemas.microsoft.com/office/powerpoint/2010/main">
        <p14:playEvt time="37" objId="127"/>
        <p14:stopEvt time="192581" objId="12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097AD-B00A-4FB5-83E9-5E258348D3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E618BD-D2C4-4B38-9213-26E426F3F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3A82797C-72BD-410C-BCEF-FE31563E8142}"/>
                  </a:ext>
                </a:extLst>
              </p14:cNvPr>
              <p14:cNvContentPartPr/>
              <p14:nvPr/>
            </p14:nvContentPartPr>
            <p14:xfrm>
              <a:off x="6319709" y="554691"/>
              <a:ext cx="2371516" cy="274922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3A82797C-72BD-410C-BCEF-FE31563E81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2068" y="536699"/>
                <a:ext cx="2407159" cy="310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D7087AE-1B48-4DC2-9841-9111602AC42D}"/>
                  </a:ext>
                </a:extLst>
              </p14:cNvPr>
              <p14:cNvContentPartPr/>
              <p14:nvPr/>
            </p14:nvContentPartPr>
            <p14:xfrm>
              <a:off x="6319709" y="1084681"/>
              <a:ext cx="2096640" cy="24912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D7087AE-1B48-4DC2-9841-9111602AC4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2069" y="1067041"/>
                <a:ext cx="21322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E914223-7911-49AF-981E-2C6AD7FB66C6}"/>
                  </a:ext>
                </a:extLst>
              </p14:cNvPr>
              <p14:cNvContentPartPr/>
              <p14:nvPr/>
            </p14:nvContentPartPr>
            <p14:xfrm>
              <a:off x="6487777" y="994130"/>
              <a:ext cx="133920" cy="9972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E914223-7911-49AF-981E-2C6AD7FB66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70137" y="976130"/>
                <a:ext cx="1695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CD07CA4-AEE0-453F-804E-2C87C7B4F1CB}"/>
                  </a:ext>
                </a:extLst>
              </p14:cNvPr>
              <p14:cNvContentPartPr/>
              <p14:nvPr/>
            </p14:nvContentPartPr>
            <p14:xfrm>
              <a:off x="6988537" y="1020050"/>
              <a:ext cx="159840" cy="11016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CD07CA4-AEE0-453F-804E-2C87C7B4F1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0897" y="1002410"/>
                <a:ext cx="1954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293881E-FA23-4881-8BA8-5CDE94F1ABE2}"/>
                  </a:ext>
                </a:extLst>
              </p14:cNvPr>
              <p14:cNvContentPartPr/>
              <p14:nvPr/>
            </p14:nvContentPartPr>
            <p14:xfrm>
              <a:off x="7788817" y="1005650"/>
              <a:ext cx="114840" cy="997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293881E-FA23-4881-8BA8-5CDE94F1ABE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71177" y="988010"/>
                <a:ext cx="15048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79D55AC-7566-49E3-8510-D984304A6243}"/>
                  </a:ext>
                </a:extLst>
              </p14:cNvPr>
              <p14:cNvContentPartPr/>
              <p14:nvPr/>
            </p14:nvContentPartPr>
            <p14:xfrm>
              <a:off x="8168257" y="1017530"/>
              <a:ext cx="92520" cy="9252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79D55AC-7566-49E3-8510-D984304A62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50327" y="999530"/>
                <a:ext cx="128022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FB38C69-65C0-419F-BFD1-82A134839E51}"/>
                  </a:ext>
                </a:extLst>
              </p14:cNvPr>
              <p14:cNvContentPartPr/>
              <p14:nvPr/>
            </p14:nvContentPartPr>
            <p14:xfrm>
              <a:off x="8469937" y="1088090"/>
              <a:ext cx="293040" cy="27828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FB38C69-65C0-419F-BFD1-82A134839E5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52275" y="1070450"/>
                <a:ext cx="328724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D074F298-E7F6-4AEA-B3A2-C612F2BA3609}"/>
                  </a:ext>
                </a:extLst>
              </p14:cNvPr>
              <p14:cNvContentPartPr/>
              <p14:nvPr/>
            </p14:nvContentPartPr>
            <p14:xfrm>
              <a:off x="8477549" y="583500"/>
              <a:ext cx="179280" cy="12996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D074F298-E7F6-4AEA-B3A2-C612F2BA360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87549" y="403860"/>
                <a:ext cx="35892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53DCC39C-9F49-49A0-A703-072762E8A072}"/>
                  </a:ext>
                </a:extLst>
              </p14:cNvPr>
              <p14:cNvContentPartPr/>
              <p14:nvPr/>
            </p14:nvContentPartPr>
            <p14:xfrm>
              <a:off x="4644010" y="1588869"/>
              <a:ext cx="2605320" cy="942480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53DCC39C-9F49-49A0-A703-072762E8A07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26010" y="1570869"/>
                <a:ext cx="2640960" cy="9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B4D799BB-201E-430D-BCD4-CB6DEBA9091D}"/>
                  </a:ext>
                </a:extLst>
              </p14:cNvPr>
              <p14:cNvContentPartPr/>
              <p14:nvPr/>
            </p14:nvContentPartPr>
            <p14:xfrm>
              <a:off x="6260132" y="2686769"/>
              <a:ext cx="756720" cy="1296720"/>
            </p14:xfrm>
          </p:contentPart>
        </mc:Choice>
        <mc:Fallback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B4D799BB-201E-430D-BCD4-CB6DEBA909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42132" y="2669129"/>
                <a:ext cx="792360" cy="13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5819A3E6-F9A1-4A61-A195-6BEC11257D27}"/>
                  </a:ext>
                </a:extLst>
              </p14:cNvPr>
              <p14:cNvContentPartPr/>
              <p14:nvPr/>
            </p14:nvContentPartPr>
            <p14:xfrm>
              <a:off x="5125412" y="1616849"/>
              <a:ext cx="161640" cy="321840"/>
            </p14:xfrm>
          </p:contentPart>
        </mc:Choice>
        <mc:Fallback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5819A3E6-F9A1-4A61-A195-6BEC11257D2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35772" y="1436849"/>
                <a:ext cx="341280" cy="68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60A6154A-6F0A-42F6-A31E-944694D53612}"/>
                  </a:ext>
                </a:extLst>
              </p14:cNvPr>
              <p14:cNvContentPartPr/>
              <p14:nvPr/>
            </p14:nvContentPartPr>
            <p14:xfrm>
              <a:off x="3865346" y="5805330"/>
              <a:ext cx="2394786" cy="521910"/>
            </p14:xfrm>
          </p:contentPart>
        </mc:Choice>
        <mc:Fallback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60A6154A-6F0A-42F6-A31E-944694D5361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47706" y="5787681"/>
                <a:ext cx="2430427" cy="557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B5F3C75F-7649-4CF2-BD31-8C52B05C69D3}"/>
                  </a:ext>
                </a:extLst>
              </p14:cNvPr>
              <p14:cNvContentPartPr/>
              <p14:nvPr/>
            </p14:nvContentPartPr>
            <p14:xfrm>
              <a:off x="4368692" y="5579369"/>
              <a:ext cx="149040" cy="154800"/>
            </p14:xfrm>
          </p:contentPart>
        </mc:Choice>
        <mc:Fallback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B5F3C75F-7649-4CF2-BD31-8C52B05C69D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51052" y="5561729"/>
                <a:ext cx="18468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1740F82E-BF72-4717-9FA4-ABFAA75A3DFB}"/>
                  </a:ext>
                </a:extLst>
              </p14:cNvPr>
              <p14:cNvContentPartPr/>
              <p14:nvPr/>
            </p14:nvContentPartPr>
            <p14:xfrm>
              <a:off x="5276252" y="5367689"/>
              <a:ext cx="225720" cy="287640"/>
            </p14:xfrm>
          </p:contentPart>
        </mc:Choice>
        <mc:Fallback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1740F82E-BF72-4717-9FA4-ABFAA75A3DF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258584" y="5350049"/>
                <a:ext cx="261417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7" name="Freihand 126">
                <a:extLst>
                  <a:ext uri="{FF2B5EF4-FFF2-40B4-BE49-F238E27FC236}">
                    <a16:creationId xmlns:a16="http://schemas.microsoft.com/office/drawing/2014/main" id="{EC3D132D-B399-4113-B967-ED7A5DAEC598}"/>
                  </a:ext>
                </a:extLst>
              </p14:cNvPr>
              <p14:cNvContentPartPr/>
              <p14:nvPr/>
            </p14:nvContentPartPr>
            <p14:xfrm>
              <a:off x="4606652" y="5401529"/>
              <a:ext cx="592920" cy="333720"/>
            </p14:xfrm>
          </p:contentPart>
        </mc:Choice>
        <mc:Fallback>
          <p:pic>
            <p:nvPicPr>
              <p:cNvPr id="127" name="Freihand 126">
                <a:extLst>
                  <a:ext uri="{FF2B5EF4-FFF2-40B4-BE49-F238E27FC236}">
                    <a16:creationId xmlns:a16="http://schemas.microsoft.com/office/drawing/2014/main" id="{EC3D132D-B399-4113-B967-ED7A5DAEC59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588652" y="5383529"/>
                <a:ext cx="628560" cy="369360"/>
              </a:xfrm>
              <a:prstGeom prst="rect">
                <a:avLst/>
              </a:prstGeom>
            </p:spPr>
          </p:pic>
        </mc:Fallback>
      </mc:AlternateContent>
      <p:pic>
        <p:nvPicPr>
          <p:cNvPr id="128" name="mm4s26">
            <a:hlinkClick r:id="" action="ppaction://media"/>
            <a:extLst>
              <a:ext uri="{FF2B5EF4-FFF2-40B4-BE49-F238E27FC236}">
                <a16:creationId xmlns:a16="http://schemas.microsoft.com/office/drawing/2014/main" id="{C4C075EB-3DAC-475F-9E1C-E9144F624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1185" y="175530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3" name="Freihand 162">
                <a:extLst>
                  <a:ext uri="{FF2B5EF4-FFF2-40B4-BE49-F238E27FC236}">
                    <a16:creationId xmlns:a16="http://schemas.microsoft.com/office/drawing/2014/main" id="{FBC79598-0FB7-48D7-B427-4387142DF27B}"/>
                  </a:ext>
                </a:extLst>
              </p14:cNvPr>
              <p14:cNvContentPartPr/>
              <p14:nvPr/>
            </p14:nvContentPartPr>
            <p14:xfrm>
              <a:off x="5314500" y="3775980"/>
              <a:ext cx="254160" cy="410760"/>
            </p14:xfrm>
          </p:contentPart>
        </mc:Choice>
        <mc:Fallback>
          <p:pic>
            <p:nvPicPr>
              <p:cNvPr id="163" name="Freihand 162">
                <a:extLst>
                  <a:ext uri="{FF2B5EF4-FFF2-40B4-BE49-F238E27FC236}">
                    <a16:creationId xmlns:a16="http://schemas.microsoft.com/office/drawing/2014/main" id="{FBC79598-0FB7-48D7-B427-4387142DF27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96500" y="3758325"/>
                <a:ext cx="289800" cy="446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64" name="Freihand 163">
                <a:extLst>
                  <a:ext uri="{FF2B5EF4-FFF2-40B4-BE49-F238E27FC236}">
                    <a16:creationId xmlns:a16="http://schemas.microsoft.com/office/drawing/2014/main" id="{55939A2A-856A-4E95-B5FD-C9B8B5C60551}"/>
                  </a:ext>
                </a:extLst>
              </p14:cNvPr>
              <p14:cNvContentPartPr/>
              <p14:nvPr/>
            </p14:nvContentPartPr>
            <p14:xfrm>
              <a:off x="4266540" y="3940140"/>
              <a:ext cx="887400" cy="428760"/>
            </p14:xfrm>
          </p:contentPart>
        </mc:Choice>
        <mc:Fallback>
          <p:pic>
            <p:nvPicPr>
              <p:cNvPr id="164" name="Freihand 163">
                <a:extLst>
                  <a:ext uri="{FF2B5EF4-FFF2-40B4-BE49-F238E27FC236}">
                    <a16:creationId xmlns:a16="http://schemas.microsoft.com/office/drawing/2014/main" id="{55939A2A-856A-4E95-B5FD-C9B8B5C6055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248540" y="3922140"/>
                <a:ext cx="923040" cy="46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690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94"/>
    </mc:Choice>
    <mc:Fallback>
      <p:transition spd="slow" advTm="13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11" x="2519363" y="4346575"/>
          <p14:tracePt t="22406" x="2519363" y="4354513"/>
          <p14:tracePt t="22444" x="2535238" y="4362450"/>
          <p14:tracePt t="22451" x="2551113" y="4362450"/>
          <p14:tracePt t="22458" x="2559050" y="4362450"/>
          <p14:tracePt t="22466" x="2574925" y="4362450"/>
          <p14:tracePt t="22473" x="2582863" y="4362450"/>
          <p14:tracePt t="22481" x="2590800" y="4362450"/>
          <p14:tracePt t="22496" x="2598738" y="4362450"/>
          <p14:tracePt t="22503" x="2606675" y="4362450"/>
          <p14:tracePt t="22510" x="2614613" y="4362450"/>
          <p14:tracePt t="22540" x="2622550" y="4362450"/>
          <p14:tracePt t="22555" x="2622550" y="4370388"/>
          <p14:tracePt t="22645" x="2622550" y="4378325"/>
          <p14:tracePt t="22660" x="2622550" y="4386263"/>
          <p14:tracePt t="22668" x="2622550" y="4394200"/>
          <p14:tracePt t="22795" x="2630488" y="4394200"/>
          <p14:tracePt t="22819" x="2638425" y="4394200"/>
          <p14:tracePt t="22960" x="2630488" y="4394200"/>
          <p14:tracePt t="22975" x="2622550" y="4394200"/>
          <p14:tracePt t="23103" x="2638425" y="4394200"/>
          <p14:tracePt t="23110" x="2646363" y="4394200"/>
          <p14:tracePt t="23118" x="2670175" y="4394200"/>
          <p14:tracePt t="23125" x="2678113" y="4394200"/>
          <p14:tracePt t="23133" x="2701925" y="4386263"/>
          <p14:tracePt t="23147" x="2709863" y="4386263"/>
          <p14:tracePt t="23148" x="2725738" y="4386263"/>
          <p14:tracePt t="23163" x="2741613" y="4386263"/>
          <p14:tracePt t="23163" x="2767013" y="4386263"/>
          <p14:tracePt t="23178" x="2782888" y="4386263"/>
          <p14:tracePt t="23187" x="2790825" y="4386263"/>
          <p14:tracePt t="23193" x="2806700" y="4386263"/>
          <p14:tracePt t="23224" x="2822575" y="4386263"/>
          <p14:tracePt t="23225" x="2830513" y="4386263"/>
          <p14:tracePt t="23238" x="2838450" y="4386263"/>
          <p14:tracePt t="23271" x="2854325" y="4394200"/>
          <p14:tracePt t="23276" x="2909888" y="4410075"/>
          <p14:tracePt t="23284" x="2949575" y="4425950"/>
          <p14:tracePt t="23291" x="2965450" y="4425950"/>
          <p14:tracePt t="23300" x="3005138" y="4433888"/>
          <p14:tracePt t="23305" x="3044825" y="4441825"/>
          <p14:tracePt t="23313" x="3084513" y="4449763"/>
          <p14:tracePt t="23321" x="3133725" y="4449763"/>
          <p14:tracePt t="23328" x="3173413" y="4449763"/>
          <p14:tracePt t="23336" x="3197225" y="4449763"/>
          <p14:tracePt t="23343" x="3236913" y="4449763"/>
          <p14:tracePt t="23351" x="3284538" y="4449763"/>
          <p14:tracePt t="23358" x="3316288" y="4449763"/>
          <p14:tracePt t="23366" x="3371850" y="4433888"/>
          <p14:tracePt t="23373" x="3427413" y="4418013"/>
          <p14:tracePt t="23388" x="3516313" y="4386263"/>
          <p14:tracePt t="23396" x="3579813" y="4362450"/>
          <p14:tracePt t="23404" x="3603625" y="4362450"/>
          <p14:tracePt t="23411" x="3627438" y="4346575"/>
          <p14:tracePt t="23418" x="3643313" y="4338638"/>
          <p14:tracePt t="23426" x="3651250" y="4338638"/>
          <p14:tracePt t="23440" x="3659188" y="4338638"/>
          <p14:tracePt t="23442" x="3667125" y="4338638"/>
          <p14:tracePt t="23450" x="3667125" y="4330700"/>
          <p14:tracePt t="23508" x="3675063" y="4330700"/>
          <p14:tracePt t="23516" x="3690938" y="4330700"/>
          <p14:tracePt t="23523" x="3706813" y="4338638"/>
          <p14:tracePt t="23530" x="3722688" y="4354513"/>
          <p14:tracePt t="23538" x="3754438" y="4354513"/>
          <p14:tracePt t="23546" x="3770313" y="4362450"/>
          <p14:tracePt t="23553" x="3817938" y="4378325"/>
          <p14:tracePt t="23562" x="3851275" y="4378325"/>
          <p14:tracePt t="23568" x="3890963" y="4386263"/>
          <p14:tracePt t="23576" x="3930650" y="4386263"/>
          <p14:tracePt t="23584" x="3946525" y="4386263"/>
          <p14:tracePt t="23590" x="3986213" y="4386263"/>
          <p14:tracePt t="23599" x="3994150" y="4386263"/>
          <p14:tracePt t="23605" x="4002088" y="4386263"/>
          <p14:tracePt t="23687" x="4002088" y="4378325"/>
          <p14:tracePt t="23704" x="3994150" y="4370388"/>
          <p14:tracePt t="23711" x="3986213" y="4362450"/>
          <p14:tracePt t="23725" x="3978275" y="4354513"/>
          <p14:tracePt t="23763" x="3978275" y="4346575"/>
          <p14:tracePt t="23778" x="3970338" y="4346575"/>
          <p14:tracePt t="23800" x="3970338" y="4338638"/>
          <p14:tracePt t="23830" x="3970338" y="4330700"/>
          <p14:tracePt t="23831" x="3962400" y="4330700"/>
          <p14:tracePt t="23846" x="3954463" y="4330700"/>
          <p14:tracePt t="23862" x="3946525" y="4330700"/>
          <p14:tracePt t="23868" x="3946525" y="4322763"/>
          <p14:tracePt t="23875" x="3938588" y="4322763"/>
          <p14:tracePt t="23890" x="3930650" y="4322763"/>
          <p14:tracePt t="23903" x="3922713" y="4322763"/>
          <p14:tracePt t="24086" x="3914775" y="4330700"/>
          <p14:tracePt t="24100" x="3898900" y="4330700"/>
          <p14:tracePt t="24102" x="3883025" y="4330700"/>
          <p14:tracePt t="24108" x="3851275" y="4330700"/>
          <p14:tracePt t="24116" x="3817938" y="4330700"/>
          <p14:tracePt t="24123" x="3778250" y="4330700"/>
          <p14:tracePt t="24130" x="3690938" y="4330700"/>
          <p14:tracePt t="24138" x="3595688" y="4330700"/>
          <p14:tracePt t="24146" x="3492500" y="4346575"/>
          <p14:tracePt t="24153" x="3395663" y="4354513"/>
          <p14:tracePt t="24161" x="3284538" y="4354513"/>
          <p14:tracePt t="24169" x="3205163" y="4354513"/>
          <p14:tracePt t="24175" x="3141663" y="4354513"/>
          <p14:tracePt t="24184" x="3052763" y="4362450"/>
          <p14:tracePt t="24207" x="2989263" y="4362450"/>
          <p14:tracePt t="24207" x="2886075" y="4386263"/>
          <p14:tracePt t="24221" x="2862263" y="4394200"/>
          <p14:tracePt t="24228" x="2862263" y="4402138"/>
          <p14:tracePt t="24408" x="2854325" y="4402138"/>
          <p14:tracePt t="24430" x="2838450" y="4402138"/>
          <p14:tracePt t="24431" x="2814638" y="4402138"/>
          <p14:tracePt t="24438" x="2798763" y="4402138"/>
          <p14:tracePt t="24446" x="2782888" y="4402138"/>
          <p14:tracePt t="24453" x="2767013" y="4402138"/>
          <p14:tracePt t="24468" x="2751138" y="4402138"/>
          <p14:tracePt t="24484" x="2701925" y="4418013"/>
          <p14:tracePt t="24499" x="2701925" y="4425950"/>
          <p14:tracePt t="24506" x="2693988" y="4425950"/>
          <p14:tracePt t="24528" x="2686050" y="4425950"/>
          <p14:tracePt t="24567" x="2678113" y="4425950"/>
          <p14:tracePt t="24604" x="2670175" y="4425950"/>
          <p14:tracePt t="24715" x="2662238" y="4425950"/>
          <p14:tracePt t="24723" x="2654300" y="4425950"/>
          <p14:tracePt t="24730" x="2638425" y="4425950"/>
          <p14:tracePt t="24745" x="2638425" y="4418013"/>
          <p14:tracePt t="24761" x="2606675" y="4410075"/>
          <p14:tracePt t="24762" x="2590800" y="4402138"/>
          <p14:tracePt t="24775" x="2582863" y="4402138"/>
          <p14:tracePt t="24776" x="2574925" y="4402138"/>
          <p14:tracePt t="24783" x="2566988" y="4402138"/>
          <p14:tracePt t="24813" x="2559050" y="4402138"/>
          <p14:tracePt t="25548" x="2574925" y="4402138"/>
          <p14:tracePt t="25556" x="2590800" y="4394200"/>
          <p14:tracePt t="25563" x="2606675" y="4394200"/>
          <p14:tracePt t="25578" x="2622550" y="4394200"/>
          <p14:tracePt t="25586" x="2630488" y="4394200"/>
          <p14:tracePt t="25593" x="2646363" y="4394200"/>
          <p14:tracePt t="25594" x="2654300" y="4386263"/>
          <p14:tracePt t="25617" x="2662238" y="4386263"/>
          <p14:tracePt t="25825" x="2654300" y="4386263"/>
          <p14:tracePt t="28213" x="2670175" y="4386263"/>
          <p14:tracePt t="28300" x="2678113" y="4386263"/>
          <p14:tracePt t="28309" x="2686050" y="4378325"/>
          <p14:tracePt t="28330" x="2693988" y="4378325"/>
          <p14:tracePt t="28368" x="2701925" y="4370388"/>
          <p14:tracePt t="28383" x="2701925" y="4362450"/>
          <p14:tracePt t="28390" x="2709863" y="4362450"/>
          <p14:tracePt t="28405" x="2709863" y="4354513"/>
          <p14:tracePt t="28413" x="2717800" y="4346575"/>
          <p14:tracePt t="28436" x="2717800" y="4330700"/>
          <p14:tracePt t="28443" x="2717800" y="4322763"/>
          <p14:tracePt t="28451" x="2717800" y="4314825"/>
          <p14:tracePt t="28467" x="2717800" y="4306888"/>
          <p14:tracePt t="28473" x="2717800" y="4298950"/>
          <p14:tracePt t="28489" x="2709863" y="4291013"/>
          <p14:tracePt t="28497" x="2693988" y="4291013"/>
          <p14:tracePt t="28503" x="2686050" y="4291013"/>
          <p14:tracePt t="28510" x="2678113" y="4291013"/>
          <p14:tracePt t="28518" x="2670175" y="4291013"/>
          <p14:tracePt t="28526" x="2654300" y="4291013"/>
          <p14:tracePt t="28540" x="2638425" y="4291013"/>
          <p14:tracePt t="28548" x="2622550" y="4291013"/>
          <p14:tracePt t="28556" x="2614613" y="4291013"/>
          <p14:tracePt t="28565" x="2606675" y="4298950"/>
          <p14:tracePt t="28570" x="2590800" y="4298950"/>
          <p14:tracePt t="28585" x="2566988" y="4306888"/>
          <p14:tracePt t="28593" x="2551113" y="4306888"/>
          <p14:tracePt t="28595" x="2543175" y="4314825"/>
          <p14:tracePt t="28600" x="2527300" y="4314825"/>
          <p14:tracePt t="28608" x="2519363" y="4314825"/>
          <p14:tracePt t="28616" x="2503488" y="4314825"/>
          <p14:tracePt t="28630" x="2487613" y="4314825"/>
          <p14:tracePt t="28661" x="2463800" y="4314825"/>
          <p14:tracePt t="28662" x="2447925" y="4314825"/>
          <p14:tracePt t="28781" x="2447925" y="4322763"/>
          <p14:tracePt t="28788" x="2447925" y="4330700"/>
          <p14:tracePt t="28804" x="2463800" y="4338638"/>
          <p14:tracePt t="28818" x="2479675" y="4346575"/>
          <p14:tracePt t="28825" x="2487613" y="4346575"/>
          <p14:tracePt t="28826" x="2503488" y="4354513"/>
          <p14:tracePt t="28833" x="2519363" y="4362450"/>
          <p14:tracePt t="28848" x="2535238" y="4362450"/>
          <p14:tracePt t="28879" x="2543175" y="4362450"/>
          <p14:tracePt t="28938" x="2551113" y="4362450"/>
          <p14:tracePt t="29373" x="2543175" y="4370388"/>
          <p14:tracePt t="29389" x="2535238" y="4370388"/>
          <p14:tracePt t="29396" x="2527300" y="4370388"/>
          <p14:tracePt t="29410" x="2519363" y="4370388"/>
          <p14:tracePt t="29838" x="2551113" y="4370388"/>
          <p14:tracePt t="29846" x="2582863" y="4370388"/>
          <p14:tracePt t="29853" x="2598738" y="4370388"/>
          <p14:tracePt t="29868" x="2614613" y="4370388"/>
          <p14:tracePt t="29883" x="2646363" y="4370388"/>
          <p14:tracePt t="29884" x="2654300" y="4370388"/>
          <p14:tracePt t="29891" x="2662238" y="4370388"/>
          <p14:tracePt t="29915" x="2670175" y="4370388"/>
          <p14:tracePt t="30070" x="2654300" y="4370388"/>
          <p14:tracePt t="30079" x="2622550" y="4370388"/>
          <p14:tracePt t="30100" x="2519363" y="4370388"/>
          <p14:tracePt t="30102" x="2471738" y="4370388"/>
          <p14:tracePt t="30108" x="2392363" y="4370388"/>
          <p14:tracePt t="30116" x="2343150" y="4370388"/>
          <p14:tracePt t="30123" x="2271713" y="4370388"/>
          <p14:tracePt t="30138" x="2208213" y="4370388"/>
          <p14:tracePt t="30140" x="2184400" y="4370388"/>
          <p14:tracePt t="30153" x="2160588" y="4370388"/>
          <p14:tracePt t="30162" x="2152650" y="4370388"/>
          <p14:tracePt t="30237" x="2160588" y="4370388"/>
          <p14:tracePt t="30250" x="2168525" y="4370388"/>
          <p14:tracePt t="30258" x="2176463" y="4362450"/>
          <p14:tracePt t="30273" x="2184400" y="4362450"/>
          <p14:tracePt t="30281" x="2192338" y="4362450"/>
          <p14:tracePt t="30296" x="2208213" y="4362450"/>
          <p14:tracePt t="30303" x="2216150" y="4362450"/>
          <p14:tracePt t="30326" x="2224088" y="4362450"/>
          <p14:tracePt t="30326" x="2232025" y="4362450"/>
          <p14:tracePt t="30333" x="2239963" y="4362450"/>
          <p14:tracePt t="30340" x="2255838" y="4370388"/>
          <p14:tracePt t="30348" x="2271713" y="4370388"/>
          <p14:tracePt t="30379" x="2374900" y="4386263"/>
          <p14:tracePt t="30394" x="2424113" y="4386263"/>
          <p14:tracePt t="30401" x="2447925" y="4386263"/>
          <p14:tracePt t="30416" x="2471738" y="4386263"/>
          <p14:tracePt t="30430" x="2479675" y="4386263"/>
          <p14:tracePt t="30439" x="2487613" y="4386263"/>
          <p14:tracePt t="30460" x="2495550" y="4386263"/>
          <p14:tracePt t="30648" x="2503488" y="4386263"/>
          <p14:tracePt t="30657" x="2519363" y="4386263"/>
          <p14:tracePt t="30663" x="2535238" y="4386263"/>
          <p14:tracePt t="30670" x="2543175" y="4386263"/>
          <p14:tracePt t="30678" x="2551113" y="4386263"/>
          <p14:tracePt t="30693" x="2566988" y="4386263"/>
          <p14:tracePt t="30695" x="2574925" y="4386263"/>
          <p14:tracePt t="30701" x="2582863" y="4386263"/>
          <p14:tracePt t="30708" x="2590800" y="4386263"/>
          <p14:tracePt t="31758" x="2606675" y="4386263"/>
          <p14:tracePt t="31766" x="2622550" y="4362450"/>
          <p14:tracePt t="31773" x="2630488" y="4354513"/>
          <p14:tracePt t="31781" x="2646363" y="4338638"/>
          <p14:tracePt t="31788" x="2662238" y="4306888"/>
          <p14:tracePt t="31796" x="2686050" y="4281488"/>
          <p14:tracePt t="31826" x="2725738" y="4233863"/>
          <p14:tracePt t="31827" x="2814638" y="4130675"/>
          <p14:tracePt t="31829" x="2862263" y="4090988"/>
          <p14:tracePt t="31841" x="3013075" y="3995738"/>
          <p14:tracePt t="31848" x="3052763" y="3956050"/>
          <p14:tracePt t="31856" x="3117850" y="3914775"/>
          <p14:tracePt t="31870" x="3157538" y="3875088"/>
          <p14:tracePt t="31878" x="3189288" y="3843338"/>
          <p14:tracePt t="31879" x="3221038" y="3803650"/>
          <p14:tracePt t="31886" x="3252788" y="3779838"/>
          <p14:tracePt t="31896" x="3260725" y="3756025"/>
          <p14:tracePt t="31900" x="3276600" y="3732213"/>
          <p14:tracePt t="31908" x="3284538" y="3716338"/>
          <p14:tracePt t="31916" x="3284538" y="3708400"/>
          <p14:tracePt t="31923" x="3292475" y="3692525"/>
          <p14:tracePt t="31931" x="3300413" y="3684588"/>
          <p14:tracePt t="31938" x="3308350" y="3676650"/>
          <p14:tracePt t="31946" x="3316288" y="3660775"/>
          <p14:tracePt t="31953" x="3324225" y="3652838"/>
          <p14:tracePt t="31990" x="3324225" y="3636963"/>
          <p14:tracePt t="31991" x="3340100" y="3629025"/>
          <p14:tracePt t="31992" x="3340100" y="3621088"/>
          <p14:tracePt t="32006" x="3348038" y="3595688"/>
          <p14:tracePt t="32014" x="3355975" y="3595688"/>
          <p14:tracePt t="32020" x="3355975" y="3587750"/>
          <p14:tracePt t="32028" x="3363913" y="3587750"/>
          <p14:tracePt t="32044" x="3371850" y="3571875"/>
          <p14:tracePt t="32050" x="3379788" y="3556000"/>
          <p14:tracePt t="32058" x="3387725" y="3540125"/>
          <p14:tracePt t="32066" x="3395663" y="3532188"/>
          <p14:tracePt t="32080" x="3411538" y="3508375"/>
          <p14:tracePt t="32081" x="3419475" y="3492500"/>
          <p14:tracePt t="32096" x="3435350" y="3484563"/>
          <p14:tracePt t="32103" x="3435350" y="3468688"/>
          <p14:tracePt t="32104" x="3443288" y="3468688"/>
          <p14:tracePt t="32110" x="3443288" y="3460750"/>
          <p14:tracePt t="32238" x="3443288" y="3468688"/>
          <p14:tracePt t="32253" x="3443288" y="3476625"/>
          <p14:tracePt t="32268" x="3443288" y="3484563"/>
          <p14:tracePt t="32268" x="3435350" y="3500438"/>
          <p14:tracePt t="32269" x="3427413" y="3524250"/>
          <p14:tracePt t="32270" x="3419475" y="3532188"/>
          <p14:tracePt t="32283" x="3395663" y="3605213"/>
          <p14:tracePt t="32290" x="3379788" y="3636963"/>
          <p14:tracePt t="32313" x="3371850" y="3676650"/>
          <p14:tracePt t="32320" x="3340100" y="3756025"/>
          <p14:tracePt t="32321" x="3324225" y="3819525"/>
          <p14:tracePt t="32329" x="3316288" y="3867150"/>
          <p14:tracePt t="32335" x="3300413" y="3922713"/>
          <p14:tracePt t="32343" x="3292475" y="3979863"/>
          <p14:tracePt t="32350" x="3292475" y="4035425"/>
          <p14:tracePt t="32358" x="3284538" y="4075113"/>
          <p14:tracePt t="32373" x="3276600" y="4122738"/>
          <p14:tracePt t="32380" x="3276600" y="4162425"/>
          <p14:tracePt t="32381" x="3268663" y="4241800"/>
          <p14:tracePt t="32388" x="3268663" y="4291013"/>
          <p14:tracePt t="32396" x="3268663" y="4346575"/>
          <p14:tracePt t="32410" x="3268663" y="4402138"/>
          <p14:tracePt t="32413" x="3260725" y="4441825"/>
          <p14:tracePt t="32425" x="3260725" y="4505325"/>
          <p14:tracePt t="32433" x="3252788" y="4552950"/>
          <p14:tracePt t="32434" x="3244850" y="4641850"/>
          <p14:tracePt t="32440" x="3236913" y="4673600"/>
          <p14:tracePt t="32448" x="3236913" y="4721225"/>
          <p14:tracePt t="32455" x="3228975" y="4760913"/>
          <p14:tracePt t="32463" x="3221038" y="4800600"/>
          <p14:tracePt t="32470" x="3221038" y="4824413"/>
          <p14:tracePt t="32478" x="3221038" y="4848225"/>
          <p14:tracePt t="32485" x="3221038" y="4879975"/>
          <p14:tracePt t="32493" x="3213100" y="4903788"/>
          <p14:tracePt t="32500" x="3213100" y="4935538"/>
          <p14:tracePt t="32508" x="3205163" y="4959350"/>
          <p14:tracePt t="32516" x="3205163" y="4984750"/>
          <p14:tracePt t="32523" x="3205163" y="5008563"/>
          <p14:tracePt t="32546" x="3205163" y="5040313"/>
          <p14:tracePt t="32548" x="3205163" y="5111750"/>
          <p14:tracePt t="32553" x="3205163" y="5159375"/>
          <p14:tracePt t="32563" x="3205163" y="5191125"/>
          <p14:tracePt t="32568" x="3197225" y="5238750"/>
          <p14:tracePt t="32576" x="3189288" y="5270500"/>
          <p14:tracePt t="32583" x="3181350" y="5319713"/>
          <p14:tracePt t="32599" x="3165475" y="5414963"/>
          <p14:tracePt t="32605" x="3141663" y="5470525"/>
          <p14:tracePt t="32613" x="3125788" y="5526088"/>
          <p14:tracePt t="32622" x="3117850" y="5581650"/>
          <p14:tracePt t="32637" x="3109913" y="5613400"/>
          <p14:tracePt t="32643" x="3100388" y="5662613"/>
          <p14:tracePt t="32651" x="3092450" y="5741988"/>
          <p14:tracePt t="32658" x="3092450" y="5773738"/>
          <p14:tracePt t="32665" x="3092450" y="5805488"/>
          <p14:tracePt t="32674" x="3084513" y="5829300"/>
          <p14:tracePt t="32681" x="3084513" y="5853113"/>
          <p14:tracePt t="32688" x="3084513" y="5884863"/>
          <p14:tracePt t="32711" x="3084513" y="5924550"/>
          <p14:tracePt t="32713" x="3084513" y="5948363"/>
          <p14:tracePt t="32718" x="3084513" y="5964238"/>
          <p14:tracePt t="32726" x="3084513" y="5972175"/>
          <p14:tracePt t="32733" x="3084513" y="5980113"/>
          <p14:tracePt t="32749" x="3084513" y="5988050"/>
          <p14:tracePt t="32755" x="3084513" y="6005513"/>
          <p14:tracePt t="32756" x="3084513" y="6013450"/>
          <p14:tracePt t="32764" x="3084513" y="6021388"/>
          <p14:tracePt t="32808" x="3084513" y="6029325"/>
          <p14:tracePt t="32868" x="3092450" y="6029325"/>
          <p14:tracePt t="32877" x="3173413" y="5845175"/>
          <p14:tracePt t="32883" x="3197225" y="5797550"/>
          <p14:tracePt t="32895" x="3244850" y="5694363"/>
          <p14:tracePt t="32898" x="3268663" y="5613400"/>
          <p14:tracePt t="32914" x="3324225" y="5391150"/>
          <p14:tracePt t="32921" x="3340100" y="5286375"/>
          <p14:tracePt t="32936" x="3348038" y="5072063"/>
          <p14:tracePt t="32943" x="3348038" y="4976813"/>
          <p14:tracePt t="32950" x="3348038" y="4911725"/>
          <p14:tracePt t="32965" x="3348038" y="4816475"/>
          <p14:tracePt t="32973" x="3348038" y="4745038"/>
          <p14:tracePt t="32981" x="3348038" y="4673600"/>
          <p14:tracePt t="32988" x="3348038" y="4624388"/>
          <p14:tracePt t="32989" x="3348038" y="4584700"/>
          <p14:tracePt t="32997" x="3348038" y="4560888"/>
          <p14:tracePt t="33003" x="3348038" y="4552950"/>
          <p14:tracePt t="33011" x="3348038" y="4529138"/>
          <p14:tracePt t="33033" x="3348038" y="4521200"/>
          <p14:tracePt t="33048" x="3348038" y="4513263"/>
          <p14:tracePt t="33085" x="3348038" y="4505325"/>
          <p14:tracePt t="33094" x="3348038" y="4497388"/>
          <p14:tracePt t="33101" x="3348038" y="4473575"/>
          <p14:tracePt t="33102" x="3348038" y="4465638"/>
          <p14:tracePt t="33110" x="3348038" y="4441825"/>
          <p14:tracePt t="33117" x="3348038" y="4425950"/>
          <p14:tracePt t="33123" x="3348038" y="4402138"/>
          <p14:tracePt t="33139" x="3348038" y="4338638"/>
          <p14:tracePt t="33146" x="3340100" y="4314825"/>
          <p14:tracePt t="33153" x="3340100" y="4298950"/>
          <p14:tracePt t="33161" x="3340100" y="4273550"/>
          <p14:tracePt t="33168" x="3340100" y="4249738"/>
          <p14:tracePt t="33177" x="3340100" y="4233863"/>
          <p14:tracePt t="33183" x="3332163" y="4217988"/>
          <p14:tracePt t="33191" x="3332163" y="4202113"/>
          <p14:tracePt t="33214" x="3332163" y="4186238"/>
          <p14:tracePt t="33214" x="3332163" y="4138613"/>
          <p14:tracePt t="33221" x="3332163" y="4114800"/>
          <p14:tracePt t="33229" x="3332163" y="4090988"/>
          <p14:tracePt t="33243" x="3332163" y="4067175"/>
          <p14:tracePt t="33260" x="3332163" y="4011613"/>
          <p14:tracePt t="33266" x="3332163" y="3963988"/>
          <p14:tracePt t="33273" x="3332163" y="3948113"/>
          <p14:tracePt t="33280" x="3332163" y="3922713"/>
          <p14:tracePt t="33288" x="3332163" y="3906838"/>
          <p14:tracePt t="33296" x="3332163" y="3898900"/>
          <p14:tracePt t="33303" x="3332163" y="3890963"/>
          <p14:tracePt t="33311" x="3332163" y="3867150"/>
          <p14:tracePt t="33326" x="3332163" y="3859213"/>
          <p14:tracePt t="33340" x="3332163" y="3851275"/>
          <p14:tracePt t="33386" x="3332163" y="3843338"/>
          <p14:tracePt t="34120" x="3332163" y="3851275"/>
          <p14:tracePt t="34129" x="3332163" y="3859213"/>
          <p14:tracePt t="34135" x="3324225" y="3867150"/>
          <p14:tracePt t="34143" x="3308350" y="3883025"/>
          <p14:tracePt t="34150" x="3300413" y="3906838"/>
          <p14:tracePt t="34159" x="3268663" y="3922713"/>
          <p14:tracePt t="34166" x="3236913" y="3948113"/>
          <p14:tracePt t="34173" x="3197225" y="3963988"/>
          <p14:tracePt t="34180" x="3149600" y="3979863"/>
          <p14:tracePt t="34188" x="3084513" y="4003675"/>
          <p14:tracePt t="34196" x="3021013" y="4019550"/>
          <p14:tracePt t="34211" x="2917825" y="4059238"/>
          <p14:tracePt t="34212" x="2846388" y="4075113"/>
          <p14:tracePt t="34218" x="2751138" y="4090988"/>
          <p14:tracePt t="34226" x="2678113" y="4114800"/>
          <p14:tracePt t="34233" x="2606675" y="4146550"/>
          <p14:tracePt t="34242" x="2535238" y="4178300"/>
          <p14:tracePt t="34248" x="2487613" y="4202113"/>
          <p14:tracePt t="34264" x="2424113" y="4249738"/>
          <p14:tracePt t="34270" x="2400300" y="4281488"/>
          <p14:tracePt t="34279" x="2392363" y="4281488"/>
          <p14:tracePt t="34285" x="2384425" y="4291013"/>
          <p14:tracePt t="34300" x="2384425" y="4298950"/>
          <p14:tracePt t="34750" x="2384425" y="4306888"/>
          <p14:tracePt t="34766" x="2392363" y="4330700"/>
          <p14:tracePt t="34773" x="2392363" y="4338638"/>
          <p14:tracePt t="34781" x="2408238" y="4354513"/>
          <p14:tracePt t="34788" x="2416175" y="4378325"/>
          <p14:tracePt t="34796" x="2424113" y="4386263"/>
          <p14:tracePt t="34818" x="2455863" y="4425950"/>
          <p14:tracePt t="34819" x="2463800" y="4441825"/>
          <p14:tracePt t="34825" x="2487613" y="4457700"/>
          <p14:tracePt t="34833" x="2487613" y="4465638"/>
          <p14:tracePt t="34841" x="2495550" y="4473575"/>
          <p14:tracePt t="34848" x="2503488" y="4481513"/>
          <p14:tracePt t="34863" x="2511425" y="4481513"/>
          <p14:tracePt t="34863" x="2519363" y="4481513"/>
          <p14:tracePt t="34894" x="2519363" y="4489450"/>
          <p14:tracePt t="34975" x="2535238" y="4489450"/>
          <p14:tracePt t="34983" x="2535238" y="4481513"/>
          <p14:tracePt t="34993" x="2543175" y="4481513"/>
          <p14:tracePt t="34998" x="2543175" y="4473575"/>
          <p14:tracePt t="35013" x="2551113" y="4465638"/>
          <p14:tracePt t="35036" x="2559050" y="4465638"/>
          <p14:tracePt t="35043" x="2566988" y="4457700"/>
          <p14:tracePt t="35058" x="2574925" y="4449763"/>
          <p14:tracePt t="35080" x="2574925" y="4441825"/>
          <p14:tracePt t="35096" x="2582863" y="4441825"/>
          <p14:tracePt t="35103" x="2598738" y="4433888"/>
          <p14:tracePt t="35111" x="2614613" y="4433888"/>
          <p14:tracePt t="35118" x="2646363" y="4433888"/>
          <p14:tracePt t="35133" x="2701925" y="4433888"/>
          <p14:tracePt t="35141" x="2774950" y="4425950"/>
          <p14:tracePt t="35148" x="2838450" y="4425950"/>
          <p14:tracePt t="35156" x="3044825" y="4410075"/>
          <p14:tracePt t="35163" x="3181350" y="4378325"/>
          <p14:tracePt t="35171" x="3276600" y="4362450"/>
          <p14:tracePt t="35178" x="3427413" y="4322763"/>
          <p14:tracePt t="35186" x="3587750" y="4273550"/>
          <p14:tracePt t="35201" x="3946525" y="4146550"/>
          <p14:tracePt t="35208" x="4081463" y="4083050"/>
          <p14:tracePt t="35216" x="4225925" y="4011613"/>
          <p14:tracePt t="35223" x="4313238" y="3971925"/>
          <p14:tracePt t="35231" x="4416425" y="3922713"/>
          <p14:tracePt t="35245" x="4503738" y="3875088"/>
          <p14:tracePt t="35252" x="4592638" y="3819525"/>
          <p14:tracePt t="35253" x="4672013" y="3771900"/>
          <p14:tracePt t="35261" x="4727575" y="3740150"/>
          <p14:tracePt t="35268" x="4775200" y="3708400"/>
          <p14:tracePt t="35275" x="4822825" y="3676650"/>
          <p14:tracePt t="35283" x="4862513" y="3652838"/>
          <p14:tracePt t="35306" x="4902200" y="3629025"/>
          <p14:tracePt t="35313" x="4943475" y="3595688"/>
          <p14:tracePt t="35324" x="4983163" y="3563938"/>
          <p14:tracePt t="35330" x="5006975" y="3556000"/>
          <p14:tracePt t="35336" x="5022850" y="3540125"/>
          <p14:tracePt t="35344" x="5054600" y="3516313"/>
          <p14:tracePt t="35358" x="5102225" y="3476625"/>
          <p14:tracePt t="35374" x="5173663" y="3421063"/>
          <p14:tracePt t="35380" x="5221288" y="3381375"/>
          <p14:tracePt t="35388" x="5245100" y="3357563"/>
          <p14:tracePt t="35395" x="5310188" y="3309938"/>
          <p14:tracePt t="35411" x="5357813" y="3270250"/>
          <p14:tracePt t="35433" x="5405438" y="3236913"/>
          <p14:tracePt t="35434" x="5516563" y="3173413"/>
          <p14:tracePt t="35435" x="5564188" y="3149600"/>
          <p14:tracePt t="35448" x="5700713" y="3078163"/>
          <p14:tracePt t="35463" x="5748338" y="3062288"/>
          <p14:tracePt t="35479" x="5811838" y="3038475"/>
          <p14:tracePt t="35479" x="5827713" y="3030538"/>
          <p14:tracePt t="35494" x="5835650" y="3030538"/>
          <p14:tracePt t="35508" x="5851525" y="3030538"/>
          <p14:tracePt t="35531" x="5859463" y="3030538"/>
          <p14:tracePt t="35538" x="5859463" y="3038475"/>
          <p14:tracePt t="35545" x="5867400" y="3038475"/>
          <p14:tracePt t="35561" x="5875338" y="3046413"/>
          <p14:tracePt t="35568" x="5883275" y="3046413"/>
          <p14:tracePt t="35575" x="5891213" y="3054350"/>
          <p14:tracePt t="35591" x="5899150" y="3062288"/>
          <p14:tracePt t="35598" x="5938838" y="3094038"/>
          <p14:tracePt t="35599" x="5986463" y="3125788"/>
          <p14:tracePt t="35606" x="6043613" y="3165475"/>
          <p14:tracePt t="35613" x="6099175" y="3197225"/>
          <p14:tracePt t="35621" x="6146800" y="3221038"/>
          <p14:tracePt t="35628" x="6170613" y="3228975"/>
          <p14:tracePt t="35636" x="6210300" y="3236913"/>
          <p14:tracePt t="35650" x="6242050" y="3236913"/>
          <p14:tracePt t="35651" x="6273800" y="3236913"/>
          <p14:tracePt t="35658" x="6305550" y="3228975"/>
          <p14:tracePt t="35666" x="6345238" y="3205163"/>
          <p14:tracePt t="35673" x="6369050" y="3197225"/>
          <p14:tracePt t="35688" x="6418263" y="3157538"/>
          <p14:tracePt t="35711" x="6457950" y="3117850"/>
          <p14:tracePt t="35712" x="6473825" y="3094038"/>
          <p14:tracePt t="35718" x="6473825" y="3078163"/>
          <p14:tracePt t="35726" x="6481763" y="3078163"/>
          <p14:tracePt t="35733" x="6481763" y="3070225"/>
          <p14:tracePt t="35807" x="6481763" y="3086100"/>
          <p14:tracePt t="35809" x="6481763" y="3109913"/>
          <p14:tracePt t="35811" x="6481763" y="3157538"/>
          <p14:tracePt t="35816" x="6481763" y="3228975"/>
          <p14:tracePt t="35824" x="6481763" y="3278188"/>
          <p14:tracePt t="35830" x="6481763" y="3325813"/>
          <p14:tracePt t="35838" x="6489700" y="3373438"/>
          <p14:tracePt t="35845" x="6497638" y="3429000"/>
          <p14:tracePt t="35853" x="6513513" y="3492500"/>
          <p14:tracePt t="35861" x="6521450" y="3540125"/>
          <p14:tracePt t="35877" x="6545263" y="3595688"/>
          <p14:tracePt t="35883" x="6553200" y="3613150"/>
          <p14:tracePt t="35893" x="6561138" y="3621088"/>
          <p14:tracePt t="35898" x="6561138" y="3629025"/>
          <p14:tracePt t="35913" x="6569075" y="3636963"/>
          <p14:tracePt t="35980" x="6569075" y="3644900"/>
          <p14:tracePt t="35989" x="6577013" y="3652838"/>
          <p14:tracePt t="35996" x="6584950" y="3652838"/>
          <p14:tracePt t="36003" x="6584950" y="3660775"/>
          <p14:tracePt t="36011" x="6592888" y="3660775"/>
          <p14:tracePt t="36018" x="6600825" y="3660775"/>
          <p14:tracePt t="36035" x="6640513" y="3676650"/>
          <p14:tracePt t="36040" x="6680200" y="3684588"/>
          <p14:tracePt t="36048" x="6719888" y="3692525"/>
          <p14:tracePt t="36055" x="6751638" y="3692525"/>
          <p14:tracePt t="36063" x="6792913" y="3708400"/>
          <p14:tracePt t="36078" x="6840538" y="3732213"/>
          <p14:tracePt t="36086" x="6911975" y="3771900"/>
          <p14:tracePt t="36094" x="6951663" y="3795713"/>
          <p14:tracePt t="36100" x="6983413" y="3803650"/>
          <p14:tracePt t="36108" x="7007225" y="3827463"/>
          <p14:tracePt t="36124" x="7054850" y="3867150"/>
          <p14:tracePt t="36146" x="7070725" y="3875088"/>
          <p14:tracePt t="36153" x="7070725" y="3883025"/>
          <p14:tracePt t="36154" x="7078663" y="3883025"/>
          <p14:tracePt t="36191" x="7078663" y="3890963"/>
          <p14:tracePt t="36206" x="7078663" y="3906838"/>
          <p14:tracePt t="36213" x="7078663" y="3922713"/>
          <p14:tracePt t="36221" x="7078663" y="3930650"/>
          <p14:tracePt t="36228" x="7078663" y="3938588"/>
          <p14:tracePt t="36243" x="7078663" y="3963988"/>
          <p14:tracePt t="36259" x="7078663" y="3971925"/>
          <p14:tracePt t="36265" x="7078663" y="3979863"/>
          <p14:tracePt t="36288" x="7078663" y="3987800"/>
          <p14:tracePt t="36311" x="7078663" y="4003675"/>
          <p14:tracePt t="36318" x="7078663" y="4011613"/>
          <p14:tracePt t="36341" x="7078663" y="4019550"/>
          <p14:tracePt t="36761" x="7046913" y="4019550"/>
          <p14:tracePt t="36762" x="7038975" y="4027488"/>
          <p14:tracePt t="36768" x="7031038" y="4027488"/>
          <p14:tracePt t="36776" x="7023100" y="4027488"/>
          <p14:tracePt t="36806" x="7015163" y="4027488"/>
          <p14:tracePt t="36838" x="7007225" y="4027488"/>
          <p14:tracePt t="36851" x="6999288" y="4027488"/>
          <p14:tracePt t="36865" x="6991350" y="4027488"/>
          <p14:tracePt t="36873" x="6983413" y="4027488"/>
          <p14:tracePt t="36896" x="6983413" y="4019550"/>
          <p14:tracePt t="36896" x="6975475" y="4019550"/>
          <p14:tracePt t="36918" x="6967538" y="4019550"/>
          <p14:tracePt t="36926" x="6967538" y="4011613"/>
          <p14:tracePt t="36933" x="6959600" y="4011613"/>
          <p14:tracePt t="37638" x="6959600" y="4003675"/>
          <p14:tracePt t="37653" x="6888163" y="3875088"/>
          <p14:tracePt t="37654" x="6856413" y="3819525"/>
          <p14:tracePt t="37660" x="6816725" y="3756025"/>
          <p14:tracePt t="37668" x="6777038" y="3700463"/>
          <p14:tracePt t="37676" x="6743700" y="3644900"/>
          <p14:tracePt t="37683" x="6696075" y="3587750"/>
          <p14:tracePt t="37706" x="6608763" y="3468688"/>
          <p14:tracePt t="37707" x="6569075" y="3421063"/>
          <p14:tracePt t="37713" x="6521450" y="3365500"/>
          <p14:tracePt t="37720" x="6497638" y="3333750"/>
          <p14:tracePt t="37728" x="6457950" y="3302000"/>
          <p14:tracePt t="37743" x="6392863" y="3270250"/>
          <p14:tracePt t="37750" x="6369050" y="3262313"/>
          <p14:tracePt t="37759" x="6361113" y="3262313"/>
          <p14:tracePt t="37766" x="6345238" y="3262313"/>
          <p14:tracePt t="37773" x="6321425" y="3262313"/>
          <p14:tracePt t="37789" x="6313488" y="3262313"/>
          <p14:tracePt t="37795" x="6297613" y="3262313"/>
          <p14:tracePt t="37819" x="6242050" y="3262313"/>
          <p14:tracePt t="37820" x="6194425" y="3278188"/>
          <p14:tracePt t="37834" x="6130925" y="3294063"/>
          <p14:tracePt t="37841" x="6107113" y="3302000"/>
          <p14:tracePt t="37863" x="6099175" y="3302000"/>
          <p14:tracePt t="37871" x="6075363" y="3309938"/>
          <p14:tracePt t="37909" x="6067425" y="3309938"/>
          <p14:tracePt t="37932" x="6059488" y="3302000"/>
          <p14:tracePt t="37940" x="6043613" y="3270250"/>
          <p14:tracePt t="37946" x="6034088" y="3270250"/>
          <p14:tracePt t="37953" x="6026150" y="3244850"/>
          <p14:tracePt t="37960" x="6026150" y="3236913"/>
          <p14:tracePt t="37977" x="6010275" y="3213100"/>
          <p14:tracePt t="37990" x="6002338" y="3205163"/>
          <p14:tracePt t="37998" x="6002338" y="3197225"/>
          <p14:tracePt t="38014" x="6002338" y="3189288"/>
          <p14:tracePt t="38028" x="5994400" y="3173413"/>
          <p14:tracePt t="38036" x="5986463" y="3173413"/>
          <p14:tracePt t="38043" x="5986463" y="3165475"/>
          <p14:tracePt t="38051" x="5986463" y="3157538"/>
          <p14:tracePt t="38066" x="5978525" y="3157538"/>
          <p14:tracePt t="38096" x="5978525" y="3141663"/>
          <p14:tracePt t="38098" x="5962650" y="3133725"/>
          <p14:tracePt t="38111" x="5938838" y="3109913"/>
          <p14:tracePt t="38118" x="5922963" y="3109913"/>
          <p14:tracePt t="38126" x="5907088" y="3101975"/>
          <p14:tracePt t="38140" x="5891213" y="3094038"/>
          <p14:tracePt t="38149" x="5843588" y="3078163"/>
          <p14:tracePt t="38155" x="5803900" y="3062288"/>
          <p14:tracePt t="38164" x="5772150" y="3054350"/>
          <p14:tracePt t="38170" x="5748338" y="3054350"/>
          <p14:tracePt t="38178" x="5732463" y="3054350"/>
          <p14:tracePt t="38186" x="5724525" y="3046413"/>
          <p14:tracePt t="38193" x="5708650" y="3046413"/>
          <p14:tracePt t="38209" x="5692775" y="3038475"/>
          <p14:tracePt t="38231" x="5684838" y="3038475"/>
          <p14:tracePt t="38320" x="5676900" y="3038475"/>
          <p14:tracePt t="38336" x="5676900" y="3030538"/>
          <p14:tracePt t="38485" x="5676900" y="3038475"/>
          <p14:tracePt t="38492" x="5676900" y="3046413"/>
          <p14:tracePt t="38500" x="5676900" y="3054350"/>
          <p14:tracePt t="38509" x="5676900" y="3062288"/>
          <p14:tracePt t="38539" x="5676900" y="3078163"/>
          <p14:tracePt t="38540" x="5676900" y="3086100"/>
          <p14:tracePt t="38546" x="5676900" y="3094038"/>
          <p14:tracePt t="38553" x="5676900" y="3101975"/>
          <p14:tracePt t="40548" x="5676900" y="3094038"/>
          <p14:tracePt t="40556" x="5684838" y="3086100"/>
          <p14:tracePt t="40586" x="5692775" y="3078163"/>
          <p14:tracePt t="40593" x="5692775" y="3070225"/>
          <p14:tracePt t="40593" x="5692775" y="3062288"/>
          <p14:tracePt t="40594" x="5700713" y="3054350"/>
          <p14:tracePt t="40600" x="5708650" y="3022600"/>
          <p14:tracePt t="40608" x="5708650" y="3014663"/>
          <p14:tracePt t="40616" x="5708650" y="3006725"/>
          <p14:tracePt t="40646" x="5716588" y="2998788"/>
          <p14:tracePt t="40647" x="5724525" y="2982913"/>
          <p14:tracePt t="40661" x="5724525" y="2974975"/>
          <p14:tracePt t="41808" x="5732463" y="2974975"/>
          <p14:tracePt t="41853" x="5740400" y="2974975"/>
          <p14:tracePt t="41860" x="5756275" y="2974975"/>
          <p14:tracePt t="41869" x="5819775" y="2982913"/>
          <p14:tracePt t="41876" x="5875338" y="2990850"/>
          <p14:tracePt t="41883" x="5930900" y="2990850"/>
          <p14:tracePt t="41890" x="5994400" y="2998788"/>
          <p14:tracePt t="41898" x="6067425" y="3006725"/>
          <p14:tracePt t="41907" x="6154738" y="3006725"/>
          <p14:tracePt t="41913" x="6226175" y="3006725"/>
          <p14:tracePt t="41921" x="6305550" y="3006725"/>
          <p14:tracePt t="41928" x="6376988" y="3006725"/>
          <p14:tracePt t="41936" x="6465888" y="3006725"/>
          <p14:tracePt t="41943" x="6537325" y="2990850"/>
          <p14:tracePt t="41950" x="6624638" y="2974975"/>
          <p14:tracePt t="41958" x="6719888" y="2943225"/>
          <p14:tracePt t="41965" x="6824663" y="2919413"/>
          <p14:tracePt t="41980" x="6927850" y="2878138"/>
          <p14:tracePt t="41981" x="7038975" y="2854325"/>
          <p14:tracePt t="41989" x="7159625" y="2822575"/>
          <p14:tracePt t="41996" x="7254875" y="2806700"/>
          <p14:tracePt t="42003" x="7366000" y="2798763"/>
          <p14:tracePt t="42010" x="7461250" y="2790825"/>
          <p14:tracePt t="42025" x="7558088" y="2790825"/>
          <p14:tracePt t="42033" x="7629525" y="2790825"/>
          <p14:tracePt t="42033" x="7700963" y="2790825"/>
          <p14:tracePt t="42040" x="7804150" y="2814638"/>
          <p14:tracePt t="42048" x="7835900" y="2822575"/>
          <p14:tracePt t="42056" x="7885113" y="2846388"/>
          <p14:tracePt t="42070" x="7916863" y="2854325"/>
          <p14:tracePt t="42078" x="7948613" y="2870200"/>
          <p14:tracePt t="42093" x="7956550" y="2870200"/>
          <p14:tracePt t="42095" x="7980363" y="2886075"/>
          <p14:tracePt t="42108" x="7988300" y="2886075"/>
          <p14:tracePt t="42130" x="7988300" y="2894013"/>
          <p14:tracePt t="42139" x="7996238" y="2894013"/>
          <p14:tracePt t="42170" x="8012113" y="2894013"/>
          <p14:tracePt t="42191" x="8027988" y="2894013"/>
          <p14:tracePt t="42198" x="8035925" y="2901950"/>
          <p14:tracePt t="42206" x="8043863" y="2901950"/>
          <p14:tracePt t="42213" x="8051800" y="2909888"/>
          <p14:tracePt t="42228" x="8067675" y="2919413"/>
          <p14:tracePt t="42235" x="8075613" y="2927350"/>
          <p14:tracePt t="42243" x="8091488" y="2935288"/>
          <p14:tracePt t="42258" x="8115300" y="2967038"/>
          <p14:tracePt t="42259" x="8131175" y="2974975"/>
          <p14:tracePt t="42266" x="8147050" y="2998788"/>
          <p14:tracePt t="42273" x="8154988" y="3014663"/>
          <p14:tracePt t="42280" x="8162925" y="3038475"/>
          <p14:tracePt t="42296" x="8170863" y="3078163"/>
          <p14:tracePt t="42303" x="8170863" y="3094038"/>
          <p14:tracePt t="42310" x="8178800" y="3109913"/>
          <p14:tracePt t="42319" x="8178800" y="3133725"/>
          <p14:tracePt t="42325" x="8178800" y="3157538"/>
          <p14:tracePt t="42333" x="8178800" y="3181350"/>
          <p14:tracePt t="42357" x="8178800" y="3205163"/>
          <p14:tracePt t="42363" x="8178800" y="3244850"/>
          <p14:tracePt t="42364" x="8178800" y="3357563"/>
          <p14:tracePt t="42371" x="8178800" y="3421063"/>
          <p14:tracePt t="42378" x="8170863" y="3460750"/>
          <p14:tracePt t="42385" x="8170863" y="3524250"/>
          <p14:tracePt t="42400" x="8170863" y="3571875"/>
          <p14:tracePt t="42402" x="8170863" y="3636963"/>
          <p14:tracePt t="42416" x="8170863" y="3692525"/>
          <p14:tracePt t="42423" x="8170863" y="3732213"/>
          <p14:tracePt t="42423" x="8170863" y="3795713"/>
          <p14:tracePt t="42430" x="8170863" y="3827463"/>
          <p14:tracePt t="42438" x="8170863" y="3883025"/>
          <p14:tracePt t="42446" x="8170863" y="3938588"/>
          <p14:tracePt t="42453" x="8170863" y="4011613"/>
          <p14:tracePt t="42460" x="8170863" y="4098925"/>
          <p14:tracePt t="42468" x="8170863" y="4186238"/>
          <p14:tracePt t="42476" x="8170863" y="4298950"/>
          <p14:tracePt t="42482" x="8186738" y="4394200"/>
          <p14:tracePt t="42490" x="8194675" y="4489450"/>
          <p14:tracePt t="42498" x="8202613" y="4552950"/>
          <p14:tracePt t="42506" x="8226425" y="4633913"/>
          <p14:tracePt t="42513" x="8235950" y="4697413"/>
          <p14:tracePt t="42521" x="8251825" y="4768850"/>
          <p14:tracePt t="42528" x="8267700" y="4824413"/>
          <p14:tracePt t="42535" x="8275638" y="4879975"/>
          <p14:tracePt t="42543" x="8283575" y="4927600"/>
          <p14:tracePt t="42551" x="8291513" y="4959350"/>
          <p14:tracePt t="42558" x="8291513" y="5016500"/>
          <p14:tracePt t="42566" x="8291513" y="5048250"/>
          <p14:tracePt t="42573" x="8291513" y="5072063"/>
          <p14:tracePt t="42589" x="8291513" y="5143500"/>
          <p14:tracePt t="42597" x="8291513" y="5183188"/>
          <p14:tracePt t="42603" x="8275638" y="5207000"/>
          <p14:tracePt t="42610" x="8267700" y="5238750"/>
          <p14:tracePt t="42626" x="8251825" y="5278438"/>
          <p14:tracePt t="42633" x="8243888" y="5310188"/>
          <p14:tracePt t="42650" x="8210550" y="5375275"/>
          <p14:tracePt t="42653" x="8194675" y="5399088"/>
          <p14:tracePt t="42658" x="8194675" y="5407025"/>
          <p14:tracePt t="42663" x="8186738" y="5407025"/>
          <p14:tracePt t="42678" x="8178800" y="5422900"/>
          <p14:tracePt t="42692" x="8170863" y="5422900"/>
          <p14:tracePt t="42693" x="8154988" y="5438775"/>
          <p14:tracePt t="42700" x="8123238" y="5438775"/>
          <p14:tracePt t="42708" x="8107363" y="5446713"/>
          <p14:tracePt t="42715" x="8067675" y="5454650"/>
          <p14:tracePt t="42723" x="8012113" y="5454650"/>
          <p14:tracePt t="42731" x="7980363" y="5462588"/>
          <p14:tracePt t="42746" x="7851775" y="5462588"/>
          <p14:tracePt t="42753" x="7780338" y="5462588"/>
          <p14:tracePt t="42760" x="7724775" y="5454650"/>
          <p14:tracePt t="42769" x="7637463" y="5446713"/>
          <p14:tracePt t="42783" x="7550150" y="5438775"/>
          <p14:tracePt t="42790" x="7461250" y="5430838"/>
          <p14:tracePt t="42813" x="7381875" y="5430838"/>
          <p14:tracePt t="42814" x="7159625" y="5422900"/>
          <p14:tracePt t="42829" x="6943725" y="5407025"/>
          <p14:tracePt t="42835" x="6880225" y="5399088"/>
          <p14:tracePt t="42851" x="6769100" y="5383213"/>
          <p14:tracePt t="42866" x="6680200" y="5359400"/>
          <p14:tracePt t="42873" x="6624638" y="5351463"/>
          <p14:tracePt t="42882" x="6592888" y="5351463"/>
          <p14:tracePt t="42890" x="6545263" y="5343525"/>
          <p14:tracePt t="42910" x="6513513" y="5343525"/>
          <p14:tracePt t="42926" x="6481763" y="5343525"/>
          <p14:tracePt t="42927" x="6392863" y="5343525"/>
          <p14:tracePt t="42940" x="6305550" y="5343525"/>
          <p14:tracePt t="42948" x="6265863" y="5343525"/>
          <p14:tracePt t="42955" x="6210300" y="5343525"/>
          <p14:tracePt t="42971" x="6170613" y="5343525"/>
          <p14:tracePt t="42978" x="6059488" y="5343525"/>
          <p14:tracePt t="42985" x="6018213" y="5343525"/>
          <p14:tracePt t="42993" x="5962650" y="5343525"/>
          <p14:tracePt t="43001" x="5922963" y="5343525"/>
          <p14:tracePt t="43008" x="5875338" y="5343525"/>
          <p14:tracePt t="43015" x="5843588" y="5343525"/>
          <p14:tracePt t="43023" x="5795963" y="5343525"/>
          <p14:tracePt t="43030" x="5756275" y="5343525"/>
          <p14:tracePt t="43038" x="5716588" y="5343525"/>
          <p14:tracePt t="43046" x="5676900" y="5343525"/>
          <p14:tracePt t="43053" x="5643563" y="5343525"/>
          <p14:tracePt t="43060" x="5603875" y="5343525"/>
          <p14:tracePt t="43068" x="5595938" y="5343525"/>
          <p14:tracePt t="43075" x="5588000" y="5343525"/>
          <p14:tracePt t="43158" x="5588000" y="5310188"/>
          <p14:tracePt t="43167" x="5588000" y="5270500"/>
          <p14:tracePt t="43173" x="5588000" y="5238750"/>
          <p14:tracePt t="43189" x="5588000" y="5127625"/>
          <p14:tracePt t="43196" x="5588000" y="5048250"/>
          <p14:tracePt t="43204" x="5588000" y="4951413"/>
          <p14:tracePt t="43210" x="5588000" y="4872038"/>
          <p14:tracePt t="43217" x="5588000" y="4760913"/>
          <p14:tracePt t="43226" x="5588000" y="4689475"/>
          <p14:tracePt t="43233" x="5588000" y="4584700"/>
          <p14:tracePt t="43248" x="5588000" y="4465638"/>
          <p14:tracePt t="43248" x="5588000" y="4354513"/>
          <p14:tracePt t="43255" x="5588000" y="4225925"/>
          <p14:tracePt t="43263" x="5588000" y="4106863"/>
          <p14:tracePt t="43271" x="5588000" y="3995738"/>
          <p14:tracePt t="43278" x="5588000" y="3906838"/>
          <p14:tracePt t="43285" x="5588000" y="3811588"/>
          <p14:tracePt t="43301" x="5588000" y="3636963"/>
          <p14:tracePt t="43308" x="5588000" y="3563938"/>
          <p14:tracePt t="43316" x="5588000" y="3516313"/>
          <p14:tracePt t="43323" x="5595938" y="3476625"/>
          <p14:tracePt t="43330" x="5595938" y="3452813"/>
          <p14:tracePt t="43338" x="5603875" y="3444875"/>
          <p14:tracePt t="43354" x="5603875" y="3436938"/>
          <p14:tracePt t="43383" x="5603875" y="3429000"/>
          <p14:tracePt t="43413" x="5603875" y="3444875"/>
          <p14:tracePt t="43421" x="5611813" y="3492500"/>
          <p14:tracePt t="43429" x="5619750" y="3524250"/>
          <p14:tracePt t="43436" x="5635625" y="3579813"/>
          <p14:tracePt t="43443" x="5651500" y="3636963"/>
          <p14:tracePt t="43451" x="5667375" y="3692525"/>
          <p14:tracePt t="43458" x="5684838" y="3748088"/>
          <p14:tracePt t="43467" x="5700713" y="3819525"/>
          <p14:tracePt t="43481" x="5732463" y="3938588"/>
          <p14:tracePt t="43488" x="5740400" y="4003675"/>
          <p14:tracePt t="43496" x="5748338" y="4059238"/>
          <p14:tracePt t="43504" x="5756275" y="4114800"/>
          <p14:tracePt t="43510" x="5764213" y="4225925"/>
          <p14:tracePt t="43533" x="5764213" y="4513263"/>
          <p14:tracePt t="43534" x="5764213" y="4752975"/>
          <p14:tracePt t="43540" x="5764213" y="5008563"/>
          <p14:tracePt t="43548" x="5780088" y="5207000"/>
          <p14:tracePt t="43555" x="5803900" y="5478463"/>
          <p14:tracePt t="43571" x="5843588" y="5710238"/>
          <p14:tracePt t="43578" x="5883275" y="5861050"/>
          <p14:tracePt t="43578" x="5930900" y="5956300"/>
          <p14:tracePt t="43585" x="5970588" y="6021388"/>
          <p14:tracePt t="43593" x="6002338" y="6061075"/>
          <p14:tracePt t="43601" x="6043613" y="6100763"/>
          <p14:tracePt t="43608" x="6083300" y="6124575"/>
          <p14:tracePt t="43623" x="6107113" y="6148388"/>
          <p14:tracePt t="43630" x="6146800" y="6172200"/>
          <p14:tracePt t="43646" x="6186488" y="6180138"/>
          <p14:tracePt t="43646" x="6202363" y="6188075"/>
          <p14:tracePt t="43654" x="6218238" y="6196013"/>
          <p14:tracePt t="43660" x="6242050" y="6196013"/>
          <p14:tracePt t="43668" x="6249988" y="6196013"/>
          <p14:tracePt t="43690" x="6265863" y="6196013"/>
          <p14:tracePt t="43699" x="6281738" y="6196013"/>
          <p14:tracePt t="43699" x="6289675" y="6196013"/>
          <p14:tracePt t="43705" x="6297613" y="6196013"/>
          <p14:tracePt t="43728" x="6305550" y="6196013"/>
          <p14:tracePt t="43750" x="6313488" y="6196013"/>
          <p14:tracePt t="43759" x="6337300" y="6211888"/>
          <p14:tracePt t="43765" x="6345238" y="6219825"/>
          <p14:tracePt t="43773" x="6353175" y="6235700"/>
          <p14:tracePt t="43780" x="6376988" y="6267450"/>
          <p14:tracePt t="43788" x="6392863" y="6291263"/>
          <p14:tracePt t="43804" x="6426200" y="6348413"/>
          <p14:tracePt t="43812" x="6442075" y="6372225"/>
          <p14:tracePt t="43818" x="6450013" y="6380163"/>
          <p14:tracePt t="43826" x="6457950" y="6380163"/>
          <p14:tracePt t="43834" x="6465888" y="6388100"/>
          <p14:tracePt t="43863" x="6465888" y="6372225"/>
          <p14:tracePt t="43871" x="6465888" y="6356350"/>
          <p14:tracePt t="43887" x="6465888" y="6267450"/>
          <p14:tracePt t="43908" x="6465888" y="6203950"/>
          <p14:tracePt t="43915" x="6465888" y="6140450"/>
          <p14:tracePt t="43923" x="6450013" y="6061075"/>
          <p14:tracePt t="43925" x="6353175" y="5908675"/>
          <p14:tracePt t="43933" x="6321425" y="5868988"/>
          <p14:tracePt t="43940" x="6297613" y="5853113"/>
          <p14:tracePt t="43946" x="6289675" y="5845175"/>
          <p14:tracePt t="43976" x="6273800" y="5821363"/>
          <p14:tracePt t="43977" x="6265863" y="5813425"/>
          <p14:tracePt t="44065" x="6281738" y="5813425"/>
          <p14:tracePt t="44088" x="6345238" y="5813425"/>
          <p14:tracePt t="44089" x="6392863" y="5813425"/>
          <p14:tracePt t="44096" x="6465888" y="5813425"/>
          <p14:tracePt t="44103" x="6513513" y="5821363"/>
          <p14:tracePt t="44111" x="6577013" y="5821363"/>
          <p14:tracePt t="44126" x="6735763" y="5821363"/>
          <p14:tracePt t="44133" x="6824663" y="5821363"/>
          <p14:tracePt t="44140" x="6904038" y="5821363"/>
          <p14:tracePt t="44148" x="6983413" y="5821363"/>
          <p14:tracePt t="44155" x="7046913" y="5821363"/>
          <p14:tracePt t="44163" x="7126288" y="5813425"/>
          <p14:tracePt t="44171" x="7215188" y="5805488"/>
          <p14:tracePt t="44178" x="7302500" y="5797550"/>
          <p14:tracePt t="44200" x="7381875" y="5773738"/>
          <p14:tracePt t="44202" x="7397750" y="5765800"/>
          <p14:tracePt t="44210" x="7405688" y="5765800"/>
          <p14:tracePt t="44275" x="7397750" y="5757863"/>
          <p14:tracePt t="44290" x="7373938" y="5741988"/>
          <p14:tracePt t="44291" x="7326313" y="5718175"/>
          <p14:tracePt t="44305" x="7262813" y="5686425"/>
          <p14:tracePt t="44313" x="7135813" y="5621338"/>
          <p14:tracePt t="44321" x="7054850" y="5605463"/>
          <p14:tracePt t="44328" x="7007225" y="5589588"/>
          <p14:tracePt t="44343" x="6935788" y="5573713"/>
          <p14:tracePt t="44358" x="6864350" y="5557838"/>
          <p14:tracePt t="44359" x="6743700" y="5534025"/>
          <p14:tracePt t="44366" x="6711950" y="5526088"/>
          <p14:tracePt t="44373" x="6688138" y="5526088"/>
          <p14:tracePt t="44380" x="6680200" y="5526088"/>
          <p14:tracePt t="44388" x="6656388" y="5526088"/>
          <p14:tracePt t="44395" x="6656388" y="5518150"/>
          <p14:tracePt t="44410" x="6648450" y="5518150"/>
          <p14:tracePt t="44493" x="6648450" y="5526088"/>
          <p14:tracePt t="44501" x="6664325" y="5534025"/>
          <p14:tracePt t="44531" x="6664325" y="5541963"/>
          <p14:tracePt t="44532" x="6688138" y="5549900"/>
          <p14:tracePt t="44546" x="6711950" y="5573713"/>
          <p14:tracePt t="44553" x="6719888" y="5573713"/>
          <p14:tracePt t="44688" x="6719888" y="5565775"/>
          <p14:tracePt t="44689" x="6711950" y="5565775"/>
          <p14:tracePt t="44868" x="6711950" y="5549900"/>
          <p14:tracePt t="44875" x="6735763" y="5510213"/>
          <p14:tracePt t="44884" x="6777038" y="5462588"/>
          <p14:tracePt t="44890" x="6832600" y="5407025"/>
          <p14:tracePt t="44900" x="6872288" y="5359400"/>
          <p14:tracePt t="44913" x="6935788" y="5286375"/>
          <p14:tracePt t="44914" x="6991350" y="5214938"/>
          <p14:tracePt t="44920" x="7054850" y="5159375"/>
          <p14:tracePt t="44928" x="7110413" y="5095875"/>
          <p14:tracePt t="44936" x="7151688" y="5048250"/>
          <p14:tracePt t="44943" x="7191375" y="5008563"/>
          <p14:tracePt t="44958" x="7215188" y="4984750"/>
          <p14:tracePt t="44966" x="7270750" y="4911725"/>
          <p14:tracePt t="44973" x="7294563" y="4895850"/>
          <p14:tracePt t="44980" x="7302500" y="4879975"/>
          <p14:tracePt t="44987" x="7310438" y="4864100"/>
          <p14:tracePt t="45003" x="7318375" y="4848225"/>
          <p14:tracePt t="45019" x="7318375" y="4840288"/>
          <p14:tracePt t="45034" x="7326313" y="4824413"/>
          <p14:tracePt t="45041" x="7334250" y="4816475"/>
          <p14:tracePt t="45057" x="7334250" y="4808538"/>
          <p14:tracePt t="45078" x="7334250" y="4800600"/>
          <p14:tracePt t="45086" x="7342188" y="4792663"/>
          <p14:tracePt t="45087" x="7350125" y="4792663"/>
          <p14:tracePt t="45093" x="7350125" y="4784725"/>
          <p14:tracePt t="45109" x="7350125" y="4776788"/>
          <p14:tracePt t="45130" x="7350125" y="4768850"/>
          <p14:tracePt t="45147" x="7358063" y="4760913"/>
          <p14:tracePt t="45147" x="7358063" y="4752975"/>
          <p14:tracePt t="45160" x="7358063" y="4737100"/>
          <p14:tracePt t="45168" x="7358063" y="4729163"/>
          <p14:tracePt t="45184" x="7373938" y="4697413"/>
          <p14:tracePt t="45190" x="7381875" y="4673600"/>
          <p14:tracePt t="45199" x="7381875" y="4657725"/>
          <p14:tracePt t="45206" x="7381875" y="4641850"/>
          <p14:tracePt t="45213" x="7389813" y="4624388"/>
          <p14:tracePt t="45221" x="7389813" y="4608513"/>
          <p14:tracePt t="45228" x="7397750" y="4592638"/>
          <p14:tracePt t="45236" x="7397750" y="4576763"/>
          <p14:tracePt t="45243" x="7397750" y="4568825"/>
          <p14:tracePt t="45250" x="7397750" y="4552950"/>
          <p14:tracePt t="45258" x="7397750" y="4545013"/>
          <p14:tracePt t="47163" x="7397750" y="4537075"/>
          <p14:tracePt t="47178" x="7373938" y="4505325"/>
          <p14:tracePt t="47186" x="7191375" y="4273550"/>
          <p14:tracePt t="47193" x="7015163" y="4138613"/>
          <p14:tracePt t="47201" x="6832600" y="3979863"/>
          <p14:tracePt t="47208" x="6608763" y="3811588"/>
          <p14:tracePt t="47222" x="6369050" y="3644900"/>
          <p14:tracePt t="47223" x="6154738" y="3476625"/>
          <p14:tracePt t="47231" x="5891213" y="3294063"/>
          <p14:tracePt t="47238" x="5716588" y="3165475"/>
          <p14:tracePt t="47252" x="5540375" y="3038475"/>
          <p14:tracePt t="47253" x="5381625" y="2919413"/>
          <p14:tracePt t="47260" x="5260975" y="2822575"/>
          <p14:tracePt t="47268" x="5181600" y="2774950"/>
          <p14:tracePt t="47275" x="5102225" y="2711450"/>
          <p14:tracePt t="47306" x="5006975" y="2640013"/>
          <p14:tracePt t="47307" x="4975225" y="2616200"/>
          <p14:tracePt t="47321" x="4951413" y="2592388"/>
          <p14:tracePt t="47335" x="4943475" y="2576513"/>
          <p14:tracePt t="47343" x="4933950" y="2566988"/>
          <p14:tracePt t="47351" x="4926013" y="2559050"/>
          <p14:tracePt t="47365" x="4902200" y="2527300"/>
          <p14:tracePt t="47367" x="4886325" y="2495550"/>
          <p14:tracePt t="47373" x="4854575" y="2447925"/>
          <p14:tracePt t="47381" x="4814888" y="2400300"/>
          <p14:tracePt t="47395" x="4775200" y="2336800"/>
          <p14:tracePt t="47396" x="4735513" y="2289175"/>
          <p14:tracePt t="47403" x="4703763" y="2233613"/>
          <p14:tracePt t="47418" x="4664075" y="2184400"/>
          <p14:tracePt t="47419" x="4640263" y="2128838"/>
          <p14:tracePt t="47425" x="4616450" y="2081213"/>
          <p14:tracePt t="47433" x="4600575" y="2041525"/>
          <p14:tracePt t="47440" x="4592638" y="2009775"/>
          <p14:tracePt t="47448" x="4576763" y="1962150"/>
          <p14:tracePt t="47455" x="4576763" y="1930400"/>
          <p14:tracePt t="47463" x="4576763" y="1906588"/>
          <p14:tracePt t="47470" x="4576763" y="1890713"/>
          <p14:tracePt t="47478" x="4576763" y="1873250"/>
          <p14:tracePt t="47485" x="4567238" y="1849438"/>
          <p14:tracePt t="47493" x="4567238" y="1841500"/>
          <p14:tracePt t="47501" x="4567238" y="1825625"/>
          <p14:tracePt t="47508" x="4567238" y="1809750"/>
          <p14:tracePt t="47515" x="4567238" y="1793875"/>
          <p14:tracePt t="47531" x="4576763" y="1785938"/>
          <p14:tracePt t="47538" x="4576763" y="1770063"/>
          <p14:tracePt t="47546" x="4576763" y="1754188"/>
          <p14:tracePt t="47553" x="4600575" y="1738313"/>
          <p14:tracePt t="47562" x="4600575" y="1730375"/>
          <p14:tracePt t="47568" x="4608513" y="1730375"/>
          <p14:tracePt t="47584" x="4608513" y="1722438"/>
          <p14:tracePt t="47591" x="4616450" y="1722438"/>
          <p14:tracePt t="47605" x="4624388" y="1722438"/>
          <p14:tracePt t="47620" x="4632325" y="1722438"/>
          <p14:tracePt t="47643" x="4648200" y="1722438"/>
          <p14:tracePt t="47643" x="4664075" y="1722438"/>
          <p14:tracePt t="47644" x="4703763" y="1722438"/>
          <p14:tracePt t="47651" x="4727575" y="1722438"/>
          <p14:tracePt t="47658" x="4759325" y="1722438"/>
          <p14:tracePt t="47666" x="4822825" y="1722438"/>
          <p14:tracePt t="47673" x="4878388" y="1722438"/>
          <p14:tracePt t="47688" x="4926013" y="1722438"/>
          <p14:tracePt t="47688" x="4975225" y="1722438"/>
          <p14:tracePt t="47696" x="5046663" y="1722438"/>
          <p14:tracePt t="47703" x="5086350" y="1722438"/>
          <p14:tracePt t="47710" x="5165725" y="1722438"/>
          <p14:tracePt t="47718" x="5221288" y="1722438"/>
          <p14:tracePt t="47725" x="5300663" y="1738313"/>
          <p14:tracePt t="47740" x="5373688" y="1746250"/>
          <p14:tracePt t="47741" x="5405438" y="1762125"/>
          <p14:tracePt t="47748" x="5461000" y="1785938"/>
          <p14:tracePt t="47756" x="5492750" y="1801813"/>
          <p14:tracePt t="47763" x="5516563" y="1817688"/>
          <p14:tracePt t="47770" x="5548313" y="1841500"/>
          <p14:tracePt t="47786" x="5572125" y="1857375"/>
          <p14:tracePt t="47793" x="5595938" y="1873250"/>
          <p14:tracePt t="47808" x="5651500" y="1906588"/>
          <p14:tracePt t="47809" x="5676900" y="1922463"/>
          <p14:tracePt t="47816" x="5716588" y="1946275"/>
          <p14:tracePt t="47823" x="5740400" y="1954213"/>
          <p14:tracePt t="47830" x="5772150" y="1970088"/>
          <p14:tracePt t="47846" x="5819775" y="1985963"/>
          <p14:tracePt t="47853" x="5843588" y="2001838"/>
          <p14:tracePt t="47860" x="5859463" y="2009775"/>
          <p14:tracePt t="47868" x="5875338" y="2025650"/>
          <p14:tracePt t="47875" x="5883275" y="2033588"/>
          <p14:tracePt t="47883" x="5891213" y="2049463"/>
          <p14:tracePt t="47900" x="5899150" y="2065338"/>
          <p14:tracePt t="47920" x="5915025" y="2081213"/>
          <p14:tracePt t="47921" x="5915025" y="2097088"/>
          <p14:tracePt t="47928" x="5915025" y="2105025"/>
          <p14:tracePt t="47935" x="5915025" y="2112963"/>
          <p14:tracePt t="47951" x="5915025" y="2128838"/>
          <p14:tracePt t="47951" x="5922963" y="2136775"/>
          <p14:tracePt t="47965" x="5922963" y="2152650"/>
          <p14:tracePt t="47968" x="5922963" y="2160588"/>
          <p14:tracePt t="47973" x="5922963" y="2176463"/>
          <p14:tracePt t="47980" x="5922963" y="2184400"/>
          <p14:tracePt t="47988" x="5915025" y="2200275"/>
          <p14:tracePt t="47996" x="5899150" y="2216150"/>
          <p14:tracePt t="48003" x="5883275" y="2241550"/>
          <p14:tracePt t="48018" x="5843588" y="2257425"/>
          <p14:tracePt t="48018" x="5811838" y="2273300"/>
          <p14:tracePt t="48026" x="5780088" y="2281238"/>
          <p14:tracePt t="48033" x="5708650" y="2297113"/>
          <p14:tracePt t="48040" x="5659438" y="2297113"/>
          <p14:tracePt t="48048" x="5603875" y="2305050"/>
          <p14:tracePt t="48055" x="5540375" y="2305050"/>
          <p14:tracePt t="48063" x="5461000" y="2305050"/>
          <p14:tracePt t="48071" x="5381625" y="2305050"/>
          <p14:tracePt t="48085" x="5292725" y="2289175"/>
          <p14:tracePt t="48086" x="5205413" y="2265363"/>
          <p14:tracePt t="48093" x="5126038" y="2233613"/>
          <p14:tracePt t="48100" x="5046663" y="2208213"/>
          <p14:tracePt t="48108" x="4991100" y="2184400"/>
          <p14:tracePt t="48116" x="4926013" y="2160588"/>
          <p14:tracePt t="48138" x="4870450" y="2128838"/>
          <p14:tracePt t="48139" x="4775200" y="2081213"/>
          <p14:tracePt t="48146" x="4751388" y="2065338"/>
          <p14:tracePt t="48152" x="4727575" y="2057400"/>
          <p14:tracePt t="48160" x="4727575" y="2049463"/>
          <p14:tracePt t="48168" x="4719638" y="2049463"/>
          <p14:tracePt t="48199" x="4719638" y="2041525"/>
          <p14:tracePt t="48213" x="4719638" y="2033588"/>
          <p14:tracePt t="48221" x="4719638" y="2025650"/>
          <p14:tracePt t="48243" x="4719638" y="2017713"/>
          <p14:tracePt t="48251" x="4735513" y="1985963"/>
          <p14:tracePt t="48258" x="4743450" y="1970088"/>
          <p14:tracePt t="48266" x="4759325" y="1954213"/>
          <p14:tracePt t="48273" x="4775200" y="1946275"/>
          <p14:tracePt t="48280" x="4791075" y="1938338"/>
          <p14:tracePt t="48288" x="4830763" y="1922463"/>
          <p14:tracePt t="48297" x="4854575" y="1914525"/>
          <p14:tracePt t="48303" x="4886325" y="1906588"/>
          <p14:tracePt t="48310" x="4926013" y="1890713"/>
          <p14:tracePt t="48318" x="4951413" y="1890713"/>
          <p14:tracePt t="48326" x="4983163" y="1881188"/>
          <p14:tracePt t="48333" x="5014913" y="1873250"/>
          <p14:tracePt t="48341" x="5046663" y="1873250"/>
          <p14:tracePt t="48349" x="5078413" y="1873250"/>
          <p14:tracePt t="48364" x="5141913" y="1873250"/>
          <p14:tracePt t="48370" x="5173663" y="1873250"/>
          <p14:tracePt t="48377" x="5181600" y="1873250"/>
          <p14:tracePt t="48385" x="5197475" y="1873250"/>
          <p14:tracePt t="48392" x="5205413" y="1873250"/>
          <p14:tracePt t="48416" x="5213350" y="1881188"/>
          <p14:tracePt t="48417" x="5221288" y="1881188"/>
          <p14:tracePt t="48423" x="5229225" y="1881188"/>
          <p14:tracePt t="48438" x="5237163" y="1890713"/>
          <p14:tracePt t="48446" x="5245100" y="1890713"/>
          <p14:tracePt t="48453" x="5253038" y="1898650"/>
          <p14:tracePt t="48460" x="5260975" y="1906588"/>
          <p14:tracePt t="48468" x="5268913" y="1906588"/>
          <p14:tracePt t="48476" x="5276850" y="1906588"/>
          <p14:tracePt t="48483" x="5284788" y="1914525"/>
          <p14:tracePt t="48499" x="5292725" y="1914525"/>
          <p14:tracePt t="48506" x="5300663" y="1922463"/>
          <p14:tracePt t="48521" x="5310188" y="1922463"/>
          <p14:tracePt t="49158" x="5310188" y="1930400"/>
          <p14:tracePt t="49166" x="5300663" y="2009775"/>
          <p14:tracePt t="49173" x="5268913" y="2057400"/>
          <p14:tracePt t="49181" x="5245100" y="2112963"/>
          <p14:tracePt t="49196" x="5173663" y="2168525"/>
          <p14:tracePt t="49690" x="5173663" y="2176463"/>
          <p14:tracePt t="49705" x="5165725" y="2192338"/>
          <p14:tracePt t="49735" x="5165725" y="2216150"/>
          <p14:tracePt t="49750" x="5165725" y="2233613"/>
          <p14:tracePt t="49752" x="5173663" y="2233613"/>
          <p14:tracePt t="49766" x="5181600" y="2233613"/>
          <p14:tracePt t="49803" x="5197475" y="2233613"/>
          <p14:tracePt t="49804" x="5221288" y="2249488"/>
          <p14:tracePt t="49818" x="5310188" y="2289175"/>
          <p14:tracePt t="49826" x="5357813" y="2312988"/>
          <p14:tracePt t="49848" x="5437188" y="2360613"/>
          <p14:tracePt t="49856" x="5492750" y="2400300"/>
          <p14:tracePt t="49857" x="5611813" y="2455863"/>
          <p14:tracePt t="49863" x="5716588" y="2527300"/>
          <p14:tracePt t="49864" x="5867400" y="2616200"/>
          <p14:tracePt t="49870" x="5970588" y="2679700"/>
          <p14:tracePt t="49879" x="6083300" y="2743200"/>
          <p14:tracePt t="49886" x="6210300" y="2814638"/>
          <p14:tracePt t="49892" x="6313488" y="2886075"/>
          <p14:tracePt t="49908" x="6465888" y="2982913"/>
          <p14:tracePt t="49916" x="6529388" y="3022600"/>
          <p14:tracePt t="49923" x="6600825" y="3054350"/>
          <p14:tracePt t="49931" x="6656388" y="3086100"/>
          <p14:tracePt t="49938" x="6696075" y="3101975"/>
          <p14:tracePt t="49946" x="6719888" y="3117850"/>
          <p14:tracePt t="49960" x="6751638" y="3141663"/>
          <p14:tracePt t="49961" x="6792913" y="3157538"/>
          <p14:tracePt t="49968" x="6816725" y="3157538"/>
          <p14:tracePt t="49975" x="6864350" y="3173413"/>
          <p14:tracePt t="49983" x="6888163" y="3189288"/>
          <p14:tracePt t="49990" x="6904038" y="3197225"/>
          <p14:tracePt t="49998" x="6919913" y="3197225"/>
          <p14:tracePt t="50014" x="6927850" y="3197225"/>
          <p14:tracePt t="50029" x="6927850" y="3205163"/>
          <p14:tracePt t="50066" x="6935788" y="3213100"/>
          <p14:tracePt t="50081" x="6935788" y="3221038"/>
          <p14:tracePt t="50088" x="6943725" y="3221038"/>
          <p14:tracePt t="50133" x="6951663" y="3221038"/>
          <p14:tracePt t="50170" x="6943725" y="3213100"/>
          <p14:tracePt t="50187" x="6935788" y="3205163"/>
          <p14:tracePt t="50192" x="6927850" y="3197225"/>
          <p14:tracePt t="50200" x="6919913" y="3189288"/>
          <p14:tracePt t="50208" x="6904038" y="3181350"/>
          <p14:tracePt t="50215" x="6896100" y="3173413"/>
          <p14:tracePt t="50231" x="6880225" y="3173413"/>
          <p14:tracePt t="50238" x="6864350" y="3165475"/>
          <p14:tracePt t="50245" x="6856413" y="3157538"/>
          <p14:tracePt t="50260" x="6848475" y="3157538"/>
          <p14:tracePt t="50359" x="6848475" y="3149600"/>
          <p14:tracePt t="50373" x="6856413" y="3149600"/>
          <p14:tracePt t="50381" x="6856413" y="3141663"/>
          <p14:tracePt t="50403" x="6864350" y="3133725"/>
          <p14:tracePt t="50412" x="6872288" y="3133725"/>
          <p14:tracePt t="50418" x="6880225" y="3125788"/>
          <p14:tracePt t="50426" x="6888163" y="3125788"/>
          <p14:tracePt t="50433" x="6888163" y="3117850"/>
          <p14:tracePt t="50449" x="6896100" y="3117850"/>
          <p14:tracePt t="50463" x="6896100" y="3109913"/>
          <p14:tracePt t="50470" x="6904038" y="3109913"/>
          <p14:tracePt t="50479" x="6904038" y="3101975"/>
          <p14:tracePt t="50492" x="6911975" y="3101975"/>
          <p14:tracePt t="50531" x="6919913" y="3094038"/>
          <p14:tracePt t="51138" x="6919913" y="3109913"/>
          <p14:tracePt t="51145" x="6919913" y="3117850"/>
          <p14:tracePt t="51153" x="6919913" y="3125788"/>
          <p14:tracePt t="51161" x="6919913" y="3133725"/>
          <p14:tracePt t="51183" x="6919913" y="3141663"/>
          <p14:tracePt t="51190" x="6919913" y="3149600"/>
          <p14:tracePt t="51933" x="6919913" y="3157538"/>
          <p14:tracePt t="51955" x="6919913" y="3173413"/>
          <p14:tracePt t="51956" x="6919913" y="3189288"/>
          <p14:tracePt t="51963" x="6919913" y="3205163"/>
          <p14:tracePt t="51970" x="6919913" y="3221038"/>
          <p14:tracePt t="51978" x="6919913" y="3252788"/>
          <p14:tracePt t="51985" x="6919913" y="3286125"/>
          <p14:tracePt t="51993" x="6919913" y="3333750"/>
          <p14:tracePt t="52000" x="6911975" y="3373438"/>
          <p14:tracePt t="52015" x="6904038" y="3429000"/>
          <p14:tracePt t="52023" x="6896100" y="3508375"/>
          <p14:tracePt t="52024" x="6888163" y="3579813"/>
          <p14:tracePt t="52031" x="6864350" y="3668713"/>
          <p14:tracePt t="52038" x="6856413" y="3740150"/>
          <p14:tracePt t="52047" x="6840538" y="3819525"/>
          <p14:tracePt t="52061" x="6832600" y="3890963"/>
          <p14:tracePt t="52067" x="6824663" y="3938588"/>
          <p14:tracePt t="52068" x="6816725" y="3987800"/>
          <p14:tracePt t="52076" x="6816725" y="4003675"/>
          <p14:tracePt t="52083" x="6808788" y="4003675"/>
          <p14:tracePt t="52279" x="6808788" y="4011613"/>
          <p14:tracePt t="52300" x="6808788" y="4019550"/>
          <p14:tracePt t="52308" x="6808788" y="4027488"/>
          <p14:tracePt t="52323" x="6808788" y="4035425"/>
          <p14:tracePt t="52360" x="6808788" y="4043363"/>
          <p14:tracePt t="53035" x="6840538" y="4011613"/>
          <p14:tracePt t="53050" x="6872288" y="3963988"/>
          <p14:tracePt t="53066" x="6975475" y="3795713"/>
          <p14:tracePt t="53067" x="7031038" y="3692525"/>
          <p14:tracePt t="53081" x="7102475" y="3563938"/>
          <p14:tracePt t="53081" x="7159625" y="3460750"/>
          <p14:tracePt t="53088" x="7246938" y="3294063"/>
          <p14:tracePt t="53096" x="7302500" y="3213100"/>
          <p14:tracePt t="53103" x="7373938" y="3109913"/>
          <p14:tracePt t="53110" x="7421563" y="3022600"/>
          <p14:tracePt t="53118" x="7469188" y="2943225"/>
          <p14:tracePt t="53126" x="7502525" y="2886075"/>
          <p14:tracePt t="53133" x="7534275" y="2830513"/>
          <p14:tracePt t="53140" x="7566025" y="2782888"/>
          <p14:tracePt t="53148" x="7581900" y="2759075"/>
          <p14:tracePt t="53156" x="7589838" y="2727325"/>
          <p14:tracePt t="53178" x="7605713" y="2719388"/>
          <p14:tracePt t="53185" x="7621588" y="2679700"/>
          <p14:tracePt t="53193" x="7629525" y="2663825"/>
          <p14:tracePt t="53200" x="7637463" y="2655888"/>
          <p14:tracePt t="53209" x="7645400" y="2647950"/>
          <p14:tracePt t="53223" x="7645400" y="2640013"/>
          <p14:tracePt t="53231" x="7653338" y="2632075"/>
          <p14:tracePt t="53233" x="7653338" y="2624138"/>
          <p14:tracePt t="53246" x="7669213" y="2608263"/>
          <p14:tracePt t="53253" x="7677150" y="2600325"/>
          <p14:tracePt t="53260" x="7685088" y="2592388"/>
          <p14:tracePt t="53268" x="7685088" y="2584450"/>
          <p14:tracePt t="53292" x="7693025" y="2576513"/>
          <p14:tracePt t="53298" x="7693025" y="2566988"/>
          <p14:tracePt t="53306" x="7708900" y="2551113"/>
          <p14:tracePt t="53313" x="7724775" y="2543175"/>
          <p14:tracePt t="53321" x="7748588" y="2511425"/>
          <p14:tracePt t="53328" x="7804150" y="2479675"/>
          <p14:tracePt t="53335" x="7851775" y="2432050"/>
          <p14:tracePt t="53343" x="7900988" y="2392363"/>
          <p14:tracePt t="53359" x="7996238" y="2305050"/>
          <p14:tracePt t="53365" x="8035925" y="2265363"/>
          <p14:tracePt t="53373" x="8059738" y="2233613"/>
          <p14:tracePt t="53380" x="8083550" y="2216150"/>
          <p14:tracePt t="53388" x="8099425" y="2200275"/>
          <p14:tracePt t="53396" x="8107363" y="2184400"/>
          <p14:tracePt t="53410" x="8115300" y="2184400"/>
          <p14:tracePt t="53412" x="8115300" y="2176463"/>
          <p14:tracePt t="53575" x="8107363" y="2184400"/>
          <p14:tracePt t="53590" x="8099425" y="2200275"/>
          <p14:tracePt t="53598" x="8091488" y="2208213"/>
          <p14:tracePt t="53606" x="8075613" y="2224088"/>
          <p14:tracePt t="53613" x="8067675" y="2249488"/>
          <p14:tracePt t="53636" x="8035925" y="2273300"/>
          <p14:tracePt t="53636" x="8020050" y="2297113"/>
          <p14:tracePt t="53643" x="8004175" y="2297113"/>
          <p14:tracePt t="53650" x="8004175" y="2305050"/>
          <p14:tracePt t="53860" x="7996238" y="2305050"/>
          <p14:tracePt t="53898" x="7988300" y="2305050"/>
          <p14:tracePt t="53913" x="7980363" y="2312988"/>
          <p14:tracePt t="53928" x="7980363" y="2320925"/>
          <p14:tracePt t="53960" x="7972425" y="2320925"/>
          <p14:tracePt t="55525" x="7972425" y="2360613"/>
          <p14:tracePt t="55533" x="7972425" y="2392363"/>
          <p14:tracePt t="55548" x="7964488" y="2432050"/>
          <p14:tracePt t="55556" x="7956550" y="2495550"/>
          <p14:tracePt t="55562" x="7940675" y="2576513"/>
          <p14:tracePt t="55578" x="7893050" y="2767013"/>
          <p14:tracePt t="55579" x="7859713" y="2878138"/>
          <p14:tracePt t="55586" x="7835900" y="2982913"/>
          <p14:tracePt t="55593" x="7812088" y="3054350"/>
          <p14:tracePt t="55600" x="7780338" y="3117850"/>
          <p14:tracePt t="55631" x="7740650" y="3244850"/>
          <p14:tracePt t="55631" x="7740650" y="3270250"/>
          <p14:tracePt t="55632" x="7724775" y="3286125"/>
          <p14:tracePt t="55645" x="7724775" y="3302000"/>
          <p14:tracePt t="55653" x="7716838" y="3309938"/>
          <p14:tracePt t="55721" x="7716838" y="3317875"/>
          <p14:tracePt t="55735" x="7708900" y="3325813"/>
          <p14:tracePt t="55736" x="7708900" y="3333750"/>
          <p14:tracePt t="55743" x="7693025" y="3341688"/>
          <p14:tracePt t="55751" x="7693025" y="3349625"/>
          <p14:tracePt t="55758" x="7677150" y="3365500"/>
          <p14:tracePt t="55765" x="7653338" y="3381375"/>
          <p14:tracePt t="55780" x="7645400" y="3389313"/>
          <p14:tracePt t="55781" x="7621588" y="3413125"/>
          <p14:tracePt t="55788" x="7597775" y="3429000"/>
          <p14:tracePt t="55796" x="7581900" y="3452813"/>
          <p14:tracePt t="55803" x="7550150" y="3476625"/>
          <p14:tracePt t="55812" x="7510463" y="3500438"/>
          <p14:tracePt t="55818" x="7485063" y="3532188"/>
          <p14:tracePt t="55826" x="7461250" y="3548063"/>
          <p14:tracePt t="55833" x="7437438" y="3579813"/>
          <p14:tracePt t="55840" x="7397750" y="3613150"/>
          <p14:tracePt t="55856" x="7310438" y="3660775"/>
          <p14:tracePt t="55864" x="7262813" y="3700463"/>
          <p14:tracePt t="55870" x="7223125" y="3732213"/>
          <p14:tracePt t="55878" x="7191375" y="3756025"/>
          <p14:tracePt t="55886" x="7167563" y="3771900"/>
          <p14:tracePt t="55893" x="7110413" y="3819525"/>
          <p14:tracePt t="55908" x="7094538" y="3835400"/>
          <p14:tracePt t="55909" x="7078663" y="3843338"/>
          <p14:tracePt t="55923" x="7070725" y="3843338"/>
          <p14:tracePt t="55930" x="7070725" y="3851275"/>
          <p14:tracePt t="56020" x="7062788" y="3851275"/>
          <p14:tracePt t="56035" x="7054850" y="3851275"/>
          <p14:tracePt t="56044" x="7046913" y="3851275"/>
          <p14:tracePt t="56066" x="7031038" y="3867150"/>
          <p14:tracePt t="56073" x="7023100" y="3867150"/>
          <p14:tracePt t="56080" x="7015163" y="3867150"/>
          <p14:tracePt t="56088" x="7007225" y="3875088"/>
          <p14:tracePt t="56095" x="6991350" y="3875088"/>
          <p14:tracePt t="56111" x="6983413" y="3875088"/>
          <p14:tracePt t="56118" x="6951663" y="3898900"/>
          <p14:tracePt t="56132" x="6943725" y="3898900"/>
          <p14:tracePt t="56140" x="6943725" y="3906838"/>
          <p14:tracePt t="56148" x="6935788" y="3906838"/>
          <p14:tracePt t="56171" x="6927850" y="3906838"/>
          <p14:tracePt t="56186" x="6919913" y="3914775"/>
          <p14:tracePt t="56187" x="6911975" y="3922713"/>
          <p14:tracePt t="56201" x="6904038" y="3922713"/>
          <p14:tracePt t="56208" x="6896100" y="3930650"/>
          <p14:tracePt t="56230" x="6888163" y="3930650"/>
          <p14:tracePt t="56233" x="6880225" y="3930650"/>
          <p14:tracePt t="56253" x="6872288" y="3930650"/>
          <p14:tracePt t="56261" x="6872288" y="3938588"/>
          <p14:tracePt t="56275" x="6864350" y="3938588"/>
          <p14:tracePt t="56298" x="6864350" y="3948113"/>
          <p14:tracePt t="56336" x="6856413" y="3948113"/>
          <p14:tracePt t="56350" x="6856413" y="3956050"/>
          <p14:tracePt t="56374" x="6864350" y="3971925"/>
          <p14:tracePt t="56380" x="6880225" y="3987800"/>
          <p14:tracePt t="56387" x="6896100" y="3987800"/>
          <p14:tracePt t="56395" x="6911975" y="3995738"/>
          <p14:tracePt t="56411" x="6951663" y="4011613"/>
          <p14:tracePt t="56418" x="6967538" y="4011613"/>
          <p14:tracePt t="56605" x="6967538" y="4003675"/>
          <p14:tracePt t="56800" x="6967538" y="3987800"/>
          <p14:tracePt t="56801" x="6967538" y="3963988"/>
          <p14:tracePt t="56808" x="6975475" y="3922713"/>
          <p14:tracePt t="56815" x="6975475" y="3883025"/>
          <p14:tracePt t="56831" x="6975475" y="3843338"/>
          <p14:tracePt t="56831" x="6975475" y="3779838"/>
          <p14:tracePt t="56845" x="6975475" y="3716338"/>
          <p14:tracePt t="56853" x="6975475" y="3644900"/>
          <p14:tracePt t="56854" x="6967538" y="3579813"/>
          <p14:tracePt t="56860" x="6943725" y="3508375"/>
          <p14:tracePt t="56868" x="6927850" y="3452813"/>
          <p14:tracePt t="56892" x="6864350" y="3309938"/>
          <p14:tracePt t="56898" x="6848475" y="3270250"/>
          <p14:tracePt t="56905" x="6824663" y="3228975"/>
          <p14:tracePt t="56913" x="6808788" y="3189288"/>
          <p14:tracePt t="56920" x="6800850" y="3173413"/>
          <p14:tracePt t="56928" x="6777038" y="3125788"/>
          <p14:tracePt t="56935" x="6769100" y="3094038"/>
          <p14:tracePt t="56951" x="6759575" y="3062288"/>
          <p14:tracePt t="56966" x="6735763" y="2974975"/>
          <p14:tracePt t="56967" x="6727825" y="2943225"/>
          <p14:tracePt t="56973" x="6711950" y="2935288"/>
          <p14:tracePt t="56980" x="6711950" y="2901950"/>
          <p14:tracePt t="56990" x="6704013" y="2878138"/>
          <p14:tracePt t="56997" x="6696075" y="2846388"/>
          <p14:tracePt t="57003" x="6688138" y="2838450"/>
          <p14:tracePt t="57018" x="6688138" y="2830513"/>
          <p14:tracePt t="57056" x="6680200" y="2830513"/>
          <p14:tracePt t="57063" x="6680200" y="2822575"/>
          <p14:tracePt t="57070" x="6672263" y="2822575"/>
          <p14:tracePt t="57085" x="6656388" y="2822575"/>
          <p14:tracePt t="57093" x="6632575" y="2814638"/>
          <p14:tracePt t="57100" x="6616700" y="2814638"/>
          <p14:tracePt t="57108" x="6592888" y="2814638"/>
          <p14:tracePt t="57123" x="6537325" y="2806700"/>
          <p14:tracePt t="57131" x="6489700" y="2798763"/>
          <p14:tracePt t="57138" x="6465888" y="2790825"/>
          <p14:tracePt t="57145" x="6426200" y="2782888"/>
          <p14:tracePt t="57153" x="6376988" y="2774950"/>
          <p14:tracePt t="57168" x="6329363" y="2759075"/>
          <p14:tracePt t="57176" x="6281738" y="2743200"/>
          <p14:tracePt t="57177" x="6249988" y="2735263"/>
          <p14:tracePt t="57183" x="6202363" y="2719388"/>
          <p14:tracePt t="57190" x="6178550" y="2703513"/>
          <p14:tracePt t="57198" x="6138863" y="2679700"/>
          <p14:tracePt t="57206" x="6107113" y="2663825"/>
          <p14:tracePt t="57220" x="6067425" y="2640013"/>
          <p14:tracePt t="57228" x="6043613" y="2624138"/>
          <p14:tracePt t="57229" x="6002338" y="2600325"/>
          <p14:tracePt t="57243" x="5970588" y="2566988"/>
          <p14:tracePt t="57243" x="5946775" y="2559050"/>
          <p14:tracePt t="57250" x="5899150" y="2527300"/>
          <p14:tracePt t="57259" x="5875338" y="2503488"/>
          <p14:tracePt t="57265" x="5835650" y="2471738"/>
          <p14:tracePt t="57288" x="5788025" y="2439988"/>
          <p14:tracePt t="57295" x="5700713" y="2392363"/>
          <p14:tracePt t="57296" x="5651500" y="2368550"/>
          <p14:tracePt t="57303" x="5611813" y="2336800"/>
          <p14:tracePt t="57311" x="5580063" y="2320925"/>
          <p14:tracePt t="57318" x="5540375" y="2297113"/>
          <p14:tracePt t="57326" x="5492750" y="2273300"/>
          <p14:tracePt t="57333" x="5445125" y="2249488"/>
          <p14:tracePt t="57340" x="5421313" y="2241550"/>
          <p14:tracePt t="57348" x="5373688" y="2233613"/>
          <p14:tracePt t="57356" x="5341938" y="2216150"/>
          <p14:tracePt t="57363" x="5310188" y="2208213"/>
          <p14:tracePt t="57371" x="5229225" y="2192338"/>
          <p14:tracePt t="57386" x="5181600" y="2176463"/>
          <p14:tracePt t="57401" x="5157788" y="2176463"/>
          <p14:tracePt t="57409" x="5110163" y="2176463"/>
          <p14:tracePt t="57416" x="5086350" y="2168525"/>
          <p14:tracePt t="57423" x="5062538" y="2168525"/>
          <p14:tracePt t="57430" x="5038725" y="2160588"/>
          <p14:tracePt t="57438" x="5014913" y="2144713"/>
          <p14:tracePt t="57446" x="4999038" y="2144713"/>
          <p14:tracePt t="57452" x="4975225" y="2136775"/>
          <p14:tracePt t="57460" x="4943475" y="2112963"/>
          <p14:tracePt t="57468" x="4910138" y="2105025"/>
          <p14:tracePt t="57476" x="4870450" y="2081213"/>
          <p14:tracePt t="57483" x="4838700" y="2065338"/>
          <p14:tracePt t="57490" x="4775200" y="2025650"/>
          <p14:tracePt t="57498" x="4759325" y="2009775"/>
          <p14:tracePt t="57520" x="4743450" y="1993900"/>
          <p14:tracePt t="57521" x="4735513" y="1985963"/>
          <p14:tracePt t="58098" x="4743450" y="1985963"/>
          <p14:tracePt t="58112" x="4759325" y="1978025"/>
          <p14:tracePt t="58113" x="4775200" y="1970088"/>
          <p14:tracePt t="58128" x="4822825" y="1946275"/>
          <p14:tracePt t="58136" x="4854575" y="1938338"/>
          <p14:tracePt t="58143" x="4886325" y="1922463"/>
          <p14:tracePt t="58150" x="4918075" y="1906588"/>
          <p14:tracePt t="58173" x="4951413" y="1890713"/>
          <p14:tracePt t="58180" x="4975225" y="1873250"/>
          <p14:tracePt t="58181" x="5014913" y="1857375"/>
          <p14:tracePt t="58189" x="5054600" y="1825625"/>
          <p14:tracePt t="58196" x="5070475" y="1817688"/>
          <p14:tracePt t="58218" x="5086350" y="1809750"/>
          <p14:tracePt t="58242" x="5094288" y="1809750"/>
          <p14:tracePt t="58289" x="5102225" y="1809750"/>
          <p14:tracePt t="58420" x="5110163" y="1809750"/>
          <p14:tracePt t="58443" x="5110163" y="1817688"/>
          <p14:tracePt t="58466" x="5110163" y="1833563"/>
          <p14:tracePt t="58480" x="5118100" y="1841500"/>
          <p14:tracePt t="58496" x="5118100" y="1849438"/>
          <p14:tracePt t="58510" x="5126038" y="1857375"/>
          <p14:tracePt t="58517" x="5126038" y="1865313"/>
          <p14:tracePt t="58526" x="5126038" y="1873250"/>
          <p14:tracePt t="58541" x="5126038" y="1881188"/>
          <p14:tracePt t="58563" x="5133975" y="1890713"/>
          <p14:tracePt t="58571" x="5133975" y="1898650"/>
          <p14:tracePt t="58593" x="5133975" y="1906588"/>
          <p14:tracePt t="58625" x="5133975" y="1914525"/>
          <p14:tracePt t="58669" x="5141913" y="1914525"/>
          <p14:tracePt t="58683" x="5141913" y="1922463"/>
          <p14:tracePt t="58722" x="5141913" y="1930400"/>
          <p14:tracePt t="58751" x="5141913" y="1938338"/>
          <p14:tracePt t="58766" x="5149850" y="1938338"/>
          <p14:tracePt t="58789" x="5157788" y="1946275"/>
          <p14:tracePt t="58804" x="5157788" y="1954213"/>
          <p14:tracePt t="58819" x="5157788" y="1962150"/>
          <p14:tracePt t="58825" x="5165725" y="1962150"/>
          <p14:tracePt t="58840" x="5165725" y="1970088"/>
          <p14:tracePt t="58892" x="5173663" y="1978025"/>
          <p14:tracePt t="59711" x="5181600" y="1978025"/>
          <p14:tracePt t="59741" x="5189538" y="1978025"/>
          <p14:tracePt t="59763" x="5197475" y="1978025"/>
          <p14:tracePt t="59830" x="5205413" y="1978025"/>
          <p14:tracePt t="59898" x="5213350" y="1978025"/>
          <p14:tracePt t="59929" x="5221288" y="1978025"/>
          <p14:tracePt t="60033" x="5229225" y="1978025"/>
          <p14:tracePt t="60400" x="5237163" y="1978025"/>
          <p14:tracePt t="60416" x="5245100" y="1978025"/>
          <p14:tracePt t="60423" x="5253038" y="1978025"/>
          <p14:tracePt t="60476" x="5260975" y="1978025"/>
          <p14:tracePt t="60483" x="5260975" y="1985963"/>
          <p14:tracePt t="60506" x="5268913" y="1985963"/>
          <p14:tracePt t="61346" x="5276850" y="1985963"/>
          <p14:tracePt t="61353" x="5284788" y="1985963"/>
          <p14:tracePt t="61360" x="5300663" y="1985963"/>
          <p14:tracePt t="61368" x="5318125" y="1985963"/>
          <p14:tracePt t="61376" x="5341938" y="1985963"/>
          <p14:tracePt t="61392" x="5389563" y="1985963"/>
          <p14:tracePt t="61398" x="5429250" y="1993900"/>
          <p14:tracePt t="61406" x="5453063" y="2001838"/>
          <p14:tracePt t="61413" x="5492750" y="2001838"/>
          <p14:tracePt t="61421" x="5524500" y="2001838"/>
          <p14:tracePt t="61429" x="5556250" y="2001838"/>
          <p14:tracePt t="61436" x="5580063" y="2001838"/>
          <p14:tracePt t="61443" x="5595938" y="2001838"/>
          <p14:tracePt t="61458" x="5603875" y="2001838"/>
          <p14:tracePt t="63340" x="5588000" y="2001838"/>
          <p14:tracePt t="63348" x="5548313" y="2001838"/>
          <p14:tracePt t="63355" x="5524500" y="2001838"/>
          <p14:tracePt t="63363" x="5500688" y="2001838"/>
          <p14:tracePt t="63371" x="5476875" y="2001838"/>
          <p14:tracePt t="63378" x="5461000" y="2001838"/>
          <p14:tracePt t="63392" x="5445125" y="2001838"/>
          <p14:tracePt t="63400" x="5437188" y="2001838"/>
          <p14:tracePt t="63402" x="5421313" y="2001838"/>
          <p14:tracePt t="63408" x="5413375" y="2001838"/>
          <p14:tracePt t="63422" x="5405438" y="2001838"/>
          <p14:tracePt t="63438" x="5397500" y="2001838"/>
          <p14:tracePt t="63453" x="5389563" y="2001838"/>
          <p14:tracePt t="63460" x="5373688" y="2001838"/>
          <p14:tracePt t="63475" x="5365750" y="2001838"/>
          <p14:tracePt t="63483" x="5357813" y="2001838"/>
          <p14:tracePt t="63492" x="5349875" y="2001838"/>
          <p14:tracePt t="63513" x="5341938" y="2001838"/>
          <p14:tracePt t="63515" x="5310188" y="2001838"/>
          <p14:tracePt t="63521" x="5300663" y="2001838"/>
          <p14:tracePt t="63528" x="5292725" y="2001838"/>
          <p14:tracePt t="63536" x="5276850" y="2001838"/>
          <p14:tracePt t="63558" x="5268913" y="2001838"/>
          <p14:tracePt t="63581" x="5260975" y="2001838"/>
          <p14:tracePt t="67446" x="5245100" y="2033588"/>
          <p14:tracePt t="67448" x="5189538" y="2128838"/>
          <p14:tracePt t="67450" x="5173663" y="2152650"/>
          <p14:tracePt t="67451" x="5165725" y="2168525"/>
          <p14:tracePt t="67458" x="5149850" y="2192338"/>
          <p14:tracePt t="67466" x="5149850" y="2200275"/>
          <p14:tracePt t="67481" x="5133975" y="2208213"/>
          <p14:tracePt t="67488" x="5133975" y="2224088"/>
          <p14:tracePt t="67495" x="5126038" y="2224088"/>
          <p14:tracePt t="67496" x="5118100" y="2241550"/>
          <p14:tracePt t="67510" x="5110163" y="2249488"/>
          <p14:tracePt t="67511" x="5102225" y="2257425"/>
          <p14:tracePt t="67519" x="5094288" y="2281238"/>
          <p14:tracePt t="67526" x="5078413" y="2289175"/>
          <p14:tracePt t="67535" x="5054600" y="2312988"/>
          <p14:tracePt t="67556" x="5030788" y="2344738"/>
          <p14:tracePt t="67564" x="4926013" y="2463800"/>
          <p14:tracePt t="67570" x="4894263" y="2487613"/>
          <p14:tracePt t="67579" x="4878388" y="2511425"/>
          <p14:tracePt t="67585" x="4854575" y="2535238"/>
          <p14:tracePt t="67602" x="4830763" y="2559050"/>
          <p14:tracePt t="67608" x="4814888" y="2566988"/>
          <p14:tracePt t="67617" x="4806950" y="2576513"/>
          <p14:tracePt t="67623" x="4799013" y="2584450"/>
          <p14:tracePt t="67631" x="4783138" y="2600325"/>
          <p14:tracePt t="67638" x="4775200" y="2608263"/>
          <p14:tracePt t="67654" x="4767263" y="2616200"/>
          <p14:tracePt t="69288" x="4775200" y="2616200"/>
          <p14:tracePt t="69289" x="4783138" y="2616200"/>
          <p14:tracePt t="69303" x="4791075" y="2616200"/>
          <p14:tracePt t="69318" x="4799013" y="2616200"/>
          <p14:tracePt t="69341" x="4806950" y="2616200"/>
          <p14:tracePt t="69363" x="4814888" y="2616200"/>
          <p14:tracePt t="69453" x="4822825" y="2616200"/>
          <p14:tracePt t="69498" x="4830763" y="2616200"/>
          <p14:tracePt t="69513" x="4838700" y="2616200"/>
          <p14:tracePt t="69536" x="4846638" y="2616200"/>
          <p14:tracePt t="69543" x="4854575" y="2616200"/>
          <p14:tracePt t="69559" x="4862513" y="2616200"/>
          <p14:tracePt t="69580" x="4870450" y="2616200"/>
          <p14:tracePt t="69603" x="4878388" y="2616200"/>
          <p14:tracePt t="69611" x="4886325" y="2616200"/>
          <p14:tracePt t="69626" x="4894263" y="2616200"/>
          <p14:tracePt t="69648" x="4902200" y="2616200"/>
          <p14:tracePt t="69664" x="4910138" y="2616200"/>
          <p14:tracePt t="69678" x="4918075" y="2616200"/>
          <p14:tracePt t="69732" x="4933950" y="2616200"/>
          <p14:tracePt t="69769" x="4943475" y="2616200"/>
          <p14:tracePt t="69784" x="4951413" y="2616200"/>
          <p14:tracePt t="69843" x="4959350" y="2616200"/>
          <p14:tracePt t="69858" x="4967288" y="2616200"/>
          <p14:tracePt t="69873" x="4975225" y="2616200"/>
          <p14:tracePt t="69888" x="4983163" y="2608263"/>
          <p14:tracePt t="69903" x="4991100" y="2608263"/>
          <p14:tracePt t="69926" x="4999038" y="2600325"/>
          <p14:tracePt t="69933" x="5006975" y="2600325"/>
          <p14:tracePt t="69942" x="5046663" y="2600325"/>
          <p14:tracePt t="69949" x="5070475" y="2600325"/>
          <p14:tracePt t="69956" x="5086350" y="2600325"/>
          <p14:tracePt t="69963" x="5110163" y="2600325"/>
          <p14:tracePt t="69979" x="5141913" y="2600325"/>
          <p14:tracePt t="70008" x="5165725" y="2600325"/>
          <p14:tracePt t="70009" x="5173663" y="2600325"/>
          <p14:tracePt t="70024" x="5189538" y="2600325"/>
          <p14:tracePt t="70053" x="5197475" y="2600325"/>
          <p14:tracePt t="70060" x="5213350" y="2600325"/>
          <p14:tracePt t="70062" x="5245100" y="2600325"/>
          <p14:tracePt t="70068" x="5260975" y="2592388"/>
          <p14:tracePt t="70076" x="5268913" y="2592388"/>
          <p14:tracePt t="70083" x="5292725" y="2592388"/>
          <p14:tracePt t="70091" x="5310188" y="2584450"/>
          <p14:tracePt t="70099" x="5326063" y="2584450"/>
          <p14:tracePt t="70112" x="5341938" y="2584450"/>
          <p14:tracePt t="70120" x="5349875" y="2584450"/>
          <p14:tracePt t="70121" x="5357813" y="2584450"/>
          <p14:tracePt t="70129" x="5365750" y="2584450"/>
          <p14:tracePt t="70136" x="5373688" y="2584450"/>
          <p14:tracePt t="70151" x="5381625" y="2584450"/>
          <p14:tracePt t="70167" x="5389563" y="2584450"/>
          <p14:tracePt t="70174" x="5397500" y="2584450"/>
          <p14:tracePt t="70181" x="5405438" y="2584450"/>
          <p14:tracePt t="70196" x="5413375" y="2584450"/>
          <p14:tracePt t="70204" x="5421313" y="2584450"/>
          <p14:tracePt t="70219" x="5429250" y="2584450"/>
          <p14:tracePt t="70226" x="5437188" y="2584450"/>
          <p14:tracePt t="70233" x="5445125" y="2584450"/>
          <p14:tracePt t="70241" x="5453063" y="2584450"/>
          <p14:tracePt t="70249" x="5468938" y="2584450"/>
          <p14:tracePt t="70285" x="5484813" y="2584450"/>
          <p14:tracePt t="70286" x="5500688" y="2584450"/>
          <p14:tracePt t="70301" x="5508625" y="2584450"/>
          <p14:tracePt t="70331" x="5516563" y="2584450"/>
          <p14:tracePt t="70339" x="5524500" y="2584450"/>
          <p14:tracePt t="70354" x="5532438" y="2584450"/>
          <p14:tracePt t="70383" x="5532438" y="2576513"/>
          <p14:tracePt t="70398" x="5540375" y="2576513"/>
          <p14:tracePt t="70721" x="5548313" y="2576513"/>
          <p14:tracePt t="70728" x="5556250" y="2576513"/>
          <p14:tracePt t="70736" x="5556250" y="2566988"/>
          <p14:tracePt t="70743" x="5564188" y="2566988"/>
          <p14:tracePt t="70750" x="5580063" y="2566988"/>
          <p14:tracePt t="70766" x="5588000" y="2566988"/>
          <p14:tracePt t="70773" x="5603875" y="2566988"/>
          <p14:tracePt t="70773" x="5627688" y="2566988"/>
          <p14:tracePt t="70781" x="5651500" y="2566988"/>
          <p14:tracePt t="70788" x="5684838" y="2566988"/>
          <p14:tracePt t="70796" x="5716588" y="2576513"/>
          <p14:tracePt t="70811" x="5764213" y="2576513"/>
          <p14:tracePt t="70812" x="5803900" y="2576513"/>
          <p14:tracePt t="70826" x="5851525" y="2584450"/>
          <p14:tracePt t="70827" x="5883275" y="2584450"/>
          <p14:tracePt t="70833" x="5915025" y="2584450"/>
          <p14:tracePt t="70841" x="5938838" y="2584450"/>
          <p14:tracePt t="70849" x="5946775" y="2584450"/>
          <p14:tracePt t="70856" x="5962650" y="2584450"/>
          <p14:tracePt t="70908" x="5970588" y="2584450"/>
          <p14:tracePt t="70916" x="5978525" y="2584450"/>
          <p14:tracePt t="70938" x="5986463" y="2584450"/>
          <p14:tracePt t="70940" x="6002338" y="2584450"/>
          <p14:tracePt t="70945" x="6026150" y="2584450"/>
          <p14:tracePt t="70953" x="6034088" y="2584450"/>
          <p14:tracePt t="70953" x="6043613" y="2584450"/>
          <p14:tracePt t="70960" x="6051550" y="2584450"/>
          <p14:tracePt t="70968" x="6059488" y="2584450"/>
          <p14:tracePt t="70976" x="6067425" y="2584450"/>
          <p14:tracePt t="70990" x="6075363" y="2584450"/>
          <p14:tracePt t="70998" x="6083300" y="2584450"/>
          <p14:tracePt t="71006" x="6107113" y="2584450"/>
          <p14:tracePt t="71013" x="6122988" y="2584450"/>
          <p14:tracePt t="71020" x="6138863" y="2584450"/>
          <p14:tracePt t="71028" x="6162675" y="2584450"/>
          <p14:tracePt t="71036" x="6178550" y="2584450"/>
          <p14:tracePt t="71043" x="6226175" y="2584450"/>
          <p14:tracePt t="71051" x="6273800" y="2584450"/>
          <p14:tracePt t="71058" x="6313488" y="2584450"/>
          <p14:tracePt t="71066" x="6353175" y="2584450"/>
          <p14:tracePt t="71073" x="6376988" y="2584450"/>
          <p14:tracePt t="71081" x="6442075" y="2584450"/>
          <p14:tracePt t="71103" x="6465888" y="2584450"/>
          <p14:tracePt t="71104" x="6481763" y="2584450"/>
          <p14:tracePt t="71105" x="6489700" y="2584450"/>
          <p14:tracePt t="71119" x="6505575" y="2584450"/>
          <p14:tracePt t="71133" x="6513513" y="2576513"/>
          <p14:tracePt t="71140" x="6521450" y="2576513"/>
          <p14:tracePt t="71163" x="6529388" y="2576513"/>
          <p14:tracePt t="71171" x="6537325" y="2576513"/>
          <p14:tracePt t="71178" x="6545263" y="2576513"/>
          <p14:tracePt t="71186" x="6553200" y="2576513"/>
          <p14:tracePt t="71193" x="6561138" y="2566988"/>
          <p14:tracePt t="71208" x="6569075" y="2566988"/>
          <p14:tracePt t="71209" x="6577013" y="2566988"/>
          <p14:tracePt t="71223" x="6584950" y="2566988"/>
          <p14:tracePt t="71225" x="6592888" y="2566988"/>
          <p14:tracePt t="71232" x="6600825" y="2566988"/>
          <p14:tracePt t="71238" x="6608763" y="2566988"/>
          <p14:tracePt t="71246" x="6632575" y="2566988"/>
          <p14:tracePt t="71253" x="6656388" y="2566988"/>
          <p14:tracePt t="71261" x="6680200" y="2576513"/>
          <p14:tracePt t="71275" x="6719888" y="2584450"/>
          <p14:tracePt t="71276" x="6743700" y="2592388"/>
          <p14:tracePt t="71283" x="6784975" y="2592388"/>
          <p14:tracePt t="71291" x="6816725" y="2600325"/>
          <p14:tracePt t="71299" x="6864350" y="2608263"/>
          <p14:tracePt t="71306" x="6904038" y="2608263"/>
          <p14:tracePt t="71313" x="6935788" y="2608263"/>
          <p14:tracePt t="71328" x="6983413" y="2608263"/>
          <p14:tracePt t="71336" x="7023100" y="2608263"/>
          <p14:tracePt t="71343" x="7038975" y="2608263"/>
          <p14:tracePt t="72619" x="7015163" y="2600325"/>
          <p14:tracePt t="72626" x="6999288" y="2592388"/>
          <p14:tracePt t="72633" x="6983413" y="2592388"/>
          <p14:tracePt t="72640" x="6951663" y="2584450"/>
          <p14:tracePt t="72648" x="6919913" y="2576513"/>
          <p14:tracePt t="72664" x="6896100" y="2566988"/>
          <p14:tracePt t="72664" x="6848475" y="2559050"/>
          <p14:tracePt t="72671" x="6824663" y="2551113"/>
          <p14:tracePt t="72678" x="6792913" y="2551113"/>
          <p14:tracePt t="72686" x="6769100" y="2551113"/>
          <p14:tracePt t="72693" x="6727825" y="2543175"/>
          <p14:tracePt t="72700" x="6696075" y="2543175"/>
          <p14:tracePt t="72716" x="6648450" y="2535238"/>
          <p14:tracePt t="72723" x="6616700" y="2527300"/>
          <p14:tracePt t="72731" x="6592888" y="2519363"/>
          <p14:tracePt t="72738" x="6569075" y="2519363"/>
          <p14:tracePt t="72746" x="6545263" y="2519363"/>
          <p14:tracePt t="72760" x="6505575" y="2519363"/>
          <p14:tracePt t="72761" x="6473825" y="2511425"/>
          <p14:tracePt t="72768" x="6434138" y="2511425"/>
          <p14:tracePt t="72776" x="6402388" y="2511425"/>
          <p14:tracePt t="72783" x="6353175" y="2511425"/>
          <p14:tracePt t="72790" x="6321425" y="2511425"/>
          <p14:tracePt t="72798" x="6281738" y="2511425"/>
          <p14:tracePt t="72806" x="6249988" y="2511425"/>
          <p14:tracePt t="72828" x="6226175" y="2511425"/>
          <p14:tracePt t="72836" x="6170613" y="2511425"/>
          <p14:tracePt t="72837" x="6138863" y="2511425"/>
          <p14:tracePt t="72844" x="6115050" y="2511425"/>
          <p14:tracePt t="72850" x="6099175" y="2503488"/>
          <p14:tracePt t="72858" x="6083300" y="2503488"/>
          <p14:tracePt t="72880" x="6059488" y="2503488"/>
          <p14:tracePt t="72897" x="6034088" y="2503488"/>
          <p14:tracePt t="72898" x="6010275" y="2503488"/>
          <p14:tracePt t="72910" x="6002338" y="2503488"/>
          <p14:tracePt t="72918" x="5994400" y="2503488"/>
          <p14:tracePt t="72926" x="5986463" y="2503488"/>
          <p14:tracePt t="72948" x="5978525" y="2503488"/>
          <p14:tracePt t="72949" x="5962650" y="2503488"/>
          <p14:tracePt t="72956" x="5954713" y="2503488"/>
          <p14:tracePt t="72963" x="5946775" y="2503488"/>
          <p14:tracePt t="72971" x="5930900" y="2503488"/>
          <p14:tracePt t="72978" x="5907088" y="2503488"/>
          <p14:tracePt t="72986" x="5891213" y="2503488"/>
          <p14:tracePt t="72993" x="5883275" y="2503488"/>
          <p14:tracePt t="73008" x="5859463" y="2503488"/>
          <p14:tracePt t="73016" x="5851525" y="2503488"/>
          <p14:tracePt t="73023" x="5843588" y="2503488"/>
          <p14:tracePt t="73031" x="5835650" y="2503488"/>
          <p14:tracePt t="73038" x="5827713" y="2503488"/>
          <p14:tracePt t="73060" x="5819775" y="2503488"/>
          <p14:tracePt t="73064" x="5811838" y="2503488"/>
          <p14:tracePt t="73070" x="5803900" y="2503488"/>
          <p14:tracePt t="73084" x="5788025" y="2503488"/>
          <p14:tracePt t="73091" x="5780088" y="2503488"/>
          <p14:tracePt t="73113" x="5772150" y="2503488"/>
          <p14:tracePt t="73114" x="5764213" y="2503488"/>
          <p14:tracePt t="73120" x="5756275" y="2503488"/>
          <p14:tracePt t="73136" x="5748338" y="2503488"/>
          <p14:tracePt t="73151" x="5740400" y="2503488"/>
          <p14:tracePt t="73158" x="5732463" y="2503488"/>
          <p14:tracePt t="73173" x="5724525" y="2503488"/>
          <p14:tracePt t="73180" x="5708650" y="2503488"/>
          <p14:tracePt t="73196" x="5700713" y="2503488"/>
          <p14:tracePt t="73218" x="5692775" y="2503488"/>
          <p14:tracePt t="73226" x="5676900" y="2503488"/>
          <p14:tracePt t="73248" x="5667375" y="2503488"/>
          <p14:tracePt t="73848" x="5659438" y="2503488"/>
          <p14:tracePt t="73879" x="5651500" y="2503488"/>
          <p14:tracePt t="73901" x="5643563" y="2503488"/>
          <p14:tracePt t="74785" x="5643563" y="2487613"/>
          <p14:tracePt t="74793" x="5643563" y="2471738"/>
          <p14:tracePt t="74801" x="5651500" y="2447925"/>
          <p14:tracePt t="74816" x="5659438" y="2432050"/>
          <p14:tracePt t="74816" x="5659438" y="2416175"/>
          <p14:tracePt t="74838" x="5667375" y="2384425"/>
          <p14:tracePt t="74839" x="5667375" y="2360613"/>
          <p14:tracePt t="74846" x="5676900" y="2344738"/>
          <p14:tracePt t="74853" x="5676900" y="2328863"/>
          <p14:tracePt t="74861" x="5676900" y="2320925"/>
          <p14:tracePt t="74868" x="5676900" y="2312988"/>
          <p14:tracePt t="74883" x="5684838" y="2289175"/>
          <p14:tracePt t="74884" x="5684838" y="2281238"/>
          <p14:tracePt t="74893" x="5692775" y="2273300"/>
          <p14:tracePt t="74898" x="5692775" y="2265363"/>
          <p14:tracePt t="74906" x="5692775" y="2257425"/>
          <p14:tracePt t="74913" x="5700713" y="2249488"/>
          <p14:tracePt t="74937" x="5708650" y="2241550"/>
          <p14:tracePt t="74959" x="5708650" y="2233613"/>
          <p14:tracePt t="74967" x="5708650" y="2224088"/>
          <p14:tracePt t="74989" x="5716588" y="2216150"/>
          <p14:tracePt t="74995" x="5716588" y="2200275"/>
          <p14:tracePt t="75003" x="5716588" y="2192338"/>
          <p14:tracePt t="75011" x="5724525" y="2184400"/>
          <p14:tracePt t="75018" x="5732463" y="2176463"/>
          <p14:tracePt t="75025" x="5732463" y="2168525"/>
          <p14:tracePt t="75050" x="5732463" y="2160588"/>
          <p14:tracePt t="75056" x="5740400" y="2160588"/>
          <p14:tracePt t="75783" x="5740400" y="2152650"/>
          <p14:tracePt t="76758" x="5748338" y="2152650"/>
          <p14:tracePt t="77081" x="5756275" y="2152650"/>
          <p14:tracePt t="77088" x="5756275" y="2144713"/>
          <p14:tracePt t="77105" x="5764213" y="2136775"/>
          <p14:tracePt t="77110" x="5772150" y="2136775"/>
          <p14:tracePt t="77118" x="5780088" y="2136775"/>
          <p14:tracePt t="77126" x="5780088" y="2128838"/>
          <p14:tracePt t="77133" x="5780088" y="2120900"/>
          <p14:tracePt t="77148" x="5788025" y="2120900"/>
          <p14:tracePt t="77471" x="5795963" y="2120900"/>
          <p14:tracePt t="77500" x="5803900" y="2120900"/>
          <p14:tracePt t="77509" x="5811838" y="2112963"/>
          <p14:tracePt t="77808" x="5811838" y="2105025"/>
          <p14:tracePt t="77830" x="5827713" y="2089150"/>
          <p14:tracePt t="77832" x="5827713" y="2081213"/>
          <p14:tracePt t="77839" x="5843588" y="2065338"/>
          <p14:tracePt t="77845" x="5843588" y="2049463"/>
          <p14:tracePt t="77853" x="5851525" y="2033588"/>
          <p14:tracePt t="77861" x="5859463" y="2025650"/>
          <p14:tracePt t="77876" x="5867400" y="2009775"/>
          <p14:tracePt t="77877" x="5883275" y="1985963"/>
          <p14:tracePt t="77883" x="5891213" y="1978025"/>
          <p14:tracePt t="77891" x="5891213" y="1962150"/>
          <p14:tracePt t="77898" x="5899150" y="1954213"/>
          <p14:tracePt t="77906" x="5907088" y="1946275"/>
          <p14:tracePt t="77913" x="5915025" y="1938338"/>
          <p14:tracePt t="77921" x="5915025" y="1930400"/>
          <p14:tracePt t="77943" x="5915025" y="1922463"/>
          <p14:tracePt t="78003" x="5922963" y="1922463"/>
          <p14:tracePt t="78018" x="5930900" y="1914525"/>
          <p14:tracePt t="78043" x="5938838" y="1906588"/>
          <p14:tracePt t="78056" x="5946775" y="1898650"/>
          <p14:tracePt t="78070" x="5946775" y="1890713"/>
          <p14:tracePt t="78078" x="5954713" y="1890713"/>
          <p14:tracePt t="78086" x="5954713" y="1881188"/>
          <p14:tracePt t="78109" x="5954713" y="1873250"/>
          <p14:tracePt t="78109" x="5962650" y="1873250"/>
          <p14:tracePt t="78116" x="5962650" y="1865313"/>
          <p14:tracePt t="78146" x="5970588" y="1865313"/>
          <p14:tracePt t="78153" x="5970588" y="1857375"/>
          <p14:tracePt t="78573" x="5962650" y="1865313"/>
          <p14:tracePt t="78610" x="5962650" y="1873250"/>
          <p14:tracePt t="78670" x="5962650" y="1881188"/>
          <p14:tracePt t="79503" x="5970588" y="1881188"/>
          <p14:tracePt t="79511" x="5978525" y="1890713"/>
          <p14:tracePt t="79518" x="5994400" y="1890713"/>
          <p14:tracePt t="79533" x="6010275" y="1890713"/>
          <p14:tracePt t="79541" x="6018213" y="1898650"/>
          <p14:tracePt t="79548" x="6043613" y="1906588"/>
          <p14:tracePt t="79555" x="6067425" y="1906588"/>
          <p14:tracePt t="79563" x="6075363" y="1906588"/>
          <p14:tracePt t="79578" x="6091238" y="1906588"/>
          <p14:tracePt t="79600" x="6099175" y="1906588"/>
          <p14:tracePt t="79601" x="6107113" y="1906588"/>
          <p14:tracePt t="79608" x="6115050" y="1906588"/>
          <p14:tracePt t="79616" x="6122988" y="1906588"/>
          <p14:tracePt t="79630" x="6130925" y="1906588"/>
          <p14:tracePt t="79654" x="6146800" y="1906588"/>
          <p14:tracePt t="79669" x="6154738" y="1906588"/>
          <p14:tracePt t="79675" x="6162675" y="1906588"/>
          <p14:tracePt t="79691" x="6170613" y="1906588"/>
          <p14:tracePt t="79698" x="6186488" y="1906588"/>
          <p14:tracePt t="79705" x="6194425" y="1906588"/>
          <p14:tracePt t="79721" x="6202363" y="1906588"/>
          <p14:tracePt t="79743" x="6210300" y="1906588"/>
          <p14:tracePt t="79751" x="6218238" y="1906588"/>
          <p14:tracePt t="79923" x="6226175" y="1906588"/>
          <p14:tracePt t="79938" x="6242050" y="1906588"/>
          <p14:tracePt t="79945" x="6242050" y="1898650"/>
          <p14:tracePt t="79953" x="6242050" y="1890713"/>
          <p14:tracePt t="79960" x="6249988" y="1890713"/>
          <p14:tracePt t="79975" x="6249988" y="1881188"/>
          <p14:tracePt t="79983" x="6265863" y="1881188"/>
          <p14:tracePt t="79984" x="6265863" y="1873250"/>
          <p14:tracePt t="79991" x="6273800" y="1865313"/>
          <p14:tracePt t="80005" x="6273800" y="1857375"/>
          <p14:tracePt t="80014" x="6281738" y="1857375"/>
          <p14:tracePt t="80260" x="6281738" y="1849438"/>
          <p14:tracePt t="80262" x="6273800" y="1841500"/>
          <p14:tracePt t="80269" x="6249988" y="1841500"/>
          <p14:tracePt t="80275" x="6242050" y="1833563"/>
          <p14:tracePt t="80283" x="6218238" y="1833563"/>
          <p14:tracePt t="80291" x="6202363" y="1825625"/>
          <p14:tracePt t="80298" x="6186488" y="1825625"/>
          <p14:tracePt t="80313" x="6170613" y="1825625"/>
          <p14:tracePt t="80314" x="6162675" y="1825625"/>
          <p14:tracePt t="80328" x="6154738" y="1825625"/>
          <p14:tracePt t="80336" x="6146800" y="1825625"/>
          <p14:tracePt t="80607" x="6138863" y="1825625"/>
          <p14:tracePt t="80613" x="6130925" y="1825625"/>
          <p14:tracePt t="80620" x="6115050" y="1825625"/>
          <p14:tracePt t="80628" x="6091238" y="1825625"/>
          <p14:tracePt t="80636" x="6067425" y="1825625"/>
          <p14:tracePt t="80643" x="6043613" y="1825625"/>
          <p14:tracePt t="80658" x="5970588" y="1841500"/>
          <p14:tracePt t="80666" x="5946775" y="1841500"/>
          <p14:tracePt t="80674" x="5922963" y="1849438"/>
          <p14:tracePt t="80688" x="5915025" y="1849438"/>
          <p14:tracePt t="80703" x="5915025" y="1857375"/>
          <p14:tracePt t="80718" x="5907088" y="1857375"/>
          <p14:tracePt t="80719" x="5899150" y="1857375"/>
          <p14:tracePt t="80763" x="5891213" y="1857375"/>
          <p14:tracePt t="80779" x="5883275" y="1865313"/>
          <p14:tracePt t="80793" x="5875338" y="1865313"/>
          <p14:tracePt t="80815" x="5867400" y="1865313"/>
          <p14:tracePt t="80816" x="5859463" y="1865313"/>
          <p14:tracePt t="81168" x="5859463" y="1857375"/>
          <p14:tracePt t="81176" x="5867400" y="1849438"/>
          <p14:tracePt t="81183" x="5883275" y="1841500"/>
          <p14:tracePt t="81199" x="5899150" y="1809750"/>
          <p14:tracePt t="81213" x="5907088" y="1801813"/>
          <p14:tracePt t="81220" x="5907088" y="1785938"/>
          <p14:tracePt t="81222" x="5915025" y="1785938"/>
          <p14:tracePt t="81228" x="5915025" y="1778000"/>
          <p14:tracePt t="81415" x="5922963" y="1778000"/>
          <p14:tracePt t="81423" x="5930900" y="1778000"/>
          <p14:tracePt t="81438" x="5946775" y="1778000"/>
          <p14:tracePt t="81439" x="5954713" y="1778000"/>
          <p14:tracePt t="81446" x="5986463" y="1778000"/>
          <p14:tracePt t="81453" x="6010275" y="1778000"/>
          <p14:tracePt t="81460" x="6026150" y="1785938"/>
          <p14:tracePt t="81475" x="6059488" y="1785938"/>
          <p14:tracePt t="81483" x="6075363" y="1785938"/>
          <p14:tracePt t="81483" x="6107113" y="1785938"/>
          <p14:tracePt t="81490" x="6138863" y="1785938"/>
          <p14:tracePt t="81499" x="6162675" y="1785938"/>
          <p14:tracePt t="81506" x="6178550" y="1785938"/>
          <p14:tracePt t="81513" x="6186488" y="1785938"/>
          <p14:tracePt t="81520" x="6210300" y="1785938"/>
          <p14:tracePt t="81528" x="6218238" y="1785938"/>
          <p14:tracePt t="81543" x="6226175" y="1785938"/>
          <p14:tracePt t="81574" x="6234113" y="1785938"/>
          <p14:tracePt t="81783" x="6226175" y="1785938"/>
          <p14:tracePt t="81791" x="6218238" y="1785938"/>
          <p14:tracePt t="81798" x="6202363" y="1785938"/>
          <p14:tracePt t="81806" x="6178550" y="1785938"/>
          <p14:tracePt t="81820" x="6162675" y="1785938"/>
          <p14:tracePt t="81822" x="6138863" y="1785938"/>
          <p14:tracePt t="81828" x="6107113" y="1785938"/>
          <p14:tracePt t="81836" x="6091238" y="1785938"/>
          <p14:tracePt t="81843" x="6059488" y="1785938"/>
          <p14:tracePt t="81851" x="6018213" y="1793875"/>
          <p14:tracePt t="81866" x="5938838" y="1817688"/>
          <p14:tracePt t="81873" x="5907088" y="1817688"/>
          <p14:tracePt t="81880" x="5891213" y="1825625"/>
          <p14:tracePt t="81904" x="5835650" y="1841500"/>
          <p14:tracePt t="81918" x="5827713" y="1841500"/>
          <p14:tracePt t="81926" x="5819775" y="1841500"/>
          <p14:tracePt t="82653" x="5819775" y="1849438"/>
          <p14:tracePt t="82661" x="5819775" y="1865313"/>
          <p14:tracePt t="82662" x="5819775" y="1873250"/>
          <p14:tracePt t="82669" x="5819775" y="1898650"/>
          <p14:tracePt t="82676" x="5819775" y="1914525"/>
          <p14:tracePt t="82683" x="5819775" y="1930400"/>
          <p14:tracePt t="82690" x="5819775" y="1978025"/>
          <p14:tracePt t="82706" x="5819775" y="2073275"/>
          <p14:tracePt t="82713" x="5827713" y="2120900"/>
          <p14:tracePt t="82721" x="5843588" y="2152650"/>
          <p14:tracePt t="82728" x="5851525" y="2176463"/>
          <p14:tracePt t="82743" x="5859463" y="2200275"/>
          <p14:tracePt t="82743" x="5859463" y="2208213"/>
          <p14:tracePt t="82758" x="5859463" y="2216150"/>
          <p14:tracePt t="83051" x="5875338" y="2216150"/>
          <p14:tracePt t="83053" x="5883275" y="2208213"/>
          <p14:tracePt t="83059" x="5891213" y="2208213"/>
          <p14:tracePt t="83066" x="5891213" y="2200275"/>
          <p14:tracePt t="83073" x="5899150" y="2192338"/>
          <p14:tracePt t="83096" x="5922963" y="2176463"/>
          <p14:tracePt t="83097" x="5938838" y="2168525"/>
          <p14:tracePt t="83103" x="5946775" y="2160588"/>
          <p14:tracePt t="83112" x="5970588" y="2152650"/>
          <p14:tracePt t="83118" x="5978525" y="2152650"/>
          <p14:tracePt t="83127" x="5986463" y="2152650"/>
          <p14:tracePt t="83141" x="5994400" y="2152650"/>
          <p14:tracePt t="83142" x="6002338" y="2152650"/>
          <p14:tracePt t="83155" x="6010275" y="2144713"/>
          <p14:tracePt t="83163" x="6018213" y="2144713"/>
          <p14:tracePt t="83201" x="6026150" y="2144713"/>
          <p14:tracePt t="83231" x="6043613" y="2144713"/>
          <p14:tracePt t="83246" x="6051550" y="2144713"/>
          <p14:tracePt t="83253" x="6059488" y="2144713"/>
          <p14:tracePt t="83261" x="6067425" y="2144713"/>
          <p14:tracePt t="83275" x="6075363" y="2144713"/>
          <p14:tracePt t="83283" x="6083300" y="2144713"/>
          <p14:tracePt t="83299" x="6091238" y="2144713"/>
          <p14:tracePt t="83403" x="6099175" y="2144713"/>
          <p14:tracePt t="84551" x="6091238" y="2168525"/>
          <p14:tracePt t="84558" x="6075363" y="2184400"/>
          <p14:tracePt t="84566" x="6067425" y="2192338"/>
          <p14:tracePt t="84573" x="6051550" y="2216150"/>
          <p14:tracePt t="84581" x="6034088" y="2233613"/>
          <p14:tracePt t="84603" x="6018213" y="2249488"/>
          <p14:tracePt t="84604" x="5986463" y="2289175"/>
          <p14:tracePt t="84610" x="5970588" y="2305050"/>
          <p14:tracePt t="84618" x="5962650" y="2312988"/>
          <p14:tracePt t="84626" x="5946775" y="2328863"/>
          <p14:tracePt t="84634" x="5946775" y="2336800"/>
          <p14:tracePt t="84640" x="5946775" y="2344738"/>
          <p14:tracePt t="84648" x="5938838" y="2344738"/>
          <p14:tracePt t="84657" x="5930900" y="2344738"/>
          <p14:tracePt t="84693" x="5930900" y="2352675"/>
          <p14:tracePt t="84700" x="5930900" y="2360613"/>
          <p14:tracePt t="84717" x="5930900" y="2368550"/>
          <p14:tracePt t="84723" x="5922963" y="2384425"/>
          <p14:tracePt t="84731" x="5922963" y="2392363"/>
          <p14:tracePt t="84738" x="5915025" y="2400300"/>
          <p14:tracePt t="84746" x="5907088" y="2416175"/>
          <p14:tracePt t="84770" x="5899150" y="2447925"/>
          <p14:tracePt t="84776" x="5891213" y="2447925"/>
          <p14:tracePt t="84783" x="5891213" y="2455863"/>
          <p14:tracePt t="85053" x="5907088" y="2463800"/>
          <p14:tracePt t="85060" x="5938838" y="2463800"/>
          <p14:tracePt t="85069" x="5970588" y="2479675"/>
          <p14:tracePt t="85084" x="6018213" y="2487613"/>
          <p14:tracePt t="85090" x="6067425" y="2495550"/>
          <p14:tracePt t="85105" x="6130925" y="2503488"/>
          <p14:tracePt t="85107" x="6162675" y="2511425"/>
          <p14:tracePt t="85113" x="6186488" y="2511425"/>
          <p14:tracePt t="85120" x="6202363" y="2511425"/>
          <p14:tracePt t="85143" x="6210300" y="2511425"/>
          <p14:tracePt t="85203" x="6218238" y="2511425"/>
          <p14:tracePt t="85360" x="6226175" y="2511425"/>
          <p14:tracePt t="85367" x="6234113" y="2511425"/>
          <p14:tracePt t="85376" x="6249988" y="2503488"/>
          <p14:tracePt t="85383" x="6257925" y="2503488"/>
          <p14:tracePt t="85390" x="6273800" y="2503488"/>
          <p14:tracePt t="85398" x="6281738" y="2503488"/>
          <p14:tracePt t="85405" x="6297613" y="2503488"/>
          <p14:tracePt t="85438" x="6392863" y="2511425"/>
          <p14:tracePt t="85459" x="6521450" y="2527300"/>
          <p14:tracePt t="85473" x="6553200" y="2527300"/>
          <p14:tracePt t="85481" x="6577013" y="2527300"/>
          <p14:tracePt t="85488" x="6584950" y="2527300"/>
          <p14:tracePt t="85533" x="6592888" y="2527300"/>
          <p14:tracePt t="85549" x="6600825" y="2527300"/>
          <p14:tracePt t="85563" x="6608763" y="2527300"/>
          <p14:tracePt t="85586" x="6616700" y="2527300"/>
          <p14:tracePt t="85601" x="6624638" y="2527300"/>
          <p14:tracePt t="85617" x="6632575" y="2527300"/>
          <p14:tracePt t="85623" x="6640513" y="2527300"/>
          <p14:tracePt t="85638" x="6648450" y="2527300"/>
          <p14:tracePt t="85639" x="6656388" y="2527300"/>
          <p14:tracePt t="85645" x="6680200" y="2527300"/>
          <p14:tracePt t="85653" x="6696075" y="2527300"/>
          <p14:tracePt t="85660" x="6719888" y="2527300"/>
          <p14:tracePt t="85676" x="6743700" y="2527300"/>
          <p14:tracePt t="85683" x="6751638" y="2527300"/>
          <p14:tracePt t="85690" x="6759575" y="2527300"/>
          <p14:tracePt t="86666" x="6711950" y="2527300"/>
          <p14:tracePt t="86675" x="6632575" y="2527300"/>
          <p14:tracePt t="86683" x="6537325" y="2527300"/>
          <p14:tracePt t="86711" x="6186488" y="2559050"/>
          <p14:tracePt t="86712" x="6091238" y="2576513"/>
          <p14:tracePt t="86727" x="5851525" y="2624138"/>
          <p14:tracePt t="86733" x="5795963" y="2632075"/>
          <p14:tracePt t="86750" x="5764213" y="2640013"/>
          <p14:tracePt t="86756" x="5756275" y="2640013"/>
          <p14:tracePt t="86786" x="5748338" y="2640013"/>
          <p14:tracePt t="86801" x="5732463" y="2640013"/>
          <p14:tracePt t="86824" x="5611813" y="2640013"/>
          <p14:tracePt t="86830" x="5524500" y="2640013"/>
          <p14:tracePt t="86838" x="5468938" y="2632075"/>
          <p14:tracePt t="86846" x="5405438" y="2632075"/>
          <p14:tracePt t="86853" x="5341938" y="2632075"/>
          <p14:tracePt t="86861" x="5300663" y="2632075"/>
          <p14:tracePt t="86868" x="5268913" y="2632075"/>
          <p14:tracePt t="86876" x="5245100" y="2632075"/>
          <p14:tracePt t="86883" x="5229225" y="2632075"/>
          <p14:tracePt t="86900" x="5221288" y="2624138"/>
          <p14:tracePt t="87025" x="5221288" y="2616200"/>
          <p14:tracePt t="87055" x="5221288" y="2608263"/>
          <p14:tracePt t="87108" x="5229225" y="2600325"/>
          <p14:tracePt t="87145" x="5237163" y="2592388"/>
          <p14:tracePt t="87161" x="5245100" y="2592388"/>
          <p14:tracePt t="87169" x="5245100" y="2584450"/>
          <p14:tracePt t="87206" x="5253038" y="2584450"/>
          <p14:tracePt t="89043" x="5253038" y="2576513"/>
          <p14:tracePt t="89044" x="5253038" y="2566988"/>
          <p14:tracePt t="89051" x="5260975" y="2559050"/>
          <p14:tracePt t="89058" x="5260975" y="2551113"/>
          <p14:tracePt t="89066" x="5268913" y="2535238"/>
          <p14:tracePt t="89073" x="5268913" y="2527300"/>
          <p14:tracePt t="89080" x="5268913" y="2511425"/>
          <p14:tracePt t="89088" x="5276850" y="2503488"/>
          <p14:tracePt t="89103" x="5276850" y="2495550"/>
          <p14:tracePt t="89104" x="5284788" y="2487613"/>
          <p14:tracePt t="89110" x="5284788" y="2479675"/>
          <p14:tracePt t="89118" x="5284788" y="2471738"/>
          <p14:tracePt t="89126" x="5292725" y="2471738"/>
          <p14:tracePt t="89253" x="5292725" y="2463800"/>
          <p14:tracePt t="89269" x="5292725" y="2455863"/>
          <p14:tracePt t="89270" x="5292725" y="2432050"/>
          <p14:tracePt t="89276" x="5292725" y="2408238"/>
          <p14:tracePt t="89283" x="5292725" y="2392363"/>
          <p14:tracePt t="89290" x="5292725" y="2376488"/>
          <p14:tracePt t="89298" x="5292725" y="2360613"/>
          <p14:tracePt t="89321" x="5292725" y="2336800"/>
          <p14:tracePt t="89322" x="5292725" y="2297113"/>
          <p14:tracePt t="89328" x="5292725" y="2273300"/>
          <p14:tracePt t="89336" x="5284788" y="2257425"/>
          <p14:tracePt t="89343" x="5284788" y="2241550"/>
          <p14:tracePt t="89358" x="5284788" y="2233613"/>
          <p14:tracePt t="89366" x="5276850" y="2216150"/>
          <p14:tracePt t="89367" x="5276850" y="2208213"/>
          <p14:tracePt t="89373" x="5268913" y="2192338"/>
          <p14:tracePt t="89388" x="5268913" y="2176463"/>
          <p14:tracePt t="89395" x="5268913" y="2168525"/>
          <p14:tracePt t="89411" x="5260975" y="2160588"/>
          <p14:tracePt t="89433" x="5260975" y="2152650"/>
          <p14:tracePt t="89643" x="5260975" y="2144713"/>
          <p14:tracePt t="89659" x="5253038" y="2128838"/>
          <p14:tracePt t="89666" x="5253038" y="2120900"/>
          <p14:tracePt t="89680" x="5253038" y="2105025"/>
          <p14:tracePt t="89697" x="5253038" y="2089150"/>
          <p14:tracePt t="89711" x="5253038" y="2081213"/>
          <p14:tracePt t="89711" x="5253038" y="2057400"/>
          <p14:tracePt t="89719" x="5245100" y="2049463"/>
          <p14:tracePt t="89726" x="5245100" y="2041525"/>
          <p14:tracePt t="89734" x="5245100" y="2025650"/>
          <p14:tracePt t="89740" x="5245100" y="2017713"/>
          <p14:tracePt t="89763" x="5245100" y="2009775"/>
          <p14:tracePt t="89770" x="5245100" y="2001838"/>
          <p14:tracePt t="90206" x="5213350" y="1993900"/>
          <p14:tracePt t="90213" x="5181600" y="1993900"/>
          <p14:tracePt t="90221" x="5133975" y="1993900"/>
          <p14:tracePt t="90229" x="5086350" y="1985963"/>
          <p14:tracePt t="90236" x="5030788" y="1985963"/>
          <p14:tracePt t="90251" x="4975225" y="1985963"/>
          <p14:tracePt t="90252" x="4926013" y="1978025"/>
          <p14:tracePt t="90266" x="4878388" y="1970088"/>
          <p14:tracePt t="90267" x="4830763" y="1962150"/>
          <p14:tracePt t="90273" x="4806950" y="1962150"/>
          <p14:tracePt t="90281" x="4791075" y="1962150"/>
          <p14:tracePt t="90288" x="4783138" y="1962150"/>
          <p14:tracePt t="90303" x="4783138" y="1954213"/>
          <p14:tracePt t="90888" x="4791075" y="1954213"/>
          <p14:tracePt t="90904" x="4799013" y="1962150"/>
          <p14:tracePt t="90926" x="4830763" y="1985963"/>
          <p14:tracePt t="90933" x="4846638" y="2001838"/>
          <p14:tracePt t="90934" x="4862513" y="2009775"/>
          <p14:tracePt t="90940" x="4878388" y="2009775"/>
          <p14:tracePt t="90949" x="4878388" y="2025650"/>
          <p14:tracePt t="90956" x="4894263" y="2025650"/>
          <p14:tracePt t="90986" x="4902200" y="2025650"/>
          <p14:tracePt t="90988" x="4910138" y="2033588"/>
          <p14:tracePt t="91008" x="4918075" y="2033588"/>
          <p14:tracePt t="91047" x="4943475" y="2033588"/>
          <p14:tracePt t="91049" x="4959350" y="2025650"/>
          <p14:tracePt t="91061" x="4999038" y="2009775"/>
          <p14:tracePt t="91068" x="5014913" y="2001838"/>
          <p14:tracePt t="91076" x="5030788" y="2001838"/>
          <p14:tracePt t="91083" x="5030788" y="1993900"/>
          <p14:tracePt t="91099" x="5046663" y="1993900"/>
          <p14:tracePt t="91114" x="5054600" y="1993900"/>
          <p14:tracePt t="91203" x="5062538" y="1993900"/>
          <p14:tracePt t="91270" x="5070475" y="1993900"/>
          <p14:tracePt t="91293" x="5078413" y="1993900"/>
          <p14:tracePt t="91308" x="5086350" y="1993900"/>
          <p14:tracePt t="91323" x="5102225" y="1993900"/>
          <p14:tracePt t="91331" x="5118100" y="1993900"/>
          <p14:tracePt t="91338" x="5126038" y="1993900"/>
          <p14:tracePt t="91353" x="5133975" y="1993900"/>
          <p14:tracePt t="91360" x="5141913" y="1993900"/>
          <p14:tracePt t="91376" x="5149850" y="1985963"/>
          <p14:tracePt t="91383" x="5165725" y="1985963"/>
          <p14:tracePt t="91391" x="5165725" y="1978025"/>
          <p14:tracePt t="91398" x="5173663" y="1978025"/>
          <p14:tracePt t="91405" x="5181600" y="1970088"/>
          <p14:tracePt t="91420" x="5189538" y="1970088"/>
          <p14:tracePt t="91429" x="5197475" y="1954213"/>
          <p14:tracePt t="91450" x="5205413" y="1954213"/>
          <p14:tracePt t="91765" x="5205413" y="1946275"/>
          <p14:tracePt t="91811" x="5205413" y="1938338"/>
          <p14:tracePt t="92628" x="5205413" y="1954213"/>
          <p14:tracePt t="92651" x="5189538" y="2001838"/>
          <p14:tracePt t="92652" x="5173663" y="2025650"/>
          <p14:tracePt t="92658" x="5149850" y="2073275"/>
          <p14:tracePt t="92666" x="5133975" y="2097088"/>
          <p14:tracePt t="92673" x="5118100" y="2120900"/>
          <p14:tracePt t="92680" x="5110163" y="2144713"/>
          <p14:tracePt t="92696" x="5094288" y="2168525"/>
          <p14:tracePt t="92703" x="5094288" y="2184400"/>
          <p14:tracePt t="92718" x="5086350" y="2184400"/>
          <p14:tracePt t="92726" x="5086350" y="2192338"/>
          <p14:tracePt t="92800" x="5078413" y="2200275"/>
          <p14:tracePt t="92802" x="5078413" y="2208213"/>
          <p14:tracePt t="92815" x="5070475" y="2216150"/>
          <p14:tracePt t="92816" x="5062538" y="2233613"/>
          <p14:tracePt t="92823" x="5046663" y="2241550"/>
          <p14:tracePt t="92831" x="5046663" y="2257425"/>
          <p14:tracePt t="92838" x="5038725" y="2281238"/>
          <p14:tracePt t="92853" x="5014913" y="2305050"/>
          <p14:tracePt t="92868" x="5006975" y="2336800"/>
          <p14:tracePt t="92876" x="5006975" y="2352675"/>
          <p14:tracePt t="92896" x="4983163" y="2392363"/>
          <p14:tracePt t="92906" x="4967288" y="2408238"/>
          <p14:tracePt t="92929" x="4959350" y="2424113"/>
          <p14:tracePt t="92936" x="4959350" y="2432050"/>
          <p14:tracePt t="92943" x="4951413" y="2432050"/>
          <p14:tracePt t="92950" x="4951413" y="2439988"/>
          <p14:tracePt t="92966" x="4951413" y="2447925"/>
          <p14:tracePt t="92973" x="4943475" y="2455863"/>
          <p14:tracePt t="92989" x="4933950" y="2455863"/>
          <p14:tracePt t="92990" x="4933950" y="2463800"/>
          <p14:tracePt t="92996" x="4926013" y="2471738"/>
          <p14:tracePt t="93003" x="4926013" y="2479675"/>
          <p14:tracePt t="93026" x="4918075" y="2479675"/>
          <p14:tracePt t="93040" x="4918075" y="2487613"/>
          <p14:tracePt t="94323" x="4910138" y="2487613"/>
          <p14:tracePt t="94338" x="4902200" y="2487613"/>
          <p14:tracePt t="95305" x="4902200" y="2471738"/>
          <p14:tracePt t="95307" x="4910138" y="2463800"/>
          <p14:tracePt t="95328" x="4910138" y="2455863"/>
          <p14:tracePt t="95366" x="4910138" y="2447925"/>
          <p14:tracePt t="95381" x="4910138" y="2439988"/>
          <p14:tracePt t="95403" x="4918075" y="2424113"/>
          <p14:tracePt t="95404" x="4918075" y="2416175"/>
          <p14:tracePt t="95425" x="4918075" y="2408238"/>
          <p14:tracePt t="95427" x="4918075" y="2400300"/>
          <p14:tracePt t="95433" x="4926013" y="2392363"/>
          <p14:tracePt t="95449" x="4926013" y="2384425"/>
          <p14:tracePt t="95463" x="4926013" y="2376488"/>
          <p14:tracePt t="95470" x="4926013" y="2368550"/>
          <p14:tracePt t="95487" x="4926013" y="2360613"/>
          <p14:tracePt t="95703" x="4926013" y="2352675"/>
          <p14:tracePt t="95718" x="4926013" y="2344738"/>
          <p14:tracePt t="95725" x="4926013" y="2336800"/>
          <p14:tracePt t="95751" x="4910138" y="2320925"/>
          <p14:tracePt t="95756" x="4902200" y="2312988"/>
          <p14:tracePt t="95763" x="4894263" y="2312988"/>
          <p14:tracePt t="95770" x="4894263" y="2305050"/>
          <p14:tracePt t="95779" x="4886325" y="2305050"/>
          <p14:tracePt t="95786" x="4878388" y="2297113"/>
          <p14:tracePt t="95793" x="4870450" y="2297113"/>
          <p14:tracePt t="95816" x="4862513" y="2289175"/>
          <p14:tracePt t="95823" x="4854575" y="2289175"/>
          <p14:tracePt t="95876" x="4846638" y="2289175"/>
          <p14:tracePt t="95928" x="4838700" y="2289175"/>
          <p14:tracePt t="95973" x="4830763" y="2289175"/>
          <p14:tracePt t="95980" x="4822825" y="2289175"/>
          <p14:tracePt t="95995" x="4814888" y="2297113"/>
          <p14:tracePt t="96003" x="4799013" y="2297113"/>
          <p14:tracePt t="96011" x="4791075" y="2312988"/>
          <p14:tracePt t="96018" x="4783138" y="2320925"/>
          <p14:tracePt t="96027" x="4775200" y="2336800"/>
          <p14:tracePt t="96041" x="4751388" y="2352675"/>
          <p14:tracePt t="96048" x="4743450" y="2368550"/>
          <p14:tracePt t="96055" x="4735513" y="2376488"/>
          <p14:tracePt t="96063" x="4727575" y="2392363"/>
          <p14:tracePt t="96070" x="4727575" y="2400300"/>
          <p14:tracePt t="96078" x="4719638" y="2408238"/>
          <p14:tracePt t="96093" x="4719638" y="2416175"/>
          <p14:tracePt t="96101" x="4719638" y="2432050"/>
          <p14:tracePt t="96115" x="4719638" y="2439988"/>
          <p14:tracePt t="96138" x="4719638" y="2447925"/>
          <p14:tracePt t="96146" x="4719638" y="2455863"/>
          <p14:tracePt t="96153" x="4719638" y="2463800"/>
          <p14:tracePt t="96168" x="4719638" y="2471738"/>
          <p14:tracePt t="96183" x="4719638" y="2479675"/>
          <p14:tracePt t="96206" x="4727575" y="2487613"/>
          <p14:tracePt t="96213" x="4735513" y="2495550"/>
          <p14:tracePt t="96236" x="4743450" y="2495550"/>
          <p14:tracePt t="96259" x="4751388" y="2495550"/>
          <p14:tracePt t="96260" x="4759325" y="2495550"/>
          <p14:tracePt t="96273" x="4767263" y="2495550"/>
          <p14:tracePt t="96295" x="4775200" y="2495550"/>
          <p14:tracePt t="96311" x="4783138" y="2495550"/>
          <p14:tracePt t="96318" x="4791075" y="2495550"/>
          <p14:tracePt t="96340" x="4799013" y="2495550"/>
          <p14:tracePt t="96357" x="4806950" y="2495550"/>
          <p14:tracePt t="96378" x="4814888" y="2495550"/>
          <p14:tracePt t="96386" x="4822825" y="2495550"/>
          <p14:tracePt t="96393" x="4830763" y="2487613"/>
          <p14:tracePt t="96401" x="4838700" y="2479675"/>
          <p14:tracePt t="96415" x="4846638" y="2471738"/>
          <p14:tracePt t="96424" x="4870450" y="2424113"/>
          <p14:tracePt t="96430" x="4886325" y="2400300"/>
          <p14:tracePt t="96438" x="4886325" y="2384425"/>
          <p14:tracePt t="96446" x="4886325" y="2376488"/>
          <p14:tracePt t="96461" x="4902200" y="2344738"/>
          <p14:tracePt t="96483" x="4910138" y="2320925"/>
          <p14:tracePt t="96499" x="4910138" y="2312988"/>
          <p14:tracePt t="96595" x="4902200" y="2312988"/>
          <p14:tracePt t="96663" x="4902200" y="2305050"/>
          <p14:tracePt t="96753" x="4894263" y="2305050"/>
          <p14:tracePt t="96761" x="4894263" y="2312988"/>
          <p14:tracePt t="96776" x="4886325" y="2312988"/>
          <p14:tracePt t="96782" x="4886325" y="2320925"/>
          <p14:tracePt t="96790" x="4878388" y="2320925"/>
          <p14:tracePt t="96812" x="4870450" y="2328863"/>
          <p14:tracePt t="96814" x="4862513" y="2336800"/>
          <p14:tracePt t="96820" x="4862513" y="2344738"/>
          <p14:tracePt t="96828" x="4854575" y="2352675"/>
          <p14:tracePt t="96836" x="4846638" y="2360613"/>
          <p14:tracePt t="96851" x="4838700" y="2368550"/>
          <p14:tracePt t="96857" x="4830763" y="2384425"/>
          <p14:tracePt t="96858" x="4822825" y="2392363"/>
          <p14:tracePt t="96866" x="4806950" y="2400300"/>
          <p14:tracePt t="96873" x="4806950" y="2416175"/>
          <p14:tracePt t="96892" x="4799013" y="2416175"/>
          <p14:tracePt t="96903" x="4799013" y="2424113"/>
          <p14:tracePt t="96955" x="4799013" y="2432050"/>
          <p14:tracePt t="97600" x="4806950" y="2432050"/>
          <p14:tracePt t="97616" x="4814888" y="2424113"/>
          <p14:tracePt t="97624" x="4830763" y="2416175"/>
          <p14:tracePt t="97646" x="4846638" y="2400300"/>
          <p14:tracePt t="97647" x="4854575" y="2392363"/>
          <p14:tracePt t="97654" x="4862513" y="2376488"/>
          <p14:tracePt t="97660" x="4878388" y="2368550"/>
          <p14:tracePt t="97668" x="4886325" y="2360613"/>
          <p14:tracePt t="97683" x="4902200" y="2344738"/>
          <p14:tracePt t="97690" x="4918075" y="2328863"/>
          <p14:tracePt t="97692" x="4951413" y="2297113"/>
          <p14:tracePt t="97698" x="4959350" y="2289175"/>
          <p14:tracePt t="97706" x="4959350" y="2281238"/>
          <p14:tracePt t="97713" x="4967288" y="2273300"/>
          <p14:tracePt t="97735" x="4975225" y="2273300"/>
          <p14:tracePt t="100325" x="4959350" y="2297113"/>
          <p14:tracePt t="100327" x="4918075" y="2384425"/>
          <p14:tracePt t="100330" x="4910138" y="2408238"/>
          <p14:tracePt t="100331" x="4894263" y="2455863"/>
          <p14:tracePt t="100345" x="4870450" y="2519363"/>
          <p14:tracePt t="100353" x="4846638" y="2584450"/>
          <p14:tracePt t="100360" x="4822825" y="2640013"/>
          <p14:tracePt t="100361" x="4799013" y="2695575"/>
          <p14:tracePt t="100368" x="4783138" y="2751138"/>
          <p14:tracePt t="100375" x="4775200" y="2774950"/>
          <p14:tracePt t="100383" x="4767263" y="2798763"/>
          <p14:tracePt t="100391" x="4767263" y="2814638"/>
          <p14:tracePt t="100406" x="4767263" y="2830513"/>
          <p14:tracePt t="100495" x="4767263" y="2838450"/>
          <p14:tracePt t="100533" x="4767263" y="2846388"/>
          <p14:tracePt t="100534" x="4759325" y="2862263"/>
          <p14:tracePt t="100535" x="4751388" y="2870200"/>
          <p14:tracePt t="100548" x="4751388" y="2894013"/>
          <p14:tracePt t="100555" x="4743450" y="2909888"/>
          <p14:tracePt t="100571" x="4735513" y="2927350"/>
          <p14:tracePt t="100586" x="4727575" y="2959100"/>
          <p14:tracePt t="100587" x="4727575" y="2982913"/>
          <p14:tracePt t="100864" x="4735513" y="2982913"/>
          <p14:tracePt t="100870" x="4743450" y="2982913"/>
          <p14:tracePt t="100908" x="4743450" y="2974975"/>
          <p14:tracePt t="100953" x="4751388" y="2974975"/>
          <p14:tracePt t="100976" x="4751388" y="2967038"/>
          <p14:tracePt t="101006" x="4751388" y="2959100"/>
          <p14:tracePt t="101178" x="4759325" y="2959100"/>
          <p14:tracePt t="101193" x="4759325" y="2951163"/>
          <p14:tracePt t="101208" x="4759325" y="2943225"/>
          <p14:tracePt t="101216" x="4767263" y="2943225"/>
          <p14:tracePt t="101238" x="4775200" y="2935288"/>
          <p14:tracePt t="101254" x="4775200" y="2927350"/>
          <p14:tracePt t="101254" x="4783138" y="2919413"/>
          <p14:tracePt t="101269" x="4783138" y="2909888"/>
          <p14:tracePt t="101307" x="4783138" y="2901950"/>
          <p14:tracePt t="101337" x="4783138" y="2894013"/>
          <p14:tracePt t="101366" x="4783138" y="2886075"/>
          <p14:tracePt t="101392" x="4791075" y="2878138"/>
          <p14:tracePt t="101433" x="4791075" y="2870200"/>
          <p14:tracePt t="101463" x="4791075" y="2862263"/>
          <p14:tracePt t="101478" x="4791075" y="2854325"/>
          <p14:tracePt t="101479" x="4799013" y="2854325"/>
          <p14:tracePt t="101485" x="4799013" y="2846388"/>
          <p14:tracePt t="101508" x="4806950" y="2838450"/>
          <p14:tracePt t="101515" x="4806950" y="2830513"/>
          <p14:tracePt t="101531" x="4806950" y="2822575"/>
          <p14:tracePt t="101531" x="4814888" y="2822575"/>
          <p14:tracePt t="101538" x="4814888" y="2814638"/>
          <p14:tracePt t="101553" x="4814888" y="2806700"/>
          <p14:tracePt t="101576" x="4822825" y="2790825"/>
          <p14:tracePt t="101591" x="4822825" y="2782888"/>
          <p14:tracePt t="101607" x="4830763" y="2774950"/>
          <p14:tracePt t="101643" x="4830763" y="2767013"/>
          <p14:tracePt t="101644" x="4830763" y="2759075"/>
          <p14:tracePt t="101665" x="4838700" y="2751138"/>
          <p14:tracePt t="101740" x="4838700" y="2743200"/>
          <p14:tracePt t="101749" x="4846638" y="2743200"/>
          <p14:tracePt t="101778" x="4846638" y="2735263"/>
          <p14:tracePt t="101793" x="4846638" y="2727325"/>
          <p14:tracePt t="101808" x="4854575" y="2719388"/>
          <p14:tracePt t="101823" x="4854575" y="2711450"/>
          <p14:tracePt t="101831" x="4854575" y="2695575"/>
          <p14:tracePt t="101845" x="4862513" y="2679700"/>
          <p14:tracePt t="101860" x="4870450" y="2671763"/>
          <p14:tracePt t="101869" x="4878388" y="2640013"/>
          <p14:tracePt t="101870" x="4886325" y="2624138"/>
          <p14:tracePt t="101875" x="4894263" y="2616200"/>
          <p14:tracePt t="101883" x="4894263" y="2608263"/>
          <p14:tracePt t="101906" x="4918075" y="2559050"/>
          <p14:tracePt t="101907" x="4926013" y="2527300"/>
          <p14:tracePt t="101920" x="4959350" y="2495550"/>
          <p14:tracePt t="101922" x="4999038" y="2439988"/>
          <p14:tracePt t="101928" x="5038725" y="2408238"/>
          <p14:tracePt t="101937" x="5086350" y="2360613"/>
          <p14:tracePt t="101943" x="5133975" y="2320925"/>
          <p14:tracePt t="101958" x="5205413" y="2273300"/>
          <p14:tracePt t="101959" x="5276850" y="2224088"/>
          <p14:tracePt t="101966" x="5381625" y="2160588"/>
          <p14:tracePt t="101973" x="5445125" y="2128838"/>
          <p14:tracePt t="101980" x="5532438" y="2073275"/>
          <p14:tracePt t="101988" x="5611813" y="2025650"/>
          <p14:tracePt t="101996" x="5684838" y="1978025"/>
          <p14:tracePt t="102011" x="5764213" y="1930400"/>
          <p14:tracePt t="102033" x="5970588" y="1801813"/>
          <p14:tracePt t="102034" x="6034088" y="1770063"/>
          <p14:tracePt t="102035" x="6138863" y="1722438"/>
          <p14:tracePt t="102048" x="6410325" y="1579563"/>
          <p14:tracePt t="102064" x="6632575" y="1466850"/>
          <p14:tracePt t="102087" x="6919913" y="1331913"/>
          <p14:tracePt t="102093" x="7031038" y="1276350"/>
          <p14:tracePt t="102100" x="7110413" y="1244600"/>
          <p14:tracePt t="102108" x="7175500" y="1212850"/>
          <p14:tracePt t="102116" x="7262813" y="1187450"/>
          <p14:tracePt t="102131" x="7366000" y="1139825"/>
          <p14:tracePt t="102131" x="7445375" y="1116013"/>
          <p14:tracePt t="102146" x="7542213" y="1084263"/>
          <p14:tracePt t="102147" x="7629525" y="1036638"/>
          <p14:tracePt t="102153" x="7700963" y="996950"/>
          <p14:tracePt t="102160" x="7764463" y="957263"/>
          <p14:tracePt t="102184" x="7932738" y="885825"/>
          <p14:tracePt t="102199" x="8004175" y="852488"/>
          <p14:tracePt t="102206" x="8043863" y="828675"/>
          <p14:tracePt t="102213" x="8059738" y="812800"/>
          <p14:tracePt t="102221" x="8075613" y="804863"/>
          <p14:tracePt t="102228" x="8091488" y="796925"/>
          <p14:tracePt t="102236" x="8099425" y="788988"/>
          <p14:tracePt t="102250" x="8107363" y="781050"/>
          <p14:tracePt t="102251" x="8115300" y="781050"/>
          <p14:tracePt t="102258" x="8123238" y="773113"/>
          <p14:tracePt t="102265" x="8123238" y="765175"/>
          <p14:tracePt t="102273" x="8131175" y="765175"/>
          <p14:tracePt t="102363" x="8131175" y="773113"/>
          <p14:tracePt t="102370" x="8131175" y="781050"/>
          <p14:tracePt t="102378" x="8131175" y="788988"/>
          <p14:tracePt t="102386" x="8139113" y="812800"/>
          <p14:tracePt t="102393" x="8139113" y="836613"/>
          <p14:tracePt t="102408" x="8162925" y="869950"/>
          <p14:tracePt t="102416" x="8194675" y="893763"/>
          <p14:tracePt t="102423" x="8235950" y="917575"/>
          <p14:tracePt t="102430" x="8267700" y="925513"/>
          <p14:tracePt t="102439" x="8291513" y="925513"/>
          <p14:tracePt t="102446" x="8339138" y="925513"/>
          <p14:tracePt t="102453" x="8370888" y="909638"/>
          <p14:tracePt t="102476" x="8458200" y="836613"/>
          <p14:tracePt t="102476" x="8497888" y="796925"/>
          <p14:tracePt t="102483" x="8545513" y="741363"/>
          <p14:tracePt t="102490" x="8569325" y="717550"/>
          <p14:tracePt t="102498" x="8593138" y="685800"/>
          <p14:tracePt t="102506" x="8602663" y="661988"/>
          <p14:tracePt t="102513" x="8618538" y="646113"/>
          <p14:tracePt t="102528" x="8618538" y="638175"/>
          <p14:tracePt t="102536" x="8618538" y="630238"/>
          <p14:tracePt t="102543" x="8618538" y="622300"/>
          <p14:tracePt t="102595" x="8618538" y="614363"/>
          <p14:tracePt t="102685" x="8610600" y="614363"/>
          <p14:tracePt t="102686" x="8602663" y="614363"/>
          <p14:tracePt t="102702" x="8593138" y="622300"/>
          <p14:tracePt t="103218" x="8585200" y="622300"/>
          <p14:tracePt t="103226" x="8537575" y="669925"/>
          <p14:tracePt t="103241" x="8482013" y="717550"/>
          <p14:tracePt t="103249" x="8394700" y="781050"/>
          <p14:tracePt t="103256" x="8259763" y="869950"/>
          <p14:tracePt t="103263" x="8043863" y="989013"/>
          <p14:tracePt t="103265" x="7748588" y="1131888"/>
          <p14:tracePt t="103272" x="7397750" y="1300163"/>
          <p14:tracePt t="103285" x="7086600" y="1403350"/>
          <p14:tracePt t="103292" x="6656388" y="1563688"/>
          <p14:tracePt t="103309" x="5732463" y="1946275"/>
          <p14:tracePt t="103309" x="5381625" y="2081213"/>
          <p14:tracePt t="103316" x="4967288" y="2241550"/>
          <p14:tracePt t="103323" x="4743450" y="2320925"/>
          <p14:tracePt t="103331" x="4495800" y="2344738"/>
          <p14:tracePt t="103339" x="4329113" y="2384425"/>
          <p14:tracePt t="103346" x="4225925" y="2408238"/>
          <p14:tracePt t="103361" x="4168775" y="2432050"/>
          <p14:tracePt t="103361" x="4113213" y="2439988"/>
          <p14:tracePt t="103368" x="4089400" y="2447925"/>
          <p14:tracePt t="103450" x="4097338" y="2439988"/>
          <p14:tracePt t="103458" x="4121150" y="2424113"/>
          <p14:tracePt t="103473" x="4129088" y="2416175"/>
          <p14:tracePt t="103473" x="4152900" y="2384425"/>
          <p14:tracePt t="103481" x="4168775" y="2368550"/>
          <p14:tracePt t="103488" x="4176713" y="2360613"/>
          <p14:tracePt t="103496" x="4184650" y="2336800"/>
          <p14:tracePt t="103510" x="4200525" y="2320925"/>
          <p14:tracePt t="103519" x="4210050" y="2305050"/>
          <p14:tracePt t="103526" x="4217988" y="2297113"/>
          <p14:tracePt t="103533" x="4217988" y="2289175"/>
          <p14:tracePt t="103540" x="4225925" y="2289175"/>
          <p14:tracePt t="103548" x="4241800" y="2273300"/>
          <p14:tracePt t="103555" x="4257675" y="2265363"/>
          <p14:tracePt t="103571" x="4305300" y="2241550"/>
          <p14:tracePt t="103585" x="4352925" y="2216150"/>
          <p14:tracePt t="103586" x="4392613" y="2192338"/>
          <p14:tracePt t="103593" x="4471988" y="2160588"/>
          <p14:tracePt t="103601" x="4519613" y="2136775"/>
          <p14:tracePt t="103608" x="4592638" y="2089150"/>
          <p14:tracePt t="103623" x="4743450" y="2017713"/>
          <p14:tracePt t="103638" x="4806950" y="1970088"/>
          <p14:tracePt t="103639" x="4854575" y="1946275"/>
          <p14:tracePt t="103646" x="4918075" y="1914525"/>
          <p14:tracePt t="103653" x="4943475" y="1890713"/>
          <p14:tracePt t="103661" x="4975225" y="1881188"/>
          <p14:tracePt t="103675" x="5006975" y="1857375"/>
          <p14:tracePt t="103699" x="5038725" y="1841500"/>
          <p14:tracePt t="103700" x="5046663" y="1833563"/>
          <p14:tracePt t="103713" x="5078413" y="1809750"/>
          <p14:tracePt t="103751" x="5086350" y="1801813"/>
          <p14:tracePt t="103758" x="5094288" y="1801813"/>
          <p14:tracePt t="103848" x="5102225" y="1801813"/>
          <p14:tracePt t="103863" x="5110163" y="1793875"/>
          <p14:tracePt t="103871" x="5133975" y="1778000"/>
          <p14:tracePt t="103887" x="5165725" y="1762125"/>
          <p14:tracePt t="103901" x="5181600" y="1754188"/>
          <p14:tracePt t="103916" x="5221288" y="1730375"/>
          <p14:tracePt t="103918" x="5229225" y="1730375"/>
          <p14:tracePt t="103923" x="5253038" y="1722438"/>
          <p14:tracePt t="103930" x="5260975" y="1714500"/>
          <p14:tracePt t="103960" x="5268913" y="1714500"/>
          <p14:tracePt t="103968" x="5276850" y="1714500"/>
          <p14:tracePt t="104052" x="5276850" y="1722438"/>
          <p14:tracePt t="104058" x="5260975" y="1738313"/>
          <p14:tracePt t="104067" x="5260975" y="1754188"/>
          <p14:tracePt t="104073" x="5245100" y="1770063"/>
          <p14:tracePt t="104088" x="5221288" y="1825625"/>
          <p14:tracePt t="104096" x="5205413" y="1849438"/>
          <p14:tracePt t="104103" x="5197475" y="1865313"/>
          <p14:tracePt t="104111" x="5189538" y="1881188"/>
          <p14:tracePt t="104127" x="5181600" y="1890713"/>
          <p14:tracePt t="104140" x="5181600" y="1898650"/>
          <p14:tracePt t="104141" x="5181600" y="1906588"/>
          <p14:tracePt t="104148" x="5173663" y="1906588"/>
          <p14:tracePt t="104380" x="5181600" y="1906588"/>
          <p14:tracePt t="104418" x="5189538" y="1906588"/>
          <p14:tracePt t="104530" x="5189538" y="1922463"/>
          <p14:tracePt t="104554" x="5189538" y="1930400"/>
          <p14:tracePt t="104561" x="5189538" y="1954213"/>
          <p14:tracePt t="104570" x="5189538" y="1962150"/>
          <p14:tracePt t="104583" x="5189538" y="1993900"/>
          <p14:tracePt t="104591" x="5189538" y="2001838"/>
          <p14:tracePt t="105325" x="5189538" y="2025650"/>
          <p14:tracePt t="105333" x="5189538" y="2049463"/>
          <p14:tracePt t="105341" x="5189538" y="2081213"/>
          <p14:tracePt t="105363" x="5165725" y="2152650"/>
          <p14:tracePt t="105364" x="5157788" y="2208213"/>
          <p14:tracePt t="105370" x="5141913" y="2265363"/>
          <p14:tracePt t="105378" x="5126038" y="2312988"/>
          <p14:tracePt t="105386" x="5110163" y="2352675"/>
          <p14:tracePt t="105400" x="5094288" y="2392363"/>
          <p14:tracePt t="105408" x="5086350" y="2439988"/>
          <p14:tracePt t="105417" x="5070475" y="2471738"/>
          <p14:tracePt t="105423" x="5062538" y="2479675"/>
          <p14:tracePt t="105702" x="5078413" y="2487613"/>
          <p14:tracePt t="105708" x="5102225" y="2495550"/>
          <p14:tracePt t="105716" x="5141913" y="2503488"/>
          <p14:tracePt t="105738" x="5237163" y="2511425"/>
          <p14:tracePt t="105739" x="5300663" y="2511425"/>
          <p14:tracePt t="105746" x="5357813" y="2511425"/>
          <p14:tracePt t="105753" x="5429250" y="2511425"/>
          <p14:tracePt t="105760" x="5484813" y="2511425"/>
          <p14:tracePt t="105768" x="5556250" y="2511425"/>
          <p14:tracePt t="105791" x="5635625" y="2511425"/>
          <p14:tracePt t="105792" x="5772150" y="2479675"/>
          <p14:tracePt t="105799" x="5835650" y="2463800"/>
          <p14:tracePt t="105806" x="5851525" y="2455863"/>
          <p14:tracePt t="105813" x="5867400" y="2447925"/>
          <p14:tracePt t="105820" x="5875338" y="2439988"/>
          <p14:tracePt t="105828" x="5883275" y="2439988"/>
          <p14:tracePt t="106760" x="0" y="0"/>
        </p14:tracePtLst>
        <p14:tracePtLst>
          <p14:tracePt t="109160" x="4551363" y="4473575"/>
          <p14:tracePt t="109225" x="4551363" y="4465638"/>
          <p14:tracePt t="109250" x="4584700" y="4465638"/>
          <p14:tracePt t="109256" x="4592638" y="4465638"/>
          <p14:tracePt t="109264" x="4616450" y="4465638"/>
          <p14:tracePt t="109270" x="4640263" y="4465638"/>
          <p14:tracePt t="109286" x="4735513" y="4465638"/>
          <p14:tracePt t="109301" x="4846638" y="4465638"/>
          <p14:tracePt t="109308" x="4902200" y="4465638"/>
          <p14:tracePt t="109316" x="4943475" y="4465638"/>
          <p14:tracePt t="109323" x="5014913" y="4457700"/>
          <p14:tracePt t="109338" x="5078413" y="4449763"/>
          <p14:tracePt t="109353" x="5110163" y="4441825"/>
          <p14:tracePt t="109354" x="5149850" y="4425950"/>
          <p14:tracePt t="109355" x="5173663" y="4418013"/>
          <p14:tracePt t="109360" x="5197475" y="4394200"/>
          <p14:tracePt t="109368" x="5213350" y="4394200"/>
          <p14:tracePt t="109376" x="5213350" y="4386263"/>
          <p14:tracePt t="109383" x="5229225" y="4378325"/>
          <p14:tracePt t="109998" x="5237163" y="4370388"/>
          <p14:tracePt t="110005" x="5237163" y="4362450"/>
          <p14:tracePt t="110021" x="5253038" y="4322763"/>
          <p14:tracePt t="110029" x="5260975" y="4306888"/>
          <p14:tracePt t="110036" x="5260975" y="4281488"/>
          <p14:tracePt t="110043" x="5260975" y="4257675"/>
          <p14:tracePt t="110051" x="5260975" y="4233863"/>
          <p14:tracePt t="110066" x="5260975" y="4202113"/>
          <p14:tracePt t="110073" x="5260975" y="4130675"/>
          <p14:tracePt t="110080" x="5260975" y="4106863"/>
          <p14:tracePt t="110088" x="5260975" y="4083050"/>
          <p14:tracePt t="110097" x="5253038" y="4043363"/>
          <p14:tracePt t="110103" x="5245100" y="4003675"/>
          <p14:tracePt t="110111" x="5237163" y="3987800"/>
          <p14:tracePt t="110126" x="5229225" y="3922713"/>
          <p14:tracePt t="110134" x="5221288" y="3898900"/>
          <p14:tracePt t="110141" x="5213350" y="3867150"/>
          <p14:tracePt t="110148" x="5213350" y="3843338"/>
          <p14:tracePt t="110155" x="5213350" y="3811588"/>
          <p14:tracePt t="110163" x="5213350" y="3779838"/>
          <p14:tracePt t="110181" x="5237163" y="3660775"/>
          <p14:tracePt t="110189" x="5284788" y="3563938"/>
          <p14:tracePt t="110193" x="5334000" y="3500438"/>
          <p14:tracePt t="110200" x="5429250" y="3373438"/>
          <p14:tracePt t="110209" x="5564188" y="3213100"/>
          <p14:tracePt t="110216" x="5667375" y="3117850"/>
          <p14:tracePt t="110232" x="6034088" y="2767013"/>
          <p14:tracePt t="110238" x="6242050" y="2576513"/>
          <p14:tracePt t="110246" x="6450013" y="2384425"/>
          <p14:tracePt t="110253" x="6632575" y="2200275"/>
          <p14:tracePt t="110260" x="6848475" y="1985963"/>
          <p14:tracePt t="110268" x="6983413" y="1857375"/>
          <p14:tracePt t="110284" x="7159625" y="1674813"/>
          <p14:tracePt t="110284" x="7294563" y="1555750"/>
          <p14:tracePt t="110299" x="7477125" y="1371600"/>
          <p14:tracePt t="110306" x="7558088" y="1292225"/>
          <p14:tracePt t="110313" x="7629525" y="1212850"/>
          <p14:tracePt t="110321" x="7669213" y="1163638"/>
          <p14:tracePt t="110336" x="7756525" y="1084263"/>
          <p14:tracePt t="110343" x="7780338" y="1060450"/>
          <p14:tracePt t="110359" x="7796213" y="1044575"/>
          <p14:tracePt t="110366" x="7804150" y="1044575"/>
          <p14:tracePt t="110373" x="7812088" y="1036638"/>
          <p14:tracePt t="110388" x="7835900" y="1028700"/>
          <p14:tracePt t="110388" x="7851775" y="1028700"/>
          <p14:tracePt t="110397" x="7885113" y="1020763"/>
          <p14:tracePt t="110410" x="7940675" y="1004888"/>
          <p14:tracePt t="110412" x="8020050" y="973138"/>
          <p14:tracePt t="110419" x="8091488" y="949325"/>
          <p14:tracePt t="110426" x="8162925" y="925513"/>
          <p14:tracePt t="110434" x="8259763" y="893763"/>
          <p14:tracePt t="110441" x="8355013" y="844550"/>
          <p14:tracePt t="110456" x="8458200" y="796925"/>
          <p14:tracePt t="110456" x="8553450" y="757238"/>
          <p14:tracePt t="110471" x="8697913" y="685800"/>
          <p14:tracePt t="110479" x="8777288" y="646113"/>
          <p14:tracePt t="110486" x="8801100" y="630238"/>
          <p14:tracePt t="110523" x="8848725" y="598488"/>
          <p14:tracePt t="110524" x="8872538" y="582613"/>
          <p14:tracePt t="110525" x="8872538" y="574675"/>
          <p14:tracePt t="110539" x="8880475" y="566738"/>
          <p14:tracePt t="110636" x="8880475" y="574675"/>
          <p14:tracePt t="110637" x="8872538" y="582613"/>
          <p14:tracePt t="110666" x="8864600" y="590550"/>
          <p14:tracePt t="110673" x="8856663" y="598488"/>
          <p14:tracePt t="110674" x="8848725" y="598488"/>
          <p14:tracePt t="110687" x="8840788" y="606425"/>
          <p14:tracePt t="110696" x="8832850" y="606425"/>
          <p14:tracePt t="110711" x="8824913" y="606425"/>
          <p14:tracePt t="110719" x="8824913" y="614363"/>
          <p14:tracePt t="110734" x="8809038" y="614363"/>
          <p14:tracePt t="110740" x="8785225" y="622300"/>
          <p14:tracePt t="110749" x="8761413" y="630238"/>
          <p14:tracePt t="110756" x="8753475" y="638175"/>
          <p14:tracePt t="110763" x="8737600" y="638175"/>
          <p14:tracePt t="110771" x="8729663" y="638175"/>
          <p14:tracePt t="110779" x="8721725" y="638175"/>
          <p14:tracePt t="110801" x="8705850" y="646113"/>
          <p14:tracePt t="110801" x="8689975" y="654050"/>
          <p14:tracePt t="110823" x="8682038" y="654050"/>
          <p14:tracePt t="110845" x="8682038" y="661988"/>
          <p14:tracePt t="110853" x="8674100" y="661988"/>
          <p14:tracePt t="111025" x="8666163" y="661988"/>
          <p14:tracePt t="111033" x="8658225" y="661988"/>
          <p14:tracePt t="111040" x="8658225" y="669925"/>
          <p14:tracePt t="111552" x="8593138" y="693738"/>
          <p14:tracePt t="111566" x="8339138" y="781050"/>
          <p14:tracePt t="111567" x="8226425" y="812800"/>
          <p14:tracePt t="111573" x="7940675" y="917575"/>
          <p14:tracePt t="111581" x="7764463" y="989013"/>
          <p14:tracePt t="111588" x="7493000" y="1100138"/>
          <p14:tracePt t="111595" x="7358063" y="1100138"/>
          <p14:tracePt t="111603" x="7015163" y="1323975"/>
          <p14:tracePt t="111610" x="6719888" y="1482725"/>
          <p14:tracePt t="111618" x="6426200" y="1658938"/>
          <p14:tracePt t="111625" x="6122988" y="1841500"/>
          <p14:tracePt t="111633" x="5843588" y="2033588"/>
          <p14:tracePt t="111640" x="5580063" y="2208213"/>
          <p14:tracePt t="111648" x="5365750" y="2344738"/>
          <p14:tracePt t="111655" x="5197475" y="2439988"/>
          <p14:tracePt t="111670" x="5094288" y="2495550"/>
          <p14:tracePt t="111671" x="5030788" y="2527300"/>
          <p14:tracePt t="111687" x="4975225" y="2559050"/>
          <p14:tracePt t="111693" x="4967288" y="2559050"/>
          <p14:tracePt t="111790" x="4959350" y="2559050"/>
          <p14:tracePt t="111805" x="4959350" y="2551113"/>
          <p14:tracePt t="111813" x="4959350" y="2543175"/>
          <p14:tracePt t="111821" x="4951413" y="2543175"/>
          <p14:tracePt t="111850" x="4943475" y="2535238"/>
          <p14:tracePt t="111899" x="4933950" y="2535238"/>
          <p14:tracePt t="111963" x="4933950" y="2527300"/>
          <p14:tracePt t="111970" x="4933950" y="2519363"/>
          <p14:tracePt t="111978" x="4943475" y="2503488"/>
          <p14:tracePt t="111986" x="4951413" y="2495550"/>
          <p14:tracePt t="111993" x="4959350" y="2487613"/>
          <p14:tracePt t="112008" x="4967288" y="2471738"/>
          <p14:tracePt t="112015" x="4967288" y="2463800"/>
          <p14:tracePt t="112023" x="4975225" y="2463800"/>
          <p14:tracePt t="112090" x="5014913" y="2471738"/>
          <p14:tracePt t="112098" x="5094288" y="2503488"/>
          <p14:tracePt t="112106" x="5205413" y="2543175"/>
          <p14:tracePt t="112128" x="5310188" y="2566988"/>
          <p14:tracePt t="112136" x="5508625" y="2624138"/>
          <p14:tracePt t="112136" x="5643563" y="2640013"/>
          <p14:tracePt t="112143" x="5748338" y="2647950"/>
          <p14:tracePt t="112151" x="5835650" y="2647950"/>
          <p14:tracePt t="112172" x="5962650" y="2663825"/>
          <p14:tracePt t="112174" x="6051550" y="2663825"/>
          <p14:tracePt t="112174" x="6107113" y="2655888"/>
          <p14:tracePt t="112189" x="6170613" y="2616200"/>
          <p14:tracePt t="112196" x="6178550" y="2608263"/>
          <p14:tracePt t="112203" x="6186488" y="2600325"/>
          <p14:tracePt t="112211" x="6194425" y="2592388"/>
          <p14:tracePt t="112218" x="6194425" y="2576513"/>
          <p14:tracePt t="112249" x="6194425" y="2566988"/>
          <p14:tracePt t="112353" x="6202363" y="2551113"/>
          <p14:tracePt t="112361" x="6226175" y="2535238"/>
          <p14:tracePt t="112368" x="6242050" y="2519363"/>
          <p14:tracePt t="112376" x="6273800" y="2487613"/>
          <p14:tracePt t="112383" x="6321425" y="2439988"/>
          <p14:tracePt t="112390" x="6369050" y="2400300"/>
          <p14:tracePt t="112398" x="6450013" y="2328863"/>
          <p14:tracePt t="112414" x="6616700" y="2192338"/>
          <p14:tracePt t="112420" x="6688138" y="2128838"/>
          <p14:tracePt t="112428" x="6792913" y="2041525"/>
          <p14:tracePt t="112437" x="6911975" y="1946275"/>
          <p14:tracePt t="112447" x="7007225" y="1857375"/>
          <p14:tracePt t="112453" x="7126288" y="1746250"/>
          <p14:tracePt t="112458" x="7207250" y="1690688"/>
          <p14:tracePt t="112465" x="7302500" y="1603375"/>
          <p14:tracePt t="112473" x="7397750" y="1522413"/>
          <p14:tracePt t="112481" x="7493000" y="1435100"/>
          <p14:tracePt t="112488" x="7573963" y="1379538"/>
          <p14:tracePt t="112496" x="7653338" y="1323975"/>
          <p14:tracePt t="112503" x="7700963" y="1284288"/>
          <p14:tracePt t="112518" x="7740650" y="1260475"/>
          <p14:tracePt t="112519" x="7788275" y="1228725"/>
          <p14:tracePt t="112526" x="7835900" y="1195388"/>
          <p14:tracePt t="112533" x="7859713" y="1179513"/>
          <p14:tracePt t="112540" x="7877175" y="1179513"/>
          <p14:tracePt t="112556" x="7900988" y="1155700"/>
          <p14:tracePt t="112563" x="7924800" y="1147763"/>
          <p14:tracePt t="112578" x="7964488" y="1123950"/>
          <p14:tracePt t="112579" x="7972425" y="1116013"/>
          <p14:tracePt t="112581" x="7988300" y="1108075"/>
          <p14:tracePt t="112586" x="8027988" y="1092200"/>
          <p14:tracePt t="112594" x="8035925" y="1084263"/>
          <p14:tracePt t="112600" x="8059738" y="1076325"/>
          <p14:tracePt t="112608" x="8067675" y="1068388"/>
          <p14:tracePt t="112615" x="8099425" y="1060450"/>
          <p14:tracePt t="112631" x="8139113" y="1028700"/>
          <p14:tracePt t="112638" x="8178800" y="1012825"/>
          <p14:tracePt t="112646" x="8226425" y="981075"/>
          <p14:tracePt t="112653" x="8275638" y="949325"/>
          <p14:tracePt t="112660" x="8299450" y="925513"/>
          <p14:tracePt t="112676" x="8339138" y="901700"/>
          <p14:tracePt t="112677" x="8386763" y="869950"/>
          <p14:tracePt t="112683" x="8426450" y="836613"/>
          <p14:tracePt t="112690" x="8442325" y="828675"/>
          <p14:tracePt t="112698" x="8466138" y="812800"/>
          <p14:tracePt t="112706" x="8482013" y="804863"/>
          <p14:tracePt t="112728" x="8482013" y="796925"/>
          <p14:tracePt t="112743" x="8489950" y="788988"/>
          <p14:tracePt t="112744" x="8489950" y="781050"/>
          <p14:tracePt t="112750" x="8497888" y="781050"/>
          <p14:tracePt t="112765" x="8505825" y="773113"/>
          <p14:tracePt t="112796" x="8513763" y="773113"/>
          <p14:tracePt t="113073" x="8489950" y="773113"/>
          <p14:tracePt t="113074" x="8466138" y="773113"/>
          <p14:tracePt t="113080" x="8434388" y="773113"/>
          <p14:tracePt t="113088" x="8410575" y="773113"/>
          <p14:tracePt t="113096" x="8362950" y="773113"/>
          <p14:tracePt t="113103" x="8299450" y="773113"/>
          <p14:tracePt t="113118" x="8218488" y="773113"/>
          <p14:tracePt t="113118" x="8139113" y="773113"/>
          <p14:tracePt t="113126" x="8051800" y="773113"/>
          <p14:tracePt t="113133" x="7956550" y="773113"/>
          <p14:tracePt t="113140" x="7893050" y="773113"/>
          <p14:tracePt t="113148" x="7788275" y="773113"/>
          <p14:tracePt t="113155" x="7700963" y="773113"/>
          <p14:tracePt t="113163" x="7613650" y="773113"/>
          <p14:tracePt t="113186" x="7526338" y="773113"/>
          <p14:tracePt t="113188" x="7373938" y="773113"/>
          <p14:tracePt t="113194" x="7302500" y="773113"/>
          <p14:tracePt t="113200" x="7270750" y="773113"/>
          <p14:tracePt t="113208" x="7239000" y="773113"/>
          <p14:tracePt t="113217" x="7207250" y="773113"/>
          <p14:tracePt t="113230" x="7183438" y="773113"/>
          <p14:tracePt t="113232" x="7159625" y="773113"/>
          <p14:tracePt t="113238" x="7151688" y="773113"/>
          <p14:tracePt t="113247" x="7135813" y="773113"/>
          <p14:tracePt t="113253" x="7110413" y="781050"/>
          <p14:tracePt t="113260" x="7070725" y="788988"/>
          <p14:tracePt t="113283" x="7046913" y="788988"/>
          <p14:tracePt t="113298" x="6975475" y="804863"/>
          <p14:tracePt t="113299" x="6927850" y="804863"/>
          <p14:tracePt t="113300" x="6896100" y="804863"/>
          <p14:tracePt t="113314" x="6816725" y="804863"/>
          <p14:tracePt t="113321" x="6792913" y="804863"/>
          <p14:tracePt t="113351" x="6735763" y="804863"/>
          <p14:tracePt t="113352" x="6719888" y="804863"/>
          <p14:tracePt t="113352" x="6704013" y="804863"/>
          <p14:tracePt t="113366" x="6664325" y="804863"/>
          <p14:tracePt t="113373" x="6656388" y="804863"/>
          <p14:tracePt t="113388" x="6648450" y="804863"/>
          <p14:tracePt t="113389" x="6624638" y="804863"/>
          <p14:tracePt t="113396" x="6616700" y="804863"/>
          <p14:tracePt t="113410" x="6608763" y="804863"/>
          <p14:tracePt t="113411" x="6592888" y="804863"/>
          <p14:tracePt t="113418" x="6577013" y="804863"/>
          <p14:tracePt t="113425" x="6569075" y="804863"/>
          <p14:tracePt t="113440" x="6561138" y="804863"/>
          <p14:tracePt t="113442" x="6553200" y="804863"/>
          <p14:tracePt t="113456" x="6537325" y="804863"/>
          <p14:tracePt t="113470" x="6529388" y="804863"/>
          <p14:tracePt t="113478" x="6521450" y="804863"/>
          <p14:tracePt t="113485" x="6513513" y="804863"/>
          <p14:tracePt t="113493" x="6505575" y="804863"/>
          <p14:tracePt t="113508" x="6497638" y="804863"/>
          <p14:tracePt t="113523" x="6489700" y="804863"/>
          <p14:tracePt t="113523" x="6481763" y="804863"/>
          <p14:tracePt t="113531" x="6473825" y="804863"/>
          <p14:tracePt t="113562" x="6465888" y="804863"/>
          <p14:tracePt t="113563" x="6457950" y="820738"/>
          <p14:tracePt t="113575" x="6457950" y="828675"/>
          <p14:tracePt t="113650" x="6473825" y="828675"/>
          <p14:tracePt t="113665" x="6481763" y="828675"/>
          <p14:tracePt t="113689" x="6600825" y="804863"/>
          <p14:tracePt t="113689" x="6680200" y="773113"/>
          <p14:tracePt t="113703" x="6816725" y="677863"/>
          <p14:tracePt t="113730" x="6880225" y="630238"/>
          <p14:tracePt t="113741" x="6919913" y="582613"/>
          <p14:tracePt t="113742" x="7023100" y="446088"/>
          <p14:tracePt t="113756" x="7046913" y="350838"/>
          <p14:tracePt t="113763" x="7054850" y="327025"/>
          <p14:tracePt t="113771" x="7054850" y="303213"/>
          <p14:tracePt t="113786" x="7054850" y="279400"/>
          <p14:tracePt t="113800" x="7054850" y="271463"/>
          <p14:tracePt t="113801" x="7054850" y="263525"/>
          <p14:tracePt t="113809" x="7046913" y="263525"/>
          <p14:tracePt t="113816" x="7038975" y="255588"/>
          <p14:tracePt t="113838" x="7007225" y="255588"/>
          <p14:tracePt t="113839" x="6975475" y="255588"/>
          <p14:tracePt t="113853" x="6935788" y="247650"/>
          <p14:tracePt t="113853" x="6911975" y="247650"/>
          <p14:tracePt t="113860" x="6880225" y="247650"/>
          <p14:tracePt t="113869" x="6856413" y="247650"/>
          <p14:tracePt t="113876" x="6824663" y="247650"/>
          <p14:tracePt t="113883" x="6777038" y="247650"/>
          <p14:tracePt t="113895" x="6735763" y="247650"/>
          <p14:tracePt t="113906" x="6656388" y="247650"/>
          <p14:tracePt t="113913" x="6624638" y="247650"/>
          <p14:tracePt t="113920" x="6600825" y="263525"/>
          <p14:tracePt t="113928" x="6577013" y="263525"/>
          <p14:tracePt t="113937" x="6553200" y="271463"/>
          <p14:tracePt t="113950" x="6529388" y="279400"/>
          <p14:tracePt t="113966" x="6489700" y="295275"/>
          <p14:tracePt t="113967" x="6473825" y="311150"/>
          <p14:tracePt t="113973" x="6457950" y="327025"/>
          <p14:tracePt t="113981" x="6450013" y="334963"/>
          <p14:tracePt t="113988" x="6442075" y="350838"/>
          <p14:tracePt t="113996" x="6434138" y="374650"/>
          <p14:tracePt t="114003" x="6418263" y="390525"/>
          <p14:tracePt t="114019" x="6402388" y="438150"/>
          <p14:tracePt t="114026" x="6392863" y="461963"/>
          <p14:tracePt t="114033" x="6376988" y="485775"/>
          <p14:tracePt t="114040" x="6376988" y="493713"/>
          <p14:tracePt t="114056" x="6369050" y="542925"/>
          <p14:tracePt t="114063" x="6361113" y="558800"/>
          <p14:tracePt t="114078" x="6361113" y="574675"/>
          <p14:tracePt t="114085" x="6361113" y="582613"/>
          <p14:tracePt t="114093" x="6361113" y="598488"/>
          <p14:tracePt t="114100" x="6361113" y="614363"/>
          <p14:tracePt t="114116" x="6361113" y="630238"/>
          <p14:tracePt t="114131" x="6361113" y="646113"/>
          <p14:tracePt t="114138" x="6361113" y="654050"/>
          <p14:tracePt t="114146" x="6361113" y="661988"/>
          <p14:tracePt t="114153" x="6361113" y="669925"/>
          <p14:tracePt t="114183" x="6361113" y="685800"/>
          <p14:tracePt t="114184" x="6361113" y="701675"/>
          <p14:tracePt t="114185" x="6361113" y="709613"/>
          <p14:tracePt t="114199" x="6361113" y="733425"/>
          <p14:tracePt t="114206" x="6361113" y="741363"/>
          <p14:tracePt t="114221" x="6361113" y="757238"/>
          <p14:tracePt t="114235" x="6361113" y="765175"/>
          <p14:tracePt t="114244" x="6361113" y="773113"/>
          <p14:tracePt t="114250" x="6361113" y="781050"/>
          <p14:tracePt t="114259" x="6361113" y="796925"/>
          <p14:tracePt t="114273" x="6361113" y="828675"/>
          <p14:tracePt t="114280" x="6361113" y="836613"/>
          <p14:tracePt t="114288" x="6361113" y="844550"/>
          <p14:tracePt t="114296" x="6369050" y="862013"/>
          <p14:tracePt t="114303" x="6384925" y="869950"/>
          <p14:tracePt t="114312" x="6392863" y="885825"/>
          <p14:tracePt t="114318" x="6418263" y="893763"/>
          <p14:tracePt t="114326" x="6450013" y="909638"/>
          <p14:tracePt t="114340" x="6473825" y="917575"/>
          <p14:tracePt t="114348" x="6489700" y="925513"/>
          <p14:tracePt t="114355" x="6521450" y="933450"/>
          <p14:tracePt t="114356" x="6561138" y="941388"/>
          <p14:tracePt t="114363" x="6584950" y="941388"/>
          <p14:tracePt t="114371" x="6600825" y="941388"/>
          <p14:tracePt t="114378" x="6624638" y="941388"/>
          <p14:tracePt t="114385" x="6648450" y="941388"/>
          <p14:tracePt t="114393" x="6672263" y="925513"/>
          <p14:tracePt t="114409" x="6751638" y="885825"/>
          <p14:tracePt t="114416" x="6800850" y="844550"/>
          <p14:tracePt t="114423" x="6824663" y="812800"/>
          <p14:tracePt t="114430" x="6840538" y="804863"/>
          <p14:tracePt t="114438" x="6872288" y="757238"/>
          <p14:tracePt t="114446" x="6888163" y="733425"/>
          <p14:tracePt t="114460" x="6896100" y="725488"/>
          <p14:tracePt t="114462" x="6896100" y="709613"/>
          <p14:tracePt t="114468" x="6896100" y="701675"/>
          <p14:tracePt t="114476" x="6896100" y="693738"/>
          <p14:tracePt t="114490" x="6896100" y="685800"/>
          <p14:tracePt t="114521" x="6896100" y="677863"/>
          <p14:tracePt t="114529" x="6888163" y="677863"/>
          <p14:tracePt t="114535" x="6872288" y="677863"/>
          <p14:tracePt t="114550" x="6856413" y="677863"/>
          <p14:tracePt t="114551" x="6832600" y="677863"/>
          <p14:tracePt t="114559" x="6808788" y="669925"/>
          <p14:tracePt t="114572" x="6784975" y="669925"/>
          <p14:tracePt t="114573" x="6743700" y="669925"/>
          <p14:tracePt t="114580" x="6711950" y="661988"/>
          <p14:tracePt t="114588" x="6656388" y="654050"/>
          <p14:tracePt t="114596" x="6608763" y="654050"/>
          <p14:tracePt t="114603" x="6577013" y="654050"/>
          <p14:tracePt t="114611" x="6545263" y="646113"/>
          <p14:tracePt t="114626" x="6497638" y="646113"/>
          <p14:tracePt t="114633" x="6434138" y="646113"/>
          <p14:tracePt t="114641" x="6426200" y="646113"/>
          <p14:tracePt t="114656" x="6418263" y="646113"/>
          <p14:tracePt t="114679" x="6410325" y="646113"/>
          <p14:tracePt t="114693" x="6402388" y="646113"/>
          <p14:tracePt t="114701" x="6402388" y="654050"/>
          <p14:tracePt t="114709" x="6392863" y="661988"/>
          <p14:tracePt t="114716" x="6384925" y="661988"/>
          <p14:tracePt t="114723" x="6384925" y="669925"/>
          <p14:tracePt t="114738" x="6376988" y="685800"/>
          <p14:tracePt t="114746" x="6369050" y="701675"/>
          <p14:tracePt t="114753" x="6361113" y="709613"/>
          <p14:tracePt t="114776" x="6353175" y="733425"/>
          <p14:tracePt t="114798" x="6345238" y="749300"/>
          <p14:tracePt t="114800" x="6345238" y="757238"/>
          <p14:tracePt t="114828" x="6345238" y="765175"/>
          <p14:tracePt t="115451" x="6353175" y="765175"/>
          <p14:tracePt t="115465" x="6361113" y="765175"/>
          <p14:tracePt t="115473" x="6376988" y="757238"/>
          <p14:tracePt t="115480" x="6384925" y="757238"/>
          <p14:tracePt t="115503" x="6410325" y="757238"/>
          <p14:tracePt t="115504" x="6418263" y="749300"/>
          <p14:tracePt t="115518" x="6426200" y="741363"/>
          <p14:tracePt t="115519" x="6434138" y="741363"/>
          <p14:tracePt t="115542" x="6442075" y="741363"/>
          <p14:tracePt t="115840" x="6450013" y="741363"/>
          <p14:tracePt t="115849" x="6457950" y="741363"/>
          <p14:tracePt t="115863" x="6473825" y="741363"/>
          <p14:tracePt t="115886" x="6481763" y="741363"/>
          <p14:tracePt t="115893" x="6489700" y="741363"/>
          <p14:tracePt t="115909" x="6505575" y="741363"/>
          <p14:tracePt t="115910" x="6513513" y="741363"/>
          <p14:tracePt t="115923" x="6521450" y="741363"/>
          <p14:tracePt t="115930" x="6529388" y="741363"/>
          <p14:tracePt t="116126" x="6529388" y="749300"/>
          <p14:tracePt t="116133" x="6529388" y="757238"/>
          <p14:tracePt t="116141" x="6537325" y="773113"/>
          <p14:tracePt t="116148" x="6537325" y="781050"/>
          <p14:tracePt t="116155" x="6545263" y="788988"/>
          <p14:tracePt t="116163" x="6545263" y="796925"/>
          <p14:tracePt t="116186" x="6545263" y="812800"/>
          <p14:tracePt t="117851" x="0" y="0"/>
        </p14:tracePtLst>
        <p14:tracePtLst>
          <p14:tracePt t="121761" x="7469188" y="2336800"/>
          <p14:tracePt t="121855" x="7477125" y="2336800"/>
          <p14:tracePt t="121863" x="7485063" y="2328863"/>
          <p14:tracePt t="121887" x="7493000" y="2328863"/>
          <p14:tracePt t="121900" x="7502525" y="2328863"/>
          <p14:tracePt t="121945" x="7510463" y="2328863"/>
          <p14:tracePt t="122066" x="7510463" y="2344738"/>
          <p14:tracePt t="122067" x="7510463" y="2360613"/>
          <p14:tracePt t="122073" x="7493000" y="2384425"/>
          <p14:tracePt t="122081" x="7477125" y="2400300"/>
          <p14:tracePt t="122088" x="7453313" y="2447925"/>
          <p14:tracePt t="122096" x="7421563" y="2503488"/>
          <p14:tracePt t="122110" x="7373938" y="2592388"/>
          <p14:tracePt t="122111" x="7326313" y="2663825"/>
          <p14:tracePt t="122118" x="7262813" y="2774950"/>
          <p14:tracePt t="122126" x="7159625" y="2935288"/>
          <p14:tracePt t="122133" x="7094538" y="3022600"/>
          <p14:tracePt t="122140" x="7007225" y="3173413"/>
          <p14:tracePt t="122148" x="6888163" y="3349625"/>
          <p14:tracePt t="122172" x="6648450" y="3692525"/>
          <p14:tracePt t="122178" x="6384925" y="4083050"/>
          <p14:tracePt t="122187" x="6257925" y="4298950"/>
          <p14:tracePt t="122193" x="6178550" y="4425950"/>
          <p14:tracePt t="122200" x="6051550" y="4624388"/>
          <p14:tracePt t="122231" x="5875338" y="4935538"/>
          <p14:tracePt t="122232" x="5780088" y="5111750"/>
          <p14:tracePt t="122246" x="5692775" y="5246688"/>
          <p14:tracePt t="122253" x="5684838" y="5270500"/>
          <p14:tracePt t="122271" x="5676900" y="5294313"/>
          <p14:tracePt t="122276" x="5676900" y="5302250"/>
          <p14:tracePt t="122283" x="5667375" y="5327650"/>
          <p14:tracePt t="122298" x="5659438" y="5343525"/>
          <p14:tracePt t="122306" x="5651500" y="5351463"/>
          <p14:tracePt t="122313" x="5651500" y="5367338"/>
          <p14:tracePt t="122320" x="5643563" y="5383213"/>
          <p14:tracePt t="122328" x="5635625" y="5399088"/>
          <p14:tracePt t="122343" x="5627688" y="5414963"/>
          <p14:tracePt t="122345" x="5619750" y="5438775"/>
          <p14:tracePt t="122350" x="5603875" y="5462588"/>
          <p14:tracePt t="122358" x="5595938" y="5478463"/>
          <p14:tracePt t="122365" x="5588000" y="5502275"/>
          <p14:tracePt t="122373" x="5564188" y="5541963"/>
          <p14:tracePt t="122389" x="5532438" y="5581650"/>
          <p14:tracePt t="122395" x="5516563" y="5621338"/>
          <p14:tracePt t="122403" x="5500688" y="5637213"/>
          <p14:tracePt t="122411" x="5476875" y="5678488"/>
          <p14:tracePt t="122419" x="5453063" y="5702300"/>
          <p14:tracePt t="122425" x="5413375" y="5741988"/>
          <p14:tracePt t="122433" x="5381625" y="5781675"/>
          <p14:tracePt t="122448" x="5341938" y="5821363"/>
          <p14:tracePt t="122456" x="5221288" y="5924550"/>
          <p14:tracePt t="122463" x="5189538" y="5948363"/>
          <p14:tracePt t="122470" x="5173663" y="5956300"/>
          <p14:tracePt t="122478" x="5165725" y="5964238"/>
          <p14:tracePt t="122486" x="5149850" y="5972175"/>
          <p14:tracePt t="122493" x="5141913" y="5980113"/>
          <p14:tracePt t="122509" x="5133975" y="5980113"/>
          <p14:tracePt t="122553" x="5126038" y="5980113"/>
          <p14:tracePt t="122575" x="5126038" y="5972175"/>
          <p14:tracePt t="122583" x="5118100" y="5948363"/>
          <p14:tracePt t="122598" x="5110163" y="5932488"/>
          <p14:tracePt t="122599" x="5110163" y="5916613"/>
          <p14:tracePt t="122614" x="5102225" y="5868988"/>
          <p14:tracePt t="122621" x="5086350" y="5821363"/>
          <p14:tracePt t="122628" x="5078413" y="5805488"/>
          <p14:tracePt t="122636" x="5078413" y="5797550"/>
          <p14:tracePt t="122643" x="5078413" y="5781675"/>
          <p14:tracePt t="122650" x="5070475" y="5781675"/>
          <p14:tracePt t="122666" x="5070475" y="5773738"/>
          <p14:tracePt t="122689" x="5062538" y="5765800"/>
          <p14:tracePt t="122733" x="5046663" y="5765800"/>
          <p14:tracePt t="122734" x="5014913" y="5757863"/>
          <p14:tracePt t="122735" x="4991100" y="5757863"/>
          <p14:tracePt t="122751" x="4886325" y="5757863"/>
          <p14:tracePt t="122755" x="4870450" y="5757863"/>
          <p14:tracePt t="122771" x="4838700" y="5757863"/>
          <p14:tracePt t="122772" x="4822825" y="5757863"/>
          <p14:tracePt t="122787" x="4775200" y="5757863"/>
          <p14:tracePt t="122793" x="4759325" y="5765800"/>
          <p14:tracePt t="122800" x="4743450" y="5773738"/>
          <p14:tracePt t="122808" x="4727575" y="5773738"/>
          <p14:tracePt t="122824" x="4703763" y="5789613"/>
          <p14:tracePt t="122830" x="4687888" y="5789613"/>
          <p14:tracePt t="122847" x="4679950" y="5789613"/>
          <p14:tracePt t="122852" x="4656138" y="5797550"/>
          <p14:tracePt t="122861" x="4656138" y="5805488"/>
          <p14:tracePt t="122876" x="4632325" y="5805488"/>
          <p14:tracePt t="122883" x="4624388" y="5805488"/>
          <p14:tracePt t="122905" x="4608513" y="5805488"/>
          <p14:tracePt t="122907" x="4592638" y="5805488"/>
          <p14:tracePt t="122913" x="4576763" y="5805488"/>
          <p14:tracePt t="122921" x="4567238" y="5805488"/>
          <p14:tracePt t="122928" x="4527550" y="5797550"/>
          <p14:tracePt t="122942" x="4487863" y="5789613"/>
          <p14:tracePt t="122943" x="4464050" y="5773738"/>
          <p14:tracePt t="122951" x="4432300" y="5765800"/>
          <p14:tracePt t="122958" x="4392613" y="5757863"/>
          <p14:tracePt t="122966" x="4376738" y="5741988"/>
          <p14:tracePt t="122973" x="4360863" y="5741988"/>
          <p14:tracePt t="122981" x="4344988" y="5741988"/>
          <p14:tracePt t="122989" x="4337050" y="5734050"/>
          <p14:tracePt t="123003" x="4329113" y="5734050"/>
          <p14:tracePt t="123011" x="4321175" y="5726113"/>
          <p14:tracePt t="123018" x="4313238" y="5726113"/>
          <p14:tracePt t="123063" x="4305300" y="5726113"/>
          <p14:tracePt t="123065" x="4297363" y="5726113"/>
          <p14:tracePt t="123123" x="4289425" y="5726113"/>
          <p14:tracePt t="123236" x="4289425" y="5734050"/>
          <p14:tracePt t="123243" x="4305300" y="5734050"/>
          <p14:tracePt t="123251" x="4305300" y="5741988"/>
          <p14:tracePt t="123258" x="4313238" y="5741988"/>
          <p14:tracePt t="123289" x="4329113" y="5757863"/>
          <p14:tracePt t="123290" x="4337050" y="5773738"/>
          <p14:tracePt t="123296" x="4352925" y="5773738"/>
          <p14:tracePt t="123303" x="4376738" y="5789613"/>
          <p14:tracePt t="123319" x="4384675" y="5789613"/>
          <p14:tracePt t="123326" x="4392613" y="5797550"/>
          <p14:tracePt t="123386" x="4400550" y="5797550"/>
          <p14:tracePt t="123430" x="4408488" y="5797550"/>
          <p14:tracePt t="123529" x="4416425" y="5797550"/>
          <p14:tracePt t="123565" x="4424363" y="5797550"/>
          <p14:tracePt t="123589" x="4424363" y="5805488"/>
          <p14:tracePt t="123618" x="4432300" y="5805488"/>
          <p14:tracePt t="123626" x="4440238" y="5805488"/>
          <p14:tracePt t="123641" x="4448175" y="5805488"/>
          <p14:tracePt t="123648" x="4456113" y="5805488"/>
          <p14:tracePt t="123672" x="4464050" y="5805488"/>
          <p14:tracePt t="125020" x="4471988" y="5805488"/>
          <p14:tracePt t="125043" x="4479925" y="5805488"/>
          <p14:tracePt t="125058" x="4487863" y="5805488"/>
          <p14:tracePt t="125080" x="4495800" y="5805488"/>
          <p14:tracePt t="125088" x="4495800" y="5797550"/>
          <p14:tracePt t="125508" x="4503738" y="5797550"/>
          <p14:tracePt t="125516" x="4503738" y="5805488"/>
          <p14:tracePt t="125523" x="4503738" y="5813425"/>
          <p14:tracePt t="125530" x="4511675" y="5813425"/>
          <p14:tracePt t="125538" x="4519613" y="5813425"/>
          <p14:tracePt t="125545" x="4519613" y="5821363"/>
          <p14:tracePt t="125553" x="4519613" y="5829300"/>
          <p14:tracePt t="125801" x="4527550" y="5829300"/>
          <p14:tracePt t="126003" x="4535488" y="5829300"/>
          <p14:tracePt t="126063" x="4543425" y="5829300"/>
          <p14:tracePt t="126116" x="4551363" y="5829300"/>
          <p14:tracePt t="126123" x="4559300" y="5829300"/>
          <p14:tracePt t="126138" x="4567238" y="5829300"/>
          <p14:tracePt t="126161" x="4584700" y="5821363"/>
          <p14:tracePt t="126176" x="4608513" y="5821363"/>
          <p14:tracePt t="126184" x="4624388" y="5813425"/>
          <p14:tracePt t="126190" x="4640263" y="5805488"/>
          <p14:tracePt t="126199" x="4656138" y="5805488"/>
          <p14:tracePt t="126206" x="4672013" y="5797550"/>
          <p14:tracePt t="126513" x="4679950" y="5797550"/>
          <p14:tracePt t="126521" x="4703763" y="5797550"/>
          <p14:tracePt t="126529" x="4751388" y="5797550"/>
          <p14:tracePt t="126536" x="4791075" y="5797550"/>
          <p14:tracePt t="126543" x="4830763" y="5789613"/>
          <p14:tracePt t="126551" x="4862513" y="5757863"/>
          <p14:tracePt t="126558" x="4918075" y="5757863"/>
          <p14:tracePt t="126566" x="4991100" y="5757863"/>
          <p14:tracePt t="126573" x="5054600" y="5757863"/>
          <p14:tracePt t="126580" x="5133975" y="5757863"/>
          <p14:tracePt t="126588" x="5181600" y="5757863"/>
          <p14:tracePt t="126595" x="5237163" y="5757863"/>
          <p14:tracePt t="126619" x="5310188" y="5757863"/>
          <p14:tracePt t="126620" x="5334000" y="5757863"/>
          <p14:tracePt t="126625" x="5341938" y="5749925"/>
          <p14:tracePt t="126633" x="5349875" y="5749925"/>
          <p14:tracePt t="126895" x="5357813" y="5749925"/>
          <p14:tracePt t="126985" x="5341938" y="5757863"/>
          <p14:tracePt t="126993" x="5318125" y="5773738"/>
          <p14:tracePt t="127008" x="5253038" y="5813425"/>
          <p14:tracePt t="127015" x="5205413" y="5837238"/>
          <p14:tracePt t="127023" x="5165725" y="5868988"/>
          <p14:tracePt t="127030" x="5118100" y="5900738"/>
          <p14:tracePt t="127045" x="5094288" y="5916613"/>
          <p14:tracePt t="127061" x="4999038" y="6005513"/>
          <p14:tracePt t="127069" x="4967288" y="6021388"/>
          <p14:tracePt t="127076" x="4959350" y="6037263"/>
          <p14:tracePt t="127083" x="4951413" y="6045200"/>
          <p14:tracePt t="127091" x="4943475" y="6053138"/>
          <p14:tracePt t="127106" x="4926013" y="6069013"/>
          <p14:tracePt t="127120" x="4910138" y="6084888"/>
          <p14:tracePt t="127128" x="4894263" y="6100763"/>
          <p14:tracePt t="127136" x="4894263" y="6108700"/>
          <p14:tracePt t="127143" x="4886325" y="6108700"/>
          <p14:tracePt t="127174" x="4878388" y="6116638"/>
          <p14:tracePt t="127175" x="4878388" y="6132513"/>
          <p14:tracePt t="127188" x="4870450" y="6132513"/>
          <p14:tracePt t="127196" x="4862513" y="6140450"/>
          <p14:tracePt t="127218" x="4854575" y="6148388"/>
          <p14:tracePt t="127241" x="4846638" y="6156325"/>
          <p14:tracePt t="127256" x="4830763" y="6164263"/>
          <p14:tracePt t="127271" x="4822825" y="6164263"/>
          <p14:tracePt t="127278" x="4822825" y="6172200"/>
          <p14:tracePt t="127286" x="4806950" y="6172200"/>
          <p14:tracePt t="127293" x="4791075" y="6172200"/>
          <p14:tracePt t="127300" x="4783138" y="6180138"/>
          <p14:tracePt t="127316" x="4759325" y="6180138"/>
          <p14:tracePt t="127323" x="4735513" y="6196013"/>
          <p14:tracePt t="127338" x="4711700" y="6203950"/>
          <p14:tracePt t="127346" x="4679950" y="6227763"/>
          <p14:tracePt t="127353" x="4664075" y="6235700"/>
          <p14:tracePt t="127361" x="4648200" y="6243638"/>
          <p14:tracePt t="127368" x="4640263" y="6251575"/>
          <p14:tracePt t="127383" x="4624388" y="6267450"/>
          <p14:tracePt t="127385" x="4616450" y="6267450"/>
          <p14:tracePt t="127390" x="4608513" y="6275388"/>
          <p14:tracePt t="127406" x="4600575" y="6275388"/>
          <p14:tracePt t="127413" x="4600575" y="6283325"/>
          <p14:tracePt t="127510" x="4608513" y="6283325"/>
          <p14:tracePt t="127518" x="4616450" y="6283325"/>
          <p14:tracePt t="127526" x="4632325" y="6283325"/>
          <p14:tracePt t="127533" x="4656138" y="6283325"/>
          <p14:tracePt t="127548" x="4679950" y="6267450"/>
          <p14:tracePt t="127562" x="4719638" y="6259513"/>
          <p14:tracePt t="127563" x="4759325" y="6251575"/>
          <p14:tracePt t="127565" x="4799013" y="6243638"/>
          <p14:tracePt t="127570" x="4854575" y="6243638"/>
          <p14:tracePt t="127578" x="4894263" y="6243638"/>
          <p14:tracePt t="127585" x="4951413" y="6235700"/>
          <p14:tracePt t="127593" x="5022850" y="6227763"/>
          <p14:tracePt t="127615" x="5133975" y="6227763"/>
          <p14:tracePt t="127617" x="5197475" y="6227763"/>
          <p14:tracePt t="127623" x="5253038" y="6227763"/>
          <p14:tracePt t="127631" x="5284788" y="6227763"/>
          <p14:tracePt t="127638" x="5341938" y="6219825"/>
          <p14:tracePt t="127646" x="5389563" y="6219825"/>
          <p14:tracePt t="127668" x="5445125" y="6211888"/>
          <p14:tracePt t="127669" x="5492750" y="6211888"/>
          <p14:tracePt t="127676" x="5556250" y="6196013"/>
          <p14:tracePt t="127683" x="5580063" y="6196013"/>
          <p14:tracePt t="127690" x="5603875" y="6196013"/>
          <p14:tracePt t="127712" x="5619750" y="6188075"/>
          <p14:tracePt t="127715" x="5635625" y="6180138"/>
          <p14:tracePt t="127729" x="5659438" y="6180138"/>
          <p14:tracePt t="127743" x="5676900" y="6172200"/>
          <p14:tracePt t="127751" x="5684838" y="6172200"/>
          <p14:tracePt t="127781" x="5692775" y="6172200"/>
          <p14:tracePt t="127782" x="5700713" y="6164263"/>
          <p14:tracePt t="127803" x="5708650" y="6164263"/>
          <p14:tracePt t="127826" x="5708650" y="6156325"/>
          <p14:tracePt t="127848" x="5716588" y="6156325"/>
          <p14:tracePt t="127886" x="5724525" y="6156325"/>
          <p14:tracePt t="127909" x="5732463" y="6156325"/>
          <p14:tracePt t="127923" x="5740400" y="6156325"/>
          <p14:tracePt t="127938" x="5748338" y="6156325"/>
          <p14:tracePt t="127946" x="5756275" y="6156325"/>
          <p14:tracePt t="127946" x="5764213" y="6156325"/>
          <p14:tracePt t="127953" x="5772150" y="6156325"/>
          <p14:tracePt t="127961" x="5780088" y="6156325"/>
          <p14:tracePt t="127968" x="5788025" y="6156325"/>
          <p14:tracePt t="127991" x="5795963" y="6156325"/>
          <p14:tracePt t="128006" x="5803900" y="6156325"/>
          <p14:tracePt t="128021" x="5811838" y="6156325"/>
          <p14:tracePt t="128059" x="5819775" y="6156325"/>
          <p14:tracePt t="128065" x="5827713" y="6156325"/>
          <p14:tracePt t="128546" x="0" y="0"/>
        </p14:tracePtLst>
      </p14:laserTraceLst>
    </p:ext>
    <p:ext uri="{E180D4A7-C9FB-4DFB-919C-405C955672EB}">
      <p14:showEvtLst xmlns:p14="http://schemas.microsoft.com/office/powerpoint/2010/main">
        <p14:playEvt time="101" objId="128"/>
        <p14:stopEvt time="129420" objId="128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13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1859</cp:revision>
  <dcterms:created xsi:type="dcterms:W3CDTF">2005-10-14T14:03:22Z</dcterms:created>
  <dcterms:modified xsi:type="dcterms:W3CDTF">2021-01-07T12:06:16Z</dcterms:modified>
</cp:coreProperties>
</file>