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5"/>
  </p:notesMasterIdLst>
  <p:handoutMasterIdLst>
    <p:handoutMasterId r:id="rId16"/>
  </p:handoutMasterIdLst>
  <p:sldIdLst>
    <p:sldId id="445" r:id="rId2"/>
    <p:sldId id="446" r:id="rId3"/>
    <p:sldId id="457" r:id="rId4"/>
    <p:sldId id="447" r:id="rId5"/>
    <p:sldId id="448" r:id="rId6"/>
    <p:sldId id="449" r:id="rId7"/>
    <p:sldId id="450" r:id="rId8"/>
    <p:sldId id="451" r:id="rId9"/>
    <p:sldId id="454" r:id="rId10"/>
    <p:sldId id="452" r:id="rId11"/>
    <p:sldId id="453" r:id="rId12"/>
    <p:sldId id="455" r:id="rId13"/>
    <p:sldId id="456" r:id="rId14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84" autoAdjust="0"/>
    <p:restoredTop sz="78389" autoAdjust="0"/>
  </p:normalViewPr>
  <p:slideViewPr>
    <p:cSldViewPr>
      <p:cViewPr>
        <p:scale>
          <a:sx n="100" d="100"/>
          <a:sy n="100" d="100"/>
        </p:scale>
        <p:origin x="2232" y="408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1:46:47.26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1 157 6400,'0'0'149,"0"0"86,0 0-1,0 0-63,0 0 64,0 0 21,0 0-22,0 0-63,0 0 42,0 0-42,0 0 64,0 0 21,0 0-22,0 0-63,4 0 42,63-1 426,-5 0 280,26 3-919,8-1 281,6 1 206,-91 0 152,-10-2-3755,-1 1-3518,0-1 6614,0 0-1601</inkml:trace>
  <inkml:trace contextRef="#ctx0" brushRef="#br0" timeOffset="1">48 400 6528,'47'2'4383,"-34"-1"-4163,0 0 0,0-1 0,0 0-1,0-1 1,4-1-220,57-12 685,13-2-47,-79 15-383,-6 2-7806,-2-1 1642</inkml:trace>
  <inkml:trace contextRef="#ctx0" brushRef="#br0" timeOffset="2">126 272 6400,'0'0'256,"0"0"21,0 0 107,0 0 128,0 0 107,0 0 21,0 0 0,0 0 0,0 0 0,0 0-64,0 0-256,0 0-64,0 0 0,-11 1 597,8 1-792,0-1-1,-1 1 1,2 1 0,-1-1-1,0 0 1,0 1 0,1-1-1,0 1 1,0-1 0,0 1-1,0 0 1,0 0 0,0 0-1,1 0 1,0 0 0,0 0-1,0 0 1,0 1-61,-4 14 224,1 0 1,-1 14-225,4-25 38,-1 20 90,1 0 0,1-1 0,1 1 0,2 0 0,2-1 0,1 3-128,-1-5 959,-2 1 1,0 2-960,26-30 128,59-15-128,-55 10 0,0 1 0,1 2 0,0 0 0,0 2 0,4 1 0,-8 3 55,-21-2-6552,-9 1-1268</inkml:trace>
  <inkml:trace contextRef="#ctx0" brushRef="#br0" timeOffset="3">540 87 4608,'3'0'280,"-1"0"1,1 1-1,0 0 1,0-1-1,-1 1 0,1 0 1,0 0-1,-1 0 1,1 0-1,-1 0 1,0 0-1,1 1 1,-1-1-1,0 1 0,2 1-280,32 31 227,-17-15 310,3 2-260,-5-5 374,1 0 0,8 5-651,-25-20 235,-1-1 21,0 0-22,0 0-234,0 0-618,0-13-7873,0 6 6742</inkml:trace>
  <inkml:trace contextRef="#ctx0" brushRef="#br0" timeOffset="4">735 70 8064,'-8'7'405,"-31"27"918,-138 113 917,169-142-2584,6-6-2831,9-13-3466,-3 7 7649,3-8-2736</inkml:trace>
  <inkml:trace contextRef="#ctx0" brushRef="#br0" timeOffset="5">629 0 4992,'0'70'3456,"-6"-18"-2206,5-25-780,-3-1 1,0 0 0,-2 0 0,-1 0-1,-2-1 1,-2 3-471,7-21-395,-4 11 1392,5-7-7423,3-11-144</inkml:trace>
  <inkml:trace contextRef="#ctx0" brushRef="#br0" timeOffset="6">793 377 6528,'25'-4'1202,"0"1"1,16 0-1203,31-5 1797,-40 5-1359,1 0 1,-1 2-1,9 1-438,-34 0 115,-6 0-243,-1 0-1024,0 0-1131,0 0-3498</inkml:trace>
  <inkml:trace contextRef="#ctx0" brushRef="#br0" timeOffset="7">791 521 7040,'0'0'149,"0"0"107,0 0 107,0 0 21,0 0 21,0 0 43,0 0-149,0 0-22,0 0 107,0 0 85,0 0-42,21 5 789,-4-1-1014,1 0 0,0-1-1,1-1 1,-1 0 0,0-1 0,1-1 0,-1 0 0,1-1 0,-1-1-1,0 0 1,0-1 0,0-1 0,12-3-202,-4 3 10,-17 3-4543,-9 1-2485</inkml:trace>
  <inkml:trace contextRef="#ctx0" brushRef="#br0" timeOffset="8">1327 163 5760,'0'0'256,"0"0"-22,0 0-63,16 0 938,54 2 1188,8-2-2297,-53-1 194,1-1 0,-1-1-1,-1 0 1,22-7-194,-6 5-2026,-40 5-3734</inkml:trace>
  <inkml:trace contextRef="#ctx0" brushRef="#br0" timeOffset="9">1353 433 7552,'3'0'256,"55"-5"2393,36 1-2649,-44 3 990,-1-2 0,47-8-990,-89 9 218,4 0-527,-8 1-6810,-3 1 3684</inkml:trace>
  <inkml:trace contextRef="#ctx0" brushRef="#br0" timeOffset="10">1368 232 7936,'-4'17'384,"-7"18"106,2 0 1,3 1 0,0 0-1,3 0 1,2-1 0,4 30-491,4 24 1664,-7-88-1536,0-1 0,0 0 0,0 0 0,0 0 0,0 0 0,21 0 106,29-4-976,97-9 2033,-99 5-3905,0-2-3619,-38 7 1497</inkml:trace>
  <inkml:trace contextRef="#ctx0" brushRef="#br0" timeOffset="11">1828 486 6400,'-2'2'90,"1"-1"-1,-1 1 1,0 0 0,1-1 0,-1 1 0,1 0-1,0 0 1,-1 0 0,1 0 0,0 0 0,1 0 0,-1 0-1,0 0 1,0 2-90,-3 34 1223,2-14-802,1-20-370,-9 63 1455,0 61-1506,11-137-5778,3-5 4309,0 1 653,-1-3-827</inkml:trace>
  <inkml:trace contextRef="#ctx0" brushRef="#br0" timeOffset="12">1770 506 7680,'1'-1'28,"1"1"1,-1 0 0,1 0-1,-1 0 1,1 0 0,-1 0 0,0 0-1,1 0 1,-1 0 0,1 1-1,-1-1 1,1 0 0,-1 1-1,0-1 1,1 1 0,-1-1-1,0 1 1,1 0 0,-1-1-1,0 1 1,0 0 0,0 0-1,0 0 1,0-1 0,0 1-1,0 0 1,0 0 0,0 0-1,0 0 1,-1 1 0,1-1-1,0 0-28,3 5 235,40 43 1408,-30-31-1148,1-1 0,2-1 0,0 0-1,0-1 1,13 8-495,-28-22 118,-1 1-1,1-1 1,0 0-1,0 0 1,0 0-1,1 0 1,-1 0 0,0 0-1,0-1 1,1 1-1,-1-1 1,0 1 0,1-1-1,-1 0 1,1 1-1,-1-1 1,0 0 0,1 0-1,0-1-117,0 1 64,-1-1 1,0 0-1,1 0 0,-1 0 1,0 0-1,0 0 0,0 0 1,0-1-1,0 1 0,0 0 1,0-1-1,0 1 0,-1-1 1,1 0-1,-1 0 0,1 1 1,-1-1-1,1-1-64,6-10 165,0 0-1,0-1 1,-2 0 0,0 0-1,2-8-164,3-24 258,1-11-258,-11 52-15,-1 4 5,0 1-1,0 0 0,0 0 1,0 0-1,0-1 0,0 1 0,0 0 1,0 0-1,0-1 0,0 1 0,0 0 1,0 0-1,0-1 0,0 1 0,1 0 1,-1 0-1,0 0 0,0-1 1,0 1-1,0 0 0,1 0 0,-1 0 1,0 0-1,0-1 0,1 1 0,-1 0 1,0 0-1,0 0 0,1 0 0,-1 0 1,0 0-1,0 0 0,1 0 1,-1-1-1,0 1 0,1 0 0,-1 0 1,0 0-1,1 0 0,-1 0 0,0 0 1,0 0-1,1 1 0,-1-1 0,0 0 1,1 0-1,-1 0 0,0 0 1,0 0-1,1 0 0,-1 0 0,0 0 1,0 0-1,1 1 0,-1-1 0,0 0 1,0 0-1,0 0 0,1 1 0,-1-1 11,15 13-251,-2 7 147,-1-1 1,0 2-1,-2 0 1,-1 0 0,2 9 103,0-1 2,1-1 1,11 16-3,-20-40 390,-1-2 319,0 0-2997,-2-1-2470,1 0-3439,-1-1 6469</inkml:trace>
  <inkml:trace contextRef="#ctx0" brushRef="#br0" timeOffset="13">2422 313 8704,'6'0'538,"0"1"0,0 0 0,0 0 1,0 0-1,0 0 0,2 2-538,31 5 227,-3-7 83,1-1 1,21-3-311,31-1 808,-83 3-375,-1-1-4109,-5 2-3342</inkml:trace>
  <inkml:trace contextRef="#ctx0" brushRef="#br0" timeOffset="14">2594 175 7168,'13'18'512,"-12"-17"-256,-1-1 0,0 0 0,0 0 21,-1 18 726,3 184 1804,-1-163-2414,0-31-58,0-1 1,1 1 0,0-1-1,3 7-335,1 6-891,-2 0-5662,-4-20-145</inkml:trace>
  <inkml:trace contextRef="#ctx0" brushRef="#br0" timeOffset="15">3236 203 7168,'0'0'277,"0"0"171,0 0 363,0 0 106,0 0 86,-1-23 2154,1 21-3130,0 0 1,-1 0-1,1 0 0,-1 0 1,0 0-1,0 1 0,0-1 1,0 0-1,0 0 1,0 1-1,0-1 0,-1 1 1,1-1-1,-1 1 0,1-1 1,-1 1-1,0 0 0,1 0 1,-1-1-1,0 1 1,0 0-1,0 0 0,0 1 1,-1-1-1,1 0 0,0 0 1,0 1-1,0-1 0,-1 1 1,1 0-1,0 0 1,-1-1-28,-2 2-5,1-1 1,-1 1 0,0-1-1,1 1 1,-1 0 0,0 0-1,1 1 1,0-1 0,-1 1-1,1 0 1,0 0 0,0 0-1,0 0 1,0 1 0,-1 0 4,-9 8-29,0 1 0,1 0 0,0 1 1,1 0-1,1 0 0,1 1 1,0 0-1,-1 4 29,4-7-26,2 0 1,0 0-1,0 0 0,1 1 1,1-1-1,1 1 0,0-1 1,0 1-1,1 0 0,1 0 1,1 9 25,0-16 22,1-1 1,-1 1 0,1 0-1,0 0 1,1 0-1,-1-1 1,1 1 0,0-1-1,1 0 1,-1 0 0,1 0-1,0 0 1,0 0 0,1 0-1,-1-1 1,5 3-23,-4-3-107,0 0 1,0-1-1,1 1 0,-1-1 0,0 0 1,1 0-1,0-1 0,-1 1 1,1-1-1,1 0 107,-2 0-432,0-1 0,-1 0 0,1 0 0,0 0 0,0 0 1,0-1-1,-1 1 0,2-1 432,3-1-6720</inkml:trace>
  <inkml:trace contextRef="#ctx0" brushRef="#br0" timeOffset="16">3176 365 7808,'0'1'50,"0"-1"0,0 1 0,0 0 1,1-1-1,-1 1 0,0 0 0,1-1 0,-1 1 1,0 0-1,1-1 0,-1 1 0,1-1 0,0 1 0,-1-1 1,1 1-1,-1-1 0,1 1 0,0-1 0,0 1 1,-1-1-1,1 0 0,0 1 0,0-1 0,-1 0 1,1 0-1,0 1 0,0-1 0,0 0 0,0 0 1,-1 0-1,1 0 0,0 0 0,0 0 0,0 0 1,0 0-1,-1 0 0,1 0 0,0 0 0,0-1 1,0 1-51,47-8 1000,-33 5-808,36-4 637,-13 2-1659,-14 1-4033,-23 3 1258,-1 1 1962</inkml:trace>
  <inkml:trace contextRef="#ctx0" brushRef="#br0" timeOffset="17">3343 363 7040,'-2'1'102,"0"-1"1,1 0 0,-1 1-1,0-1 1,1 1 0,-1-1-1,1 1 1,-1 0 0,1-1-1,-1 1 1,1 0 0,0 0-1,0 0 1,-1 0 0,1 0-1,0 0 1,0 0 0,-1 1-103,0 1 130,0 0 0,0 1 1,1-1-1,-1 0 1,1 1-1,0-1 0,0 0 1,0 1-131,-1 11 266,0 0 0,2 1 0,0 8-266,0-9 151,0 10 4,-1-5-873,2 0 1,3 17 717,-4-37-6528</inkml:trace>
  <inkml:trace contextRef="#ctx0" brushRef="#br0" timeOffset="18">3131 641 8064,'0'0'192,"0"0"277,0 0 86,0 0-214,0 0 43,0 0 128,0 0 43,0 0-214,0 0-21,0 0-128,19 2 405,55-1-42,-40-2-171,-1 2 0,17 2-384,-41-1 306,-7-1-6415,-2-1 627</inkml:trace>
  <inkml:trace contextRef="#ctx0" brushRef="#br0" timeOffset="19">3768 104 9600,'-2'6'21,"2"-5"86,0-1 21,0 0 0,-22 1 234,15 2-330,0-1-1,0 1 1,0 0-1,1 1 1,-1-1-1,1 1 1,0 0-1,1 0 1,-1 1-1,1 0 1,0 0-32,-7 6 79,1 1-1,1 0 1,1 1 0,-2 2-79,3-1 49,2 0 1,0 0 0,0 1 0,2-1 0,0 1-1,1 0 1,1 0 0,1 0 0,0 0-1,2 0 1,0 0 0,1 0 0,0 0 0,2-1-1,2 7-49,-4-14 42,1 0 0,1 0 0,-1-1 0,1 1-1,0-1 1,1 0 0,0 0 0,0 0 0,0-1 0,1 1 0,0-1-1,1 0 1,-1-1 0,6 4-42,-4-4-424,0 1-1,0-2 1,0 1 0,1-1-1,1 1 425,8 1-6890</inkml:trace>
  <inkml:trace contextRef="#ctx0" brushRef="#br0" timeOffset="20">3859 207 7168,'0'0'149,"0"0"86,0 0 42,0 0 86,0 0 42,0 0 86,0 0 21,0 0-43,0 0-170,18-5 469,59-12 266,0 2 1,67-4-1035,-120 19-60,-15 0-4317,-9 0-1575</inkml:trace>
  <inkml:trace contextRef="#ctx0" brushRef="#br0" timeOffset="21">3927 330 6528,'61'0'3694,"81"-7"-2546,-32-4-817,-73 8-6805,-37 3 3039</inkml:trace>
  <inkml:trace contextRef="#ctx0" brushRef="#br0" timeOffset="22">3914 259 5632,'2'2'141,"-1"0"1,1-1-1,-1 1 1,1 0-1,-1 0 1,0 0-1,0 0 1,0 0-1,0 0 1,0 0-1,-1 0 1,1 0-1,-1 0 1,0 0-1,1 0 1,-1 0-1,0 1 1,-1-1-142,-4 46 1567,2-30-1564,-3 62 3304,5 11-3307,1-89 341,0-2-149,0 0 21,9 2-42,7 0-133,0 0 0,0-1 0,0-1 0,0-1 0,0 1 0,16-4-38,10 1 7,-21 1-227,0 0 0,0-2 1,-1 1 219,-2-1-3608,-2 0-3368,-5 1 5035</inkml:trace>
  <inkml:trace contextRef="#ctx0" brushRef="#br0" timeOffset="23">4327 446 8704,'0'0'128,"17"10"256,-7-7-252,-1 0 0,0-1 0,1 0 0,0 0 0,0-1 1,-1 0-1,1 0 0,0-1 0,2 0-132,29-5-2277,-32 3-3163</inkml:trace>
  <inkml:trace contextRef="#ctx0" brushRef="#br0" timeOffset="24">4418 504 8064,'-5'35'1418,"3"1"1,2 8-1419,1-33 195,-1-7-118,1-1 0,-1 0 0,0 1 0,-1-1 0,1 1 0,-1-1 0,1 0 0,-2 2-77,2-4-960,0-1-747,0 0-2303,0 0-897</inkml:trace>
  <inkml:trace contextRef="#ctx0" brushRef="#br0" timeOffset="25">4277 683 7680,'23'0'4182,"13"6"-2956,7 1-1002,78-8 565,-100-1-618,-19 2-838,-1 0 0,1 0 0,0 0 1,-1 0-1,1-1 0,0 1 0,-1 0 1,1-1-1,-1 1 0,1-1 0,-1 1 1,1-1-1,1-1 667,1 0-3492,3-1 1508</inkml:trace>
  <inkml:trace contextRef="#ctx0" brushRef="#br0" timeOffset="26">4576 388 7296,'0'0'405,"0"0"107,0 0 107,0 0-1,0 0-84,0 0-86,0 0-235,0 0 22,0 0 21,0 0-22,0 0-63,0 0 42,0 0-42,21 3 426,6-1-402,-1-1 0,1-2 0,-1 0-1,1-1 1,-1-1 0,1-2-195,11 0 109,0 1 0,28 1-109,-65 3-1472,-1 0-1216,0 0-3989</inkml:trace>
  <inkml:trace contextRef="#ctx0" brushRef="#br0" timeOffset="27">5022 222 7680,'19'-2'3279,"62"-14"-2313,-51 11-860,63-14-596,1-4 490,-93 23-2304,-1 0-3989</inkml:trace>
  <inkml:trace contextRef="#ctx0" brushRef="#br0" timeOffset="28">5033 371 2944,'9'-1'746,"-1"1"1,1 1-1,-1 0 1,1 0-1,-1 0 0,1 1 1,1 0-747,35 5 556,-26-7-636,-1 0 0,1-1 0,-1-1 0,1 0 0,-1-2 0,0 1 0,0-2 0,11-4 80,-14 5-5397</inkml:trace>
  <inkml:trace contextRef="#ctx0" brushRef="#br0" timeOffset="29">5106 226 5120,'5'3'-265,"7"4"1677,-12-7-1386,0 0-1,1 0 1,-1 0 0,0 0-1,0 0 1,0 0-1,0 1 1,0-1 0,0 0-1,0 0 1,0 0-1,0 0 1,0 0 0,0 1-1,0-1 1,0 0-1,0 0 1,0 0 0,0 0-1,0 0 1,0 1-1,0-1 1,0 0 0,0 0-1,0 0 1,0 0 0,0 0-1,0 1 1,0-1-1,0 0 1,0 0 0,0 0-1,0 0 1,-1 0-1,1 0 1,0 1 0,0-1-1,0 0 1,0 0-1,0 0 1,-1 0 0,1 0-1,0 0 1,0 0-1,0 0 1,0 0 0,0 0-1,-1 0 1,1 0-1,0 0 1,0 0 0,0 0-1,-1 1 1,1-1-1,0-1 1,0 1-26,-2 1 65,0 0 0,0 0 1,0 0-1,0 0 0,0 0 0,0 0 0,1 1 0,-1-1 0,0 0 1,1 1-1,0-1 0,-1 1 0,1-1 0,0 1 0,0 0 1,0-1-1,0 1 0,0 0 0,0 0 0,1-1 0,-1 2-65,-1 5 97,0 0 0,1 0-1,0 1 1,1 1-97,-1 2 144,-11 194 3184,12-204-2987,0-2-170,0 0-43,0 1-22,0 4-84,1-3-8,-1-1-1,1 1 1,0-1 0,0 0 0,0 1 0,0-1 0,0 0 0,0 0 0,0 1 0,0-1 0,1 0 0,-1 0 0,1 0 0,-1 0 0,1 0 0,-1-1 0,1 1 0,-1 0 0,1 0 0,0-1-1,0 1 1,-1-1 0,1 0 0,0 1 0,0-1 0,0 0 0,0 0 0,-1 0 0,1 0 0,0 0 0,1 0-14,3 1 80,16 1 158,1 2 73,0-1 0,1-2-1,-1 1 1,0-2 0,21-2-311,-40 1-177,0 0 0,-1 0 0,1 0 0,-1 0 0,1-1 1,-1 1-1,2-2 177,13-4-9770,-17 6 8405,-1 1-854</inkml:trace>
  <inkml:trace contextRef="#ctx0" brushRef="#br0" timeOffset="30">5366 446 5888,'0'0'170,"0"0"172,1 15 1279,2 8-1230,-1 1 0,-1-1 0,-1 0 0,-2 1 1,-1-1-1,-4 16-391,0-8-5995,5-24 3158</inkml:trace>
  <inkml:trace contextRef="#ctx0" brushRef="#br0" timeOffset="31">5347 481 11776,'2'2'-107,"35"56"1003,17 40-896,-51-101 235,-1 0-1,0 0 1,1 0 0,-1-1-1,-1 1 1,1-1 0,-1 1-1,1-4-234,7-21 199,-2-1 0,-1-5-199,-1 3 264,8-21-264,-9 46-22,-4 5 14,1 1-1,-1-1 1,0 1 0,1-1-1,-1 1 1,1-1-1,-1 1 1,1-1 0,-1 1-1,1 0 1,0-1-1,-1 1 1,1-1 0,-1 1-1,1 0 1,0 0-1,-1-1 1,1 1 0,0 0-1,-1 0 1,1 0-1,0-1 1,0 1 0,-1 0-1,1 0 1,0 0-1,0 0 1,-1 0 0,1 0-1,0 1 1,0-1-1,-1 0 1,1 0 0,0 0-1,-1 0 1,1 1-1,0-1 1,0 0 8,14 14-139,-14-12 107,7 6-18,-1 1 1,-1 0-1,0 1 1,0-1 0,-1 1-1,-1 0 1,0 0 49,21 75-41,-11-32 44,-7-30-1155,-7-22-1216,0-1-4864</inkml:trace>
  <inkml:trace contextRef="#ctx0" brushRef="#br0" timeOffset="32">5705 122 9088,'0'0'149,"3"0"150,2 0-119,0 0 0,0 0-1,0 1 1,1 0 0,-1 0 0,0 0 0,0 0 0,-1 1 0,1 0 0,0 0 0,-1 0-1,1 0 1,-1 0 0,4 3-180,-1 0 103,0 1-1,-1-1 1,0 1-1,0 0 1,0 1-1,-1-1 1,0 1-1,0 1-102,5 9 73,-1 1 0,-1 0 0,-1 0 0,-1 1 0,-1-1 0,1 13-73,-1 4 203,-1 0 0,-3 1 1,-1-1-1,-2 0 0,-5 16-203,4-34-67,-1 1 0,0-1 0,-2 0 0,-1 0-1,0 0 1,-2-1 0,0 0 0,-1 0-1,-1-1 1,-1 0 0,-10 10 67,2-8-2453,-1-1-5099</inkml:trace>
  <inkml:trace contextRef="#ctx0" brushRef="#br0" timeOffset="33">6101 291 8448,'27'11'3756,"-13"-4"-4564,8 3-8092,-22-10 7300</inkml:trace>
  <inkml:trace contextRef="#ctx0" brushRef="#br0" timeOffset="34">6108 440 6912,'0'0'0,"7"6"256,-7-6 0,0 0 128,0 0 0,0 0-128,0 0 0,0 0-128,0 0 128,0 0-128,0 0 0,7 3-128,-7-3 128,10 5-3200,-2-5 128,-1 2 768</inkml:trace>
  <inkml:trace contextRef="#ctx0" brushRef="#br0" timeOffset="35">6521 163 9088,'0'0'640,"0"0"-22,0 0-63,0 0 21,0 0-149,0 0-86,0 0-149,-4 10 192,-22 47 939,-8 8-1323,12-24 234,2 1 1,-12 39-235,18-28 1144,0 18-1144,7-32-2483,-1 1-4903,6-33 3418</inkml:trace>
  <inkml:trace contextRef="#ctx0" brushRef="#br0" timeOffset="36">6501 187 10240,'0'0'256,"0"0"42,0 0 172,0 0-1,0 0-170,0 0-65,4 6 44,9 19-95,-2-1-1,-1 1 1,-1 0 0,-2 3-183,21 106 347,-15-68-145,-7-27 137,-1 1 1,-2 5-340,-2 9-5565,-1-54-557</inkml:trace>
  <inkml:trace contextRef="#ctx0" brushRef="#br0" timeOffset="37">6435 545 6400,'26'-4'5984,"1"2"-3945,-1 1-3767,2 0-3586,-19 1 365</inkml:trace>
  <inkml:trace contextRef="#ctx0" brushRef="#br0" timeOffset="38">6677 481 9600,'0'0'149,"0"0"86,0 0 42,0 0 107,0 0 128,18 0 619,37-5-303,-20 3-798,-1-1-1,0-2 1,6-2-30,-29 5-3102,-9 2-217,-2 0-1289</inkml:trace>
  <inkml:trace contextRef="#ctx0" brushRef="#br0" timeOffset="39">6823 469 8064,'0'0'149,"0"0"86,4 15 1087,-2 5-863,-1 0-1,-1 0 0,-1-1 0,-1 1 0,-4 11-458,2-2-1416,-1 28 1416,5-56-2539,0-1-2879</inkml:trace>
  <inkml:trace contextRef="#ctx0" brushRef="#br0" timeOffset="40">6656 747 3712,'0'0'384,"0"0"21,0 0 107,0 0 64,0 0-128,0 0 128,0 0 384,0 0 107,0 0-214,0 0 0,0 0-42,9 4 832,2-1-1396,0-1 1,0 0 0,0 0-1,1-1 1,-1 0 0,1-1 0,-1 1-1,0-2 1,9 0-248,21-5-1350,0 0 0,2-3 1350,-27 6-1556,-3 0-5761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1:55:32.40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275 0 6400,'1'20'4548,"-15"17"-4594,7-21 408,-191 555 1451,142-386-1450,55-184-427,1-1-747,0 0-1344,0 0-4927</inkml:trace>
  <inkml:trace contextRef="#ctx0" brushRef="#br0" timeOffset="595.981">283 133 7424,'-1'8'359,"0"1"0,1-1 0,0 1 0,1-1 0,0 0 0,0 1 0,1-1 0,0 0-359,4 26 456,10 199 832,-9-90-166,9 12-1122,-5-76 424,-3-16-889,-1-14-3056,-7-47 769,0-2-1792</inkml:trace>
  <inkml:trace contextRef="#ctx0" brushRef="#br0" timeOffset="1143.27">93 714 6784,'65'2'5333,"32"-11"-4000,31-1-1109,-128 10-330,0 0-534,0 0-2027,0 0-746,0 0-1259</inkml:trace>
  <inkml:trace contextRef="#ctx0" brushRef="#br0" timeOffset="1572.411">458 620 8064,'0'0'512,"0"0"-22,0 0-63,0 0 42,0 0-63,0 0-65,0 0-149,0 0 21,0 0-42,0 0 42,0 0-42,4 0 42,38 0 96,-7 1-87,-1-1-1,0-2 0,1-2 1,14-3-222,-8-1-384,-40 8-661,-1 0-2539,0 0-341,0 0 1194</inkml:trace>
  <inkml:trace contextRef="#ctx0" brushRef="#br0" timeOffset="1900.137">606 649 6912,'1'0'57,"1"0"0,-1 0 1,0 1-1,0-1 0,0 0 1,0 1-1,0-1 0,0 1 1,0 0-1,0-1 0,-1 1 1,1 0-1,0-1 0,0 1 1,0 0-1,-1 0 1,1 0-1,0 0 0,-1 0 1,1-1-1,-1 1 0,1 0 1,-1 1-1,1-1 0,-1 0 1,0 0-1,0 0 0,1 0 1,-1 0-1,0 0 0,0 0 1,0 0-1,0 0 0,0 1 1,0-1-1,-1 0 0,1 0-57,-6 54 1485,3-42-1401,-6 40 389,3-17 69,1 0 1,0 35-543,2-59 236,3-10-6360,0-2 748</inkml:trace>
  <inkml:trace contextRef="#ctx0" brushRef="#br0" timeOffset="2395.007">489 1007 6144,'0'0'277,"19"-8"5872,-9 5-6346,15 2 710,0-1 1,0-2 0,5-2-514,51-5 784,-73 9-907,12-3 271,1 6-3629,-21-1-4177</inkml:trace>
  <inkml:trace contextRef="#ctx0" brushRef="#br0" timeOffset="3297.077">858 516 8192,'8'-8'287,"-1"1"1,1-1-1,-2 0 0,1-1 1,-1 0-1,-1 0 1,0 0-1,0-1 0,1-3-287,14-26 806,-1 7-581,29-47 415,-43 72-601,0 0 0,0 0 0,1 1 0,0 0 0,0 0 0,1 1 0,-1-1 0,1 1 0,1 0-39,-6 5 0,-1-1 0,0 1 0,1 0 0,-1-1 0,0 1 0,1 0 0,-1 0 0,1 0 0,-1 0 0,0 0 0,1 1 0,-1-1 0,1 0 0,-1 1 0,0-1 0,0 1 0,1-1 0,-1 1 0,0 0 0,0-1 0,1 1 0,-1 0 0,0 0 0,0 0 0,0 0 0,0 0 0,0 0 0,0 0 0,-1 0 0,1 0 0,0 1 0,27 42 0,-24-37 0,10 23 1,-1 1 0,-1 1 0,-1 0 0,-1 5-1,2 3 17,-11-37 90,32-15-214,7-17-6826,-28 16 2965</inkml:trace>
  <inkml:trace contextRef="#ctx0" brushRef="#br0" timeOffset="3916.655">973 764 7296,'13'-24'3680,"1"-23"-2717,0 3-742,-14 43-219,4-10 26,1 1 0,0-1 0,1 1 1,0 0-1,0 1 0,1 0 0,0 0 0,1 0 1,6-5-29,-3 4-22,-10 10 18,-1-1-1,0 1 1,1 0-1,-1 0 1,0 0-1,1-1 0,-1 1 1,0 0-1,1 0 1,-1 0-1,1 0 1,-1 0-1,0 0 1,1 0-1,-1 0 1,1 0-1,-1 0 0,1 0 1,-1 0-1,0 0 1,1 0-1,-1 0 1,1 0-1,-1 0 1,0 1-1,1-1 1,-1 0-1,0 0 0,1 0 1,-1 1-1,0-1 1,1 0-1,-1 0 1,0 1-1,1-1 1,-1 0-1,0 1 0,0-1 1,1 1 4,1 6-36,39 114 804,-38-122-736,0 1 0,0 0 0,0-1 0,0 0 0,0 1 0,0-1 0,0 0 0,0-1 0,0 1 0,-1 0 0,1-1 0,2-1-32,79-56-605,-34 22-7110,-34 26 2830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0:48:14.87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4992,'0'0'128,"0"0"21,0 0 86,0 0 85,0 0 256,0 0 0,0 0-235,0 0 0,0 0-63,0 0-44,0 0-84,0 0-22,0 0 0,0 0 0,0 0 0,0 0 0,0 0 0,0 0 0,0 0 0,0 0 21,0 0 64,0 0-63,0 0-22,0 0 0,0 0 0,0 0 0,0 0 0,0 0 0,0 0 0,0 0 0,0 1-22,0 3-95,0 0 0,0 0 0,0 0 0,0 0 0,1 0 0,-1-1-1,1 1 1,0 0 0,0 0 0,1-1 0,-1 1 0,1-1 0,-1 1 0,2 1-11,21 45 253,-20-38-253,-4-10 16,1 0 0,-1 0 0,1 0 0,-1 0 0,1 0 0,0 0 1,-1 0-1,1-1 0,0 1 0,0 0 0,1 0 0,-1-1 0,0 1 1,0-1-1,1 1 0,-1-1 0,1 1 0,0-1 0,-1 0 0,1 0 1,0 0-1,-1 0 0,1 0 0,0 0 0,0 0 0,0-1 0,0 1 1,0-1-1,0 1 0,0-1 0,0 0 0,0 0 0,0 0 0,2 0-16,5-1 130,0 0-1,0-1 0,0-1 1,0 1-1,-1-1 0,8-4-129,2 0 84,40-15-84,-32 12 0,0 0 0,20-3 0,-33 10 0,1 1 0,0 0 0,0 1 0,0 0 0,7 1 0,-8 1 0,-1 3 0,-9-1 0,-1-1 0,1 1 0,-1-1 0,0 1 0,0 0 0,0 0 0,0 0 0,-1 0 0,1 0 0,-1 0 0,0 0 0,0 0 0,0 1 0,0-1 0,0 0 0,-1 1 0,1-1 0,-1 1 0,0-1 0,0 1 0,-1-1 0,1 0 0,-1 1 0,0 1 0,1-1 0,-17 76 43,3-22 42,14-58-66,-1 1 0,1 0 0,0-1 0,0 1 0,0 0 1,0-1-1,0 1 0,0 0 0,1-1 0,-1 1 0,0-1 1,0 1-1,0 0 0,0-1 0,1 1 0,-1 0 1,0-1-1,1 1 0,-1-1 0,0 1 0,1-1 0,-1 1 1,1-1-1,-1 1 0,1-1 0,-1 1 0,1-1 0,0 1-19,23 5 234,41-12-171,-44 3 0,21-2-46,39-3 51,-76 8-64,0 0-1,1 1 1,-1-1-1,0 1 1,1 0-1,-1 0 1,0 1-1,0-1 1,0 1 0,0 0-1,0 0 1,3 3-4,-2 2 0,-1 3 0,-2-1-64,-2-8-256,-1-1-1003,0 0-3733,0 0-64,0 0 3179</inkml:trace>
  <inkml:trace contextRef="#ctx0" brushRef="#br0" timeOffset="1159.629">777 129 6912,'0'0'128,"0"0"21,0 0 107,0 0 107,0 0 42,0 0 43,0 0-128,0 0 21,0 0-42,0 0 64,0 0 21,0 0-43,0 0-149,0 0 21,0 0-42,-15 25 554,12-18-671,1 1-1,-1-1 0,2 1 1,-1 0-1,1 0 0,0 0 1,1-1-1,0 1 0,0 0 1,0 0-1,1 0 0,1 0 1,-1 0-1,1-1 0,0 1 1,1-1-1,0 1 0,0-1 1,1 0-1,4 7-53,27 31 235,-33-43-196,-1 0 0,0-1 0,1 1 0,-1 0 0,0 0 0,0 0-1,0 0 1,-1 0 0,1 0 0,0 0 0,-1 0 0,1 1 0,-1-1 0,0 0 0,0 0 0,0 0 0,0 1 0,0-1 0,0 0 0,0 0 0,-1 0 0,1 0 0,-1 1 0,0-1 0,0 0 0,0 0 0,1 0 0,-2 0 0,1-1 0,0 1 0,0 0 0,-1 0 0,1-1 0,-1 1 0,-1 1-39,-3 2 45,-1-1 0,1 0 0,-1 0 1,0 0-1,0-1 0,0 0 0,-1 0 0,1-1 0,-1 0-45,-54 12-1493,61-14-1238,1 0-4671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0:32:59.970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90 168,'-2'6,"0"0,0 0,0 0,-1-1,0 1,-1-1,1 1,-1-1,-2 3,-10 16,9-10,0 2,1-1,1 1,1 0,0 0,1 0,0 1,1 7,0 12,2 1,2-1,2 13,-4-47,0 0,0 1,1-1,-1 0,0 1,1-1,-1 0,1 0,0 0,0 1,0-1,0 0,0 0,0 0,1-1,-1 1,1 0,-1 0,1-1,0 1,0-1,-1 1,1-1,1 0,-1 0,1 0,-1-1,1 0,-1 0,1 1,-1-1,1-1,0 1,-1 0,1-1,-1 1,1-1,-1 0,1 0,-1 0,0 0,0 0,1-1,6-3,-1 0,0-1,0 0,0 0,-1-1,0 0,-1 0,1 0,-1-1,4-7,-1-7,-1-1,-2 1,0-1,-1 0,-1 0,-1-1,-1 1,-2-1,0 1,-1-1,-4-20,4 40,1 0,0 0,-1 0,0 0,0 0,0 0,0 0,-1 0,1 1,-1-1,0 1,0-1,-1 1,1 0,0-1,-1 1,0 0,0 1,0-1,-1 0,-12-5</inkml:trace>
  <inkml:trace contextRef="#ctx0" brushRef="#br0" timeOffset="2225.669">647 252,'0'4,"-5"7,-2 6,1 5,1 3,2 3,1 0,1 1,0-4</inkml:trace>
  <inkml:trace contextRef="#ctx0" brushRef="#br0" timeOffset="2807.126">730 56,'5'0,"1"5,0 1</inkml:trace>
  <inkml:trace contextRef="#ctx0" brushRef="#br0" timeOffset="4936.55">924 308,'1'-10,"-2"1,1 0,-1 0,-1 0,1 1,-1-1,-3-6,4 13,1 1,-1-1,0 1,0-1,0 1,0 0,0-1,0 1,0 0,0 0,0 0,-1 0,1 0,0 0,-1 0,1 0,-1 0,1 1,-1-1,1 0,-1 1,0 0,1-1,-1 1,1 0,-1 0,0 0,1 0,-1 0,0 0,1 0,-1 1,0-1,1 0,-1 1,1 0,-1-1,1 1,-1 0,1 0,-1 0,1 0,0 0,-1 0,1 0,-3 2,0 1,1-1,0 1,-1 0,1 0,0 0,1 0,-1 0,1 1,0-1,0 1,0-1,1 1,-1 0,1 0,0 0,1 0,-1 0,1 0,0 1,-1 17,1 0,1 0,3 16,-4-37,0 0,0 0,0 0,0 0,1-1,-1 1,1 0,-1 0,1 0,-1-1,1 1,0 0,0-1,0 1,0-1,0 1,0-1,0 1,1-1,-1 0,1 1,-1-1,1 0,-1 0,1 0,1 0,-2-1,1 0,-1-1,1 1,-1-1,1 1,-1-1,1 0,-1 0,0 0,1 1,-1-1,0 0,0-1,0 1,0 0,1 0,-2 0,1-1,0 1,0 0,0-1,-1 1,1-1,0 1,-1-1,0 1,1-1,-1 1,0-1,0-1,8-28,-7 23,0-1,1 1,0 0,0 1,1-1,0 0,0 1,1-1,0 1,4-5,-8 12,0 0,0 0,0 0,1 0,-1-1,0 1,0 0,0 0,1 0,-1 0,0 0,0 0,0 0,1 0,-1-1,0 1,0 0,1 0,-1 0,0 0,0 0,0 0,1 0,-1 0,0 0,0 1,1-1,-1 0,0 0,0 0,0 0,1 0,-1 0,0 0,0 0,0 1,0-1,1 0,-1 0,0 0,0 0,0 1,0-1,0 0,1 0,-1 0,5 16,-1 19,-1 35,-2-14,3 0,5 22,-5-56,-2-1,0 2,-1-1,-1 0,-1 0,-2 11,2-26,0 0,-1 0,1 0,-1 0,-1 0,0 0,1-1,-2 0,1 1,-1-1,0 0,0 0,-1-1,0 1,0-1,0 0,0-1,-1 1,0-1,0 0,-6 3,2-4,-1 1,1-1,-1-1,0 0,0 0,0-1,0-1,-8 0,-88-8,102 7,0-1,-1 1,1-1,0 0,0-1,0 1,0-1,0 0,0 0,1 0,0-1,-1 0,2 0,-1 0,0 0,1 0,-1-1,1 0,1 0,-1 0,1 0,-1 0,1 0,1 0,-1-1,1 1,0-1,0 1,0-5,0 1,0 0,0 0,1 0,0 0,0 0,1 1,0-1,1 0,0 0,1 0,-1 1,1-1,1 1,0 0,0 0,1 0,0 1,2-3,0 4,0 0,0 0,1 1,0 0,0 1,0-1,1 1,0 1,8-3,5-2,-2 0</inkml:trace>
  <inkml:trace contextRef="#ctx0" brushRef="#br0" timeOffset="5759.234">1036 279,'0'5,"0"6,0 6,0 5,0 3,0 3,0 0,0 1,0-4</inkml:trace>
  <inkml:trace contextRef="#ctx0" brushRef="#br0" timeOffset="6258.018">1064 112,'0'0</inkml:trace>
  <inkml:trace contextRef="#ctx0" brushRef="#br0" timeOffset="15146.323">285 112,'1'0,"0"0,1 0,-1 0,0 1,0-1,1 0,-1 1,0-1,0 1,0-1,0 1,0 0,0-1,0 1,0 0,0 0,0 0,0 0,0 0,0 0,-1 0,1 0,0 0,-1 0,1 0,-1 0,1 0,0 2,7 42,-3-13,5-5,-1 1,-2 0,-1 1,-1 0,-1 0,-2 0,-1 0,-2 7,1 65,4-90,2-17,0-21,-15-56,3 41,2 0,2-16,2 47,0 0,1 0,1 0,-1 0,2 0,0 0,0 1,1-1,0 1,1 0,0-1,-2 6,1 0,-1 1,1 0,0-1,0 1,0 1,0-1,0 1,1-1,0 1,0 1,0-1,0 1,0-1,14-2</inkml:trace>
  <inkml:trace contextRef="#ctx0" brushRef="#br0" timeOffset="23223.907">1175 252,'-1'133,"-5"-117,-1-29,-4-30,10 37,-1-15,0-1,1 1,1 0,1 0,1 0,1-4,-2 21,0 0,0 0,0 0,0 0,1 0,-1 1,1-1,0 0,0 1,0 0,1-1,-1 1,1 0,0 0,0 1,0-1,0 0,0 1,1 0,-1 0,1 0,-1 0,1 0,0 1,0 0,0 0,0 0,0 0,0 0,0 1,0 0,0 0,0 0,3 0,-4 1,0-1,0 1,0-1,0 1,0 0,0 0,0 1,0-1,-1 0,1 1,0 0,-1-1,1 1,-1 0,0 1,0-1,0 0,0 0,0 1,0-1,-1 1,1 0,-1 0,1-1,-1 1,0 0,0 0,-1 0,1 0,0 0,-1 0,0 0,0 1,2 18,-1 0,0 0,-2 0,-2 12,0 1,2 21,1-32</inkml:trace>
  <inkml:trace contextRef="#ctx0" brushRef="#br0" timeOffset="25785.38">1621 196,'-1'-3,"1"1,-1-1,0 1,0-1,0 1,0 0,0-1,-1 1,1 0,-1 0,0 0,1 0,-1 0,0 0,0 1,0-1,0 0,0 1,-1 0,1-1,0 1,-1 0,1 0,-1 0,1 1,-1-1,1 1,-1-1,-1 1,-8-3,0 1,0 1,-1-1,1 2,-7 0,15 0,0 1,0-1,0 1,1-1,-1 1,0 0,0 1,1-1,-1 0,1 1,-1 0,1 0,0 0,0 0,0 1,0-1,0 1,0 0,1 0,-1 0,1 0,0 0,0 0,0 1,0-1,1 1,-1-1,1 1,0 0,0 1,-2 9,1 0,1 0,0 1,1-1,1 0,0 1,2 8,-3-20,0-1,0 0,1 1,-1-1,1 1,-1-1,1 0,0 0,0 1,0-1,0 0,1 0,-1 0,0 0,1 0,-1 0,1-1,0 1,2 1,-3-2,1 0,0-1,0 1,0-1,0 1,0-1,0 0,0 0,0 1,0-2,0 1,0 0,0 0,0-1,0 1,0-1,0 1,2-2,10-4,0-2,-1 1,0-2,0 0,9-9,-2 3,29-33,-49 48,0 0,0 0,1 0,-1 0,0 0,0 0,0 0,0 0,1 0,-1 0,0 0,0 0,0 0,1 0,-1 0,0 0,0 0,0 0,1 0,-1 0,0 0,0 0,0 0,0 0,1 0,-1 1,0-1,0 0,0 0,0 0,1 0,-1 0,0 0,0 1,0-1,0 0,0 0,0 0,0 0,0 1,1-1,-1 0,0 0,0 0,0 1,0-1,0 0,0 0,0 0,0 1,0-1,0 0,0 0,0 0,2 23,-2 20,1-35,-1 0,1 0,1 0,-1 0,1 0,1 0,0 0,-3-7,0 0,0 0,0 0,1 1,-1-1,0 0,1 0,-1 0,1 0,-1 0,1 0,0 0,-1 0,1 0,0-1,0 1,-1 0,1 0,0-1,0 1,0 0,0-1,0 1,0-1,0 1,0-1,0 1,0-1,0 0,1 0,-1 0,0 1,0-1,0 0,0 0,0-1,0 1,1 0,-1 0,0 0,0-1,0 1,0 0,0-1,0 1,0-1,0 0,0 1,0-1,0 0,0 1,-1-1,1 0,0 0,0 0,2-3,-1 0,0 0,1 0,-1 0,-1 0,1 0,-1-1,1 1,-1 0,0-1,-1 1,1-1,-1-3,2-17</inkml:trace>
  <inkml:trace contextRef="#ctx0" brushRef="#br0" timeOffset="26736.917">1843 0,'1'1,"0"-1,1 1,-1-1,0 1,0 0,0-1,0 1,1 0,-1 0,0 0,-1 0,1 0,0 0,0 0,0 0,0 0,-1 0,1 0,-1 0,1 1,-1-1,1 0,-1 0,0 1,1-1,-1 0,0 1,0 0,5 44,-4-41,-2 180,-1-112,6 63,-4-133,0-1,1 1,-1-1,1 1,0-1,0 1,0-1,0 1,0-1,0 0,0 0,1 1,-1-1,1 0,0 0,0 0,0-1,-1 1,2 0,-1-1,0 1,0-1,0 0,1 0,-1 0,1 0,-1 0,1 0,-1 0,1-1,1 1,16 2</inkml:trace>
  <inkml:trace contextRef="#ctx0" brushRef="#br0" timeOffset="28459.169">2455 168,'-22'-1,"7"0,-1 1,1 0,0 1,0 1,-11 3,24-5,-1 0,1 1,0 0,0-1,0 1,0 0,0 0,0 0,0 0,0 0,0 1,1-1,-1 1,0-1,1 1,-1-1,1 1,0 0,0 0,-1 0,1 0,0 0,1 0,-1 0,0 0,0 0,1 0,-1 0,1 0,0 1,0-1,0 0,0 0,0 1,0-1,0 0,1 0,-1 0,1 0,1 2,0 2,1-1,1 0,-1 0,1 0,0 0,0-1,0 1,1-1,0 0,0-1,5 4,-3-2,-1 0,1 1,-1 0,0 0,0 0,0 1,3 5,-8-9,0-1,0 0,0 0,-1 1,1-1,-1 0,1 1,-1-1,0 0,0 1,0-1,0 1,-1-1,1 0,0 1,-1-1,0 0,0 1,1-1,-1 0,-1 0,1 0,0 0,0 0,-1 0,1 0,-1 0,0-1,1 1,-2 0,-2 2,1-1,-1 0,0 0,0-1,0 1,0-1,-1 0,1-1,0 1,-1-1,1 0,-1-1,0 1,1-1,-6 0,-13 0</inkml:trace>
  <inkml:trace contextRef="#ctx0" brushRef="#br0" timeOffset="30091.834">2567 196,'-4'0,"1"0,-1 1,1-1,-1 1,1 0,-1 0,1 0,0 0,-1 1,1-1,0 1,0 0,0 0,0 0,0 0,1 0,-1 1,1-1,-1 1,1 0,0 0,0 0,0 0,1 0,-1 0,1 0,-1 0,1 1,0-1,0 1,1-1,-1 2,-2 10,1 1,1-1,0 1,1 0,0 0,3 11,-2-22,0 0,1 0,-1 0,1 0,0 0,1 0,-1 0,1-1,0 1,0-1,1 0,-1 0,1 0,0 0,0-1,0 1,0-1,0 0,1-1,0 1,-1-1,1 1,0-1,0-1,0 1,1-1,-1 0,2 0,-3 0,0 0,0-1,0 1,0-1,0 0,0 0,0 0,1-1,-1 0,0 1,0-1,0-1,0 1,-1-1,1 1,0-1,0 0,-1 0,0-1,1 1,-1-1,0 0,0 1,0-2,0 1,-1 0,1 0,-1-1,0 1,0-1,0 0,-1 0,1 1,-1-1,0 0,0-1,1-3,0 1,0-1,-1 0,0 1,0-1,-1 0,0 0,0 0,-1 1,0-1,-1 0,1 0,-1 1,-1-1,0 1,0 0,0 0,-1 0,0 0,0 1,-1-1,1 1,-1 0,-1 0,1 1,-1 0,0 0,-1-1,-58-47,51 43</inkml:trace>
  <inkml:trace contextRef="#ctx0" brushRef="#br0" timeOffset="31217.725">2845 85,'0'9,"0"8,0 6,0 4,0 2,0 0,0 1,0 0,0-1,0-1,0 0,0 0,0 0,0 0,0 0,0-5</inkml:trace>
  <inkml:trace contextRef="#ctx0" brushRef="#br0" timeOffset="42437.191">3013 252,'-2'96,"1"-5,5 22,-5-111,2 1,-1-1,0 0,0 1,1-1,-1 0,1 1,0-1,0 0,0 0,0 0,0 0,0 0,2 2,-2-3,-1-1,1 1,-1-1,1 0,0 1,0-1,-1 0,1 1,0-1,-1 0,1 0,0 0,0 0,-1 1,1-1,0 0,0 0,0-1,-1 1,1 0,0 0,0 0,-1 0,1-1,0 1,-1 0,1-1,0 1,3-3,-1 1,1-1,0 0,-1 0,0 0,0-1,0 1,0-1,-1 0,1 0,-1 0,0 0,0-1,7-17,-2 0,-1-1,2-11,-4 13,2 0,0 1,8-18,2 127,-14-80,0-1,0 0,0 0,1 0,0-1,1 1,-1-1,1 1,1-1,0 0,0-1,0 1,1-1,0 0,0-1,0 1,1-1,-1 0,1-1,4 3,10 1</inkml:trace>
  <inkml:trace contextRef="#ctx0" brushRef="#br0" timeOffset="43664.986">3346 85,'-1'36,"2"2,1-2,2 1,2 0,1-1,8 23,6-11,7 19,-28-63,2 0,-1 0,0 1,1-1,0 0,0 0,0-1,0 1,0 0,1-1,0 1,0-1,0 0,0 0,0 0,1 0,-1-1,1 1,0-1,-1 0,3 1,14 3</inkml:trace>
  <inkml:trace contextRef="#ctx0" brushRef="#br0" timeOffset="44688.284">3263 362,'5'-4,"6"-3,6 2,5 0,3-3,-2-5,-1-1,1 3,1 3,2 2,-5 3</inkml:trace>
  <inkml:trace contextRef="#ctx0" brushRef="#br0" timeOffset="46176.745">3569 362,'0'5,"0"6,0 6,0 5,0 4,0 1,0 2,0 0,0-5</inkml:trace>
  <inkml:trace contextRef="#ctx0" brushRef="#br0" timeOffset="46740.116">3569 140,'0'0</inkml:trace>
  <inkml:trace contextRef="#ctx0" brushRef="#br0" timeOffset="48528.891">3764 279,'-3'2,"1"-1,0 1,0 0,0 0,-1 0,2 1,-1-1,0 0,0 1,1-1,-1 1,1-1,0 1,0 0,0-1,0 1,-13 22,8-16,1-1,-1 1,2 0,-1 0,1 0,1 1,-1-1,2 1,-1 0,1 0,1 0,0 0,0 0,1 0,1 1,-1-1,2 0,-1 0,1 0,3 6,-5-15,1 1,-1-1,1 0,-1 1,1-1,-1 0,1 0,0 0,0 1,0-1,0 0,0 0,0 0,0 0,0-1,0 1,0 0,0 0,1-1,-1 1,0 0,1-1,-1 1,0-1,1 0,-1 1,0-1,1 0,-1 0,1 0,1-1,1 0,-1 1,0-2,0 1,0 0,0-1,0 1,0-1,0 0,-1 0,1 0,0 0,-1-1,5-3,0-1,-1 0,0 0,0-1,0 0,-1 0,-1 0,1 0,1-7,-3 0,0-1,0 0,-2 0,0-1,-1-6,0 19,0-1,0 1,0 0,0 0,-1 0,0 0,0 0,0 0,0 0,-1 0,1 0,-1 0,0 1,0-1,-1 0,1 1,-1 0,0 0,0 0,0 0,0 0,-3-2,-11-2</inkml:trace>
  <inkml:trace contextRef="#ctx0" brushRef="#br0" timeOffset="50720.661">4014 308,'1'0,"0"0,0 0,0 1,0-1,0 0,0 1,0-1,0 1,0-1,0 1,0 0,-1-1,1 1,0 0,-1 0,1-1,0 1,-1 0,1 0,-1 0,1 0,-1 0,1 0,-1 0,0 0,1 0,-1 0,0 0,0 0,0 0,0 0,0 0,0 0,0 0,0 0,0 0,-1 0,1 0,0 0,-1 0,1 0,0 0,-1 0,1 0,-19 56,14-46,-42 155,51-188,-1 4,1 1,0 0,7-15,-3 13,1-1,1 2,10-15,-16 27,0 0,1 1,0 0,0 0,0 0,0 1,1 0,-1 0,1 0,0 0,1 1,-1 0,5-1,-9 3,-1 1,0 0,0-1,1 1,-1 0,0 0,1 0,-1 0,0 0,0 0,1 0,-1 0,0 1,0-1,1 1,-1-1,0 1,0-1,0 1,0-1,1 1,-1 0,0 0,0-1,0 1,-1 0,1 0,0 0,0 0,0 0,-1 0,1 1,-1-1,1 0,-1 0,1 0,-1 1,1-1,-1 0,0 0,0 1,0-1,0 1,4 71,-4-51,3 18,1-1,2 0,2 0,4 8,-4-21</inkml:trace>
  <inkml:trace contextRef="#ctx0" brushRef="#br0" timeOffset="51676.066">4405 446,'0'5,"4"6,2 1</inkml:trace>
  <inkml:trace contextRef="#ctx0" brushRef="#br0" timeOffset="52414.715">4405 641,'0'0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41:50.42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80 2944,'16'-6'0,"0"1"0,1 1 0,-1 0 0,1 1 0,-1 1 0,2 1 0,54-10 0,-25 4 0,0 1 0,1 3 0,-1 1 0,12 3 0,73-3 0,94-1-128,-72-6 120,-26 0 268,1 6 0,42 7-260,58 8 384,-178-10-245,0 3-1,7 3-138,-24-5 548,1-1 0,0-2 0,0-2 0,-1-1-1,11-3-547,44-3 717,-53 2-653,-36 7-5013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1T15:42:27.18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72 2,'48'0,"5"-2,-1 3,1 2,-1 2,0 3,11 4,15 4,2-3,-1-4,52-1,40 3,138 4,-69-7,584 4,-501-15,-227 4,0 4,-1 5,12 6,31 4,100 1,143-8,-227-10,659 58,-733-53,195 15,1-13,93-15,-144-17,-106 8,14 5,143-1,281-4,-245 14,994 32,-483 20,-318-41,12 1,-434-10,-49-2,0 1,0 2,27 5,-61-8,0 0,1 0,-1 0,1 1,-1-1,1 0,-1 0,1 0,-1 0,0 0,1 0,-1 1,1-1,-1 0,0 0,1 1,-1-1,0 0,1 1,-1-1,0 0,1 1,-1-1,0 0,0 1,1-1,-1 1,0-1,0 1,0-1,0 0,1 1,-1-1,0 1,0-1,0 1,0-1,0 1,0-1,0 1,-1-1,1 0,0 1,0 0,-18 21,-33 17,51-38,-27 17,0 0,-1-2,0-1,-1-1,-1-2,0 0,-10 0,-969 215,934-212,0-3,-1-3,-66-3,-354-4,-301-6,636-8,1-7,-11-10,40 8,-378-67,30 5,-48 16,307 52,-147-17,29-1,-1 15,-37 15,-2135 5,1396-3,1071 2,0 2,1 2,-1 2,1 2,0 1,1 3,-27 12,11 8,44-27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1T15:42:30.00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47,'100'-1,"1"-4,29-8,-85 9,0 2,42 3,-34 1,39-5,-38-7,-45 7,1 1,0 0,0 0,1 1,-1 0,0 1,9 1,-17-1,1 1,-1 0,0 0,1 0,-1 0,0 0,1 0,-1 1,0-1,0 1,0 0,0-1,-1 1,1 0,0 0,-1 0,1 0,-1 0,0 1,1-1,-1 0,0 1,-1-1,1 1,0-1,-1 1,1-1,-1 1,0-1,0 1,0-1,0 1,0 0,-1 6,0 0,0 0,-1 0,0 0,-1 0,1 0,-2-1,1 1,-1-1,-1 0,0 0,0 0,0-1,-6 6,2 0,1-1,0 1,0 1,2-1,-2 5,-3 30,10-40,-1 0,1 0,-1-1,-1 1,1-1,-1 0,-2 3,4-8,-1 0,0 1,0-1,0 0,0 0,0 0,0 0,0-1,-1 1,1-1,-1 1,1-1,-1 0,0 0,1 0,-1 0,0 0,0-1,0 1,0-1,1 0,-3 0,-114 3,-23-6,-18-1,114 3,30-1,-1 2,1 0,-1 1,0 0,-15 4,18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11:57.14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3235 441 9344,'2'-1'136,"0"1"0,0-1 0,0 1 0,0-1-1,-1 0 1,1 0 0,0 0 0,0 0 0,-1 0 0,1 0 0,-1-1 0,1 1 0,-1 0 0,0-1 0,1 1 0,-1-1 0,0 0 0,0 1 0,0-1 0,0 0 0,0-1-136,19-49 790,-9 19-574,-6 24-162,0 1-1,1 0 1,0 1 0,0-1 0,0 1 0,1 0-1,0 0 1,1 1 0,-1 0 0,1 0 0,0 1-1,1 0 1,-1 1 0,1 0 0,0 0-1,0 0 1,4 0-54,-8 3 3,-1-1-1,1 1 1,0 0-1,0 0 1,0 1-1,-1 0 1,1-1-1,0 2 1,0-1 0,0 0-1,0 1 1,-1 0-1,1 0 1,0 1-1,-1-1 1,1 1-1,-1 0 1,1 0-1,-1 0 1,0 1-1,0-1 1,0 1-1,0 0 1,0 1-1,-1-1 1,0 0-1,1 1 1,-1 0-1,0 0 1,-1 0-1,1 0 1,-1 0 0,0 1-1,0-1 1,1 2-3,-1 0 22,0 0 1,0 0-1,-1 1 1,0-1 0,0 0-1,0 1 1,-1-1-1,0 1 1,0-1 0,-1 1-1,1-1 1,-1 1 0,-1-1-1,1 0 1,-1 0-1,0 0 1,-2 4-23,-6 11 96,-1-1 0,-1-1 0,-1 1 0,-6 5-96,-7 13 0,24-36 29,0 1 1,0 0 0,0 1 0,0-1-1,1 0 1,0 0 0,0 1 0,0-1-1,0 0 1,0 1 0,0-1 0,1 1 0,0-1-1,0 1 1,0-1 0,0 1 0,0 0-1,1-1 1,0 1 0,-1-1 0,1 0-1,0 1 1,1-1 0,-1 0 0,2 3-30,25 30-1036,7-3-5627,-23-23 1202</inkml:trace>
  <inkml:trace contextRef="#ctx0" brushRef="#br0" timeOffset="285.514">3710 236 11776,'0'0'0,"1"17"0,3 9 128,-1 8 0,-2 5 0,-2 4 128,-6 7-128,1-6 128,0-1-128,0-5 128,-1-8-256,3-7 0,0-7-6272,2-6-512</inkml:trace>
  <inkml:trace contextRef="#ctx0" brushRef="#br0" timeOffset="687.701">3680 441 12288,'1'6'91,"0"-1"1,0 1 0,1 0-1,-1-1 1,1 1 0,1-1-1,-1 0 1,1 1 0,0-1-1,0-1 1,1 1 0,-1 0-1,1-1 1,0 1 0,0-1-1,1 0-91,1 1 136,-1 0-1,1 0 1,-1 0-1,1-1 1,1 0 0,-1-1-1,0 1 1,1-1-1,0 0 1,0-1-1,0 1 1,7 0-136,-10-3 54,1 0 1,0 0-1,0 0 1,0-1-1,-1 0 1,1 0-1,0 0 1,-1-1-1,1 1 1,-1-1-1,0 0 1,1 0-1,-1-1 1,0 1-1,0-1 1,0 0-1,-1 0 1,1 0-1,-1-1 1,0 1-1,1-1 1,-2 1-1,1-1 1,0 0-1,1-4-54,2-3 143,0 1-1,-1-2 1,-1 1-1,1 0 1,-2-1-1,0 0 1,0 0 0,-1 0-1,0-8-142,0 0 144,-2-1 0,0 1 0,-1-1 0,-1 1 0,-1-1 0,-1 1 0,-1 0 0,-2-4-144,2 50-227,1-13 219,0 13-124,1 1 0,2-1-1,0 18 133,4 38-3989,-1-35-712,1 6-2083</inkml:trace>
  <inkml:trace contextRef="#ctx0" brushRef="#br0" timeOffset="1103.168">4115 482 11392,'-3'70'2299,"-9"52"-2299,3-43-2427,3 5 2427,4-53-6507,0-22 1878</inkml:trace>
  <inkml:trace contextRef="#ctx0" brushRef="#br0" timeOffset="1473.586">4123 505 13184,'7'11'256,"3"8"-58,-1 0 0,0 0 1,1 11-199,-5-16 117,0 0 1,0-1 0,1 0-1,1 1 1,0-2-1,1 1 1,0-1 0,8 8-118,-15-20 35,-1 1 1,1 0 0,0-1-1,-1 1 1,1-1-1,0 1 1,0-1 0,0 1-1,-1-1 1,1 1 0,0-1-1,0 0 1,0 1 0,0-1-1,0 0 1,0 0 0,0 0-1,0 0 1,-1 1 0,1-1-1,0-1 1,0 1 0,0 0-1,0 0 1,0 0 0,0 0-1,0-1-35,1 0 44,0 0-1,0 0 1,0-1 0,0 1-1,0 0 1,0-1-1,-1 0 1,1 1 0,0-1-1,-1 0 1,1-1-44,4-5 87,-1-1 1,0 0-1,-1 0 0,4-9-87,35-128 235,-43 150-248,0 1 1,1-1-1,0 1 0,0-1 0,0 1 1,0-1-1,1 0 0,0 2 13,2 7-5,2 10-753,6 27 2210,14 35-1452,-8-42-2959,5-5-4866,-18-30 3196</inkml:trace>
  <inkml:trace contextRef="#ctx0" brushRef="#br0" timeOffset="1767.671">4485 1 12544,'0'0'149,"0"0"64,0 0-42,8 4 320,-1 4-418,-1 1 1,0 0-1,-1 0 1,1 0-1,-2 1 1,1 0-1,-2 0 1,3 7-74,-2-6 52,5 17 226,0 0 0,-2 0 0,-2 0 0,0 1 0,-2 0 0,0 29-278,-4-23-467,-1 0 0,-2-1 1,-1 1-1,-2-1 0,-6 19 467,-3-6-1375,-1-1-1,-2-1 1,-3 0 0,-1-2-1,-2 0 1,-2-2-1,-2-1 1,-13 13 1375,0-3-1387</inkml:trace>
  <inkml:trace contextRef="#ctx0" brushRef="#br0" timeOffset="2267.4">3933 433 12672,'0'0'0,"0"12"128,0-12 0,-4 10-128,1 1 128,-1 2 0,0 9 0,2 6 0,2 10 0,0 8 0,4-3 128,5 5-256,2-3 128,6 0-6272,2-8 0,0 1 5248</inkml:trace>
  <inkml:trace contextRef="#ctx0" brushRef="#br0" timeOffset="-3020.429">1695 184 10496,'0'0'0,"-7"9"128,7-9 128,0 0-256,0 0 0,-17 15 0,3 3 128,-4 7-128,1 6 0,2 8 0,5 4 0,2 9 0,5 8 128,7 6 0,6-2 128,4 0-384,7-4 0,-2 0-7936</inkml:trace>
  <inkml:trace contextRef="#ctx0" brushRef="#br0" timeOffset="-2366.635">1855 350 9088,'3'1'106,"0"-1"1,-1 1 0,1 0 0,0-1 0,0 0-1,0 0 1,0 0 0,0 0 0,0 0-1,0 0 1,0-1 0,0 1 0,0-1-1,-1 0 1,1 0 0,0 0 0,2-1-107,26-6 254,-29 8-228,1 0 0,-1 0 0,1 0 0,0 0 0,-1 0 0,1 0 0,-1 1 0,1-1 0,-1 1 0,1 0 0,-1 0 0,0 0 0,1 0 0,-1 0 0,0 0 0,2 1-26,-4-1 18,1 0 0,0 0 0,0 0 0,0 1 1,-1-1-1,1 0 0,0 0 0,-1 0 1,1 0-1,-1 1 0,0-1 0,1 0 1,-1 0-1,0 1 0,0-1 0,0 0 0,0 1 1,0-1-1,0 0 0,0 0 0,0 1 1,-1 0-19,0 3 25,-1 0 1,0 0 0,0 0 0,0 0 0,-1 0-1,0 0 1,0-1 0,0 0 0,0 1 0,-1-1-1,0-1 1,0 1 0,-3 3-26,-36 22 363,43-28-363,0-1 0,0 0 0,-1 0 0,1 0 0,0 1 0,0-1 0,0 0 0,-1 0 0,1 1 0,0-1 0,0 0 0,0 0 0,0 1 0,0-1 0,0 0 0,-1 0 0,1 1 0,0-1 0,0 0 0,0 1 0,0-1 0,0 0 0,0 0 0,0 1 0,0-1 0,0 0 0,0 1 0,1-1 0,-1 0 0,0 0 0,0 1 0,0-1 0,0 0 0,0 0 0,0 1 0,1-1 0,-1 0 0,0 0 0,0 1 0,0-1 0,0 0 0,1 0 0,-1 0 0,0 1 0,0-1 0,1 0 0,-1 0 0,0 0 0,9 6 0,21 11-25,-18-11 38,1 1 0,-1 1 0,0 0 0,-1 1 0,0 0 0,0 2-13,-8-9 4,-1 1-1,0-1 1,0 1 0,0 0-1,0 0 1,-1 0-1,1 0 1,-1 0-1,0 0 1,0 0-1,0 0 1,0 1-1,0-1 1,-1 0-1,0 1 1,1-1 0,-1 0-1,0 1 1,-1-1-1,1 0 1,-1 1-1,1-1 1,-1 0-1,0 0 1,0 1-1,0-1 1,-2 1-4,-1 5 70,0-1 0,-1 0-1,0 0 1,-1 0 0,1-1 0,-2 0-1,1 0 1,-1-1 0,0 1 0,0-2 0,-1 1-1,-4 2-69,-1 0-393,-1 0 0,1-2 1,-2 1-1,0-1 393,-33 8-5453,31-10 995</inkml:trace>
  <inkml:trace contextRef="#ctx0" brushRef="#br0" timeOffset="-2047.335">2160 204 10880,'-1'1'9,"1"1"1,-1-1 0,1 1 0,0-1-1,0 1 1,-1 0 0,1-1-1,0 1 1,0-1 0,1 1 0,-1-1-1,0 1 1,0 0 0,1-1 0,-1 1-1,1-1 1,-1 1 0,2 0-10,0 6 81,25 137 623,-7 0 0,-3 49-704,-15-153-980,2 21-7853,-4-62 7254</inkml:trace>
  <inkml:trace contextRef="#ctx0" brushRef="#br0" timeOffset="-1765.545">2481 334 12416,'0'0'0,"0"0"0,0 0 128,0 0-128,-10 5 0,-4 4 0,-11 10 0,-10 8 0,0 3 0,-4 5 0,4-1 0,3-2 0,8-7 0,8-4-2048,0-7 128,9-3-1408,7-11 0,0 0 2304</inkml:trace>
  <inkml:trace contextRef="#ctx0" brushRef="#br0" timeOffset="-1514.655">2157 529 6912,'92'73'4355,"51"30"-3067,-129-93-1022,8 4-642,3 1-6267,-17-8 969</inkml:trace>
  <inkml:trace contextRef="#ctx0" brushRef="#br0" timeOffset="-1264.759">2509 623 11776,'0'0'0,"0"0"0,4 8 0,-1 2 0,1 7 0,-3 5 128,4 10-128,-3 3 128,0 4-128,-1-7 128,-1 0-128,0-8 128,0-3-2432,0-7 0,0-3-640,0-11 128,0 0 1792</inkml:trace>
  <inkml:trace contextRef="#ctx0" brushRef="#br0" timeOffset="-901.732">2534 617 11264,'2'19'128,"1"0"0,1 0 0,0 0 0,2-1 0,0 1 0,1-1 0,0 0 0,2-1 0,0 0 0,11 14-128,-20-30 30,1 1 1,0-1 0,-1 0 0,1 0 0,0 0 0,0 0-1,0 0 1,0 0 0,0 0 0,0 0 0,0-1 0,0 1-1,0 0 1,0 0 0,0-1 0,1 1 0,-1-1 0,0 1-1,0-1 1,1 0 0,-1 1 0,0-1 0,0 0-1,1 0 1,0 0-31,0 0 26,1-1 0,-1 1 0,0-1-1,0 0 1,0 0 0,0 0 0,0 0 0,0 0-1,0-1 1,0 1 0,0 0 0,-1-1 0,1 0-1,0 0-25,4-5 73,1-1 0,-2 1 0,1-1 0,-1-1 0,0 1 0,-1-1 0,0 0-73,4-8 125,12-39 412,-20 56-537,0 0 0,0 0 0,0 0 0,0 0 0,0-1 0,1 1 0,-1 0 0,0 0 0,0 0 0,0 0 0,0-1 0,0 1 0,0 0 0,0 0 0,1 0 0,-1 0 0,0 0 0,0-1 0,0 1 0,0 0 0,1 0 0,-1 0 0,0 0 0,0 0 0,0 0 0,0 0 0,1 0 0,-1 0 0,0 0 0,0 0 0,0 0 0,1 0 0,-1 0 0,0 0 0,0 0 0,0 0 0,0 0 0,1 0 0,-1 0 0,0 0 0,0 0 0,0 0 0,1 0 0,-1 0 0,0 0 0,0 1 0,0-1 0,0 0 0,0 0 0,1 0 0,-1 0 0,0 0 0,0 1 0,0-1 0,0 0 0,0 0 0,0 0 0,0 0 0,1 1 0,-1-1 0,0 0 0,0 0 0,0 0 0,0 0 0,0 1 0,0-1 0,0 0 0,0 0 0,0 1 0,7 12 0,-7-12 0,16 33-662,-2 0 1,-2 2 0,8 35 661,-15-50-8768</inkml:trace>
  <inkml:trace contextRef="#ctx0" brushRef="#br0" timeOffset="-645.454">2979 757 13056,'0'0'0,"3"11"0,-3-11 0,6 14 0,-6 0 0,-3 4 0,-1 2 0,-5-1-512,1 1 128,0-2-8320</inkml:trace>
  <inkml:trace contextRef="#ctx0" brushRef="#br0" timeOffset="-6429.874">0 309 10112,'19'0'88,"1"-1"0,-1-2 0,19-3-88,15-3 226,59 0 425,-2-4 0,10-8-651,-34 6-1195,-74 13-6058</inkml:trace>
  <inkml:trace contextRef="#ctx0" brushRef="#br0" timeOffset="-6013.486">151 614 9216,'0'0'277,"0"0"43,0 0-128,0 0 21,0 0-63,0 0-22,0 0 0,23-15 106,-8 10-188,0 1 0,1 0-1,-1 1 1,0 1-1,1 0 1,0 1 0,-1 1-1,1 1 1,0 0 0,13 3-46,47 0-2995,-68-4-2637</inkml:trace>
  <inkml:trace contextRef="#ctx0" brushRef="#br0" timeOffset="-5559.136">132 399 10496,'-2'15'45,"1"0"1,1 0 0,0 0 0,1 0-1,0 0 1,2 1-46,1 23 88,7 57 59,-5-55 147,-1 1 0,-3 0 0,-1 0 0,-3 13-294,2-54 60,0 0-1,1 1 1,-1-1-1,0 0 1,1 0-1,-1 1 1,1-1 0,-1 0-1,1 0 1,0 0-1,0 0 1,-1 0 0,1 0-1,0 0 1,0 0-1,0 0 1,0-1-1,0 1 1,0 0 0,0 0-1,0-1 1,0 1-1,0-1 1,1 1 0,-1-1-1,0 1 1,0-1-1,1 0 1,-1 0-1,0 1 1,0-1 0,1 0-60,52 7-4753,-43-6 2543,55 5-2440,-31-4 3199</inkml:trace>
  <inkml:trace contextRef="#ctx0" brushRef="#br0" timeOffset="-5093.213">511 771 8960,'0'0'128,"1"21"0,3 14 0,-1-9 0,0 4 0,-6 0 128,0 6-128,2-9 128,1-2 0,-3-5 128,3-3-512,-1-5 128,-1 1-7680</inkml:trace>
  <inkml:trace contextRef="#ctx0" brushRef="#br0" timeOffset="-4694.212">455 774 7040,'0'1'24,"-1"0"0,1 0 0,0 0 1,0 0-1,0 0 0,0 0 0,-1 0 1,1 0-1,1 0 0,-1 0 0,0 0 0,0 0 1,0 0-1,0 0 0,1 0 0,-1 0 0,0 0 1,1 0-1,-1 0 0,1 0 0,-1 0 1,1-1-1,0 1 0,-1 0 0,1 0 0,0-1 1,-1 1-1,1 0 0,0 0-24,2 1 194,39 49 1864,2-2 1,5 1-2059,-48-50 32,-1 0 0,1 1 1,-1-1-1,1 0 0,-1 0 0,1 0 0,-1 1 1,1-1-1,-1 0 0,1 0 0,-1 0 0,1 0 1,-1 0-1,1 0 0,-1 0 0,1 0 0,-1 0 1,1 0-1,-1-1 0,1 1 0,-1 0 0,1 0 1,-1 0-1,1-1 0,-1 1 0,1 0 0,-1 0 1,0-1-1,1 1 0,-1 0 0,1-1 0,-1 1 1,0-1-1,1 1 0,-1 0 0,0-1 1,0 1-1,1-1 0,-1 1 0,0-1 0,0 1 1,0-1-1,0 1 0,1-1-32,10-22 214,-11 22-181,31-95 1183,-31 95-1215,0 1-1,0 0 1,1 0 0,-1 0 0,0 0 0,0-1-1,0 1 1,0 0 0,0 0 0,1 0 0,-1 0-1,0-1 1,0 1 0,0 0 0,0 0 0,1 0-1,-1 0 1,0 0 0,0 0 0,1 0 0,-1 0-1,0 0 1,0-1 0,0 1 0,1 0 0,-1 0-1,0 0 1,0 0 0,1 0 0,-1 0-1,0 1 1,0-1 0,0 0 0,1 0 0,-1 0-1,0 0 1,0 0 0,0 0 0,1 0 0,-1 0-1,0 0 1,0 1 0,0-1 0,1 0 0,-1 0-1,0 0 1,0 0 0,0 1 0,0-1 0,0 0-1,1 0 1,-1 0 0,0 1 0,0-1 0,0 0-1,0 0 1,0 0 0,0 1 0,0-1-1,8 14-8,-7-13 12,20 39-240,18 29 517,-8-26-4550,-23-33-3027</inkml:trace>
  <inkml:trace contextRef="#ctx0" brushRef="#br0" timeOffset="-4325.964">920 574 8576,'0'0'0,"0"0"0,0 0 128,0 0 128,0 0 0,15-13 128,3 2 128,9 1-128,2-1 128,6 1-512,0 2 128,3 2 0,1 2 0,4 2-128,-4 0 128,2 2-256,-12 0 128,-1 0-8064</inkml:trace>
  <inkml:trace contextRef="#ctx0" brushRef="#br0" timeOffset="-4040.696">941 757 10496,'0'0'256,"0"0"21,0 0 86,0 0 21,0 0 0,11-4 128,21-5-343,0 2 0,0 1 1,1 1-1,9 1-169,132 0-2016,-143 4 667,6 0-5435</inkml:trace>
  <inkml:trace contextRef="#ctx0" brushRef="#br0" timeOffset="-3454.021">1152 137 11136,'-10'9'128,"-192"161"234,201-169-359,1-1 0,0 0-1,0 0 1,0 0-1,0 1 1,0-1 0,0 0-1,0 0 1,0 0-1,0 1 1,-1-1 0,1 0-1,0 0 1,0 0-1,0 1 1,0-1 0,0 0-1,0 0 1,1 0-1,-1 1 1,0-1 0,0 0-1,0 0 1,0 0-1,0 1 1,0-1 0,0 0-1,0 0 1,0 0-1,0 1 1,1-1 0,-1 0-1,0 0 1,0 0-1,0 0 1,0 0 0,1 1-1,-1-1 1,0 0-1,0 0 1,0 0 0,0 0-1,1 0 1,-1 0-1,0 0 1,0 0 0,1 0-1,-1 0 1,0 0-1,0 0 1,0 0 0,1 0-1,-1 0 1,0 0 0,0 0-4,15 5 4,-14-5 1,35 9 19,0-2 1,18 1-24,-43-7 177,0 0-1,0-1 1,0 0-1,0-1 1,0 0 0,0 0-1,0-1 1,-1-1-1,1 0 1,7-4-177,-15 6 55,0-1 0,0 0 0,-1 0 0,1 0 0,-1 0 0,0 0 0,0 0 0,0-1 0,0 1 0,0-1 0,0 0 0,-1 1 0,1-1-1,-1 0 1,1 0 0,-1 0 0,0 0 0,-1 0 0,1 0 0,0 0 0,-1-1 0,0 1 0,1 0 0,-1 0 0,-1 0 0,1 0 0,0-1 0,-1 1 0,0-2-55,-3-14-26,0 0 0,-1 0 0,-1 1 1,-5-10 25,5 11-232,-2-1-1806,3 7-3220,0 2-1398</inkml:trace>
  <inkml:trace contextRef="#ctx0" brushRef="#br0" timeOffset="8434.206">3379 1804 8576,'0'9'0,"-3"3"768,3 1 0,0 2-384,-4 10 0,0 6 0,-6 7 128,-5 5-256,0 0 0,-1 3-896,3-11 0,1 0-7168</inkml:trace>
  <inkml:trace contextRef="#ctx0" brushRef="#br0" timeOffset="9197.55">3573 1564 9600,'1'0'80,"0"1"0,0-1 1,0 0-1,1 0 0,-1-1 0,0 1 1,0 0-1,0 0 0,0 0 0,0-1 1,0 1-1,0-1 0,0 1 1,0-1-1,0 1 0,0-1 0,0 1 1,0-1-1,0 0 0,0 0 0,-1 1 1,1-1-1,0 0 0,0 0 1,-1 0-1,1 0 0,-1 0 0,1 0 1,-1 0-1,1 0 0,-1 0 1,1 0-1,-1 0 0,0 0 0,0 0 1,0 0-1,1 0 0,-1-1-80,3-10 171,3-8 46,1 1 1,1 0-1,1 1 0,3-4-217,-9 17 41,0-1-1,0 1 0,1 0 1,-1 0-1,1 0 0,0 1 1,1-1-1,-1 1 0,1 0 1,0 0-1,0 1 0,0-1 1,1 1-1,-1 0 0,1 1 1,0-1-41,-4 3 0,0 0 0,0 0 0,0 0 0,0 0 0,0 0 0,0 0 0,0 1 0,-1-1 0,1 1 0,0-1 0,0 1 0,0 0 0,-1-1 0,1 1 0,0 0 0,-1 0 0,1 1 0,0-1 0,-1 0 0,0 0 0,1 1 0,-1-1 0,0 1 0,1-1 0,-1 1 0,0-1 0,0 1 0,-1 0 0,2 1 0,1 3 0,1 1 0,-1 0 0,0 0 0,-1 0 0,1 1 0,-2-1 0,1 1 0,-1 8 6,0 0 1,-1 0 0,-1-1 0,0 1-1,-1 0 1,-1 0 0,-1 0-1,0-1 1,-1 0 0,0 0 0,-1 0-1,-1-1 1,-1 0 0,0 0 0,0 0-1,-1-1 1,-1-1 0,-1 1 0,-9 8-7,17-19-1,1 0 1,0 0 0,0 0-1,0 0 1,0 0-1,0 0 1,0 1 0,0-1-1,1 1 1,-1-1 0,1 1-1,0 0 1,0-1 0,0 1-1,0 0 1,0 0 0,1 0-1,-1 0 1,1-1 0,0 1-1,0 0 1,0 0 0,0 0-1,1 3 1,0-3 6,1 0 0,-1 1 0,1-1 0,0 0 0,0 0 1,0 0-1,1 0 0,-1 0 0,1-1 0,0 1 0,-1-1 0,1 1 0,0-1 0,0 0 0,1 0 0,-1 0 0,0-1 0,1 1 0,1 0-6,8 3-122,0-1 0,1 0 0,0-1 0,-1 0 0,1-1 0,0 0-1,7-1 123,59-2-8062,-44-1 4201</inkml:trace>
  <inkml:trace contextRef="#ctx0" brushRef="#br0" timeOffset="9479.554">3961 1458 10880,'0'7'0,"3"10"256,-2 12 0,4 10 0,-3 4 0,2 6 0,-2-4 0,2-2-128,-1-9 0,-2-6 128,2-7 0,-3-7-128,0-3 128,1-3-384,-1-8 128,0 0-1408,-4-15 0,0 1-6144</inkml:trace>
  <inkml:trace contextRef="#ctx0" brushRef="#br0" timeOffset="9805.298">3937 1614 10368,'7'13'272,"0"-1"0,1 0 0,1 0 0,0 0 0,1-1 0,4 3-272,-10-9 130,1-1 0,-1 0 0,1 0 0,0 0 0,0 0 0,1-1 1,-1 0-1,1 0 0,0 0 0,-1-1 0,1 0 0,0 0 0,1-1 0,-1 1 1,6-1-131,-9-1 77,0-1 1,1 1-1,-1-1 1,0 0-1,0-1 1,0 1-1,0 0 1,0-1 0,-1 0-1,1 0 1,0 1-1,-1-2 1,1 1-1,-1 0 1,0 0-1,0-1 1,0 1 0,0-1-1,0 0 1,0 1-1,-1-1 1,1 0-1,-1 0 1,0 0-1,1-3-77,4-10 118,-1 0 0,0 0 0,-1-1 0,0-6-118,1-5 134,-1 0-1,-1 0 0,-2 0 0,-1-27-133,-2 47-21,-6 38-192,5 2 153,2-1 1,1 0 0,1 1-1,2-1 1,1 0-1,1 0 1,5 9 59,4 14-4176,3-2-4245,-5-17 5925</inkml:trace>
  <inkml:trace contextRef="#ctx0" brushRef="#br0" timeOffset="10084.763">4275 1614 14208,'0'0'0,"6"9"256,-6-9 0,10 1-128,-2-1 0,0-1 0,5-2 128,1 1-128,3 0 0,-1-2-128,7 1 0,2 0-128,-4-1 128,-2 0-11136</inkml:trace>
  <inkml:trace contextRef="#ctx0" brushRef="#br0" timeOffset="10335.984">4411 1637 11648,'0'0'0,"-3"15"384,1-8 128,-2 2-128,0 3 128,1 5-384,2-1 128,-2 3-128,3 2 128,0-1-256,0 0 128,0 1-2560,-1 0 128,-1 0-4480</inkml:trace>
  <inkml:trace contextRef="#ctx0" brushRef="#br0" timeOffset="10599.664">4275 1986 12544,'0'0'512,"10"-4"0,5-5 512,1 4 128,0-2-896,-2 3 128,3 2-257,4 2 1,1 0-128,1 0 128,-1 2-384,2-2 1,-3-2-5633,-3-1 0,0 2 2944</inkml:trace>
  <inkml:trace contextRef="#ctx0" brushRef="#br0" timeOffset="10773.856">4500 1228 12800,'6'2'28,"0"0"0,-1 1 1,1-1-1,0 1 0,-1 0 1,0 1-1,0-1 0,0 1 1,0 0-1,0 0 0,-1 0 1,1 1-1,-1 0 1,-1 0-1,1 0 0,0 0 1,-1 0-1,0 1 0,1 3-28,6 15 191,0-1 0,-2 1-1,-1 1 1,1 6-191,0 11 253,-1 1 0,-2 0 0,-2 0 0,-2 1 0,-1-1 0,-3 0 0,-8 41-253,6-59-199,-1-1 1,-2 1 0,-1-1-1,0-1 1,-10 16 198,-16 23-7179,-16 20 7179,-5 6-6677</inkml:trace>
  <inkml:trace contextRef="#ctx0" brushRef="#br0" timeOffset="7032.285">2418 1352 9984,'-7'9'336,"1"1"0,0 0 0,1 0 0,0 0 0,0 1 0,1-1 0,1 1 0,-1 4-336,-18 93 1313,17-81-1218,-9 90 510,4 0-1,6 31-604,1-71 177,3-77-282,0 1-1,0 0 1,0 0-1,-1-1 0,1 1 1,0 0-1,0-1 1,0 1-1,0 0 1,1 0-1,-1-1 0,0 1 1,0 0-1,0-1 1,0 1-1,1 0 1,-1-1-1,0 1 1,1 0-1,-1-1 0,1 1 1,-1 0-1,0-1 1,1 1-1,-1-1 1,1 1-1,0-1 1,-1 1-1,1-1 106,7-1-2677,13-11-2646,-17 7 5089,0 0 1,0 0 0,-1-1 0,1 1-1,-1-1 1,0 0 0,-1 0 0,1-1 233,9-25-1387</inkml:trace>
  <inkml:trace contextRef="#ctx0" brushRef="#br0" timeOffset="7313.057">2559 1498 11648,'-78'75'343,"-3"5"956,-7 14-1299,87-92 25,0-1-1,-1 0 1,1 0-1,0 1 1,1-1-1,-1 1 1,0-1-1,0 1 1,1-1-1,-1 1 1,1-1-1,-1 1 1,1 0-1,-1-1 1,1 2-25,0-2 14,0-1 1,0 1-1,1 0 1,-1 0-1,0 0 1,0 0 0,1 0-1,-1-1 1,1 1-1,-1 0 1,0 0-1,1 0 1,0-1-1,-1 1 1,1 0 0,-1-1-1,1 1 1,0-1-1,-1 1 1,2 0-15,3 2 55,1 0 0,0 0 1,0-1-1,0 0 0,1 0 1,-1-1-1,1 1-55,10 2 85,98 26 69,-37-12-4060,-35-8-1942,-5-1 2563</inkml:trace>
  <inkml:trace contextRef="#ctx0" brushRef="#br0" timeOffset="7578.088">2672 1806 14208,'0'0'128,"17"-3"0,11-4 256,-6 1 0,1-1-384,2-1 128,1 0-128,-1 2 128,-2 2-128,-2 1 0,-5 2-128,1 1 0,0 0-10880</inkml:trace>
  <inkml:trace contextRef="#ctx0" brushRef="#br0" timeOffset="7828.792">2904 1788 12800,'-1'8'0,"-4"9"128,3-3 128,0 1-128,1 0 128,-2 5 0,0-2 0,2 0-128,-2-1 128,3 0-256,0-5 128,3-2-2048,-3 1 128,0-1-5888</inkml:trace>
  <inkml:trace contextRef="#ctx0" brushRef="#br0" timeOffset="8092.009">2711 2093 16000,'0'0'639,"9"-4"129,3 0-256,8-2 128,5-1-384,-1 2 128,2-2-384,6 3 128,2 2-1024,-5 2 128,3 0-12031</inkml:trace>
  <inkml:trace contextRef="#ctx0" brushRef="#br0" timeOffset="3277.872">180 1422 9856,'6'0'287,"-1"0"0,1-1 0,-1 0 0,1 0 1,-1-1-1,0 0 0,1 1 0,0-2-287,23-6 28,29-3 191,0 4-1,45-1-218,-6 6-3488,-72 3-2698</inkml:trace>
  <inkml:trace contextRef="#ctx0" brushRef="#br0" timeOffset="3528.44">265 1517 10368,'0'0'0,"14"0"128,-14 0 0,11 2 256,-11-2 0,14 4-256,-1-2 128,5 1-128,7-3 0,6-3 0,2 1 0,5-2-128,-8 2 0,1 0-8832</inkml:trace>
  <inkml:trace contextRef="#ctx0" brushRef="#br0" timeOffset="3900.061">167 1463 9088,'6'71'621,"-3"-17"-112,14 59 90,6 48 1128,-22-160-1689,-1-1 0,1 1 0,-1 0 0,1-1 0,-1 1 1,1 0-1,0-1 0,-1 1 0,1-1 0,0 1 0,0-1 0,-1 1 1,1-1-1,0 1 0,0-1 0,0 0 0,-1 1 0,1-1 1,0 0-1,0 0 0,0 0 0,0 0 0,0 0 0,0 0 0,-1 0 1,2 0-39,27 0 800,93-12-4604,-63 4-3251,52 2 7055,-76 6-2069</inkml:trace>
  <inkml:trace contextRef="#ctx0" brushRef="#br0" timeOffset="4163.696">717 1670 11520,'0'0'0,"0"0"128,0 0 0,9 0 128,3 2-128,9 0 128,7 0-128,0 0 128,1-2-128,-2 0 0,-2-2-128,-1 0 0,1 0-9344</inkml:trace>
  <inkml:trace contextRef="#ctx0" brushRef="#br0" timeOffset="4413.509">867 1695 10880,'0'9'0,"1"2"128,-1 4 0,3 3-128,-3 3 128,0 3 0,0 1 128,1 5-128,2-8 128,-1-1-128,-2-3 0,0-1-256,-5-2 0,1-5-4096,-6 2 0,-1 1 1920</inkml:trace>
  <inkml:trace contextRef="#ctx0" brushRef="#br0" timeOffset="4649.24">705 2003 14080,'0'0'0,"15"0"0,-15 0 0,13 0 0,-2 0 128,6-3-128,6 3 128,5 0-128,6 0 128,3 3-128,4-3 0,8 1-896,-6-1 128,0 0-8448</inkml:trace>
  <inkml:trace contextRef="#ctx0" brushRef="#br0" timeOffset="4913.951">1076 1655 12416,'7'0'0,"6"0"128,-1-2 128,4 1 128,2-3 128,3-2-256,8 1 128,7-4-128,-1 4 0,6 0-128,-5 3 128,2 2-128,-5 0 0,-5 2-128,-3 0 0,-4 1-1920,-4-2 128,0 2-6656</inkml:trace>
  <inkml:trace contextRef="#ctx0" brushRef="#br0" timeOffset="5181.775">1119 1754 11392,'0'0'0,"10"4"256,-10-4 0,9 3 0,-9-3 128,0 0-128,0 0 0,12-3-128,5-1 0,5 0-128,5 1 128,5-1 0,3 1 0,5 3-128,-5 0 0,1 0-5504,-5-4 0,0 0 3968</inkml:trace>
  <inkml:trace contextRef="#ctx0" brushRef="#br0" timeOffset="5680.966">1326 1300 9088,'0'0'768,"0"0"-64,0 0-235,0 0-42,0 0-214,-12 7 150,-60 41-10,48-30-224,-1-2 1,0 0-1,-1-2 0,-1 0 1,0-2-1,-1-1 0,-19 4-129,63-16-21,1 1 0,-1 0 0,7 1 21,25 1-43,7 0 161,-31 0 16,0-2 1,0 0-1,0-2 0,0 0 0,1-2-134,-23 4 69,0-1 1,0 1-1,0-1 1,-1 0-1,1 1 1,0-1-1,-1 0 1,1 0-1,-1 0 1,1 0 0,-1-1-1,1 1 1,-1 0-1,0 0 1,0-1-1,1 1 1,-1-1-1,0 1 1,0-1-1,-1 0 1,1 1-1,0-1 1,0 0-1,-1 0 1,1 1-1,-1-1 1,0 0-1,1 0 1,-1 0-1,0 0 1,0 1-1,0-1 1,0 0-1,0 0 1,-1 0-1,1 0 1,-1 1-1,1-1 1,-1 0-1,0 0 1,0 0-70,-4-13-590,0 1 0,-2-1 1,0 1-1,-8-11 590,5 7-4096,4 5-1579,-1 1 2390</inkml:trace>
  <inkml:trace contextRef="#ctx0" brushRef="#br0" timeOffset="6115.236">1735 1334 12160,'-2'4'33,"0"0"-1,0 0 1,-1-1 0,1 1 0,-1-1 0,0 1 0,0-1 0,0 0 0,0 0 0,0 0 0,-1 0-33,-16 17 43,8-3 20,0 1 0,2 1 0,0-1 0,1 2 0,1-1 0,1 1 0,1 0 0,0 1 0,2-1 0,0 1 0,1 4-63,0 1-60,2 1 0,0-1 0,2 1 0,1 0 0,1-1 0,1 0 0,1 1 0,6 16 60,-8-35-803,0 1-1,1-1 1,0 1-1,0-1 1,1 0-1,0-1 1,1 1-1,-1-1 0,7 6 804,20 21-3754</inkml:trace>
  <inkml:trace contextRef="#ctx0" brushRef="#br0" timeOffset="6702.606">1845 1538 8192,'11'-4'698,"1"-2"-1,-1 1 1,0-2 0,8-5-698,-9 6 210,0-1 0,0 2-1,0 0 1,1 0 0,8-3-210,-16 7 26,0 1 0,0-1 0,-1 0 0,1 1 0,0-1 0,0 1 0,0 0 0,0 0 0,0 0 0,0 0 0,-1 0 0,1 1 0,0 0 0,0-1 0,0 1 0,-1 0 0,1 0 0,0 0 0,-1 1 0,2 0-26,-2-1 29,-1 1 1,1 0-1,-1 0 0,0-1 0,0 1 0,0 0 1,0 0-1,0 0 0,0 0 0,0 0 0,-1 0 1,1 0-1,-1 1 0,1-1 0,-1 0 0,0 0 1,0 0-1,0 1 0,0-1 0,0 0 1,0 0-1,-1 0 0,1 0 0,-1 1 0,1-1 1,-1 0-30,-2 7 53,0-1 0,-1 0 0,0 0 0,0 0 0,-1 0 0,0 0 1,0-1-1,-1 0 0,0 0 0,0-1 0,0 1 0,-1-2 1,0 1-1,-2 1-53,-13 8 100,-2 0 0,0-1 1,-25 10-101,33-18 85,24-7-82,0 1-1,-1-1 0,1 1 1,0 1-1,-1-1 0,1 2 0,-1-1 1,1 1-1,-1 0 0,6 2-2,4 1 0,-1 1-1,1 1 1,-1 1 0,11 7 0,-25-14 1,-1-1 0,0 1 0,0 0 0,0 0 0,0-1 0,0 1 0,0 0 0,0 0 0,0 0 0,0 0 0,-1 0 0,1 0 0,0 0 0,-1 1 0,1-1 0,0 0 1,-1 0-1,0 1 0,1-1 0,-1 0 0,0 0 0,1 1 0,-1-1 0,0 0 0,0 2-1,-1-1 6,1 1 0,-1-1-1,0 0 1,0 1 0,0-1 0,0 0 0,0 0-1,-1 0 1,1 0 0,0 0 0,-1 0 0,0 0-1,-1 1-5,-5 4-13,0 0 0,0 0-1,-1-1 1,-1 0-1,1 0 1,-2-1 13,-21 9-1248,-19 2-7168,26-10 5131</inkml:trace>
  <inkml:trace contextRef="#ctx0" brushRef="#br0" timeOffset="16601.098">1199 2779 7424,'0'0'0,"0"0"384,0 0 128,0 0 128,0 0 0,0 0-256,0 0 128,20 0-384,-2 0 0,7-3-128,7 2 128,8-1 0,0 0 0,3-2-128,-4-1 128,-1 0-256,-9 0 128,-1 1-7936</inkml:trace>
  <inkml:trace contextRef="#ctx0" brushRef="#br0" timeOffset="16839.82">1135 2969 7040,'0'0'640,"0"0"128,8-3 384,-8 3 0,9-1-768,-1-1 128,3 2-384,7-2 128,7 2-128,2-2 0,6 2-128,4 0 128,5 2-128,-3 0 128,3 0-256,-3-2 0,0 0-8704</inkml:trace>
  <inkml:trace contextRef="#ctx0" brushRef="#br0" timeOffset="17431.25">1384 2465 11008,'-32'12'0,"-1"0"0,2 2 0,0 2 0,1 0 0,0 3 0,1 0 0,-3 5 0,36-22 0,0 0 0,0 0 0,0-1 0,0 1 0,0-1 0,0 0 0,4 0 0,28 5 224,0-1 0,17-1-224,-39-4 82,0 0 0,0 0 0,0-2 1,0 0-1,0 0 0,0-1 1,11-5-83,-23 8 25,0-1 0,0 0 0,0 1 1,0-1-1,-1 0 0,1 0 1,0-1-1,-1 1 0,1 0 0,-1 0 1,1-1-1,-1 1 0,1-1 0,-1 1 1,0-1-1,0 0 0,0 1 1,0-1-1,0 0 0,0 0 0,-1 0 1,1 0-1,0 0 0,-1 1 0,0-1 1,1 0-1,-1 0 0,0 0 1,0 0-1,0 0 0,0 0 0,0 0 1,-1 0-1,1 0 0,-1 0 0,1 0 1,-1 0-1,0 0 0,1 0 1,-1 0-1,0 1 0,0-1 0,-1 0-25,-5-11 236,-1 0 1,-1 0-1,0 1 0,-1 0 0,-4-3-236,6 6 37,-38-39-1872,34 35-6698</inkml:trace>
  <inkml:trace contextRef="#ctx0" brushRef="#br0" timeOffset="18042.858">1864 2490 9344,'-6'0'29,"1"1"1,-1-1 0,1 1 0,-1 0-1,1 0 1,-1 1 0,1 0-1,0 0 1,0 0 0,0 1 0,0-1-1,0 1 1,0 0 0,-2 3-30,-1 1 116,0 0 0,1 0 0,1 1 0,-1 0 0,1 0 0,0 1 0,1 0 0,0 0-116,-6 13 245,1 1 0,1 0 1,1 1-1,1 0 0,1 1 1,0 6-246,3-14 94,1 0 0,0-1 1,1 1-1,1 0 1,1 0-1,0-1 0,1 1 1,1 0-1,1 0-94,-1-7-55,0 0 0,1-1 0,0 0-1,1 1 1,0-2 0,0 1 0,1 0 0,0-1-1,0 0 1,1-1 0,0 1 0,1-1-1,-1-1 1,1 1 0,3 0 55,18 13-2112,1-1-4757</inkml:trace>
  <inkml:trace contextRef="#ctx0" brushRef="#br0" timeOffset="18745.482">1920 2597 9216,'17'-6'10,"-10"2"21,1 1-1,0 1 1,0 0-1,0 0 1,0 0-1,7 0-30,-12 2 9,0 0 0,1 1 0,-1-1 0,0 1 0,0 0 0,1 0-1,-1 0 1,0 0 0,0 0 0,0 1 0,0 0 0,0-1 0,-1 1 0,1 0 0,0 0 0,-1 0 0,1 1-1,-1-1 1,1 2-9,-1-2 13,0 1-1,0 0 1,0 0-1,0-1 1,0 1-1,-1 1 1,1-1-1,-1 0 1,0 0-1,0 0 1,0 1-1,0-1 1,-1 0-1,1 1 1,-1-1-1,0 1 1,0 0-13,-1 2 20,1 0 0,-1 0-1,-1 0 1,1 1 0,-1-1 0,0-1 0,-1 1-1,1 0 1,-3 2-20,0 1 27,0 0-1,-1 0 1,-1 0-1,1-1 1,-1 0-1,-1-1 1,0 1-1,0-2 1,0 1-1,-1-1 1,-3 2-27,9-6 58,-1 0-1,1-1 1,-1 1-1,1-1 1,-1 0 0,0 0-1,0 0 1,0-1-1,0 1 1,-2-1-58,5-2 43,7-2-33,11-4-20,-12 7 10,-1 0 0,1 1 0,0-1 0,0 1 0,0 0 0,-1 0 0,1 1 0,0-1 0,0 1 0,-1 0 0,1 1 0,0-1 0,-1 1 0,1-1 0,-1 2 0,0-1 0,0 0 0,0 1 0,0 0 0,0-1 0,0 2 0,0 0 0,-1-1 0,-1 0 0,1 0 0,-1 0 0,0 0 0,0 0 0,-1 1 0,1-1 0,-1 1 0,1-1 0,-1 1 0,0-1 0,0 1 0,-1 0 0,1 0 0,-1-1 0,0 1 0,0 0 0,0 0 0,0 0 0,-1-1 0,0 1 0,1 0 0,-1-1 0,-1 1 0,1 0 0,0-1 0,-1 1 0,-1 1 0,-4 7-94,0-1 1,-1 0 0,0-1-1,-1 0 1,0 0 0,0-1-1,-1 0 1,0 0 0,-1-1-1,0-1 1,0 0 0,0 0-1,-1-1 1,0 0 0,-1-1-1,-9 2 94,1-1-6314</inkml:trace>
  <inkml:trace contextRef="#ctx0" brushRef="#br0" timeOffset="12699.999">205 2517 9472,'0'0'0,"0"0"0,18 0 0,0 0 0,7 2 0,-1 0 0,0 2 0,1 0 0,2 0 0,-2 0 128,-3-2-128,-1 1 0,0-2-6784</inkml:trace>
  <inkml:trace contextRef="#ctx0" brushRef="#br0" timeOffset="13042.304">213 2748 10368,'140'-16'1386,"-68"18"-1945,-39-1-2254,-1 0-3500,-20-1 5140</inkml:trace>
  <inkml:trace contextRef="#ctx0" brushRef="#br0" timeOffset="13444.963">116 2542 7936,'-1'5'71,"1"0"1,-1 0 0,1 0 0,0 0-1,0 0 1,1 0 0,-1 0-1,1 0 1,1 1-72,1 22 400,-2 6 49,8 164 998,-5-162-1121,2 0 0,1 0 0,1-1 0,7 15-326,-15-49 48,0 0 1,0-1-1,0 1 1,0 0-1,0-1 0,0 1 1,1 0-1,-1-1 1,0 1-1,0-1 1,1 1-1,-1 0 0,0-1 1,1 1-1,-1-1 1,0 1-1,1-1 1,-1 1-1,1-1 0,-1 1 1,1-1-1,-1 1 1,1-1-1,-1 0 0,1 1 1,-1-1-1,1 0 1,0 1-1,-1-1 1,1 0-1,-1 0 0,1 0 1,0 0-1,-1 1 1,1-1-1,0 0 1,-1 0-1,1 0 0,0 0 1,-1 0-1,1-1 1,0 1-1,-1 0 1,1 0-1,0 0-48,24-26 193,-4 2-154,-15 21-30,-1-1 0,1 1 0,0 0 0,0 0 0,0 1 0,0 0 0,1 0 0,-1 0 0,0 1 0,4-1-9,65 0-887,-45 2-791,2 0-6599</inkml:trace>
  <inkml:trace contextRef="#ctx0" brushRef="#br0" timeOffset="14943.186">670 2963 9856,'0'0'149,"-12"-7"683,8 5-821,1 0 0,0 1 0,-1-1 0,1 1 0,-1 0 0,0 0 0,1 0 0,-1 0-1,0 1 1,1 0 0,-1-1 0,0 2 0,0-1 0,1 0 0,-1 0 0,0 1 0,1 0 0,-1 0 0,1 0 0,-1 0 0,1 1 0,-1-1 0,1 1 0,0 0 0,-1 0-1,1 0 1,0 0 0,1 1 0,-1-1 0,0 1 0,1 0 0,-1 0 0,1 0 0,0 0 0,0 0 0,0 0 0,0 0 0,1 1 0,-1 1-11,2-4 0,0-1 0,0 1 0,0 0 0,0 0 0,1 0 0,-1-1 0,0 1 0,0 0 0,1 0 0,-1-1 0,1 1 0,-1 0 0,1-1 0,-1 1 0,1-1 0,-1 1 0,1-1 0,-1 1 0,1 0 0,0-1 0,-1 0 0,1 1 0,0-1 0,-1 1 0,1-1 0,0 0 0,0 0 0,27 12 0,-19-8 0,15 6 16,-8-4 36,-1 0-1,0 1 0,-1 1 1,1 0-1,-2 1 0,1 1 0,-1 0-51,-10-7 15,-1-1 0,0 1 0,1-1 0,-1 1 0,0 0-1,-1 0 1,1 0 0,0 0 0,-1 0 0,0 0-1,1 0 1,-2 1 0,1-1 0,0 0 0,0 2-15,-1 0 9,0-1 1,-1 0 0,1 1 0,-1-1 0,0 0 0,0 1 0,0-1 0,-1 0 0,1 0 0,-1 0 0,0 0 0,0-1-1,-1 1 1,1 0 0,-1 0-10,-1 0 71,1 0 0,-1 0-1,1 0 1,-1-1-1,0 1 1,0-1 0,-1 0-1,1 0 1,0-1-1,-1 1 1,0-1 0,0 0-1,0 0 1,0-1 0,0 1-1,0-1 1,0 0-1,0-1 1,-4 1-71,6-1-99,0 0 1,-1 0-1,1 0 1,0-1-1,0 1 0,0-1 1,0 0-1,0 0 1,0 0-1,0 0 0,0 0 1,0-1-1,0 1 1,1-1-1,-1 0 1,1 0-1,-1 0 0,1 0 1,0 0-1,-1-1 1,1 1-1,0 0 0,1-1 1,-1 0-1,0 1 1,1-1-1,-1 0 0,1 0 1,0 0-1,0 0 1,0 0-1,1-1 99,-5-15-6869</inkml:trace>
  <inkml:trace contextRef="#ctx0" brushRef="#br0" timeOffset="15317.726">918 3035 11008,'-31'-18'419,"30"16"-381,-1 0 0,0 1 0,0-1 0,0 0 1,-1 1-1,1-1 0,0 1 0,0 0 0,-1 0 0,1 0 0,-1 0 0,1 0 0,-1 1 0,1-1 0,-1 1 0,0-1 0,1 1 0,-1 0 0,0 0 0,1 0 0,-1 1 0,1-1 0,-1 0 0,0 1 0,1 0 0,-2 0-38,-1 2 0,0 0 0,-1 0 0,1 1 0,0 0 0,1 0 0,-1 0 0,1 1 0,0-1 0,0 1 0,0 0 0,1 0 0,-1 0 0,1 1 0,1-1 0,-1 1 0,1-1 0,0 1 0,0 0 0,0 0 0,1 0 0,0 0 0,0 1 0,1 3 0,-1-5 0,1-1 0,0 0 0,-1 0 0,2 1 0,-1-1 0,1 0 0,-1 0 0,1 0 0,0 1 0,1-1 0,-1 0 0,1 0 0,-1-1 0,1 1 0,1 0 0,-1-1 0,0 1 0,1-1 0,0 1 0,-1-1 0,1 0 0,1 0 0,-1-1 0,0 1 0,1 0 0,-1-1 0,1 0 0,0 0 0,0 0 0,0-1 0,0 1 0,0-1 0,0 0 0,1 0 0,2 0-443,1-1 0,0 0 0,-1-1 0,1 0 0,0 0 0,-1-1 1,1 1-1,-1-2 0,0 1 0,0-1 0,0 0 0,0-1 0,2 0 443,-5 2-301,35-17-4008</inkml:trace>
  <inkml:trace contextRef="#ctx0" brushRef="#br0" timeOffset="15912.004">552 2542 8832,'8'6'390,"1"0"0,0 0 0,-1 1 0,-1 0 1,1 1-1,4 5-390,21 20 475,-25-26-377,1 0 0,1-1 0,-1 0 0,1 0 0,0-1 0,1-1 0,-1 1 0,1-2 0,0 1 0,0-2 0,9 2-98,-16-3-114,0-1-1,0 1 0,1-1 1,-1-1-1,0 1 1,0 0-1,0-1 1,0 0-1,0 0 1,-1 0-1,1 0 1,0-1-1,0 0 1,-1 1-1,1-1 0,-1-1 1,1 1-1,-1 0 1,0-1-1,0 0 1,0 1-1,0-1 1,-1 0-1,1-1 1,-1 1-1,0 0 1,1-1-1,-2 1 0,1-1 1,0 0-1,-1 0 1,0 1-1,1-1 1,-1-1 114,0 2-16,0 0 0,-1 0 1,1 0-1,-1 0 0,1 0 1,-1 0-1,0 0 0,0 0 1,0 0-1,0 0 0,-1 0 1,1 0-1,-1 0 0,0 0 1,0 0-1,0 0 0,0 1 1,0-1-1,0 0 0,-1 1 1,0-1-1,1 0 0,-1 1 1,0 0-1,0 0 0,0-1 1,-3 0 15,2 1 44,0 0 0,0 0 1,0 1-1,0-1 0,-1 1 0,1 0 1,0 0-1,-1 0 0,1 1 1,-1-1-1,1 1 0,-1 0 1,1 0-1,-1 0 0,1 0 0,-1 1 1,1-1-1,-1 1 0,1 0 1,-1 0-1,1 0 0,0 0 0,-1 1 1,1 0-45,-8 3 81,1 2 1,0-1 0,0 2 0,0-1 0,1 1-1,0 1 1,1-1 0,-7 10-82,-12 17 391,-18 32-391,18-25 128,23-36-211,-13 20-2415,17-26-2878</inkml:trace>
  <inkml:trace contextRef="#ctx0" brushRef="#br0" timeOffset="16099.195">645 2457 10880,'-2'8'0,"-2"9"0,3-9 0,-2 0 0,3 5 0,3 1 0,-2 8 0,3 10 0,0 1 0,1 4-128,-1 4 0,0 1-7424</inkml:trace>
  <inkml:trace contextRef="#ctx0" brushRef="#br0" timeOffset="22848.033">3263 2938 9856,'0'0'0,"11"19"0,-8-7 128,-6 5-128,-7 5 128,-8 5-128,-1 5 128,-4 3-256,2-6 128,2-1-7168</inkml:trace>
  <inkml:trace contextRef="#ctx0" brushRef="#br0" timeOffset="19087.207">2348 2547 8832,'-2'2'256,"-3"7"-143,1-1 0,0 1 1,0-1-1,1 1 0,0 0 1,0 0-1,1 1 0,0-1 1,1 0-1,0 1 0,0-1 1,1 1-1,0-1 0,1 1 1,0-1-1,1 4-113,32 173 975,-4-20-540,-14-54-3125,-16-111-638,0-1-917</inkml:trace>
  <inkml:trace contextRef="#ctx0" brushRef="#br0" timeOffset="19430.878">2621 2653 9472,'-18'21'90,"-2"0"1,-1-1-1,0-2 1,-1 0-1,-1-1 1,-1-1-1,-6 2-90,-64 47 241,65-44-183,20-15 4,0 0-1,1 0 1,-1 1-1,1 0 1,1 1-1,-1 0-61,8-7 9,-1 0 1,1-1-1,0 1 0,-1 0 0,1-1 1,0 1-1,0 0 0,-1 0 0,1 0 1,0-1-1,0 1 0,0 0 0,0 0 1,0-1-1,0 1 0,0 0 0,0 0 1,1-1-1,-1 1 0,0 0 0,0 0 1,1-1-1,-1 1 0,0 0 0,1-1 1,-1 1-1,0 0 0,1-1 0,-1 1 1,1 0-1,0-1 0,-1 1 0,1-1 1,-1 1-1,1-1 0,0 1-9,27 17 114,-22-15-70,15 9 5,0-1 1,1-1-1,1-1 1,0 0 0,0-2-1,5 0-49,48 5-3007,-37-8-2731</inkml:trace>
  <inkml:trace contextRef="#ctx0" brushRef="#br0" timeOffset="21034.501">2763 2963 11136,'-13'0'0,"0"1"0,-1 1 0,1 0 0,0 1 0,0 0 0,0 1 0,0 1 0,1 0 0,-1 1 0,1 0 0,1 1 0,-1 0 0,-5 5 0,16-11 0,0 0 0,1-1 0,-1 1 0,1 0 0,-1-1 0,1 1 0,0 0 0,-1 0 0,1-1 0,0 1 0,-1 0 0,1 0 0,0-1 0,0 1 0,0 0 0,0 0 0,0 0 0,0 0 0,0-1 0,0 1 0,0 0 0,0 0 0,0 0 0,1 0 0,-1-1 0,0 1 0,0 0 0,1 0 0,-1-1 0,1 1 0,-1 0 0,1-1 0,-1 1 0,1 0 0,-1-1 0,1 1 0,22 19 0,-21-19 0,16 10 81,0-1 0,0 0 0,1-2 0,1 0 0,7 2-81,1 0 107,-28-10-98,1 0 1,-1 0-1,1 1 1,-1-1-1,1 0 1,-1 0-1,0 1 1,1-1-1,-1 0 1,0 1-1,1-1 1,-1 1-1,0-1 1,1 0-1,-1 1 1,0-1-1,0 1 1,0-1-1,1 1 1,-1-1-1,0 1 1,0-1-1,0 1 1,0-1-1,0 1 1,0-1-1,0 1 1,0-1-1,0 1 1,0-1-1,0 1 1,0-1-1,0 1 1,-1-1-1,1 1 1,0-1-1,0 1 1,0-1-1,-1 0 1,1 1-1,0-1 1,-1 1-1,1-1 1,0 0-1,-1 1 1,1-1-1,0 0 1,-1 1-1,1-1 1,-1 0-1,1 1-9,-22 17 49,11-11-156,0-1-1,-1 0 1,0-1 0,-6 2 107,-27 6-5822,25-9 20</inkml:trace>
  <inkml:trace contextRef="#ctx0" brushRef="#br0" timeOffset="21372.765">2937 3077 12160,'-7'0'21,"6"0"86,1 0 21,-11 2 106,2-1-232,0 1-1,1 0 1,0 0-1,-1 1 1,1 0-1,0 1 1,0 0-1,1 0 1,-1 1 0,1 0-1,0 0 1,0 0-1,0 1 1,-3 4-2,10-9 0,0-1 0,-1 1 0,1 0 1,-1-1-1,1 1 0,0 0 0,0-1 0,-1 1 1,1 0-1,0-1 0,0 1 0,0 0 1,0 0-1,0-1 0,0 1 0,0 0 1,0 0-1,0-1 0,0 1 0,0 0 0,0-1 1,0 1-1,1 0 0,-1 0 0,0-1 1,0 1-1,1 0 0,-1-1 0,1 1 0,-1-1 1,1 1-1,-1 0 0,1-1 0,-1 1 1,1-1-1,-1 1 0,1-1 0,0 0 1,-1 1-1,1-1 0,-1 0 0,1 1 0,0-1 0,36 17-19,-27-13-57,40 9-2974,-25-9-3414</inkml:trace>
  <inkml:trace contextRef="#ctx0" brushRef="#br0" timeOffset="21986.954">2601 2457 7168,'5'2'245,"1"-1"1,-1 1-1,1 0 0,-1 1 1,0-1-1,0 1 0,0 0 1,0 0-1,-1 0 1,1 1-1,-1 0 0,1 0 1,1 3-246,32 24 1418,43 16-1175,-46-29-6118,-34-17 2462,-1-1 1706</inkml:trace>
  <inkml:trace contextRef="#ctx0" brushRef="#br0" timeOffset="22232.164">2838 2487 10112,'0'0'0,"-4"15"128,4-15 0,-12 10 0,-5-1 0,-4 3-128,-6 5 128,-3 5-128,0 1 0,0 2 0,3-4 0,3 0-512,6-7 128,0 0-6528</inkml:trace>
  <inkml:trace contextRef="#ctx0" brushRef="#br0" timeOffset="22517.838">2706 2385 9472,'0'0'0,"1"22"0,3 18 128,-1-4 0,1 9 0,-2-5 0,0 4-128,3 1 128,0 5-3968,4-3 0,-1 1 2432</inkml:trace>
  <inkml:trace contextRef="#ctx0" brushRef="#br0" timeOffset="31659.857">1835 3473 9088,'0'0'0,"-13"10"128,-5 9 0,-1 4 0,0 6 0,2 3 0,3 9-128,2 2 128,-1 3 0,8 3 0,5 0-128,1-7 128,3-6-128,11-1 128,9-3-256,1-10 128,5-7-4736,3-7-640</inkml:trace>
  <inkml:trace contextRef="#ctx0" brushRef="#br0" timeOffset="32263.418">2210 3556 8320,'4'3'118,"0"1"0,1-1 0,-1 1 0,-1 0 0,1 0 0,0 0 0,-1 1 0,0-1 0,0 1 0,0-1 0,-1 1 0,1 0 0,-1 0 0,0 1 0,-1-1 0,2 5-118,2 10 264,-1 0 0,-1 0 0,0 0 0,-2 0-264,0-8 90,0 0 0,-1 0 0,-1 0 0,0-1-1,0 1 1,-1 0 0,-1-1 0,0 1 0,-1-1 0,0 0 0,0 0 0,-1 0 0,-1-1 0,0 0 0,0 0 0,-1 0 0,0-1 0,-1 0 0,0 0 0,0-1 0,-1 0 0,0 0 0,-4 1-90,6-3 62,0-1-1,-1 0 1,1-1-1,-1 1 1,0-2 0,-1 1-1,1-1 1,0 0-1,-1-1 1,0 0 0,-5 1-62,7-3 33,1 0-1,0 0 1,0-1 0,0 1 0,0-2 0,0 1 0,0 0 0,0-1 0,1 0 0,-1 0 0,0-1 0,1 0 0,0 0-1,0 0 1,0 0 0,0-1 0,-2-2-33,3 2 4,0 0-1,0 0 1,0-1 0,1 0-1,0 0 1,0 0 0,0 0-1,0 0 1,1-1-1,0 1 1,0-1 0,1 1-1,-1-1 1,1 0 0,0 1-1,1-1 1,-1 0-1,1 0 1,0 0 0,1 0-1,0 0 1,-1 1 0,2-1-1,-1 0 1,2-4-4,-1 5 2,-1 0 0,1 1 0,0-1-1,0 1 1,0 0 0,0 0 0,1-1 0,0 1 0,0 1 0,0-1 0,0 0 0,0 1-1,1 0 1,0-1 0,-1 1 0,1 1 0,1-1 0,-1 1 0,0-1 0,0 1 0,1 0 0,-1 1-1,1-1 1,0 1 0,-1 0 0,1 0 0,0 0 0,0 1 0,0 0 0,0 0 0,1 0-2,5 2-7,1 0 0,-1 1 1,1 0-1,-1 1 1,0 0-1,0 1 0,0 0 7,75 44-70,-50-26 59,56 36 416,-90-58-426,-2-1-491,5-3-3068,-2 1 626,-1 0-2651,-2 2 3408</inkml:trace>
  <inkml:trace contextRef="#ctx0" brushRef="#br0" timeOffset="33568.14">2375 3572 9344,'0'0'0,"8"9"128,5-1 0,8 4 0,-2-2 128,5 3-128,4-1 0,5 1 0,-2-5 0,3 1 0,-8-5 0,-2-3-256,-9-1 0,2 0-7296</inkml:trace>
  <inkml:trace contextRef="#ctx0" brushRef="#br0" timeOffset="33809.954">2582 3581 8704,'0'0'0,"-13"10"128,-5 9 0,-5 1 0,-2 5-128,3-3 128,-2-1-128,3-3 0,6-1-512,0-6 128,5-3-3072,10-8 0,0 0 2176</inkml:trace>
  <inkml:trace contextRef="#ctx0" brushRef="#br0" timeOffset="34088.789">2501 3476 11392,'0'0'0,"0"0"0,0 0 0,0 0 0,0 0 0,0 11 0,0 4 0,0 5 0,2 8 0,0 3 0,0 5 0,0 7 0,1-1 0,-2 2-640,3-5 128,0 0-6784</inkml:trace>
  <inkml:trace contextRef="#ctx0" brushRef="#br0" timeOffset="34668.447">3179 4046 9472,'0'0'128,"0"0"0,-6 15 0,-6 2 128,-6 8-256,-7 2 128,-5 6-2048,4-4 0,-1-1-2432</inkml:trace>
  <inkml:trace contextRef="#ctx0" brushRef="#br0" timeOffset="28960.93">378 3597 9088,'0'0'149,"0"0"86,0 0 42,0 0 107,0 0 64,0 0-149,0 0-65,-3-4-106,-2 0-130,0 0-1,0 0 1,-1 1-1,0 0 1,1 0-1,-1 0 1,0 1-1,0 0 1,-1 0-1,1 0 1,0 1-1,-1 0 1,1 0-1,-1 0 1,-4 1 2,6 0-4,1 0 0,-1 0-1,1 1 1,-1 0 0,1 0 0,0 0-1,-1 0 1,1 0 0,0 1 0,0 0-1,-3 1 5,5-1-1,0-1 0,0 1 0,-1 0 0,2-1 0,-1 1 0,0 0-1,0 0 1,0 1 0,1-1 0,0 0 0,-1 0 0,1 1 0,0-1-1,0 1 1,0-1 0,0 1 0,0 0 0,1-1 0,-1 1 0,1 0 1,0-1 0,0 1 0,0 0 0,0 0 0,1 0 0,-1-1 0,1 1 0,0 0 0,0-1 0,-1 1 0,2 0 0,-1-1 0,0 1 0,0-1 0,1 0 0,0 1 0,-1-1 0,1 0 0,0 0 0,0 0 0,0 0 0,0 0 0,0-1 0,1 1 0,1 1 0,10 5 0,1 0 0,-1 0 0,1-1 0,1-1 0,14 7 0,-20-8 6,-1 0 1,1 1-1,-1-1 1,-1 2-1,1-1 1,-1 1-1,0 1 1,-1-1-1,4 5-6,-8-7 5,0-1 0,-1 1 0,1-1-1,-1 1 1,0 0 0,0 0 0,-1 0-1,1 0 1,-1 0 0,0 1 0,0-1 0,-1 0-1,0 0 1,0 1 0,0-1 0,0 0-1,-1 0 1,0 1 0,-1 4-5,-1-2 23,1 0 0,-1 0 0,-1 0 0,1-1-1,-1 1 1,-1-1 0,1 0 0,-1 0 0,0-1 0,-1 1 0,0-1 0,0 0 0,0-1 0,-1 1-1,1-1 1,-1 0 0,-8 3-23,5-3 28,0 0-1,-1 0 1,1-1-1,-1-1 1,0 0-1,0 0 1,0-1-1,-1 0 1,1-1-1,-1-1 1,1 1-1,0-2 1,-1 0-28,10 1-149,0 0 0,0 0 0,1 0 1,-1 0-1,0-1 0,0 1 0,0-1 0,0 1 1,1-1-1,-1 0 0,0 0 0,1 1 1,-1-1-1,0 0 0,1-1 0,-1 1 0,1 0 1,0 0-1,-1-1 0,1 1 0,0-1 1,0 1-1,0-1 0,0 1 0,0-1 0,0 0 1,0 1-1,0-1 0,0-1 149,1-3-575,-1 1-1,1-1 1,0 1 0,0-1-1,1 1 1,0-1-1,0 1 1,0 0 0,1-3 575,7-25-1515</inkml:trace>
  <inkml:trace contextRef="#ctx0" brushRef="#br0" timeOffset="29472.598">382 3539 8448,'14'4'206,"0"1"-1,0 0 1,0 1 0,-1 0 0,0 1-1,-1 0 1,1 1 0,-1 1 0,9 8-206,-2-2 418,2-1 0,16 9-418,-30-20 28,0 0 0,-1 0 0,1-1 0,0 0 0,0 0 0,0-1 0,1 0 0,-1 0 0,0-1 0,0 1 0,6-2-28,-11 1-33,0 0-1,1-1 1,-1 1 0,0 0 0,0-1-1,0 0 1,0 1 0,0-1-1,0 0 1,0 0 0,0 0-1,0-1 1,0 1 0,-1 0-1,1-1 1,0 1 0,-1-1-1,1 1 1,-1-1 0,0 0 0,0 1-1,1-1 1,-1 0 0,0 0-1,0 0 1,-1 0 0,1 0-1,0 0 1,-1 0 0,1-1-1,-1 1 1,1 0 0,-1 0 0,0 0-1,0 0 1,0-1 0,-1 1-1,1 0 1,0 0 0,-1-1 33,-9-50-128,10 52 129,0 0 1,-1 0 0,1 0-1,0 0 1,-1 0-1,1 0 1,0 0 0,-1 0-1,1 0 1,-1 1 0,1-1-1,-1 0 1,1 0-1,-1 1 1,0-1 0,1 0-1,-1 1 1,0-1 0,0 0-1,0 1 1,1-1 0,-1 1-1,0-1 1,0 1-1,0 0 1,0-1 0,0 1-1,0 0 1,0 0 0,0 0-1,0-1 1,0 1-1,0 0 1,0 0 0,0 0-1,1 1 1,-1-1 0,-1 0-2,-26 14 65,27-14-64,-27 22-41,1 1-1,1 0 1,-8 12 40,-40 36-519,66-65-1316,-1 1-3242</inkml:trace>
  <inkml:trace contextRef="#ctx0" brushRef="#br0" timeOffset="29730.95">568 3476 7424,'0'0'256,"3"11"0,1 9 256,-1 6 0,1 12-256,-7 1 128,-1 4 0,-3 0 0,-3 2-384,2-7 128,2-3-2304,2-6 0,0-1-2048</inkml:trace>
  <inkml:trace contextRef="#ctx0" brushRef="#br0" timeOffset="30606.224">868 3935 9728,'73'-17'3440,"-10"4"-3190,-35 4-157,0 1-1,1 2 1,0 1-1,0 1 0,1 2 1,15 1-93,40 0-572,-29-4-7986,-37 2 5251</inkml:trace>
  <inkml:trace contextRef="#ctx0" brushRef="#br0" timeOffset="30246.682">920 3712 11392,'39'-2'160,"-1"-1"0,0-3 0,9-3-160,73-10 181,-18 13 192,-16 1-945,-28 0-3816,-42 3-646</inkml:trace>
  <inkml:trace contextRef="#ctx0" brushRef="#br0" timeOffset="31160.145">1235 3465 10752,'-1'2'0,"1"-1"0,0 1 0,-1-1 0,1 1 0,-1-1 0,1 0 0,-1 1 0,0-1 0,0 0 0,1 1 0,-1-1 0,0 0 0,0 0 0,0 0 0,0 1 0,-1-1 0,1-1 0,0 1 0,0 0 0,-1 0 0,1 0 0,0-1 0,-1 1 0,1 0 0,-1-1 0,1 1 0,-1-1 0,1 0 0,-1 1 0,-5 1 0,-244 126 0,252-125 0,8-1 0,9 1 0,23 1 102,0-2 0,1-1 1,-1-2-1,0-3 1,20-4-103,-59 8 86,0 0-1,0 0 1,0-1 0,0 1 0,0-1 0,0 0 0,-1 1 0,1-1 0,0 0 0,0 0-1,0 0 1,-1 0 0,1 0 0,-1-1 0,1 1 0,-1 0 0,1-1 0,-1 1 0,0-1 0,0 0-1,1 1 1,-1-1 0,0 0-86,-1 0 59,0-1 0,1 1 0,-1 0 0,0-1-1,0 1 1,0-1 0,0 1 0,-1 0 0,1-1-1,-1 1 1,1-1 0,-1 1 0,0 0 0,0 0 0,0-1-1,0 1 1,0 0 0,-1 0 0,1 0-59,-59-90-1408,49 78-7445</inkml:trace>
  <inkml:trace contextRef="#ctx0" brushRef="#br0" timeOffset="23459.315">3469 2856 8192,'3'-11'77,"12"-42"1149,12-25-1226,-21 63 201,1 1-1,0-1 1,1 1 0,0 1 0,1 0 0,1 0 0,6-6-201,-14 16 28,0 0 0,1 1 0,-1-1 0,1 1 1,-1 0-1,1 0 0,0 0 0,0 0 0,0 0 0,0 1 0,0-1 0,1 1 1,-1 0-1,0 0 0,1 0 0,-1 0 0,0 1 0,1-1 0,-1 1 0,1 0 1,-1 0-1,1 0 0,-1 1 0,1-1 0,-1 1 0,0 0 0,1 0 0,-1 0 1,0 0-1,0 0 0,1 1 0,-1-1 0,0 1 0,0 1-28,4 2 31,-1 0 0,0 0-1,-1 1 1,1 0 0,-1 0 0,0 0-1,-1 1 1,1 0 0,-1 0 0,-1 0-1,1 0 1,-1 1 0,-1-1 0,1 3-31,0-1 35,-2 1 0,1-1 1,-1 1-1,-1 0 1,1-1-1,-2 1 0,1 0 1,-1-1-1,-1 1 0,0-1 1,0 1-1,-1-1 1,0 0-1,-1 0 0,0 0 1,0 0-1,-1-1 1,0 1-1,-2 1-35,-7 10 59,-2-1-1,0 0 1,-1-1-1,-1-1 1,-1-1 0,-20 14-59,27-20-1,12-9 9,-1-1 0,1 0-1,-1 1 1,1-1 0,-1 0 0,1 1-1,-1-1 1,1 1 0,-1-1 0,1 0 0,0 1-1,-1-1 1,1 1 0,0-1 0,-1 1-1,1-1 1,0 1 0,0 0 0,0-1 0,-1 1-1,1-1 1,0 1 0,0-1 0,0 1-1,0 0 1,0-1 0,0 1 0,0-1-1,0 1 1,0 0 0,0-1 0,1 1 0,-1-1-8,8 5 59,1 0 0,-1-1 1,1 0-1,1-1 0,-1 0 1,0 0-1,1-1 0,-1 0 1,1-1-1,1 0-59,36 3-6844,-25-3-345</inkml:trace>
  <inkml:trace contextRef="#ctx0" brushRef="#br0" timeOffset="23817.363">3930 2614 8832,'0'8'448,"-2"164"3776,-16 90-4224,17-246-722,1-10-5724,0-6 2158</inkml:trace>
  <inkml:trace contextRef="#ctx0" brushRef="#br0" timeOffset="24217.594">3912 2806 8960,'9'30'426,"16"42"81,-22-66-357,0 0-1,0 0 1,0-1 0,1 1 0,0-1 0,0 0 0,0 0 0,0 0 0,1-1 0,0 1-150,-3-4 27,-1-1 0,0 1 0,0-1 0,1 0 0,-1 1 0,0-1 0,1 0 0,-1 0 0,0 0 0,1 0 0,-1 0 0,0 0-1,1 0 1,-1 0 0,0 0 0,0-1 0,1 1 0,-1 0 0,0-1 0,0 1 0,1-1 0,-1 0 0,0 1 0,0-1 0,0 0 0,0 0 0,0 0 0,0 0 0,0 0 0,0 0 0,0 0 0,-1 0 0,1 0 0,0 0-27,5-6 103,-1 0-1,0 0 0,0-1 1,-1 1-1,0-1-102,2-5 124,0 1 0,-1-2 0,-1 1 0,-1 0 1,0-1-1,0 0 0,-1 1 0,-1-1 0,0 0 0,-1 0 0,-2-12-124,0 26 20,-1 7-17,-2 12-4,4 1 33,1 1 0,0-1 0,2 1 0,0-1 0,2 0 0,0 0 0,1 0 0,1 0 0,1-1 0,0 0 0,2 0 0,4 6-32,-12-23 0,0 1 1,1 0 0,-1-1 0,1 1 0,0-1 0,0 0-1,0 1 1,0-1 0,0 0 0,1 0 0,-1 0 0,1-1-1,-1 1 1,1 0 0,-1-1 0,1 0 0,0 0 0,2 1-1,-1-1-330,0-1 1,0 1 0,0-1-1,0 0 1,0 0 0,0-1-1,0 1 1,0-1-1,0 0 1,-1 0 0,1 0-1,0-1 1,3-1 329,18-7-6997</inkml:trace>
  <inkml:trace contextRef="#ctx0" brushRef="#br0" timeOffset="24814.405">4115 2472 9984,'0'0'405,"0"0"22,0 0-214,0 0 22,0 0 21,3 1-22,70 40 403,-61-32-587,0-1 0,1-1 1,0 0-1,1 0 0,-1-1 0,1-1 0,0-1 0,1 0 0,9 2-50,-20-6-101,-1-1 1,0 1-1,0-1 0,1 0 0,-1 1 0,0-1 0,0-1 0,0 1 1,0 0-1,0-1 0,0 1 0,-1-1 0,1 0 0,0 0 0,-1 0 1,1-1-1,-1 1 0,0 0 0,0-1 0,0 0 0,0 1 0,0-1 1,-1 0-1,1 0 0,-1 0 0,0 0 0,1-1 101,2-6 47,0 1 0,-1-1 0,0 0 0,-1 0 0,0 0 1,0-1-1,-1 1 0,0-3-47,-34 28 896,-99 83 589,65-47-2229,0-2-5480,58-44 443</inkml:trace>
  <inkml:trace contextRef="#ctx0" brushRef="#br0" timeOffset="25077.048">4137 2366 11392,'3'8'0,"1"5"0,-3-2 0,4-2 0,1 10 0,4 6 0,3 4 0,1 3 0,-3 10 0,-1 7 0,-3 5 0,-2 0-8064</inkml:trace>
  <inkml:trace contextRef="#ctx0" brushRef="#br0" timeOffset="25579.777">4303 2920 9856,'0'0'384,"0"0"85,0 0 342,0-2-719,0 1 1,0 0-1,0 0 0,1 0 1,-1 0-1,0 0 1,1-1-1,-1 1 1,1 0-1,-1 0 1,1 0-1,-1 0 0,1 0 1,0 0-1,0 0-92,5-4 46,0 0 0,0 0 0,1 0 0,0 1-1,0 0 1,2-1-46,-6 3 9,1 1-1,0-1 0,-1 1 1,1-1-1,0 1 1,0 0-1,0 1 0,0-1 1,0 1-1,0 0 0,0 0 1,0 0-1,2 0-8,-5 0 1,0 0 0,-1 0-1,1 1 1,0-1 0,-1 0-1,1 0 1,0 0 0,0 1-1,-1-1 1,1 0 0,0 1-1,-1-1 1,1 1 0,-1-1-1,1 1 1,0-1 0,-1 1-1,1-1 1,-1 1 0,0-1-1,1 1 1,-1 0 0,1-1-1,-1 1 1,0 0 0,1-1-1,-1 1 1,0 0 0,0 0-1,0-1 0,0 2 1,0 0-1,0-1 0,0 1 0,-1-1 1,1 1-1,-1-1 0,1 1 0,-1-1 1,0 1-1,1-1 0,-1 1 0,0-1 0,-1 1 0,-32 35-2,34-37 3,-23 19-1,-1-2 0,-25 15 0,48-31 0,1-1 0,0 0 0,0 0 0,0 1 0,0-1 0,0 0 0,0 1 0,0-1 0,0 0 0,0 0 0,0 1 0,0-1 0,0 0 0,1 0 0,-1 1 0,0-1 0,0 0 0,0 0 0,0 1 0,0-1 0,0 0 0,1 0 0,-1 0 0,0 1 0,0-1 0,0 0 0,0 0 0,1 0 0,-1 0 0,0 1 0,0-1 0,1 0 0,-1 0 0,0 0 0,0 0 0,1 0 0,-1 0 0,0 0 0,0 0 0,1 0 0,-1 0 0,0 0 0,0 0 0,1 0 0,-1 0 0,0 0 0,22 9-4,-14-6-14,-2 0 14,0-1-1,0 1 0,-1 1 1,1-1-1,-1 1 1,0 0-1,0 0 0,0 0 1,-1 1-1,1 0 0,-1 0 1,0 0-1,-1 0 1,1 1-1,0 1 5,-3-3-2,1 0 1,-1 0-1,0 1 0,0-1 0,0 0 1,0 1-1,-1-1 0,0 1 1,0-1-1,0 1 0,0-1 1,-1 1-1,0-1 0,0 1 0,0-1 1,0 0-1,-1 0 0,0 1 1,0-1-1,0 0 0,0-1 1,-2 3 1,-1 2-7,-1 0 1,0 0 0,-1-1 0,1 0-1,-2 0 1,0 0 6,5-4-4,0 0 0,0-1-1,0 1 1,-1-1 0,1 0-1,-1 0 1,0-1 0,1 1-1,-1-1 1,0 1 0,0-1-1,0 0 1,0-1 0,0 1-1,0-1 1,-2 1 4,5-2-93,-1 1 1,1 0 0,-1-1-1,1 1 1,0 0-1,-1-1 1,1 0-1,-1 1 1,1-1-1,0 0 1,0 0 0,-1 0-1,1 0 1,0 0-1,0 0 93,-1-2-855,-1 1-1,1-1 0,0 0 1,1-1-1,-1 1 0,0 0 1,1 0-1,0-1 0,-1-1 856,-4-13-2709</inkml:trace>
  <inkml:trace contextRef="#ctx0" brushRef="#br0" timeOffset="25979.226">4669 2969 13056,'1'-2'96,"0"-1"1,0 1 0,0-1 0,-1 1-1,1-1 1,-1 1 0,1-1 0,-1 0-1,0 1 1,0-1 0,0 1 0,0-1-1,-1 0 1,1 1 0,-1-3-97,0 4 29,0 0 1,0 0-1,0 0 1,-1-1-1,1 1 0,0 1 1,0-1-1,0 0 1,-1 0-1,1 0 0,0 1 1,-1-1-1,1 1 1,-1-1-1,1 1 0,-1-1 1,1 1-1,-1 0 1,1 0-1,-1 0 0,1 0 1,-1 0-1,1 0 1,-1 0-1,1 0 0,-1 1 1,1-1-1,-1 0 1,0 1-30,-8 1 0,0 1 0,0 0 0,1 1 0,-1-1 0,1 2 0,0-1 0,0 2 0,1-1 0,-1 1 0,1 0 0,0 1 0,0 0 0,1-1 0,1 0 0,0 1 0,1-1 0,-1 1 0,1 0 0,1 0 0,-1 1 0,1-1 0,1 1 0,-1 0 0,1 0 0,1 1 0,-1-1 0,1 4 0,1-10-26,1 1 0,0 0 1,0-1-1,0 1 1,0 0-1,0-1 1,1 1-1,-1-1 0,1 1 1,0 0-1,0-1 1,0 0-1,0 1 1,0-1-1,0 1 1,1-1-1,-1 0 0,1 0 1,-1 0-1,1 0 1,0 0-1,0 0 1,0-1-1,0 1 1,0 0-1,0-1 0,1 0 1,-1 1-1,3 0 26,35 12-3692,2-7-3757,-9-3 5124</inkml:trace>
  <inkml:trace contextRef="#ctx0" brushRef="#br0" timeOffset="26313.418">4841 2515 13312,'18'37'98,"-8"-18"6,-1 0 0,-1 0 0,-1 1 0,-1 0 0,4 20-104,-5-13 108,-2 1 0,-1-1 0,-1 1 0,-2 15-108,0-28 38,-1 0-1,0 0 0,-2-1 1,1 1-1,-2-1 0,0 0 1,0 0-1,-2-1 0,-2 6-37,-17 22-265,-1-1 0,-2-1-1,-2-2 1,-15 14 265,-144 131-8826,160-155 6746,-59 53 245</inkml:trace>
  <inkml:trace contextRef="#ctx0" brushRef="#br0" timeOffset="35538.956">3493 4491 10624,'0'-3'128,"-18"-330"926,18 241-685,4 0 0,11-57-369,-12 132 58,0-1 1,2 1 0,0 0-1,0 1 1,2-1 0,6-12-59,-11 25 11,0-1 1,1 1-1,-1 0 1,1-1-1,0 1 1,0 1-1,1-1 1,-1 0-1,1 1 1,-1-1-1,1 1 1,0 0-1,1 1 1,-1-1-1,0 1 1,1 0-1,-1 0 1,1 0-1,0 0 1,-1 1 0,1 0-1,0 0 1,0 0-1,0 0 1,4 1-12,-6 0 3,0 0 0,0 0 0,0 1 0,0 0 0,0-1 0,0 1 1,0 0-1,0 0 0,-1 0 0,1 1 0,0-1 0,-1 1 0,1-1 1,-1 1-1,0 0 0,0 0 0,1 0 0,-1 0 0,0 0 0,-1 1 1,1-1-1,0 0 0,-1 1 0,1 0 0,-1-1 0,0 1 1,0 0-1,0-1 0,0 1 0,0 0 0,0 0 0,-1 0 0,0 0 1,1 0-1,-1 0 0,0 0 0,-1 0 0,1 0 0,0 0-3,-1 9 20,-1 0-1,0 1 0,-1-1 1,0 0-1,-1-1 0,0 1 1,0-1-1,-7 11-19,5-12 34,0 1 0,-1-1 0,0 0-1,-1-1 1,0 1 0,-3 1-34,7-8 19,1 1 1,-1-1-1,0 0 0,0 0 1,-1-1-1,1 1 0,-1-1 1,1 0-1,-1 0 0,0 0 0,1-1 1,-1 0-1,0 1 0,0-2 1,0 1-1,-2-1-19,4 0 85,-4-4-65,9 1-17,10 0-4,14 6 1,0 0 0,-1 2 0,9 3 0,-23-5 0,-1 0 0,1 1 0,-1 0 0,0 0 0,0 1 0,-1 1 0,1 0 0,-1 0 0,1 2 0,-9-7 0,0 0 0,0 0 0,0 0 0,0 0 0,-1 0 0,1 0 0,0 0 0,-1 0 0,1 0 0,-1 0 0,1 0 0,-1 1 0,0-1 0,1 0 0,-1 0 0,0 1 0,0-1 0,0 0 0,0 1 0,0-1 0,0 0 0,0 0 0,-1 2 0,0 0 0,0 1 0,0-1 0,0 1 0,-1-1 0,0 1 0,0-1 0,0 0 0,-2 3 0,-3 3 0,-1 0 0,-1 0 0,0-1 0,0 0 0,-1 1 0,4-5-41,0 0 1,0-1 0,0 1 0,0-1 0,-1 0 0,0-1-1,1 1 1,-1-1 0,0-1 0,0 1 0,0-1 0,-5 0 40,-1-1-1949,0 0 0,0-1 0,1 0 0,-2-1 1949,-12-2-3882</inkml:trace>
  <inkml:trace contextRef="#ctx0" brushRef="#br0" timeOffset="35905.789">3749 3597 10368,'0'0'0,"0"0"0,0 0 128,0 0 0,8 6 256,2 7 0,7 7 0,4 4 0,5 6-256,3-4 128,2-1 0,-2-5 0,1-5-256,-8-4 128,-1-5-384,-1-6 128,1 0-9088</inkml:trace>
  <inkml:trace contextRef="#ctx0" brushRef="#br0" timeOffset="36203.145">4081 3636 7552,'-6'9'0,"-6"5"128,-6 4 128,-10 6 256,-3 4 0,-5 5-128,-2-2 0,-1 2-256,3-2 0,4-2-128,5-9 128,6-5-1152,6-6 128,1-1-4864</inkml:trace>
  <inkml:trace contextRef="#ctx0" brushRef="#br0" timeOffset="36472.03">3916 3546 11264,'-2'8'0,"0"9"0,2-7 0,0 0 0,2 9 0,0 3 0,0 12 0,0 9 0,-2 0 0,0 2-3200,0 3 128,0 2 1920,0-3 128,0 1-640</inkml:trace>
  <inkml:trace contextRef="#ctx0" brushRef="#br0" timeOffset="37705.104">4524 3729 13312,'0'1'39,"0"0"0,-1-1 0,1 1 1,0 0-1,0 0 0,0-1 1,-1 1-1,1 0 0,0-1 0,0 1 1,0 0-1,0 0 0,0-1 0,0 1 1,1 0-1,-1 0 0,0-1 1,0 1-1,0 0 0,1-1 0,-1 1 1,0 0-1,1-1 0,-1 1 0,0 0 1,1-1-1,-1 1 0,1-1 1,0 1-40,21 38 119,-6-11 31,2 7 39,-2 0 0,-2 1 0,2 8-189,-12-31 60,-1 0 1,-1 1 0,0-1-1,0 1 1,-1-1-1,-1 1 1,0 0 0,-1-1-1,-1 1 1,-3 12-61,-4 7 39,-2 0 0,-2-2 0,0 1 0,-2-2 0,-2 0 0,0 0 0,-2-2 0,-15 17-39,-6 4-2769,-30 28 2769,-48 35-6631,91-89 5791,0-1-1,-1-2 1,-2-1-1,0-1 1,-4 1 840,-53 24-1579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12:47.056"/>
    </inkml:context>
    <inkml:brush xml:id="br0">
      <inkml:brushProperty name="width" value="0.1" units="cm"/>
      <inkml:brushProperty name="height" value="0.1" units="cm"/>
      <inkml:brushProperty name="color" value="#00A0D7"/>
    </inkml:brush>
    <inkml:brush xml:id="br1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0 361 9088,'0'0'149,"0"0"107,0 0 107,0 0-1,0 0-84,0 0-22,0 0 0,0 0-22,0 0-63,0 0 42,6-4-85,13-7-92,1 0 1,0 2-1,0 0 0,5 0-36,-19 7 1,0 0 1,-1 0-1,1 0 1,0 1-1,0 0 1,1 0-1,-1 1 1,0 0-1,0 0 0,0 0 1,0 1-1,0-1 1,0 2-1,0-1 1,0 1-1,0-1 1,0 2-1,3 0-1,-6 0 20,0-1 0,0 1 0,0 0 0,0 0-1,0 0 1,-1 0 0,0 1 0,1-1 0,-1 1 0,0-1 0,-1 1 0,1 0 0,-1-1 0,1 1-1,-1 0 1,0 0 0,0 0 0,-1 0 0,1 0 0,-1 0 0,0 0 0,0 0 0,-1 0 0,1 0-1,-1 1 1,0-2 0,-1 5-20,0 0 46,0 0-1,0 0 1,-1 0 0,-1 0-1,1-1 1,-1 1 0,0-1-1,-1 0 1,0 0 0,0-1-1,0 1 1,-1-1 0,-1 1-46,-2-1 53,1 0 0,-1-1 1,0 0-1,0 0 0,-1-1 1,0 0-1,1 0 0,-10 1-53,-15 3 337,-34 2-337,62-9 26,6-1-26,0 0 1,0 0 0,0-1-1,0 1 1,0 0-1,1 0 1,-1 0-1,0 0 1,0 0-1,0 0 1,0 0-1,0 0 1,0-1-1,0 1 1,0 0-1,0 0 1,0 0 0,0 0-1,0 0 1,0 0-1,0 0 1,-1-1-1,1 1 1,0 0-1,0 0 1,0 0-1,0 0 1,0 0-1,0 0 1,0 0-1,0 0 1,0 0 0,0 0-1,0-1 1,0 1-1,0 0 1,-1 0-1,1 0 1,0 0-1,0 0 1,0 0-1,0 0 1,0 0-1,0 0 1,0 0-1,0 0 1,-1 0 0,1 0-1,0 0 1,0 0-1,0 0 1,0 0-1,0 0 1,0 0-1,0 0 1,-1 0-1,1 0 1,0 0-1,0 0 1,0 0-1,0 0 1,0 0 0,0 0-1,0 0 1,0 0-1,11-10 34,23-9 4,-22 15-56,-1 1 1,1 0-1,0 0 1,0 2-1,0-1 1,0 1-1,0 1 1,0 0-1,1 1 1,-1 0 0,9 3 17,-14-3-9,-1 1 1,0 0 0,0 1-1,-1-1 1,1 1-1,0 0 1,-1 1 0,0-1-1,1 1 1,-1 0 0,-1 1-1,1-1 1,-1 1 0,0 0-1,0 0 1,0 0 0,0 0-1,-1 1 1,0-1 0,0 1-1,-1 0 1,1 0 0,-1 2 8,1 1 1,-1 0 0,0 0 1,-1 0-1,0 0 0,-1 1 1,1-1-1,-2 0 0,1 0 1,-1 0-1,-1 1 0,0-1 1,0 0-1,-1-1 0,0 1 1,0 0-1,-2 1-1,3-6 63,-1 0-1,0-1 1,0 1 0,0-1 0,0 0-1,0 0 1,-1 0 0,1-1-1,-1 1 1,0-1 0,0 0 0,0 0-1,0 0 1,0 0 0,0-1-1,-1 1 1,1-1 0,0 0 0,-1-1-1,1 1 1,-1-1 0,1 0-1,-1 0 1,1 0 0,-1 0 0,-1-1-63,2 0 16,-1 0 1,0 1-1,0-2 0,1 1 1,-1 0-1,0-1 1,1 0-1,0 0 1,-1-1-1,1 1 1,-3-3-17,5 3-112,0 1 1,0-1 0,0 0 0,0-1 0,0 1 0,0 0 0,1 0 0,-1-1 0,1 1 0,0-1 0,-1 1 0,1-1 0,0 0 0,1 0 0,-1 1-1,0-1 1,1 0 0,0 0 0,-1-2 111,3-19-5845,-1 2-1472</inkml:trace>
  <inkml:trace contextRef="#ctx0" brushRef="#br0" timeOffset="3076.607">568 232 7552,'0'0'128,"0"0"21,0 0 86,2 12 426,12 116 1206,-5 7-1867,-3-36 394,-3-57-251,8 167 909,-11-208-1628,0-1-2709,0 0-491,0 0 768</inkml:trace>
  <inkml:trace contextRef="#ctx0" brushRef="#br0" timeOffset="3703.957">859 343 8704,'-8'5'275,"1"0"1,0 0-1,1 1 1,-1 0 0,1 0-1,0 1 1,0-1-1,1 1 1,0 1 0,0 0-276,-16 20 166,6-12-119,-2 6 52,-2-1 0,0-1-1,-1-1 1,-1 0 0,-1-2 0,-1 0-99,22-17 1,1 1 0,-1-1-1,1 1 1,0-1 0,-1 0 0,1 1-1,0-1 1,0 1 0,-1-1-1,1 1 1,0-1 0,0 1 0,0-1-1,-1 1 1,1-1 0,0 1-1,0-1 1,0 1 0,0-1 0,0 1-1,0 0 1,0-1 0,0 1-1,0-1 1,0 1 0,0-1 0,1 1-1,-1-1 1,0 1 0,0-1-1,1 1 1,-1-1 0,0 1 0,0-1-1,1 1 1,-1-1 0,1 1-1,11 15-5,-10-15 5,6 8 26,1 1-1,0-2 1,1 1 0,0-1 0,1-1 0,-1 0 0,10 5-26,81 36 221,-97-47-218,7 4 195,1 0 0,-1-2 0,1 1 0,-1-1 0,1-1 0,0 0 1,3-1-199,-15-1 128,0 0 21,0 0 86,0 0 21,0 0 0,0 0 0,0 0-1920,0 0-7680</inkml:trace>
  <inkml:trace contextRef="#ctx0" brushRef="#br0" timeOffset="4823.673">982 140 9856,'3'3'36,"1"-1"0,-1 1 1,1-1-1,0 0 0,0 0 1,-1 0-1,1-1 1,0 1-1,5 0-36,23 12 163,-13-1-85,-2 0 0,0 2 1,4 5-79,-10-9 72,0-1 0,0 0 0,1-1 0,0 0 0,0-1 0,1 0 0,0-1 0,8 2-72,-11-5-1429,0 1-5099</inkml:trace>
  <inkml:trace contextRef="#ctx0" brushRef="#br0" timeOffset="5042.289">1239 118 10240,'0'0'0,"0"0"0,0 18 0,-4-8 128,-4 1 0,-2 5 0,-4 4-128,1 0 128,-1-1 0,0 0 0,-2-1 0,0-3 0,3 1-128,2-3 0,-2-2-8064</inkml:trace>
  <inkml:trace contextRef="#ctx0" brushRef="#br0" timeOffset="5291.09">1123 30 9088,'0'0'0,"0"0"0,0 0 0,0 0 128,2 10 0,2 7 256,0 5 0,0 3-128,-1 7 128,1 5-256,-2 0 128,-2 4-128,0 1 128,3 2-3328,-3-3 128,1 1 1920,-2-5 0,-2 0-1152</inkml:trace>
  <inkml:trace contextRef="#ctx0" brushRef="#br1" timeOffset="97125.255">120 820 2944,'0'0'128,"0"0"85,0 0 342,0 0 192,0-2 426,14-43-334,2 0-1,2 2 1,2 0 0,20-31-839,110-159-103,-103 164 200,77-111-2892,-63 95-1343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14:43.125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120 352 3712,'0'-3'213,"-2"-19"179,2-1 0,0 1 0,2 0 0,0-1 0,1 1 0,1 0 0,2 0 0,1-3-392,-3 14 29,0 0 0,1 1 0,1-1 0,-1 1 0,2 0 0,-1 1 0,1 0 0,1 0 0,3-4-29,-7 9 11,-1 1 0,1-1 0,0 1 0,0-1 0,1 1 0,-1 0 0,0 1 0,1-1 0,0 1 0,0 0 0,0 0-1,-1 0 1,2 1 0,-1 0 0,0 0 0,0 0 0,0 0 0,0 1 0,1 0 0,-1 0 0,5 1-11,-6 0 28,0 0 0,0 1 1,0 0-1,-1 0 0,1 0 1,0 0-1,-1 1 0,1-1 1,-1 1-1,0 0 0,0 0 1,0 0-1,1 2-28,35 50 569,-24-33-461,10 11-4,-13-17 16,0 0 1,-1 0-1,-1 1 1,3 8-121,-11-19 42,1-1 0,-1 1 0,-1 0 0,1 0 0,-1 0 0,0 0 0,0 0 0,-1 1 0,0-1 0,0 0 0,0 0 0,-1 0 1,1 0-1,-2 0 0,1 0 0,-2 3-42,-2 3 84,0 0 1,-1 0-1,0 0 1,-1-1 0,-1 0-1,0-1 1,0 0-1,-1 0 1,0 0 0,-7 4-85,0 0 122,0-2 0,-1 0 0,0-1 0,-1 0 0,0-1 0,-9 2-122,21-9 64,1-1-1,-1 0 0,0 0 0,0 0 1,0-1-1,0 0 0,0 0 1,0 0-1,0-1 0,0 0 0,0 0 1,0 0-1,0-1 0,0 0 1,0 0-1,0-1 0,0 0 0,0 0 1,1 0-1,-1 0 0,1-1 1,-1 0-1,1 0 0,0-1 0,0 0 1,0 1-1,1-2 0,-1 1 1,1 0-1,-2-3-63,-45-37 258,40 36-477,0 0 0,0-1 0,2 0-1,-7-7 220,16 15-554,-1 0-1,0 0 0,0-1 1,1 1-1,-1 0 0,1 0 1,-1-1-1,1 1 0,-1 0 1,1 0-1,0-1 0,0 1 1,0 0-1,-1-1 1,1 1-1,1-1 555,-1-9-2560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14:44.608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0 265 6016,'9'-22'661,"-5"9"-523,1-1 0,0 1 0,1 1-1,0-1 1,1 1 0,0 0 0,1 1 0,1 0 0,0 0 0,0 0-1,1 2 1,0-1 0,1 1-138,43-44 107,-49 50-107,-1 0 0,1 0 0,0 0 0,0 1 0,0 0 0,0 0 0,2 0 0,9-4 0,-13 5 0,-1 1 0,1-1 0,0 1 0,-1-1 0,1 1 0,0 0 0,-1 0 0,1 1 0,0-1 0,-1 0 0,1 1 0,0 0 0,-1 0 0,1-1 0,-1 1 0,1 1 0,-1-1 0,0 0 0,1 1 0,-1-1 0,5 3 0,7 2 0,-6-3 0,-1 0 0,0 1 0,1-1 0,-1 1 0,-1 0 0,1 1 0,0 0 0,-1 0 0,0 0 0,-1 1 0,1 0 0,-1 0 0,0 0 0,1 3 0,-1-1 61,-1 1 0,0 0 0,-1 0 0,0 1 0,0-1 0,-1 1 0,0-1 0,0 1 0,-1 9-61,-1-11 48,-1 0 1,0 0-1,0-1 1,-1 1-1,0 0 1,0-1-1,-1 1 1,0-1-1,0 0 0,0 0 1,-1 0-1,-5 6-48,3-4-34,0 0-1,-1 0 0,0-1 1,-1 0-1,0 0 0,0 0 1,0-1-1,-1-1 0,0 1 1,-1-1-1,1-1 0,-1 0 1,0 0-1,0-1 0,-1 0 1,-8 1 34,-4-1-6080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13:10.201"/>
    </inkml:context>
    <inkml:brush xml:id="br0">
      <inkml:brushProperty name="width" value="0.1" units="cm"/>
      <inkml:brushProperty name="height" value="0.1" units="cm"/>
      <inkml:brushProperty name="color" value="#00A0D7"/>
    </inkml:brush>
    <inkml:brush xml:id="br1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2151 1061 7168,'0'0'384,"0"0"64,0 0 277,0 0 128,0 0-63,0 0-65,0 0-170,0 0-107,0 0-256,0 0-64,0 0 21,0 0 64,0 0-42,26 3 426,4-3-345,0-1-1,0-1 0,0-1 1,13-5-252,-10 3 191,-1 1 0,1 1 0,21 1-191,-38 5 817,-5 0-2854,-1-1-6279,-10-2 4519</inkml:trace>
  <inkml:trace contextRef="#ctx0" brushRef="#br0" timeOffset="345.582">2400 796 9728,'-5'62'533,"4"1"0,2 0 1,2 0-1,4 0 0,7 27-533,10 62 1814,-24-151-2028,7-30-8234,-2 11 3030</inkml:trace>
  <inkml:trace contextRef="#ctx0" brushRef="#br0" timeOffset="-8529.357">0 1046 8704,'48'0'405,"-47"0"-298,-1 0 21,0 0 0,27 6 149,-5-4 3,0 0 0,0-1 0,1-2-1,-1 0 1,11-3-280,-5 1 202,-1 1 0,1 1 0,9 2-202,-29 1 558,-3-1-1790,-2 0-3427,-3-1-1634</inkml:trace>
  <inkml:trace contextRef="#ctx0" brushRef="#br0" timeOffset="-8028.063">26 1236 8576,'28'0'768,"-26"0"-384,-2 0 0,20 0 490,48-1-243,-9 0-178,-1 2-1,18 5-452,-67-5-617,25 1 2074,-20-4-3550,3-2-3374,-15 3-207</inkml:trace>
  <inkml:trace contextRef="#ctx0" brushRef="#br0" timeOffset="-7326.214">640 852 9472,'2'1'117,"1"-1"1,0 1 0,0-1-1,-1 0 1,1 0 0,0 0-1,0 0 1,-1 0-1,1-1 1,0 1 0,0-1-1,-1 0 1,1 0 0,0 0-118,29-6 251,-14 8-185,1 0-1,-1 1 0,3 1-65,-14-2 38,0 1-1,1 0 1,-1 0-1,0 1 1,0-1-1,-1 1 1,1 1-1,-1 0 1,2 0-38,-7-3 14,0 0 0,0 0 0,0 0 1,0 0-1,-1 0 0,1 0 0,0 0 1,0 0-1,-1 0 0,1 0 0,0 0 1,-1 1-1,1-1 0,-1 0 0,0 0 1,1 1-1,-1-1 0,0 0 0,0 1 1,0-1-1,0 0 0,0 1 0,0-1 1,0 0-1,0 1-14,-1 2 26,0-1 1,0 1-1,-1 0 0,1 0 1,-1-1-1,0 1 0,0-1 1,0 1-1,-1 0-26,-7 9 97,-2 0 0,1 0 1,-11 8-98,20-20 11,-11 12 68,7-6-28,0-1 0,-1 0 0,0-1 0,0 0 0,0 0 0,0 0 0,-1-1 0,0 0 0,0 0 0,0-1 0,0 0-51,-1-1-22,15-4 11,0 2-1,0-1 0,0 0 0,0 1 1,1 0-1,-1 1 0,0-1 0,0 1 1,0 0-1,0 1 0,-1 0 0,1-1 1,0 2-1,-1-1 0,1 1 1,-1 0-1,0 0 0,0 0 0,0 1 1,4 3 11,-5-4 30,-1 0 0,1 0 0,-1 1 0,0-1 1,0 1-1,0 0 0,0 0 0,-1 0 1,1 0-1,-1 0 0,0 1 0,0-1 0,-1 1 1,1-1-1,-1 1 0,0-1 0,-1 1 1,1 0-1,-1 0 0,0-1 0,0 1 0,0 0 1,0 0-1,-1-1 0,0 1 0,0 0 1,0-1-1,-1 1 0,0-1 0,-1 3-30,-1 1 61,0 0 0,-1-1-1,0 0 1,-1 0 0,0 0-1,0 0 1,0-1 0,-1 0-1,0-1 1,0 1 0,-1-1-1,1-1 1,-1 1 0,0-1-1,0-1 1,-1 1-61,-2 0-297,1-1 1,-1 0-1,0 0 1,0-1-1,-1 0 1,1-1-1,0-1 1,0 1-1,-1-2 1,1 0 296,9 1-450,0 0 0,0 0 0,1 0 1,-1-1-1,0 1 0,0-1 0,1 1 1,-1-1-1,0 0 0,1 0 0,-1 0 0,0 0 450,-13-22-6570</inkml:trace>
  <inkml:trace contextRef="#ctx0" brushRef="#br0" timeOffset="-6212.757">1083 750 9728,'2'3'111,"-1"0"0,1-1 0,-1 1 0,0 0 0,0 0 0,0 1 0,-1-1 0,1 0 0,-1 0 0,1 0 0,-1 0 0,0 1 0,0-1 0,-1 0 0,1 0 0,0 0 0,-1 0 0,-1 3-111,-1 23 284,3 119 76,2-45 219,-10 68-579,7-148 132,1-16-339,0 0 0,0 0 0,-1 0 0,0 0 1,0 0-1,-1 0 207,1-5-8000</inkml:trace>
  <inkml:trace contextRef="#ctx0" brushRef="#br0" timeOffset="-5604.358">1359 809 9472,'0'0'128,"0"0"0,-20 14 874,-30 24-635,2 2 0,2 3 0,1 1 0,3 2 0,1 2-367,-37 35 107,77-81 261,25-18-96,-20 14-272,1 0 0,0 1 0,-1-1 0,1 1 0,0 0 0,0 0 0,0 1 0,0-1 0,0 1 0,0 0 0,0 1 0,0-1 0,0 1 0,3 0 0,69 21 0,-74-22 0,19 10 135,0 0 1,0 1 0,-1 0-1,10 10-135,-16-11 223,1 0 0,-1-1 0,2-1 0,-1 0-1,1-1 1,0-1 0,1 0 0,3-1-223,-18-4 192,5 3-2069,-6-3-7723</inkml:trace>
  <inkml:trace contextRef="#ctx0" brushRef="#br0" timeOffset="-1141.93">1494 1142 9216,'1'1'75,"0"0"0,-1-1 0,1 1 0,0 0 1,-1-1-1,1 1 0,-1 0 0,1 0 0,-1 0 1,0 0-1,1-1 0,-1 1 0,0 0 0,0 0 1,1 0-1,-1 0 0,0 0 0,0 0 0,0 0 0,0 0 1,0 0-1,0 0 0,-1 0-75,3 40 47,-1-24 203,0 17-115,-1 0 1,-1 0-1,-2-1 0,-2 1 0,-1-1 0,-7 21-135,12-46-307,0-5-5146,3-8-712</inkml:trace>
  <inkml:trace contextRef="#ctx0" brushRef="#br0" timeOffset="-672.526">1475 1179 9856,'20'-8'149,"-18"8"-21,-1 4-25,0 1 1,1-1-1,-1 0 1,1 1-1,0-1 1,0 0-1,1 0 1,-1 0-1,3 2-103,3 7 178,6 12-12,-8-11-40,1 0 1,1-1-1,0 0 0,1 0 0,0-1 0,1 0 0,1-1 0,0 0 1,4 3-127,-14-13 27,-1-1 1,1 1 0,0-1 0,-1 1-1,1-1 1,0 0 0,0 1 0,-1-1-1,1 0 1,0 0 0,0 1 0,0-1 0,-1 0-1,1 0 1,0 0 0,0 0 0,0 0-1,-1 0 1,1 0 0,0 0 0,0 0-1,0-1 1,0 1 0,-1 0 0,1 0-1,0-1 1,0 1 0,0-1-28,0 0 29,1 0 0,-1-1 1,1 1-1,-1-1 0,0 0 0,0 1 1,0-1-1,0 0 0,0 0 0,0 1 0,0-1 1,0-1-30,2-9 66,0-1 0,0 0 0,1-11-66,-3 15 82,4-39 46,-3 31-128,0-1 0,1 1 0,4-12 0,-7 28-4,0 1-1,0-1 1,0 0 0,0 1 0,0-1 0,1 0 0,-1 1 0,0-1 0,0 1 0,1-1 0,-1 1 0,0-1 0,1 0 0,-1 1 0,1-1 0,-1 1 0,1 0 0,-1-1 0,1 1 0,-1-1 0,1 1 0,-1 0 0,1-1 0,-1 1-1,1 0 1,0 0 0,-1-1 0,1 1 0,0 0 0,-1 0 4,1 0-1,0 0 0,1 1 0,-1-1 0,0 1 0,0-1 0,0 1 0,0-1 0,0 1 0,0 0 0,-1-1-1,1 1 1,0 0 0,0 0 0,0-1 0,0 2 1,21 33-12,-9 0 6,-1 0 1,-2 1-1,-2 1 0,-1-1 0,-2 2 0,0 27 6,-2-41 35,-3-15-1677,0-8-6678</inkml:trace>
  <inkml:trace contextRef="#ctx0" brushRef="#br1" timeOffset="74750.409">736 1342 10112,'0'0'0,"-1"-13"0,1 13 0,0-8 0,0 8 0,0 0 0,1-9 128,2-5 0,2-9 128,0-11 128,4-9 128,-2-8-256,3-8 128,0-5-256,6-5 0,1-4-512,14-18 128,1-2-8192</inkml:trace>
  <inkml:trace contextRef="#ctx0" brushRef="#br0" timeOffset="1592.392">3456 318 5504,'0'0'149,"0"0"214,0 0 533,0 0 106,0 0-63,-2-28 2602,1 24-3512,1 1 0,-1-1 0,-1 1-1,1-1 1,0 1 0,-1 0 0,0 0 0,0 0-1,0 0 1,0 0 0,0 0 0,0 0-1,-1 1 1,1-1 0,-1 1 0,0 0 0,-2-2-29,0 1 78,0 1 1,0-1-1,0 1 1,-1 0-1,1 0 1,-1 1-1,1 0 1,-1 0-1,1 0 1,-6 0-79,2 1 75,0 0 0,0 0 0,0 1 0,0 0 0,0 1 0,0 0 0,0 0 0,1 1 0,-1 0 0,1 1 0,0 0 0,0 0 1,0 0-1,-2 3-75,2-1-6,0 1 0,1-1 1,0 1-1,0 0 1,1 1-1,0 0 1,0 0-1,1 0 0,0 0 1,1 1-1,0 0 1,0 0-1,0 0 1,1 1-1,1-1 1,0 1-1,0-1 0,1 1 1,0 0-1,0 0 1,1 0-1,1-1 1,0 6 5,0-4 4,0 0 1,0 0 0,1-1 0,0 1 0,1 0 0,0-1 0,1 0 0,0 0 0,1 0 0,0 0 0,1 1-5,-3-7-27,0 0 0,1 0 0,-1-1 0,0 1 0,1-1 0,0 0 0,0 0 0,0 0 1,0 0-1,1-1 0,-1 0 0,1 0 0,-1 0 0,1 0 0,0-1 0,-1 1 0,1-1 0,0-1 0,0 1 0,0-1 1,0 1-1,0-1 0,0-1 0,0 1 0,1-1 27,22-4-2048,-1-1-6037</inkml:trace>
  <inkml:trace contextRef="#ctx0" brushRef="#br0" timeOffset="1934.013">3456 498 11520,'0'0'128,"0"0"0,10-2 0,-3-1 0,3 2-128,3-1 0,7 2 0,-4 0 0,2 0 0,-2 0 128,-3-2-384,0 0 128,-2-1-8320</inkml:trace>
  <inkml:trace contextRef="#ctx0" brushRef="#br0" timeOffset="2212.488">3563 513 9984,'0'0'256,"-1"16"0,-3 11 256,-2-5 0,-1 2-256,-2-4 0,3-2-128,2-2 128,0-3-128,2-2 0,2 1 0,-1-2 128,1-2-384,-3 1 128,2-3-3712,1-6 0,0 0 0</inkml:trace>
  <inkml:trace contextRef="#ctx0" brushRef="#br0" timeOffset="2600.611">3395 787 9344,'0'0'149,"0"0"107,0 0 128,0 0 85,0 0-42,0 0 0,0 0-214,0 0 22,0 0 21,27-4 512,77-3-333,-61 5 132,36-6-567,-43 5 635,-29 2-3582,1 1-3359,-8 0 2658</inkml:trace>
  <inkml:trace contextRef="#ctx0" brushRef="#br0" timeOffset="3299.039">4099 76 10752,'0'0'149,"0"0"107,0 0 85,0 0-42,0 0 21,0 0-128,0 0 21,0 0-63,-10 9-22,1 2-104,1 0 1,0 1-1,0 0 1,1 0-1,1 0 1,0 1 0,0 0-25,-31 96 224,33-98-215,-3 13 10,2 1 1,0 0-1,1 0 1,1 0-1,2 1 1,0 4-20,1-18 38,1 1 1,0 0 0,1-1-1,0 1 1,1-1-1,0 0 1,1 0 0,0 0-1,1 0 1,1 0-1,0-1 1,0 0 0,4 3-39,49 53-1750,-46-53-6484</inkml:trace>
  <inkml:trace contextRef="#ctx0" brushRef="#br0" timeOffset="5322.175">4237 247 9600,'3'0'111,"0"1"0,0-1 0,-1 0 0,1 0 0,0 0 0,-1 0 0,1-1 0,0 1 0,-1-1 0,1 0 0,0 1 0,-1-1 0,1 0 0,-1 0 0,1-1 0,-1 1 0,2-2-111,23-7 289,-21 9-259,1 0 0,-1 0 0,1 1 0,-1 0 0,1 0 0,-1 1 0,0 0 0,1 0 0,-1 0 1,0 1-1,0 0 0,0 0 0,1 1-30,-5-2 7,1 0 0,-1 0 0,-1 0 0,1 0 0,0 0 0,0 0 1,0 1-1,-1-1 0,1 1 0,0 0 0,-1-1 0,0 1 0,1 0 0,-1 0 0,0 0 1,0 0-1,0 0 0,0 0 0,0 0 0,0 0 0,-1 0 0,1 0 0,-1 1 0,0-1 1,1 0-1,-1 0 0,0 0 0,0 1 0,-1-1 0,1 0 0,0 0 0,-1 1 0,1-1 1,-1 0-1,0 0 0,1 0 0,-1 0 0,-1 1-7,-3 8 32,-2 0 1,1 0-1,-2 0 1,1-1-1,-1 1 1,-1-2-1,0 0 1,0 0-1,-1 0 1,-1-1-33,-5 4 67,0 0-1,0-2 1,-2 0 0,1 0 0,-1-2-1,-4 1-66,22-9 4,0 1 0,-1-1-1,1 0 1,0 0 0,0 1-1,-1-1 1,1 0 0,0 0 0,-1 0-1,1 1 1,0-1 0,-1 0-1,1 0 1,0 0 0,-1 0-1,1 0 1,0 0 0,-1 1-1,1-1 1,-1 0 0,1 0 0,0 0-1,-1 0 1,1-1 0,0 1-1,-1 0 1,1 0 0,0 0-1,-1 0 1,1 0 0,0 0 0,-1 0-1,1-1 1,0 1 0,-1 0-1,1 0 1,0 0 0,-1-1-4,12-11 22,26-16-35,-25 23 13,0 0 0,0 0 0,0 1 0,0 1 0,0 0 0,1 0 0,-1 1 0,1 1 0,0 0 0,0 1 0,-1 0 0,1 1 0,0 0 0,-1 1 0,9 3 0,-19-5 0,1 1 0,-1-1 0,0 1 0,1 0 0,-1 0 0,0 0 0,0 0 0,0 0 0,0 0 1,0 1-1,0-1 0,0 1 0,0-1 0,-1 1 0,1 0 0,0 0 0,-1 0 0,0 0 0,1 0 0,-1 0 1,0 0-1,0 0 0,0 0 0,0 0 0,0 1 0,-1-1 0,1 0 0,-1 1 0,1-1 0,-1 0 0,0 1 1,0-1-1,0 1 0,0-1 0,-1 0 0,1 1 0,-1-1 0,1 0 0,-1 1 0,0-1 0,0 1 0,-3 7-5,-1-1 0,0 0 0,0-1 0,-1 1 0,0-1-1,-1 0 1,1-1 0,-2 1 0,-1 1 5,-30 23-942,11-13-4580,16-10 893</inkml:trace>
  <inkml:trace contextRef="#ctx0" brushRef="#br0" timeOffset="5676.976">4677 162 9088,'-3'3'110,"-1"1"0,1 0 0,0 1 0,0-1 1,1 0-1,-1 1 0,1 0 0,0-1 0,0 1 0,1 0 0,-1 0 1,1 0-1,0 4-110,-2 13 640,1 1 0,0 15-640,1 7 360,-4 106 660,4-75-4003,-4 6 2983,3-62-6869</inkml:trace>
  <inkml:trace contextRef="#ctx0" brushRef="#br0" timeOffset="6052.9">4898 253 11392,'-37'26'-1,"-22"12"1,34-24 4,1 2 1,1 0-1,0 2 1,1 0-1,-4 6-4,-1 2 128,20-20-79,0 0 0,0 0 0,1 1 0,0 0 0,0 0 0,1 0 0,0 1 0,0-1 1,0 1-1,0 4-49,5-11 12,0 0 0,0-1 0,1 1 1,-1 0-1,0-1 0,1 1 1,-1-1-1,1 1 0,-1-1 0,1 1 1,-1 0-1,1-1 0,-1 0 1,1 1-1,-1-1 0,1 1 0,0-1 1,-1 0-1,1 1 0,-1-1 1,1 0-1,0 0 0,0 1 0,0-1-11,17 6 194,12-1-353,0-2-1,1-1 1,-1-2-1,0-1 1,0-1-1,0-1 1,4-3 158,-7 3-7701</inkml:trace>
  <inkml:trace contextRef="#ctx0" brushRef="#br0" timeOffset="6628.29">4983 435 6528,'0'0'0,"0"0"384,0 0 128,0 0 256,0 0 0,11 0-256,3-2 0,3 1-128,6-2 0,3 0-384,1-1 128,4-2-128,-4-1 128,1 1-1408,-7 3 128,0-1-4864</inkml:trace>
  <inkml:trace contextRef="#ctx0" brushRef="#br0" timeOffset="6883.645">5144 449 8448,'0'0'0,"0"0"384,0 0 0,-5 14 128,4 2 0,1 3-256,0 0 0,0 1-128,0-2 128,0-3-128,0-2 128,0 1-256,0-4 128,0 0-640,0-2 128,0 0-7296</inkml:trace>
  <inkml:trace contextRef="#ctx0" brushRef="#br0" timeOffset="7145.98">4987 743 10752,'52'-14'759,"0"-2"0,9-7-759,-1 2 1170,18-3-1170,-26 10-1600,-39 10-6400</inkml:trace>
  <inkml:trace contextRef="#ctx0" brushRef="#br0" timeOffset="8441.04">5512 403 8064,'0'0'384,"0"0"149,0 0 598,0 0 21,0 0-512,0 0-150,0 0-84,3 0-22,65-8 1256,44-11-1640,22-4 514,-105 21 339,-16 2-3652,-4 1-3745,-9-1 1872</inkml:trace>
  <inkml:trace contextRef="#ctx0" brushRef="#br0" timeOffset="9166.993">6033 216 9856,'1'0'56,"-1"1"0,1-1 0,-1 1 0,1-1 1,-1 0-1,1 1 0,-1-1 0,1 0 0,0 1 0,-1-1 1,1 0-1,-1 0 0,1 1 0,0-1 0,-1 0 1,1 0-1,0 0 0,0 0 0,-1 0 0,1 0 0,0 0 1,-1 0-1,1 0 0,0 0 0,0-1-56,40 9 453,-40-8-440,1 1-1,-1-1 0,0 1 0,1-1 0,-1 1 0,0 0 0,0-1 0,0 1 1,0 0-1,0 0 0,0 0 0,0 0 0,0 0 0,0 0 0,0 0 0,0 0 1,-1 0-1,1 0 0,0 0 0,-1 1 0,1-1 0,-1 0 0,0 1 0,1-1 1,-1 0-1,0 1 0,1-1 0,-1 1-12,-1 5 19,-1-1-1,1 0 1,-1 0 0,0 0-1,-1 0 1,1 0 0,-1 0-1,0-1 1,-1 0 0,1 1-1,-1-1 1,0 0 0,-1-1 0,1 1-1,-4 3-18,0-1 121,1 0-1,-1 0 0,0-1 1,-1 0-1,1-1 1,-4 2-121,20-9 0,1 1 0,0 0 0,0 0 0,-1 1 0,1 0 0,0 0 0,-1 1 0,1 0 0,0 1 0,0 0 0,-7-1 0,1-1 0,-1 1 0,1 0 0,-1 1 0,1-1 0,-1 0 0,0 1 0,1-1 0,-1 1 0,0-1 0,0 1 0,0 0 0,0 0 0,-1 0 0,1 0 0,-1 1 0,1-1 0,-1 0 0,1 1 0,-1-1 0,0 1 0,0-1 0,-1 1 0,1-1 0,0 1 0,-1 0 0,1-1 0,-1 1 0,0 0 0,0-1 0,0 1 0,0 0 0,-1 0 0,0 5 18,-1 0 1,0 0-1,0 0 1,-1 0-1,0-1 1,0 1-1,-1-1 1,0 0-1,-1 0 1,1 0-1,-1 0 1,0-1-1,-1 0 1,0 0-1,0-1 1,0 1-19,-5 3-142,0 0 0,0-1 0,-1 0 0,0-1 0,0 0 0,-1-1 0,0 0 0,0-1 0,-1-1 142,12-3-656,-1 0 0,1-1 0,-1 1 0,1-1 1,-1 1-1,1-1 0,-1 0 0,1 0 0,-1-1 0,1 1 0,-1 0 0,-1-1 656,3 0-88,0 1 0,0-1 0,0 1 0,0-1 0,0 0 0,0 1 1,0-1-1,0 0 0,1 0 0,-1 1 0,0-1 0,0 0 0,1 0 0,-1 0 0,0 0 0,1 0 0,-1 0 1,1 0-1,-1-1 0,1 1 0,0 0 0,-1 0 0,1 0 0,0 0 0,0-1 88,-3-16-981</inkml:trace>
  <inkml:trace contextRef="#ctx0" brushRef="#br0" timeOffset="9455.567">6323 179 9856,'-2'4'193,"-1"1"0,1 0 0,-1 0 0,1 0 1,1 0-1,-1 1 0,1-1 0,0 0 0,0 1 1,0-1-1,1 1 0,0 2-193,7 70 1082,-2-34-664,1 117 493,-6-91-3001,0-59 1413,0 3-7429</inkml:trace>
  <inkml:trace contextRef="#ctx0" brushRef="#br0" timeOffset="9758.159">6531 222 13312,'-53'35'-13,"-22"20"13,58-41 27,1 0 0,0 2 0,1 0 0,1 0 0,0 1 0,0 3-27,13-19 8,0 0 1,0 0 0,1 0-1,-1 0 1,0 1-1,1-1 1,-1 0 0,1 0-1,-1 0 1,1 1-1,0-1 1,-1 0-1,1 1 1,0-1 0,0 0-1,0 1 1,0-1-1,0 0 1,0 0-1,0 1 1,0-1 0,1 0-1,-1 1 1,1-1-1,-1 0 1,1 2-9,1-2 9,-1 1 1,1-1-1,-1 1 0,1-1 1,0 0-1,0 1 1,0-1-1,0 0 0,0 0 1,0 0-1,0 0 1,0-1-1,0 1 0,0-1 1,1 1-10,11 2 10,1-1-1,0-1 1,1 0 0,6-1-10,-15-1-19,81 0-3394,-61-1-3691</inkml:trace>
  <inkml:trace contextRef="#ctx0" brushRef="#br0" timeOffset="10052.374">6653 365 9984,'-9'7'0,"-2"10"384,4-6 128,-2 2 128,2 9 128,-1 3-640,0 3 128,2 1-128,2-1 128,0-1-128,2-6 0,1-5-128,1 0 128,0-5-128,0-2 0,0-4-1536,0-5 0,0 0-5760</inkml:trace>
  <inkml:trace contextRef="#ctx0" brushRef="#br0" timeOffset="10441.132">6641 375 10368,'8'25'729,"-2"1"1,0 0 0,2 24-730,-4-22 166,1 1 0,1-1 1,2 0-167,14-56 256,13-29-130,-2-2 1,2-11-127,-18 35 259,-17 35-247,0 0 1,0-1-1,0 1 1,0 0 0,1-1-1,-1 1 1,0 0 0,0 0-1,0-1 1,0 1-1,1 0 1,-1 0 0,0-1-1,0 1 1,0 0 0,1 0-1,-1-1 1,0 1-1,1 0 1,-1 0 0,0 0-1,0 0 1,1 0-1,-1-1 1,0 1 0,1 0-1,-1 0 1,0 0 0,1 0-1,-1 0 1,0 0-1,1 0 1,-1 0 0,0 0-1,1 0 1,-1 0 0,0 0-1,1 0-12,8 12 138,2 17-94,-2 7 135,-2 0 1,-1 1-1,0 31-179,-4 10-3866,-2-64-3707</inkml:trace>
  <inkml:trace contextRef="#ctx0" brushRef="#br0" timeOffset="10755.274">7037 99 12800,'-1'1'18,"0"1"0,0-1 0,1 1 0,-1-1 1,0 1-1,1-1 0,-1 1 0,1 0 0,-1-1 1,1 1-1,0 0 0,0 0 0,0-1 0,0 1 1,0 0-1,0 0 0,0-1 0,0 1 0,1 0 1,-1-1-1,1 1 0,-1 0 0,1-1 0,0 1 1,0-1-1,-1 1 0,1-1 0,0 1-18,4 6 152,8 27 317,0 0 0,-3 1 0,-1 0 0,-1 1 0,2 36-469,-9-55-37,0 0-1,-2 0 0,0 0 1,-1-1-1,0 1 0,-2 0 1,0-1-1,-1 0 0,0 0 1,-2 0-1,0-1 0,-1 0 1,-6 9 37,3-8-1504,-1-1 0,0 0 1,-1 0-1,-1-2 0,0 0 1,-10 7 1503,4-5-918,-1-2 0,-1 0 1,0-1-1,-20 8 918,-51 22-1600</inkml:trace>
  <inkml:trace contextRef="#ctx0" brushRef="#br0" timeOffset="13195.298">2804 1069 6016,'0'0'405,"0"0"107,0 0 128,0 0 43,0 0-214,0 0-42,0 0-235,28 0 213,221-7 27,-84 5-224,-34-6-41,-52 2 135,72 4-302,44 7 278,21-10-278,21 4 225,-111 3 190,64-10-415,-65-4 182,40-4 404,57 6-586,-108 5 733,114-20-733,-93 8 35,21 5-35,-39 3 295,24-8-295,-36 3 345,76 1-345,-55 8 138,-49 0 59,1 5 1,3 2-198,55 4 385,8-7-385,81 2 383,-161 1-132,0 3-1,-1 3 1,0 2 0,1 4-251,155 31-1003,-212-46-7061,-13-7 1771</inkml:trace>
  <inkml:trace contextRef="#ctx0" brushRef="#br0" timeOffset="15019.89">2938 1601 10752,'0'0'128,"0"0"0,0 0 0,0 0 0,0 0 21,0 0 64,0 0-42,3-2 42,32-32 215,-1-2 0,23-33-428,-39 49 168,4-8-168,-22 51-106,-16 117-556,7 0 1,6 51 661,3-190-7893</inkml:trace>
  <inkml:trace contextRef="#ctx0" brushRef="#br0" timeOffset="15584.135">3496 1643 8064,'0'0'128,"0"0"21,0 0 86,0 0 63,0 0 172,19 11 554,-14-8-923,1 0 0,-1 0 0,0-1 0,1 0 0,0 0 0,0 0 0,-1-1 0,1 0 0,0 0 0,0 0-1,0-1 1,0 0 0,3 0-101,14-2 146,-1-1 0,0-1 0,3-2-146,-6 2 106,0 0 0,0 2 1,15-1-107,-28 3 165,0 0-6218,-6 0-368</inkml:trace>
  <inkml:trace contextRef="#ctx0" brushRef="#br0" timeOffset="15963.114">3629 1470 8832,'1'2'70,"0"-1"0,1 1 0,-1-1 0,0 1 0,0 0 0,0 0 0,0-1 0,0 1 0,0 0 0,0 0 0,-1 0 0,1 0-1,-1 0 1,1 0 0,-1 0 0,0 1-70,2 39 667,-1-17-405,3 102 641,-3-67-14,4 14-889,-2 35-256,-3-108-8192</inkml:trace>
  <inkml:trace contextRef="#ctx0" brushRef="#br0" timeOffset="16935.211">4373 1421 6272,'18'48'4651,"-13"-35"-4384,-2 1-1,0 0 1,-1 0-1,0 0 1,-1 0-1,0 15-266,-2-8 150,-1 0 1,-1 0-1,0 0 0,-2 0 0,0 0 0,-1-1 0,-3 4-150,5-15 59,1 0-1,-1-1 1,0 0 0,-1 0-1,0 0 1,0 0 0,-1-1-1,0 0 1,0 0 0,-1 0-1,0-1 1,0 0 0,0 0-1,-1-1 1,0 0 0,0 0-1,-5 2-58,9-6 33,0 1 0,0-1 0,0 0 1,0 0-1,-1 0 0,1-1 0,0 1 0,0-1 0,-1 0 0,1 0 0,0-1 0,0 1 0,0-1 0,0 0 0,-1 0 0,1 0 0,-1-1-33,2 0 17,0 0 0,0 0 0,0 0-1,0 0 1,0 0 0,1-1-1,-1 1 1,1-1 0,0 1-1,-1-1 1,1 0 0,1 0-1,-1 0 1,0 0 0,1-1-1,-1 1 1,1 0 0,0-1 0,0 1-1,0-4-16,-1-5 5,0 0 0,1 0 0,0 0 0,1-1 0,1-9-5,-1 15-2,1 1 0,0-1-1,1 1 1,-1-1 0,1 1 0,0 0-1,1 0 1,0 0 0,0 0-1,0 1 1,4-6 2,-5 9-8,0 0 0,0 1-1,0-1 1,0 0 0,1 1 0,-1-1-1,1 1 1,-1 0 0,1 0-1,-1 0 1,1 0 0,0 0 0,-1 0-1,1 1 1,0 0 0,0-1-1,0 1 1,-1 0 0,1 0 0,0 0-1,0 1 1,-1-1 0,1 1 0,0 0-1,0-1 1,0 1 8,11 4-10,0 0 0,0 0 0,0 2 0,2 1 10,-13-6-1,38 21-25,0 1-1,-2 3 0,0 1 1,9 11 26,-18-18-4864,-30-21-2176</inkml:trace>
  <inkml:trace contextRef="#ctx0" brushRef="#br0" timeOffset="17234.948">4498 1374 10112,'0'0'256,"0"1"-149,0 0 1,0-1 0,0 1 0,1 0 0,-1 0-1,0-1 1,0 1 0,1 0 0,-1-1 0,0 1-1,1 0 1,-1-1 0,1 1 0,-1-1-1,0 1 1,1-1 0,0 1 0,-1-1 0,1 1-108,18 11 430,-1 1 1,11 10-431,-16-12 367,1 0 0,0-1 1,0-1-1,1 0 0,7 2-367,-17-9-250,1 0 1,-1 0-1,0-1 1,1 0-1,-1 0 0,1 0 1,-1-1-1,3 0 250,-3 0-649,1 0 0,-1-1 0,1 0 0,-1 0 0,0-1 0,0 1 0,0-1 0,0 0-1,4-2 650,8-5-4970</inkml:trace>
  <inkml:trace contextRef="#ctx0" brushRef="#br0" timeOffset="17518.091">4802 1273 11776,'0'0'0,"-15"17"0,3-4 128,-3 0 0,-7 4 0,-4 3 0,-2 4 128,1 2-128,-2 1 128,-1 2 0,7-4 0,4 1-128,1-5 0,4-1-128,0-7 128,4-1-640,3-7 0,-2 2-8704</inkml:trace>
  <inkml:trace contextRef="#ctx0" brushRef="#br0" timeOffset="17766.029">4610 1256 10368,'-5'11'-65,"1"1"0,-1 0 1,2 0-1,0 0 1,0 1-1,1-1 0,1 1 1,0-1-1,0 1 1,2 0 64,1 28-915,2 1 1,5 16 914,6 51-2176,-14-80-1749</inkml:trace>
  <inkml:trace contextRef="#ctx0" brushRef="#br0" timeOffset="19942.873">5015 1584 10112,'26'-3'-7403,"-26"3"5590</inkml:trace>
  <inkml:trace contextRef="#ctx0" brushRef="#br0" timeOffset="21212.907">5132 1705 3456,'18'5'6281,"5"-5"-4097,26-10-3216,-25 5 1535,46-5-301,1 3 1,71 3-203,-82 4 311,254-8 658,-296 7-854,10-1 145,0-1-1,1-1 0,-1-1 0,26-9-259,-42 9-315,-10 3-2805,-2 2-4218</inkml:trace>
  <inkml:trace contextRef="#ctx0" brushRef="#br0" timeOffset="21913.876">5234 1908 8064,'0'0'128,"0"0"42,0 0 193,20-4 853,-8 2-1054,0 0 0,1 0 0,-1 1 0,0 0 0,5 1-162,-11 0 45,1 1-1,-1-1 1,0 1 0,0 0-1,0 1 1,0-1 0,0 1-1,-1 0 1,1 1 0,0 0-1,4 2-44,-9-4 1,-1 0 0,1-1 0,-1 1-1,0 0 1,1 0 0,-1-1 0,1 1 0,-1 0-1,0 0 1,0-1 0,0 1 0,1 0 0,-1 0-1,0 0 1,0 0 0,0-1 0,0 1-1,0 0 1,0 0 0,0 0 0,-1 0 0,1-1-1,0 1 1,0 0 0,-1 0 0,1 0-1,0-1 1,-1 1 0,1 0 0,-1-1 0,1 1-1,-1 0 1,1-1 0,-1 1-1,-21 25-5,-108 81 261,136-110-213,0 0-1,0 0 1,0 1 0,0-1 0,1 1 0,5-1-43,-1 0 20,1 0 0,0 0 1,0 0-1,1 2 0,-1-1 1,1 1-1,-1 1 1,1 1-1,-1-1 0,1 2 1,2 0-21,-12-1 10,0 0 1,1 0 0,-1 0-1,0 0 1,1 1 0,-1-1 0,0 1-1,0 0 1,0 0 0,0 0-1,-1 0 1,1 1 0,-1-1-1,1 1 1,-1-1 0,1 2-11,-1 0 33,-1-1 1,1 0 0,-1 1 0,0 0-1,0-1 1,0 1 0,0-1-1,-1 1 1,0 0 0,0-1-1,0 1 1,0 0 0,0 0 0,-1-1-1,1 1 1,-1-1 0,0 1-1,-1 2-33,0 1 43,-1 0 0,0-1 0,0 1 0,0-1 0,-1 0 0,1 0 0,-2 0 0,1 0 0,-1-1 0,1 0 0,-2 0 0,1 0 0,0-1 0,-1 1 0,0-1 0,0 0 0,0-1 0,0 0 0,-1 0 1,0 0-1,1-1 0,-4 1-43,2-1-355,0 0 0,0-1 1,0 0-1,0 0 1,0-1-1,0 0 0,-8-1 355,0-1-7658</inkml:trace>
  <inkml:trace contextRef="#ctx0" brushRef="#br0" timeOffset="22231.398">5673 1850 12288,'-4'7'83,"1"0"0,1 0 0,-1 0 1,1 0-1,1 0 0,-1 0 1,1 0-1,1 1 0,-1-1 0,1 0 1,0 1-1,1-1 0,0 3-83,-2 46 667,-8 30-1147,3 0 0,5 33 480,1-107-8981</inkml:trace>
  <inkml:trace contextRef="#ctx0" brushRef="#br0" timeOffset="22593.648">5869 1901 12288,'-32'23'-5,"-26"15"5,34-24 4,2 0 1,0 2-1,1 1 0,1 0 1,0 1-1,-4 7-4,22-23 107,4-1-79,-1 0 0,0 1 0,1-1 0,-1 0 0,1 0 0,-1 0 0,1 0 0,0 0 0,-1-1 0,1 1 0,0 0 0,0-1-28,1 2 48,23 10-226,0 0 0,0-2 0,1-1 1,1-1-1,-1-2 0,22 3 178,-31-7-8021</inkml:trace>
  <inkml:trace contextRef="#ctx0" brushRef="#br0" timeOffset="22911.757">5916 1837 13056,'0'0'0,"2"17"128,2-10 0,3 3 0,3 0 128,3 0-128,0 2 128,2 3-128,-1-1 128,0-2-128,-2-2 0,0 0 0,-2-4 0,-3-1-256,1-3 0,0-2-6272,0-3 0,-1-1 5376</inkml:trace>
  <inkml:trace contextRef="#ctx0" brushRef="#br0" timeOffset="23095.514">6106 1827 11008,'0'7'0,"-2"6"128,-2-4 128,0-1 0,-9 3 0,-10 4 0,-4 2 0,-4 4-128,2 2 128,-1 3-128,5-5 0,3 2-128,5-7 128,4-3-512,4-5 0,-1-1-8448</inkml:trace>
  <inkml:trace contextRef="#ctx0" brushRef="#br0" timeOffset="23333.722">6060 1728 11392,'-1'9'0,"-3"4"0,2-3 128,1 0 256,1 1 0,0 3 256,0 2 0,-3 4-384,1-1 0,-2 1-128,0 5 128,1 4-128,0-2 0,3-1-640,-1-2 0,-2-1-9344</inkml:trace>
  <inkml:trace contextRef="#ctx0" brushRef="#br0" timeOffset="24063.108">5736 1069 13184,'0'0'0,"0"0"128,0 0 0,0 0 0,-7 14 0,4 3 0,-4 9 0,3 8 128,-1 6-128,1 3 0,0 4 0,0 3 0,2 3-768,2-3 0,0 1-8960</inkml:trace>
  <inkml:trace contextRef="#ctx0" brushRef="#br0" timeOffset="24837.082">6370 1560 12544,'0'0'0,"0"0"384,0 0 128,0 0 128,0 0 0,0 0-384,0 0 128,0 0-256,0 0 0,0 0-1280,0 0 128,0 0-8576</inkml:trace>
  <inkml:trace contextRef="#ctx0" brushRef="#br0" timeOffset="31115.147">6593 1298 7296,'-3'4'271,"0"-1"0,1 1 0,-1-1-1,0 1 1,-1-1 0,1 0 0,-1 0 0,1 0 0,-1 0 0,0-1 0,-2 1-271,-14 13 966,8-6-889,1 1-1,1 1 1,0 0-1,0 1 1,1 0 0,1 0-1,0 1 1,1 0-1,-3 7-76,6-10 28,1 1 0,0-1 0,0 1 0,1 0 0,1 0 0,0 0 0,0 0 0,2 0-1,-1 0 1,1 0 0,1 0 0,3 9-28,0-1 52,1 0 0,0-1-1,2 0 1,0 0-1,2 0 1,0-1 0,5 6-52,-8-14-976,1 0 0,0-1 1,0 0-1,9 7 976,-1-2-5909</inkml:trace>
  <inkml:trace contextRef="#ctx0" brushRef="#br0" timeOffset="31703.178">6707 1327 7680,'1'2'34,"-1"0"1,1 0 0,0 0-1,0-1 1,-1 1 0,1 0-1,0-1 1,0 1 0,0-1 0,1 1-1,-1-1 1,0 1 0,1-1-1,-1 0 1,0 0 0,1 1-1,0-1 1,-1 0 0,1 0-1,0-1 1,-1 1 0,1 0-1,0-1 1,0 1 0,0-1-1,-1 1 1,1-1 0,0 0-1,0 0 1,0 0 0,0 0-1,0 0-34,12 2 299,-10-1-257,-1 0 0,0 1 0,1-1 0,-1 0 0,0 1 0,0 0 1,0 0-1,0 0 0,0 0 0,0 0 0,-1 0 0,1 1 0,-1-1 0,0 1 1,1 0-1,-1 0 0,0 0 0,-1 0-42,0 0 13,0 1 1,0-1 0,-1 1-1,1-1 1,-1 0-1,0 1 1,0-1 0,0 1-1,0-1 1,-1 1-1,0-1 1,1 1-1,-1-1 1,0 0 0,-1 1-1,1-1 1,-1 0-1,0 2-13,-6 10 109,-1 0-1,0-1 1,-1 0-1,-1-1 1,0 0-1,0 0 0,-1-1 1,-1-1-1,0 0 1,-1-1-1,0 0 1,-6 3-109,19-13 128,3-1 0,11-8-87,1 1 0,0 0 0,1 1 1,0 0-1,0 2 0,0 0 0,1 0 1,-1 1-1,1 1 0,0 1 0,0 0 1,0 1-1,0 1 0,1 1 0,6 1-41,-20-2 11,0 0-1,0 1 1,0-1-1,0 1 0,0 0 1,0 0-1,-1 0 1,1 0-1,0 0 0,-1 1 1,1-1-1,0 1 1,-1 0-1,0 0 1,1 0-1,-1 0 0,0 0 1,0 0-1,0 0 1,-1 1-1,1-1 0,0 1 1,-1-1-1,1 1-10,-1 1 30,-1 0 0,1 0 0,-1-1 0,1 1 0,-1 0 0,0 0 0,0 0 0,-1 0 0,1-1 0,-1 1 0,0 0 0,0 0 0,0-1 0,0 1 0,-1 0 0,1-1 0,-1 0 0,-1 2-30,-5 9 14,-1 0 0,-1-1 0,0 1 0,0-2 1,-2 0-1,0 0 0,0-1 0,-1 0 1,-10 6-15,11-10-292,-11 0-5671,22-6 5659,0-1 0,0 0 0,0 0 0,0 0 1,0 0-1,0 0 0,0 0 0,0 0 0,0 0 0,0-1 0,1 1 0,-1 0 0,0 0 0,0-1 0,0 1 0,0-1 0,0 1 0,1-1 0,-2 0 304,-2-12 41,4 0-1108</inkml:trace>
  <inkml:trace contextRef="#ctx0" brushRef="#br0" timeOffset="32004.501">7014 1367 10496,'-2'6'21,"1"-5"107,1-1 128,0 0 107,11 26 519,-3-11-634,3 23 62,-1 1-1,-2 0 1,-2 0-1,-2 0 0,0 40-309,1-4 245,-3-48-181,1 17-1372,0-14-3997,-1-14 100</inkml:trace>
  <inkml:trace contextRef="#ctx0" brushRef="#br0" timeOffset="32322.557">7308 1444 12544,'-10'11'0,"1"-1"0,-2 0 0,1-1 0,-11 7 0,-17 14 0,-65 75-84,36-36 40,67-68 50,0-1 0,0 0 0,-1 1 1,1-1-1,0 1 0,0-1 1,0 0-1,-1 1 0,1-1 1,0 1-1,0-1 0,0 1 0,0-1 1,0 0-1,0 1 0,0-1 1,0 1-1,0-1 0,0 1 0,0-1 1,0 0-1,0 1 0,1-1 1,-1 1-1,0-1 0,0 0 0,0 1 1,1-1-1,-1 1 0,0-1 1,0 0-1,1 1 0,-1-1 1,0 0-1,1 1 0,-1-1 0,0 0 1,1 0-1,-1 1 0,0-1 1,1 0-1,-1 0 0,1 0 0,-1 0 1,1 1-1,-1-1 0,0 0 1,1 0-1,-1 0 0,1 0 0,-1 0 1,1 0-1,-1 0 0,1 0-6,-1 0 23,31 7 1,0-2-1,0-1 1,0-1-1,0-2 1,26-1-24,-30 0-843,-10 0-7370</inkml:trace>
  <inkml:trace contextRef="#ctx0" brushRef="#br0" timeOffset="32638.906">7368 1643 10496,'0'0'0,"0"0"0,0 0 128,0 0 256,0 0 0,0 0 512,0 0 128,14 4-640,-1-3 128,6 1-384,6-4 128,8-2-128,-6 1 128,2-4-256,-8 4 128,-5-1-256,0 0 128,-2 1-10752</inkml:trace>
  <inkml:trace contextRef="#ctx0" brushRef="#br0" timeOffset="32906.686">7515 1664 8576,'0'7'0,"-1"6"256,1-6 0,0 2 128,0 1 0,0 1-128,0 1 128,1 2-256,2-1 128,-2 1-128,1-1 0,1 0-3840,-3-2 0,0 1 1408</inkml:trace>
  <inkml:trace contextRef="#ctx0" brushRef="#br0" timeOffset="33185.548">7400 1901 13056,'0'0'0,"14"-3"128,-7 2 0,3 1 128,1-2 0,4 2 128,0-4 128,5-2-384,-1 1 128,5-1-128,-1 0 128,3-1-256,-5 4 128,2-1-128,-6 2 0,-4 2-2048,0-2 128,-2 0-6400</inkml:trace>
  <inkml:trace contextRef="#ctx0" brushRef="#br0" timeOffset="33422.744">7721 1484 11264,'0'0'128,"0"0"128,0 0 256,0 0 128,12-1-128,0-2 128,4 1-384,2 1 128,6-3-256,2-1 128,1 0-128,5-1 0,1 0-128,-5 2 0,-5 0-4736,-6 2 0,2 1 896</inkml:trace>
  <inkml:trace contextRef="#ctx0" brushRef="#br0" timeOffset="33804.089">8052 1359 10752,'8'2'2071,"25"3"-1276,-32-5-792,0 1 0,1-1 0,-1 0 0,0 1 1,0-1-1,0 1 0,0 0 0,1-1 0,-1 1 0,0 0 0,0 0 0,0 0 0,-1 0 0,1 0 1,0 0-1,0 0 0,0 0 0,-1 0 0,1 0 0,0 0 0,-1 0 0,1 0 0,-1 1 0,0-1 1,1 1-4,-1 6 2,0 0 1,-1 1 0,0-1-1,0 0 1,0 0 0,-1 0-1,-1 0 1,1 0 0,-1-1-1,-1 1 1,-1 2-3,-4 12 120,9-22-118,0 1 0,0 0 0,0-1 0,0 1 0,0-1 0,1 1 0,-1-1 0,0 1 0,0-1 0,1 1 0,-1-1 0,0 1 0,1-1 0,-1 1 0,1-1 0,-1 1 0,0-1 0,1 0 0,-1 1 0,1-1 0,-1 0 0,1 1 0,-1-1 0,1 0 0,-1 0 0,1 1 0,0-1 0,-1 0 0,1 0-2,22 9 44,-18-8-39,-3 0-3,1 0 1,-1 0 0,0-1-1,0 2 1,0-1 0,0 0-1,0 0 1,0 1 0,0-1-1,0 1 1,-1-1 0,1 1-1,0 0 1,-1 0 0,1 0-1,-1 0 1,0 0 0,0 0-1,0 0 1,0 0 0,0 0-1,0 0 1,-1 1 0,1 1-3,-1 0 4,0 1 1,0-1 0,0 0 0,-1 1 0,0-1 0,0 0 0,0 0 0,-1 0 0,1 0 0,-1 0 0,0 0 0,0 0 0,-1 0-5,0 3-19,-1-1 0,0 0 0,0 0 1,-1-1-1,1 1 0,-1-1 1,-1 0-1,1 0 0,-1-1 0,-2 2 19,6-4-773,-1-1 0,0 1 0,0-1-1,-1 0 1,1 0 0,0 0 0,0 0-1,0-1 1,-2 1 773,-6-1-6805</inkml:trace>
  <inkml:trace contextRef="#ctx0" brushRef="#br0" timeOffset="34086.587">8317 1296 12160,'1'1'10,"1"-1"0,-1 1 1,1 0-1,-1-1 1,1 1-1,-1 0 0,0 0 1,1 0-1,-1 0 0,0 0 1,0 0-1,1 1 1,-1-1-1,0 0 0,0 0 1,0 1-1,-1-1 1,1 1-1,0-1 0,0 1 1,-1-1-1,1 1 1,-1-1-1,0 1 0,1 0 1,-1-1-1,0 1 0,0-1 1,0 1-1,0 0-10,0 10 123,0-1-1,-1 1 0,0 0 1,-2 3-123,-1 15 201,4 33 200,2 1 0,5 18-401,0-1-2402,-4 5 2402,-3-66-7850</inkml:trace>
  <inkml:trace contextRef="#ctx0" brushRef="#br0" timeOffset="34405.381">8577 1367 12672,'-273'228'128,"272"-227"-124,0-1 0,0 1 1,0 0-1,0-1 0,0 1 1,1 0-1,-1-1 0,0 1 1,0 0-1,0 0 1,1 0-1,-1 0 0,1 0 1,-1 0-1,0 0 0,1 0 1,0 0-1,-1 0 0,1 0 1,0 0-1,-1 0 0,1 0 1,0 0-1,0 0 1,0 1-5,1-1 10,1 0 1,-1 0 0,1 0 0,-1 0-1,1 0 1,0 0 0,-1 0 0,1 0-1,0 0 1,0-1 0,-1 1 0,1-1-1,0 0-10,7 3 8,48 15 363,35 5-371,-25-9-5363,-48-8 883,1 0 2048</inkml:trace>
  <inkml:trace contextRef="#ctx0" brushRef="#br0" timeOffset="36005.118">7472 913 11136,'2'-2'128,"2"0"-55,0 0 0,0 0 1,0 0-1,0 0 0,0 1 1,0 0-1,1 0 0,-1 0 0,0 0 1,1 1-1,3-1-73,57 4 781,-24-1-320,139-3 365,109 5-351,-73 6 250,208-16-725,-56 0 211,-131 5-38,-172-4 1065,-22 2-4181,-14 2-9133,-29 1 10263</inkml:trace>
  <inkml:trace contextRef="#ctx0" brushRef="#br1" timeOffset="76304.405">4241 669 2560,'0'0'1408,"0"0"0,0 0-256,0 0 128,12-15-512,-1-5 0,6-6-128,2-8 128,-2-12-640,9-4 128,3-7-128,9-4 0,6-5-128,13-21 0,0 1-8064</inkml:trace>
  <inkml:trace contextRef="#ctx0" brushRef="#br1" timeOffset="77231.801">5997 574 5760,'0'0'0,"0"0"0,0 0 0,0 0 384,0 0 128,0 0 768,0 0 0,0 0-768,4-20 0,4-13-384,7-7 128,7-9-128,8-3 0,8-7-128,5-5 128,9-9-1408,9-19 0,-1 0-4608</inkml:trace>
  <inkml:trace contextRef="#ctx0" brushRef="#br1" timeOffset="79300.009">5298 2222 6400,'0'0'0,"0"0"384,0 0 0,0 0-128,0 0 0,0-10 128,5-6 0,7-6-256,2-5 0,3-4-128,3-2 128,2-3-128,3-1 0,7-4-1408,2-5 0,2 2-2688</inkml:trace>
  <inkml:trace contextRef="#ctx0" brushRef="#br1" timeOffset="79950.721">6774 1719 9600,'0'0'0,"1"-9"0,5-2 0,0-5 0,4-1 0,-2-4 0,0-4 0,1-3 0,6-6 0,0-5 128,3-7-128,7-1 0,1 0-6912</inkml:trace>
  <inkml:trace contextRef="#ctx0" brushRef="#br1" timeOffset="80854.398">8036 1679 8704,'0'0'0,"0"0"0,7 0 0,-7 0 128,0 0 384,0 0 0,0 0 256,0 0 0,-3-13-256,5-8 0,3-11-384,5-8 128,6-8-256,1-5 0,7-8-3712,5 1 0,1-2 128</inkml:trace>
  <inkml:trace contextRef="#ctx0" brushRef="#br0" timeOffset="-137263.663">8584 1249 6784,'0'0'405,"10"1"2134,0 14-2359,0 0-1,2-1 1,0 0 0,0-1 0,1-1 0,1 0-1,4 3-179,2 2 96,-1 1 0,0 1 0,-1 0 0,-1 2-96,-2-7-2005,-15-14-4288</inkml:trace>
  <inkml:trace contextRef="#ctx0" brushRef="#br0" timeOffset="-136755.435">8847 1288 9600,'0'0'149,"0"0"64,0 0-42,0 0 42,0 0-63,0 0-1,-17 12 683,-141 133 123,143-131-865,-38 31-68,52-44-1793,1-1-5546</inkml:trace>
  <inkml:trace contextRef="#ctx0" brushRef="#br0" timeOffset="-136388.497">8687 1256 4480,'-6'7'0,"4"-5"512,2-2 128,0 0 21,0 0 43,0 0-128,1 3-21,9 50 113,-2 1 1,-2 1-1,-2 36-668,-4-91-6805</inkml:trace>
  <inkml:trace contextRef="#ctx0" brushRef="#br0" timeOffset="-134893.179">9035 1202 8704,'0'0'128,"3"2"21,9 11 88,-1-1-1,0 1 1,-1 1-1,0 0 1,-1 0 0,-1 1-1,0 0 1,-1 0-1,-1 1 1,0 0 0,-1 1-237,3 9 199,-1 0 1,-1 1 0,-2-1 0,-1 1-1,0 0 1,-3 0 0,0 0 0,-1 1-1,-2-2 1,-1 1 0,-3 11-200,-1-8 192,-1-1 1,-1 0-1,-1-1 1,-2 0-1,-1-1 1,-12 19-193,15-30-18,0-1 0,-2 0 1,1-1-1,-2 0 0,1 0 0,-2-2 1,0 0-1,0-1 0,-1 0 1,-1-1-1,-5 2 18,-19 7-2155,0 1-6463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1T21:56:50.29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0 222,'1'2,"-1"-1,1 0,0 0,-1 0,1 1,0-1,0 0,0 0,-1 0,1 0,0 0,0 0,1-1,-1 1,0 0,0 0,0-1,0 1,1-1,0 1,33 13,-25-10,88 29,2-5,0-4,31 1,-47-8,-10-5,0-3,1-3,5-4,225-8,-258 5,163-15,109-27,-100 12,61 5,301 23,-297 6,176-3,-440-26,22-11,2 2,2 1,1 3,33-16,-2 0,-68 40,-5 3,-1 1,1 0,0 0,0 1,0-1,0 1,1 0,-1 0,1 1,-1-1,3 1,-7 1,-1 0,0 0,1 0,-1 0,0 0,1 1,-1-1,0 0,0 0,1 0,-1 0,0 1,1-1,-1 0,0 0,0 1,0-1,1 0,-1 0,0 1,0-1,0 0,1 1,-1-1,0 0,0 1,0-1,0 0,0 1,0-1,0 0,0 1,0-1,0 0,0 1,0-1,0 0,0 1,0-1,0 0,0 1,0-1,-1 0,1 1,0-1,0 0,-7 16,-1-4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2:51.17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0 394 12672,'0'0'0,"0"0"-384,0 0 0,0 0-8064</inkml:trace>
  <inkml:trace contextRef="#ctx0" brushRef="#br0" timeOffset="1976.129">31 391 9344,'-2'-7'42,"1"6"172,1 1 63,0 0 86,0 0-22,2-3-294,-1 0-1,1 0 1,0 0 0,0 0 0,0 0-1,0 0 1,0 1 0,1-1 0,-1 1-1,3-2-46,4-5 66,-8 8-63,22-29 43,2 1 0,0 2 0,2 0-1,2 2 1,0 0 0,3 1-46,-30 23 0,-1 0 0,1 1 0,0-1 0,0 0 0,0 1 0,0-1 0,0 1 0,-1-1 0,1 1 0,0 0 0,0 0 0,0 0 0,0 0 0,0 0 0,0 0 0,0 1 0,0-1 0,0 1 0,0-1 0,0 1 0,0 0 0,-1 0 0,1 0 0,0 0 0,0 0 0,-1 0 0,2 1 0,3 3 0,0 0 0,0 1 0,0 0 0,-1 0 0,2 3 0,-5-7 0,19 31-11,-17-26 24,0 0 1,0 0-1,1 0 1,0-1-1,1 1 1,3 2-14,-8-7 17,1-1 0,0 0 0,0 0 0,-1 0 1,1 0-1,0 0 0,0 0 0,0 0 0,0 0 0,0-1 1,0 1-1,0-1 0,0 0 0,0 0 0,1 0 0,-1 0 0,0 0 1,0 0-1,0 0 0,0 0 0,0-1 0,0 1 0,0-1 1,0 0-1,0 0 0,0 1 0,1-2-17,5-2 64,-1 0 1,0 0-1,0-1 0,0 0 1,-1 0-1,1 0 0,-1-1 1,0 0-1,-1 0 0,0-1 1,0 1-1,0-1 0,-1 0 1,1-1-65,-3 3-603,0 0 1,0 0-1,-1 0 0,1 0 1,-1 0-1,0 0 1,-1-1-1,1 1 0,-1-1 603,0-5-4970</inkml:trace>
  <inkml:trace contextRef="#ctx0" brushRef="#br0" timeOffset="2509.665">557 0 8832,'-2'30'1002,"9"-18"-861,1 0 1,-1 0-1,2-1 0,-1-1 0,2 1 0,-1-1 0,1-1 0,1 0 0,0 0 1,0-1-1,1 0 0,0-1 0,3 1-141,-14-7 320,-1-1-149,0 0-43,-3 2-22,-56 61 90,-16 24-196,20-17-2969,48-61-3580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2:56.93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27 7680,'0'1'8,"0"0"0,0-1 0,0 1 0,0 0 0,0 0 0,1 0 0,-1-1 0,0 1 0,0 0 0,1-1 0,-1 1 0,1 0 0,-1 0 0,0-1 0,1 1 0,-1-1 0,1 1 0,0 0 0,-1-1 0,1 1 0,-1-1 0,1 1 0,0-1 0,-1 0 0,1 1 0,0-1 0,-1 0 0,1 1 0,0-1 0,0 0 0,0 0 0,-1 0 0,1 0 0,0 0 0,0 1 0,-1-1 0,1-1 0,0 1 0,0 0 0,0 0 0,0 0-8,0 0 34,72 5 809,0-3 0,4-3-843,50 1 405,-54-2-80,0-3-1,0-3 1,11-5-325,73-9 519,-132 22-2695,-25 0-4202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2:57.5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23 152 6656,'-3'17'448,"1"0"1,0 0-1,1 1 0,1-1 1,1 4-449,-1 42 1064,-3 101-308,4-95-302,-3 1 0,-9 41-454,11-104-1365,0-6-5568</inkml:trace>
  <inkml:trace contextRef="#ctx0" brushRef="#br0" timeOffset="411.994">227 282 9600,'0'0'128,"0"0"0,0 0 0,-2 2 0,-18 14 47,0 0 0,-1-2 0,-12 6-175,-77 53 392,147-56-51,0-5-132,-1-3 1,1 0-1,34 2-209,7-1-2833,-75-10 2649,8 0-2973,0 0-747</inkml:trace>
  <inkml:trace contextRef="#ctx0" brushRef="#br0" timeOffset="746.43">373 106 7936,'0'0'149,"17"6"896,60 75 1579,-62-69-2871,2-1-1,0 0 1,0-2-1,1 0 1,4 1 247,-21-9-2240,0-5-2337,2 0 3345,-1 2 364,5-6-604</inkml:trace>
  <inkml:trace contextRef="#ctx0" brushRef="#br0" timeOffset="981.904">613 45 11136,'0'0'0,"-1"12"0,1-12 0,-6 9 0,6-9 0,-15 11 0,-2 4 0,-8 10 0,2-3 128,-4 2-128,1-2 128,-1 3-128,5-8 0,4-2 0,3-4 0,1-1-1920,6-5 128,-1 2-3584</inkml:trace>
  <inkml:trace contextRef="#ctx0" brushRef="#br0" timeOffset="1212.095">496 1 7680,'-11'22'616,"0"2"0,1-1 1,1 1-1,1 1 0,1 0 1,2 0-1,0 0 0,2 1 1,0 4-617,3 58-1930,11-1-3970,-6-65 2295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2:55.44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383 143 7040,'2'8'297,"-1"0"1,0 0-1,-1 0 0,0 1 1,0-1-1,-1 0 0,0 0 1,0 0-1,-2 3-297,-23 75 40,14-49 294,4-9-161,-2-1 0,0-1 0,-2 1 0,-5 6-173,13-24 65,-2-1 0,1-1 0,-1 1 0,0-1-1,0 0 1,-1-1 0,0 1 0,0-1 0,0-1-1,-1 1 1,0-1 0,0-1 0,0 1 0,-1-1-1,-1 0-64,7-3 22,0 0-1,0 0 1,0-1 0,0 1-1,0-1 1,-1 1-1,1-1 1,0 0 0,0 0-1,-1-1 1,1 1-1,0-1 1,0 1 0,0-1-1,0 0 1,-1 0-1,2-1 1,-2 1-22,-2-3 28,1 1 1,-1-1-1,1 0 0,0 0 1,0 0-1,1-1 0,-1 1 1,1-1-1,-1-2-28,-5-8 24,1 1 1,0-2-1,1 1 0,1-1 0,0-1 1,-2-8-25,8 22-6,0 1 1,0 0 0,1-1-1,-1 1 1,1-1-1,-1 1 1,1-1 0,0 1-1,0-1 1,0 1 0,1-1-1,-1 1 1,0-1-1,1 1 1,0-1 0,-1 1-1,1 0 1,1-3 5,0 3-8,-1 1 0,1-1-1,-1 1 1,1-1 0,0 1 0,0 0-1,0 0 1,0 0 0,0 0 0,0 0 0,0 0-1,0 0 1,0 1 0,0-1 0,0 1 0,0-1-1,1 1 1,-1 0 0,0 0 0,0 0 0,0 0-1,1 0 9,14 1-28,0 1 1,0 1-1,1 0 0,-2 1 0,1 1 0,0 0 0,-1 1 0,0 1 1,-1 1-1,5 3 28,-3-1-8,1 0 0,-2 2 0,0 0 0,0 1 0,-1 1 1,-1 0-1,0 1 0,9 12 8,-21-24-512,10 15 1643,-7-8-7745,-5-10 2604</inkml:trace>
  <inkml:trace contextRef="#ctx0" brushRef="#br0" timeOffset="370.635">496 46 10368,'1'9'96,"0"-1"0,1 1 0,0 0 0,0-1 0,1 0 0,0 1 0,1-1 0,0 0 0,0-1 0,1 1 0,0-1 0,0 0 0,0 0 0,3 2-96,6 7 368,2 1 0,0-2 0,1 0 0,18 11-368,-33-24-235,-2-2-1962,0 0-982,0 0-1962</inkml:trace>
  <inkml:trace contextRef="#ctx0" brushRef="#br0" timeOffset="647.761">692 29 6784,'0'0'149,"-2"3"86,-16 34 231,-1-1-1,-2-1 1,-2 0 0,-1-2 0,-2-1-1,-10 9-465,16-16-234,20-24-1174,0-1-4096</inkml:trace>
  <inkml:trace contextRef="#ctx0" brushRef="#br0" timeOffset="921.696">586 0 4480,'0'0'405,"0"0"86,0 0 21,4 23 1834,-1 2-1594,-1 0-1,-2 0 0,-1 0 0,-2 10-751,0 35-549,8-1-3720,-1-44 259,0-2 2495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2:59.39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5888,'0'0'405,"28"13"5035,-24-11-5374,0 1 0,0-1 0,1 0 0,-1 0 1,1 0-1,0-1 0,-1 1 0,1-1 0,0 0 0,0-1 0,-1 1 0,5-1-65,66-2 253,-53 1-214,93-9 565,-66 1-5711,-48 9 690,-1 0 1792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2:59.80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16 7552,'2'-1'292,"0"-1"0,1 1-1,-1 0 1,0 0 0,1 0 0,-1 0 0,1 0 0,0 0 0,-1 1 0,1-1 0,1 1-292,55-1 417,-36 2 8,51-3 27,-38 0-74,0 2-1,-1 1 1,1 1 0,8 4-378,-42-5 596,0 0-1855,-1-1-3497,-1 0-833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3:36.8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29 7936,'0'0'149,"26"-11"2518,197-4-1238,-177 12-1749,-46 3-7701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3:16.2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1038 158 7552,'0'0'149,"0"0"150,0 0 277,-20 13 426,-2 8-747,1 1 0,0 1-1,2 1 1,-12 20-255,20-27 115,1-1 1,1 2-1,1-1 0,1 1 1,0 0-1,1 0 0,1 1 1,0 3-116,4-15 1,1 0 0,-1 0 0,1 1 0,1-1 0,-1 0 0,1 0 0,0 0 0,1 0 0,0 0 0,0 0 0,0 0 0,1 0 0,0-1 0,0 1 0,1-1 0,1 2-1,7 8-400,0 0 0,1-1 0,1 0 0,0-1 0,4 2 400,3 3-6464</inkml:trace>
  <inkml:trace contextRef="#ctx0" brushRef="#br0" timeOffset="421.108">1173 219 9088,'4'22'756,"-2"0"-1,0 0 1,0 16-756,1 23 677,0-17-409,-2-1 1,-2 1 0,-2 0 0,-1-1 0,-8 26-269,10-36-2880,2-32-171,0-1-1962</inkml:trace>
  <inkml:trace contextRef="#ctx0" brushRef="#br0" timeOffset="782.714">1363 316 9600,'0'0'128,"-3"3"-22,-61 56 281,42-40-160,0 1-1,2 1 1,-8 10-227,26-28 29,0-1 0,0 0 0,1 1 0,-1-1 0,1 1-1,-1 0 1,1-1 0,0 1 0,0 0 0,0 0 0,0 0 0,1-1 0,-1 1 0,1 0 0,0 0 0,0 0-1,0 0 1,0 0 0,0 2-29,1-2 29,0-1 0,1 1 0,-1-1 1,0 1-1,1-1 0,-1 1 0,1-1 0,0 0 0,0 0 0,0 0 0,0 0 0,0 0 0,0-1 0,1 1 0,-1-1 0,1 1 0,-1-1 0,1 0 1,-1 0-1,3 1-29,14 4-105,1-1 0,-1-1 0,1-1 0,0 0 0,0-2 0,0 0 1,17-2 104,-26 1-568,6 0-6706</inkml:trace>
  <inkml:trace contextRef="#ctx0" brushRef="#br0" timeOffset="1052.622">1522 440 9088,'0'0'0,"-11"14"128,11-14 128,0 0-128,0 0 128,11 0-128,-1 0 0,1 0 0,0 0 128,0 0-256,-1 0 128,1-2-256,0 0 128,1-1-7424</inkml:trace>
  <inkml:trace contextRef="#ctx0" brushRef="#br0" timeOffset="1299.865">1586 500 9344,'0'0'0,"11"11"128,-8 0 128,0 5 128,-3-1 0,-3 1-256,3 0 128,0-1-128,0-3 0,0 2-128,0-5 128,-3-1-128,3-8 128,0 11-640,0-11 0,0 0-6784</inkml:trace>
  <inkml:trace contextRef="#ctx0" brushRef="#br0" timeOffset="1638.597">1443 723 8704,'29'-3'1337,"1"0"0,-1 2 0,9 1-1337,-6 1 160,0-2-1,14-3-159,-43 2 30,17 1-2492,-20 1-4684</inkml:trace>
  <inkml:trace contextRef="#ctx0" brushRef="#br0" timeOffset="2048.133">1822 371 9344,'0'0'0,"11"15"0,-11-15 128,7 11 256,-7-11 128,0 0-128,0 0 128,11-2-384,2 0 128,5-3-128,4 1 128,7-3-256,-1-2 128,5 1-128,-6-2 0,-1 2-4736,-6 1 128,0 2 2944</inkml:trace>
  <inkml:trace contextRef="#ctx0" brushRef="#br0" timeOffset="2348.961">2164 113 8064,'-2'7'195,"0"0"-1,1 0 1,0 0 0,0 0 0,0 0 0,1 0-1,0 1 1,1-1 0,-1 0 0,2 3-195,20 75 1145,-4-19-654,-13-34-328,-1 1-1,-1 0 1,-2 1 0,-1-1 0,-2 1-163,-8 52-3673,7-73-2300</inkml:trace>
  <inkml:trace contextRef="#ctx0" brushRef="#br0" timeOffset="2844.346">2415 192 11008,'-13'22'174,"-1"0"-1,-2-1 1,0-1 0,-1 0 0,-17 15-174,-14 16 176,15-22-69,32-28-107,1-1 0,0 0 0,-1 1 0,1-1 0,0 1 0,0-1 0,-1 1 0,1-1 0,0 1 0,0-1 0,0 1 0,0-1 0,-1 1 0,1-1 0,0 1 0,0-1 0,0 1 0,0-1 0,0 1 0,0-1 0,0 1 0,1-1 0,-1 1 0,0-1 0,0 1 0,0-1 0,0 1 0,1-1 0,-1 1 0,0-1 0,0 0 0,1 1 0,-1-1 0,0 1 0,1-1 0,12 16 0,-11-13 0,16 16 0,0 0 1,1-1 0,1-2 0,14 11-1,10 7 274,-43-33-167,-1-1 21,0 0-854,0 0-3391,0 0-256,0 0 2069</inkml:trace>
  <inkml:trace contextRef="#ctx0" brushRef="#br0" timeOffset="3147.658">2466 377 8704,'0'0'128,"0"9"0,0 4 256,-2 5 128,0 1-256,0 6 128,-3 6 0,1-2 0,1-1-256,1-3 0,0-2 0,2-3 0,0-4 0,0-6 0,0 0-384,0-10 128,0 0-8192</inkml:trace>
  <inkml:trace contextRef="#ctx0" brushRef="#br0" timeOffset="3644.919">2425 395 8448,'0'0'128,"0"0"42,0 0 193,0 0 106,0 0-63,2 2-44,15 15 26,0 1 0,-2 1 0,2 3-388,-1 0 464,0-2-1,17 15-463,-32-33 26,0-1 1,0 0 0,1 0-1,-1 0 1,0 0-1,1 0 1,-1 0-1,1 0 1,-1-1-1,1 1 1,-1-1-1,1 1 1,-1-1-1,1 1 1,0-1-1,-1 0 1,1 0-1,0 1 1,-1-1-1,1-1 1,0 1-1,-1 0 1,1 0 0,0-1-1,-1 1 1,1 0-27,1-2 30,0 0 0,0 0 1,1 0-1,-1 0 0,-1 0 1,1 0-1,0-1 0,-1 0 1,1 1-1,-1-1 1,2-3-31,6-9 85,0-1 0,-2 0 0,0-1 1,2-7-86,-10 24 0,53-131 150,-45 193-150,-5-36-46,-1 1 1,-1 0 0,-1 0-1,-2 0 1,-1-1 0,-1 1-1,-1-1 1,-1 2 45,5-20-1421,1-3-2171,0-5-2168</inkml:trace>
  <inkml:trace contextRef="#ctx0" brushRef="#br0" timeOffset="3960.48">2839 105 9088,'-1'4'146,"1"1"1,1-1 0,-1 1 0,0-1-1,1 0 1,0 1 0,0-1 0,1 0-1,-1 0 1,1 0 0,0 0 0,0 0-1,0 0 1,0 0 0,1 0-147,9 19 508,-3 1-233,-1 1 0,-2 0 0,0-1 0,-1 2 0,-1-1 0,-2 1 0,0 16-275,-3-28 54,0 0 1,-1 0-1,0-1 1,-1 1-1,0-1 1,-1 0-1,-1 1 1,0-2-1,-1 1 1,0-1-1,-1 0 1,0 0-1,-1 0 1,-9 9-55,-66 62-2453,39-41-5739</inkml:trace>
  <inkml:trace contextRef="#ctx0" brushRef="#br0" timeOffset="-2907.669">503 237 9600,'0'0'256,"0"0"21,0 0 107,0 0 64,0 0-128,0 0 0,0 0-128,-4 0 21,-17 6-183,0 0 0,1 1-1,0 1 1,0 0-1,1 2 1,0 1 0,0 0-1,1 1 1,1 1 0,0 0-1,1 2 1,0 0-1,1 1 1,1 0 0,0 1-1,2 0 1,0 1 0,-7 14-30,17-27 6,-1 1 1,1 0 0,0 0-1,0 0 1,1 1-1,-1-1 1,1 0 0,1 1-1,-1-1 1,1 0 0,0 1-1,1-1 1,0 1-1,0-1 1,0 0 0,0 0-1,1 0 1,0 1 0,1-2-1,-1 1 1,3 4-7,2 2 5,0-1 0,0 0 1,1-1-1,1 0 0,-1 0 0,2 0 1,-1-1-1,1-1 0,1 0 1,1 1-6,15 3-1379,-9-9-3450,-3-2-675</inkml:trace>
  <inkml:trace contextRef="#ctx0" brushRef="#br0" timeOffset="-2630.686">395 562 8064,'0'0'0,"4"13"512,-4-13 0,18 4-128,-7-5 0,2-2-256,2 2 0,0 1 0,4-3 0,-1 3-128,-3-2 128,0 0-384,-4-1 128,0 1-7040</inkml:trace>
  <inkml:trace contextRef="#ctx0" brushRef="#br0" timeOffset="-2353">520 551 5632,'0'0'0,"11"7"640,-11-7 128,4 13-384,-4-5 128,0 2-128,0 1 0,-1 1-256,-2 2 128,3 2-128,-1-4 0,-5 2 0,5-2 0,-2 2-128,3-3 0,0 0-6784</inkml:trace>
  <inkml:trace contextRef="#ctx0" brushRef="#br0" timeOffset="-1849.226">422 800 7424,'0'0'128,"0"0"0,0 0 0,0 0 85,0 0 363,0 0 107,0 0-235,0 0-86,0 0-84,0 0-22,22 7 384,-2-2-360,-1-1 0,1-1 0,1-1 1,13 0-281,-13 0 287,-11-1-287,5 5 347,1-1-4620,-16-5-1657</inkml:trace>
  <inkml:trace contextRef="#ctx0" brushRef="#br0" timeOffset="-1136.729">551 571 6528,'0'0'170,"0"0"172,0 0 20,0 0-84,0 0-22,0 0 0,12 5 597,-1-3-968,0 0 0,0-1-1,0 0 1,0-1 0,4 0 115,-13 0-5653</inkml:trace>
  <inkml:trace contextRef="#ctx0" brushRef="#br0" timeOffset="-736.491">501 571 4736,'2'1'83,"1"0"-1,-1 1 1,0-1 0,0 1-1,0 0 1,1 0 0,-2 0-1,1 0 1,0 0 0,0 0-1,0 0 1,-1 0 0,0 1-1,1-1 1,-1 1 0,0-1-1,0 1 1,1 2-83,-2 1 365,1 1-1,-1 0 1,0 0-1,0-1 1,0 1 0,-2 5-365,0 11 14,0 15 244,2-24-31,0 0 0,-1 0 0,-3 13-227,3-26-192,1-1-1685,0 0-598,0 0-682</inkml:trace>
  <inkml:trace contextRef="#ctx0" brushRef="#br0" timeOffset="5052.986">133 1089 7552,'0'0'149,"0"0"107,0 0 107,0 0 21,0 0 0,0 0 0,0 0 21,29 4 854,19-3-759,0-3 1,0-1 0,3-2-501,12-2 418,26 3-418,404-15 1026,-473 18-1007,283-11 577,-60 4 67,60-16-663,-20-2 512,1 13 0,97 15-512,-325 2 252,-5 0-2830,-51-4-7128</inkml:trace>
  <inkml:trace contextRef="#ctx0" brushRef="#br0" timeOffset="15422.921">1282 1662 9600,'11'2'104,"-1"0"0,1-1 0,0 0 1,-1-1-1,1-1 0,0 1 0,-1-2 1,1 1-1,-1-1 0,7-3-104,22-2 238,88-19 175,-32 5 48,-94 21-457,-1-1-1,1 1 0,0 0 1,0-1-1,-1 1 0,1 0 1,0 0-1,0 0 0,0 0 1,0 0-1,-1 0 0,1 0 1,0 0-1,0 0 0,0 0 1,0 0-1,-1 0 0,1 1 1,0-1-1,0 0 0,-1 1 1,1-1-1,0 0 0,0 1 1,-1-1-1,1 1 0,-1-1 1,1 1-1,0-1 0,-1 1 1,1 0-1,-1-1 0,1 1 1,-1 0-1,1-1 0,-1 1 1,1 1-4,-3 15-5969,1-15 188</inkml:trace>
  <inkml:trace contextRef="#ctx0" brushRef="#br0" timeOffset="15822.003">1815 1363 6272,'-3'8'527,"0"1"-1,0 0 1,1 0 0,0 0 0,1 0-1,0 0 1,0 0 0,1 0 0,0 0-527,-3 29 507,-2 20 50,3 1 0,2-1-1,5 31-556,1 56-3825,-6-129-2468</inkml:trace>
  <inkml:trace contextRef="#ctx0" brushRef="#br0" timeOffset="16181.954">2147 1451 10368,'-42'25'29,"1"2"0,1 2 0,2 1 0,0 2 0,3 2 0,-2 4-29,-55 48 82,76-66 156,16-19-226,0-1-1,0 0 1,0 1 0,-1-1-1,1 0 1,0 1 0,0-1-1,0 1 1,0-1 0,0 1 0,0-1-1,1 0 1,-1 1 0,0-1-1,0 0 1,0 1 0,0-1-1,0 1 1,0-1 0,1 0 0,-1 1-1,0-1 1,0 0 0,1 1-1,-1-1 1,0 0 0,0 1 0,1-1-1,-1 0 1,0 0 0,1 0-1,-1 1-11,5 0 49,-1 1 0,1-1 0,0 1-1,0-1 1,0-1 0,-1 1 0,1-1-1,2 0-48,23 3-63,37 2-471,0-2 1,37-5 533,-70-1-7040</inkml:trace>
  <inkml:trace contextRef="#ctx0" brushRef="#br0" timeOffset="16487.563">2261 1618 7552,'3'49'3537,"-2"-36"-3131,0-1 0,0 1 0,-2 0 0,1-1 0,-2 1 0,-2 11-406,-14 42 632,-10 15-632,5-19-5304,22-61 995,1-1 1301</inkml:trace>
  <inkml:trace contextRef="#ctx0" brushRef="#br0" timeOffset="16920.621">2228 1670 9216,'0'6'112,"0"-1"0,1 0 0,0 0-1,0 0 1,0 0 0,0 0 0,1 0 0,0 0 0,0 0 0,0 0 0,1-1 0,0 1 0,0-1 0,0 0 0,0 0 0,3 3-112,2 3 129,2 6 92,-1 0 1,0 0-1,2 8-221,-6-12 80,0-1 0,0-1 1,1 1-1,1-1 0,-1 0 1,2 0-1,-1-1 0,1 1 0,6 3-80,-12-11 22,-1-1 0,1 0 1,0 0-1,-1 0 0,1 0 0,0 0 0,0-1 0,-1 1 0,1-1 0,0 1 0,0-1 0,0 1 1,0-1-1,0 0 0,0 0 0,-1 0 0,1 0 0,0 0 0,0 0 0,0-1 0,0 1 0,0-1 0,1 0-22,1-1 27,0 0-1,0 0 1,0-1 0,-1 1-1,1-1 1,-1 0-1,1 0 1,-1 0-1,0 0 1,1-3-27,8-9 41,-2-1 0,1-1 1,-2 0-1,3-7-41,18-49 134,-21 50-77,0 0 0,2 1 1,0 0-1,13-18-57,-16 33 0,-7 7 0,-1-1 0,1 1 0,0 0 0,-1 0 0,1 0 0,-1 0 0,1 0 0,0 0 0,-1 0 0,1 0 0,-1 0 0,1 0 0,0 1 0,-1-1 0,1 0 0,-1 0 0,1 1 0,-1-1 0,1 0 0,-1 0 0,1 1 0,-1-1 0,1 1 0,-1-1 0,1 0 0,-1 1 0,0-1 0,1 1 0,-1-1 0,0 1 0,1-1 0,-1 1 0,0-1 0,0 1 0,1 0 0,-1-1 0,0 1 0,0-1 0,0 1 0,0-1 0,0 1 0,0 0 0,11 31 104,-3 1 1,0 1-1,-3-1 1,0 1-1,-2 0 1,-2 2-105,2 12 6,3-1 1,5 21-7,-7-51-1920,0-2-6656</inkml:trace>
  <inkml:trace contextRef="#ctx0" brushRef="#br0" timeOffset="10966.443">467 1335 8832,'-1'1'104,"0"-1"1,0 1-1,0 0 1,0 0-1,1-1 0,-1 1 1,0 0-1,0 0 1,0 0-1,1 0 1,-1 0-1,0 0 1,1 0-1,-1 1 1,1-1-1,0 0 0,-1 0 1,1 0-1,0 1 1,0-1-1,-1 0 1,1 0-1,0 0 1,0 1-1,1-1 1,-1 1-105,0 49 118,0-30 141,-4 78-111,-8 276 579,17-343-1282,-3-44-6929,7-9 6439,-4 10 17,2-7-508</inkml:trace>
  <inkml:trace contextRef="#ctx0" brushRef="#br0" timeOffset="11568.187">651 1468 9472,'0'0'128,"-2"3"0,-18 21 14,0 0-1,-2-1 1,-1-1 0,-8 5-142,-63 62 350,94-88-344,1 0 1,0 0-1,0 1 1,0-1-1,0 0 1,0 0-1,0 0 1,0 0-1,0 0 1,0 0-1,0 0 1,0 0-1,1-1 1,-1 1-1,0 0 1,2 0-7,-1 0 3,16 11 127,1-1 0,0-1-1,1 0 1,0-1 0,1-2 0,0 0 0,0-1 0,0-1 0,1-1 0,-1-1 0,16 1-130,-30-6 1374,-5 1-3493,1 1-7717,-3 0 8364</inkml:trace>
  <inkml:trace contextRef="#ctx0" brushRef="#br0" timeOffset="14307.364">771 1346 7808,'11'6'352,"-1"0"0,1 1 0,-2 0 1,1 1-1,-1 0 0,0 0 0,-1 1 1,6 7-353,15 15 616,32 22-341,-56-49-223,1 0-1,0 0 1,0 0-1,0-1 0,0 0 1,1 0-1,-1-1 1,1 0-1,-1 0 1,5 0-52,-5-1-2326,-6-1-4180</inkml:trace>
  <inkml:trace contextRef="#ctx0" brushRef="#br0" timeOffset="14605.623">1048 1303 8704,'0'0'0,"0"0"128,-11 15 0,-3 2 0,-6 2 128,1 1 0,-6 5-128,-2-2 0,1 6 0,4-9 0,2-2-128,5-6 128,1-2-128,6-4 0,1-2-1536,7-4 0,0 0-3456</inkml:trace>
  <inkml:trace contextRef="#ctx0" brushRef="#br0" timeOffset="14862.212">898 1275 7040,'0'0'512,"-7"36"1941,0 16-1351,3 0 0,2 3-1102,1 52-1806,1-79 384,0-15-4615</inkml:trace>
  <inkml:trace contextRef="#ctx0" brushRef="#br0" timeOffset="23116.558">1 60 6528,'0'0'0,"8"5"384,-8-5 0,0 0 384,0 0 128,11 2-384,7-4 0,9 0-256,0-5 0,10 0-128,0 0 0,5-1-128,-1 0 128,5 1-256,-6-1 0,-1-2-7424</inkml:trace>
  <inkml:trace contextRef="#ctx0" brushRef="#br0" timeOffset="24004.586">27 221 6784,'0'3'277,"-1"11"13,0-1-1,-2 1 0,1 0 1,-3 2-290,2-2 118,0-1 0,0 1 1,2 0-1,-1-1 0,2 7-118,3 45 357,24 391 822,-22-365-1088,-7 63-91,-1-84 70,4 0-1,2 1 0,9 36-69,1-1 747,-4 2 0,-5 33-747,-2-79 1813,35-55-1685,-4-4-2309,1-1 0,-1-2 1,1-1-1,-1-2 0,19-4 2181,-5 2-467,18-2-1090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3:37.52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1 813 8576,'4'-7'82,"16"-29"313,-1 0 0,-1-1 1,-2-2-1,-2 1 0,-1-2 0,5-33-395,-15 54 56,6-34 43,-9 53-97,0 0 0,0 1 0,0-1-1,0 0 1,1 0 0,-1 0 0,0 0 0,0 0-1,0 0 1,0 0 0,0 0 0,0 0 0,0 0 0,0 0-1,1 0 1,-1 0 0,0 0 0,0 0 0,0 0 0,0 0-1,0-1 1,0 1 0,0 0 0,0 0 0,0 0-1,0 0 1,1 0 0,-1 0 0,0 0 0,0 0 0,0 0-1,0 0 1,0 0 0,0 0 0,0 0 0,0-1 0,0 1-1,0 0 1,0 0 0,0 0 0,0 0-2,2 32 133,-19 509 635,13-494-2624,4-47-5120</inkml:trace>
  <inkml:trace contextRef="#ctx0" brushRef="#br0" timeOffset="970.156">230 0 7936,'28'10'234,"9"2"153,38 7-387,-28-8 1171,-62 19-659,11-11-471,0-1 1,1 0 0,1 1 0,1-1-1,0 1 1,2-1 0,0 1-1,1-1 1,2 7-42,3 64 30,-14 170 222,-15 51-252,-3 52 111,21-153 1060,-2 44 495,5-252-1628,-1 0 1,1 0-1,-1 0 1,0 1-1,0-1 0,1-1 1,-1 1-1,0 0 1,0 0-1,0-1 0,0 1 1,0-1-1,0 0 0,0 1 1,0-1-39,-48 3-888,13-3-4194,32-1 4097,-43-1-6353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3:41.02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8064,'0'0'128,"0"0"0,0 0 0,0 0 21,0 0 107,0 0 149,0 0 193,0 0 42,0 0 0,0 0 0,0 0 0,0 0-43,0 0-170,0 0-86,0 0-341,0 0-725,0 0-1473,0 0-5204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1T21:56:53.24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2,'1'3,"-1"-1,1 0,0 0,-1 1,1-1,0 0,1 0,-1 0,0 0,0 0,1 0,-1-1,1 1,0 0,-1-1,1 1,0-1,0 0,0 1,0-1,0 0,2 0,51 23,-49-22,69 21,0-4,2-2,53 3,236 13,-363-33,661 10,-406-12,-211-1,1-2,-1-2,0-3,23-8,52-9,-43 6,-60 14,-1 2,1 0,0 2,0 0,11 0,290-2,202-9,-236-6,27-4,214 16,-465 14,0 3,0 2,-2 3,9 6,-17-5,1-1,0-4,0-1,1-3,41 0,-62-6,0 3,1 1,-1 1,-1 1,1 3,-1 0,1 0,95 18,1-6,110 4,-187-17,-43-5,0-1,1 0,-1-1,1 0,0-1,-1 1,1-2,6 0,-3-4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3:41.62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58 5632,'31'-1'1280,"-28"1"-896,-3 0 21,0 0 64,0 0-63,0 0-22,0 0 0,3-1-22,23-8-106,0 2 0,1 1-1,0 1 1,0 1 0,0 2 0,9 0-256,63 1 296,9 6-296,-79-4 111,37 1 266,-1-4-1,1-2 1,28-7-377,-75 8-522,31-3 1604,-5 4-7679,-45 2 2032</inkml:trace>
  <inkml:trace contextRef="#ctx0" brushRef="#br0" timeOffset="3013.218">763 43 8192,'0'0'128,"0"0"0,0 0 42,0 0 193,0 0 85,0 0-149,0 0-65,0 0-84,0 0-1,0 0 86,0 0-1,0 0-84,25-1 468,47 4 623,42 8-1241,-107-11 61,17 2 108,0-2 0,1-1 0,4-2-169,39-1 239,-15 3 316,37-6-555,-66 5 386,-13 1-8175,-11 1 1219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3:57.55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0 11264,'0'0'0,"0"0"128,0 0 128,0 0 128,0 0 0,0 0-256,0 0 128,0 0-128,0 0 0,0 14 0,0 4 128,-1 8-128,-2 12 128,3 8-256,0 2 128,0 5-256,0 0 128,0-1-9984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3:55.38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1 331 5760,'0'1'133,"0"0"0,0-1 0,0 1 0,0-1 0,0 1 0,0-1 0,0 1 0,0 0-1,0-1 1,0 1 0,0-1 0,0 1 0,0 0 0,0-1 0,0 1 0,0-1 0,1 1 0,-1-1 0,0 1 0,1-1 0,-1 1 0,0-1 0,1 1 0,-1-1 0,0 1 0,1-1 0,-1 1 0,1-1 0,-1 0 0,1 1 0,0-1-133,21-2 3117,-19 1-3700,88-14 1208,-13 3-971,-27-1-2984,-36 9-2963</inkml:trace>
  <inkml:trace contextRef="#ctx0" brushRef="#br0" timeOffset="380.241">394 105 8064,'-1'4'142,"1"0"1,-1 0 0,1 0-1,0 0 1,0 0-1,0 0 1,0 0 0,1 0-1,-1 0 1,1 0 0,0 0-1,0 0 1,1-1-1,-1 1 1,2 2-143,5 16 805,-4 15-443,-1 1 0,-1 0 0,-2-1-1,-2 1 1,-5 28-362,2-20-361,2-1-1,2 1 1,3 28 361,0-65-2718,-2-7-3353,0-2 4151</inkml:trace>
  <inkml:trace contextRef="#ctx0" brushRef="#br0" timeOffset="768.344">619 262 7936,'0'0'384,"0"0"0,0 0 0,0 0-43,0 0-149,-3 1 21,-26 17-35,1 0 0,1 2 0,1 0-1,0 2 1,2 1 0,1 1-178,22-23 34,0 0 0,1 0 0,-1 0 0,1 0 0,-1 0 0,1 0 0,0 0 0,-1 0 0,1 0 1,0 0-1,0 0 0,0 0 0,0 0 0,0 0 0,0 0 0,0 0 0,0 0 0,0 0 0,0 0 0,0 0 0,1 0 0,-1 0 0,0 0 0,1 0 0,-1 0 0,1 0 0,-1 0 0,1 0 0,0 0 1,-1-1-1,1 1 0,0 0 0,-1 0 0,1-1 0,0 1-34,33 30 107,-30-28-19,4 2-158,0 0 1,0 0 0,1-1-1,0 0 1,-1-1 0,1 0-1,0 0 1,1-1 0,-1 0-1,0-1 1,1 0 0,-1 0-1,0-1 1,1 0 0,-1-1-1,3 0 70,5-2-7594</inkml:trace>
  <inkml:trace contextRef="#ctx0" brushRef="#br0" timeOffset="1132.877">565 101 7936,'40'23'1245,"27"20"1755,-54-34-2888,0 0 0,0 0 0,1-1 0,0-1 0,0 0 0,1-1 0,0 0 0,0-1 0,3-1-112,-9-2-786,0-1-1,0 0 0,0 0 1,1-1-1,-1-1 0,4 0 787,-11 1-4544,-2 0 1899</inkml:trace>
  <inkml:trace contextRef="#ctx0" brushRef="#br0" timeOffset="1396.945">815 15 5248,'2'2'299,"-1"0"0,1 1 0,-1-1 1,1 0-1,-1 1 0,0-1 0,0 0 1,0 1-1,0-1 0,0 1 0,0 2-299,-2-3 234,1-1 0,0 1-1,-1-1 1,1 1-1,-1-1 1,0 1 0,1-1-1,-1 0 1,0 1 0,0-1-1,0 0 1,0 0 0,0 1-1,0-1-233,-13 18-141,-39 83 1775,33-62-2825,-1 0-3988,13-24 550</inkml:trace>
  <inkml:trace contextRef="#ctx0" brushRef="#br0" timeOffset="1648.93">773 0 9216,'-4'8'529,"0"-1"0,1 1 0,0 1 1,0-1-1,1 0 0,0 1 0,0-1 1,1 1-1,0 5-529,0 84 104,2-45 362,-2-19-648,1 51 670,4-27-3695,-2-41-4729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3:53.2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34 1 9344,'0'0'149,"0"0"64,0 0-42,0 0 42,0 0-63,0 0-1,0 0 86,0 0 42,0 0 86,0 0 21,0 0 0,0 6-43,0 59 70,1 40 63,-4-1 1,-5 1 0,-5 3-475,9-92 133,2-11-88,1 0 0,0 0 0,0 0 0,0 0 0,1 0 0,-1 0 0,2 3-45,-1-5-320,0-3-342,0 0-1087,0 0-1046,0 0-3391</inkml:trace>
  <inkml:trace contextRef="#ctx0" brushRef="#br0" timeOffset="616.674">289 131 10240,'0'0'256,"0"0"0,0 0 0,0 0-22,0 0-63,0 0 42,0 0-42,-3 2 42,-84 60 295,-27 21-376,102-75-108,-28 29 123,38-35-40,2-2 21,6 11 106,1-3-161,-1-1-1,2 0 0,-1 0 0,1-1 1,0 0-1,0 0 0,0-1 0,1 0 1,6 2-73,90 36 836,-74-32-253,-29-11-562,-2 0-938,0 0-1089,0 0-3519,0 0-1280</inkml:trace>
  <inkml:trace contextRef="#ctx0" brushRef="#br0" timeOffset="1027.146">298 300 8960,'0'0'256,"0"0"64,0 0 256,0 0 42,0 0-63,0 0 0,0 0-235,0 0-86,0 0-63,0 0 42,0 0-42,25 5 320,-10-3-488,-1-1 0,1 0 1,-1-1-1,12-1-3,10-4-5283,-24 2-199</inkml:trace>
  <inkml:trace contextRef="#ctx0" brushRef="#br0" timeOffset="1334.351">368 325 8064,'1'0'59,"0"0"0,1 1 0,-1-1 0,0 0 0,0 0 1,0 1-1,0-1 0,-1 0 0,1 1 0,0-1 0,0 1 0,0 0 1,0-1-1,0 1 0,-1 0 0,1-1 0,0 1 0,0 0 0,-1 0 0,1-1 1,-1 1-1,1 0 0,0 0 0,-1 0 0,0 0 0,1 0 0,-1 0 1,0 0-1,1 0 0,-1 0 0,0 0 0,0 0 0,0 0 0,0 0 1,0 0-1,0 0 0,0 0 0,0 1-59,-12 50 1837,4-25-1463,3 36 432,4-50-1128,1 1-1,-2-1 0,0 0 0,0 0 0,-1 0 1,-2 4 322,4-16-2987,1-1-2730</inkml:trace>
  <inkml:trace contextRef="#ctx0" brushRef="#br0" timeOffset="1740.811">275 660 11136,'7'-4'359,"0"1"1,0 0 0,0 1-1,1-1 1,-1 2 0,0-1-1,1 1 1,-1 0 0,2 0-360,72-1-182,-61 2 433,-6 2-217,-11-2-12,1 1 0,0-1 0,-1 1 0,1-1 0,0 0 0,-1-1 1,1 1-1,0 0 0,-1-1 0,1 0 0,0 0 0,2-1-22,-6 2 107,0 0 21,0 0-43,0 0-170,0 0-1814,0 0-7082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4:16.79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7424,'0'0'384,"0"0"0,0 0 21,0 0 64,0 0-63,0 0 20,0 0 172,24 7 1130,16 2-1430,1-3 1,0-1 0,-1-2-1,2-2 1,-1-1 0,40-7-299,-66 7 470,18 0-11884,-33 0 9622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4:17.25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23 10880,'7'-2'227,"-1"1"1,1-1-1,0 2 1,0-1-1,0 1 1,0 0 0,1 0-1,-1 1 1,-1 0-1,1 0 1,4 2-228,19 1 313,42-2 936,45-6-1249,32-1 1353,-148 5-3038,2-9-6358,-3-2 1601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4:14.24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0 155 7680,'68'-5'970,"0"-2"-1,0-3 1,-1-3 0,21-9-970,85-15 238,-34 13-3,1 7-1,1 6 1,6 6-235,-129 3-1920,-17 1-348,3 1-3336,-4 0 4047</inkml:trace>
  <inkml:trace contextRef="#ctx0" brushRef="#br0" timeOffset="751.494">414 316 11008,'-3'92'915,"5"1"1,8 41-916,2 93 366,-14-214-631,1-8-2002,1 0-4929,0-5 4871</inkml:trace>
  <inkml:trace contextRef="#ctx0" brushRef="#br0" timeOffset="1174.751">675 331 15232,'-3'6'60,"0"1"0,0-1 0,0 1 1,-1-1-1,0 0 0,0-1 0,0 1 0,-1-1 1,0 1-1,0-1 0,0-1 0,-2 2-60,-71 50 174,65-50-174,9-4 0,1-1 0,-1 1 0,1 0 0,-1 0 0,1 0 0,0 1 0,0-1 0,0 1 0,1 0 0,-1 0 0,0 0 0,1 0 0,-2 3 0,3-5 0,1 0 0,-1 0 0,1 0 0,-1 0 0,1 0 0,-1 0 0,1 1 0,0-1 0,0 0 0,-1 0 0,1 0 0,0 1 0,0-1 0,0 0 0,0 0 0,1 0 0,-1 1 0,0-1 0,0 0 0,1 0 0,-1 0 0,1 0 0,-1 1 0,1-1 0,-1 0 0,1 0 0,0 0 0,-1 0 0,1 0 0,0 0 0,0-1 0,0 1 0,0 0 0,0 0 0,0 0 0,0 0 0,2 1 0,6 7 55,0 0 0,0-1 1,1 0-1,1-1 0,-1 0 1,1 0-1,0-1 1,1-1-1,9 4-55,48 13-1047,-4-9-4932,-43-11-549</inkml:trace>
  <inkml:trace contextRef="#ctx0" brushRef="#br0" timeOffset="1485.98">862 234 11520,'6'36'1130,"6"-17"-1038,0-1 0,0 0-1,2-1 1,0-1 0,1 0 0,1-1-1,0 0 1,1-2 0,1 0 0,18 11-92,-35-24-2432,-1 0-5120</inkml:trace>
  <inkml:trace contextRef="#ctx0" brushRef="#br0" timeOffset="1750.851">1093 225 11904,'0'0'128,"0"0"128,0 0 0,0 0 0,-16 16-128,4-2 0,-5 2 0,-2 6 0,-3 5-128,-2 2 128,-5 1-128,5-5 128,-1-5-128,9-5 0,0-3-384,5-2 0,0-2-8832</inkml:trace>
  <inkml:trace contextRef="#ctx0" brushRef="#br0" timeOffset="2051.661">1048 138 12288,'0'0'0,"-16"11"0,16-11 0,-10 10 0,6 1 128,0 4 0,-1 7 128,1 8-128,0 4 128,-1 9-128,0-7 0,1 4-128,0 2 0,1 0-1408,-1-5 0,0 1-6144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4:12.87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330 221 7424,'0'0'277,"0"0"128,0 0 193,0 0 42,0 0 0,0 0-43,0 0-149,0 0 64,0 0 107,2 4-43,1 7-439,0-1 1,0 1-1,-1 0 0,-1 0 1,0 0-1,0 0 1,-1 0-1,0 0 1,-1 0-1,-1 0 1,1-1-1,-2 1 0,1 0 1,-4 6-138,2-3 98,-1-1 1,-1 0-1,0 0 1,-1 0-1,0-1 1,-1 0-1,0 0 1,-1-1-1,0 0 1,-1 0 0,-4 3-99,9-11 23,1 0 0,-1 0 0,1 0 1,-1-1-1,0 1 0,0-1 1,0 0-1,0-1 0,-1 1 1,1-1-1,0 0 0,-1-1 1,1 1-1,0-1 0,-1 0 1,1 0-1,-1-1 0,1 1 1,0-1-1,-1-1 0,1 1 1,0-1-1,0 1 0,0-2 0,-3 0-23,1-1 4,-1 0-1,2 0 1,-1 0-1,0-1 0,1 0 1,0 0-1,0 0 0,0-1 1,1 0-1,0 0 0,0 0 1,1-1-1,-1 0 0,1 0 1,1 0-1,-1 0 0,0-5-3,3 10-12,0-1 0,1 0-1,-1 1 1,1-1-1,-1 0 1,1 0-1,0 0 1,0 1 0,0-1-1,1 0 1,-1 0-1,1 1 1,-1-1-1,1 0 1,0 0-1,0 1 1,0-1 0,1 1-1,-1-1 1,2-1 12,0 0-19,0 0 0,1 1 0,-1-1 0,1 1 0,0 0 0,0 0 0,0 0 0,0 1 0,1-1 0,-1 1 0,5-1 19,-2 0-20,0 0 1,0 1 0,0 0-1,1 0 1,-1 1-1,1 0 1,0 1 0,-1-1-1,1 1 1,-1 1 0,1-1-1,-1 1 1,1 1-1,-1 0 1,1 0 0,0 0 19,6 6 0,0-1 0,-1 2 0,0 0 0,0 0 0,-1 1 0,-1 1 0,1 0 0,1 4 0,6 8 0,-2 1 0,0 0 0,-2 1 0,-1 1 0,-9-17-16,0 0 0,0 0 0,1 0 0,0-1 0,1 0 0,-1 0 0,2-1 0,-1 1 0,1-2 0,0 1 0,0-1 0,1 0 0,0-1 0,0 0 0,0 0 0,9 2 16,-16-6-2304,-2-1-6656</inkml:trace>
  <inkml:trace contextRef="#ctx0" brushRef="#br0" timeOffset="357.152">443 53 9728,'0'0'128,"3"3"42,26 27 711,0 0-245,1-1-1,2-1 0,4 1-635,-27-22-24,1-1 0,0 1 0,1-2 0,-1 1 0,1-1 0,0-1 0,0 0 0,1-1 0,-1 0 0,1 0 0,0-1 0,-1-1 0,6 0 24,11-7-9493,-14 2 7509</inkml:trace>
  <inkml:trace contextRef="#ctx0" brushRef="#br0" timeOffset="640.165">777 61 8320,'0'0'256,"-5"11"0,-7 10 256,-3-1 0,-7 2-128,-3 1 128,-1 7-256,-1-4 0,4-3-128,0 0 128,1-4-128,7-1 0,1-4-128,6-3 128,1-5-2048,7-6 0,0 0-3840</inkml:trace>
  <inkml:trace contextRef="#ctx0" brushRef="#br0" timeOffset="904.045">656 0 12416,'0'0'0,"0"20"0,0-11 128,-2 1 0,-3 8 0,0 4 0,-2 2 0,-3 4 0,2 4 0,1 8-128,-1-6 128,1 4-128,2-2 128,3-1-512,2 2 0,0 3-5632,0 2-640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4:22.14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1211 9728,'9'0'21,"-8"0"86,-1 0 42,0 0 107,3-1 107,102-14 1938,84-4-2301,50-7 749,-75 7-177,67 2-572,-150 12 111,-6 0 23,92-5 244,-155 9-305,1 1 0,0-2 0,-1 1 0,1-2 1,-1 1-1,0-1 0,10-4-73,-17 7 270,-4 0-3401,1 0-4120,-2 0 2110</inkml:trace>
  <inkml:trace contextRef="#ctx0" brushRef="#br0" timeOffset="522.86">253 1333 10880,'5'131'938,"-1"-58"129,-4 0 0,-6 26-1067,3-75-5120,3-24-896</inkml:trace>
  <inkml:trace contextRef="#ctx0" brushRef="#br0" timeOffset="920.665">458 1448 12416,'-3'0'101,"1"0"0,0 1 1,0-1-1,-1 1 0,1 0 0,0-1 1,0 1-1,0 0 0,0 0 1,0 0-1,0 0 0,1 1 1,-1-1-1,0 0 0,1 1 0,-2 0-101,-28 30-53,17-16 150,8-11-68,1 1 1,-2-1 0,1 0 0,-1-1 0,-5 4-30,30 7 213,-10-11-186,0 0-1,-1-1 1,2 1-1,-1-1 0,0 0 1,1-1-1,0 0 1,0 0-1,0 0 1,0-1-1,8 1-26,-10-2-1581,0 0-1,1 0 1,-1 0 0,0-1-1,5 0 1582,-4 0-6698</inkml:trace>
  <inkml:trace contextRef="#ctx0" brushRef="#br0" timeOffset="1235.858">573 1307 8448,'0'19'1408,"0"-17"-768,0-2 0,17 13 256,-4-4-772,-1-1 1,1 0 0,1-1-1,0 0 1,0 0 0,0-1-1,1-1 1,0 0-1,5 1-124,-10-4-1704,0 0-1,1 0 0,-1-1 0,1 0 0,6-1 1705,-16 0-2154,-1 0 703</inkml:trace>
  <inkml:trace contextRef="#ctx0" brushRef="#br0" timeOffset="1487.17">838 1287 12544,'0'0'0,"-3"7"0,-1 3 0,-8 3 0,-8 4 0,1-1 0,-6 2 0,7-1 0,-2 1 0,1-1 0,2-1-256,3-2 128,3-5-1536,1-1 0,0 0-4480</inkml:trace>
  <inkml:trace contextRef="#ctx0" brushRef="#br0" timeOffset="1750.33">703 1264 11008,'-2'8'0,"-2"4"0,1-4 0,2 1 0,-1 2 128,2 4 0,0 2 128,0 4-256,0-1 128,2 2-128,-1-3 128,2 2-2432,-2-4 0,2 0-2688</inkml:trace>
  <inkml:trace contextRef="#ctx0" brushRef="#br0" timeOffset="2168.221">879 1577 9216,'2'2'163,"1"-1"1,0 0 0,-1 0-1,1 0 1,0-1 0,0 1-1,0-1 1,0 1-1,0-1 1,0 0 0,0 0-1,0 0 1,0 0 0,0 0-1,0 0 1,1-1-164,50-12 881,-22 5-647,-1 2 372,1 2 0,28-2-606,-3 1-5265,-57 5-815</inkml:trace>
  <inkml:trace contextRef="#ctx0" brushRef="#br0" timeOffset="2507.341">1417 1334 10880,'-3'2'63,"1"1"0,0 0 0,0 0 0,0-1 0,0 1 0,0 0 0,1 1 0,0-1 1,0 0-1,0 0 0,0 0 0,0 0 0,1 1 0,0 0-63,0 54 657,1-37-427,3 213 834,-4-133-8122,0-91 2578</inkml:trace>
  <inkml:trace contextRef="#ctx0" brushRef="#br0" timeOffset="2913.842">1638 1377 11008,'0'0'4,"0"0"1,1 0-1,-1 0 1,0 0 0,1 0-1,-1 0 1,1 0-1,-1 0 1,0 0-1,1 0 1,-1 0 0,0 0-1,1 0 1,-1 0-1,0 0 1,1 0-1,-1 0 1,1 0 0,-1 1-1,0-1 1,1 0-1,-1 0 1,0 0-1,0 1 1,1-1 0,-1 0-1,0 0 1,0 0-1,1 1 1,-1-1 0,0 0-1,0 1 1,0-1-1,1 0-4,-8 10 377,-30 17 499,22-18-642,-142 123 321,116-100-214,41-32-340,0 0 0,-1 1 0,1-1-1,0 1 1,0-1 0,0 0 0,0 1-1,-1-1 1,1 1 0,0-1 0,0 0-1,0 1 1,0-1 0,0 1 0,0-1-1,0 1 1,0-1 0,0 0 0,1 1-1,-1-1 1,0 1 0,0-1 0,0 0-1,1 1 1,-1-1 0,0 0 0,0 1-1,1-1 1,-1 0 0,0 1 0,1-1-1,-1 0 1,0 1 0,1-1 0,0 0-1,14 8-5,-14-7 5,14 6-927,0-1 0,1-1 0,-1 1 0,1-2 1,0 0-1,1-1 0,-1 0 0,1-1 1,1 0 926,-2 0-3563</inkml:trace>
  <inkml:trace contextRef="#ctx0" brushRef="#br0" timeOffset="3199.1">1700 1567 10112,'0'0'0,"-3"14"128,0 10-128,-1-4 128,1 1 0,1 1 0,1 2-128,-2-2 0,-1 1 0,1-5 128,-1-4-128,0-3 0,2-5-512,2-6 128,0 0-6528</inkml:trace>
  <inkml:trace contextRef="#ctx0" brushRef="#br0" timeOffset="3630.697">1690 1539 10752,'1'3'149,"5"14"34,2 0 1,1 0-1,0-1 1,1 1-184,-5-10 67,0 0 1,0-1-1,1 1 0,0-1 1,1 0-1,-1 0 1,1 0-1,1-1 1,-1 1-1,5 1-67,-11-7 12,0 0 1,0 1 0,0-1-1,0 0 1,0 0-1,0 0 1,0 0-1,0 0 1,0 0-1,0 0 1,0 0-1,0 0 1,0 0-1,0 0 1,0 0-1,0-1 1,0 1-1,0 0 1,0-1-1,0 1 1,0 0-1,0-1 1,0 1 0,-1-1-1,1 1 1,0-1-1,0 0 1,-1 1-1,1-1 1,0 1-1,-1-1 1,1 0-13,21-25 155,-19 21-92,65-102 65,-68 107-118,1-1 0,-1 1 1,0-1-1,0 1 0,1 0 1,-1-1-1,0 1 0,1 0 1,-1-1-1,0 1 0,1 0 1,-1-1-1,1 1 0,-1 0 1,1 0-1,-1-1 1,1 1-1,-1 0 0,1 0 1,-1 0-1,1-1 0,-1 1 1,1 0-1,-1 0 0,1 0 1,-1 0-1,1 0 0,-1 0 1,1 0-1,0 0 0,-1 0 1,1 0-1,-1 0 0,1 0 1,-1 1-1,1-1 0,-1 0-10,2 1 43,0 0 0,-1 0 0,1 0 0,-1 0 0,0 1 0,1-1 0,-1 0 0,0 1 0,0-1 0,0 0 0,0 2-43,18 38 766,4 31-145,-18-55-3384,0 0-3415,-2-11 1869</inkml:trace>
  <inkml:trace contextRef="#ctx0" brushRef="#br0" timeOffset="4478.365">1310 1085 8576,'0'0'128,"0"0"21,0 0 107,0 0 64,0 0-149,0 0-1,0 0 172,0 0 42,0 0 0,0 0 0,0 0 0,24-6 362,-10 3-631,-1 0 0,1 0-1,0 2 1,0-1 0,0 1-1,0 1 1,0 0 0,7 1-115,9 0 245,0 0 0,0-2 0,0-1 1,-1-2-1,17-2-245,-8 0 272,1 2 0,35 0-272,13 1 721,-35 0-1786,-17 3-3241,-35 0-2798</inkml:trace>
  <inkml:trace contextRef="#ctx0" brushRef="#br0" timeOffset="-2033.311">633 502 8960,'0'0'128,"0"0"0,0 0 64,0 0 256,0 0 42,0 0-63,0 0 21,0 0-149,0 0-43,0 0 0,-3-3-22,-4-2-155,0 0 0,0 0-1,0 1 1,-1-1-1,0 1 1,-4-1-79,9 4 15,0 0 0,0 0-1,-1 0 1,1 0 0,0 1 0,-1-1 0,1 1 0,-1 0-1,1 0 1,0 0 0,-1 0 0,1 0 0,-1 0-1,1 1 1,0 0 0,-1-1 0,1 1 0,0 0-1,0 0 1,-3 1-15,-4 3 2,0 0-1,1 1 1,0 0-1,0 0 1,0 0-1,1 1 0,0 0 1,1 0-1,0 1 1,0 0-1,1 0 1,0 0-1,1 0 1,0 1-1,1 0 0,-2 4-1,-1 6 0,1-1 0,1 0 0,1 1-1,2 0 1,0 0 0,1 0 0,2 14 0,-1-29 26,1 0 1,0-1 0,0 1 0,0 0 0,0-1 0,1 1 0,-1-1 0,1 0-1,0 1 1,1-1 0,-1 0 0,1 0 0,0 0 0,0 0 0,0 0-1,0-1 1,0 1 0,1-1 0,-1 1 0,1-1 0,0 0 0,0 0 0,0-1-1,0 1 1,0-1 0,1 1 0,-1-1 0,1 0 0,1 0-27,6 1-253,0 0 0,0 0 0,1-1 1,-1 0-1,0-1 253,58-4-7878,-47 1 4721</inkml:trace>
  <inkml:trace contextRef="#ctx0" brushRef="#br0" timeOffset="-1695.265">679 725 6400,'0'0'384,"0"0"128,0 0 256,0 0 0,0 0 128,0 0 0,12 0-512,1-2 128,7-1-256,3 0 0,4 0-256,7-2 128,3 0 0,-7 2 0,-5 0-384,-6 1 128,-6 1-5504,-3 1-640</inkml:trace>
  <inkml:trace contextRef="#ctx0" brushRef="#br0" timeOffset="-1417.639">930 708 9088,'-2'1'31,"0"0"1,-1-1-1,1 1 1,0 0-1,0 0 1,0 0-1,1 0 1,-1 0-1,0 0 1,0 0-1,1 1 1,-1-1-1,1 1 1,-1-1-1,1 1 1,0-1-1,0 1 1,0-1 0,0 1-1,0 0 1,0-1-1,0 1 1,0 2-32,-2 6 305,1 1 0,0-1 1,1 1-1,0 0-305,-3 17 379,1-12-258,-2-1 0,0 0 0,-6 12-121,10-25-1579,1-2-5290</inkml:trace>
  <inkml:trace contextRef="#ctx0" brushRef="#br0" timeOffset="-980.42">742 936 11264,'17'-1'419,"1"1"1,0 0-1,-1 1 0,1 0 1,-1 2-1,12 2-419,-6-2 569,0 0 0,0-1 1,9 0-570,-17 0 1186,-8 0-2803,-1-2-7893,-6 0 5755</inkml:trace>
  <inkml:trace contextRef="#ctx0" brushRef="#br0" timeOffset="9297.385">2432 1025 8064,'0'0'149,"0"0"128,0 0 193,0 0 63,0 0 86,0 0 21,0 0 0,0 0-64,0 0-235,0 0 22,0 0 21,0 0-22,0 0-63,0 0 64,0 0 21,0 0-22,0 0-63,0 0 42,0 0-42,0 0 21,0 0-149,0 0-44,0 0 1,0 0 0,0 0 0,0 0 0,0 0 22,0 0-769,0 0-3370,0 0-875,0 0-405</inkml:trace>
  <inkml:trace contextRef="#ctx0" brushRef="#br0" timeOffset="21177.928">2445 981 8448,'10'0'21,"-8"0"107,-2 0 85,0 0-42,0 0 42,0 0-63,0 0-22,0 0 0,0 0 0,0 0 0,0 0 21,0 0 64,0 0-63,73 3 302,-46-1-230,1-1 0,10-1-222,117-9 481,11-1-45,63 7-436,-140 5 128,16 6-128,-41-5 280,0-2-1,0-2 1,62-7-280,28-2 398,-31 3-218,-61 2-62,1 2 0,0 3 0,37 4-118,-80-1 92,0 0 0,0 2 1,11 3-93,-31-8 107,0 0 21,0 0 0,0 0 0,0 0-832,0 0-3328,0 0-235,-15-4 1153,-1-1 1535</inkml:trace>
  <inkml:trace contextRef="#ctx0" brushRef="#br0" timeOffset="26086.959">4249 949 9472,'0'0'128,"0"0"64,0 0 256,0 0 42,0 0-84,0 0-65,0 0-149,30 2 427,-17-1-493,-1 0 0,1 0 0,0-1 0,0 0 0,0-1 0,0 0 0,-1 0 0,1-1 0,0-1 0,-1 0 0,7-2-126,-17 4-56,1 0-101,6 0-7693,-9 1 4031</inkml:trace>
  <inkml:trace contextRef="#ctx0" brushRef="#br0" timeOffset="23783.113">3555 469 8192,'0'0'384,"16"12"2026,6-11-2171,0 0-1,-1-1 0,1-1 1,0-1-1,8-1-238,10-1 238,1-1-1924,-31 3-5588</inkml:trace>
  <inkml:trace contextRef="#ctx0" brushRef="#br0" timeOffset="24129.266">3885 215 10240,'-2'7'194,"0"1"0,0 0 0,1 0 0,0 0 0,0-1 0,1 1 0,1 0 1,-1 0-1,2 0 0,0 2-194,2 38 619,-13 60 151,0 34-203,9-117-501,1 0-1,2 0 1,2-1 0,4 17-66,1-25-3286,-5-10-4244</inkml:trace>
  <inkml:trace contextRef="#ctx0" brushRef="#br0" timeOffset="24600.224">4199 400 13312,'-1'2'9,"-1"-1"1,-1 1-1,1 0 1,0-1-1,0 1 1,-1-1-1,1 1 1,-1-1-1,0 0 1,1 0-1,-1 0 1,0 0 0,-2 0-10,-8 3 4,-194 101-4,204-103 0,1-1 0,-1 0 0,1 1 0,-1-1 0,1 1 0,0-1 0,-1 1 0,1 0 0,0 0 0,0 0 0,1 0 0,-1 0 0,1 0 0,-1 0 0,1 0 0,0 1 0,0-1 0,0 0 0,0 1 0,0-1 0,0 2 0,2-1 0,0 0 0,-1 0 0,1 0 0,0 0 0,1 0 0,-1 0 0,1-1 0,-1 1 0,1 0 0,0-1 0,0 1 0,1-1 0,-1 0 0,0 1 0,1-1 0,0 0 0,1 1 0,4 2 49,-1-1 1,1 1 0,0-1 0,1 0 0,-1-1-1,1 0 1,0 0 0,0 0 0,0-1 0,6 1-50,55 6-1437,-28-7-3256,-40-2-299,-2 0 3072</inkml:trace>
  <inkml:trace contextRef="#ctx0" brushRef="#br0" timeOffset="24883.612">4193 540 10368,'-6'17'479,"1"0"1,1 1 0,1-1 0,0 1-1,2 0 1,1 4-480,-1-5 44,1-14-294,0 55 820,6-35-5199,-6-23 384,0 0 1045</inkml:trace>
  <inkml:trace contextRef="#ctx0" brushRef="#br0" timeOffset="25283.845">4196 580 9856,'0'0'405,"0"0"43,0 0-128,0 0 0,4 7 85,20 31 129,42 60 383,-65-97-896,-1-1 1,0 1-1,1 0 0,-1-1 1,1 1-1,-1 0 0,1-1 1,0 1-1,-1-1 1,1 1-1,0-1 0,-1 1 1,1-1-1,0 0 0,0 1 1,0-1-1,-1 0 0,1 1 1,0-1-1,0 0 1,0 0-1,0 0 0,0 0 1,0 1-1,0-1 0,-1 0 1,1 0-1,0 0 0,0-1-21,1 1 27,0-1-1,0 1 1,0-1-1,0 0 1,0 0-1,-1 0 1,1 0-1,0 0 0,-1 0 1,1 0-1,-1 0 1,1-1-1,-1 1-26,6-7 69,0 0-1,0 0 0,-1-1 0,1-1-68,-7 10 1,59-98 277,-56 96-278,0 9 0,-1 6 0,-1 12-1092,1 0 1,1 0-1,2 0 0,1 0 1,1-1-1,3 3 1092,-6-15-5610</inkml:trace>
  <inkml:trace contextRef="#ctx0" brushRef="#br0" timeOffset="22056.796">2674 291 6656,'0'0'405,"0"0"128,0 0 193,0 0-22,0 0-235,0 0-42,0 0-214,0 0 0,0 0-42,0 0 42,0 0-42,-1 11 320,-4 44-157,3 0 0,3 0-1,4 15-333,0 15 172,-5-67-407,1-1 1,1 1-1,1-1 0,1 0 1,1 1-1,7 13 235,-12-30-2155,0-1-3903</inkml:trace>
  <inkml:trace contextRef="#ctx0" brushRef="#br0" timeOffset="22501.698">2933 442 11392,'-9'8'0,"7"-6"1,0-1 0,1 0 0,-1 1 0,0-1 0,0 0 0,-1 0 1,1 1-1,0-1 0,0-1 0,-1 1 0,1 0 0,-1 0 0,1-1 1,-1 1-1,-1-1-1,-11 4 89,-8 7-36,0 1-1,0 0 0,1 2-52,-11 6 121,32-20-121,1 0 0,0 0 0,0 0 1,-1 0-1,1 0 0,0 1 0,0-1 1,-1 0-1,1 0 0,0 0 0,0 0 1,0 0-1,-1 1 0,1-1 1,0 0-1,0 0 0,0 0 0,0 0 1,-1 1-1,1-1 0,0 0 0,0 0 1,0 0-1,0 1 0,0-1 0,0 0 1,0 0-1,0 1 0,0-1 0,0 0 1,0 0-1,0 0 0,0 1 0,0-1 1,0 0-1,0 0 0,0 0 0,0 1 1,0-1-1,0 0 0,1 0 0,-1 0 1,0 1-1,0-1 0,0 0 1,0 0-1,1 0 0,-1 0 0,0 1 1,0-1-1,0 0 0,1 0 0,-1 0 1,0 0-1,0 0 0,15 5 69,-13-5-46,14 4 22,1-1 1,0-1-1,0 0 0,0-1 0,1 0 0,0-1-45,105-5 241,-80-1-711,-15-1-6590,-18 4 3860</inkml:trace>
  <inkml:trace contextRef="#ctx0" brushRef="#br0" timeOffset="22828.768">3120 463 7680,'4'2'272,"0"-1"1,0 0-1,0 0 0,0 0 1,0-1-1,0 1 0,0-1 1,0 0-1,0 1 0,0-2 1,2 1-273,17 2 545,18 3-371,18 3 460,-20-6-7116,-38-2 1063</inkml:trace>
  <inkml:trace contextRef="#ctx0" brushRef="#br0" timeOffset="23116.406">3229 510 8576,'1'0'27,"0"1"1,0-1-1,0 1 1,-1-1-1,1 1 1,0 0-1,0-1 1,0 1-1,-1 0 1,1 0-1,0 0 1,-1-1-1,1 1 1,-1 0-1,1 0 1,-1 0-1,0 0 1,0 0-1,1 0 1,-1 0-1,0 0 1,0-1-1,0 1 1,0 0-1,0 0 1,0 0 0,0 0-1,-1 0 1,1 0-1,0 1-27,-1 2 177,5 73 1463,-1-38-2000,-1 0-4504,-2-33 918</inkml:trace>
  <inkml:trace contextRef="#ctx0" brushRef="#br0" timeOffset="23369.072">3125 725 10240,'0'0'149,"0"0"86,0 0 42,0 0 43,0 0-149,0 0-43,0 0 0,0 0 21,0 0 86,14 2 170,33 1 520,-1-2 0,11-1-925,-6-1 817,-50 1-732,-1 0-362,0 0-811,0 0-1472,0 0-5120</inkml:trace>
  <inkml:trace contextRef="#ctx0" brushRef="#br0" timeOffset="26768.721">2747 1122 7936,'-1'7'245,"1"0"-1,0 0 1,1-1 0,0 1 0,1 0-1,0 0 1,2 6-245,5 19 847,-6-2-471,-2 0 1,-1 0-1,-3 7-376,1-14 235,1 1 0,1 0 0,2-1 0,0 1 0,6 17-235,-2-16-6123,-6-23-426</inkml:trace>
  <inkml:trace contextRef="#ctx0" brushRef="#br0" timeOffset="27137.109">3033 1207 9984,'-31'26'188,"-2"-1"1,-1-1-1,-1-1 1,-39 18-189,14-7 142,51-29-151,-6 6 492,16-10-470,-1-1-1,0 1 1,1-1 0,-1 1-1,1 0 1,-1-1-1,0 1 1,1-1 0,0 1-1,-1-1 1,1 0-1,-1 1 1,1-1-1,0 1 1,-1-1 0,1 0-1,0 1 1,-1-1-1,1 0 1,0 0 0,0 0-1,-1 1 1,1-1-1,0 0 1,0 0-13,72 21-256,69 12 256,-116-28-1643,-1-1-4927</inkml:trace>
  <inkml:trace contextRef="#ctx0" brushRef="#br0" timeOffset="27430.393">3165 1358 8192,'0'0'0,"0"10"384,0-10 128,8 3 640,2-3 0,2-1-512,6-3 0,4 1-512,-3 0 128,1 1-128,0-1 0,2-2-128,-5 1 0,1-2-9600</inkml:trace>
  <inkml:trace contextRef="#ctx0" brushRef="#br0" timeOffset="27679.674">3284 1371 6912,'1'24'2323,"2"-1"0,3 13-2323,-2-17-52,-1 0 0,-1 0-1,-1 0 1,-2 9 52,0-23-4800,-1 1-853</inkml:trace>
  <inkml:trace contextRef="#ctx0" brushRef="#br0" timeOffset="27922.47">3163 1609 11392,'52'-9'1578,"-1"-1"1,15-7-1579,-21 5-1116,0 2-1,1 1 1,11 1 1116,-37 6-7616</inkml:trace>
  <inkml:trace contextRef="#ctx0" brushRef="#br0" timeOffset="28230.095">3664 1338 8576,'0'0'0,"3"11"384,-3-11 0,14 5-128,-1-4 128,4-1 384,3 0 0,6 2-384,-5-2 0,2 1-256,0-2 0,5-1-128,-5-1 128,1-2-512,0-2 0,-1 1-8064</inkml:trace>
  <inkml:trace contextRef="#ctx0" brushRef="#br0" timeOffset="28513.823">4004 1193 10752,'-11'25'360,"2"0"1,1 0-1,1 0 1,2 0-1,2 1 1,0 0-1,2 0 1,1 0-1,2-1 1,3 11-361,-1-7-498,-2-1 0,-2 1 1,-2 16 497,0-27-8768</inkml:trace>
  <inkml:trace contextRef="#ctx0" brushRef="#br0" timeOffset="28924.607">4249 1275 12800,'0'0'149,"-11"6"192,-82 39-241,36-19-11,2 3 0,0 2-89,48-27-3,5-3 6,-1 0-1,1 1 0,-1 0 1,1-1-1,0 1 0,0 0 1,0 0-1,0 0 1,0 0-1,0 0-2,24 7 107,12 3-472,26 8 1160,21 3-795,-60-18-965,1-1 0,0-1 0,0 0 0,0-1 0,18 0 965,-23-2-6357</inkml:trace>
  <inkml:trace contextRef="#ctx0" brushRef="#br0" timeOffset="29228.372">4273 1174 9728,'1'6'0,"5"5"128,-2-4 128,-1 0 128,3 1 128,1 0 384,6 5 128,1 1-640,-1-1 0,1 1-128,0-3 0,-2-1-128,-2-3 0,-1-2 0,-1-2 0,-1 1-1792,-7-4 128,0 0-6656</inkml:trace>
  <inkml:trace contextRef="#ctx0" brushRef="#br0" timeOffset="29477.909">4476 1147 11392,'-1'6'0,"-3"7"128,-6 1 0,-2 2 128,-2 3 0,-4-2-128,2 2 128,0 2-128,-1-2 0,-3 0-128,5-5 128,0-1-128,4-1 0,3-4-4096,-1-2 0,2 1 1024</inkml:trace>
  <inkml:trace contextRef="#ctx0" brushRef="#br0" timeOffset="29693.61">4381 1096 12032,'0'0'0,"-1"11"0,1-4 0,0-1 0,0 2 128,1 1 128,2 6 0,-2 2 0,-1 1 0,0 3-128,-1 0 0,-2 3-128,3-2 128,0 2-128,3 1 0,-2 1-9728</inkml:trace>
  <inkml:trace contextRef="#ctx0" brushRef="#br0" timeOffset="30911.654">4360 1292 9216,'19'9'789,"-18"-8"-341,-1-1-149,0 0-65,0 0-63,0 0 42,0 0-63,0 0-22,10 2 384,34 18 1045,-43-20-1344,-1 0-42,0 0-64,0 0-470,0 0-896,0 0-3370,0 0-128,0 0 2581</inkml:trace>
  <inkml:trace contextRef="#ctx0" brushRef="#br0" timeOffset="40605.638">6442 623 9216,'1'-1'384,"25"-37"974,-15 22-1113,0 0-1,-1-1 1,-1 0-1,-1 0 1,1-7-245,-9 23 107,0 1 21,0 0 0,0 0 0,-1 23 128,-6 7-256,-2 23 0,7 16-749,7 36-7739,-1-55 6077</inkml:trace>
  <inkml:trace contextRef="#ctx0" brushRef="#br0" timeOffset="35289.748">5634 975 8448,'0'0'256,"0"0"21,0 0 107,0 0 85,0 0-42,0 0 21,0 0-128,11 0 427,69 2 1688,28 6-2435,-45-2 329,1-3 0,44-2-329,-72-3 140,116-5 701,133 8-841,-199-3 346,-25 0-1801,-60 2-1233,-1 0-5525</inkml:trace>
  <inkml:trace contextRef="#ctx0" brushRef="#br0" timeOffset="39657.015">6654 983 10112,'25'-3'4302,"14"-8"-3424,-5 1-682,28-2 111,1 3 0,0 1-1,3 3-306,191-4 410,-123 6-77,-120 2 209,-2 0-3111,-6 0-6198,-6 1 4330</inkml:trace>
  <inkml:trace contextRef="#ctx0" brushRef="#br0" timeOffset="43205.234">7878 855 8064,'0'0'256,"0"0"21,0 0 107,0 0 64,0 0-149,0 0-43,0 0 0,0 0 0,0 0 0,0 0 0,0 0 0,3 1-22,20 4 14,-11-2-144,-1-1-1,1 1 0,0-2 0,0 1 0,0-1 1,0-1-1,0 0 0,0 0 0,0-1 0,1 0-103,-9 0-121,56-7 362,-35 7-2878,-17 1-4296</inkml:trace>
  <inkml:trace contextRef="#ctx0" brushRef="#br0" timeOffset="43825.114">7894 987 7936,'21'-3'6117,"10"6"-4713,6-1-1245,20-4 36,-20 1 91,1-1 1,17-3-287,-49 3-24,1 0-353,4 2-10230,-11 0 6127</inkml:trace>
  <inkml:trace contextRef="#ctx0" brushRef="#br0" timeOffset="47433.39">8410 924 7168,'0'0'149,"0"0"64,0 0-42,0 0 42,0 0-42,0 0 42,0 0-42,23 0 384,84 1 412,0-4 0,-1-3 0,69-13-967,65-5 340,13-2-445,-251 26-1794,-2 0-5034</inkml:trace>
  <inkml:trace contextRef="#ctx0" brushRef="#br0" timeOffset="51838.88">9318 840 8064,'1'1'302,"0"-1"1,0 1-1,1 0 0,-1-1 1,0 1-1,1-1 0,-1 1 1,0-1-1,1 1 1,-1-1-1,1 0 0,-1 0 1,0 0-1,1 1 1,-1-1-1,1 0 0,-1 0 1,1-1-1,-1 1 0,1 0 1,0 0-303,46-6-274,-27 3 875,341-39 1294,-288 33-1636,-26 5-30,1 1 0,40 2-229,-55 2 33,-17-1 10,-15 0-662,-2 0-2879,0 0-1089,0 0-1450</inkml:trace>
  <inkml:trace contextRef="#ctx0" brushRef="#br0" timeOffset="47883.611">8624 1109 8320,'0'60'2981,"3"170"54,-4-192-2699,0-10-3403,1-22-4826</inkml:trace>
  <inkml:trace contextRef="#ctx0" brushRef="#br0" timeOffset="48286.63">8869 1161 12160,'0'0'128,"-3"2"0,-64 42 591,36-23-439,0-1 1,-16 7-281,26-18 92,12-5-43,0 1-1,1-1 1,-1 1-1,1 0 1,0 1 0,-2 3-49,9-9 0,1 0 0,0 1 0,-1-1 0,1 1 0,0-1 0,0 0 0,0 1 0,0-1 0,-1 1 0,1-1 0,0 1 0,0-1 0,0 1 0,0-1 0,0 1 0,0-1 0,1 1 0,-1-1 0,0 0 0,0 1 0,0-1 0,0 1 0,1-1 0,-1 1 0,0-1 0,1 0 0,-1 1 0,0-1 0,1 1 0,-1-1 0,0 0 0,1 1 0,-1-1 0,1 0 0,-1 0 0,1 1 0,-1-1 0,1 0 0,-1 0 0,1 1 0,-1-1 0,1 0 0,-1 0 0,1 0 0,0 0 0,-1 0 0,1 0 0,-1 0 0,1 0 0,1 1 0,15 6-8,0-1 0,1 0 0,0-1 0,0 0 0,0-1 0,3-1 8,37 4-2960,-37-5-4528</inkml:trace>
  <inkml:trace contextRef="#ctx0" brushRef="#br0" timeOffset="48599.293">8908 1079 10752,'0'0'0,"0"12"256,4-5 128,2-2 128,4 1 128,2 0-128,0 2 0,1 0-256,4 0 0,0 2-128,5-1 128,6 1-128,-7-4 0,1 0-128,-4-1 128,-1-2-1152,-4 0 128,-2 1-8320</inkml:trace>
  <inkml:trace contextRef="#ctx0" brushRef="#br0" timeOffset="48806.166">9146 1044 10240,'0'0'0,"0"0"128,0 0 0,0 0 0,0 0 0,0 0 0,0 0 0,-16 15 0,0 2 128,-6 5-128,0 0 0,-2 2-128,4-2 128,3 2-128,3-4 0,3-3-2176,1-4 128,0 0-3200</inkml:trace>
  <inkml:trace contextRef="#ctx0" brushRef="#br0" timeOffset="49021.276">9029 1037 9600,'0'6'0,"-3"3"128,3-2 0,0-1 256,0 1 0,-1 3-128,-1 6 128,-2 6-256,0 3 0,2 4-128,1-2 128,1-1-128,0-2 0,1-3-768,1-2 0,1 0-6400</inkml:trace>
  <inkml:trace contextRef="#ctx0" brushRef="#br0" timeOffset="49400.116">9053 1404 10368,'0'-1'58,"0"1"1,0 0 0,1-1-1,-1 1 1,1-1 0,-1 1-1,0-1 1,1 1 0,-1 0-1,1-1 1,-1 1 0,1 0-1,-1-1 1,1 1 0,-1 0-1,1 0 1,0-1 0,-1 1-1,1 0 1,0 0-59,52-6 768,1 3 0,5 1-768,66-3 235,-110 3-987,-2-1-3771,-8 3 2331,3-2-1733</inkml:trace>
  <inkml:trace contextRef="#ctx0" brushRef="#br0" timeOffset="49738.911">9449 1122 9088,'0'0'149,"2"9"1472,1 2-1190,-1 0-1,0 0 0,-1-1 0,0 1 0,-1 0 1,-1 0-1,0 3-430,-1 23 338,6 85 1311,-1-60-3439,-2 1-9162,-1-50 8861</inkml:trace>
  <inkml:trace contextRef="#ctx0" brushRef="#br0" timeOffset="50096.717">9722 1174 17151,'0'1'-10,"1"0"-1,-1-1 1,1 1-1,-1 0 1,1 0-1,-1-1 1,0 1-1,0 0 0,1 0 1,-1 0-1,0-1 1,0 1-1,0 0 1,0 0-1,0 0 0,0 0 1,0-1-1,0 1 1,-1 0-1,1 0 1,0 0-1,-1-1 1,1 1-1,-1 0 0,1 0 1,-1-1-1,1 1 1,-1 0-1,1-1 1,-1 1-1,0 0 11,-26 17-50,15-12 22,-187 124-718,197-128 618,-3 2 0,4-3 0,28 16-235,-17-12 38,1 0-1,0 0 1,0-1 0,0 0-1,4 0 326,-2-1-3182,0 0-1,1-1 1,-1 0-1,11 0 3183,-6-2 0</inkml:trace>
  <inkml:trace contextRef="#ctx0" brushRef="#br0" timeOffset="50390.686">9770 1319 12928,'0'0'128,"-1"10"0,-4 7 128,1 2 128,-1 6-128,-1-4 128,2-1-256,-1 3 128,4 0-128,-1-3 0,2-4-128,0-5 128,0-4-640,0-7 128,0 0-9984</inkml:trace>
  <inkml:trace contextRef="#ctx0" brushRef="#br0" timeOffset="50815.87">9763 1319 12544,'13'22'96,"1"-1"0,1-1 0,2 0 0,9 8-96,-25-27 16,0 0 1,0 1 0,0-1-1,0 0 1,0 0 0,1 0 0,-1 0-1,0 0 1,1-1 0,-1 1-1,1 0 1,-1 0 0,1-1-1,-1 1 1,1-1 0,0 1 0,-1-1-1,1 0 1,0 1 0,0-1-1,-1 0 1,1 0 0,0 0-1,-1 0 1,1 0 0,0 0 0,0 0-17,2-2 6,0 1 0,0-1 0,-1 0 0,1 0 0,0 0 0,-1 0 0,1 0 0,-1 0 0,0-1 1,2-2-7,13-11 89,-2-1 0,0 0 0,6-12-89,1 1 138,-20 36 150,-1 0 0,0 0 0,-1 0 0,1 4-288,0 20 150,4 17 360,5-19-5010,-10-30 596,-1 0 1387,0 0 448,0 0 426</inkml:trace>
  <inkml:trace contextRef="#ctx0" brushRef="#br0" timeOffset="45852.458">8950 221 8192,'0'0'405,"0"0"107,0 0 128,0 0 43,0 0-235,0 0-22,0 0 172,-2-1 20,1 0-578,-17-6 349,1 1-1,-1 0 0,0 1 1,-1 1-1,-2 0-388,14 3 6,0 0-1,0 1 1,0 0-1,1 0 0,-1 0 1,0 1-1,0 0 1,1 0-1,-1 0 1,0 1-1,1 0 1,-1 0-1,1 0 1,0 1-1,0-1 1,-3 3-6,-3 2 0,1 0 0,1 0 0,0 1 0,0 1 0,1-1 0,0 1 0,1 0 0,0 1 0,0 0 0,2 0 0,0 0 0,0 0 0,1 1 0,0 0 0,1 0 0,1 0 0,0 0 0,1 0 0,1 1 0,0-1 0,0 0 0,3 12 0,-1-18 27,1 0 1,0 0-1,0 0 1,1 0-1,-1-1 1,1 1-1,0 0 1,1-1-1,0 0 1,0 1-1,0-1 1,0-1-1,1 1 1,0 0-1,0-1 1,0 0-1,0 0 1,0 0-1,1 0 1,0-1-1,0 0 1,0 0-1,3 1-27,5 1-311,0 0 1,0-1-1,0-1 1,11 2 310,-8-3-2442,0 0 0,1 0 0,8-2 2442,3 0-4480</inkml:trace>
  <inkml:trace contextRef="#ctx0" brushRef="#br0" timeOffset="46117.657">8974 433 7424,'0'0'384,"0"0"0,5 8 512,-5-8 128,13 5-640,-6-5 128,6 0-384,-2-4 0,5 1 0,0 0 0,4 0-512,-1 0 0,1 0-4608,-4-1-640</inkml:trace>
  <inkml:trace contextRef="#ctx0" brushRef="#br0" timeOffset="46365.672">9059 476 9984,'0'0'0,"6"12"0,-6-4 128,0 0 256,-2 1 0,-2 2 0,1 0 128,2 2-256,-1-2 0,2 2 0,-2-4 0,2 1-256,-2-2 128,2-2-256,0-6 0,-3 8-1792,3-8 0,0 0-4224</inkml:trace>
  <inkml:trace contextRef="#ctx0" brushRef="#br0" timeOffset="46741.67">8931 657 9600,'0'0'384,"0"0"-22,0 0-63,0 0 42,0 0-42,0 0 42,0 0-42,0 0 21,0 0-128,22 0 768,41-2-299,0-3 1,55-9-662,-107 13-3392,-11 1-4352</inkml:trace>
  <inkml:trace contextRef="#ctx0" brushRef="#br0" timeOffset="60083.729">10380 794 9344,'16'0'128,"-14"0"0,-2 0 21,0 0 86,0 0 21,0 0 0,0 0 0,0 0-22,0 0-84,0 0-22,0 0 21,0 0 64,0 0-42,0 0 42,0 0-63,0 0-22,0 0 0,0 0 0,0 0 0,27-5 149,-17 5-200,-1-1 1,1 0-1,-1-1 0,0 0 1,0 0-1,1-1 0,-2 0 1,4-1-78,-4 2 38,1 0 0,0 1 0,0-1 0,1 2 0,-1-1 0,0 1 0,0 0 0,4 1-38,8-1 58,-14 0-36,5 0-22,-3 0 21,-7 0 86,-2 0 21,29-1 358,38 2-204,-58-1-304,-7 0-84,-2 0-1174,0-1-4694,1-6-1492</inkml:trace>
  <inkml:trace contextRef="#ctx0" brushRef="#br0" timeOffset="34385.982">4931 949 5120,'0'0'128,"6"0"230,-1 0 7070,285-30-5892,-274 28-1402,-1 1 0,1 1 0,0 0 1,0 1-1,0 0 0,0 1 0,7 2-134,-21-3 213,-2-1-63,0 0-22,0 0 0,0 0-555,0 0-2197,0 0-725,0 0-1110,0 0-682</inkml:trace>
  <inkml:trace contextRef="#ctx0" brushRef="#br0" timeOffset="81116.022">5185 693 7808,'0'0'149,"0"0"128,0 0 193,0 0-1,0 0-170,0 0-65,0 0-63,0 0 64,0 0 42,-1 4 86,-11 52 341,-7 29-96,5 1 0,0 76-608,14-139-175,-1-9-276,1 0-1,1 1 1,0-1-1,2 0 1,1 4 451,-1-6-6912</inkml:trace>
  <inkml:trace contextRef="#ctx0" brushRef="#br0" timeOffset="37251.005">6463 1384 10880,'0'0'0,"10"3"128,-10-3 0,0 0 256,0 0 0,0 0 512,0 0 0,19 0-384,-5 0 128,6 0-512,1-2 128,5 1-128,-1-2 0,4-2-128,-2 0 128,3-1-512,-6 1 0,-1 0-10368</inkml:trace>
  <inkml:trace contextRef="#ctx0" brushRef="#br0" timeOffset="37538.329">6846 1199 9600,'-3'105'5189,"0"-33"-4384,5 30-805,2-61-117,2 21 309,-5-21-5664,-1-28-1525</inkml:trace>
  <inkml:trace contextRef="#ctx0" brushRef="#br0" timeOffset="37901.746">7073 1321 15872,'-4'4'-8,"0"1"0,0-2 0,0 1 0,0 0 1,-1-1-1,0 0 0,0 1 0,0-2 1,0 1-1,-1 0 0,1-1 0,-3 1 8,-17 9-34,1 2 34,1 1 0,-10 10 0,10-8 0,-1 0 0,-4 0 0,28-16 0,0-1 0,0 0 0,1 1 0,-1-1 0,0 1 0,0-1 0,0 0 0,1 1 0,-1-1 0,0 0 0,1 1 0,-1-1 0,0 0 0,1 0 0,-1 1 0,1-1 0,-1 0 0,0 0 0,1 1 0,-1-1 0,1 0 0,-1 0 0,1 0 0,-1 0 0,1 0 0,-1 0 0,1 0 0,-1 1 0,1-1 0,20 6 0,-20-5 0,39 10-134,0-1 1,19 2 133,3-4-7349,-44-6 1781</inkml:trace>
  <inkml:trace contextRef="#ctx0" brushRef="#br0" timeOffset="83208.608">5987 1198 8064,'0'0'149,"0"0"107,0 0 107,0 0-22,0 0-170,0 0-22,-6 17 491,-6 20-421,3 0-1,1 1 1,2 0 0,2 0-1,3 0 1,1 0 0,2 0-1,5 13-218,-5-39-31,4 32-471,-6-45-3893,4-2 2756,-2 1 441,4-4-1511</inkml:trace>
  <inkml:trace contextRef="#ctx0" brushRef="#br0" timeOffset="83846.719">6277 1218 5632,'-29'23'1246,"24"-18"-871,0-1 0,0 1-1,0-1 1,-1 0 0,0-1 0,1 1 0,-2-1 0,-1 1-375,-30 11 117,6-3 8,1 1-1,0 1 1,-4 5-125,-2 9 512,36-28-468,0 1 1,0-1-1,0 1 1,0-1 0,0 1-1,0 0 1,0-1-1,0 1 1,0 0-1,0 0 1,0 0-1,1 0 1,-1 0 0,0-1-1,1 1 1,-1 0-1,1 0 1,-1 0-1,1 0 1,0 0 0,-1 1-1,1-1 1,0 0-1,0 0 1,0 0-1,0 0 1,0 0 0,0 0-1,0 0 1,1 0-1,-1 0 1,0 0-1,1 0 1,-1 0 0,1 0-1,-1 0 1,1 0-1,0 0 1,-1 0-1,1 0 1,0-1-1,0 1 1,0 0 0,0 0-45,7 5 213,0 0 0,0-1 0,1 1 0,0-1 0,5 2-213,6 3 46,7 7-68,2-1 1,0-1 0,1-2-1,1 0 1,22 6 21,-23-14-4992,-14-3-1045</inkml:trace>
  <inkml:trace contextRef="#ctx0" brushRef="#br0" timeOffset="84278.892">6224 1122 7296,'0'0'128,"6"6"128,3 7 256,0-4 128,3 2-384,2-1 0,2-1-128,-2 1 128,0-2-128,-4 1 128,0-3-256,0-1 128,-3-2-256,2 0 128,-2-1-2176,-7-2 128,0 0-1920</inkml:trace>
  <inkml:trace contextRef="#ctx0" brushRef="#br0" timeOffset="84548.001">6440 1128 7936,'0'0'128,"-3"9"490,-19 8-299,-1-2 0,-1-1 0,-2 1-319,-58 36-1063,83-50-4697</inkml:trace>
  <inkml:trace contextRef="#ctx0" brushRef="#br0" timeOffset="84848.477">6375 1065 7168,'0'0'128,"0"0"128,-6 11 384,4-5 128,0 0-384,2 2 128,0 3-128,0 2 128,-1 1-256,-2 4 0,-1 4-128,-2-1 0,-1 0-128,1 3 128,2 3-128,1-6 0,2-1-8320</inkml:trace>
  <inkml:trace contextRef="#ctx0" brushRef="#br0" timeOffset="85881.627">7105 1416 8064,'0'0'256,"0"0"42,0 0 193,0 0 170,0 0 193,0 0-44,0 0-340,28 9 447,-20-7-853,1 0 0,-1 0-1,1 0 1,0-1 0,0-1 0,0 1-1,0-1 1,0 0 0,0-1-64,29-3-3902,-29 2-2519</inkml:trace>
  <inkml:trace contextRef="#ctx0" brushRef="#br0" timeOffset="86232.583">7170 1447 2048,'1'1'339,"1"0"1,-1 0 0,1 0-1,-1 1 1,0-1-1,0 0 1,0 0-1,0 1 1,0-1-1,0 0 1,0 1 0,0-1-1,-1 1 1,1-1-1,-1 1 1,0-1-1,1 1 1,-1-1-1,0 1 1,0 0-340,1 38 1043,-2-28-472,1 69 788,0-61-4790,0 3-3969,0-21 6547</inkml:trace>
  <inkml:trace contextRef="#ctx0" brushRef="#br0" timeOffset="86732.052">7068 1667 6144,'0'0'277,"18"0"7508,-8 0-8317,211-4 1727,-220 4-1088,-1 0 21,0 0 0,0 0 0,0 0 0,0 0 0,0 0-43,0 0-192,0 0-106,0 0-299,0 0-1429,0 0-1238,0 0-3498</inkml:trace>
  <inkml:trace contextRef="#ctx0" brushRef="#br0" timeOffset="62132.835">11042 743 8320,'0'0'149,"28"4"1622,-8-2-1357,0 0 1,1-1 0,0-1-1,-1 0 1,4-1-415,20-1 252,84-3 1212,11-6-1464,117-5 435,-117 15-169,0 5 1,115 16-267,-228-17-4,0-1 0,1-1 0,13-1 4,-15-2-3217,0-2-3282,-8 1 2894</inkml:trace>
  <inkml:trace contextRef="#ctx0" brushRef="#br0" timeOffset="62987.28">11212 980 6656,'0'0'277,"0"0"235,0 0 640,0 0 107,0 0-491,2 7 384,23 152 1236,-1-1-2067,-19-131-251,1 3-1517,-1-10-7778,-2-12 6622</inkml:trace>
  <inkml:trace contextRef="#ctx0" brushRef="#br0" timeOffset="63467.99">11468 1127 7552,'-6'18'1344,"-6"-9"-1099,0 0 1,-1-1-1,-8 4-245,-23 15 352,20-13-55,19-11-109,0-1 1,0 1 0,0 1 0,0-1-1,0 1 1,1-1-189,4-2 107,0-1 42,0 0 86,0 0 21,4 22 533,-1-19-745,-1 0 0,1 0 0,0-1 0,0 1 0,0-1 0,0 1 0,1-1 0,-1 0 0,1 0 0,-1 0 0,1-1 0,0 1 0,2 0-44,57 16 366,-56-16-301,76 15 472,-49-14-7090,-33-3 1284,-1 0 3498</inkml:trace>
  <inkml:trace contextRef="#ctx0" brushRef="#br0" timeOffset="63988.325">11501 892 7040,'221'135'6528,"-218"-133"-7048,0-1 1,-1 1 0,1-1 0,0 0 0,0 0 0,0 0 0,1 0 0,-1 0 0,2 0 519,2 1-6080</inkml:trace>
  <inkml:trace contextRef="#ctx0" brushRef="#br0" timeOffset="64236.142">11764 858 9344,'0'6'0,"-3"4"128,2-4 0,-1-1 256,-5 2 0,-3 1 128,-3 2 128,-5 1-256,1 2 0,-3 1-256,2 2 128,0 1-256,4-2 0,4-3-128,3-4 0,3-1-4736,4-7 128,0 0 3072</inkml:trace>
  <inkml:trace contextRef="#ctx0" brushRef="#br0" timeOffset="64405.721">11700 806 12288,'-1'9'0,"-4"9"0,0-6 128,-1 1 0,-3 3 0,0 4-128,-1 2 128,-2 5-128,1 0 128,1 3-128,1 0 0,4-3-128,0-3 128,1-1-9216</inkml:trace>
  <inkml:trace contextRef="#ctx0" brushRef="#br0" timeOffset="64755.193">11861 1172 9984,'0'0'128,"0"0"128,14 0 384,-3 0 0,5 2-256,2-2 128,4 1-384,2-2 128,3-1-128,-1 1 0,2 1 0,-2-3 128,-3 0-896,1 0 0,0-1-8192</inkml:trace>
  <inkml:trace contextRef="#ctx0" brushRef="#br0" timeOffset="65082.788">12272 973 11904,'2'8'405,"5"14"-12,-1 0 1,-2 0-1,-1 0 0,0 1 1,-3-1-394,7 46 422,-2-29 110,-1 35-532,-7-26-4222,3-37 19,0-2-426</inkml:trace>
  <inkml:trace contextRef="#ctx0" brushRef="#br0" timeOffset="65466.351">12529 1049 12800,'0'0'277,"0"0"43,-22 6-43,7 2-245,-1 0 0,1 0 0,1 1 0,0 1 0,-4 3-32,-69 65 301,76-67-207,10-10 13,3 2-74,0 0 0,0-1 0,1 1 0,0 0 0,0-1 0,0 1 0,0-1 0,0 0 0,1 1-33,3 2 65,-2-1-48,-1 0-1,2-1 0,-1 0 1,0 0-1,1 0 0,0 0 1,-1-1-1,1 1 1,3 0-17,37 4-2900,-26-5-5206</inkml:trace>
  <inkml:trace contextRef="#ctx0" brushRef="#br0" timeOffset="67274.841">12364 743 8576,'18'2'6962,"18"-6"-6729,-16 2 124,175-5 666,-91 5-847,-61 2 57,-1-2 0,-1-1 0,23-4-233,-43 4 119,0 1 0,0 1 0,15 1-119,30-2-4666,-66 2-4827</inkml:trace>
  <inkml:trace contextRef="#ctx0" brushRef="#br0" timeOffset="106860.374">12600 1185 7808,'0'0'128,"0"0"0,0 0 0,0 0 0,0 0 21,0 0 64,0 0-42,0 0 64,0 0 21,0 0 0,0 0 21,0 0 43,0 0-128,4 1 21,20 8 153,0-2 0,24 6-366,-37-10 78,1-1 1,0 0-1,0-1 0,0 0 1,0 0-1,1-1 0,10-1-78,-17 0-256,-5 1-1109,-1 0-960,0 0-3051</inkml:trace>
  <inkml:trace contextRef="#ctx0" brushRef="#br0" timeOffset="107406.73">12713 1253 6784,'2'1'221,"-1"0"1,1 0 0,-1 0-1,0 0 1,0 1 0,1-1-1,-1 0 1,0 0 0,0 1 0,0-1-1,-1 0 1,1 1 0,0-1-1,-1 1 1,1-1 0,-1 1-1,1-1 1,-1 1 0,0-1-1,0 1 1,0 0 0,0-1-1,0 1 1,-1 0-222,-1 50 226,1-44 137,-5 117 874,5-122-1301,0-2-362,1-1-598,0 0-2048,0 0-555,0 0-170</inkml:trace>
  <inkml:trace contextRef="#ctx0" brushRef="#br0" timeOffset="107960.357">12556 1518 9088,'292'-11'4501,"-272"15"-4257,-15-3-2681,-5-1 2433,0 0-7804</inkml:trace>
  <inkml:trace contextRef="#ctx0" brushRef="#br0" timeOffset="119484.097">11927 113 9088,'0'0'128,"0"0"0,0 0 21,0 0 107,0 0 128,-4-1 43,-18 1-375,0 0 1,0 2-1,1-1 1,-1 2 0,1 0-1,0 2 1,-8 2-53,15-3 20,-1 0 1,1 1 0,0 1 0,0 0 0,1 1-1,0 0 1,0 0 0,1 1 0,0 1 0,-9 8-21,17-13 0,0 0 0,1 1 0,0-1 0,0 0 0,1 1 0,-1-1 0,1 1 0,0-1 0,1 1 0,-1 0 0,1 0 0,0 0 0,1 0 0,-1 0 0,1 0 0,1-1 0,-1 1 0,1 0 0,0 0 0,0 0 0,1 0 0,0-1 0,0 1 0,2 3 0,-1-2 0,0-1 0,0 0 0,0 0 0,1 0 0,0 0 0,0-1 0,1 1 0,0-1 0,0 0 0,0 0 0,0-1 0,1 1 0,-1-1 0,1 0 0,0 0 0,1 0 0,-1-1 0,1 1 0,-1-1 0,1-1 0,2 1 0,7 1-1054,-1-1 1,1-1 0,0-1-1,0 1 1,0-2 0,0 0 0,0 0-1,5-2 1054,-5 0-1685</inkml:trace>
  <inkml:trace contextRef="#ctx0" brushRef="#br0" timeOffset="119971.176">11939 311 2944,'0'0'896,"0"0"-43,0 0-149,16 5 1280,-3-1-1904,-1-1-1,1 0 1,0-1 0,0 0-1,1-1 1,-1 0 0,0 0-1,1-1 1,-1-1 0,0 0-1,0 0 1,0-1-1,0 0 1,0-1 0,1-1-80,-12 4-5760</inkml:trace>
  <inkml:trace contextRef="#ctx0" brushRef="#br0" timeOffset="120287.54">12127 324 2432,'0'0'56,"0"0"0,0 0 0,1 0 0,-1 0 0,0 0 1,0 0-1,0 0 0,1 0 0,-1 0 0,0 0 0,0 0 0,0 0 0,1 0 0,-1 0 0,0 0 0,0 0 1,0 0-1,1 0 0,-1 0 0,0 0 0,0 0 0,0 0 0,0 0 0,1 0 0,-1 0 0,0 0 1,0 0-1,0 1 0,0-1 0,1 0 0,-1 0 0,0 0 0,0 0 0,0 0 0,0 0 0,0 1 0,0-1 1,1 0-1,-1 0 0,0 0 0,0 0 0,0 0 0,0 1 0,0-1 0,0 0 0,0 0-56,-2 13 1772,-11 20-189,9-25-1524,0 4 144,1 0-1,1 0 1,0 0-1,2 0 1,-1 6-203,-2 31 33,2-48-1420,1-1-4010</inkml:trace>
  <inkml:trace contextRef="#ctx0" brushRef="#br0" timeOffset="120785.459">12006 521 5760,'0'0'128,"0"0"64,0 0 277,0 0 192,0 0 214,0 0 21,0 0-384,0 0-64,0 0-149,0 0-65,0 0-84,0 0-22,0 0 0,0 0 0,0 0 0,0 0 0,0 0 0,24 6 384,8-3-255,0-2 1,0 0 0,0-2-1,0-1-257,39-1-668,-71 3-7758</inkml:trace>
  <inkml:trace contextRef="#ctx0" brushRef="#br0" timeOffset="129340.51">14414 368 6272,'6'-1'366,"-1"1"-1,1-1 1,0 0 0,-1-1-1,0 1 1,1-1 0,-1 0-1,0 0 1,0 0 0,0-1 0,0 1-1,-1-1 1,1 0 0,3-3-366,23-21 271,-2 0 0,-2-2 1,-1 0-1,3-8-271,31-34 173,44-43 233,-104 114-406,0-1 0,0 1 0,0 0 0,0 0-1,1 0 1,-1 0 0,0-1 0,0 1 0,0 0 0,1 0 0,-1 0 0,0 0 0,0 0 0,1 0 0,-1 0 0,0 0 0,0 0 0,1-1 0,-1 1 0,0 0 0,0 0 0,1 0 0,-1 0 0,0 0 0,0 0 0,1 0 0,-1 0 0,0 0 0,0 1 0,1-1 0,-1 0 0,0 0 0,0 0 0,1 0 0,-1 0 0,0 0 0,0 0 0,0 0 0,1 0 0,-1 1 0,0-1 0,0 0 0,0 0 0,0 0 0,1 0 0,-1 1 0,0-1 0,0 0 0,0 0-1,0 0 1,0 1 0,0-1 0,0 0 0,1 0 0,-1 0 0,0 1 0,0-1 0,0 0 0,0 0 0,0 0 0,0 1 0,0-1 0,0 0 0,0 0 0,-1 0 0,1 1 0,0-1 0,0 0 0,0 0 0,0 0 0,2 15 23,3 71 271,4 0 1,15 47-295,-10-61 520,-10-34 295,0-9-2236,-1-11-6506,-3-17 2402</inkml:trace>
  <inkml:trace contextRef="#ctx0" brushRef="#br0" timeOffset="123642.294">14071 752 6784,'0'0'128,"0"0"85,0 0 342,18 3 618,0-1-897,0 0 0,0-1 0,0 0 0,0-1-1,9-2-275,92-10 612,-100 10-470,84-11 215,83-10 1377,61 3-1734,-143 15-896,-103 5-1387,-1 0-4415</inkml:trace>
  <inkml:trace contextRef="#ctx0" brushRef="#br0" timeOffset="128274.651">14920 686 128,'0'0'0</inkml:trace>
  <inkml:trace contextRef="#ctx0" brushRef="#br0" timeOffset="128669.181">14902 678 8192,'0'0'128,"0"0"0,0 0 21,0 0 150,0 0 277,0 0 42,0 0-63,0 0-22,0 0-298,10-2 362,435-17 2497,-277 14-2582,-153 3-1048,-12 1-2640,-3 1-5016</inkml:trace>
  <inkml:trace contextRef="#ctx0" brushRef="#br0" timeOffset="124218.344">14050 956 9088,'3'14'343,"-1"0"1,0 0-1,-2 0 1,0 0-1,-1 0 1,0 1-1,-3 6-343,0 12 412,-11 217 697,15-230-2944,0-12-5759</inkml:trace>
  <inkml:trace contextRef="#ctx0" brushRef="#br0" timeOffset="124634.951">14233 1090 10880,'-16'5'8,"0"0"0,0 0 0,1 2 0,0 0 0,0 0 0,0 1 1,2 0-1,-1 1-8,-35 19 63,5-4 470,44-23-520,-1-1 1,1 0-1,0 1 1,0-1-1,0 0 1,0 1-1,0-1 1,-1 0-1,1 1 1,0-1-1,0 0 1,0 1-1,0-1 1,0 0-1,1 1 1,-1-1-1,0 1 1,0-1-1,0 0 0,0 1 1,0-1-1,1 0 1,-1 1-1,0-1 1,0 0-1,1 0 1,-1 1-1,0-1 1,0 0-1,1 0 1,-1 1-1,0-1 1,1 0-1,-1 0 1,1 1-1,-1-1 1,0 0-1,1 0 1,-1 0-1,1 0-13,15 8 80,12 0-162,1-1 0,-1-1 0,1-1 0,1-1 0,-1-2 0,0 0 0,7-1 82,15 2-3202,-37-3-318,-3 0-320</inkml:trace>
  <inkml:trace contextRef="#ctx0" brushRef="#br0" timeOffset="124960.285">14271 942 9088,'12'5'377,"0"0"0,0 1 1,0 0-1,-1 0 0,0 1 1,3 3-378,-4-3 426,1 0 0,-1-1 0,1 0 0,6 2-426,-5-3 133,-1 0 1,1-1 0,0-1-1,11 3-133,9-3-4161,-19-3-2196</inkml:trace>
  <inkml:trace contextRef="#ctx0" brushRef="#br0" timeOffset="125218.063">14515 891 6400,'0'0'128,"0"0"0,-3 13 896,-3-6 0,-1 3-128,-6 3 128,0 3-640,-2 3 0,-4 1-256,-1 1 128,1 2-256,1-5 128,4-4-128,0-3 0,4-3-1408,3-3 0,1-2-2816,6-3-512</inkml:trace>
  <inkml:trace contextRef="#ctx0" brushRef="#br0" timeOffset="125482.191">14408 897 11648,'0'0'0,"0"7"0,0-7 0,2 6 0,-2-6 0,0 0 0,0 6 0,-2 4 0,-1 2 128,2 6-128,-3 1 0,-2 5 0,0-2 0,0 3-256,2-6 0,0 0-7808</inkml:trace>
  <inkml:trace contextRef="#ctx0" brushRef="#br0" timeOffset="126083.616">14572 1178 6016,'98'1'1174,"2"0"2921,18-5-4095,-102 2 447,-5 0-1425,-4 2-3376,-7 0 130</inkml:trace>
  <inkml:trace contextRef="#ctx0" brushRef="#br0" timeOffset="126482.646">15061 942 11008,'-3'7'256,"-1"12"19,2 1 0,0-1 0,2 0 0,0 1 0,2-1 1,1 1-1,0-1-275,4 32 356,-4-4-53,-2 0-1,-6 34-302,-7-5-5533,11-66-269</inkml:trace>
  <inkml:trace contextRef="#ctx0" brushRef="#br0" timeOffset="126932.641">15283 1018 12672,'-10'6'-68,"2"1"0,-1-1 1,1 1-1,0 0 0,-4 6 68,-31 26-67,16-21 14,-2-1 0,-17 8 53,37-19 0,1-1 21,41 7 214,5-3-2875,1-1 1,0-1 0,20 0 2639,-42-4-658,-4-2-1902</inkml:trace>
  <inkml:trace contextRef="#ctx0" brushRef="#br0" timeOffset="127218.038">15381 1160 8448,'0'1'45,"0"-1"1,0 0 0,0 0-1,0 0 1,0 0-1,0 0 1,-1 0 0,1 1-1,0-1 1,0 0 0,0 0-1,0 0 1,0 0-1,0 0 1,0 1 0,1-1-1,-1 0 1,0 0-1,0 0 1,0 0 0,0 0-1,0 1 1,0-1 0,0 0-1,0 0 1,0 0-1,0 0 1,0 0 0,1 0-1,-1 0 1,0 0 0,0 1-1,0-1 1,0 0-1,0 0 1,1 0 0,-1 0-1,0 0 1,0 0-1,0 0 1,0 0 0,1 0-1,-1 0 1,0 0 0,0 0-1,0 0 1,0 0-1,1 0 1,-1 0 0,0 0-1,0 0 1,0 0 0,0 0-1,1 0 1,-1 0-1,0 0 1,0 0 0,0 0-1,0 0 1,0 0-1,1 0 1,-1-1-46,25 1 699,29-5-621,-20-1 319,-8 1-1701,-10 2-3933,-15 2-544</inkml:trace>
  <inkml:trace contextRef="#ctx0" brushRef="#br0" timeOffset="127514.741">15464 1180 12544,'0'8'0,"2"5"0,-2-1 128,2 1-128,-4 4 128,0 4-128,2-2 128,0-1-128,0 0 0,0 1 0,0-5 0,0-3 0,0-1 0,0-4-256,0-6 128,0 8-5376,0-8 0,0 0 4096</inkml:trace>
  <inkml:trace contextRef="#ctx0" brushRef="#br0" timeOffset="127814.061">15301 1409 8960,'28'4'972,"-13"-2"-154,0-1 1,0 0-1,-1 0 0,11-1-818,1-1 560,0 2 0,17 2-560,33 0-866,-26-6-3889,-35-1 808,-4 0-682</inkml:trace>
  <inkml:trace contextRef="#ctx0" brushRef="#br0" timeOffset="122576.711">13447 795 6912,'0'0'256,"0"0"0,0 0 21,0 0 64,0 0-63,0 0-1,0 0 86,18 1 383,17 1-65,0-2 1,0-1-1,13-3-681,57-1 815,-100 5-766,11 3 85,-13-2-104,-1 0-136,-2-1-1494,0 0-5888</inkml:trace>
  <inkml:trace contextRef="#ctx0" brushRef="#br0" timeOffset="123068.879">13526 667 7936,'1'0'49,"0"1"1,1-1 0,-1 0 0,0 1-1,1-1 1,-1 1 0,0 0-1,0-1 1,0 1 0,1 0 0,-1-1-1,0 1 1,0 0 0,0 0-1,0 0 1,-1 0 0,1 0-1,0 0 1,0 0 0,-1 0 0,1 0-1,-1 0 1,1 0 0,-1 0-1,0 0 1,1 0 0,-1 1 0,0-1-1,0 0 1,0 0 0,0 0-1,0 0 1,0 1 0,0-1-1,-1 0 1,1 0 0,0 0 0,-1 0-1,1 0 1,-1 0 0,0 1-50,-1 2 202,-4 30 190,2 0 1,2-1-1,1 1 1,3 0-1,2 9-392,-3 12-409,-1-40-3832,0-8-815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8:27.61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0 145 10624,'0'0'149,"0"0"64,0 0-63,0 0-1,0 0 86,16 2 277,13-1-95,-1-1 0,0-2 1,0 0-1,22-6-417,20-5-1796,-5 0-6013,-50 10 5121</inkml:trace>
  <inkml:trace contextRef="#ctx0" brushRef="#br0" timeOffset="231.991">116 1 9088,'0'0'0,"0"0"384,0 0 0,0 0 256,0 0 128,5 19-384,1-4 128,-1 5-128,1 5 0,-1 1-256,0 2 128,2 4-128,-3-2 0,3 1-128,-3-8 0,3-1-6400,8-6-640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1T21:56:57.43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0,'1'5,"0"-1,-1 1,2-1,-1 0,1 1,-1-1,1 0,0 0,0 0,1 0,-1-1,1 1,0 0,0-1,0 0,1 0,-1 0,1 0,-1-1,1 1,0-1,0 0,0 0,0 0,3 0,12 6,1 0,1-2,-1-1,17 3,73 9,1-5,17-5,225-2,-298-3,44 7,31 3,829-9,-487-6,-112-12,213-41,-210 16,212 9,2444 33,-2718 6,-230-1,-1 2,0 3,16 8,-21-2,0 4,-2 2,29 17,246 125,-327-161,-3-2,-1 0,1 1,-1 0,1 1,-1 0,0 0,4 4,-26-27,-51-55,36 42,2-1,1-1,-15-25,39 53,0 1,1-1,-1 0,1 0,0 0,0 0,1-1,-1 1,1 0,0-1,1-3,0 7,0 0,0 0,1 0,-1 0,1 0,0 1,-1-1,1 0,0 0,0 1,0-1,0 0,0 1,1-1,-1 1,0 0,1-1,-1 1,1 0,-1 0,1 0,0 0,-1 0,1 0,0 0,0 1,0-1,0 1,0-1,-1 1,1 0,2-1,41-4,0 2,1 1,-1 3,26 4,22-1,1176 46,224-4,-485-57,-141-1,-538 14,469 11,303-3,-791-34,-173 10,83 4,-142 10,34 0,1 4,84 16,38 22,199 29,-304-56,0-5,51-7,-160-2,-11-1,-1 0,0 0,1-1,-1 0,7-3,-2-1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8:23.84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54 97 8576,'2'13'405,"0"6"-100,-2-1 0,0 1-1,-1 0 1,-1 0 0,-1-1-1,-3 13-304,-2 19 327,7-45-300,-16 126 607,2 63-634,13-171-1685,0-1-5099</inkml:trace>
  <inkml:trace contextRef="#ctx0" brushRef="#br0" timeOffset="441.323">219 221 12032,'-68'63'4,"48"-43"-10,0 0-1,-2-2 1,0 0-1,-2-1 7,19-15-33,4-1 29,-1-1 0,1 1 0,0 0 0,-1-1 1,1 1-1,0 0 0,0 0 0,-1 0 0,1 0 0,0 0 0,0 0 1,0 0-1,0 0 0,0 0 0,1 0 0,-1 1 0,0-1 0,0 0 1,1 1 3,-1 7 0,1-8 0,1 0 0,-1 0 0,1 0 0,0 1 0,-1-1 0,1 0 0,0 0 0,-1 0 0,1 0 0,0 0 0,0 0 0,0 0 0,0 0 0,0-1 0,0 1 0,0 0 0,0 0 0,0-1 0,1 1 0,-1-1 0,0 1 0,0-1 0,1 1 0,-1-1 0,0 0 0,0 0 0,1 0 0,1 1 0,21 6-531,1-2 0,-1 0 0,1-1 0,0-2 0,0-1 0,0 0 0,0-2 0,0-1 0,14-3 531,-20 3-4821</inkml:trace>
  <inkml:trace contextRef="#ctx0" brushRef="#br0" timeOffset="807.809">263 89 3584,'21'32'5368,"22"32"-1329,-31-46-3972,1-1 0,1 0 1,1-1-1,0 0 0,1-1 0,0-1 0,2 1-67,-1-8 39,-16-7-258,0 0 0,0 0 0,0 0 0,0 0 0,0-1 0,0 1 0,0 0 0,0 0 0,0-1 0,0 1 0,-1 0 0,1-1 0,0 1 0,0-1 0,0 1 0,-1-1 0,1 1 0,0-1-1,-1 0 1,1 1 0,0-1 219,2-3-942,-1-1 0,1 1 0,-1 0 0,0-1 0,0 0-1,0 1 1,0-2 942,0 0 404,4-12-1961</inkml:trace>
  <inkml:trace contextRef="#ctx0" brushRef="#br0" timeOffset="1101.262">453 97 9856,'0'0'0,"17"15"0,-18-3 128,-10 3 0,-1 0 128,-3 3-128,-6 4 0,1 2-128,-1-2 128,1 3-128,2-8 0,6-2 0,1-4 0,4-1-2688,7-10 0,0 0-896</inkml:trace>
  <inkml:trace contextRef="#ctx0" brushRef="#br0" timeOffset="1388.841">390 0 10752,'0'0'0,"0"11"128,0 9 0,0 2 0,-3 3-128,3 3 128,0 5 0,0 4 0,0 3-128,-3-2 128,2-3-128,-2-2 0,1 0-8320</inkml:trace>
  <inkml:trace contextRef="#ctx0" brushRef="#br0" timeOffset="1640.068">466 520 8192,'0'0'128,"0"0"128,0 0 128,0 0 0,19-5-256,-2 3 128,4 2 0,1-3 128,0 2-256,0-2 0,2-1-128,-2 0 0,3 0-1408,-5-2 0,-2 2-1536,-3 0 128,0 0 1664</inkml:trace>
  <inkml:trace contextRef="#ctx0" brushRef="#br0" timeOffset="1955.005">759 194 10240,'0'0'149,"-2"15"1110,7 78-71,5 0 0,11 48-1188,-15-104 120,-1-7-228,7 44-2665,2-27-6783,-10-36 7977</inkml:trace>
  <inkml:trace contextRef="#ctx0" brushRef="#br0" timeOffset="2371.983">1052 201 11904,'4'14'384,"-8"-3"-276,-2-1 0,1 1 0,-1-1 1,-1 0-1,0-1 0,0 1 1,-1-1-1,-2 1-108,-76 69 286,48-47-180,-22 24-84,60-55-22,-1-1 1,1 1-1,0 0 1,0-1-1,0 1 1,0-1-1,0 1 1,0 0 0,0-1-1,0 1 1,0-1-1,0 1 1,0-1-1,0 1 1,1 0-1,-1-1 1,0 1-1,0-1 1,1 1 0,-1-1-1,0 1 1,0-1-1,1 1 1,-1-1-1,1 1 1,-1-1-1,0 0 1,1 1-1,-1-1 1,1 0 0,-1 1-1,1-1 1,-1 0-1,1 1 1,0-1-1,-1 0 1,1 0-1,-1 0 1,1 1-1,18 10 147,1 0 1,0-1-1,1-1 0,10 2-147,20 5-2488,-36-12-5490</inkml:trace>
  <inkml:trace contextRef="#ctx0" brushRef="#br0" timeOffset="2657.061">1085 438 10240,'0'0'0,"-7"11"128,7-11 128,-4 12 128,3-1 128,1 1 0,-6 13 0,0 10-128,2-2 0,2 4-256,-1-6 0,3-1-128,0-5 128,0-8-128,0-3 0,-2-6-1408,2-8 128,0 0-6528</inkml:trace>
  <inkml:trace contextRef="#ctx0" brushRef="#br0" timeOffset="3042.639">1067 423 9984,'2'18'230,"1"0"1,1 0 0,0-1 0,2 0 0,0 0-1,0 0 1,2 0 0,0-1 0,1 0 0,1-1-1,6 8-230,-15-21 25,1 0 0,-1 0 0,1-1 0,0 1-1,0 0 1,0-1 0,0 1 0,0-1 0,0 0-1,0 1 1,0-1 0,1 0 0,-1 0 0,0-1-1,1 1 1,-1 0 0,1-1 0,-1 0 0,0 1 0,1-1-1,-1 0 1,1 0 0,-1 0 0,1-1 0,-1 1-1,1-1 1,-1 1 0,1-1 0,-1 0 0,0 0 0,0 0-1,1 0 1,-1 0 0,0 0 0,0-1 0,0 1-1,0-1-24,7-4 32,-1 0 0,0 0 0,0-1 0,-1 0 0,0 0 0,0-1 0,-1 0 0,5-7-32,2-7 73,-1-1 0,-1 0 0,-1 0 0,-1-1 0,-1 0 0,-1-1 1,0-5-74,3 85 353,-1-19-194,-5-3-103,-1-13-629,0-1-1,1 1 1,1 0 573,-1-6-8960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8:19.33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28 9984,'0'0'128,"0"0"21,0 0 64,0 0-42,0 0 42,0 0-42,0 0 64,0 0 42,0 0 64,0 0-63,4 0-44,86-1 278,-1-4 0,38-9-512,-111 11-44,5-1 157,0 3-4171,-21 1-2299</inkml:trace>
  <inkml:trace contextRef="#ctx0" brushRef="#br0" timeOffset="594.998">27 167 7936,'6'0'364,"0"1"0,1 0 0,-1 0 1,-1 1-1,1-1 0,0 1 0,3 2-364,35 9 2037,-9-11-1836,1-2 1,0-1-1,-1-2 0,1-2 0,-1 0 0,0-3 0,30-10-201,-60 16-83,1 1 281,-1 0-6926,-5 1-461</inkml:trace>
  <inkml:trace contextRef="#ctx0" brushRef="#br0" timeOffset="3980.504">559 124 4096,'75'2'6273,"1"3"-4891,74 3-1123,-28-13 586,50-11-845,-68 5 303,1 5 0,24 4-303,-125 2-124,19 3 160,-10-2-3297,-13-1-3651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8:21.80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392 95 6400,'0'0'533,"0"0"128,0 0 193,0 0-22,0 0-235,0 0 22,0 0 21,-3-5-43,-3-5-384,-1 1 1,1-1-1,-2 1 1,1 0-1,-1 1 1,-7-6-214,12 11 16,0 1 1,0 0 0,-1 0 0,1 0 0,0 1 0,-1-1 0,1 1 0,-1-1-1,0 1 1,1 0 0,-1 1 0,0-1 0,1 1 0,-1-1 0,0 1-1,0 0 1,1 1 0,-1-1 0,0 1 0,0-1 0,1 1 0,-1 0-1,0 0 1,0 1-17,-10 5 4,-1 0-1,1 1 0,0 0 0,1 1 1,0 1-1,1 0 0,0 1 0,0 0 1,1 1-1,-9 12-3,8-8-15,0 0 0,1 1 1,2 0-1,-1 1 0,2 0 0,0 1 1,1-1-1,-3 16 15,9-30 9,0 1 1,0-1-1,0 1 0,1 0 1,0 0-1,0-1 1,0 1-1,0 0 0,0-1 1,1 1-1,0 0 1,0-1-1,1 1 0,-1-1 1,1 1-1,0-1 0,0 0 1,0 0-1,1 1 1,-1-2-1,1 1 0,0 0 1,0-1-1,0 1 1,1-1-1,0 1-9,2 0-225,1 0 1,-1 0-1,1-1 1,-1 0-1,1 0 0,0 0 1,0-1-1,0 0 1,0-1-1,0 1 1,1-1-1,-1-1 0,0 1 1,1-1-1,-1-1 1,5 0 224,14-2-6784</inkml:trace>
  <inkml:trace contextRef="#ctx0" brushRef="#br0" timeOffset="324.32">293 271 6912,'0'0'0,"11"4"640,-11-4 128,9 1-256,-9-1 128,0 0-512,0 0 0,0 0 128,0 0 0,11-1-128,0-2 128,4 2-256,0-2 128,6-1-128,-1 0 128,3 1-256,-1 2 0,1-2-7424</inkml:trace>
  <inkml:trace contextRef="#ctx0" brushRef="#br0" timeOffset="569.297">392 305 8064,'0'0'0,"11"0"256,-11 0 128,10 5-128,-9 4 128,2 4-128,-1 5 0,-2 1 0,2 1 0,1 2-128,-2-4 0,-1 0-128,0-6 128,0 0-384,0-4 128,0 2-7168</inkml:trace>
  <inkml:trace contextRef="#ctx0" brushRef="#br0" timeOffset="926.198">293 516 5888,'1'0'38,"-1"1"1,1-1-1,-1 0 0,1 0 1,-1 0-1,0 1 1,1-1-1,-1 0 0,1 0 1,-1 1-1,1-1 1,-1 0-1,0 1 0,1-1 1,-1 1-1,0-1 1,1 0-1,-1 1 0,0-1 1,0 1-1,0-1 1,1 1-1,-1-1 0,0 1 1,0-1-1,0 1 1,0-1-1,0 1 0,0-1 1,0 1-1,0-1 1,0 1-1,0-1 0,0 1 1,0-1-1,0 1 1,0-1-1,0 1 0,-1-1 1,1 1-1,0-1 1,0 1-1,-1-1 0,1 1 1,0-1-1,0 0 1,-1 1-1,1-1 0,-1 1 1,1-1-39,-1 1 618,1-1-84,0 0-1,0 0 86,0 0-22,0 0-149,0 0-21,0 0-214,33 4 406,12-7-294,1-2 0,-1-3 1,0-1-1,7-4-325,-31 7-777,25-5 2128,-31 9-5135,1 1-4483,-16 1 6923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8:28.40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425 49 5760,'0'0'640,"0"0"256,0 0 1024,-18-16 1280,13 12-3072,0 1 1,0-1-1,0 1 1,-1 0 0,1 0-1,-1 0 1,0 1 0,0 0-1,0 0 1,0 1 0,-2-1-129,3 2 0,0 0 1,0 1 0,0-1 0,1 1 0,-1 0 0,0 0 0,0 1 0,1-1 0,-1 1 0,1 0 0,0 1 0,-1-1 0,1 1 0,0-1 0,-1 2-1,-11 8 8,0 1-1,1 0 1,1 1 0,0 1-1,1 0 1,1 0 0,0 2 0,1-1-1,-9 19-7,14-24 3,0 1-1,1 0 1,1 1-1,0-1 1,0 1-1,1 0 1,1 0-1,0 0 1,1 0-1,0 0 1,1 1-1,0-1 1,1 0-1,1 0 1,2 7-3,-3-14-142,1-1 0,0 0 0,0 0 0,0 0 1,1 0-1,0-1 0,0 1 0,0-1 0,0 1 1,1-1-1,0 0 0,0 0 0,0-1 0,0 1 1,0-1-1,1 0 0,3 2 142,0-1-535,0 0-1,0-1 1,0 0-1,1 0 1,-1-1-1,1 0 1,0 0-1,-1-1 1,1 0-1,4-1 536,24 0-6058</inkml:trace>
  <inkml:trace contextRef="#ctx0" brushRef="#br0" timeOffset="1817.162">1 795 8960,'0'0'277,"0"0"43,0 0-128,0 0 21,0 0-63,0 0-22,0 0 0,0 0 42,9-3 556,374-41 1179,-97 14-1656,-194 19-185,1 4 0,0 4 0,0 4 0,42 8-64,-106-7-1621,-18-2-6592</inkml:trace>
  <inkml:trace contextRef="#ctx0" brushRef="#br0" timeOffset="12420.332">425 224 7936,'0'0'170,"0"0"193,0 0 128,0 0 42,0 15 470,2 164 1021,0-88-3155,-1-1-7613,-1-90 6995</inkml:trace>
  <inkml:trace contextRef="#ctx0" brushRef="#br0" timeOffset="13106.383">392 258 7552,'9'13'452,"0"0"0,1 0-1,9 8-451,12 18 330,-8 1-81,-14-24 73,1 1-1,0-1 1,2-1 0,10 13-322,-21-28 12,-1 0-1,1 0 1,-1 1 0,1-1-1,-1 0 1,0 0 0,1 0 0,-1 0-1,1 0 1,-1 0 0,1 0-1,-1 0 1,1 0 0,-1 0-1,1 0 1,-1-1 0,0 1-1,1 0 1,-1 0 0,1 0-1,-1 0 1,1-1 0,-1 1 0,0 0-1,1 0 1,-1-1 0,0 1-1,1 0 1,-1-1 0,0 1-1,1 0 1,-1-1 0,0 1-1,0-1 1,0 1 0,1-1 0,-1 1-1,0 0 1,0-1 0,0 1-1,0-1 1,0 0-12,12-24 50,-11 21 6,20-40 71,-8 18-41,-1-1 0,-2 0-1,2-10-85,-10 29-106,12 51-22,37 197 1152,-48-225-1387,-3-14-3349,0-1-384,0 0 1131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8:42.8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57 82 7424,'4'13'283,"-1"0"0,0 1 0,-1-1-1,0 1 1,-1-1 0,-1 1 0,0-1 0,-1 1 0,-1 0 0,0 1-283,-2 50 883,1 49-209,0-42-467,4 0 0,3 5-207,-3-72-3115,-1-5-3050</inkml:trace>
  <inkml:trace contextRef="#ctx0" brushRef="#br0" timeOffset="470.479">346 124 7040,'-37'42'643,"-3"-1"1,-1-1-1,-2-3 1,-1-1-1,-2-3 1,-20 10-644,53-35 145,-2 4 753,15-12-881,0 1 1,1 0-1,-1 0 0,0 0 1,1-1-1,-1 1 0,1 0 1,-1-1-1,1 1 0,-1 0 0,1-1 1,0 1-1,-1 0 0,1-1 1,0 1-1,0-1 0,-1 0 1,1 1-1,0-1 0,0 1 1,0-1-1,-1 0 0,1 0 1,0 0-1,0 1 0,0-1-17,30 13 83,-3 0-14,1 0 0,0-3 0,1 0-1,0-2 1,25 4-69,-32-12-2155,-12 0-5055</inkml:trace>
  <inkml:trace contextRef="#ctx0" brushRef="#br0" timeOffset="854.493">339 47 9088,'0'0'277,"2"3"86,13 19-46,1 0 0,1-2 1,1 0-1,0-1 1,2 0-1,13 9-317,-25-22 37,21 16 559,-7-6-1518,-9-5-4171,-13-11 891</inkml:trace>
  <inkml:trace contextRef="#ctx0" brushRef="#br0" timeOffset="1132.739">504 56 6144,'0'0'384,"0"0"0,5 15 256,-8-7 0,1 3-256,-2 5 128,-3 6-256,-4 0 0,-3 4-128,-1-4 0,0-2 0,-1-2 0,4 0-128,1-6 0,1-1-3328,5-1 128,-2-2 896</inkml:trace>
  <inkml:trace contextRef="#ctx0" brushRef="#br0" timeOffset="1386.209">467 0 7424,'0'0'149,"0"0"150,0 0 277,0 0 21,0 0-149,4 23 768,2 5-999,-2 0 1,-1 0-1,-2 0 0,0 1 1,-2-1-1,-2 5-217,0 50-1411,3-61-5735</inkml:trace>
  <inkml:trace contextRef="#ctx0" brushRef="#br0" timeOffset="1719.941">572 405 9088,'0'0'128,"0"0"128,16-1 0,-7-2 128,1-1 0,11-3 0,3 0-256,5-1 128,5-1-128,2 0 128,-1 0-256,-1 1 0,-1-2-8320</inkml:trace>
  <inkml:trace contextRef="#ctx0" brushRef="#br0" timeOffset="2135.624">978 71 4608,'0'0'640,"0"0"21,0 0 107,2 23 2645,4 7-2892,-2 0-1,-2 1 1,0-1-1,-2 1 1,-3 10-521,-15 203 541,16-140-5071,2-102 797,0-2 426</inkml:trace>
  <inkml:trace contextRef="#ctx0" brushRef="#br0" timeOffset="2501.624">1189 210 10880,'-1'4'31,"0"1"1,0-1 0,0 0 0,0 1-1,-1-1 1,1 0 0,-1 1 0,0-1-1,-1 0 1,1-1 0,-1 1 0,1 0-1,-1-1 1,0 1 0,-1-1 0,1 0-1,-1 0 1,1 0 0,-1 0 0,0-1-1,-1 1-31,-14 13 123,1 0 154,1 1 1,0 1-1,1 1 0,1 0 1,-8 14-278,23-32 18,0 0 0,0 0 1,0 0-1,0 0 1,-1 0-1,1 0 0,0 0 1,1 0-1,-1 0 0,0 0 1,0 0-1,0 0 1,1 0-1,-1 0 0,0 0 1,1 0-1,-1 0 1,1 0-1,-1-1 0,1 1 1,-1 0-1,1 0 0,-1 0 1,1-1-1,0 1 1,0 0-1,-1-1 0,1 1 1,0-1-1,0 1 1,0-1-1,0 1 0,0-1 1,0 1-1,-1-1 0,1 0 1,0 0-19,39 16 217,-36-15-197,10 3-207,-1 0 1,1-1-1,0-1 0,1 0 187,0-1-3877,-1-1-3509,-3 0 5551</inkml:trace>
  <inkml:trace contextRef="#ctx0" brushRef="#br0" timeOffset="2753.962">1251 379 8960,'0'0'0,"-7"14"128,7-14 128,-1 8 128,1-8 128,0 0 128,0 0 0,8 3-128,1-2 0,4 2-256,0-2 0,5-1-128,-3 0 128,3-1-256,-2-3 128,2-2-1280,-6 2 128,2 0-7040</inkml:trace>
  <inkml:trace contextRef="#ctx0" brushRef="#br0" timeOffset="2992.5">1348 461 9472,'0'0'0,"-6"11"128,6-11 0,-7 15 256,5-4 0,-1 0-256,3 2 128,0 5-128,0-3 128,3-1-256,-1-2 128,0 2-128,0-3 128,1-1-768,-1 1 0,0 0-6656</inkml:trace>
  <inkml:trace contextRef="#ctx0" brushRef="#br0" timeOffset="3367.485">1203 738 11008,'6'-2'281,"1"-1"0,-1 0 1,0 0-1,0-1 0,0 1 1,0-1-282,1-1 383,1 0 1,0 0-1,0 1 0,0 1 1,4-2-384,31-5 439,1 2 0,0 2-1,38-1-438,-27 3 305,-24 3-2438,-31 1-7488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9:29.71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78 2048,'205'-70'0,"-200"68"49,0 1 0,1 0 1,-1 0-1,0 0 0,1 0 0,-1 1 0,0 0 1,1 0-1,-1 0 0,1 1 0,-1 0 0,0 0 1,1 0-1,-1 1-49,14 4 443,-1 2 1,-1 0-1,8 5-443,-10-6 221,0 1-1,0-2 1,1 0-1,4 1-220,4-2 99,1-2-1,-1 0 1,10-1-99,-15-2 43,0 1 0,1 2 0,-1-1 1,0 2-1,-1 1 0,4 2-43,-6-2 71,-1-1 1,0 0-1,1-1 1,0 0-1,0-1 1,0-1-1,0-1 1,4 0-72,23-4 454,-1-2 1,17-5-455,19-2 204,-65 11-191,0 2 0,0-1 0,0 2-1,0 0 1,-1 0 0,1 1 0,0 1 0,0 0-1,-1 1 1,9 3-13,-12-5 46,0 0 0,0-1 0,0 0 1,1 0-1,-1-1 0,0 0 0,1-1 0,-1 0 0,0-1 0,0 0 0,0 0 0,7-3-46,-5 2 1,0 0-1,0 0 0,0 1 0,1 1 0,-1 0 0,1 1 1,-1 0-1,5 1 0,20-1-2475,-16-2-1002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9:31.596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72 6784,'39'-7'50,"0"2"0,1 2 0,-1 1 1,7 3-51,9-1 183,64-5 41,-70 1-64,1 2 0,0 2 0,0 3 0,0 1 0,17 6-160,-41-4 70,50 11 492,25 0-562,-73-14 74,0-1 0,1-2 0,-1 0 0,0-2 0,14-3-74,46-13 129,21-9-129,-47 10 100,1 2-1,0 4 0,25-1-99,-64 13 154,0 0-1,-1 1 1,1 2 0,-1 0-1,0 2 1,0 1 0,20 8-154,-4-2 209,0-2-1,2-2-208,7-3 92,0-2-1,-1-2 0,1-2 1,15-3-92,50-1 146,-87 6 7,0 1 0,-1 1 0,1 2 0,-1 0 0,-1 2 0,7 3-153,1-1 220,0 0 1,0-2-1,19 1-220,13-5 132,1-3 0,0-3-1,42-7-131,92-2 96,54 5-40,-106 1 44,0 5 0,138 20-100,56 41-2774,-314-57-4820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9:40.37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426 38 6400,'-15'0'5587,"-25"-17"-4739,6 1-627,23 15-190,1-1 0,0 1 0,-1 1 1,1 0-1,0 0 0,-1 1 0,1 0 1,0 1-1,0 0 0,0 1 0,0 0 1,0 1-1,-2 1-31,-3 1-3,0 1 0,0 1-1,1 0 1,0 1 0,0 1 0,1 0 0,-11 11 3,17-13 0,0 0 0,1 0 0,0 1 0,0 0 0,1 0 0,0 0 0,0 0 0,1 1 0,0 0 0,1 0 0,0 0 0,1 0 0,0 0 0,1 1 0,0-1 0,0 5 0,3-11 0,-1 1 0,1 0 0,0-1 0,1 0 0,-1 1 0,1-1 0,-1 0 0,1 0 0,1 0 0,-1-1 0,0 1 0,1-1 0,0 0 0,0 0 0,0 0 0,0 0 0,0-1 0,4 2 0,9 5 0,1 0 0,1-1 0,17 6 0,-22-10-18,-1-1 1,1 0-1,0-1 1,0 0 0,0-1-1,0-1 1,11-1 17,15-3-3457,1-3-5103,-28 4 7387</inkml:trace>
  <inkml:trace contextRef="#ctx0" brushRef="#br0" timeOffset="489.373">507 194 8320,'1'2'78,"0"-1"1,0 1 0,0-1 0,1 1-1,-1-1 1,0 1 0,1-1-1,-1 0 1,1 0 0,0 0-1,-1 0 1,1 0 0,0 0-1,0 0 1,0-1 0,0 1-1,-1 0 1,1-1 0,0 0 0,0 1-1,0-1 1,0 0 0,0 0-1,0 0 1,0 0 0,0-1-1,0 1 1,0 0 0,0-1-1,0 0 1,0 1 0,-1-1 0,1 0-1,0 0 1,0 0-79,21-5-216,55-4 531,-57 9-463,0-1 1,0-2-1,12-3 148,-31 7-818,2-1-409,-1 0-3703,-3 1 2455</inkml:trace>
  <inkml:trace contextRef="#ctx0" brushRef="#br0" timeOffset="817.293">688 225 6400,'0'0'405,"17"20"1494,-16-13-1701,0-1 0,-1 1 0,1-1-1,-1 1 1,0-1 0,-1 0 0,1 1 0,-1-1 0,-1 1 0,1-1 0,-1 0 0,0 0 0,0 0-198,-2 6-677,0 0 0,1 1 1,1-1-1,0 0 0,1 10 677,1-22-5333</inkml:trace>
  <inkml:trace contextRef="#ctx0" brushRef="#br0" timeOffset="1256.45">516 443 8064,'0'0'149,"36"4"2134,3 0-2012,0-2 1,0-2 0,0-2 0,11-2-272,15-1 214,35-7-2134,-100 12-4757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9:50.39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1160 32 9856,'-4'0'193,"1"1"1,-1-1 0,0 0-1,1 0 1,-1 0 0,0 0 0,1-1-1,-1 1 1,1-1 0,-1 0-1,1 0 1,-1-1 0,1 1-1,0-1 1,0 1 0,0-1-1,-2-2-193,-26-8 441,21 10-376,-1 1 0,1 0 1,0 1-1,-1 0 0,1 0 0,0 1 1,-1 1-1,1 0 0,0 0 0,0 1 1,0 0-1,0 1 0,1 0 1,-1 0-1,1 1 0,-2 1-65,-8 6-6,1 0 0,0 1 0,1 1 0,0 1 0,1 0 0,0 1 1,0 3 5,6-7 0,1 1 0,0 1 0,1-1 0,1 1 0,0 1 0,1 0 0,0-1 0,1 2 0,1-1 0,0 0 0,1 1 0,1 5 0,2-16 6,0 0 1,1 1-1,0-1 1,0 0-1,0 0 1,1 0-1,-1 0 1,1 0-1,1 0 1,-1 0-1,1-1 1,-1 1-1,1-1 1,1 0-1,-1 0 1,1 0-1,-1 0 1,1 0-1,0-1 1,3 2-7,9 7-1105,0 0 1,1-2-1,0 0 1,17 6 1104,-2-1-6976</inkml:trace>
  <inkml:trace contextRef="#ctx0" brushRef="#br0" timeOffset="334.178">1181 271 10112,'0'0'256,"-8"9"128,-1 11 0,2 0 128,1 3-128,-1 1 128,3 5-384,-1-1 128,-2-4-128,1-2 0,-2-3-128,3-2 0,2-5-4480,0-2 0,2-1 1792</inkml:trace>
  <inkml:trace contextRef="#ctx0" brushRef="#br0" timeOffset="751.893">1204 279 11392,'-2'2'0,"-23"27"0,24-26 0,0-1 0,1 0 0,0 0 0,-1 0 0,1 1 0,0-1 0,0 0 0,0 0 0,0 1 0,1-1 0,-1 0 0,0 0 0,1 1 0,0-1 0,0 0 0,0 2 0,10 27 33,-1-1 91,1-2 0,1 0 0,14 23-124,-26-50 17,0-1-1,1 1 1,-1-1 0,0 1-1,1 0 1,-1-1 0,1 1-1,-1-1 1,1 1 0,-1-1-1,1 1 1,0-1 0,-1 0-1,1 1 1,-1-1 0,1 0-1,0 1 1,0-1 0,-1 0-1,1 0 1,0 1 0,-1-1-1,1 0 1,0 0 0,0 0-1,-1 0 1,1 0 0,0 0-1,-1 0 1,1 0 0,0-1-1,0 1 1,-1 0 0,1 0-1,0-1 1,-1 1 0,1 0-1,0-1 1,-1 1 0,1 0-1,-1-1 1,1 1 0,0-1-1,-1 1 1,1-1-17,26-31 179,-20 22-127,24-32 27,-16 21-13,1 0-1,0 2 0,2-1 0,0 2 1,14-11-66,-31 28 5,0 1 1,0-1 0,0 0 0,0 1 0,0-1 0,0 1 0,0-1-1,0 1 1,0 0 0,0-1 0,0 1 0,0 0 0,0 0-1,0 0 1,0 0 0,0 0 0,0 0 0,0 0 0,1 0-1,-1 0 1,0 0 0,0 1 0,0-1 0,0 0 0,0 1 0,0-1-1,0 1 1,0-1 0,0 1 0,0 0 0,-1-1 0,1 1-1,0 0 1,0-1 0,0 1 0,-1 0 0,2 1-6,17 32 295,-18-30-273,4 10 27,-1-1 0,0 1-1,-1 0 1,0 0 0,-2 1 0,1-1 0,-2 5-49,8 53-342,-6-68-771,-1-3-2446,-1-1-2542</inkml:trace>
  <inkml:trace contextRef="#ctx0" brushRef="#br0" timeOffset="1633.911">1 738 7040,'0'0'149,"0"0"107,0 0 107,0 0 63,0 0 172,0 0 20,0 0-63,0 0 0,0 0-235,0 0-64,0 0 21,17-3 235,167-13 794,43 8-1306,42-3 315,235-6 181,-75 5-88,-265 1 11,100-23-419,-137 11 71,155-22 145,-225 39-191,0 2 0,0 3 1,52 6-26,-8 12-2838,-74-13-5588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9:49.17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1 263 7936,'0'0'256,"0"0"64,0 0 256,34-3 1216,334-38 716,-267 31-2115,-18 4-18,-65 5-4305,-1 1-4291,-17 0 6344</inkml:trace>
  <inkml:trace contextRef="#ctx0" brushRef="#br0" timeOffset="279.568">493 0 9600,'-5'55'535,"3"-40"-201,0 0-1,1 0 1,2 13-334,5 84 638,4 36-328,2-51-9685,-7-71 7562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43:23.33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54 7680,'0'0'-64,"0"0"256,0 0 149,0 0 363,0 0 64,0 0-405,0 0-107,0 0 21,0 0 43,0 0-128,0 0 21,0 0-63,6 2-22,21 6 11,0-2 0,1-1 0,-1-1 1,1-1-1,0-1 0,3-2-139,69-2 597,9-6-597,-27 1 765,77 4-765,625 5 648,-542-7-549,-148 4-99,195 1 0,-83-3-4,-98 0 29,302-27 316,-174 7 193,-171 22-386,-1 3 0,1 2 1,46 10-149,-10-2 67,-53-9 5,-1-2 1,37-5-73,-50 1 40,0 2-1,1 1 1,-1 1 0,0 3 0,0 0-1,9 4-39,11 3 1,1-2-1,-1-3 0,4-1 0,88 10 0,-108-9 23,8 1 93,-1-1 0,35-1-116,-68-4 0,0 0 0,0 1 0,-1 1 1,1 0-1,11 4-1,-12-3 1,1-1 0,0 0 0,0 0 0,0-2 0,12 2 0,-23-3 0,35 3 0,2 4 0,-26-5 0,-3 2 22,-7-4 84,7 7-2409,-9-7-7553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9:42.63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46 7040,'6'-1'32,"0"1"1,0-1-1,-1 2 1,1-1-1,0 1 0,-1-1 1,1 2-1,0-1 1,-1 1-1,1-1 1,0 2-33,19 5 155,51 1 223,1-3 1,0-4 0,1-3 0,31-6-379,30 1 277,176-11 447,-137 5-73,1 7 0,80 12-651,-143 2 420,0-6-1,0-5 1,109-15-420,-95 1 107,0 5-1,1 7 1,13 5-107,50 0 586,8 0-660,-191-1-1910,-1 0-5781</inkml:trace>
  <inkml:trace contextRef="#ctx0" brushRef="#br0" timeOffset="1573.965">652 126 8064,'12'23'128,"-11"-21"42,-1-2 172,6 26 660,1 15-810,-2 0 0,-1 1 0,-2-1 0,-2 1 0,-3 4-192,-24 206 320,19-201-426,8-49-1281,0-2-5034</inkml:trace>
  <inkml:trace contextRef="#ctx0" brushRef="#br0" timeOffset="2119.943">952 291 9984,'-3'2'149,"-61"53"576,-3-4 1,-2-3-1,-23 10-725,90-57 213,2-1-42,0 0 42,24 0-163,-1 1 0,0 1 0,12 3-50,69 17 160,-4-1-721,-33-10-5033,-49-10-272,-16-1 4799</inkml:trace>
  <inkml:trace contextRef="#ctx0" brushRef="#br0" timeOffset="2434.436">1088 222 9216,'0'0'149,"18"32"1088,-8-20-1017,0-1-1,1 0 0,0 0 0,1-1 0,0-1 1,1 0-1,12 7-219,26 8-4564,-49-24 404,-2 0 1899</inkml:trace>
  <inkml:trace contextRef="#ctx0" brushRef="#br0" timeOffset="2708.535">1336 206 9088,'-22'0'149,"20"0"-42,0 2 21,-45 67 419,-10 13-663,50-74-1314,0-1-1,0 1 1,-1-1 0,0-1 0,-1 1 1430,-1-1-1728</inkml:trace>
  <inkml:trace contextRef="#ctx0" brushRef="#br0" timeOffset="2968.529">1204 157 8960,'0'0'0,"0"0"0,4 11 128,-4-11 0,5 13 256,-5-1 0,-2 4 0,-1 0 128,3 6-256,-3-1 0,-1 7-128,-1-4 0,0-1 0,2 1 0,3 1-128,0-4 128,0 2-8704</inkml:trace>
  <inkml:trace contextRef="#ctx0" brushRef="#br0" timeOffset="2969.529">1201 552 896,'0'0'0</inkml:trace>
  <inkml:trace contextRef="#ctx0" brushRef="#br0" timeOffset="3535.003">1510 466 7424,'7'3'430,"-1"0"0,1-1 0,-1 1-1,1-2 1,0 1 0,0-1 0,0 0 0,-1 0 0,1-1 0,7 0-430,77-10 204,-37 4 135,-5 0-167,40-2-1432,-89 8-6334</inkml:trace>
  <inkml:trace contextRef="#ctx0" brushRef="#br0" timeOffset="4110.502">2108 251 9088,'41'24'277,"-40"-23"-64,-1-1-42,0 0 85,0 0 107,0 0 21,0 0 0,-2 25 746,-83 327 292,84-346-1414,-7 54 169,9-36-3405,0-21-36,-1-3-1685</inkml:trace>
  <inkml:trace contextRef="#ctx0" brushRef="#br0" timeOffset="4734.404">2521 235 7936,'-24'24'1231,"-2"-1"0,-1-1 0,-16 10-1231,-32 27 275,23-24-42,40-27-158,0 0 0,0 0 0,1 1 0,-1 1-75,11-9 107,1-1 21,0 0 0,0 0 0,0 0 0,3 2-108,-1 1 1,1-1-1,0 0 1,-1-1-1,1 1 1,0 0-1,0-1 1,0 1-1,0-1 0,1 0-20,-1 0 30,139 59 37,-79-36-3867,-49-18-2685</inkml:trace>
  <inkml:trace contextRef="#ctx0" brushRef="#br0" timeOffset="5097.614">2631 433 7808,'0'0'789,"-2"3"43,-1 7-466,0-1 0,0 0 0,1 1 1,0-1-1,1 1 0,0 0 0,0 0 0,1-1 0,0 5-366,-2 36 289,-5-3-221,0 13 72,5-20-3228,2-38-112,0-2-1429</inkml:trace>
  <inkml:trace contextRef="#ctx0" brushRef="#br0" timeOffset="5498.588">2607 494 11776,'0'0'149,"6"11"576,29 23-715,27 24 88,-57-54-73,0 0 0,0-1 1,0 0-1,0 0 0,1 0 0,-1-1 0,1 1 0,0-1 0,0-1 0,0 1 0,5 0-25,-6-2 14,-1 0 0,1-1-1,-1 0 1,0 0 0,1 0 0,-1 0-1,0-1 1,0 0 0,0 1 0,0-1-1,0-1 1,-1 1 0,1-1-1,0 1 1,-1-1 0,0 0 0,2-2-14,12-12 161,-1-1 1,11-17-162,-9 12 126,-17 22-111,0 0 1,0 0-1,-1 0 1,1 1-1,0-1 0,0 0 1,0 0-1,0 1 1,0-1-1,0 1 0,0-1 1,0 1-1,0-1 1,0 1-1,0-1 1,0 1-1,0 0 0,1 0 1,-1 0-1,0-1 1,0 1-1,0 0 0,0 0 1,1 1-1,-1-1 1,0 0-1,1 1-15,1 0 26,0 0-1,0 1 1,0-1-1,-1 1 1,1 0-1,0 0 1,-1 0-1,1 0 1,-1 0-1,2 3-25,8 10 97,-1 0 1,0 1-1,5 13-97,-10-19 61,23 49-1490,-28-58-1259,-1-1-4608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9:54.95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10240,'0'0'149,"0"0"64,0 0-42,0 0 128,0 0 277,11 26 917,-1 16-1137,-1 1 0,-2-1-1,-2 1 1,-1 32-356,-4 23-2383,-9 51 2383,9-131-2731,0-1-3647</inkml:trace>
  <inkml:trace contextRef="#ctx0" brushRef="#br0" timeOffset="401.365">200 165 8192,'-4'7'104,"0"-1"0,0 1 1,-1-1-1,0 0 1,0 0-1,-1-1 0,1 0 1,-1 0-1,0 0 0,-1-1 1,-5 4-105,1-1 225,1 1 0,-1 1 0,1-1 0,-5 7-225,15-15 8,0 0 0,0 1 0,-1-1 0,1 0 0,0 1 0,0-1 0,0 0 0,-1 1 1,1-1-1,0 0 0,0 1 0,0-1 0,0 1 0,0-1 0,0 0 0,0 1 0,0-1 0,0 0 0,0 1 1,0-1-1,0 1 0,0-1 0,0 0 0,0 1 0,0-1 0,0 0 0,0 1 0,1-1 0,-1 1 0,0-1 0,0 0 1,0 1-1,1-1 0,-1 0 0,0 0 0,0 1 0,1-1 0,-1 0 0,0 0 0,1 1 0,-1-1-8,24 12 481,45 5 383,-49-12-748,68 12-2463,-61-13-4138</inkml:trace>
  <inkml:trace contextRef="#ctx0" brushRef="#br0" timeOffset="710.045">364 235 10624,'0'0'0,"7"17"0,-7-17 0,8 12 0,-8-12 0,9 6 0,-9-6 0,15 0 256,-3-3 0,5-1 0,0-1 0,4-1-128,-1 2 0,2-4-128,-6 3 0,0 1-512,-4 2 128,0-1-7424</inkml:trace>
  <inkml:trace contextRef="#ctx0" brushRef="#br0" timeOffset="965.015">446 287 11264,'0'0'0,"6"12"0,-6-12 0,5 17 0,-4-5 0,2 1 0,0 3 0,-1 6 0,1-2 0,1 1 0,-2-4 128,4-1-128,-4-3 0,1-1-2944,-2-3 128,2 2-1024</inkml:trace>
  <inkml:trace contextRef="#ctx0" brushRef="#br0" timeOffset="1283.793">325 519 8832,'11'0'21,"-9"0"107,-2 0 107,0 0 63,0 0 193,0 0 64,0 0-214,16 3 427,79 1 1673,56-5-2441,-41 0-3828,-95 1-3126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9:52.8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 52 8064,'-5'20'235,"0"1"1,1-1 0,1 0 0,0 1-1,2 19-235,7 108 2101,0-26-1199,-6-50-7515,0-63 2901</inkml:trace>
  <inkml:trace contextRef="#ctx0" brushRef="#br0" timeOffset="413.87">254 180 7424,'0'0'256,"0"0"21,0 0 86,0 0-1,0 0-84,-2 3-1,-9 12 2,-1 0 1,0-1-1,-1-1 0,-1 0 0,0-1 1,0 0-1,-2-1 0,1-1 0,-1 0 1,-1-2-1,-6 3-279,23-11 27,0 1 0,-1-1 0,1 0 0,0 0 0,-1 0 0,1 0 1,0 1-1,-1-1 0,1 0 0,0 0 0,0 0 0,-1 1 0,1-1 0,0 0 0,0 1 0,0-1 0,-1 0 1,1 0-1,0 1 0,0-1 0,0 0 0,0 1 0,0-1 0,0 0 0,0 1 0,0-1 0,0 0 0,-1 1 1,1-1-1,0 0 0,1 1 0,-1-1 0,0 0 0,0 1 0,0-1 0,0 0 0,0 1 0,0-1 0,0 0 0,0 1 1,1-1-1,-1 0 0,0 0 0,0 1 0,0-1 0,1 0 0,-1 1-27,19 18 429,26 11-346,-45-30-76,11 8 15,1-2 0,0 1 0,1-2 0,-1 0 0,1 0 1,0-1-1,0-1 0,0 0 0,1 0 0,8-1-22,-12-2-1887,1 0-1,-1-1 1,0 0 0,1-1-1,5-1 1888,5-2-3349</inkml:trace>
  <inkml:trace contextRef="#ctx0" brushRef="#br0" timeOffset="770.699">439 61 9472,'9'6'399,"0"-1"0,-1 2 0,0-1 0,0 1 0,0 0 0,-1 0 0,0 1 0,0 0 0,2 5-399,19 19 249,-20-24-701,46 41 1760,-23-34-2631,-28-14 855,-1-1 0,0 0 0,0 1 0,0-1 0,0 0 1,0 0-1,0 0 0,0 0 0,1 0 0,-1-1 0,0 1 0,0-1 0,1 0 468,9-3-4586</inkml:trace>
  <inkml:trace contextRef="#ctx0" brushRef="#br0" timeOffset="1042.81">723 0 11776,'0'19'0,"-6"-5"0,-55 38 211,39-33-125,0 0 1,-14 17-87,1-1 60,25-27-838,1 1 0,0 0 1,1 1-1,-6 9 778,12-17-2539,2-2-1855</inkml:trace>
  <inkml:trace contextRef="#ctx0" brushRef="#br0" timeOffset="1277.809">534 4 10624,'0'7'21,"0"-5"128,0-2 193,5 168 2262,2-55-6424,-5-79-2900</inkml:trace>
  <inkml:trace contextRef="#ctx0" brushRef="#br0" timeOffset="1736.731">984 272 11392,'16'16'0,"-14"-14"37,0-1 0,-1 1 0,1-1 0,0 1 1,0-1-1,0 0 0,0 1 0,0-1 1,0 0-1,0 0 0,0-1 0,1 1 0,-1 0 1,0-1-1,0 1 0,1-1 0,-1 0 0,0 0 1,1 0-1,-1 0 0,0 0 0,1 0 0,-1-1 1,0 1-1,1-1 0,-1 0 0,0 1 0,0-1 1,0 0-1,0 0 0,0-1 0,1 1-37,9-4 175,33-5-47,0 2 0,0 1 1,1 3-1,27 2-128,36 1-6849,-76 1 556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9:57.40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20 9344,'0'0'149,"0"0"86,0 0 85,0 0 256,0 0 42,0 0-84,6-1-65,127-10 1557,44 4-2026,36 6-1695,-153 1 191,-51 0-5984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29:58.06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14 10240,'31'-6'1449,"1"2"0,-1 2-1,11 0-1448,41 5 500,38 7-500,-34-2 295,20-3-295,-103-6-230,33-3 421,-23-2-6872,-14 6 708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30:12.34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1160 22 7936,'0'0'384,"0"0"0,0 0 21,0 0 22,0 0-214,0 0 0,0 0-63,12-3 106,6-3-160,-1 2 0,1 1 0,1 0 0,0 1-96,-12 2 21,1 0 0,-1 0 1,1 1-1,-1 0 0,0 0 1,0 1-1,1 0 0,-1 0 1,0 1-1,-1 0 0,7 3-21,-5-2 12,0 1-1,0-1 0,-1 1 1,0 0-1,0 1 0,0 0 1,-1 0-1,2 3-11,-6-7 2,0 1 1,-1 0-1,1-1 1,-1 1-1,1 0 1,-1 0-1,0 0 1,0 1-1,-1-1 0,1 0 1,-1 0-1,0 0 1,1 1-1,-1-1 1,-1 0-1,1 0 1,0 0-1,-1 1 0,1-1 1,-1 0-1,0 0 1,0 0-1,-1 0 1,0 1-3,-3 9 46,-1-1 0,-1 0 0,0 0 1,0-1-1,-1 0 0,-1 0 0,0-1 0,0 0 1,-8 6-47,10-10 32,0-1 0,0 0 0,0 0 0,-1 0 0,0-1 0,0 0 0,0 0 0,0-1 0,0 0 0,-1-1 0,0 0 0,1 0 0,-1-1 0,0 0 0,-2 0-32,10-1 48,0 0-38,0 0 1,0 0-1,0 0 0,1 0 1,-1-1-1,0 1 0,0 0 0,0 0 1,0 0-1,1-1 0,-1 1 1,0-1-1,0 1 0,1 0 1,-1-1-1,0 1 0,1-1 0,-1 0 1,0 1-1,1-1 0,-1 1 1,1-1-1,-1 0 0,1 1 1,-1-1-1,1 0 0,0 0 0,-1 1 1,1-1-1,0 0 0,0 0 1,-1 0-1,1 0 0,0 1 1,0-1-1,0 0 0,0 0 1,0 0-1,0 0 0,0 1 0,0-1 1,1 0-1,-1 0 0,0 0 1,0 0-11,0 0 0,0 1 0,0-1 0,0 0 0,0 0 0,-1 0 0,1 0 0,0 0 0,1 0 0,-1 0 0,0 0 0,0 0 0,0 0 0,0 1 0,1-1 0,-1 0 0,0 0 0,1 0 0,-1 0 0,1 1 0,-1-1 0,1 0 0,-1 0 0,1 1 0,0-1 0,-1 0 0,1 1 0,0-1 0,-1 1 0,1-1 0,0 1 0,0-1 0,0 1 0,0-1 0,-1 1 0,1 0 0,0 0 0,0-1 0,2-1-5,1 0 0,0 1 1,0-1-1,0 1 1,0 0-1,1 0 1,-1 0-1,0 0 0,0 1 1,0 0-1,1-1 1,-1 2-1,0-1 1,2 0 4,59 12-64,-52-8 75,1 0 0,-1 1 0,0 1 0,0 0 0,-1 1 1,0 0-1,0 1 0,-1 0 0,1 1 0,-2 0 0,1 2-11,-8-8 8,0 0-1,0 0 0,0 0 0,-1 0 1,1 1-1,-1-1 0,0 1 0,0 0 1,0-1-1,-1 1 0,1 0 0,-1 0 1,0 0-1,0 0 0,0 0 0,-1 0 0,1 1 1,-1-1-1,0 0 0,0 0 0,-1 0 1,1 1-1,-1-1 0,0 0 0,0 0 1,0 0-1,-1 0 0,1 0 0,-1-1 1,0 1-1,0 0 0,0-1 0,-1 1 1,1-1-1,-1 0 0,0 0 0,0 0 1,0 0-1,0 0-7,-8 7 178,-1 0 1,0-1-1,0-1 1,0 0-1,-1 0 1,-1-1-1,1-1 1,-1 0-1,0-1 1,0 0-1,-1-1 1,1-1-1,-1-1 1,0 0-1,-3 0-178,-2-1-31,0-1-1,1 0 1,-1-2 0,0 0-1,-4-2 32,4-1-866,1 0-1,0-1 0,0-1 0,1 0 1,-3-3 866,1 0-7552</inkml:trace>
  <inkml:trace contextRef="#ctx0" brushRef="#br0" timeOffset="907.622">1 844 9088,'20'18'490,"-11"-15"-363,0 0-1,1-1 0,-1-1 0,0 0 0,1 0 0,-1 0 0,1-1 1,-1-1-1,1 0-126,34 1 294,178 9 911,0-9 0,27-12-1205,372-14 662,-537 23-524,1 3 1,83 11-139,-54-2 186,1-4 0,101-11-186,228-42 503,-125 19 78,-137 15-1589,-178 14-1132,-2 0-1664,0 0-236,-2 0 755</inkml:trace>
  <inkml:trace contextRef="#ctx0" brushRef="#br0" timeOffset="8287.441">3139 768 7808,'0'0'128,"8"0"35,-3-1 3258,166-66-349,-162 63-2985,-5 2-70,0 1 0,0-1 1,0 1-1,1 0 0,-1 0 0,0 0 1,1 1-1,-1 0 0,0 0 1,1 0-1,3 0-17,-6 0 107,-2 0 21,0 0-128,0 0-491,0 0-1642,0 0-6379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30:16.9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19 397 9856,'-19'15'989,"37"-13"594,3-1-1211,8 1-292,0-1 0,0-1 0,0-2 0,0 0 0,0-2 0,-1-1 0,1-2 0,19-7-80,-26 9-2006,-22 5-5716</inkml:trace>
  <inkml:trace contextRef="#ctx0" brushRef="#br0" timeOffset="325.985">178 127 12160,'-6'8'-128,"5"-5"134,0-1 1,0 1-1,1 0 1,-1 0-1,1 0 1,0 0 0,0 0-1,0-1 1,0 1-1,1 0 1,-1 0-1,1 1-6,0 4 50,4 67 380,10 43-430,-3-37 82,-4 14-82,3 11-494,-4-71-2358,2 1-3637,-2-12 4676</inkml:trace>
  <inkml:trace contextRef="#ctx0" brushRef="#br0" timeOffset="843.468">728 191 7424,'-2'1'272,"-1"0"0,1 0 1,0 0-1,0 0 0,0 1 0,0-1 1,1 0-1,-1 1 0,0 0 1,0-1-1,1 1 0,-1 0 0,1 0 1,0 0-1,-1 0 0,1 0 1,0 0-1,0 1-272,-22 51-538,11-23 804,1-5-183,-2-1 0,-1 0 0,-1-1 0,-1 0 0,0-2 0,-2 0 0,-1 0 0,-1-2 0,-9 7-83,63-40 128,1 2 0,0 1 0,1 2 0,-1 2 0,28-2-128,-38 9-359,37 0 825,-29-11-6056,-33 10 1665,0 0 1301</inkml:trace>
  <inkml:trace contextRef="#ctx0" brushRef="#br0" timeOffset="1238.472">774 144 6528,'-3'25'1557,"3"-24"-704,0-1-63,0 0-44,0 0-84,-7 33 383,2 34-490,4 1-1,2-1 1,9 64-555,-6-92 51,0-2-40,-2 0 1,-1 0-1,-3 12-11,1-17-1018,1-12-4214,2-16 1122,8-8 2738,2-6 1414,2-4-1258</inkml:trace>
  <inkml:trace contextRef="#ctx0" brushRef="#br0" timeOffset="1509.706">1000 173 10240,'0'0'0,"9"17"128,-2 0 0,1 4 128,-6 13 128,-4 7 0,-6 6 128,-2 5-256,-2-5 0,1-4-128,-1-10 0,1-4 0,2-6 0,1-9-384,4-3 128,-1-5-3072,5-6 128,0 0-1280</inkml:trace>
  <inkml:trace contextRef="#ctx0" brushRef="#br0" timeOffset="1976.317">1018 272 9088,'-1'17'225,"2"0"1,0 0 0,0 0 0,2 0 0,0-1-1,1 1 1,0-1 0,2 0 0,0 0-1,0-1 1,2 1 0,1 0-226,-9-15 22,1 0-1,0 1 1,0-1-1,-1 0 1,1 0 0,0-1-1,0 1 1,0 0 0,0 0-1,0 0 1,0-1 0,0 1-1,1 0 1,-1-1-1,0 1 1,0-1 0,0 0-1,1 1 1,-1-1 0,0 0-1,1 0 1,-1 0-1,0 1 1,0-1 0,1-1-1,-1 1 1,0 0 0,1 0-1,-1 0 1,0-1-1,0 1 1,1-1 0,-1 1-1,0-1 1,0 1 0,0-1-1,0 0 1,0 1-1,0-1 1,0 0 0,0 0-1,0 0-21,6-5 47,0 0-1,0 0 0,-1-1 1,0 1-1,1-3-46,-6 8 12,15-19 87,-2-1 0,0 0 0,-1-1 0,-1 0 0,-1-1 0,-1 0 0,-1-1 0,-1 0 0,-1-1 0,-1 1 0,-1-1 0,-2 0 1,0-1-1,-1-22-99,-4 34 0,2 14 0,0-1 1,0 1-1,0 0 1,0-1 0,0 1-1,0 0 1,0-1-1,0 1 1,0 0-1,-1 0 1,1-1 0,0 1-1,0 0 1,0 0-1,0-1 1,0 1 0,-1 0-1,1 0 1,0 0-1,0-1 1,0 1 0,-1 0-1,1 0 1,0 0-1,0-1 1,-1 1 0,1 0-1,0 0 1,-1 0-1,1 0 1,0 0 0,0 0-1,-1 0 1,1 0-1,0 0 1,-1 0-1,1 0 1,0 0 0,0 0-1,-1 0 1,1 0-1,0 0 1,-1 0 0,1 0-1,0 0 1,0 0-1,-1 0 1,1 0 0,0 1-1,0-1 1,-1 0-1,1 0 1,0 0 0,0 0-1,-1 1 1,1-1-1,0 0 1,0 0 0,0 1-1,0-1 1,-1 0-1,1 0 1,0 1-1,-10 11 69,4 1-22,1 1 0,0 0 0,1-1 0,1 2 0,0-1 0,1 0 0,1 0 0,0 1 0,0-1 0,2 1 0,0-1 0,0 0 0,1 1-1,2 1-46,-2-2-16,2 0 0,0-1-1,0 0 1,1 1-1,1-2 1,0 1-1,0-1 1,2 0-1,-1 0 1,2 0-1,-1-1 1,2-1-1,-1 0 1,8 6 16,19 7-3819,-19-13-3775</inkml:trace>
  <inkml:trace contextRef="#ctx0" brushRef="#br0" timeOffset="2302.468">1467 59 8064,'11'8'597,"0"2"-1,-1-1 1,0 2 0,-1-1 0,0 1-1,0 0 1,-1 1 0,0 1-597,-3-4 82,1 1 0,0-1 0,1 0 0,0-1 1,0 0-1,1 0 0,0 0 0,0-1 0,1 0 0,-1-1 0,2 0 1,8 4-83,-17-9-449,-1-1 0,1 0 0,0 1 0,0-1 0,0 0 1,0 0-1,0 0 0,0 0 0,-1 0 0,1 1 1,0-2-1,0 1 0,0 0 0,0 0 0,0 0 0,0 0 1,0-1-1,-1 1 0,1 0 0,0-1 0,0 1 0,0 0 1,-1-1-1,1 1 0,0-1 0,0 0 449,7-12-405,-4 1-448</inkml:trace>
  <inkml:trace contextRef="#ctx0" brushRef="#br0" timeOffset="2573.306">1699 50 10624,'0'3'39,"-1"1"1,1 0 0,-1-1 0,0 1 0,0-1-1,0 1 1,0-1 0,0 1 0,-1-1 0,0 0-1,0 1 1,0-1 0,0 0 0,0 0-1,-2 1-39,-45 40 1036,17-18-663,12-7-215,2 0 1,0 1-1,1 1 0,-2 4-158,-9 26-5817,28-49 1593,0-2 2155</inkml:trace>
  <inkml:trace contextRef="#ctx0" brushRef="#br0" timeOffset="2840.864">1583 1 12928,'0'0'0,"-2"17"128,2-17 0,0 12 0,0-12 0,2 12 0,-2-3 128,0 2-256,0 7 128,0 13 0,0-2 128,0 1-256,0 11 128,3 5-1536,-3-6 0,0-2-6912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4:30:14.5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98 7808,'83'-2'785,"-47"0"-46,0 1 0,0 2 0,0 2 0,-1 1 0,24 6-739,-56-10 5,1 1 1,-1 0-1,0 0 0,0 0 1,0 0-1,0 0 1,0 1-1,-1-1 1,1 1-1,0 0 1,-1 0-1,1 0 1,-1 0-1,1 0 1,-1 0-1,0 1 0,0-1 1,0 1-1,-1 0 1,1 0-1,0-1 1,-1 1-1,0 0 1,0 0-1,0 0 1,0 0-1,0 1 0,0-1 1,-1 0-1,0 0 1,1 0-1,-1 1 1,-1-1-1,1 0 1,0 0-1,-1 0 1,1 1-1,-1-1 1,0 0-1,0 0 0,0 0 1,-1 0-6,-2 8 26,-1 0 0,0 0 0,-1 0 0,0-1 1,-1 0-1,0 0 0,-1 0 0,0-1 0,0-1 0,-9 8-26,5-6 56,-1-1-1,0 0 1,-1-1-1,0 0 1,0-1-1,-1-1 1,0 0-1,0-1 0,0-1 1,-16 3-56,30-7 3,1 1 0,-1-1-1,1 0 1,-1 1 0,0-1 0,1 0 0,-1 0-1,1 0 1,-1 0 0,0 0 0,1 0 0,-1 0-1,0 0 1,1 0 0,-1 0 0,1 0 0,-1 0-1,0 0 1,1 0 0,-1 0 0,0 0 0,1-1-1,-1 1 1,1 0 0,-1-1 0,1 1 0,-1 0 0,1-1-1,-1 1 1,1-1 0,-1 1 0,1 0 0,-1-1-1,1 1 1,0-1 0,-1 1 0,1-1 0,0 0-3,-4-13 0,6 12 0,0-1 0,0 1 0,0 0 0,1-1 0,-1 1 0,0 0 0,1 0 0,-1 1 0,1-1 0,0 0 0,0 1 0,-1 0 0,1-1 0,0 1 0,0 0 0,0 1 0,1-1 0,-1 0 0,0 1 0,0 0 0,0 0 0,2 0 0,10-1 0,0 0 0,0 1 0,0 1 0,5 1 0,-10 0-9,1 1-1,-1-1 1,1 1 0,-1 1 0,0 0 0,-1 0 0,1 1 0,-1 1 0,0-1 0,0 1 0,0 1 0,-1 0-1,0 0 1,3 4 9,-7-7 1,0 1 0,-1-1 0,0 0-1,0 1 1,0-1 0,-1 1-1,0 0 1,1 0 0,-2 0-1,1 0 1,-1 1 0,1-1 0,-1 0-1,-1 1 1,1-1 0,-1 0-1,0 1 1,0-1 0,-1 1 0,1-1-1,-1 0 1,0 1 0,-1-1-1,1 0 1,-1 0 0,0 0 0,0 0-1,-1 0 1,0 0-1,-3 4 99,0 0 0,-1 0 0,0 0 0,-1-1 0,1 0 0,-1-1 0,-1 0 0,0 0 0,0-1 0,0 0 0,-1 0 0,1-1 0,-1 0 0,-1-1 0,0 0-99,1-1-34,0 0 1,0 0-1,-1-1 1,1-1 0,-1 1-1,1-2 1,-5 0 33,7 0-358,0-1 1,0 0-1,1 0 0,-1-1 1,0 1-1,1-2 1,0 1-1,0-1 0,-1-1 1,1 0 357,-5-2-7552</inkml:trace>
  <inkml:trace contextRef="#ctx0" brushRef="#br0" timeOffset="452.661">666 146 9472,'4'5'170,"-1"0"0,0 0 1,-1 1-1,1-1 0,-1 1 0,0 0 1,0-1-1,-1 1 0,0 0 1,0 0-1,0 0 0,-1 5-170,-3 80 1452,1-67-1235,1-9-334,-12 178 1834,10-60-7989,5-126 2624,6-10-192</inkml:trace>
  <inkml:trace contextRef="#ctx0" brushRef="#br0" timeOffset="885.939">909 274 12160,'0'1'58,"0"0"0,-1 0 0,1 0 0,-1 1 0,1-1 0,-1 0 0,1 0 0,-1 0 0,1 0 0,-1 0 0,0 0 0,0 0 0,1 0 0,-1 0 0,0-1 0,0 1 0,0 0 0,0 0 0,0-1 0,0 1 0,0-1 0,0 1 0,-1-1 0,1 1 0,-1-1-58,-49 32-86,33-21 236,-51 29 896,-35 15-1046,104-54 106,1 2-92,-1-1 1,0 0-1,1 1 0,0-1 0,-1 0 1,1 0-1,0 0 0,0 0 0,0 0 1,0 0-1,0 0 0,1 0 0,-1 0 1,1 0-1,-1-1 0,1 1 0,-1 0 1,1-1-1,0 0 0,1 1-14,40 22 187,-34-20-147,14 6 24,0-1-1,0-2 1,0 0-1,1-1 1,0-2-1,0 0 1,17-1-64,4 0-3775,0-3-4094,-29 0 5010</inkml:trace>
  <inkml:trace contextRef="#ctx0" brushRef="#br0" timeOffset="1212.79">1001 50 11392,'4'10'316,"1"0"1,1-1 0,0 1 0,0-1-1,1 0 1,0-1 0,1 0 0,-1 0-1,2 0 1,0 0-317,9 6 136,0 0 0,2-1 0,-1 0 1,8 1-137,28 7-241,-30-18-6196,-14-3 699</inkml:trace>
  <inkml:trace contextRef="#ctx0" brushRef="#br0" timeOffset="1445.998">1326 1 11264,'0'0'0,"-8"21"0,4-10 128,-1 1-128,-6 2 128,-2 3-128,-7 5 128,-2 7 0,1-3 0,-3 2-128,-1 1 128,4 0-128,1-5 0,5-6 0,6-2 0,1-4-1280,3-3 0,1 0-5376</inkml:trace>
  <inkml:trace contextRef="#ctx0" brushRef="#br0" timeOffset="1663.433">1182 8 11392,'0'0'0,"-1"13"0,1-13 0,0 0 0,0 0 0,0 0 0,0 0 0,-3 21 0,0 3 128,-2 10 0,4-1 0,-2 7-128,3-2 128,0 6-128,4-1 0,7 3-4224,-5-5 0,2 0 2048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3:11.994"/>
    </inkml:context>
    <inkml:brush xml:id="br0">
      <inkml:brushProperty name="width" value="0.1" units="cm"/>
      <inkml:brushProperty name="height" value="0.1" units="cm"/>
      <inkml:brushProperty name="color" value="#00A0D7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1 164 6016,'11'70'7,"0"8"114,2 60-121,-21 405 1228,-2-127-664,58 485 498,0 61-332,-50-731-546,2 322 48,9-289 120,16 26-352,34 130 649,-29-222-1564,-4-1-3918,-20-152 460</inkml:trace>
  <inkml:trace contextRef="#ctx0" brushRef="#br0" timeOffset="1310.305">97 122 6272,'0'0'-128,"2"0"0,3-1 98,-1 0 0,1 0 0,0 1 0,-1 0 1,1 0-1,0 0 0,0 0 0,-1 1 0,6 1 30,10 0-94,37-5 52,-1-3 0,0-2 0,48-15 42,9 0-23,66-4 23,1 8 0,124 5 0,361 25 0,-514-5 0,814 30 385,1218 22 1022,-1402-93-1152,-100 2-126,-594 32-124,164-4 118,141 21-123,-382-16 8,-1 1 0,1 0 0,-1 1 0,1 0 0,-1 0 0,0 1 0,0 0 0,1 1-8,-7-2 7,-1 0 1,1 0 0,-1 0-1,1 0 1,-1 0 0,0 1 0,0-1-1,0 1 1,0 0 0,0-1-1,-1 1 1,1 0 0,-1 0-1,0 0 1,0 0 0,0 0-1,0 0 1,0 0 0,-1 1-1,1-1 1,-1 0 0,0 0-1,0 1 1,0-1 0,0 1-8,-4 72 805,-3-1-1,-14 55-804,-4 48 332,7 75 466,13 193-798,40 252 311,31 41 351,66 204-662,46 458 554,-173-1311-2751,-4 38 2197,-3-29-6805</inkml:trace>
  <inkml:trace contextRef="#ctx0" brushRef="#br0" timeOffset="2078.235">535 5883 11264,'37'9'-128,"30"-8"-10,35-6 138,45 1-140,-68 5 131,991 14-88,903 16 97,-1866-28 0,-50-2 1,1030 13 236,-608-26 15,127-33-252,261-72-2325,-658 82-3648</inkml:trace>
  <inkml:trace contextRef="#ctx0" brushRef="#br0" timeOffset="26897.951">2094 354 9216,'-35'41'51,"3"-4"218,1 1-1,-8 16-268,30-40 46,1 0 0,0 0 0,2 0 0,0 1 0,0 0 0,1 0 0,1 0 0,0 1 0,1 5-46,0 2 46,1 0-1,2 1 1,0-1 0,1 0-1,2 0 1,0 0-1,1 0 1,2 0-1,0-1 1,1 0-1,2 1-45,-5-13 53,0-1-1,1 1 1,0-1-1,1 0 1,0-1-1,0 0 1,1 0-1,0 0 1,0-1-1,1 0 1,0 0-1,0 0 1,1-1-1,0-1 1,0 0-1,0 0 1,0 0-1,1-1 1,0-1-1,0 0 1,0 0-1,0-1 1,0 0-1,0-1 1,6 1-53,-2-2 147,0 0 1,0 0-1,0-2 1,0 1-1,0-2 1,0 0-1,-1-1 1,1 0-1,-1-1 1,0 0-1,0-1 1,8-5-148,-5 0 101,-1 1 0,0-2 0,-1 0 0,0-1 0,-1 0 0,0-1 0,-1 0 0,-1-1 0,0-1-101,6-11 96,-2 0-1,-1 0 1,-1-2 0,-1 1 0,-2-1 0,-1-1 0,-1 0-1,-1-1 1,-2 1 0,-1-1 0,-1-10-96,-3 29 56,0 0 1,-1 0-1,0-1 1,-1 1 0,0 0-1,-1 1 1,0-1-1,-1 0 1,0 1-1,-1 0 1,0 0-1,-1 0 1,0 1-1,-2-2-56,3 5 35,-1 0-1,0 0 0,0 1 0,-1 0 1,0 0-1,0 0 0,0 1 0,-1 0 1,0 0-1,0 1 0,0 0 0,0 0 1,-1 1-1,1 0 0,-1 1 0,0 0 1,0 0-1,-8 0-34,-15 1 28,0 0 1,0 3-1,0 0 0,0 2 1,1 2-1,0 1 0,0 1 1,0 1-1,-1 3-28,-11 5-25,0 2-1,2 2 1,0 2-1,2 1 1,-36 29 25,53-34-1010,9 0-7943,28-17 1743</inkml:trace>
  <inkml:trace contextRef="#ctx0" brushRef="#br0" timeOffset="28395.786">1757 2480 11520,'-12'18'-35,"-1"-1"1,-1-1-1,0-1 1,-1 0-1,-7 6 35,-38 39-83,39-36 128,0 1 0,3 1 0,0 0-1,1 2 1,2 0 0,1 0 0,-4 13-45,12-25 25,1 0 0,1 0 0,1 1-1,0 0 1,1 0 0,1-1 0,0 1-1,1 0 1,1 0 0,1 0 0,0 0-1,1-1 1,1 1 0,5 14-25,2-2 22,1-1 1,1-1 0,2 0-1,1 0 1,0-2-1,2 0 1,1-1-1,1-1 1,1-1-1,1 0 1,1-2-1,19 13-22,-25-20 48,1-1 0,1 0 0,0-2-1,1 0 1,-1-1 0,2-1 0,-1-1 0,1-1-1,0 0 1,1-2 0,-1 0 0,1-2 0,0 0-1,-1-2 1,1 0 0,0-1 0,0-2 0,3 0-48,-8-1 75,0-1 0,-1 0 0,0-1 0,0-1 0,-1 0 0,0-1 0,0-1 1,-1 0-1,0-1 0,0 0 0,9-11-75,-7 4 148,0 0-1,0-2 1,-2 0-1,0 0 1,-2-2-1,0 1 1,-1-2-1,1-4-147,1-8 167,-1 0 0,-1-1-1,-2-1 1,-2 0 0,-1 0-1,-2 0 1,-1-1-1,-2 1 1,-1-1 0,-3 1-1,-1-5-166,0 14 96,-1 1-1,-2 0 1,0 0-1,-2 0 1,-1 1-1,0 0 1,-2 1-1,-5-7-95,9 19 48,1 0 1,-2 1-1,1 0 0,-1 0 1,-1 1-1,0 0 0,-1 0 0,0 1 1,0 1-1,-1 0 0,0 0 0,0 1 1,-1 1-1,0 0 0,0 1 0,-12-3-48,-7 1 24,-1 2 0,0 2 0,0 1 1,0 1-1,0 2 0,0 1 0,0 2 0,0 1 0,0 2 0,1 1 0,-11 5-24,-2 2-26,0 2 1,2 2-1,-1 2 0,2 1 1,1 3-1,1 1 1,-21 20 25,57-43-301,-1 0 1,1 0-1,0 1 1,1 0-1,-1 0 1,1 0-1,0 0 1,0 0-1,0 1 1,0-1-1,1 1 1,-1 0-1,0 2 301,3-5-302,0 0 0,0 1 0,1-1 0,-1 0 0,0 0 0,1 0 0,-1 1 0,1-1 0,0 0 0,-1 0 0,1 0 0,0 0 0,0 0 0,1 0 0,-1 0 0,0-1 0,1 1 0,-1 0 0,1-1 0,-1 1 0,1-1 0,0 1 0,-1-1 0,1 0 0,0 0 0,0 0 0,0 0 0,0 0 0,0 0 0,0 0 0,1-1 302,36 17-4352</inkml:trace>
  <inkml:trace contextRef="#ctx0" brushRef="#br0" timeOffset="29052.286">4282 2145 10880,'4'28'0,"-2"0"0,-1 0 0,-1 0 0,-3 15 0,0-12 0,3 0 0,0 1 0,4 17 0,-2-29 48,2 0 0,0-1 0,2 0 0,0 0 0,1 0 0,0 0 0,2-1 0,0-1 0,1 1 0,9 10-48,-11-18 39,0-1 1,1 1-1,0-2 1,0 1-1,1-2 1,0 1-1,0-1 1,0-1-1,1 1 1,0-2-1,1 0 1,-1 0 0,1-1-1,0 0 1,0-1-1,0-1 1,11 1-40,-4-1 95,-1-2 1,1-1 0,-1 0 0,1-1-1,-1-1 1,0-1 0,0-1-1,0 0 1,0-1 0,-1-1 0,0-1-1,0 0 1,-1-1 0,0-1-1,5-4-95,14-13 230,0 0-1,-2-3 0,-1 0 0,-1-2 0,25-36-229,-31 36 231,-2-1 1,-1-2-1,-2 0 1,-1-1-1,-2-1 1,-2-1-1,5-18-231,-14 36 60,0 0 0,-2 0 0,0 0 0,-1 0-1,-1-1 1,-1 1 0,-1-1 0,-1 0-1,0 1 1,-2-1 0,0 1 0,-2 0 0,0 0-1,-1 0 1,-6-12-60,8 23 16,0 1-1,-1 0 1,0 0-1,-1 0 1,1 1 0,-1-1-1,-1 1 1,0 1-1,0-1 1,0 1-1,0 0 1,-1 1 0,0 0-1,0 0 1,-1 1-1,-3-2-15,0 2 13,-1 0-1,1 1 0,-1 0 0,0 1 1,0 0-1,0 1 0,0 1 0,0 0 1,0 0-1,0 1 0,-11 3-12,-13 4 1,1 1 0,0 2 0,1 2 0,0 1 0,1 2 0,0 1 1,-14 11-2,-56 40-2644,-58 52 2644,37-27-4233,79-59-3084</inkml:trace>
  <inkml:trace contextRef="#ctx0" brushRef="#br0" timeOffset="30723.822">5867 3510 10752,'-25'5'159,"1"1"0,-1 1 1,1 1-1,-7 4-159,31-12 3,-17 8 72,0 0 0,1 1 1,0 0-1,1 2 0,0 0 1,0 0-1,1 2 0,1-1 1,0 2-1,1 0 0,0 0 1,1 1-1,1 1 0,0-1 1,-2 7-76,5-9 34,1 1 1,0-1 0,1 1 0,1 0 0,0 0 0,0 1-1,2-1 1,0 1 0,0-1 0,1 1 0,1 0 0,1-1 0,0 1-1,1 0 1,0-1 0,1 1 0,1-1 0,0 0 0,4 8-35,-4-15 18,0 1 1,0-1 0,0 0 0,1 0 0,1 0 0,-1 0 0,1-1 0,0 0-1,0 0 1,1-1 0,-1 0 0,1 0 0,3 1-19,2 1 43,1-1 0,0 0 0,0-1 0,1-1 1,-1 0-1,1-1 0,12 2-43,12-2 129,0-1 1,1-1-1,-1-3 1,0-1-1,23-5-129,-5-2 215,1-2-1,-2-3 0,0-2 1,-1-2-1,-1-3 0,33-20-214,-46 21 122,-1-2 0,-1-2 0,-2-1 0,0-2 0,-2-2 0,-1-1 0,-2-1-1,23-30-120,-44 49 90,0-1 1,-1 0 0,-1 0 0,0-1 0,-1 0-1,5-14-91,-11 25 14,1-1-1,-1 1 1,0 0 0,0-1-1,0 1 1,-1-1-1,0 1 1,1-1-1,-2 1 1,1-1 0,0 0-1,-1 1 1,0 0-1,0-1 1,0 1 0,-1-1-1,0 1 1,1 0-1,-1 0 1,-1 0-1,1 0 1,-1 0 0,1 1-1,-1-1 1,0 1-1,0 0 1,-2-1-14,-11-8 9,0 1 1,-1 0 0,0 2-1,-1 0 1,0 1-1,-1 1 1,1 0 0,-1 2-1,-1 0 1,1 1 0,-1 1-1,-2 0-9,-37-2-3,0 2 0,0 3 0,-32 5 3,-83 14-177,-102 28 177,152-24-996,117-22-21,0 0 0,0 0 1,0 0-1,1-1 0,-1 0 0,-3-1 1017,-9-2-7189</inkml:trace>
  <inkml:trace contextRef="#ctx0" brushRef="#br0" timeOffset="31245.45">6376 1150 14336,'-15'20'-43,"1"1"0,0 0 1,2 1-1,0 0 0,2 1 1,1 1-1,0-1 0,2 1 1,1 0-1,0 1 0,2 0 1,1 4 42,2-16-36,0 0 1,1 1 0,1-1 0,0 1 0,1-1-1,1 0 1,0 0 0,0 0 0,1 0 0,6 10 35,-6-15-11,1 1 0,0-1 1,0 0-1,1 0 0,1 0 1,-1-1-1,1 0 0,0 0 1,1-1-1,-1 0 0,1 0 1,0-1-1,1 0 0,-1 0 1,7 2 10,0-2-1,-1 0 1,1-1 0,0-1 0,0 0 0,0-1 0,1-1 0,-1 0 0,0-1 0,1-1-1,-1 0 1,0-1 0,0 0 0,0-2 0,0 0 0,0 0 0,-1-1 0,10-5 0,12-7 4,-1-1-1,-1-2 1,0-1 0,-2-1 0,-1-2 0,4-5-4,-6 4 80,-2-1 0,-1-2-1,-1 0 1,-1-2 0,-2-1 0,13-23-80,-25 39 106,-1-2 0,-1 1 0,-1-1 0,0 0 0,-1-1 0,-1 0 0,-1 0 0,0 0 0,-2 0 0,0 0 0,0-1 0,-2 1 0,-1-1 0,-1-9-106,1 19 39,-1 0 1,0 0 0,0 1-1,-1-1 1,-1 0 0,1 1-1,-1 0 1,-1 0 0,1 0 0,-1 1-1,-1-1 1,1 1 0,-1 0-1,-1 1 1,-2-3-40,0 2 30,0 0 1,-1 0-1,0 2 0,0-1 0,-1 1 1,1 0-1,-1 1 0,0 1 1,-1 0-1,1 0 0,-2 0-30,-14 0 30,-1 1-1,1 1 1,0 1-1,-1 1 1,1 2 0,0 1-1,0 1 1,0 1-1,-24 9-29,-14 10-153,1 2 1,1 3-1,2 3 0,2 3 1,1 2-1,-4 6 153,-100 84-9260,-55 63 9260,84-70-4266</inkml:trace>
  <inkml:trace contextRef="#ctx0" brushRef="#br0" timeOffset="31888.898">2853 4109 12416,'-57'39'30,"2"1"1,2 4 0,1 1 0,3 3 0,1 1 0,3 3-1,3 2 1,1 1 0,-20 41-31,50-78 31,2-1-1,0 1 1,2 1 0,0 0 0,0 0-1,2 0 1,0 1 0,1 3-31,3-14 17,1-1 1,0 1-1,0 0 1,1-1 0,0 1-1,0 0 1,1-1-1,0 0 1,0 1-1,1-1 1,0 0 0,1 0-1,0 0 1,0-1-1,1 1 1,0-1 0,0 0-1,0 0 1,1-1-1,0 1-17,3 1 15,0 0 1,0 0-1,1-1 0,0 0 0,0 0 0,1-1 0,0-1 0,0 0 1,0 0-1,1-1 0,4 1-15,2-1 45,1-1 0,-1 0 0,1-1 1,-1-1-1,1-1 0,-1-1 0,5-1-45,15-3 111,-1-2 0,-1-2 0,1-1-1,-1-1 1,-1-3 0,0-1 0,6-5-111,5-5 196,-2-2 0,-1-2 1,-1-2-1,-2-1 0,-1-3 0,-1 0 1,-3-3-1,0-1 0,-3-2 1,-2-1-1,-1-1 0,-2-1 0,-2-2 1,-2 0-1,11-35-196,-29 65 127,0-1 1,-1 1 0,0-1 0,-2 0-1,0 0 1,-1 0 0,0 0-1,-1 0 1,-2 0 0,1 0-1,-3-8-127,2 17 34,0 1-1,0-1 1,-1 1-1,0-1 0,0 1 1,-1 0-1,0 0 1,0 1-1,-1-1 1,0 1-1,0 0 0,0 0 1,-1 0-1,1 1 1,-1 0-1,-1 0 0,1 1 1,-1-1-1,0 1 1,0 1-1,0-1 0,0 1 1,-1 1-1,1-1 1,-7 0-34,-7-1 12,-1 1 0,0 1 1,0 1-1,0 1 0,1 1 0,-1 1 1,0 1-1,1 0 0,-11 5-12,-30 8-55,1 4 0,-35 16 55,15-1-1221,-9 8 1221,-74 47-5243,58-29-3930</inkml:trace>
  <inkml:trace contextRef="#ctx0" brushRef="#br0" timeOffset="32405.287">894 4555 12800,'-2'4'-107,"-8"15"93,2 1 1,0-1-1,1 1 1,1 0-1,0 1 0,2 0 1,1-1-1,0 1 1,2 0-1,0 1 1,2 12 13,2-8 4,1-1 0,2 1 0,0-1 1,2 0-1,1 0 0,0-1 1,7 10-5,-9-21 25,-1 0 0,2-1 0,-1 0 1,2 0-1,0-1 0,0 0 1,1-1-1,0 0 0,1-1 0,0 0 1,0 0-1,1-1 0,0-1 1,7 4-26,-12-8 32,0-1 0,0 1 0,0-1 0,1 0 0,-1 0 0,1-1 0,-1 0 0,1-1 0,0 0 0,-1 0 1,1 0-1,-1-1 0,1 0 0,-1-1 0,1 1 0,-1-2 0,3 0-32,1-2 74,0 0 1,-1-1-1,0 0 0,0-1 1,-1 0-1,1 0 0,-2-1 0,1 0 1,-1-1-1,5-7-74,4-6 127,-2 0 0,0-1 0,-2-1 0,0-1 0,-2 0 0,-1 0 0,-1-1 0,-1 0 1,1-9-128,-6 20 68,0 0 0,-1 0 0,-1 0 0,-1 0 0,0-1 0,-1 1 1,0 0-1,-1 0 0,-1 0 0,-1 0 0,0 0 0,-1 0 0,0 1 0,-1 0-68,1 4 58,0 1 0,-1 0 0,0 1 0,0-1 0,-1 1 0,0 0 0,0 1 0,-1 0 0,0 0-1,0 1 1,-1-1 0,0 2 0,0-1 0,0 2 0,0-1 0,-1 1 0,0 0 0,0 1 0,0 0-1,-7 0-57,-6 0 34,-1 1 0,1 1-1,-1 1 1,1 1-1,0 1 1,-1 1-1,1 1 1,0 2 0,1 0-1,-1 1 1,1 1-1,-18 10-33,-25 14-554,1 2 1,1 4-1,-30 25 554,-18 20-9152,109-81 8919,0-1-1,-1 1 1,1 0-1,0-1 0,-1 0 1,0 1-1,1-1 1,-1 0-1,0 0 1,1 0-1,-1-1 1,0 1-1,0-1 1,0 1-1,0-1 1,1 0-1,-1 0 0,0 0 1,-2-1 233,-21-1-1600</inkml:trace>
  <inkml:trace contextRef="#ctx0" brushRef="#br0" timeOffset="32927.303">497 1719 13952,'-20'5'-14,"1"0"0,-1 1 0,1 1 0,1 1 1,-1 1-1,2 0 0,-1 1 0,1 1 1,0 1-1,1 0 0,1 1 0,-4 5 14,11-10-9,0 1-1,0 0 1,1 1 0,0 0-1,1 0 1,0 0-1,1 1 1,0 0 0,0 0-1,1 0 1,1 1-1,0-1 1,0 1 0,2 0-1,-1 0 1,1 0-1,1 0 1,0 0 0,1 0-1,0 0 1,1 2 9,-1-7-1,0 0 0,1 0 0,-1-1 0,2 1 0,-1 0 0,1-1 0,0 1 0,0-1 0,1 0 0,0 0 0,0 0 0,0 0 0,1-1 0,-1 0 0,1 0 0,1 0 0,-1 0 0,1-1 0,0 0 0,0 0 0,0-1 0,0 1 0,1-2 0,-1 1 0,7 1 1,-1-1 2,1 0-1,-1-2 1,1 1 0,-1-2 0,1 0 0,-1 0-1,1-1 1,-1-1 0,1 0 0,-1 0 0,0-1-1,0-1 1,0 0 0,7-4-2,25-14 96,-2-1 0,0-3 0,-1-1 0,-2-2 0,-1-2 0,-1-1 0,-2-2 0,-1-2 0,-2 0 0,-1-3 0,-2 0 0,-1-3-96,-16 23 164,0-1 0,-2 0 1,0-1-1,-1 0 0,-1 0 0,4-18-164,-9 29 79,-1 1 0,-1 0 0,0-1-1,0 1 1,0-1 0,-2 0 0,1 1 0,-1-1 0,0 1-1,-1 0 1,0-1 0,-1 1 0,0 0 0,0 0 0,-1 0-1,0 1 1,-3-5-79,1 3 30,-1 1 1,-1 0-1,0 1 0,0 0 1,0 0-1,-1 0 0,0 1 1,-1 1-1,0-1 0,0 2 0,0-1 1,0 1-1,-1 1 0,0 0 1,0 0-1,0 1 0,0 1 0,-1 0 1,1 0-1,-1 1 0,-10 1-30,5 0-88,0 0 0,-1 2 0,1 0 0,0 1 0,0 0 0,1 2 0,-1 0-1,1 1 1,0 0 0,0 2 0,1 0 0,0 0 0,0 1 0,-7 7 88,16-11-599,0 0-1,1 0 1,-1 0 0,1 1 0,0-1 0,1 1 0,0 0-1,0 1 1,0-1 0,0 1 0,1 0 0,-2 5 599,4-7-422,0 0 0,0 1 0,0-1 0,1 0 0,-1 1 1,1-1-1,1 0 0,-1 1 0,1-1 0,0 0 0,0 0 0,0 0 1,1 0-1,0 0 0,0 0 0,0 0 0,0 0 0,1 0 422,22 39-1557</inkml:trace>
  <inkml:trace contextRef="#ctx0" brushRef="#br0" timeOffset="34095.24">2754 1613 11648,'5'13'19,"1"1"1,1-1 0,0 0-1,0 0 1,2-1 0,-1 0-1,1-1 1,1 0 0,0 0 0,1-1-1,0 0 1,0-1 0,1 0-1,1-1 1,-1 0 0,1-1-1,0-1 1,1 0 0,-1 0-1,1-1 1,1-1 0,-1-1 0,0 0-1,1-1 1,0 0 0,7-1-20,7-3 135,0-1 0,0-1 1,0-2-1,-1-1 0,0-1 1,-1-2-1,0 0 0,0-2 1,-1-1-1,-1-1 0,21-15-135,-27 17 105,-1-2-1,-1 1 0,0-2 0,-1 0 0,0-1 0,-1-1 0,-1 0 0,-1-1 0,-1 0 1,0-1-1,-1-1 0,-1 0 0,-1 0 0,-1-1 0,5-17-104,-11 29 66,1 1-1,-2-1 0,1 0 1,-1 1-1,0-1 0,-1 0 1,0 0-1,-1 0 1,0 1-1,0-1 0,-1 0 1,0 1-1,0-1 0,-1 1 1,0 0-1,0 0 1,-1 0-1,0 0 0,-1 0 1,0 1-1,0 0 0,0 0 1,-1 0-1,0 1 1,0 0-1,-1 0 0,0 0 1,0 1-1,0 0 0,-1 0 1,-5-2-66,-9-4 88,0 1 0,0 1 0,-1 1 0,0 1 0,0 1 0,-1 1-1,0 2 1,0 0 0,-7 0-88,-6 3 58,1 1-1,0 1 0,0 3 0,1 0 0,-1 3 0,1 1-57,-30 11-136,1 2 1,1 4-1,2 2 0,0 3 1,3 3-1,-27 21 136,66-43-1245,2 1 1,0 0 0,0 2-1,1 0 1,1 0-1,-6 10 1245,-18 24-7018</inkml:trace>
  <inkml:trace contextRef="#ctx0" brushRef="#br0" timeOffset="35158.702">2649 1295 7680,'16'10'0,"-15"-10"25,0 1 0,0 0 0,-1-1 0,1 1 0,0 0 0,0 0 0,0 0 0,0 0 0,-1 0 0,1 0 0,0 0-1,-1 0 1,1 0 0,-1 0 0,1 0 0,-1 0 0,0 0 0,1 0 0,-1 0 0,0 0 0,0 1 0,0-1 0,0 0 0,0 0 0,0 0 0,0 0 0,0 1 0,0-1 0,-1 0 0,1 0 0,0 0 0,-1 0 0,1 0 0,-1 0 0,1 0 0,-1 0 0,1 0 0,-1 0 0,0 0 0,0 0 0,0 0-25,-1 3 256,-2 10 228,0-3-138,0 1 0,1-1-1,1 1 1,-1 7-346,3-15 39,0 0 0,0 1 0,0-1 0,1 0 0,-1 0 0,1 0 0,0 0 0,0 0 0,1 0 1,-1 0-1,1 0 0,0-1 0,0 1 0,0 0 0,1 0-39,22 35 26,-16-24 23,0 0-1,2 0 1,0-1-1,2 1-48,-10-11-30,1-1 1,0 1-1,0-1 0,0 0 0,0 0 1,1 0-1,-1-1 0,1 0 0,0 1 1,0-2-1,-1 1 0,1 0 0,0-1 1,1 0-1,-1 0 0,1-1 30,25 1-1621,0-1-4843</inkml:trace>
  <inkml:trace contextRef="#ctx0" brushRef="#br0" timeOffset="45489.85">4505 528 10240,'-15'9'164,"-1"0"1,2 1 0,-1 1 0,1 1-1,1-1 1,0 2 0,1 0 0,0 1-1,1 0 1,1 0 0,0 1 0,1 1-1,0-1 1,2 2 0,0-1-1,0 1 1,2 0 0,-2 7-165,0 0 149,1 1 1,1-1-1,1 1 0,1 0 1,2 0-1,0 1 0,2-1 1,1 6-150,-1-23 36,0 0 1,1 0 0,0 0 0,0 0 0,1 0 0,0 0 0,0 0 0,1-1 0,0 0 0,1 1 0,-1-2 0,1 1 0,1 0-1,-1-1 1,1 0 0,0 0 0,0-1 0,1 0 0,0 0 0,0 0 0,0-1 0,0 0 0,1 0 0,-1-1 0,1 0 0,2 0-37,10 2 91,0 0 0,0-2 0,0 0 1,0-2-1,1 0 0,-1-1 1,0-1-1,1-1 0,-1-1 1,0-1-1,0 0 0,-1-2 1,1 0-1,-1-1 0,0-1 1,-1-1-1,0 0 0,7-6-91,-8 4 114,0 0 0,-1 0-1,0-2 1,0 0 0,-2-1 0,0 0-1,0-1 1,-1-1 0,-1 0-1,-1-1 1,0 0 0,-1-1 0,-1 0-1,-1 0 1,-1-1 0,0 0-1,-1 0 1,1-12-114,-5 17 52,-1 0 1,-1 0-1,0 0 0,-1 0 0,0 0 1,-2 0-1,1 0 0,-2 0 0,0 1 1,0-1-1,-1 1 0,-1 0 1,0 1-1,-7-11-52,8 14 10,-1-1 0,-1 1 1,0 0-1,0 0 0,-1 1 1,0 0-1,0 1 0,-1-1 1,0 2-1,0-1 0,-1 1 1,0 1-1,0-1 0,0 2 0,0-1 1,-1 2-1,0-1 0,-5 0-10,4 3 0,-1-1 0,1 2 0,0 0 0,-1 0 0,1 1 0,0 1 0,0 0 0,-5 2 0,-93 32 0,78-24 0,0-1 0,-27 6 0,35-7-226,13-2-1437,10-8 1578,1 0 1,0 0 0,0 0 0,0 0-1,0 0 1,0 1 0,-1-1 0,1 0-1,0 0 1,0 0 0,0 0-1,0 0 1,0 0 0,0 0 0,0 1-1,0-1 1,0 0 0,0 0 0,0 0-1,-1 0 1,1 0 0,0 0-1,0 1 1,0-1 0,0 0 0,0 0-1,0 0 1,0 0 0,0 0 0,0 1-1,0-1 1,0 0 0,0 0-1,0 0 1,1 0 0,-1 0 0,0 1-1,0-1 1,0 0 0,0 0 0,0 0-1,0 0 1,0 0 0,0 0-1,0 1 1,0-1 0,1 0 0,-1 0-1,0 0 1,0 0 0,0 0 0,0 0 84,0 0-9472</inkml:trace>
  <inkml:trace contextRef="#ctx0" brushRef="#br0" timeOffset="48027.071">3794 3025 12032,'-14'4'65,"0"1"1,1 0 0,0 1 0,0 0 0,0 2 0,1-1 0,0 1 0,1 1-1,0 0 1,0 0 0,0 1 0,2 1 0,-1 0 0,1 0 0,1 1-1,0 0 1,1 0 0,0 1 0,0 0 0,-2 11-66,1-5 96,1 1 1,1 1-1,0-1 0,2 1 1,0 0-1,2 0 1,0 0-1,1 0 0,2 0 1,0 0-1,1 0 0,1 0 1,1 0-1,0 0-96,2-2 34,0 0-1,1 0 0,1-1 1,1 0-1,9 15-33,-13-25 36,0-1-1,1 0 0,0 0 0,0 0 1,1-1-1,0 0 0,0 0 1,0-1-1,1 0 0,-1 0 1,1 0-1,0-1 0,1-1 1,1 2-36,7-1 76,-1 1 1,1-2 0,0 0 0,0-1 0,0-1 0,0-1 0,0 0 0,0-1 0,-1-1 0,1-1 0,0 0-1,-1-1 1,1 0 0,-1-2 0,0 0 0,-1-1 0,1 0 0,-1-1 0,-1-1 0,0-1 0,6-4-77,-7 4 74,-1 1 1,-1-1-1,0-1 1,0 0-1,-1-1 0,0 0 1,-1-1-1,-1 0 1,0 0-1,0 0 1,-2-1-1,1-1 1,-2 1-1,0-1 1,-1 1-1,0-2 1,-1 1-1,-1 0 1,0 0-1,-1-1 0,-1 1 1,0-1-1,-3-9-74,-1 1 87,-1 0-1,-1 1 1,-2-1-1,0 1 1,-1 1-1,-1 0 0,-2 0 1,0 1-1,-1 0 1,-1 1-1,-1 1 0,-6-7-86,11 15 13,-1 0-1,0 1 0,0 0 0,-1 1 0,0 0 0,0 1 1,-1 0-1,0 1 0,-1 0 0,1 1 0,-1 1 0,-1 0 0,1 1 1,-1 0-1,1 2 0,-1-1 0,0 2 0,0 0 0,0 1 0,-9 1-12,0 1-5,1 2 0,-1 1-1,1 1 1,0 1-1,0 1 1,1 1-1,-16 9 6,22-10-1381,0 2 0,1 0 0,-13 11 1381,27-20-531,0 0-1,0 0 1,0-1 0,0 1-1,0 0 1,1 0 0,-1 0-1,0 0 1,0 0-1,1 0 1,-1 0 0,1 0-1,-1 0 1,1 1 0,-1-1-1,1 0 1,0 0-1,0 0 1,-1 0 0,1 1-1,0-1 1,0 1 531,0 10-2816</inkml:trace>
  <inkml:trace contextRef="#ctx0" brushRef="#br0" timeOffset="48982.351">4947 4216 13184,'-14'31'138,"1"0"1,2 1 0,1 0-1,1 1 1,2 0 0,-2 32-139,7-44 87,2 0 0,0 0 0,2 0 1,0-1-1,1 1 0,1 0 0,1-1 1,1 0-1,1 0 0,0-1 1,9 16-88,-3-12 82,1 0 1,0-1-1,2-1 1,0 0-1,1-2 1,1 1-1,1-2 1,1-1-1,1 0 1,0-2 0,0 0-1,2-1 1,0-2-1,0 0 1,1-1-1,1-2 1,0 0-1,0-2 1,1 0 0,-1-2-1,1-1 1,0-1-1,17-1-82,-15 0 60,0-2 0,0-1 0,0-1 0,0-2 0,-1 0 0,1-2 1,-1-1-1,3-3-60,-18 6 24,0-1 0,-1 0 0,1-1 0,-1 0 0,0-1 0,-1 0 0,0-1 1,0 0-1,0-1 0,-1 0 0,-1 0 0,1-1 0,-2 0 0,1 0 0,-1-1 0,-1 0 1,0 0-1,0 0 0,0-5-24,-2 4 38,-1 0 1,0-1-1,-1 1 0,-1-1 1,0 1-1,0-1 0,-1 1 1,-1-1-1,0 0 0,-1 1 1,0 0-1,-1-1 0,0 1 1,-1 0-1,-1 0 0,1 1 1,-2-1-1,0 1 1,0 0-1,-1 1 0,-4-6-38,-7-7 116,0 1-1,-1 0 0,-1 2 0,-1 0 1,-1 1-1,0 1 0,-2 2 1,-23-14-116,33 22 45,0 0 0,-1 1 0,0 1 0,0 0 1,-1 1-1,0 0 0,0 2 0,0 0 0,0 0 0,0 2 1,0 0-1,-1 1 0,1 0 0,0 1 0,-1 1 1,1 1-1,-3 1-45,-93 29-811,2 5 0,-75 38 811,184-76 17,-22 8-3628,22-8 3471,1 0 0,0 0 0,-1 0 0,1 0 0,-1-1-1,1 1 1,0 0 0,0 0 0,-1 0 0,1-1 0,0 1-1,-1 0 1,1 0 0,0-1 0,0 1 0,-1 0 0,1-1-1,0 1 1,0 0 0,0-1 0,-1 1 0,1 0 0,0-1-1,0 1 1,0 0 0,0-1 0,0 1 0,0 0 0,0-1-1,0 1 1,0 0 0,0-1 0,0 1 0,0-1 0,0 1-1,0 0 1,0-1 0,0 1 0,0 0 0,0-1 0,0 1-1,1 0 1,-1-1 0,0 1 0,0 0 0,0-1 0,1 1-1,-1 0 1,0-1 0,1 1 140,4-17-5525</inkml:trace>
  <inkml:trace contextRef="#ctx0" brushRef="#br0" timeOffset="49661.437">5276 2679 10496,'-11'8'-107,"6"-4"189,0 1-1,0 0 1,0 1 0,1-1-1,0 1 1,0 0-1,1 0 1,0 0 0,0 0-1,0 1 1,1-1 0,-1 1-1,2-1 1,-1 1 0,1 0-1,0 0 1,0 3-82,0 10 308,2 0 0,0 0-1,1 0 1,4 16-308,-4-25 48,2 11 48,2 0 0,0-1 0,1 0 0,2 0 0,0-1 0,1 0 0,0 0 0,2-1 0,0-1 0,2 0 0,0-1 0,1 0 0,0-1 0,1-1 0,1 0 0,1-1 0,0-1 0,0-1 0,1 0 0,4 0-96,-16-8 48,1-1 0,-1 0 1,1-1-1,0 1 0,0-1 1,-1-1-1,2 1 1,-1-2-1,0 1 0,0-1 1,0 0-1,0-1 0,0 1 1,0-2-1,0 1 1,0-1-1,0-1 0,0 1 1,-1-1-1,1 0 0,-1-1 1,1 0-49,1-2 76,0-1 0,0 1 0,-1-2 0,0 1 1,0-1-1,0 0 0,-1-1 0,-1 0 0,1 0 0,-2 0 0,1-1 1,-1 0-1,0 0 0,-1 0 0,0 0 0,-1-1-76,2-12 88,0-1-1,-1 1 0,-2-1 1,0 1-1,-2-1 1,-1 0-1,0 1 0,-2-1 1,0 1-1,-2-1 1,-5-14-88,-4-7 123,-2 0 0,-1 2 1,-3 0-1,-1 1 1,-11-13-124,23 39 82,-1 0 0,-1 1 0,-1 0 0,0 0 0,-1 1 0,0 1 0,-1 0 0,-15-10-82,22 18 22,0 1 1,-1 0 0,0 1-1,1-1 1,-1 1 0,-1 1-1,1 0 1,0 0 0,0 0-1,-1 1 1,1 0 0,-1 1-1,1 0 1,-1 0 0,1 1-1,-1 0 1,1 0 0,0 1-1,-1 0 1,-6 3-23,-19 8 27,0 2 1,1 1-1,1 2 0,1 0 0,-13 12-27,-4 6 7,1 1-1,-36 40-6,75-69-353,-47 53 872,35-28-2295,13 1-4357,13-21 458,11-4-874</inkml:trace>
  <inkml:trace contextRef="#ctx0" brushRef="#br0" timeOffset="51621.321">3177 5009 11776,'-6'0'71,"0"0"1,0 0 0,-1 0-1,1 1 1,0-1 0,0 2-1,0-1 1,1 1 0,-1-1-1,0 2 1,0-1 0,1 1-1,0 0 1,-1 0 0,1 0-1,0 1 1,0-1 0,1 1 0,-1 1-1,1-1 1,0 0 0,0 1-1,1 0 1,-1 0 0,0 2-72,-4 6 79,1 0 0,0 0 0,1 1 0,0 0 0,2 0 0,-1 1 0,2-1 0,0 1 0,0 0 0,2 0 0,0 0 0,0 0 0,1 0 0,1 0 0,1 0 0,0 0 0,3 8-79,-3-14 38,0-1 1,1 1-1,0-1 0,1 0 0,0 0 1,0 0-1,0 0 0,1-1 0,0 1 1,1-1-1,0-1 0,0 1 1,0-1-1,1 0 0,0 0 0,0-1 1,0 0-1,1 0 0,-1-1 0,1 0 1,0 0-1,1-1 0,-1 0 0,0 0 1,1-1-1,0 0 0,-1-1 1,1 0-1,9 0-38,-3-1 67,0-1 0,0-1 0,0 0-1,0-1 1,0 0 0,0-1 0,-1-1 0,0-1 0,0 0 0,0 0 0,-1-2 0,0 1-1,0-2 1,-1 0 0,0 0 0,-1-1 0,6-7-67,-5 6 85,-1-1 0,0-1 0,-1 0 0,0-1-1,-1 0 1,0 0 0,-1-1 0,-1 0 0,-1 0 0,0-1 0,-1 0 0,0 0 0,-1 0 0,-1 0-1,0-16-84,-2 22 59,-2 0-1,0 0 1,0 0 0,-1 0-1,0 1 1,0-1-1,-1 0 1,-1 1-1,1 0 1,-1 0-1,-1 0 1,0 0-1,0 0 1,-1 1-1,0 0 1,0 0-1,-1 1 1,0 0-1,-1 0 1,1 1 0,-1-1-1,0 2 1,-1-1-1,-1 0-58,-3-1 50,-1 0 0,1 0 0,-1 2 0,0-1 0,-1 2 0,1 0 0,-1 1 0,0 0 0,0 1 0,0 1 0,0 0 0,0 1 0,0 1 0,0 0 0,-12 3-50,9 1 4,1 0 1,0 1-1,0 1 0,1 0 1,0 1-1,0 1 0,-8 6-4,-9 9-1039,2 0 0,-25 26 1039,53-47-687,0 0 0,0 0 0,0 1 0,0-1 1,0 1-1,0 0 0,1-1 0,0 1 0,0 0 0,-1 3 687,-4 13-8085</inkml:trace>
  <inkml:trace contextRef="#ctx0" brushRef="#br0" timeOffset="53054.668">4122 3945 11776,'-38'-76'-2,"20"44"25,2 0-1,2-1 1,-8-25-23,20 49 48,-1 0 0,1 1-1,0-1 1,1-1 0,0 1 0,1 0 0,0 0 0,0 0 0,1 0-1,0-1 1,1 1 0,-1 0 0,2 1 0,0-1 0,0 0 0,2-4-48,-1 6 102,1-1 1,0 1 0,0 0 0,1 1 0,0-1 0,0 1-1,0 0 1,1 1 0,0-1 0,0 1 0,0 1-1,1-1 1,-1 1 0,1 0 0,0 1 0,0 0 0,1 1-1,-1-1 1,7 0-103,2 0 32,0 1 0,0 0 0,0 1 0,0 1-1,0 1 1,0 0 0,0 2 0,0 0 0,12 3-32,15 8 91,-1 1 0,-1 3 1,0 1-1,-2 2 0,0 1 1,11 11-92,-22-14 57,-2 2-1,-1 0 1,0 2 0,-2 1 0,0 1 0,-2 1-1,-1 1 1,14 23-57,-32-45 14,0 0-1,0-1 1,-1 1-1,0 0 1,0 1-1,0-1 1,0 0-1,-1 0 1,0 1-1,0-1 1,-1 1-1,1-1 1,-1 1-1,0-1 1,-1 1-1,1-1 1,-1 1-1,-1 2-13,0-2 29,-1 1-1,0-1 0,0-1 0,-1 1 0,1 0 0,-1-1 0,0 0 1,0 0-1,-1 0 0,0 0 0,0-1 0,0 0 0,-4 3-28,-11 6 163,-1-1 0,-1-1 0,0-1 0,0-1 0,-1-1 0,0-1-1,-23 3-162,20-4 61,-1-2 0,0-1 0,0-1 0,0-2 0,-1 0 0,1-2 0,0-1 0,0-1-1,-24-8-60,38 9-53,0-1-1,1 0 1,0-1-1,0 0 1,0-1-1,1-1 1,0 0-1,0 0 1,1-1-1,0 0 1,0-1-1,1 0 1,0-1-1,0 0 1,1 0-1,0-1 1,1 0-1,1 0 1,-1 0-1,2-1 0,-3-8 54,5 12-321,1 0 0,0-1-1,1 1 1,0-1 0,0 1-1,1-1 1,0 1 0,0-1-1,1 1 1,2-7 321,1-6-2065,2 0 1,0 1-1,7-14 2065,14-33-5184</inkml:trace>
  <inkml:trace contextRef="#ctx0" brushRef="#br0" timeOffset="55847.959">2888 2500 8064,'0'-18'47,"-1"8"103,1 0 1,0 0-1,0 0 1,1 0-1,0 0 1,0 0-1,1 0 1,1 1-1,0-1 0,0 1 1,1-1-1,0 1 1,0 0-1,1 0 1,1 0-151,4-3 123,0 1 1,1 0-1,0 1 1,0 0 0,1 1-1,0 0 1,1 1-1,0 0 1,0 1-1,1 1 1,0 0 0,0 0-1,1 2 1,-1 0-1,1 0 1,0 1 0,0 1-1,0 1 1,0 0-1,0 1 1,8 1-124,-11-1 40,-1 1 1,1 0 0,-1 1-1,1 0 1,-1 1 0,0 0-1,0 1 1,0 0 0,-1 1-1,1 0 1,-1 0 0,0 1-1,-1 1 1,1-1 0,-1 2-1,-1-1 1,1 1-1,-1 1 1,-1-1 0,1 1-1,-2 1 1,1-1 0,-1 1-1,-1 0 1,1 1 0,-2-1-1,0 1 1,2 5-41,-4-8 86,0 1 0,0 0 1,-1-1-1,0 1 0,0 0 0,-1 0 1,0 0-1,-1 0 0,0 0 0,0-1 1,-1 1-1,0 0 0,-1-1 0,0 1 1,0-1-1,-1 0 0,0 0 0,0 0 1,-1 0-1,0-1 0,0 0 0,0 0 1,-1 0-1,-1-1 0,-4 4-86,-2 1 130,-1 0-1,-1-1 1,1-1 0,-2-1-1,1 0 1,-1-1 0,-1 0-1,1-1 1,-1-1 0,0-1-1,0-1 1,-12 2-130,-5-2 190,1-1 0,-1-2 1,1-1-1,0-2 0,0-1 1,-15-4-191,25 3 36,0-1 1,0-1 0,0-1-1,1-1 1,0-1 0,1-1-1,0 0 1,1-2 0,-6-6-37,19 15-45,1-2 1,0 1-1,0-1 1,1 0-1,0 0 1,0 0-1,0-1 1,1 0-1,0 0 0,0 0 1,1 0-1,0-1 1,0 1-1,1-1 1,-1 0-1,2 1 1,-1-3 44,1 1-355,1 1 0,-1-1 0,2 0 0,-1 0 0,1 1 1,1-1-1,0-1 355,1-1-1234,0-1 1,1 0 0,1 1-1,0 0 1,3-4 1233,31-50-5802,2 0 3007</inkml:trace>
  <inkml:trace contextRef="#ctx0" brushRef="#br0" timeOffset="57221.626">6420 2744 5504,'-4'-3'41,"-1"0"-1,1 0 1,0-1 0,0 0-1,1 0 1,-1 0 0,1 0-1,0 0 1,0-1 0,0 1 0,1-1-1,-1 0 1,1 0 0,0 0-1,1 0 1,-1 0 0,1-3-41,-1 0 155,2-1-1,-1 1 1,1-1 0,1 1 0,0-1 0,0 1-1,0-1 1,1 1 0,0 0 0,3-6-155,2-4 277,1 0 0,1 0 1,1 1-1,0 1 0,1-1 1,1 1-1,0 1 0,1 0 1,7-4-278,5-3 223,1 1 1,1 1-1,1 2 1,1 0-1,0 2 1,1 1-1,1 2 1,0 1-1,5 0-223,-18 6 100,1 1-1,-1 0 1,1 2-1,1 0 1,-1 1 0,0 1-1,1 1 1,-1 0 0,0 2-1,0 0 1,1 1-1,-2 1 1,1 1 0,0 1-1,-1 0 1,7 4-100,-16-5 37,0 0 0,0 0 1,-1 1-1,0 0 0,0 1 0,0 0 0,-1 0 1,0 0-1,0 1 0,-1 0 0,0 1 0,0-1 1,-1 1-1,-1 0 0,1 0 0,-1 1 0,-1-1 1,1 1-1,-2 0 0,1 0 0,-2 0 0,1 0 1,-1 0-1,-1 1 0,0-1 0,0 0 0,-1 0 1,0 0-1,-1 1 0,0-1 0,0-1 1,-1 1-1,-3 5-37,2-4 63,0 0 1,0 0 0,-2-1-1,1 0 1,-1 0-1,-1 0 1,1-1-1,-2 0 1,1 0 0,-1 0-1,-1-1 1,1-1-1,-1 1 1,-1-1 0,1-1-1,-1 0 1,-1 0-1,1-1 1,-1 0 0,1-1-1,-1 0 1,-1-1-1,1 0 1,0-1-1,-1 0 1,1-1 0,-1 0-1,0-1 1,-5 0-64,-6-3 65,0-1 1,1-1-1,-1-1 1,1-1-1,1-1 1,-1-1-1,1-1 1,1-1-1,0 0 0,0-2 1,1 0-1,-12-12-65,10 8-413,2-2-1,-1-1 1,2 0-1,1-1 1,0-1 0,2 0-1,0-1 1,2-1-1,1 0 1,-6-17 413,-5-17-9344</inkml:trace>
  <inkml:trace contextRef="#ctx0" brushRef="#br0" timeOffset="58191.018">4963 5195 11264,'4'-6'20,"-1"0"1,1 0 0,-1 0 0,2 1 0,-1-1 0,1 1-1,0 0 1,0 0 0,0 0 0,0 1 0,1 0 0,0 0-1,0 1 1,0-1 0,0 1 0,5-1-21,-1 1 75,0 0 0,0 1 0,1 0 0,-1 0 0,1 1 0,-1 1-1,1 0 1,0 0 0,-1 1 0,6 1-75,6 3 138,1 0 0,-1 1 0,-1 2 1,1 0-1,-1 1 0,-1 1 0,1 1 0,-2 1 0,18 13-138,-23-14 120,-1 0 0,0 2 0,0-1 0,-1 2-1,-1 0 1,0 0 0,-1 1 0,0 0 0,3 9-120,-8-14 91,-1 0 0,0 0 1,-1 0-1,0 1 0,0-1 0,-1 1 1,-1 0-1,0-1 0,0 1 0,-1 0 0,0 0 1,-1 0-1,-1-1 0,1 1 0,-2 0 1,0 2-92,-1-1 114,0-1 1,0 0 0,-1 0 0,-1-1 0,0 0 0,0 0 0,-1 0-1,0 0 1,-1-1 0,0-1 0,0 1 0,-1-1 0,0 0 0,0-1-1,-8 4-114,1-2 162,0-1 0,0 0 0,-1-1-1,0-1 1,-1-1 0,1 0 0,-1-1-1,0-1 1,-17 1-162,3-2 108,0-1-1,0-2 1,0 0 0,0-3-1,1 0 1,-1-2 0,1-2-1,-28-10-107,47 14-12,1-2 0,-1 1-1,1-1 1,0-1 0,0 0-1,1 0 1,0-1 0,1-1 0,-1 0-1,-7-9 13,12 11-59,0-1-1,0 1 1,1-1-1,-1-1 1,2 1-1,-1 0 1,1-1-1,1 0 1,-1 0 0,2 0-1,-1 0 1,1 0-1,0 0 1,1 0-1,0 0 1,1-3 59,1-5-700,0 1-1,2 0 1,-1 0 0,2 0 0,0 0-1,1 1 1,1 0 0,0 0 0,2-1 700,19-30-3803,2 1 1,6-3 3802,-34 45-130,66-88-3262</inkml:trace>
  <inkml:trace contextRef="#ctx0" brushRef="#br0" timeOffset="60892.953">2649 132 7040,'16'-5'205,"0"2"0,1 0 0,0 0 0,0 2 0,0 0-1,0 1 1,14 2-205,-24-1 85,1 1 0,-1 0 1,1 0-1,-1 0 0,0 1 0,0 0 0,0 1 0,0-1 0,-1 1 0,1 1 0,-1-1 0,0 1 0,0 0 0,-1 0 0,0 1 0,0 0 0,0 0 0,2 2-85,-5-4 70,0-1-1,0 1 1,0-1 0,0 1-1,0 0 1,-1-1 0,1 1 0,-1 0-1,0 0 1,-1 0 0,1 0-1,-1 0 1,1 0 0,-1 0-1,0 0 1,-1 0 0,1 0-1,-1 0 1,0 3-70,-1 0 117,-1 0-1,0 0 0,0-1 1,-1 1-1,1-1 1,-1 0-1,-1 0 1,1 0-1,-1-1 1,-4 4-117,-9 8 289,-1-1 0,-1-1 0,0-1 0,-1-1 1,0-1-1,-2 0-289,-4 1 398,1-1 1,-2-1-1,-19 5-398,37-13 80,1-1 0,-1 0 0,1 0 0,-1-1 0,0-1 0,0 1 0,0-2 0,0 1 0,1-1 0,-1-1 0,0 0 0,-6-2-80,12 3 4,0-1 1,1 0-1,-1 0 1,1 0-1,-1 0 1,1 0-1,0-1 1,-1 0-1,1 1 1,1-1-1,-1-1 1,0 1-1,1 0 1,0 0-1,-1-1 1,0-2-5,0-2 45,0 1 0,0-1-1,1 0 1,0 0 0,0 0 0,1 0 0,0 0 0,0-4-45,1-10-602,1 1 0,0 0 1,2 0-1,1 0 1,0 0-1,3-4 602,6-17-3691,2 1-2879</inkml:trace>
  <inkml:trace contextRef="#ctx0" brushRef="#br0" timeOffset="63623.384">5351 614 8064,'16'-12'0,"-14"11"3,-1 1 0,1-1-1,-1 0 1,0 0 0,0 0 0,1 0 0,-1 0 0,0-1 0,0 1 0,0 0-1,0-1 1,0 1 0,0 0 0,-1-1 0,1 1 0,0-1 0,-1 1 0,1-1 0,-1 1-1,1-1 1,-1 0 0,0 1 0,0-1 0,0 1 0,0-1 0,0 0 0,0 0-3,0-6 50,2-3 24,0 0 0,1 0 0,0 1 0,1-1 0,0 1 0,1 0 0,0 0 0,0 0 0,1 0 0,0 1 0,1 0 0,0 0 0,1 1 0,0 0 0,0 0 0,7-4-74,-3 4 86,0 0 0,0 1 0,1 1 0,0 0 0,0 1 1,0 0-1,1 1 0,-1 1 0,1 0 0,0 1 0,0 0 1,0 1-1,3 0-86,0 1 49,0 1 0,0 0 0,-1 1 0,1 1 0,-1 0 0,1 1 0,-1 1 0,0 0 0,-1 2 0,1 0 0,-1 0 0,-1 1 1,1 1-1,-2 1 0,10 7-49,-14-10 40,-1 1 0,0 1 1,-1-1-1,1 1 0,-2 0 1,1 1-1,-1 0 0,-1 0 1,0 0-1,0 1 0,-1-1 1,0 1-1,-1 0 1,0 0-1,-1 0 0,0 1 1,-1-1-1,0 1 0,-1-1 1,0 1-1,-1-1 0,0 0 1,-2 6-41,1-7 99,0-1 1,-1 1 0,0 0 0,0 0 0,-1-1 0,-1 0-1,0 0 1,0 0 0,0-1 0,-1 1 0,-1-1 0,1 0-1,-1-1 1,0 0 0,-4 3-100,-1-1 121,0-1-1,-1 0 1,0 0-1,0-1 1,-1-1-1,0 0 1,0-1-1,0 0 1,-1-1-1,-2 0-120,-4 0 100,0-1-1,-1-1 1,1-1-1,-1 0 1,1-2-1,0 0 1,-1-2-1,1 0 1,0-2-1,0 0 1,1-1-1,0-1 1,0-1 0,-17-9-100,28 12-2,0-1 0,0 0 0,1-1 0,0 0 0,0 0 0,1 0 0,0-1 0,0-1 0,0 1 0,1-1 0,1 0 0,-1 0 0,2-1 0,-1 1 0,1-1 0,1 0 0,0-1 0,0 1 0,1 0 0,0-1 0,1 1 0,0-6 2,0 3-448,2 1 0,0 0 0,0 0 0,1 0 1,1 0-1,0 0 0,4-10 448,16-33-3584,1 2-2965</inkml:trace>
  <inkml:trace contextRef="#ctx0" brushRef="#br0" timeOffset="64358">4690 1280 12928,'-27'42'-5,"1"1"0,-4 15 5,21-40 20,1 1-1,1 1 0,1-1 1,0 1-1,1 0 0,-1 20-19,5-35 12,1-1 0,0 1-1,0 0 1,0 0-1,0 0 1,1-1 0,-1 1-1,1 0 1,1-1 0,-1 1-1,1-1 1,-1 1 0,1-1-1,0 0 1,1 0 0,-1 0-1,1 0 1,0 0-1,0 0 1,0-1 0,0 1-1,1-1 1,-1 0 0,1 0-1,0 0 1,1 0-12,2 1 29,0-1 0,0-1 0,0 1 0,0-1 0,0 0 0,0-1 1,0 0-1,1 0 0,-1-1 0,1 1 0,-1-2 0,0 1 0,1-1 0,-1 0 0,0 0 0,7-3-29,9-4 88,0 0-1,-1-2 1,0-1 0,0 0-1,-1-2 1,-1 0 0,0-1-1,9-10-87,1-2 188,0-2-1,-2-1 0,-1-2 1,17-24-188,-30 35 193,-1 0 0,-1 0 0,-1-1 0,6-15-193,-15 29 73,1 0 0,-1 0 0,0-1-1,-1 1 1,0-1 0,0 1-1,0-8-72,-1 12 31,0-1 0,-1 1-1,1-1 1,-1 1-1,0 0 1,0-1-1,0 1 1,0 0 0,0 0-1,-1-1 1,0 1-1,1 0 1,-1 1-1,0-1 1,-1 0-1,-1-2-30,0 2 7,0 0 0,-1 0-1,1 1 1,-1-1-1,0 1 1,1 0-1,-1 0 1,0 1-1,0-1 1,0 1 0,0 0-1,-1 1 1,1-1-1,0 1 1,0 0-1,0 0 1,-1 1-1,1-1 1,0 1 0,0 0-1,0 1 1,-2 0-7,-14 4-20,0 1 0,0 1 0,1 1-1,-13 8 21,-75 50-1891,39-15-6201,38-28 3164</inkml:trace>
  <inkml:trace contextRef="#ctx0" brushRef="#br0" timeOffset="69926.52">6669 4815 11776,'-8'13'9,"-11"11"-7,3 2-1,0 0 1,1 1-1,1 0 0,2 1 1,-1 5-2,11-28 36,1 1-1,-1 0 1,1 0 0,0-1 0,0 1 0,0 0 0,1 0 0,0 0-1,0 0 1,1 0 0,0 0 0,0 0 0,0 0 0,1 0 0,-1 0-1,2-1 1,-1 1 0,0-1 0,1 1 0,0-1 0,0 0 0,1 0-1,0 0 1,-1-1 0,1 1 0,1-1 0,-1 0 0,1 0 0,-1-1-1,1 1 1,0-1 0,1 0 0,-1 0 0,1 0-36,-1-1 29,1 1-1,-1-1 1,1 0-1,0 0 1,0-1 0,0 1-1,-1-1 1,1-1-1,0 1 1,0-1 0,0 0-1,0-1 1,0 1-1,0-1 1,0 0-29,5-2 33,-1 0 0,1 0 0,-1-1 0,0-1 0,-1 0 0,1 0 0,-1-1 0,2-1-33,13-12 130,-2 0 1,0-1-1,-1-1 0,-1-1 0,14-20-130,-14 15 380,-1 0 0,14-28-380,-29 47 117,0 1 0,0-1 0,0 0 0,-1 0 0,-1-1 0,1 1 1,-1-1-1,-1 1 0,0-1 0,0 0 0,0 1 0,-1-1 0,-1-7-117,0 12 47,0 1 0,0 0-1,-1 0 1,1 0-1,-1 0 1,1 0-1,-1 0 1,0 1-1,0-1 1,-1 0-1,1 1 1,0 0-1,-1-1 1,1 1-1,-1 0 1,0 1-1,0-1 1,0 0-1,0 1 1,0-1-1,0 1 1,0 0-1,0 0 1,0 0-1,-1 1 1,1-1-1,0 1 1,-2-1-47,-8 0 81,-1 0 1,0 1 0,1 0-1,-1 1 1,1 1-1,-7 1-81,-41 11 157,1 3-1,-46 21-156,-2 0-1422,107-38 1181,0 1 0,0-1 0,1 1 0,-1-1 0,0 0 0,0 0 0,0 1 0,1-1 0,-1 0 1,0 0-1,0 0 0,0 0 0,0 0 0,1 0 0,-1 0 0,0 0 0,0 0 0,0 0 0,0 0 0,1-1 0,-1 1 0,0 0 0,0-1 0,0 1 0,1 0 0,-1-1 0,0 1 0,1-1 0,-1 1 0,0-1 0,1 0 0,-1 1 0,1-1 0,-1 0 0,0 1 1,1-1-1,0 0 0,-1 0 0,1 1 0,-1-1 0,1 0 0,0 0 0,0 0 0,-1 0 241,3-42-3903,-1 32 3817,4-30-1493</inkml:trace>
  <inkml:trace contextRef="#ctx0" brushRef="#br0" timeOffset="71014.261">802 3441 13696,'0'6'0,"0"0"0,-1-1 0,0 1 0,0 0 0,-1-1 0,0 1 0,0-1 0,0 0 0,0 1 0,-1-1 0,0 0 0,-1 1 0,-5 10 0,4-6 3,0 1 0,1 0 1,0 1-1,0-1 0,2 0 1,-1 1-1,1 0 0,1 0 1,0 1-4,1-10 13,0 1 0,0-1 1,0 0-1,1 0 0,-1 0 1,1 0-1,0 1 1,0-1-1,0 0 0,0 0 1,0 0-1,1 0 1,-1-1-1,1 1 0,0 0 1,0-1-1,0 1 1,0-1-1,0 0 0,0 1 1,1-1-1,-1 0 0,1 0 1,-1-1-1,1 1 1,0 0-1,0-1 0,0 0 1,0 0-1,0 0 1,0 0-1,0 0 0,0 0 1,0-1-1,1 0 1,1 1-14,7-1 93,-1-1 1,1 0 0,0-1 0,0 0 0,-1-1 0,1 0 0,-1-1 0,0 0 0,0-1 0,0 0 0,0-1 0,-1 0 0,0-1 0,-1 0-1,1 0 1,1-3-94,-6 6 120,0-1-1,0 0 0,-1 0 0,0 0 0,0-1 1,0 1-1,0-1 0,-1 0 0,0 0 0,0 0 1,-1 0-1,0-1 0,1-3-119,-2 5 78,0 1 0,-1-1 0,0 1 0,0-1 1,-1 1-1,1-1 0,-1 0 0,0 1 0,0 0 0,0-1 0,-1 1 1,1 0-1,-1 0 0,0-1 0,-1 1 0,1 1 0,-1-1 0,1 0 0,-1 1 1,0-1-1,-2 0-78,1 0 26,-1 0 0,0 1 0,0 0 1,-1 0-1,1 0 0,-1 0 0,1 1 0,-1 0 1,0 0-1,0 1 0,0-1 0,0 1 0,0 1 1,0-1-1,0 1 0,0 0 0,0 0 0,-4 2-26,-16 0-100,1 2 0,1 0-1,-20 7 101,1 0-2084,14-6-2935,11-4-3237</inkml:trace>
  <inkml:trace contextRef="#ctx0" brushRef="#br0" timeOffset="72820.455">4508 284 7808,'34'-7'-24,"0"-1"0,-1-2 1,-1-1-1,2-2 24,1-1-18,0 3 0,0 0-1,16-1 19,-28 9 33,1 0 0,0 1 0,0 2-1,-1 0 1,9 2-33,-23-1 74,0 0 1,0 0-1,0 1 1,-1 0-1,1 1 1,0 0-1,-1 1 0,0-1 1,0 1-1,0 1 1,0 0-1,-1 0 1,1 0-1,-1 1 0,3 3-74,-9-8 89,0 1 0,1-1 0,-1 0 0,0 1 0,0-1 0,0 1 0,0-1 0,-1 1 0,1-1 0,0 1-1,-1-1 1,1 1 0,-1 0 0,1 0 0,-1-1 0,0 1 0,1 0 0,-1-1 0,0 1 0,0 0 0,-1 0-1,1-1 1,0 1 0,-1 0 0,1 0-89,-1 1 115,-1-1 1,1 1-1,-1-1 0,0 1 0,0-1 0,0 1 0,0-1 1,0 0-1,0 0 0,-1 0 0,1 0 0,-1-1 1,-1 2-116,-10 4 262,1 0 1,-1-1 0,0-1 0,-1 0 0,-5 0-263,-46 10 496,1-2 0,-2-4 0,1-2 0,-19-3-496,78-4 18,0 0 0,1 0 0,-1-1 0,1 0 0,-1 0 0,1 0 0,-1-1 0,-4-1-18,9 2-4,0 0 1,0 0-1,1 0 1,-1 0-1,0-1 1,1 1-1,-1 0 1,1-1-1,-1 1 1,1-1-1,0 1 1,0-1-1,-1 0 1,1 0-1,0 1 1,0-1-1,1 0 1,-1 0-1,0 0 1,1 0-1,-1 0 1,1 0-1,0 0 1,-1 0 0,1 0-1,0 0 1,0 0-1,0 0 1,1-1 3,1-12-396,0 1 0,1 0 1,1 0-1,1 0 1,-1 0-1,2 1 1,0 0-1,3-4 396,16-26-7203,23-30 7203,-1 5-3840</inkml:trace>
  <inkml:trace contextRef="#ctx0" brushRef="#br1" timeOffset="78776.138">4779 199 12160,'7'8'-231,"0"1"0,0 0 0,-1 0 1,0 1-1,0 0 0,-1 0 0,0 0 0,-1 1 1,0 0-1,-1-1 0,0 4 231,-3-11-357,0 1-1,-1-1 1,0 1-1,0-1 1,0 0 0,0 0-1,0 1 1,-1-1-1,1 0 1,-1 0 0,0 0-1,0-1 1,0 1-1,0 0 1,-2 1 357,-7 11-143,-8 23 377,1 0 0,1 1 0,2 1 0,0 9-234,-37 166 2691,46-187-2606,-10 39 209,5-27-106,3 0 0,-3 38-188,10-61-685,1 0 1,0 0 0,1-1 0,1 1-1,2 8 685,10 33-273,-3 1 0,-3 0 0,-2 1 0,-3 0 0,-3 23 273,-1-59-405,2-1-1,0 1 1,3 8 405,-2-13-1344</inkml:trace>
  <inkml:trace contextRef="#ctx0" brushRef="#br1" timeOffset="80011.174">6052 3742 4096,'-9'47'475,"8"-35"-196,-1 0 0,-1 0 0,0 0-1,0-1 1,-1 1 0,-1-1-1,0 1 1,0-1 0,-1-1-1,0 1 1,-5 5-279,-55 69 1579,64-83-1814,2-2-1429,0 0-554,0 0-1089</inkml:trace>
  <inkml:trace contextRef="#ctx0" brushRef="#br1" timeOffset="82084.959">4762 1738 10368,'1'0'0,"-1"0"0,1 0 0,0 0 0,-1 1 0,1-1 0,-1 0 0,1 0 0,0 1 0,-1-1 0,1 0 0,-1 1 0,1-1 0,-1 1 0,1-1 0,-1 1 0,1-1 0,-1 1 0,1-1 0,-1 1 0,0 0 0,1-1 0,-1 1 0,0-1 0,0 1 0,1 0 0,-1-1 0,0 1 0,0 0 0,0-1 0,0 1 0,0 0 0,0-1 0,0 1 0,0 0 0,-1 24 0,1-21 0,1 9 0,0 1 0,1 0 0,0-1 0,1 1 0,1-1 0,0 0 0,1 0 0,1 1 0,53 102 0,-12-28 0,-3 10 19,-18-35 17,3-1 1,3-2-1,31 43-36,-35-64 0,9 14 0,16 29 0,-39-57 36,1-1 1,1-1-1,2-1 1,0 0 0,1-1-1,1-1 1,13 10-37,8 4 7,-2 2 0,-1 1 0,2 7-7,64 100 512,-75-94-53,-1 2-1,-3 0 1,-3 2 0,11 39-459,-21-59 192,-4-9 23,-2 1 1,0 0 0,-2 1-1,-1-1 1,-1 5-216,0-3 146,1 0 1,1 0-1,2 0 1,4 13-147,-5-25 10,-2 1 1,0 0-1,-1-1 0,-1 1 1,-1 0-1,0 0 1,-1-1-1,0 1 1,-2 0-1,0-1 1,-1 0-1,0 1 1,-1-1-1,-3 3-10,-13 31 79,-1-1 0,-3-1 1,-25 35-80,-74 111 256,51-99-256,55-76 0,2 0 0,0 2 0,1 0 0,2 1 0,0 0 0,1 1 0,-1 5 0,-5 19 0,7-18 0,0 0 0,2 0 0,-2 19 0,-43 277 0,43-272 0,2 1 0,2 1 0,3 0 0,2 0 0,2-1 0,4 20 0,-1 2 899,-3-41-4848,0-16-3988,0-17 5697,0-2 875</inkml:trace>
  <inkml:trace contextRef="#ctx0" brushRef="#br0" timeOffset="3.647">879 274 6272,'0'0'128,"0"0"0,0 0 0,0 0 0,0 0 0,0 0 0,0 0 0,-7 4-22,-15 13-59,0 1-1,2 1 0,0 1 0,1 1 0,-13 17-46,-86 129 64,44-59 68,-32 62-25,100-163-2113,6-7-1748</inkml:trace>
  <inkml:trace contextRef="#ctx0" brushRef="#br0" timeOffset="3.647">1228 428 4992,'-1'9'113,"-1"1"1,0-1 0,-1 1-1,0-1 1,0 0 0,-1 0-1,0-1 1,-1 1-1,0-1-113,-53 75 431,18-29-327,19-26-13,-1-1-1,-1-1 0,-10 8-90,12-14-579,1 2-1,0 0 0,2 1 0,-15 25 580,25-35-1962,2 0 447</inkml:trace>
  <inkml:trace contextRef="#ctx0" brushRef="#br0" timeOffset="3.647">1764 1308 6016,'-2'5'128,"-234"388"2069,187-294-3157,43-87-3861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45:06.37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128 68 9856,'34'-14'-7,"1"2"0,-1 1-1,2 2 1,-1 2 0,1 1 0,1 2 0,32 0 7,52 4-111,88 14 111,-182-12-10,900 106-603,-418-42 778,141 23 586,-352-34-350,43 25-401,110 34-1344,-308-80-4757</inkml:trace>
  <inkml:trace contextRef="#ctx0" brushRef="#br0" timeOffset="825.415">0 1541 11392,'19'1'0,"-3"1"0,0-1 0,0-1 0,0 0 0,0-1 0,0-1 0,10-2 0,740-199-2,-10-36 14,-583 183-1,58-15 330,3 9 1,2 11-1,2 11 0,113-1-341,206-13 383,-281 9-2178,-4-21-4174,-128 21 700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44:44.06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153 1383 3072,'0'0'128,"0"0"21,0 0 107,0 0 128,0 0 128,0 0 86,0 0-44,0 0-21,0 0-298,0 0 21,3-1 85,40-16 9,-1-2-1,-1-2 1,24-17-350,45-23 231,161-69 35,45-5-266,-162 78-47,3 7-1,150-27 48,-32 29-155,262-12 155,281 40-122,-601 22-838,-114-2-3840</inkml:trace>
  <inkml:trace contextRef="#ctx0" brushRef="#br0" timeOffset="1280.125">1 1565 3840,'2'-2'-4,"1"1"0,0 0 0,0-1 0,0 1 0,0 1 0,0-1 0,0 0 0,0 1 0,0-1 0,0 1 0,0 0 0,0 0 0,0 0 0,1 0 0,-1 1 0,0-1 0,0 1 0,0 0 0,0 0 0,0 0 0,0 0 0,-1 1 0,1-1 0,0 1 0,-1-1 0,1 2 4,31 12-24,36 4 154,0-2 0,0-3 1,14-2-131,43 8 249,155 26 764,1-12 0,132-7-1013,-115-25-704,-148-4-2922</inkml:trace>
  <inkml:trace contextRef="#ctx0" brushRef="#br0" timeOffset="3084.658">1772 1783 1280,'0'0'256,"0"0"533,17 17 1089,-11-14-1705,-1 0 1,1-1-1,0 1 1,0-1-1,0-1 1,0 1 0,0-1-1,0 0 1,1 0-1,-1-1 1,1 0-174,76-4 873,-28 0-584,413 6 1154,-321 0-1072,-51 3-176,13 6-195,-53-4 63,0-2 1,1-3-1,-1-2 0,0-3 1,16-3-64,-12-6-1131,1 0-4522</inkml:trace>
  <inkml:trace contextRef="#ctx0" brushRef="#br0" timeOffset="5324.976">4140 261 6912,'-6'-4'243,"0"0"-1,0 0 1,1-1 0,0 1-1,-1-1 1,2-1 0,-1 1-1,0-2-242,1 2 216,-1 0-1,1 0 1,-1 0-1,0 0 1,0 1-1,0 0 0,-1 0 1,1 0-1,-1 1 1,-3-2-216,0 1 0,1 1 0,-1 1 0,0-1 0,0 2 0,0-1 0,0 1 0,0 0 0,0 1 0,0 0 0,0 0 0,0 1 0,0 1 0,0-1 0,0 1 0,1 1 0,-1-1 0,0 2 0,1-1 0,0 1 0,0 0 0,0 1 0,0 0 0,1 0 0,0 1 0,0 0 0,0 0 0,1 0 0,0 1 0,0 0 0,1 0 0,0 1 0,0-1 0,0 1 0,1 0 0,-2 7 0,1-5-6,2-1 0,-1 1 0,2 0 0,-1 0 1,1 0-1,1 0 0,-1 0 0,2 0 0,0 0 0,0 1 1,1 2 5,-1-9-3,1 0 1,0 0 0,0 0 0,0 0-1,0 0 1,1 0 0,-1 0-1,1-1 1,0 1 0,0 0 0,1-1-1,-1 0 1,1 1 0,-1-1-1,1 0 1,0 0 0,0-1 0,1 1-1,-1-1 1,0 1 0,1-1-1,0 0 1,-1 0 0,1-1 0,0 1-1,0-1 1,0 0 0,4 1 2,21 3 55,1-1-1,0-1 1,0-2 0,-1-1 0,1-1 0,0-1 0,13-5-55,-35 7 843,-17 4-720,-22 9-193,16-2 70,1 0 0,1 0 0,0 1 0,-9 11 0,16-16 0,0 0 0,0 0 0,1 1 0,0 0 0,1 0 0,-1 0 0,1 0 0,1 1 0,0-1 0,0 3 0,2-10 6,1 0 0,0 1 1,0-1-1,0 0 0,0 1 0,0-1 1,0 1-1,0-1 0,0 0 1,0 1-1,1-1 0,-1 0 1,1 1-1,-1-1 0,1 0 0,-1 0 1,1 1-1,0-1 0,-1 0 1,1 0-1,0 0 0,0 0 1,0 0-1,0 0 0,0 0 1,0 0-1,0 0 0,0 0 0,1-1 1,-1 1-1,0 0 0,0-1 1,1 1-1,-1-1 0,0 0 1,1 1-1,-1-1 0,0 0 1,1 0-1,-1 0 0,1 1 0,0-2-6,9 2-273,1 0-1,-1-1 0,1-1 0,10-2 274,-13 2-791,13-1-6291</inkml:trace>
  <inkml:trace contextRef="#ctx0" brushRef="#br0" timeOffset="5857.782">4129 552 8192,'0'0'149,"0"0"86,28-5 511,6-1-480,-1 1-1,1 2 0,3 2-265,15-2-70,-32-1-1658,-10 2-3776</inkml:trace>
  <inkml:trace contextRef="#ctx0" brushRef="#br0" timeOffset="6177.382">4339 578 5504,'0'0'149,"0"0"107,0 0 85,0 0-63,1 34 874,1-26-1120,0 4-7,0 0 0,0 0 1,-1 0-1,-1 1 0,0-1 1,0 0-1,-1 0 0,-2 6-25,1-7-5226</inkml:trace>
  <inkml:trace contextRef="#ctx0" brushRef="#br0" timeOffset="6577.232">4186 813 6016,'8'0'106,"-7"0"428,-1 0 127,0 0 86,23 3 618,5-3-981,-1-2 0,1-1 0,0-1 0,23-7-384,-20 4-725,0 1-1,0 2 1,25 0 725,-56 4-5845</inkml:trace>
  <inkml:trace contextRef="#ctx0" brushRef="#br0" timeOffset="7127.261">3877 1316 11392,'3'20'0,"-2"0"0,0 0 0,-1 0 0,-1 0 0,-1 0 0,-1 0 0,-1 0 0,-1 0 0,-2 6 0,-7 35 0,-19 83 5,19-88-426,1 1-1,4 0 1,-2 39 421,9-79-2027,-1 0-3391</inkml:trace>
  <inkml:trace contextRef="#ctx0" brushRef="#br0" timeOffset="7528.093">3943 1394 6912,'-1'10'118,"0"-1"0,0 1 0,1 0 0,1 0 0,-1-1 0,2 1-1,-1 0 1,1-1 0,1 1 0,0-1 0,0 0 0,0 0 0,2 0 0,-1 0-118,7 16 269,19 64 1192,7 39-1461,-13-41 331,-21-77-458,16 62 800,-14-25-3267,-5-37-3166</inkml:trace>
  <inkml:trace contextRef="#ctx0" brushRef="#br0" timeOffset="7859.585">3853 1783 6144,'2'1'152,"-1"0"0,1 1 0,0-1 0,0 0 0,0-1 0,0 1 0,-1 0 0,1-1 0,0 1 0,0-1 0,0 1 0,1-1 1,-1 0-1,0 0 0,0 0 0,0 0 0,0 0 0,0 0 0,0-1 0,0 1 0,0-1 0,1 0-152,56-18-25,-33 10 267,78-14-1395,-34 18-5544,-45 5 4969</inkml:trace>
  <inkml:trace contextRef="#ctx0" brushRef="#br0" timeOffset="8162.507">4282 1713 5888,'0'0'170,"0"0"172,26 11 895,-14-9-1073,1 0-1,0-1 0,0-1 1,0 0-1,0 0 1,0-1-1,0-1 1,3-1-164,33-7-2247,-38 8-2147</inkml:trace>
  <inkml:trace contextRef="#ctx0" brushRef="#br0" timeOffset="8544.072">4406 1791 7680,'0'0'149,"0"0"86,0 0 42,0 0 64,0 0-63,0 16 362,7 71 372,-2-15 173,10 47-1185,-10-96-536,-4-19-5968,-1-4 1875</inkml:trace>
  <inkml:trace contextRef="#ctx0" brushRef="#br0" timeOffset="8860.456">4212 2187 9728,'11'-5'43,"1"0"1,-1 0 0,1 2 0,0-1 0,1 1-1,9-1-43,34-8 143,11-6 180,1 3-1,0 3 1,14 2-323,58-10-5960,-113 16 2611</inkml:trace>
  <inkml:trace contextRef="#ctx0" brushRef="#br0" timeOffset="11774.045">4710 610 5248,'55'-93'2069,"-33"57"-1924,2 2 0,1 0 0,2 1 0,1 2 0,18-15-145,-36 36 22,-9 10-21,-1-1 1,0 1 0,1-1 0,-1 1-1,1-1 1,-1 1 0,1-1 0,-1 1-1,1 0 1,-1-1 0,1 1 0,-1 0-1,1-1 1,0 1 0,-1 0 0,1 0-1,-1 0 1,1 0 0,0-1 0,-1 1-1,1 0 1,0 0 0,-1 0 0,1 0-1,0 0 1,-1 0 0,1 1 0,-1-1-1,1 0 1,0 0 0,-1 0 0,1 1-1,-1-1 1,1 0 0,-1 1 0,1-1-1,0 0 1,-1 1 0,1-1 0,-1 1-1,0-1 1,1 0 0,-1 1 0,1-1-1,-1 1 1,0 0 0,1-1-1,-1 1-1,3 21 151,-3-20-129,4 39 123,-1-5 80,1 0 0,2 0 0,2 0 0,6 16-225,-13-51 36,-1 1 0,1-1 1,-1 0-1,1 0 0,-1 0 0,1 0 0,0 0 1,-1 0-1,1 0 0,0 0 0,0 0 0,0 0 0,0 0 1,0 0-1,0-1 0,0 1 0,0 0 0,0-1 1,0 1-1,0 0 0,1-1 0,-1 0 0,0 1 1,0-1-1,1 0 0,-1 0 0,0 1 0,1-1-36,2-1 54,0 1-1,0 0 1,-1-1 0,1 0-1,0 0 1,0 0-1,0-1 1,-1 1 0,1-1-1,0 0-53,11-6 60,0-2-1,0 0 1,12-11-60,13-16-807,-7-7-3655,-19 21 558</inkml:trace>
  <inkml:trace contextRef="#ctx0" brushRef="#br0" timeOffset="12340.049">4760 880 6784,'0'-11'21,"2"7"0,0 0 1,0 0-1,0 0 0,0 1 0,1-1 1,-1 1-1,1 0 0,0 0 0,0 0 1,1 0-1,2-2-21,3-4 22,44-42 1002,2 2 1,50-33-1025,-49 38 127,-52 41-122,1-1 1,0 1-1,0 0 0,0 0 1,0 1-1,0-1 0,0 1 1,1 0-1,-1 1 0,1-1 1,-1 1-1,1 0 0,2 0-5,-6 1 2,1 1-1,0-1 1,0 0-1,-1 1 0,1-1 1,0 1-1,0 0 0,-1 0 1,1 0-1,-1 0 1,1 0-1,-1 1 0,1-1 1,-1 1-1,0 0 1,0-1-1,0 1 0,0 0 1,0 0-1,0 1 0,0-1 1,-1 0-1,1 0 1,-1 1-1,0-1 0,1 1 1,-1 0-2,6 15 44,-1 0 0,-1 0 0,2 9-44,7 24 124,-14-51-124,0 0 0,1 1 1,-1-1-1,0 1 0,1-1 1,-1 0-1,1 0 1,-1 1-1,1-1 0,-1 0 1,1 0-1,-1 1 0,1-1 1,-1 0-1,1 0 0,-1 0 1,1 0-1,-1 0 0,1 0 1,-1 0-1,1 0 0,-1 0 1,1 0-1,-1 0 0,1 0 1,-1 0-1,1 0 1,-1-1-1,1 1 0,-1 0 1,1 0-1,-1-1 0,1 1 0,15-7-1227,1-4-4341</inkml:trace>
  <inkml:trace contextRef="#ctx0" brushRef="#br0" timeOffset="17312.421">6292 165 4480,'-3'-5'215,"1"1"0,0-1 0,0 0 0,1 0 1,0 1-1,0-1 0,-1-4-215,2 5 130,-1 0 0,1 0 0,-1 0 0,0 1 0,-1-1 0,1 0 0,0 1 0,-1-1 0,0 1 0,0-1 0,0 1 0,0 0 0,0 0 0,-1 0 0,-1-2-130,-6-2 70,1 0 1,-1 0 0,0 1 0,-1 0-1,1 0 1,-1 2 0,0-1 0,-1 1-1,1 1 1,0 0 0,-1 1 0,0 0-1,0 0 1,0 2 0,0-1 0,1 1-1,-1 1 1,0 0 0,0 1-1,0 0 1,1 1 0,-1 0 0,1 1-1,0 0 1,0 1 0,0 0 0,1 1-1,-1 0 1,2 1 0,-1 0 0,1 0-1,0 1 1,0 0 0,1 1-1,0 0 1,0 0 0,1 0 0,-2 4-71,8-11 9,0 1 1,0-1 0,0 0-1,0 0 1,1 1 0,-1-1-1,0 0 1,1 1 0,0-1-1,-1 0 1,1 1 0,0-1-1,0 1 1,1-1 0,-1 0-1,0 1 1,1-1 0,-1 0-1,1 1 1,0-1-1,0 0 1,0 0 0,0 1-1,0-1 1,1 0 0,-1 0-1,0 0 1,1-1 0,0 1-1,-1 0 1,1 0 0,0-1-1,0 1 1,0-1 0,0 0-1,0 1 1,0-1-10,5 3 35,-1 0 1,1-1-1,0 1 1,1-1-1,-1-1 0,0 1 1,1-2-1,0 1 1,-1-1-1,1 0 0,1 0-35,46-2 203,0-2 0,18-6-203,-73 9 0,1 0 0,-1 0 0,0 0 0,1 0 0,-1 0 0,1 0 0,-1 0 0,0 0 0,1 0 0,-1 0 0,0 0 0,1 0 0,-1 0 0,1 0 0,-1 0 0,0 0 0,1 0 0,-1 1 0,0-1 0,1 0 0,-1 0 0,0 0 0,1 1 0,-1-1 0,0 0 0,1 1 0,-1-1 0,0 0 0,0 0 0,1 1 0,-1-1 0,0 0 0,0 1 0,0-1 0,0 0 0,1 1 0,-1-1 0,0 1 0,-4 18 0,-18 23 0,21-39 0,-41 63 19,24-41-1,1 2 0,1 0 0,1 1 0,2 0 0,1 1 1,-8 28-19,19-54 0,0-1 0,1 0 0,0 1 0,-1-1 1,1 1-1,0-1 0,0 1 0,0-1 0,1 1 0,-1-1 1,1 1-1,-1-1 0,1 0 0,0 1 0,0-1 0,0 0 1,0 0-1,0 1 0,0-1 0,1 0 0,-1 0 0,1 0 1,0 0-1,2 1-7,0 0 1,0 0 0,0 0 0,0-1 0,1 1 0,-1-1-1,1 0 1,0 0 0,-1-1 0,1 1 0,3-1 6,11 2-167,0 0 1,0-2-1,0 0 1,0-1 0,15-2 166,12-5-5227,-25 1 1366</inkml:trace>
  <inkml:trace contextRef="#ctx0" brushRef="#br0" timeOffset="17652.893">6379 506 6144,'-12'12'42,"10"-10"172,2-2 63,0 0 86,17 0 154,1-2 0,-1 0 1,0-1-1,0 0 0,3-3-517,9-3-674,0-1-1,15-8 675,-28 10-5461</inkml:trace>
  <inkml:trace contextRef="#ctx0" brushRef="#br0" timeOffset="17968.178">6418 569 7552,'2'1'2,"-1"0"1,0-1 0,1 1-1,-1 0 1,0 0-1,0 0 1,0 1 0,0-1-1,0 0 1,0 0-1,0 1 1,0-1 0,-1 0-1,1 1 1,0-1 0,-1 1-1,1-1 1,-1 1-1,1-1 1,-1 1 0,0-1-1,0 1 1,0-1-1,0 1 1,0-1 0,0 1-1,0 0 1,0 0-3,0 2 76,19 151 756,-19-148-4304,0-6 1248,0-1 411</inkml:trace>
  <inkml:trace contextRef="#ctx0" brushRef="#br0" timeOffset="18298.631">6307 851 9088,'4'0'32,"0"0"0,0 0 0,0 1 0,0-1 0,-1 1 0,1 0 0,0 0 0,0 1 0,-1-1 0,2 1-32,-3-1 27,0 0 0,0 0-1,0 0 1,0-1-1,0 1 1,0-1 0,0 1-1,0-1 1,0 0-1,0 0 1,0 0 0,2 0-27,21-4 472,-1 0 0,22-8-472,-5 2-1217,1 2-4782,-25 5 3823</inkml:trace>
  <inkml:trace contextRef="#ctx0" brushRef="#br0" timeOffset="19166.951">4893 1899 7168,'-2'-7'15,"0"0"1,1 0-1,-1 0 1,2 0-1,-1 0 0,1 0 1,0-1-1,0 1 1,1 0-1,0 0 1,0 0-1,1 0 0,0 0 1,0 0-1,1 1 1,0-1-1,0 1 1,0-1-1,3-2-15,10-18 109,0 1-1,2 1 0,21-22-108,-28 34 33,2 0-1,-1 1 0,2 1 0,0 0 0,5-3-32,-12 10 21,-1-1-1,1 2 1,0-1-1,0 1 1,0 0-1,0 0 0,0 1 1,1 0-1,-1 0 1,1 1-1,0 0 1,-1 1-1,7-1-20,-10 2 14,1 0 0,-1 0 0,0 0 0,0 0 0,0 1 1,0 0-1,0 0 0,0 0 0,0 0 0,0 1 0,-1-1 0,1 1 0,-1 0 0,0 0 0,0 0 0,0 1 0,0-1 0,1 2-14,7 13 109,0-1-1,0 1 1,3 12-109,18 28 808,-31-57-777,0 0 0,0 1 1,1-1-1,-1 0 1,1 1-1,0-1 0,-1 0 1,1 0-1,0 0 0,-1-1 1,1 1-1,0 0 0,0-1 1,0 1-1,0-1 1,0 1-1,0-1 0,0 0 1,-1 0-1,1 0 0,0 0 1,0 0-1,0-1 1,0 1-1,0 0 0,0-1 1,0 1-1,0-1 0,-1 0 1,1 0-1,0 0 0,0 0 1,-1 0-1,2 0-31,8-6-514,1-1-1,-1 0 1,0 0 0,5-7 514,-6 7-1953,10-9-1524,0 0 1450</inkml:trace>
  <inkml:trace contextRef="#ctx0" brushRef="#br0" timeOffset="19699.761">5099 2112 6144,'0'0'277,"0"0"86,0 0 21,0 0-43,0 0-170,0-26 213,1 16-352,0 1 1,1 0 0,0-1-1,0 1 1,1 0 0,0 0-1,1 0 1,0 1-1,1-1 1,-1 1 0,1 0-1,2-1-32,-3 2 0,1 1-1,0-1 1,1 1-1,0 0 1,0 0-1,0 1 1,0-1-1,1 1 0,0 1 1,0-1-1,0 1 1,1 1-1,-1-1 1,1 1 0,-5 3 12,0-1 0,-1 1 0,1 0 0,0 0 0,-1 0 0,1 0 0,0 0 1,-1 1-1,1-1 0,0 1 0,-1 0 0,1 0 0,-1 0 0,1 0 0,-1 0 0,0 0 0,1 1 0,-1-1 1,0 1-1,1 0-12,45 45 427,-42-39-301,1-1 1,1 1-1,-1-1 1,1-1-1,2 1-126,-7-4 56,1-1 0,0 0 0,0 0 0,0-1 0,0 1 0,0-1 0,0 0 0,0 0 0,1 0-1,-1 0 1,0-1 0,1 0 0,-1 0 0,0 0 0,1 0 0,-1-1 0,0 0 0,0 0 0,1 0 0,-1 0 0,0 0 0,2-2-56,36-24-823,-2-9-3629,-37 34 4038,24-24-4749</inkml:trace>
  <inkml:trace contextRef="#ctx0" brushRef="#br0" timeOffset="20137.43">6218 1383 9088,'2'5'81,"0"0"0,0 0 0,-1 0 0,0 0 0,0 0 0,0 0 0,0 0 0,-1 0 0,0 0 0,0 0 0,-1 0 0,1 1-81,-12 66 767,7-51-565,-14 76 253,-4-1 0,-4-1 0,-18 34-455,16-65-707,15-35-2404,7-14-2649</inkml:trace>
  <inkml:trace contextRef="#ctx0" brushRef="#br0" timeOffset="20560.428">6318 1415 7936,'1'4'16,"0"-1"0,0 1 0,1-1 1,-2 1-1,1-1 0,0 1 0,-1-1 0,0 1 1,0 0-1,0-1 0,0 1 0,0 0 0,-1-1 1,0 1-1,1-1 0,-1 1 0,-1-1 1,1 1-1,-1 1-16,-2 8 76,2 6 50,1 1 1,1-1-1,1 1 0,1-1 1,1 1-1,0-1 1,1 0-1,2 0 0,1 4-126,9 41 527,42 265 539,-57-320-4223,-1-9-2176</inkml:trace>
  <inkml:trace contextRef="#ctx0" brushRef="#br0" timeOffset="20887.192">6165 1800 8192,'0'0'0,"0"0"0,18 10 0,-9-5 128,0 3-128,4-4 128,-1 4-128,0-4 128,0-2-128,4-2 128,0 0-128,10-2 0,11-2-512,-3-2 0,-1 1-2432,2 4 128,-1-2 1792</inkml:trace>
  <inkml:trace contextRef="#ctx0" brushRef="#br0" timeOffset="21135.26">6539 1754 9472,'0'0'0,"9"3"0,6 5 0,-1-4 0,1-2 0,5 1 0,3-2 0,0-1 0,1-1 0,2-4 0,3 1 0,-3-2 0,-1-1-768,-2 0 0,-2-1-4736</inkml:trace>
  <inkml:trace contextRef="#ctx0" brushRef="#br0" timeOffset="21420.994">6646 1812 10368,'3'16'-193,"1"0"1,0 0-1,2 0 0,0-1 1,2 4 192,-2-7-440,-1 0 1,-1 0-1,0 1 0,0 0 1,-1-1-1,-1 1 0,0 1 1,-1 0 439,0-10-3648,1 3 2624,-2-5-64</inkml:trace>
  <inkml:trace contextRef="#ctx0" brushRef="#br0" timeOffset="21668.981">6534 2166 11904,'0'0'0,"14"-3"0,9-2 0,6 5 0,6 0 0,-3-1 0,0-2 0,3 0 0,7-2-128,-6 0 0,-2-2-4736,7-2 0,0-1 3840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1:45:44.75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1 157 6400,'0'0'149,"0"0"86,0 0-1,0 0-63,0 0 64,0 0 21,0 0-22,0 0-63,0 0 42,0 0-42,0 0 64,0 0 21,0 0-22,0 0-63,4 0 42,63-1 426,-5 0 280,26 3-919,8-1 281,6 1 206,-91 0 152,-10-2-3755,-1 1-3518,0-1 6614,0 0-1601</inkml:trace>
  <inkml:trace contextRef="#ctx0" brushRef="#br0" timeOffset="534.087">48 400 6528,'47'2'4383,"-34"-1"-4163,0 0 0,0-1 0,0 0-1,0-1 1,4-1-220,57-12 685,13-2-47,-79 15-383,-6 2-7806,-2-1 1642</inkml:trace>
  <inkml:trace contextRef="#ctx0" brushRef="#br0" timeOffset="1333.488">126 272 6400,'0'0'256,"0"0"21,0 0 107,0 0 128,0 0 107,0 0 21,0 0 0,0 0 0,0 0 0,0 0-64,0 0-256,0 0-64,0 0 0,-11 1 597,8 1-792,0-1-1,-1 1 1,2 1 0,-1-1-1,0 0 1,0 1 0,1-1-1,0 1 1,0-1 0,0 1-1,0 0 1,0 0 0,0 0-1,1 0 1,0 0 0,0 0-1,0 0 1,0 1-61,-4 14 224,1 0 1,-1 14-225,4-25 38,-1 20 90,1 0 0,1-1 0,1 1 0,2 0 0,2-1 0,1 3-128,-1-5 959,-2 1 1,0 2-960,26-30 128,59-15-128,-55 10 0,0 1 0,1 2 0,0 0 0,0 2 0,4 1 0,-8 3 55,-21-2-6552,-9 1-1268</inkml:trace>
  <inkml:trace contextRef="#ctx0" brushRef="#br0" timeOffset="2435.008">540 87 4608,'3'0'280,"-1"0"1,1 1-1,0 0 1,0-1-1,-1 1 0,1 0 1,0 0-1,-1 0 1,1 0-1,-1 0 1,0 0-1,1 1 1,-1-1-1,0 1 0,2 1-280,32 31 227,-17-15 310,3 2-260,-5-5 374,1 0 0,8 5-651,-25-20 235,-1-1 21,0 0-22,0 0-234,0 0-618,0-13-7873,0 6 6742</inkml:trace>
  <inkml:trace contextRef="#ctx0" brushRef="#br0" timeOffset="2833.174">735 70 8064,'-8'7'405,"-31"27"918,-138 113 917,169-142-2584,6-6-2831,9-13-3466,-3 7 7649,3-8-2736</inkml:trace>
  <inkml:trace contextRef="#ctx0" brushRef="#br0" timeOffset="3221.031">629 0 4992,'0'70'3456,"-6"-18"-2206,5-25-780,-3-1 1,0 0 0,-2 0 0,-1 0-1,-2-1 1,-2 3-471,7-21-395,-4 11 1392,5-7-7423,3-11-144</inkml:trace>
  <inkml:trace contextRef="#ctx0" brushRef="#br0" timeOffset="4788.003">793 377 6528,'25'-4'1202,"0"1"1,16 0-1203,31-5 1797,-40 5-1359,1 0 1,-1 2-1,9 1-438,-34 0 115,-6 0-243,-1 0-1024,0 0-1131,0 0-3498</inkml:trace>
  <inkml:trace contextRef="#ctx0" brushRef="#br0" timeOffset="5344.911">791 521 7040,'0'0'149,"0"0"107,0 0 107,0 0 21,0 0 21,0 0 43,0 0-149,0 0-22,0 0 107,0 0 85,0 0-42,21 5 789,-4-1-1014,1 0 0,0-1-1,1-1 1,-1 0 0,0-1 0,1-1 0,-1 0 0,1-1 0,-1-1-1,0 0 1,0-1 0,0-1 0,12-3-202,-4 3 10,-17 3-4543,-9 1-2485</inkml:trace>
  <inkml:trace contextRef="#ctx0" brushRef="#br0" timeOffset="6028.452">1327 163 5760,'0'0'256,"0"0"-22,0 0-63,16 0 938,54 2 1188,8-2-2297,-53-1 194,1-1 0,-1-1-1,-1 0 1,22-7-194,-6 5-2026,-40 5-3734</inkml:trace>
  <inkml:trace contextRef="#ctx0" brushRef="#br0" timeOffset="6439.694">1353 433 7552,'3'0'256,"55"-5"2393,36 1-2649,-44 3 990,-1-2 0,47-8-990,-89 9 218,4 0-527,-8 1-6810,-3 1 3684</inkml:trace>
  <inkml:trace contextRef="#ctx0" brushRef="#br0" timeOffset="7027.421">1368 232 7936,'-4'17'384,"-7"18"106,2 0 1,3 1 0,0 0-1,3 0 1,2-1 0,4 30-491,4 24 1664,-7-88-1536,0-1 0,0 0 0,0 0 0,0 0 0,0 0 0,21 0 106,29-4-976,97-9 2033,-99 5-3905,0-2-3619,-38 7 1497</inkml:trace>
  <inkml:trace contextRef="#ctx0" brushRef="#br0" timeOffset="7589.911">1828 486 6400,'-2'2'90,"1"-1"-1,-1 1 1,0 0 0,1-1 0,-1 1 0,1 0-1,0 0 1,-1 0 0,1 0 0,0 0 0,1 0 0,-1 0-1,0 0 1,0 2-90,-3 34 1223,2-14-802,1-20-370,-9 63 1455,0 61-1506,11-137-5778,3-5 4309,0 1 653,-1-3-827</inkml:trace>
  <inkml:trace contextRef="#ctx0" brushRef="#br0" timeOffset="8138.982">1770 506 7680,'1'-1'28,"1"1"1,-1 0 0,1 0-1,-1 0 1,1 0 0,-1 0 0,0 0-1,1 0 1,-1 0 0,1 1-1,-1-1 1,1 0 0,-1 1-1,0-1 1,1 1 0,-1-1-1,0 1 1,1 0 0,-1-1-1,0 1 1,0 0 0,0 0-1,0 0 1,0-1 0,0 1-1,0 0 1,0 0 0,0 0-1,0 0 1,-1 1 0,1-1-1,0 0-28,3 5 235,40 43 1408,-30-31-1148,1-1 0,2-1 0,0 0-1,0-1 1,13 8-495,-28-22 118,-1 1-1,1-1 1,0 0-1,0 0 1,0 0-1,1 0 1,-1 0 0,0 0-1,0-1 1,1 1-1,-1-1 1,0 1 0,1-1-1,-1 0 1,1 1-1,-1-1 1,0 0 0,1 0-1,0-1-117,0 1 64,-1-1 1,0 0-1,1 0 0,-1 0 1,0 0-1,0 0 0,0 0 1,0-1-1,0 1 0,0 0 1,0-1-1,0 1 0,-1-1 1,1 0-1,-1 0 0,1 1 1,-1-1-1,1-1-64,6-10 165,0 0-1,0-1 1,-2 0 0,0 0-1,2-8-164,3-24 258,1-11-258,-11 52-15,-1 4 5,0 1-1,0 0 0,0 0 1,0 0-1,0-1 0,0 1 0,0 0 1,0 0-1,0-1 0,0 1 0,0 0 1,0 0-1,0-1 0,0 1 0,1 0 1,-1 0-1,0 0 0,0-1 1,0 1-1,0 0 0,1 0 0,-1 0 1,0 0-1,0-1 0,1 1 0,-1 0 1,0 0-1,0 0 0,1 0 0,-1 0 1,0 0-1,0 0 0,1 0 1,-1-1-1,0 1 0,1 0 0,-1 0 1,0 0-1,1 0 0,-1 0 0,0 0 1,0 0-1,1 1 0,-1-1 0,0 0 1,1 0-1,-1 0 0,0 0 1,0 0-1,1 0 0,-1 0 0,0 0 1,0 0-1,1 1 0,-1-1 0,0 0 1,0 0-1,0 0 0,1 1 0,-1-1 11,15 13-251,-2 7 147,-1-1 1,0 2-1,-2 0 1,-1 0 0,2 9 103,0-1 2,1-1 1,11 16-3,-20-40 390,-1-2 319,0 0-2997,-2-1-2470,1 0-3439,-1-1 6469</inkml:trace>
  <inkml:trace contextRef="#ctx0" brushRef="#br0" timeOffset="8936.097">2422 313 8704,'6'0'538,"0"1"0,0 0 0,0 0 1,0 0-1,0 0 0,2 2-538,31 5 227,-3-7 83,1-1 1,21-3-311,31-1 808,-83 3-375,-1-1-4109,-5 2-3342</inkml:trace>
  <inkml:trace contextRef="#ctx0" brushRef="#br0" timeOffset="9390.978">2594 175 7168,'13'18'512,"-12"-17"-256,-1-1 0,0 0 0,0 0 21,-1 18 726,3 184 1804,-1-163-2414,0-31-58,0-1 1,1 1 0,0-1-1,3 7-335,1 6-891,-2 0-5662,-4-20-145</inkml:trace>
  <inkml:trace contextRef="#ctx0" brushRef="#br0" timeOffset="10338.342">3236 203 7168,'0'0'277,"0"0"171,0 0 363,0 0 106,0 0 86,-1-23 2154,1 21-3130,0 0 1,-1 0-1,1 0 0,-1 0 1,0 0-1,0 1 0,0-1 1,0 0-1,0 0 1,0 1-1,0-1 0,-1 1 1,1-1-1,-1 1 0,1-1 1,-1 1-1,0 0 0,1 0 1,-1-1-1,0 1 1,0 0-1,0 0 0,0 1 1,-1-1-1,1 0 0,0 0 1,0 1-1,0-1 0,-1 1 1,1 0-1,0 0 1,-1-1-28,-2 2-5,1-1 1,-1 1 0,0-1-1,1 1 1,-1 0 0,0 0-1,1 1 1,0-1 0,-1 1-1,1 0 1,0 0 0,0 0-1,0 0 1,0 1 0,-1 0 4,-9 8-29,0 1 0,1 0 0,0 1 1,1 0-1,1 0 0,1 1 1,0 0-1,-1 4 29,4-7-26,2 0 1,0 0-1,0 0 0,1 1 1,1-1-1,1 1 0,0-1 1,0 1-1,1 0 0,1 0 1,1 9 25,0-16 22,1-1 1,-1 1 0,1 0-1,0 0 1,1 0-1,-1-1 1,1 1 0,0-1-1,1 0 1,-1 0 0,1 0-1,0 0 1,0 0 0,1 0-1,-1-1 1,5 3-23,-4-3-107,0 0 1,0-1-1,1 1 0,-1-1 0,0 0 1,1 0-1,0-1 0,-1 1 1,1-1-1,1 0 107,-2 0-432,0-1 0,-1 0 0,1 0 0,0 0 0,0 0 1,0-1-1,-1 1 0,2-1 432,3-1-6720</inkml:trace>
  <inkml:trace contextRef="#ctx0" brushRef="#br0" timeOffset="10707.988">3176 365 7808,'0'1'50,"0"-1"0,0 1 0,0 0 1,1-1-1,-1 1 0,0 0 0,1-1 0,-1 1 1,0 0-1,1-1 0,-1 1 0,1-1 0,0 1 0,-1-1 1,1 1-1,-1-1 0,1 1 0,0-1 0,0 1 1,-1-1-1,1 0 0,0 1 0,0-1 0,-1 0 1,1 0-1,0 1 0,0-1 0,0 0 0,0 0 1,-1 0-1,1 0 0,0 0 0,0 0 0,0 0 1,0 0-1,-1 0 0,1 0 0,0 0 0,0-1 1,0 1-51,47-8 1000,-33 5-808,36-4 637,-13 2-1659,-14 1-4033,-23 3 1258,-1 1 1962</inkml:trace>
  <inkml:trace contextRef="#ctx0" brushRef="#br0" timeOffset="11059.73">3343 363 7040,'-2'1'102,"0"-1"1,1 0 0,-1 1-1,0-1 1,1 1 0,-1-1-1,1 1 1,-1 0 0,1-1-1,-1 1 1,1 0 0,0 0-1,0 0 1,-1 0 0,1 0-1,0 0 1,0 0 0,-1 1-103,0 1 130,0 0 0,0 1 1,1-1-1,-1 0 1,1 1-1,0-1 0,0 0 1,0 1-131,-1 11 266,0 0 0,2 1 0,0 8-266,0-9 151,0 10 4,-1-5-873,2 0 1,3 17 717,-4-37-6528</inkml:trace>
  <inkml:trace contextRef="#ctx0" brushRef="#br0" timeOffset="11444.597">3131 641 8064,'0'0'192,"0"0"277,0 0 86,0 0-214,0 0 43,0 0 128,0 0 43,0 0-214,0 0-21,0 0-128,19 2 405,55-1-42,-40-2-171,-1 2 0,17 2-384,-41-1 306,-7-1-6415,-2-1 627</inkml:trace>
  <inkml:trace contextRef="#ctx0" brushRef="#br0" timeOffset="12184.517">3768 104 9600,'-2'6'21,"2"-5"86,0-1 21,0 0 0,-22 1 234,15 2-330,0-1-1,0 1 1,0 0-1,1 1 1,-1-1-1,1 1 1,0 0-1,1 0 1,-1 1-1,1 0 1,0 0-32,-7 6 79,1 1-1,1 0 1,1 1 0,-2 2-79,3-1 49,2 0 1,0 0 0,0 1 0,2-1 0,0 1-1,1 0 1,1 0 0,1 0 0,0 0-1,2 0 1,0 0 0,1 0 0,0 0 0,2-1-1,2 7-49,-4-14 42,1 0 0,1 0 0,-1-1 0,1 1-1,0-1 1,1 0 0,0 0 0,0 0 0,0-1 0,1 1 0,0-1-1,1 0 1,-1-1 0,6 4-42,-4-4-424,0 1-1,0-2 1,0 1 0,1-1-1,1 1 425,8 1-6890</inkml:trace>
  <inkml:trace contextRef="#ctx0" brushRef="#br0" timeOffset="13679.944">3859 207 7168,'0'0'149,"0"0"86,0 0 42,0 0 86,0 0 42,0 0 86,0 0 21,0 0-43,0 0-170,18-5 469,59-12 266,0 2 1,67-4-1035,-120 19-60,-15 0-4317,-9 0-1575</inkml:trace>
  <inkml:trace contextRef="#ctx0" brushRef="#br0" timeOffset="14037.576">3927 330 6528,'61'0'3694,"81"-7"-2546,-32-4-817,-73 8-6805,-37 3 3039</inkml:trace>
  <inkml:trace contextRef="#ctx0" brushRef="#br0" timeOffset="14637.198">3914 259 5632,'2'2'141,"-1"0"1,1-1-1,-1 1 1,1 0-1,-1 0 1,0 0-1,0 0 1,0 0-1,0 0 1,0 0-1,-1 0 1,1 0-1,-1 0 1,0 0-1,1 0 1,-1 0-1,0 1 1,-1-1-142,-4 46 1567,2-30-1564,-3 62 3304,5 11-3307,1-89 341,0-2-149,0 0 21,9 2-42,7 0-133,0 0 0,0-1 0,0-1 0,0-1 0,0 1 0,16-4-38,10 1 7,-21 1-227,0 0 0,0-2 1,-1 1 219,-2-1-3608,-2 0-3368,-5 1 5035</inkml:trace>
  <inkml:trace contextRef="#ctx0" brushRef="#br0" timeOffset="15217.105">4327 446 8704,'0'0'128,"17"10"256,-7-7-252,-1 0 0,0-1 0,1 0 0,0 0 0,0-1 1,-1 0-1,1 0 0,0-1 0,2 0-132,29-5-2277,-32 3-3163</inkml:trace>
  <inkml:trace contextRef="#ctx0" brushRef="#br0" timeOffset="15571.154">4418 504 8064,'-5'35'1418,"3"1"1,2 8-1419,1-33 195,-1-7-118,1-1 0,-1 0 0,0 1 0,-1-1 0,1 1 0,-1-1 0,1 0 0,-2 2-77,2-4-960,0-1-747,0 0-2303,0 0-897</inkml:trace>
  <inkml:trace contextRef="#ctx0" brushRef="#br0" timeOffset="15937.723">4277 683 7680,'23'0'4182,"13"6"-2956,7 1-1002,78-8 565,-100-1-618,-19 2-838,-1 0 0,1 0 0,0 0 1,-1 0-1,1-1 0,0 1 0,-1 0 1,1-1-1,-1 1 0,1-1 0,-1 1 1,1-1-1,1-1 667,1 0-3492,3-1 1508</inkml:trace>
  <inkml:trace contextRef="#ctx0" brushRef="#br0" timeOffset="34021.824">4576 388 7296,'0'0'405,"0"0"107,0 0 107,0 0-1,0 0-84,0 0-86,0 0-235,0 0 22,0 0 21,0 0-22,0 0-63,0 0 42,0 0-42,21 3 426,6-1-402,-1-1 0,1-2 0,-1 0-1,1-1 1,-1-1 0,1-2-195,11 0 109,0 1 0,28 1-109,-65 3-1472,-1 0-1216,0 0-3989</inkml:trace>
  <inkml:trace contextRef="#ctx0" brushRef="#br0" timeOffset="34544.685">5022 222 7680,'19'-2'3279,"62"-14"-2313,-51 11-860,63-14-596,1-4 490,-93 23-2304,-1 0-3989</inkml:trace>
  <inkml:trace contextRef="#ctx0" brushRef="#br0" timeOffset="34822.524">5033 371 2944,'9'-1'746,"-1"1"1,1 1-1,-1 0 1,1 0-1,-1 0 0,1 1 1,1 0-747,35 5 556,-26-7-636,-1 0 0,1-1 0,-1-1 0,1 0 0,-1-2 0,0 1 0,0-2 0,11-4 80,-14 5-5397</inkml:trace>
  <inkml:trace contextRef="#ctx0" brushRef="#br0" timeOffset="35477.172">5106 226 5120,'5'3'-265,"7"4"1677,-12-7-1386,0 0-1,1 0 1,-1 0 0,0 0-1,0 0 1,0 0-1,0 1 1,0-1 0,0 0-1,0 0 1,0 0-1,0 0 1,0 0 0,0 1-1,0-1 1,0 0-1,0 0 1,0 0 0,0 0-1,0 0 1,0 1-1,0-1 1,0 0 0,0 0-1,0 0 1,0 0 0,0 0-1,0 1 1,0-1-1,0 0 1,0 0 0,0 0-1,0 0 1,-1 0-1,1 0 1,0 1 0,0-1-1,0 0 1,0 0-1,0 0 1,-1 0 0,1 0-1,0 0 1,0 0-1,0 0 1,0 0 0,0 0-1,-1 0 1,1 0-1,0 0 1,0 0 0,0 0-1,-1 1 1,1-1-1,0-1 1,0 1-26,-2 1 65,0 0 0,0 0 1,0 0-1,0 0 0,0 0 0,0 0 0,1 1 0,-1-1 0,0 0 1,1 1-1,0-1 0,-1 1 0,1-1 0,0 1 0,0 0 1,0-1-1,0 1 0,0 0 0,0 0 0,1-1 0,-1 2-65,-1 5 97,0 0 0,1 0-1,0 1 1,1 1-97,-1 2 144,-11 194 3184,12-204-2987,0-2-170,0 0-43,0 1-22,0 4-84,1-3-8,-1-1-1,1 1 1,0-1 0,0 0 0,0 1 0,0-1 0,0 0 0,0 0 0,0 1 0,0-1 0,1 0 0,-1 0 0,1 0 0,-1 0 0,1 0 0,-1-1 0,1 1 0,-1 0 0,1 0 0,0-1-1,0 1 1,-1-1 0,1 0 0,0 1 0,0-1 0,0 0 0,0 0 0,-1 0 0,1 0 0,0 0 0,1 0-14,3 1 80,16 1 158,1 2 73,0-1 0,1-2-1,-1 1 1,0-2 0,21-2-311,-40 1-177,0 0 0,-1 0 0,1 0 0,-1 0 0,1-1 1,-1 1-1,2-2 177,13-4-9770,-17 6 8405,-1 1-854</inkml:trace>
  <inkml:trace contextRef="#ctx0" brushRef="#br0" timeOffset="35842.664">5366 446 5888,'0'0'170,"0"0"172,1 15 1279,2 8-1230,-1 1 0,-1-1 0,-1 0 0,-2 1 1,-1-1-1,-4 16-391,0-8-5995,5-24 3158</inkml:trace>
  <inkml:trace contextRef="#ctx0" brushRef="#br0" timeOffset="36377.806">5347 481 11776,'2'2'-107,"35"56"1003,17 40-896,-51-101 235,-1 0-1,0 0 1,1 0 0,-1-1-1,-1 1 1,1-1 0,-1 1-1,1-4-234,7-21 199,-2-1 0,-1-5-199,-1 3 264,8-21-264,-9 46-22,-4 5 14,1 1-1,-1-1 1,0 1 0,1-1-1,-1 1 1,1-1-1,-1 1 1,1-1 0,-1 1-1,1 0 1,0-1-1,-1 1 1,1-1 0,-1 1-1,1 0 1,0 0-1,-1-1 1,1 1 0,0 0-1,-1 0 1,1 0-1,0-1 1,0 1 0,-1 0-1,1 0 1,0 0-1,0 0 1,-1 0 0,1 0-1,0 1 1,0-1-1,-1 0 1,1 0 0,0 0-1,-1 0 1,1 1-1,0-1 1,0 0 8,14 14-139,-14-12 107,7 6-18,-1 1 1,-1 0-1,0 1 1,0-1 0,-1 1-1,-1 0 1,0 0 49,21 75-41,-11-32 44,-7-30-1155,-7-22-1216,0-1-4864</inkml:trace>
  <inkml:trace contextRef="#ctx0" brushRef="#br0" timeOffset="36809.801">5705 122 9088,'0'0'149,"3"0"150,2 0-119,0 0 0,0 0-1,0 1 1,1 0 0,-1 0 0,0 0 0,0 0 0,-1 1 0,1 0 0,0 0 0,-1 0-1,1 0 1,-1 0 0,4 3-180,-1 0 103,0 1-1,-1-1 1,0 1-1,0 0 1,0 1-1,-1-1 1,0 1-1,0 1-102,5 9 73,-1 1 0,-1 0 0,-1 0 0,-1 1 0,-1-1 0,1 13-73,-1 4 203,-1 0 0,-3 1 1,-1-1-1,-2 0 0,-5 16-203,4-34-67,-1 1 0,0-1 0,-2 0 0,-1 0-1,0 0 1,-2-1 0,0 0 0,-1 0-1,-1-1 1,-1 0 0,-10 10 67,2-8-2453,-1-1-5099</inkml:trace>
  <inkml:trace contextRef="#ctx0" brushRef="#br0" timeOffset="38085.118">6101 291 8448,'27'11'3756,"-13"-4"-4564,8 3-8092,-22-10 7300</inkml:trace>
  <inkml:trace contextRef="#ctx0" brushRef="#br0" timeOffset="38333.215">6108 440 6912,'0'0'0,"7"6"256,-7-6 0,0 0 128,0 0 0,0 0-128,0 0 0,0 0-128,0 0 128,0 0-128,0 0 0,7 3-128,-7-3 128,10 5-3200,-2-5 128,-1 2 768</inkml:trace>
  <inkml:trace contextRef="#ctx0" brushRef="#br0" timeOffset="38658.075">6521 163 9088,'0'0'640,"0"0"-22,0 0-63,0 0 21,0 0-149,0 0-86,0 0-149,-4 10 192,-22 47 939,-8 8-1323,12-24 234,2 1 1,-12 39-235,18-28 1144,0 18-1144,7-32-2483,-1 1-4903,6-33 3418</inkml:trace>
  <inkml:trace contextRef="#ctx0" brushRef="#br0" timeOffset="39040.075">6501 187 10240,'0'0'256,"0"0"42,0 0 172,0 0-1,0 0-170,0 0-65,4 6 44,9 19-95,-2-1-1,-1 1 1,-1 0 0,-2 3-183,21 106 347,-15-68-145,-7-27 137,-1 1 1,-2 5-340,-2 9-5565,-1-54-557</inkml:trace>
  <inkml:trace contextRef="#ctx0" brushRef="#br0" timeOffset="39404.208">6435 545 6400,'26'-4'5984,"1"2"-3945,-1 1-3767,2 0-3586,-19 1 365</inkml:trace>
  <inkml:trace contextRef="#ctx0" brushRef="#br0" timeOffset="39723.408">6677 481 9600,'0'0'149,"0"0"86,0 0 42,0 0 107,0 0 128,18 0 619,37-5-303,-20 3-798,-1-1-1,0-2 1,6-2-30,-29 5-3102,-9 2-217,-2 0-1289</inkml:trace>
  <inkml:trace contextRef="#ctx0" brushRef="#br0" timeOffset="39971.97">6823 469 8064,'0'0'149,"0"0"86,4 15 1087,-2 5-863,-1 0-1,-1 0 0,-1-1 0,-1 1 0,-4 11-458,2-2-1416,-1 28 1416,5-56-2539,0-1-2879</inkml:trace>
  <inkml:trace contextRef="#ctx0" brushRef="#br0" timeOffset="40353.72">6656 747 3712,'0'0'384,"0"0"21,0 0 107,0 0 64,0 0-128,0 0 128,0 0 384,0 0 107,0 0-214,0 0 0,0 0-42,9 4 832,2-1-1396,0-1 1,0 0 0,0 0-1,1-1 1,-1 0 0,1-1 0,-1 1-1,0-2 1,9 0-248,21-5-1350,0 0 0,2-3 1350,-27 6-1556,-3 0-5761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04:57.0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1480 956 9216,'0'0'128,"3"3"42,7 3-6,0 2 0,-1 0 0,0 0 0,-1 0-1,1 1 1,-2 0 0,1 1 0,-1 0-1,-1 0 1,0 1 0,0-1 0,-1 1 0,1 4-164,12 32 204,-2 0 1,5 30-205,5 37 459,-23-99-433,-2-1 1,1 1 0,-2-1-1,0 1 1,-1-1 0,-2 14-27,3-27-854,0-1-2388,0 0-470,0 0 512</inkml:trace>
  <inkml:trace contextRef="#ctx0" brushRef="#br0" timeOffset="885.906">1715 879 4864,'0'23'1152,"0"-22"-811,0-1-170,0 0-43,0 0 0,0 0 21,0 0 86,8 29 639,-1 8-212,-7-36-534,0-1 0,0 0 0,0 0 0,0 0 0,0 0 0,0 0 0,0 0 0,5 22 0,7 25-128,16 37 0,-17-56 0,-2-1 0,-1 1 0,-1 1 0,-1-1 0,-2 1 0,0 8 0,-3-18-47,0 0 1,-2-1 0,-1 1 0,0 0 0,-1-1-1,-1 1 1,0-1 0,-2 0 0,0 0-1,-1-1 1,-1 0 0,-3 5 46,10-21-2901,1-1-22,0 0 2134,0 0 341,0 0-768</inkml:trace>
  <inkml:trace contextRef="#ctx0" brushRef="#br0" timeOffset="1319.295">1500 1295 7552,'54'77'3674,"9"45"-3195,-45-83-3,-15-34-463,0 2 119,0 1-1,1-1 0,0 0 0,0 0 0,1-1 0,-1 1 0,2-1 0,1 2-131,-4-6 26,-1-1 1,0 0-1,0 0 0,1 0 0,-1 0 0,0 0 0,1 0 0,-1-1 0,1 1 0,-1-1 0,1 0 0,-1 0 0,1 0 0,-1 0 0,1 0 0,-1 0 0,1-1 0,-1 1 0,1-1 0,-1 1 1,1-1-1,-1 0 0,0 0 0,1 0 0,-1-1 0,0 1 0,0-1 0,0 1-26,47-29 57,-2-3 0,-1-1 0,-2-3 0,16-18-57,36-28-3727,-61 53-3419</inkml:trace>
  <inkml:trace contextRef="#ctx0" brushRef="#br0" timeOffset="13757.853">17 589 5760,'-6'33'1237,"2"-13"-1053,1 0 0,1-1-1,1 1 1,1 0 0,0 0-1,2 0 1,3 19-184,4 7 594,1 0 1,15 37-595,-24-81 76,-1 0 0,1 1 0,0-1 0,0 0 0,0 0 0,0 1 0,1-1 0,-1 0 0,0 0 0,1 0 0,0 0 1,-1-1-1,1 1 0,0 0 0,0-1 0,0 1 0,0-1 0,0 0 0,0 1 0,0-1 0,0 0 0,1 0 0,-1-1 0,1 1-76,1 0 78,0-1 0,0 0 1,1 0-1,-1 0 0,0-1 0,0 0 0,0 1 0,0-1 0,0-1 0,0 1 0,0-1 0,0 1 0,2-3-78,11-5 174,-1-2 1,0 0-1,-1-1 0,0 0 1,11-13-175,-16 15 150,0 0 0,-1-1 0,0 0 0,0-1 0,-2 0 0,1 0 0,4-11-150,-10 18 48,0-1 1,-1 1-1,1 0 1,-1 0-1,0-1 1,0 1-1,0 0 1,-1-1-1,0 1 1,0-1 0,-1 1-1,1-1 1,-1 1-1,0 0 1,-1-1-1,1 1 1,-1 0-1,0 0 1,0 0-1,-1 0 1,0-1-49,0 0 9,-1 1 1,1-1-1,-1 1 1,0 0-1,0 0 1,-1 0 0,1 0-1,-1 1 1,0 0-1,0 0 1,-1 0-1,1 0 1,-1 1-1,0 0-9,-1 1 9,-1 0 1,1 0-1,0 1 0,-1 0 0,1 0 0,-1 1 1,1 0-1,-1 0 0,1 1 0,-1 0 1,-6 1-10,-38 0-1131,50-2-1344,2 0-5695</inkml:trace>
  <inkml:trace contextRef="#ctx0" brushRef="#br0" timeOffset="14290.602">386 659 6912,'65'3'4558,"-50"-2"-4416,0 1 1,-1-2-1,1 0 0,0-1 0,0 0 0,-1-1 0,1-1 1,-1 0-1,1-1 0,-1-1 0,3-1-142,-5-1 1,3 0-1047,-5 4-4650,-9 2 2240,-1 1 2667,0 0 512,0 0-598</inkml:trace>
  <inkml:trace contextRef="#ctx0" brushRef="#br0" timeOffset="15111.543">518 395 8192,'20'13'256,"-19"-12"-128,-1-1 21,0 0 86,0 0 21,0 17 405,20 290 1643,-20-284-2153,0 20 157,1 1 1,5 24-309,-6-66 47,0-1 0,0 0 0,0 1 0,1-1 0,-1 0 0,0 1 0,0-1 0,1 0 0,-1 0 0,1 1 0,-1-1 0,1 0 0,-1 0 0,1 0 0,0 0 0,0 1 0,0-1 0,-1 0 0,1 0 0,0-1 0,0 1 0,1 1-47,-1-2 23,0 0-1,0-1 1,0 1-1,0 0 0,0 0 1,0-1-1,0 1 1,0 0-1,0-1 1,-1 1-1,1-1 1,0 1-1,0-1 0,0 0 1,-1 1-1,1-1 1,0 0-1,-1 1 1,1-1-1,-1 0 1,1 0-1,0 0-22,31-59 247,-30 57-230,15-39 82,-2-1 1,-2 0 0,-1-1-1,-3-1 1,-1 0-1,0-36-99,-8 70 77,-1-14-354,1 22 137,1 13 96,7 76-59,2 28 14,20 86 89,-27-200 757,3-14-363,10-38-282,6-15-137,-20 62 3,0 0 1,0 0 0,1 0 0,-1 0 0,1 1-1,0 0 1,0-1 0,1 1 0,-1 0 0,1 0-1,0 1 1,0-1 0,0 1 0,4-2 21,-5 4-18,0 0 1,-1 0-1,1 0 1,0 0 0,0 1-1,0-1 1,0 1-1,-1 0 1,1 0-1,0 0 1,0 0-1,0 1 1,0-1-1,0 1 1,0 0 0,-1-1-1,1 1 1,0 1-1,-1-1 1,1 0-1,0 1 1,-1-1-1,0 1 1,1-1-1,-1 1 1,0 0 0,2 2 17,2 3 23,1 0 0,-1 0 0,-1 0 0,0 1 0,0-1 0,0 1 0,-1 1 0,0-1 0,0 1 0,-1-1 0,0 4-23,13 57-1125,-14-26-2611,-2-42-62,0-1-852</inkml:trace>
  <inkml:trace contextRef="#ctx0" brushRef="#br0" timeOffset="15713.608">1099 735 7040,'0'2'72,"-1"0"1,0 0-1,1 0 0,0 0 1,-1 0-1,1 0 0,0 0 1,0 0-1,0 0 1,0 0-1,0 0 0,0 0 1,1 0-1,-1 0 0,1 0 1,-1 0-1,1-1 1,0 1-1,-1 0 0,1 0 1,0 0-1,0-1 0,1 1 1,-1 0-1,0-1 1,1 1-1,-1-1 0,0 0 1,1 1-1,0-1 0,-1 0 1,1 0-1,0 0 1,-1 0-1,1 0 0,0-1 1,0 1-1,0 0 1,0-1-1,0 1-72,2 0 251,1-1 0,0 1 0,0-1 0,-1 0 0,1 0 0,0-1 0,0 1 0,-1-1 0,1 0 0,0 0 0,-1-1 0,1 1 0,-1-1 0,0 0 1,1 0-1,1-2-251,-1 0 88,0 0 1,-1 0 0,1 0-1,-1 0 1,0 0 0,-1-1-1,1 0 1,-1 0 0,0 0-1,0 0 1,0 0 0,-1-1-1,0 1 1,0-1 0,0 0-1,-1 0 1,1 1 0,-2-1-1,1 0 1,0 0 0,-1 0-1,0-1-88,-1-10 87,-1 1 0,0-1 0,-1 1 0,0 0 0,-2 0 0,0 0 1,-3-7-88,8 23-4,-1-1 1,1 0 0,0 0 0,0 1 0,-1-1 0,1 0 0,0 1 0,-1-1 0,1 0-1,-1 1 1,1-1 0,-1 0 0,1 1 0,-1-1 0,0 1 0,1-1 0,-1 1 0,0 0 0,1-1-1,-1 1 1,0-1 0,1 1 0,-1 0 0,0 0 0,0-1 0,1 1 0,-1 0 0,0 0 0,0 0-1,0 0 4,-21 11-26,-11 29-89,29-33 94,1 1 1,-1 0-1,1 0 1,1 0-1,0 0 1,0 1-1,0-1 1,1 1-1,0-1 1,1 1-1,0-1 0,0 1 1,1-1-1,0 1 1,1-1-1,0 0 1,0 1-1,0-1 1,1 0-1,3 6 21,4 6-54,0 1 0,1-2 0,1 0 0,1 0 0,0-1 0,2 0 0,5 4 54,-19-21-18,1 1 1,-1-1 0,1 1-1,0-1 1,-1 0 0,1 1-1,0-1 1,0 0 0,0 0 0,0-1-1,0 1 1,0 0 0,0-1-1,0 1 1,0-1 0,0 1-1,0-1 1,0 0 0,1 0 0,-1 0-1,2 0 18,0-1-96,1-1-1,-1 1 1,0 0 0,0-1-1,0 0 1,0 0-1,0 0 1,0-1 0,0 1-1,2-3 97,9-9-744,0 0 0,-1-1 0,-1 0 0,6-9 744,-14 18-304,17-25-3430,-1-1-1108</inkml:trace>
  <inkml:trace contextRef="#ctx0" brushRef="#br0" timeOffset="16123.043">1471 491 7808,'2'2'125,"0"-1"0,-1 1 0,1 0 1,0-1-1,0 1 0,-1 0 0,1 0 0,-1 0 1,0 1-1,1-1 0,-1 0 0,0 0 0,0 1 1,0-1-1,-1 0 0,1 1 0,0 1-125,7 49 1001,-7-40-802,3 43 584,-3-1 0,-2 3-783,0 5 2167,-1-53-1105,-2-12-623,-4-14-276,6 1-104,1 1 0,0 0 1,1 0-1,1-1 0,0 1 0,1 0 1,0 0-1,1 0 0,1 0 0,5-12-59,10-25-28,2 0-1,6-4 29,-26 53-2,23-39-1998,-20 36 583,0 1-1,0-1 0,0 1 0,0 0 0,1 0 0,0 1 0,1-1 1418,16-11-5013</inkml:trace>
  <inkml:trace contextRef="#ctx0" brushRef="#br0" timeOffset="17068.961">2214 471 8192,'0'0'149,"-41"-21"2603,37 20-2732,0 1 0,0 0 0,0 0 0,-1 0 0,1 0 0,0 1 1,0 0-1,0 0 0,0 0 0,0 0 0,0 0 0,0 1 0,0 0 0,0 0 0,1 0 0,-1 0 0,0 1-20,0 1 17,0 0-1,0 0 1,1 1-1,-1-1 0,1 1 1,0 0-1,1 0 1,-1 0-1,1 0 0,0 0 1,0 0-1,1 1 1,-1 2-17,-2 8 25,1 1-1,1-1 1,0 0 0,2 1 0,0-1 0,0 2-25,1-10 21,-1 0 1,1 0-1,1 0 0,-1-1 1,1 1-1,1 0 0,-1-1 1,2 1-1,-1-1 0,1 0 1,0 0-1,0 0 0,3 3-21,-6-9 46,1 1-1,0-1 0,-1 0 1,1 1-1,0-1 0,0 0 1,0 0-1,0 0 0,-1 0 1,1-1-1,1 1 0,-1 0 1,0-1-1,0 0 1,0 1-1,0-1 0,0 0 1,0 0-1,0 0 0,0 0 1,1-1-1,-1 1 0,0 0 1,0-1-1,0 0 0,0 1 1,0-1-1,0 0 0,0 0 1,0 0-1,-1 0 0,1 0 1,0-1-1,-1 1 0,1 0 1,-1-1-1,1 1 0,0-2-45,7-5 69,0-1-1,-1 0 1,0-1-1,-1 0 0,0 0 1,0 0-69,8-18 39,-1-1 0,-1 0 0,-2-1 0,0 0 0,-3 0 0,0-1 0,-2-2-39,10-69-35,-1-52 35,-9 91 18,-4 23-341,-4 31-117,-4 24 179,0 20 159,2 1 1,1 0-1,1 0 1,3 0 0,0-1-1,3 6 102,-1 5-31,1 24-2588,3 1 0,3-1 1,3 0-1,15 43 2619,-19-83-1429</inkml:trace>
  <inkml:trace contextRef="#ctx0" brushRef="#br0" timeOffset="17601.47">2440 589 4992,'3'0'154,"-1"1"-1,1 0 1,-1-1-1,0 1 1,1 0 0,-1 1-1,0-1 1,0 0 0,0 0-1,1 1 1,-1 0 0,-1-1-1,1 1 1,0 0-154,0 0 210,0 0 0,1 0-1,-1 0 1,0 0 0,1 0 0,-1-1-1,1 1 1,0-1 0,0 0 0,-1 0-1,1 0 1,0 0 0,0 0 0,0-1-1,0 1 1,0-1 0,2 1-210,2-3 202,0 0 0,-1 0 1,1 0-1,-1-1 0,0 1 0,0-2 0,0 1 0,0-1 1,-1 0-1,1 0 0,-1 0 0,0-1 0,0 0 1,-1 0-1,1 0 0,-1 0 0,0-1 0,-1 1 1,2-3-203,-1 2 85,0-1 0,-1 0 0,1 0 0,-1 0 1,-1 0-1,1 0 0,-1-1 0,-1 1 1,1-1-1,-1 0 0,0 1 0,-1-1 1,0 0-1,0 1 0,-1-1 0,0 0 1,0 0-86,0 6-1,1 0 0,0 1 0,-1-1 0,0 0 0,1 0 0,-1 0 0,0 1 0,0-1 0,0 0 0,0 1 0,0-1 0,0 1 0,0 0 1,-1-1-1,1 1 0,0 0 0,-1-1 0,1 1 0,-1 0 0,0 0 1,0 1-4,1-1 1,0 1-1,-1 0 1,1 0-1,-1 0 1,1 0-1,-1 0 1,1 0-1,-1 0 1,1 0-1,0 1 1,-1-1-1,1 1 1,-1-1-1,1 1 1,0-1-1,0 1 1,-1 0-1,0 0 4,-4 3-9,0 1 0,1 0 0,-1 0 0,1 0 0,0 1-1,1-1 1,-5 7 9,3-2-34,1 0 1,0 1-1,1-1 0,0 1 0,1 0 0,0 0 1,1 0-1,0 1 0,0-1 0,2 0 0,-1 1 0,1 3 34,1 7-17,1-1-1,1 0 0,0 0 1,2 0-1,0 0 0,3 4 18,-6-22-31,-1 0 0,0 0 0,1 0 0,-1 0-1,1 0 1,0-1 0,0 1 0,0 0 0,1-1 0,-1 0 0,0 1-1,1-1 1,0 0 0,-1 0 0,1-1 0,0 1 0,0 0 0,0-1-1,0 0 1,0 0 0,0 0 0,1 0 0,-1 0 0,0 0 0,1-1-1,-1 0 1,0 0 0,0 0 0,1 0 0,-1 0 0,0-1 0,1 1 31,10-2-887,1-1 1,-1 0 0,1-2-1,-1 1 1,0-1 0,6-5 886,19-8-6080</inkml:trace>
  <inkml:trace contextRef="#ctx0" brushRef="#br0" timeOffset="18186.748">2985 86 8704,'0'0'47,"0"0"0,0 0 0,1 0 0,-1 1 1,0-1-1,0 0 0,0 0 0,0 0 0,0 1 0,0-1 1,0 0-1,0 0 0,0 1 0,-1-1 0,1 0 0,0 0 1,0 0-1,0 1 0,0-1 0,0 0 0,0 0 1,0 0-1,0 0 0,-1 1 0,1-1 0,0 0 0,0 0 1,0 0-1,0 0 0,-1 1 0,1-1 0,0 0 0,0 0 1,0 0-1,0 0 0,-1 0 0,1 0 0,0 0 0,0 0 1,-1 0-1,1 0 0,0 0 0,0 0 0,0 0 0,-1 0 1,1 0-1,0 0 0,0 0 0,0 0 0,-1 0-47,-7-12 1170,7 10-1111,0 0 0,0 0 1,0 0-1,0 0 0,0 0 1,-1 1-1,1-1 0,0 0 1,-1 1-1,1-1 0,-1 1 1,0 0-1,0-1 0,1 1 1,-1 0-1,0 0 0,0 0 1,0 0-1,0 0 0,-2 0-59,2 1 1,0 0 0,0 1-1,0-1 1,1 0-1,-1 1 1,0-1 0,0 1-1,0 0 1,1 0 0,-1 0-1,0-1 1,1 2-1,-1-1 1,1 0 0,-1 0-1,1 0 1,0 1 0,-1-1-1,1 1 1,0-1-1,0 1 1,0-1 0,0 1-1,0 0 1,0-1 0,0 1-1,1 0 1,-1 0-1,1 0 1,-1-1 0,1 3-1,-3 3 2,-2 8-2,0 0 0,1 0 0,1 1 0,0-1 0,1 1 0,1-1 0,0 1 0,1 0 0,2 13 0,4 26 0,2 1 0,4 4 0,-5-27 0,-2-6 0,19 92 0,-5 1 0,-2 44 0,-16-99 65,-1-37 27,0 0 0,2 0 0,2 3-92,-3-27-66,-1-4-11,0 0 0,-1 0 0,1 0 0,0 0 1,0 0-1,0-1 0,-1 1 0,1 0 0,0 0 0,0 0 1,-1 0-1,1 0 0,0 0 0,0 0 0,-1 0 0,1 0 1,0 0-1,0 0 0,-1 0 0,1 0 0,0 1 0,0-1 1,-1 0-1,1 0 0,0 0 0,0 0 0,0 0 0,-1 0 1,1 1-1,0-1 0,0 0 0,0 0 0,-1 0 0,1 0 1,0 1-1,0-1 0,0 0 0,0 0 0,0 0 0,0 1 1,0-1-1,-1 0 0,1 0 0,0 1 0,0-1 1,0 0-1,0 0 0,0 1 0,0-1 0,0 0 0,0 0 1,0 1-1,0-1 0,0 0 0,0 0 0,0 1 0,1-1 1,-1 0-1,0 0 0,0 0 0,0 1 0,0-1 0,0 0 77,-10-4-6058</inkml:trace>
  <inkml:trace contextRef="#ctx0" brushRef="#br0" timeOffset="18537.576">2694 432 7040,'0'0'640,"0"0"21,0 0 107,0 0 21,0 0-319,0 0-129,3-2-192,14-5-37,1 1-1,-1 1 1,1 0-1,1 2 0,-1 0 1,0 0-1,1 2 1,6 1-112,79-12-2513,-80 7-303,1 0-1429</inkml:trace>
  <inkml:trace contextRef="#ctx0" brushRef="#br0" timeOffset="19107.328">3169 598 9984,'0'0'384,"23"-17"746,-15 10-884,0 0-1,0-1 0,0 0 1,-1 0-1,0-1 0,-1 0 1,0 0-1,-1-1 0,1 0 1,-2 0-1,1 0 0,-2 0 1,1-1-1,-1 1 0,-1-1 1,0 0-1,0 0 0,-1 0 1,-1 0-1,0 0 0,0 0 0,-1-1-245,1 10 7,-1 0 0,1 1-1,-1-1 1,0 0 0,1 1-1,-1-1 1,0 0 0,0 1-1,0-1 1,0 1 0,0-1-1,0 1 1,0 0 0,-1-1-1,1 1 1,0 0 0,-1 0-1,1 0 1,-1 0 0,1 0-1,-1 0 1,0 0 0,1 1-1,-1-1 1,0 0 0,0 1-1,1 0 1,-1-1 0,0 1-1,0 0 1,0 0 0,1 0-1,-1 0 1,0 0 0,0 0-1,0 1 1,1-1 0,-1 0-1,0 1 1,0 0 0,1-1-1,-1 1 1,-1 1-7,-5 1-17,-1 1 0,1 0 0,0 0-1,1 1 1,-1 0 0,1 0 0,0 1 0,-2 1 17,4-1-12,-1 0-1,1 0 1,0 0 0,1 0 0,0 1 0,0 0-1,0 0 1,0 0 0,1 0 0,1 0 0,-1 1 0,1-1-1,0 1 1,1 0 0,0 0 0,0-1 0,1 1-1,0 0 1,0 0 0,1 0 0,0 0 0,0-1-1,1 1 1,0 0 0,0-1 0,1 1 0,0-1-1,0 0 1,0 0 0,1 0 0,0 0 0,1-1 0,0 0-1,0 0 1,5 6 12,-2-4-151,-1 0-1,1-1 1,0 0 0,1 0-1,7 4 152,-12-9-609,1 1 0,-1-1-1,1 0 1,0-1 0,0 1-1,0-1 1,-1 0-1,4 0 610,12 2-7530</inkml:trace>
  <inkml:trace contextRef="#ctx0" brushRef="#br0" timeOffset="19570.285">3538 388 8320,'0'0'128,"0"0"42,0 0 193,0 0 128,0 0 42,0 0 22,0 0-235,0 0-86,0 0-84,-10 14-22,4-4-123,1 0 1,1 0-1,0 1 1,0 0 0,1-1-1,0 1 1,1 0 0,0 1-1,1-1 1,0 0-1,1 0 1,0 1 0,1-1-1,0 0 1,1 0-1,0 0 1,1 0 0,0 0-1,1 1-5,-4-10 6,1-1 0,-1 1 0,1-1 0,-1 1 0,1-1 0,0 0 0,-1 1 0,1-1 0,0 0 0,0 1 1,0-1-1,0 0 0,0 0 0,0 0 0,0 0 0,1 0 0,-1 0 0,0 0 0,0-1 0,1 1 0,-1 0 0,1-1 0,-1 1 0,0-1 0,1 1 0,0-1-6,1 0-21,0 0-1,-1-1 1,1 1 0,-1-1 0,1 1 0,-1-1-1,1 0 1,-1 0 0,1 0 0,-1 0 0,0-1 0,0 1-1,0-1 1,2 0 21,9-9-900,-1 0 0,-1-1 0,1-1-1,4-8 901,-13 18-483,18-24-4359</inkml:trace>
  <inkml:trace contextRef="#ctx0" brushRef="#br0" timeOffset="19920.037">3741 0 4224,'0'6'640,"-1"76"289,3 117 223,1-165-995,1 0 0,1 0 0,2 0 0,9 25-157,-8-34 160,-5-13-61,1 1 0,1 0 0,0-1 0,0 0 0,1 0 0,1-1 0,1 2-99,-7-12 69,1 0-1,-1 0 1,0 0-1,1 0 0,-1 0 1,1-1-1,-1 1 1,1 0-1,-1-1 0,1 1 1,-1-1-1,1 0 1,0 1-1,-1-1 0,1 0 1,-1 0-1,1 0 1,0 0-1,-1 0 0,1 0 1,0-1-1,-1 1 1,1 0-1,-1-1 0,1 0 1,-1 1-1,1-1 1,-1 0-1,1 0 0,-1 1 1,0-1-1,1 0 1,-1 0-1,0-1 0,0 1 1,0 0-69,6-4 13,0 0-1,-1-1 1,0 0 0,-1 0-1,1 0 1,2-6-13,-3 3-463,-1 0 0,0 0 0,0 0 0,-1-1 0,0 1 0,-1-1 1,0 0-1,-1 0 0,0 0 0,0-3 463,1-18-4160</inkml:trace>
  <inkml:trace contextRef="#ctx0" brushRef="#br0" timeOffset="20328.91">3562 308 9088,'0'0'405,"0"0"107,0 0 128,0 0 107,0 0 42,0 0 43,0 0-128,0 0-21,0 0-235,0 0-86,0 0-63,35-10 341,120-7-539,-103 13-2789,-1 0-3834,-20 3 1658</inkml:trace>
  <inkml:trace contextRef="#ctx0" brushRef="#br0" timeOffset="20950.294">4204 308 10368,'0'-2'52,"1"0"1,-1 0 0,0 0-1,0 0 1,0 0-1,0 0 1,0 0 0,0 0-1,0 0 1,-1 0 0,1 0-1,-1 0 1,1 0-1,-1 0 1,0 0 0,0 0-1,0 1 1,0-1-1,0 0 1,0 1 0,0-1-1,-1 0 1,1 1 0,0-1-1,-1 1 1,0 0-1,1 0 1,-1-1 0,0 1-1,1 0 1,-1 0 0,0 1-1,0-1 1,0 0-1,0 1 1,0-1 0,0 1-1,0-1 1,0 1 0,0 0-1,0 0 1,0 0-1,0 0 1,0 0 0,0 1-53,-1-2 65,0 1 1,1 0 0,-1 0 0,0 0-1,1 1 1,-1-1 0,0 0 0,1 1 0,-1 0-1,1 0 1,-1 0 0,1 0 0,-1 0-1,1 0 1,0 1 0,-1-1 0,1 1 0,0-1-1,0 1 1,0 0 0,0 0 0,0 0-1,1 0 1,-1 0 0,1 0 0,-1 1 0,1-1-1,0 0 1,0 1 0,0-1 0,0 1-1,0-1 1,0 1 0,1 0 0,0-1 0,-1 2-66,2 3 0,0 0 0,0 0 0,0 0 0,1 0 0,0 0 0,0-1 0,1 1 0,0 0 0,0-1 0,1 0 0,0 0 0,0 0 0,3 3 0,13 16 0,1-2 0,16 14 0,20 22 0,-51-52 12,-1 0 0,1 0 0,-1 0 1,-1 1-1,1 0 0,-1 0 0,-1 0 1,0 1-1,0-1 0,1 4-12,-4-8 13,0 0 0,0 0 0,0 1 0,0-1-1,0 0 1,-1 0 0,0 1 0,0-1 0,0 0 0,0 0 0,-1 0-1,0 0 1,0 0 0,0 0 0,0-1 0,0 1 0,-1-1-1,1 1 1,-1-1 0,0 0 0,0 0 0,-3 1-13,-1 3 88,-1-1 0,0 0 0,-1-1 0,0 0 0,1 0 0,-1-1 1,-1 0-1,1 0 0,-1-1 0,1-1 0,-1 1 0,0-1 0,0-1 0,0 0 0,0-1 1,0 0-89,-7 0-487,1 0 1,0-2 0,0 0 0,0-1 0,0 0 0,0-2 0,1 0 0,0 0 0,-10-6 486,20 9-802,1-1 1,0 1-1,-1-1 1,1 0-1,0 0 1,0 0-1,-2-4 802,-22-35-6805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00:28.33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54 7680,'0'0'-64,"0"0"256,0 0 149,0 0 363,0 0 64,0 0-405,0 0-107,0 0 21,0 0 43,0 0-128,0 0 21,0 0-63,6 2-22,21 6 11,0-2 0,1-1 0,-1-1 1,1-1-1,0-1 0,3-2-139,69-2 597,9-6-597,-27 1 765,77 4-765,625 5 648,-542-7-549,-148 4-99,195 1 0,-83-3-4,-98 0 29,302-27 316,-174 7 193,-171 22-386,-1 3 0,1 2 1,46 10-149,-10-2 67,-53-9 5,-1-2 1,37-5-73,-50 1 40,0 2-1,1 1 1,-1 1 0,0 3 0,0 0-1,9 4-39,11 3 1,1-2-1,-1-3 0,4-1 0,88 10 0,-108-9 23,8 1 93,-1-1 0,35-1-116,-68-4 0,0 0 0,0 1 0,-1 1 1,1 0-1,11 4-1,-12-3 1,1-1 0,0 0 0,0 0 0,0-2 0,12 2 0,-23-3 0,35 3 0,2 4 0,-26-5 0,-3 2 22,-7-4 84,7 7-2409,-9-7-7553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1:54:47.71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9088,'0'0'0,"14"0"512,-14 0 0,10 0 0,-10 0 128,0 0-512,0 0 128,0 0-128,0 0 128,0 0-128,0 0 0,0 0-256,0 0 0,0 0-8448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00:28.33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128 68 9856,'34'-14'-7,"1"2"0,-1 1-1,2 2 1,-1 2 0,1 1 0,1 2 0,32 0 7,52 4-111,88 14 111,-182-12-10,900 106-603,-418-42 778,141 23 586,-352-34-350,43 25-401,110 34-1344,-308-80-4757</inkml:trace>
  <inkml:trace contextRef="#ctx0" brushRef="#br0" timeOffset="1">0 1541 11392,'19'1'0,"-3"1"0,0-1 0,0-1 0,0 0 0,0-1 0,0-1 0,10-2 0,740-199-2,-10-36 14,-583 183-1,58-15 330,3 9 1,2 11-1,2 11 0,113-1-341,206-13 383,-281 9-2178,-4-21-4174,-128 21 700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00:28.33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153 1383 3072,'0'0'128,"0"0"21,0 0 107,0 0 128,0 0 128,0 0 86,0 0-44,0 0-21,0 0-298,0 0 21,3-1 85,40-16 9,-1-2-1,-1-2 1,24-17-350,45-23 231,161-69 35,45-5-266,-162 78-47,3 7-1,150-27 48,-32 29-155,262-12 155,281 40-122,-601 22-838,-114-2-3840</inkml:trace>
  <inkml:trace contextRef="#ctx0" brushRef="#br0" timeOffset="1">1 1565 3840,'2'-2'-4,"1"1"0,0 0 0,0-1 0,0 1 0,0 1 0,0-1 0,0 0 0,0 1 0,0-1 0,0 1 0,0 0 0,0 0 0,0 0 0,1 0 0,-1 1 0,0-1 0,0 1 0,0 0 0,0 0 0,0 0 0,0 0 0,-1 1 0,1-1 0,0 1 0,-1-1 0,1 2 4,31 12-24,36 4 154,0-2 0,0-3 1,14-2-131,43 8 249,155 26 764,1-12 0,132-7-1013,-115-25-704,-148-4-2922</inkml:trace>
  <inkml:trace contextRef="#ctx0" brushRef="#br0" timeOffset="2">1772 1783 1280,'0'0'256,"0"0"533,17 17 1089,-11-14-1705,-1 0 1,1-1-1,0 1 1,0-1-1,0-1 1,0 1 0,0-1-1,0 0 1,1 0-1,-1-1 1,1 0-174,76-4 873,-28 0-584,413 6 1154,-321 0-1072,-51 3-176,13 6-195,-53-4 63,0-2 1,1-3-1,-1-2 0,0-3 1,16-3-64,-12-6-1131,1 0-4522</inkml:trace>
  <inkml:trace contextRef="#ctx0" brushRef="#br0" timeOffset="3">4140 261 6912,'-6'-4'243,"0"0"-1,0 0 1,1-1 0,0 1-1,-1-1 1,2-1 0,-1 1-1,0-2-242,1 2 216,-1 0-1,1 0 1,-1 0-1,0 0 1,0 1-1,0 0 0,-1 0 1,1 0-1,-1 1 1,-3-2-216,0 1 0,1 1 0,-1 1 0,0-1 0,0 2 0,0-1 0,0 1 0,0 0 0,0 1 0,0 0 0,0 0 0,0 1 0,0 1 0,0-1 0,0 1 0,1 1 0,-1-1 0,0 2 0,1-1 0,0 1 0,0 0 0,0 1 0,0 0 0,1 0 0,0 1 0,0 0 0,0 0 0,1 0 0,0 1 0,0 0 0,1 0 0,0 1 0,0-1 0,0 1 0,1 0 0,-2 7 0,1-5-6,2-1 0,-1 1 0,2 0 0,-1 0 1,1 0-1,1 0 0,-1 0 0,2 0 0,0 0 0,0 1 1,1 2 5,-1-9-3,1 0 1,0 0 0,0 0 0,0 0-1,0 0 1,1 0 0,-1 0-1,1-1 1,0 1 0,0 0 0,1-1-1,-1 0 1,1 1 0,-1-1-1,1 0 1,0 0 0,0-1 0,1 1-1,-1-1 1,0 1 0,1-1-1,0 0 1,-1 0 0,1-1 0,0 1-1,0-1 1,0 0 0,4 1 2,21 3 55,1-1-1,0-1 1,0-2 0,-1-1 0,1-1 0,0-1 0,13-5-55,-35 7 843,-17 4-720,-22 9-193,16-2 70,1 0 0,1 0 0,0 1 0,-9 11 0,16-16 0,0 0 0,0 0 0,1 1 0,0 0 0,1 0 0,-1 0 0,1 0 0,1 1 0,0-1 0,0 3 0,2-10 6,1 0 0,0 1 1,0-1-1,0 0 0,0 1 0,0-1 1,0 1-1,0-1 0,0 0 1,0 1-1,1-1 0,-1 0 1,1 1-1,-1-1 0,1 0 0,-1 0 1,1 1-1,0-1 0,-1 0 1,1 0-1,0 0 0,0 0 1,0 0-1,0 0 0,0 0 1,0 0-1,0 0 0,0 0 0,1-1 1,-1 1-1,0 0 0,0-1 1,1 1-1,-1-1 0,0 0 1,1 1-1,-1-1 0,0 0 1,1 0-1,-1 0 0,1 1 0,0-2-6,9 2-273,1 0-1,-1-1 0,1-1 0,10-2 274,-13 2-791,13-1-6291</inkml:trace>
  <inkml:trace contextRef="#ctx0" brushRef="#br0" timeOffset="4">4129 552 8192,'0'0'149,"0"0"86,28-5 511,6-1-480,-1 1-1,1 2 0,3 2-265,15-2-70,-32-1-1658,-10 2-3776</inkml:trace>
  <inkml:trace contextRef="#ctx0" brushRef="#br0" timeOffset="5">4339 578 5504,'0'0'149,"0"0"107,0 0 85,0 0-63,1 34 874,1-26-1120,0 4-7,0 0 0,0 0 1,-1 0-1,-1 1 0,0-1 1,0 0-1,-1 0 0,-2 6-25,1-7-5226</inkml:trace>
  <inkml:trace contextRef="#ctx0" brushRef="#br0" timeOffset="6">4186 813 6016,'8'0'106,"-7"0"428,-1 0 127,0 0 86,23 3 618,5-3-981,-1-2 0,1-1 0,0-1 0,23-7-384,-20 4-725,0 1-1,0 2 1,25 0 725,-56 4-5845</inkml:trace>
  <inkml:trace contextRef="#ctx0" brushRef="#br0" timeOffset="7">3877 1316 11392,'3'20'0,"-2"0"0,0 0 0,-1 0 0,-1 0 0,-1 0 0,-1 0 0,-1 0 0,-1 0 0,-2 6 0,-7 35 0,-19 83 5,19-88-426,1 1-1,4 0 1,-2 39 421,9-79-2027,-1 0-3391</inkml:trace>
  <inkml:trace contextRef="#ctx0" brushRef="#br0" timeOffset="8">3943 1394 6912,'-1'10'118,"0"-1"0,0 1 0,1 0 0,1 0 0,-1-1 0,2 1-1,-1 0 1,1-1 0,1 1 0,0-1 0,0 0 0,0 0 0,2 0 0,-1 0-118,7 16 269,19 64 1192,7 39-1461,-13-41 331,-21-77-458,16 62 800,-14-25-3267,-5-37-3166</inkml:trace>
  <inkml:trace contextRef="#ctx0" brushRef="#br0" timeOffset="9">3853 1783 6144,'2'1'152,"-1"0"0,1 1 0,0-1 0,0 0 0,0-1 0,0 1 0,-1 0 0,1-1 0,0 1 0,0-1 0,0 1 0,1-1 1,-1 0-1,0 0 0,0 0 0,0 0 0,0 0 0,0 0 0,0-1 0,0 1 0,0-1 0,1 0-152,56-18-25,-33 10 267,78-14-1395,-34 18-5544,-45 5 4969</inkml:trace>
  <inkml:trace contextRef="#ctx0" brushRef="#br0" timeOffset="10">4282 1713 5888,'0'0'170,"0"0"172,26 11 895,-14-9-1073,1 0-1,0-1 0,0-1 1,0 0-1,0 0 1,0-1-1,0-1 1,3-1-164,33-7-2247,-38 8-2147</inkml:trace>
  <inkml:trace contextRef="#ctx0" brushRef="#br0" timeOffset="11">4406 1791 7680,'0'0'149,"0"0"86,0 0 42,0 0 64,0 0-63,0 16 362,7 71 372,-2-15 173,10 47-1185,-10-96-536,-4-19-5968,-1-4 1875</inkml:trace>
  <inkml:trace contextRef="#ctx0" brushRef="#br0" timeOffset="12">4212 2187 9728,'11'-5'43,"1"0"1,-1 0 0,1 2 0,0-1 0,1 1-1,9-1-43,34-8 143,11-6 180,1 3-1,0 3 1,14 2-323,58-10-5960,-113 16 2611</inkml:trace>
  <inkml:trace contextRef="#ctx0" brushRef="#br0" timeOffset="13">4710 610 5248,'55'-93'2069,"-33"57"-1924,2 2 0,1 0 0,2 1 0,1 2 0,18-15-145,-36 36 22,-9 10-21,-1-1 1,0 1 0,1-1 0,-1 1-1,1-1 1,-1 1 0,1-1 0,-1 1-1,1 0 1,-1-1 0,1 1 0,-1 0-1,1-1 1,0 1 0,-1 0 0,1 0-1,-1 0 1,1 0 0,0-1 0,-1 1-1,1 0 1,0 0 0,-1 0 0,1 0-1,0 0 1,-1 0 0,1 1 0,-1-1-1,1 0 1,0 0 0,-1 0 0,1 1-1,-1-1 1,1 0 0,-1 1 0,1-1-1,0 0 1,-1 1 0,1-1 0,-1 1-1,0-1 1,1 0 0,-1 1 0,1-1-1,-1 1 1,0 0 0,1-1-1,-1 1-1,3 21 151,-3-20-129,4 39 123,-1-5 80,1 0 0,2 0 0,2 0 0,6 16-225,-13-51 36,-1 1 0,1-1 1,-1 0-1,1 0 0,-1 0 0,1 0 0,0 0 1,-1 0-1,1 0 0,0 0 0,0 0 0,0 0 0,0 0 1,0 0-1,0-1 0,0 1 0,0 0 0,0-1 1,0 1-1,0 0 0,1-1 0,-1 0 0,0 1 1,0-1-1,1 0 0,-1 0 0,0 1 0,1-1-36,2-1 54,0 1-1,0 0 1,-1-1 0,1 0-1,0 0 1,0 0-1,0-1 1,-1 1 0,1-1-1,0 0-53,11-6 60,0-2-1,0 0 1,12-11-60,13-16-807,-7-7-3655,-19 21 558</inkml:trace>
  <inkml:trace contextRef="#ctx0" brushRef="#br0" timeOffset="14">4760 880 6784,'0'-11'21,"2"7"0,0 0 1,0 0-1,0 0 0,0 1 0,1-1 1,-1 1-1,1 0 0,0 0 0,0 0 1,1 0-1,2-2-21,3-4 22,44-42 1002,2 2 1,50-33-1025,-49 38 127,-52 41-122,1-1 1,0 1-1,0 0 0,0 0 1,0 1-1,0-1 0,0 1 1,1 0-1,-1 1 0,1-1 1,-1 1-1,1 0 0,2 0-5,-6 1 2,1 1-1,0-1 1,0 0-1,-1 1 0,1-1 1,0 1-1,0 0 0,-1 0 1,1 0-1,-1 0 1,1 0-1,-1 1 0,1-1 1,-1 1-1,0 0 1,0-1-1,0 1 0,0 0 1,0 0-1,0 1 0,0-1 1,-1 0-1,1 0 1,-1 1-1,0-1 0,1 1 1,-1 0-2,6 15 44,-1 0 0,-1 0 0,2 9-44,7 24 124,-14-51-124,0 0 0,1 1 1,-1-1-1,0 1 0,1-1 1,-1 0-1,1 0 1,-1 1-1,1-1 0,-1 0 1,1 0-1,-1 1 0,1-1 1,-1 0-1,1 0 0,-1 0 1,1 0-1,-1 0 0,1 0 1,-1 0-1,1 0 0,-1 0 1,1 0-1,-1 0 0,1 0 1,-1 0-1,1 0 1,-1-1-1,1 1 0,-1 0 1,1 0-1,-1-1 0,1 1 0,15-7-1227,1-4-4341</inkml:trace>
  <inkml:trace contextRef="#ctx0" brushRef="#br0" timeOffset="15">6292 165 4480,'-3'-5'215,"1"1"0,0-1 0,0 0 0,1 0 1,0 1-1,0-1 0,-1-4-215,2 5 130,-1 0 0,1 0 0,-1 0 0,0 1 0,-1-1 0,1 0 0,0 1 0,-1-1 0,0 1 0,0-1 0,0 1 0,0 0 0,0 0 0,-1 0 0,-1-2-130,-6-2 70,1 0 1,-1 0 0,0 1 0,-1 0-1,1 0 1,-1 2 0,0-1 0,-1 1-1,1 1 1,0 0 0,-1 1 0,0 0-1,0 0 1,0 2 0,0-1 0,1 1-1,-1 1 1,0 0 0,0 1-1,0 0 1,1 1 0,-1 0 0,1 1-1,0 0 1,0 1 0,0 0 0,1 1-1,-1 0 1,2 1 0,-1 0 0,1 0-1,0 1 1,0 0 0,1 1-1,0 0 1,0 0 0,1 0 0,-2 4-71,8-11 9,0 1 1,0-1 0,0 0-1,0 0 1,1 1 0,-1-1-1,0 0 1,1 1 0,0-1-1,-1 0 1,1 1 0,0-1-1,0 1 1,1-1 0,-1 0-1,0 1 1,1-1 0,-1 0-1,1 1 1,0-1-1,0 0 1,0 0 0,0 1-1,0-1 1,1 0 0,-1 0-1,0 0 1,1-1 0,0 1-1,-1 0 1,1 0 0,0-1-1,0 1 1,0-1 0,0 0-1,0 1 1,0-1-10,5 3 35,-1 0 1,1-1-1,0 1 1,1-1-1,-1-1 0,0 1 1,1-2-1,0 1 1,-1-1-1,1 0 0,1 0-35,46-2 203,0-2 0,18-6-203,-73 9 0,1 0 0,-1 0 0,0 0 0,1 0 0,-1 0 0,1 0 0,-1 0 0,0 0 0,1 0 0,-1 0 0,0 0 0,1 0 0,-1 0 0,1 0 0,-1 0 0,0 0 0,1 0 0,-1 1 0,0-1 0,1 0 0,-1 0 0,0 0 0,1 1 0,-1-1 0,0 0 0,1 1 0,-1-1 0,0 0 0,0 0 0,1 1 0,-1-1 0,0 0 0,0 1 0,0-1 0,0 0 0,1 1 0,-1-1 0,0 1 0,-4 18 0,-18 23 0,21-39 0,-41 63 19,24-41-1,1 2 0,1 0 0,1 1 0,2 0 0,1 1 1,-8 28-19,19-54 0,0-1 0,1 0 0,0 1 0,-1-1 1,1 1-1,0-1 0,0 1 0,0-1 0,1 1 0,-1-1 1,1 1-1,-1-1 0,1 0 0,0 1 0,0-1 0,0 0 1,0 0-1,0 1 0,0-1 0,1 0 0,-1 0 0,1 0 1,0 0-1,2 1-7,0 0 1,0 0 0,0 0 0,0-1 0,1 1 0,-1-1-1,1 0 1,0 0 0,-1-1 0,1 1 0,3-1 6,11 2-167,0 0 1,0-2-1,0 0 1,0-1 0,15-2 166,12-5-5227,-25 1 1366</inkml:trace>
  <inkml:trace contextRef="#ctx0" brushRef="#br0" timeOffset="16">6379 506 6144,'-12'12'42,"10"-10"172,2-2 63,0 0 86,17 0 154,1-2 0,-1 0 1,0-1-1,0 0 0,3-3-517,9-3-674,0-1-1,15-8 675,-28 10-5461</inkml:trace>
  <inkml:trace contextRef="#ctx0" brushRef="#br0" timeOffset="17">6418 569 7552,'2'1'2,"-1"0"1,0-1 0,1 1-1,-1 0 1,0 0-1,0 0 1,0 1 0,0-1-1,0 0 1,0 0-1,0 1 1,0-1 0,-1 0-1,1 1 1,0-1 0,-1 1-1,1-1 1,-1 1-1,1-1 1,-1 1 0,0-1-1,0 1 1,0-1-1,0 1 1,0-1 0,0 1-1,0 0 1,0 0-3,0 2 76,19 151 756,-19-148-4304,0-6 1248,0-1 411</inkml:trace>
  <inkml:trace contextRef="#ctx0" brushRef="#br0" timeOffset="18">6307 851 9088,'4'0'32,"0"0"0,0 0 0,0 1 0,0-1 0,-1 1 0,1 0 0,0 0 0,0 1 0,-1-1 0,2 1-32,-3-1 27,0 0 0,0 0-1,0 0 1,0-1-1,0 1 1,0-1 0,0 1-1,0-1 1,0 0-1,0 0 1,0 0 0,2 0-27,21-4 472,-1 0 0,22-8-472,-5 2-1217,1 2-4782,-25 5 3823</inkml:trace>
  <inkml:trace contextRef="#ctx0" brushRef="#br0" timeOffset="19">4893 1899 7168,'-2'-7'15,"0"0"1,1 0-1,-1 0 1,2 0-1,-1 0 0,1 0 1,0-1-1,0 1 1,1 0-1,0 0 1,0 0-1,1 0 0,0 0 1,0 0-1,1 1 1,0-1-1,0 1 1,0-1-1,3-2-15,10-18 109,0 1-1,2 1 0,21-22-108,-28 34 33,2 0-1,-1 1 0,2 1 0,0 0 0,5-3-32,-12 10 21,-1-1-1,1 2 1,0-1-1,0 1 1,0 0-1,0 0 0,0 1 1,1 0-1,-1 0 1,1 1-1,0 0 1,-1 1-1,7-1-20,-10 2 14,1 0 0,-1 0 0,0 0 0,0 0 0,0 1 1,0 0-1,0 0 0,0 0 0,0 0 0,0 1 0,-1-1 0,1 1 0,-1 0 0,0 0 0,0 0 0,0 1 0,0-1 0,1 2-14,7 13 109,0-1-1,0 1 1,3 12-109,18 28 808,-31-57-777,0 0 0,0 1 1,1-1-1,-1 0 1,1 1-1,0-1 0,-1 0 1,1 0-1,0 0 0,-1-1 1,1 1-1,0 0 0,0-1 1,0 1-1,0-1 1,0 1-1,0-1 0,0 0 1,-1 0-1,1 0 0,0 0 1,0 0-1,0-1 1,0 1-1,0 0 0,0-1 1,0 1-1,0-1 0,-1 0 1,1 0-1,0 0 0,0 0 1,-1 0-1,2 0-31,8-6-514,1-1-1,-1 0 1,0 0 0,5-7 514,-6 7-1953,10-9-1524,0 0 1450</inkml:trace>
  <inkml:trace contextRef="#ctx0" brushRef="#br0" timeOffset="20">5099 2112 6144,'0'0'277,"0"0"86,0 0 21,0 0-43,0 0-170,0-26 213,1 16-352,0 1 1,1 0 0,0-1-1,0 1 1,1 0 0,0 0-1,1 0 1,0 1-1,1-1 1,-1 1 0,1 0-1,2-1-32,-3 2 0,1 1-1,0-1 1,1 1-1,0 0 1,0 0-1,0 1 1,0-1-1,1 1 0,0 1 1,0-1-1,0 1 1,1 1-1,-1-1 1,1 1 0,-5 3 12,0-1 0,-1 1 0,1 0 0,0 0 0,-1 0 0,1 0 0,0 0 1,-1 1-1,1-1 0,0 1 0,-1 0 0,1 0 0,-1 0 0,1 0 0,-1 0 0,0 0 0,1 1 0,-1-1 1,0 1-1,1 0-12,45 45 427,-42-39-301,1-1 1,1 1-1,-1-1 1,1-1-1,2 1-126,-7-4 56,1-1 0,0 0 0,0 0 0,0-1 0,0 1 0,0-1 0,0 0 0,0 0 0,1 0-1,-1 0 1,0-1 0,1 0 0,-1 0 0,0 0 0,1 0 0,-1-1 0,0 0 0,0 0 0,1 0 0,-1 0 0,0 0 0,2-2-56,36-24-823,-2-9-3629,-37 34 4038,24-24-4749</inkml:trace>
  <inkml:trace contextRef="#ctx0" brushRef="#br0" timeOffset="21">6218 1383 9088,'2'5'81,"0"0"0,0 0 0,-1 0 0,0 0 0,0 0 0,0 0 0,0 0 0,-1 0 0,0 0 0,0 0 0,-1 0 0,1 1-81,-12 66 767,7-51-565,-14 76 253,-4-1 0,-4-1 0,-18 34-455,16-65-707,15-35-2404,7-14-2649</inkml:trace>
  <inkml:trace contextRef="#ctx0" brushRef="#br0" timeOffset="22">6318 1415 7936,'1'4'16,"0"-1"0,0 1 0,1-1 1,-2 1-1,1-1 0,0 1 0,-1-1 0,0 1 1,0 0-1,0-1 0,0 1 0,0 0 0,-1-1 1,0 1-1,1-1 0,-1 1 0,-1-1 1,1 1-1,-1 1-16,-2 8 76,2 6 50,1 1 1,1-1-1,1 1 0,1-1 1,1 1-1,0-1 1,1 0-1,2 0 0,1 4-126,9 41 527,42 265 539,-57-320-4223,-1-9-2176</inkml:trace>
  <inkml:trace contextRef="#ctx0" brushRef="#br0" timeOffset="23">6165 1800 8192,'0'0'0,"0"0"0,18 10 0,-9-5 128,0 3-128,4-4 128,-1 4-128,0-4 128,0-2-128,4-2 128,0 0-128,10-2 0,11-2-512,-3-2 0,-1 1-2432,2 4 128,-1-2 1792</inkml:trace>
  <inkml:trace contextRef="#ctx0" brushRef="#br0" timeOffset="24">6539 1754 9472,'0'0'0,"9"3"0,6 5 0,-1-4 0,1-2 0,5 1 0,3-2 0,0-1 0,1-1 0,2-4 0,3 1 0,-3-2 0,-1-1-768,-2 0 0,-2-1-4736</inkml:trace>
  <inkml:trace contextRef="#ctx0" brushRef="#br0" timeOffset="25">6646 1812 10368,'3'16'-193,"1"0"1,0 0-1,2 0 0,0-1 1,2 4 192,-2-7-440,-1 0 1,-1 0-1,0 1 0,0 0 1,-1-1-1,-1 1 0,0 1 1,-1 0 439,0-10-3648,1 3 2624,-2-5-64</inkml:trace>
  <inkml:trace contextRef="#ctx0" brushRef="#br0" timeOffset="26">6534 2166 11904,'0'0'0,"14"-3"0,9-2 0,6 5 0,6 0 0,-3-1 0,0-2 0,3 0 0,7-2-128,-6 0 0,-2-2-4736,7-2 0,0-1 3840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00:28.36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308 32 6272,'0'0'917,"0"0"128,0 0 193,0 0-108,0 0-575,0 0-43,0 0 107,0 0-1,0 0-63,0 0 21,0 0-149,-22-14 298,13 10-712,1 1 0,-1 1 0,1-1-1,-1 1 1,0 1 0,0 0 0,0 0 0,0 0 0,0 1 0,0 1 0,0 0 0,1 0-1,-1 0 1,0 1 0,0 1 0,-5 1-13,4 0-19,1 0-1,0 0 1,0 0 0,0 1 0,1 1-1,-1 0 1,1 0 0,1 0-1,-1 1 1,1 0 0,0 0-1,1 1 1,0 0 0,-5 8 19,10-14-4,0 0 0,0-1 1,0 1-1,0 0 0,1 0 1,-1 0-1,0 0 0,1 0 0,0 0 1,-1 0-1,1 0 0,0 0 0,0 0 1,0 0-1,1 0 0,-1 0 1,0 0-1,1 0 0,-1 0 0,1 0 1,0 0 3,1 2-14,0-1 1,0 1 0,0-1 0,0 0-1,1 0 1,0 0 0,-1 0-1,1 0 1,1 0 0,1 1 13,9 5-49,1 0 1,0 0 0,0-2-1,12 5 49,-24-11 0,14 5 81,1 0 1,0-1 0,1-1-82,6 2 160,-23-6 160,-2 0-128,0 0 21,-27 11-63,-46 44-167,65-49-15,0 1-1,1 0 0,0 1 1,1-1-1,-1 2 0,1-1 1,1 0-1,-1 3 33,5-9-15,0 1 0,0-1 1,0 1-1,1-1 0,-1 1 0,1 0 0,-1 0 0,1-1 0,0 1 0,0 0 1,0-1-1,1 1 0,-1 0 0,1 0 0,-1-1 0,1 1 0,0-1 0,0 1 1,0 0-1,0-1 0,1 0 0,-1 1 0,0-1 0,1 0 0,0 0 0,0 0 1,-1 0-1,1 0 0,1 0 0,-1 0 0,0-1 0,2 2 15,1 1 15,0-1-1,0 0 1,1 0 0,-1-1-1,0 0 1,1 0 0,-1 0 0,1 0-1,0-1 1,0 0 0,0 0-1,-1-1 1,1 1 0,0-1-1,1-1-14,49-10-182,-19-1-2900,-15 4-5280</inkml:trace>
  <inkml:trace contextRef="#ctx0" brushRef="#br0" timeOffset="1">334 336 6272,'140'11'3605,"-102"-11"-3467,-23 0-5118,-13 0 73</inkml:trace>
  <inkml:trace contextRef="#ctx0" brushRef="#br0" timeOffset="2">463 366 6144,'8'3'21,"-6"-2"107,-2-1 85,0 0-42,0 0 128,0 0 277,0 0-22,-2 4-460,0-1-1,1 1 0,-1 0 0,1 0 0,0 0 0,0 0 0,0 0 0,0 0 1,1 1-94,-1-3 36,-7 53 1291,0 51-1327,8-103 38,-5 19-507,5-22-3264,0 0-128,0 0 2474</inkml:trace>
  <inkml:trace contextRef="#ctx0" brushRef="#br0" timeOffset="3">348 628 6144,'19'-8'512,"-18"8"-171,-1 0 342,0 0-1,0 0-319,0 0-43,0 0-149,0 0-43,0 0 0,22 0 106,37 0 342,0-3 0,40-8-576,-81 5-1536,-18 6-4714</inkml:trace>
  <inkml:trace contextRef="#ctx0" brushRef="#br0" timeOffset="4">789 183 9728,'0'0'149,"0"0"64,0 0-42,0 0 42,0 0-63,0 0-22,0 0 0,13 4 128,3 0-121,0-1 1,0-1 0,0 0-1,1-1 1,-1-1-1,0-1 1,1 0 0,-1-1-1,0 0 1,0-2-1,0 0 1,-1-1 0,1 0-1,7-4-135,-11 3-63,14-6-206,-8 6-6396,-10 3 2548</inkml:trace>
  <inkml:trace contextRef="#ctx0" brushRef="#br0" timeOffset="5">769 380 7552,'0'0'277,"3"-1"86,16-4 38,0 1 0,0 1 0,1 0 1,0 2-1,-1 0 0,1 1 0,8 2-401,50-2 392,27 0-414,-105 0-7764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00:28.36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162 192 8448,'-3'12'241,"0"0"0,-1 0 0,0-1 0,-1 1 0,-1-1 0,0 0 0,-4 5-241,-14 31 126,3 9-96,2 1 1,3 1-1,3 0 1,2 1-1,3 0 1,3 1-1,1 2-30,5-48-6337,-1-13 6298,0-1 0,1 0 0,-1 0 0,0 0 0,0 0 1,0 0-1,1 0 0,-1 0 0,0 0 0,0 0 0,1 0 0,-1 0 0,0 0 0,0 0 0,0 0 0,1-1 0,-1 1 0,0 0 1,0 0-1,0 0 0,1 0 0,-1 0 0,0 0 0,0 0 0,0-1 0,0 1 0,1 0 0,-1 0 0,0 0 0,0 0 0,0-1 1,0 1-1,0 0 0,0 0 0,1 0 0,-1-1 0,0 1 0,0 0 0,0 0 0,0 0 0,0-1 0,0 1 0,0 0 0,0 0 1,0 0-1,0-1 39,6-8-1323</inkml:trace>
  <inkml:trace contextRef="#ctx0" brushRef="#br0" timeOffset="1">162 294 7296,'1'0'78,"-1"0"0,1 0 0,0 0 0,0 0 0,-1 0 0,1 0 0,0 0 0,-1 0 0,1 0 0,0 0 0,-1 1 0,1-1 1,0 0-1,-1 0 0,1 1 0,0-1 0,-1 0 0,1 1 0,-1-1 0,1 1 0,0-1 0,-1 1 0,1-1 0,-1 1 0,0-1 0,1 1 0,-1 0 0,1-1 0,-1 1 1,0-1-1,1 1 0,-1 0 0,0-1 0,0 1 0,0 0 0,0-1 0,1 1 0,-1 0 0,0 0 0,0-1 0,0 1 0,0 0 0,0-1 0,-1 1 0,1 0 0,0 0 1,0-1-1,0 1 0,-1 0-78,2 20 911,53 243-911,-6 9-1494,-46-263-5588</inkml:trace>
  <inkml:trace contextRef="#ctx0" brushRef="#br0" timeOffset="2">34 689 7424,'0'0'0,"0"0"0,0 0 128,0 0 0,0 0 128,0 0-128,0 0 128,0 0 0,0 0 0,12-2-128,-3 2 0,2 0 0,2 0 0,1 2-128,3 2 128,1 0-6784</inkml:trace>
  <inkml:trace contextRef="#ctx0" brushRef="#br0" timeOffset="3">319 663 8064,'15'-2'0,"-5"1"21,-6 1 47,0 0 0,1-1 0,-1 0 0,1 0 0,-1 0 1,0 0-1,0-1 0,1 1 0,0-2-68,1 1 92,0-1 0,0 1 1,1 0-1,-1 1 0,1-1 0,-1 1 1,7 0-93,-3 1 0,42 0 234,-48 1-471,0-1-1,0 0 1,0 0-1,0 0 1,0 0-1,0-1 1,3 0 237,7-2-6615,-13 3 5442</inkml:trace>
  <inkml:trace contextRef="#ctx0" brushRef="#br0" timeOffset="4">439 687 8960,'0'0'0,"9"10"0,-6-3 128,0 2 0,-2 0 0,2 6-128,-2-1 128,1 1-128,1 2 128,-2-1 0,2-1 0,1 2 0,-3-5 0,4-1-256,-4-2 0,2-1-4352,-3-8 0</inkml:trace>
  <inkml:trace contextRef="#ctx0" brushRef="#br0" timeOffset="5">319 953 9344,'0'0'0,"0"0"128,14-4 0,-6 4 128,3 0-256,2 0 128,3 0-128,3 0 128,1 1 0,1 2 0,3-1-128,0-2 128,3-2-128,-3-1 128,-3 0-3456,-1-1 0,1 0 768</inkml:trace>
  <inkml:trace contextRef="#ctx0" brushRef="#br0" timeOffset="6">51 737 7168,'0'0'0,"10"4"0,-10-4 0,7 4 128,-7-4 128,0 0-128,0 0 128,11-4-256,-1 1 128,4 2-128,0-1 128,-1-1-5888</inkml:trace>
  <inkml:trace contextRef="#ctx0" brushRef="#br0" timeOffset="7">119 713 9088,'0'0'149,"0"0"64,0 0-63,0 0-22,19 4 0,102 11 1173,-119-15-1088,-2 0-42,0 0 64,0 0 21,0 0-22,0 0-1578,0 0-5994</inkml:trace>
  <inkml:trace contextRef="#ctx0" brushRef="#br0" timeOffset="8">335 0 6528,'0'0'149,"-4"11"342,-2 6-345,1 0 1,1 0 0,0 1-1,1 0 1,1 0 0,1-1-1,0 1 1,2 0 0,0 0-1,1 0 1,0 0 0,2-1-1,0 1 1,1-1 0,0 0-1,9 16-146,-14-33 61,0 0 0,0 0 0,0 0 0,0 0 0,0 0-1,1 1 1,-1-1 0,0 0 0,0 0 0,0 0 0,0 0-1,0 0 1,1 0 0,-1 0 0,0 0 0,0 0 0,0 0-1,0 0 1,0 0 0,1 0 0,-1 0 0,0 0 0,0-1 0,0 1-1,0 0 1,0 0 0,1 0 0,-1 0 0,0 0 0,0 0-1,0 0 1,0 0 0,0 0 0,0 0 0,0-1 0,0 1-1,1 0 1,-1 0 0,0 0 0,0 0 0,0 0 0,0-1-1,0 1 1,0 0 0,0 0 0,0 0 0,0 0 0,0 0-1,0-1 1,0 1 0,0 0 0,0 0 0,0 0 0,0 0 0,0 0-1,0-1-60,7-17 832,5-23-761,-6 12 68,-1 10-54,0-1 0,0 0 0,6-10-85,-7 23-16,-1 0 0,1 0 0,1 0 0,-1 0 0,1 1 0,0-1 0,1 1 0,0 0 0,0 1 0,5-5 16,1 2-17,0 0 1,1 1-1,-1 1 0,1 0 0,1 0 1,-1 2-1,1-1 0,-1 2 0,1 0 1,1 0-1,-1 1 0,0 1 0,0 1 1,14 0 16,-25 1-6,0-1 1,0 1 0,0 0 0,0 0 0,0 0 0,0 1 0,0-1-1,-1 1 1,1-1 0,0 1 0,-1 0 0,0 0 0,1 0-1,-1 1 1,0-1 0,0 0 0,0 1 0,0-1 0,0 1 0,-1 0-1,1-1 1,-1 1 0,0 0 0,0 0 0,0 0 0,0 2 5,0-1 0,0 0 0,0 0 1,0 0-1,-1 0 0,1 0 0,-1 1 1,0-1-1,-1 0 0,1 0 1,-1 0-1,1 0 0,-1 0 1,-1 0-1,1 0 0,0 0 0,-1 0 1,0 0-1,0 0 0,0-1 1,-1 1-1,-3 3 52,0 0 1,-1 0-1,0 0 1,-1-1-1,1 0 1,-1-1 0,0 0-1,0 0 1,-1 0-1,0-1 1,0 0-1,0-1 1,0 0-1,0-1 1,-1 0 0,1 0-1,-1-1 1,1 0-1,-1 0 1,-3-1-53,5-1 63,0 1 0,0-1-1,-1 0 1,1-1 0,1 0 0,-1 0 0,0-1 0,0 0 0,1-1-1,0 1 1,0-1 0,0-1 0,0 1 0,0-1 0,1 0 0,0-1-1,0 1 1,0-1 0,1 0 0,0-1 0,0 0 0,1 1 0,0-1 0,-1-2-63,-1-4-976,0 0 0,1 0 0,1-1 0,-1-3 976,-1-7-8512</inkml:trace>
  <inkml:trace contextRef="#ctx0" brushRef="#br0" timeOffset="9">784 406 11264,'0'0'0,"15"-2"128,-15 2 0,10 0-128,-10 0 128,0 0-128,0 0 128,0 0-128,0 0 0,0 0 0,0 0 128,0 0-128,0 0 128,0 0-128,0 0 128,0 0-896,0 0 0,0 0-6784</inkml:trace>
  <inkml:trace contextRef="#ctx0" brushRef="#br0" timeOffset="10">786 526 6400,'0'0'384,"0"0"-22,0 0-63,0 0 42,0 0-63,0 0-1,0 0 107,0 0 107,0 0 21,12 22 768,-10-18-1378,1-1 0,-1 0 0,1 1 1,0-1-1,0 0 0,0-1 0,1 1 0,-1-1 1,1 1-1,-1-1 0,1 0 0,2 0 98,4 2-6634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00:28.3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272 0 9600,'0'0'256,"0"0"42,0 0 172,0 0 20,0 0-63,0 0 0,0 0-235,1 2-86,4 17-461,-5-17 554,1 0 0,0 0 1,0 0-1,-1 0 0,0 0 1,1 0-1,-1 0 1,0 1-1,0-1 0,0 0 1,0 1-200,-1-2 59,0-1 0,0 1 0,0-1 0,1 0-1,-1 1 1,0-1 0,0 0 0,0 0 0,0 0 0,0 1 0,0-1 0,0 0 0,0 0 0,0 0 0,1-1 0,-1 1 0,0 0 0,0 0 0,0 0 0,0-1 0,0 1 0,0 0 0,1-1 0,-1 1 0,0-1 0,0 1-59,-41-16 196,33 12-190,0 0-1,-1 0 1,0 1-1,0 0 1,1 1-1,-2 0 1,-2 0-6,8 3-27,0-1 1,0 1 0,0 0 0,0 1 0,0-1-1,0 1 1,0 0 0,1 0 0,-1 0 0,1 1 0,-1-1-1,1 1 1,0 0 0,0 0 0,0 1 0,1-1-1,-1 1 1,1 0 0,0 0 0,0 0 0,0 1 0,-2 3 26,2-3-29,0 0 0,1 0 0,-1 1 0,1-1 1,1 0-1,-1 1 0,1-1 0,0 1 0,0 0 1,0-1-1,1 1 0,0 0 0,0-1 0,1 1 1,-1 0-1,1-1 0,0 1 0,1-1 0,-1 1 1,2 2 28,0-3-3,0 0 1,1 0 0,-1 0 0,1 0 0,0-1-1,0 1 1,0-1 0,1 0 0,0 0-1,-1-1 1,3 2 2,61 31-52,-32-18 22,-22-11 17,-7-4 11,-1 1 1,0-1-1,0 1 0,0 0 1,0 0-1,2 4 2,-6-7 0,-1 0 0,0 1 0,0-1 1,0 1-1,0 0 0,0-1 0,0 1 0,0 0 0,0 0 0,-1-1 0,1 1 0,-1 0 0,1 0 0,-1 0 0,0 0 0,0 0 0,0 0 0,0-1 0,0 1 0,0 0 0,0 0 0,-1 0 0,1 0 0,-1 0 1,1 0-1,-2 1 0,0 2 38,0-1 0,0 1 1,-1-1-1,1 1 0,-1-1 1,0 0-1,-1 0 0,1 0 1,-1-1-1,0 1 0,1-1 1,-2 0-1,1 0 0,0 0 1,-1 0-1,1-1 0,-1 0 1,1 0-1,-1 0 0,0 0 1,0-1-1,0 0 0,0 0 1,0 0-1,0-1 0,-1 0 1,0 0-39,0 0-75,0 0 1,1 0 0,-1-1 0,1 0-1,-1 0 1,1 0 0,0-1 0,-1 0-1,1 0 1,0 0 0,0 0 0,0-1 0,1 0-1,-1 0 1,1 0 0,-1-1 0,1 0-1,0 1 1,0-1 0,1-1 0,-1 1-1,1-1 1,0 1 0,-2-6 74,-4-10-2859,2 0-4671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00:28.38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1 189 9344,'0'0'128,"0"0"21,0 0 86,0 0 21,0 0 21,0 0 43,0 0-128,0 0 21,0 0-63,24 0 84,154-5 65,-160 3 451,-10 0-1992,0 2-5050,-8 0 1407</inkml:trace>
  <inkml:trace contextRef="#ctx0" brushRef="#br0" timeOffset="1">75 1 7552,'0'0'128,"0"34"661,9 2-442,-2 1-1,-2 0 1,-1 0 0,-3 1-1,0-1 1,-3 10-347,1 12-843,1-43-5663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00:28.3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91 130 8576,'0'0'149,"10"2"832,-15 3-972,1 1-1,-1 0 0,1 0 0,0 0 1,1 0-1,-1 1 0,1-1 0,0 1 1,1 0-1,0 0 0,0 1-8,-5 20 29,1-1 1,0 9-30,-3 50 153,4 3-153,1-10 209,-8 33-209,8-92 33,-2 30-172,6-49-1781,0-1-662,0 0-1108</inkml:trace>
  <inkml:trace contextRef="#ctx0" brushRef="#br0" timeOffset="1">45 187 8448,'0'14'0,"0"-3"0,1-7 10,0-1 0,0 1 0,0-1 0,0 0 0,1 0 0,-1 1 0,1-1 0,0 0 1,0 0-1,2 2-10,5 9 48,11 33 144,-1 1 0,-3 1 0,-2 1 0,-2 0 0,-2 1 0,2 38-192,-9-67 133,0 4 250,1 0 0,1 0-1,2-1 1,1 2-383,-8-25-1557,0-2-5099</inkml:trace>
  <inkml:trace contextRef="#ctx0" brushRef="#br0" timeOffset="2">75 601 9088,'0'0'149,"19"4"1600,47-12-2922,-56 8-5440</inkml:trace>
  <inkml:trace contextRef="#ctx0" brushRef="#br0" timeOffset="3">286 556 9728,'69'-2'-1152,"58"-9"1152,-107 9-5760</inkml:trace>
  <inkml:trace contextRef="#ctx0" brushRef="#br0" timeOffset="4">409 563 6656,'0'0'149,"1"25"491,3 79 517,-3-56-394,6 43-763,-5-58-1621,-2-26-3563</inkml:trace>
  <inkml:trace contextRef="#ctx0" brushRef="#br0" timeOffset="5">304 870 7040,'13'-3'238,"0"1"0,0 1 0,0 0 1,0 1-1,0 0 0,8 2-238,-7-2 128,25 2-180,38 1-1069,2 5 1121,-59-6-4864</inkml:trace>
  <inkml:trace contextRef="#ctx0" brushRef="#br0" timeOffset="6">270 51 8448,'7'11'-22,"-6"-10"13,-1 0-1,1 0 1,0 0-1,-1 1 1,1-1-1,-1 0 1,1 0-1,-1 1 1,0-1-1,0 0 1,1 0-1,-1 1 1,0-1-1,0 0 1,0 1-1,0-1 0,0 0 1,-1 1-1,1-1 1,0 0-1,-1 1 1,1-1-1,-1 0 1,1 0 9,-2 7-28,2 16 41,1 0-1,1 0 0,2 0 0,0 0 0,1-1 1,2 0-1,4 10-12,-5-38 394,0 0 1,-1 0 0,1 0-1,-1-1 1,0 0 0,2-3-395,7-10-21,1 1 1,1 1 0,1 0 0,1 1-1,14-9 21,-26 20-7,1 0-1,1 1 0,-1 0 0,0 0 0,1 1 0,0 0 0,0 0 1,0 1-1,0 0 0,0 0 0,1 1 0,-1 0 0,0 1 1,1 0-1,-1 0 0,0 1 0,9 1 8,-15-2-7,1 1 0,-1-1 1,1 1-1,-1-1 0,1 1 0,-1 0 0,0 0 0,0 0 1,1 0-1,-1 1 0,0-1 0,0 1 0,0-1 1,0 1-1,-1 0 0,1 0 0,0-1 0,-1 1 0,1 0 1,-1 1-1,1-1 0,-1 0 0,0 0 0,0 0 0,0 1 1,-1-1-1,1 1 0,0-1 0,-1 1 0,1-1 1,-1 1-1,0-1 0,0 1 0,0-1 0,0 3 7,-1-2 53,0 1 0,0-1 0,1 0 1,-2 1-1,1-1 0,0 0 0,-1 0 0,1 0 0,-1 0 0,0 0 0,0 0 0,0-1 0,-1 1 0,1 0 0,-1-1 0,1 0 0,-1 0 1,0 1-1,0-2 0,1 1 0,-2 0 0,1-1 0,0 1 0,0-1 0,-3 1-53,-4 0 141,-1-1 0,0 1 0,1-2 1,-1 0-1,1 0 0,-1-1 0,0 0 0,1-1 0,-1 0 0,1-1 1,0 0-1,0-1 0,0 0 0,0 0 0,1-1 0,0 0 0,-7-5-141,5 3 13,1 0 0,0-1 0,0 0 0,1-1 0,0 0 0,0 0 0,1-1 0,0 0 0,1 0 0,0-1 0,1 0 0,0 0 0,0-1 0,-2-8-13,2-14-2965,4 17-4544</inkml:trace>
  <inkml:trace contextRef="#ctx0" brushRef="#br0" timeOffset="7">775 467 11776,'11'4'-22,"-9"-4"-84,-2 0-22,24-4-128,11-1 61,7-2-1809,1 3 0,21 0 2004,-49 4-4757</inkml:trace>
  <inkml:trace contextRef="#ctx0" brushRef="#br0" timeOffset="8">809 571 2944,'71'5'7606,"16"-5"-6678,35 1-7243,-97-1 1280</inkml:trace>
  <inkml:trace contextRef="#ctx0" brushRef="#br0" timeOffset="9">1234 96 8960,'0'0'0,"0"0"0,10 3 0,-10-3 0,9 1 128,1-1 0,1 0 0,7-4 0,5 1-128,7-4 128,5 0-128,2-1 128,3-1-128,-8 4 0,-2 0-768,-6 4 0,0-2-4992</inkml:trace>
  <inkml:trace contextRef="#ctx0" brushRef="#br0" timeOffset="10">1273 154 6144,'-3'10'405,"-1"16"129,1-1-1,1 1 1,1 0-1,2-1 1,1 14-534,-1-11 212,8 76 67,-4-59-130,-3 0-1,-2 36-148,-2-48 119,-6 144 914,8-175-670,0-2 21,0 0-43,0 0-170,0 0-43,0 0 0,0 0 0,0 0 0,0 0 0,0 0 21,0 0 64,0 0-63,0 0-1,0 0 64,0 0-63,0 0-22,-1 1-22,-5 3-84,8-1-12,10-1 17,14-1 42,116-8-3119,-101 4-4758</inkml:trace>
  <inkml:trace contextRef="#ctx0" brushRef="#br0" timeOffset="11">1633 269 8960,'0'0'128,"0"0"42,0 0 172,0 0-1,0 0-149,0 0 21,29 4 321,-18-4-485,0-1-1,0 0 1,0 0 0,0-1 0,0 0 0,10-4-49,26-5 91,-37 9-1353,1 1 0,-1 1 1,0 0-1,0 0 0,0 0 1,0 2-1,7 0 1262,1 3-1536</inkml:trace>
  <inkml:trace contextRef="#ctx0" brushRef="#br0" timeOffset="12">1778 308 7040,'2'1'46,"0"0"-1,0 0 1,-1 0 0,1 0 0,0 0-1,-1 1 1,1-1 0,-1 0 0,0 1-1,1-1 1,-1 1 0,0-1-1,1 2-45,-2-2 72,0 0-1,0 1 1,0-1-1,0 0 1,0 1-1,0-1 0,0 1 1,0-1-1,0 0 1,-1 0-1,1 1 1,0-1-1,-1 0 0,0 1-71,-4 17 304,2 7-105,2 1 0,0 0 0,2 0 0,0-1-1,4 13-198,-2-4 180,-1-14-67,3 40-3213,-5-47-1593</inkml:trace>
  <inkml:trace contextRef="#ctx0" brushRef="#br0" timeOffset="13">1691 691 10112,'0'0'128,"0"0"21,0 0 107,0 0 85,0 0-63,0 0-22,0 0 0,0 0-22,0 0-84,0 0-22,0 0 0,3 0-22,37 2-36,1 1-1,-1 3 0,0 1 1,5 3-70,-42-9 106,2-1-980,-3 0-3585,1-2 43,24-16 3136,-14 7 299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00:28.40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 0 9600,'0'0'0,"-6"10"128,6-10 0,0 8 0,0-8 0,6 8 0,-6-8 0,11 10 0,-8-2 0,4 0 0,-3 0 0,-1-2 0,-3-6 128,8 10-128,-8-10 0,9 8-4480,-9-8 0,0 0 2688</inkml:trace>
  <inkml:trace contextRef="#ctx0" brushRef="#br0" timeOffset="1">3 144 8448,'0'0'0,"0"0"128,0 0 128,0 0 128,0 0 0,0 0 0,0 0 128,3 8-128,-3-8 0,8 12-256,-8-12 128,10 10-128,-10-10 0,14 12-128,-6-3 128,1-2-384,1 1 0,0 1-7936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00:28.40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29 318 10368,'0'0'128,"0"0"0,0 0 0,0 0 128,5 7-128,-5-7 0,5 11-128,-5-11 0,9 13 0,-9-13 128,7 14-5504,-7-14-512</inkml:trace>
  <inkml:trace contextRef="#ctx0" brushRef="#br0" timeOffset="1">9 445 8576,'0'0'0,"-8"-1"384,8 1 128,0 0-256,0 0 128,0 8 0,0-8 0,0 12-256,3-4 128,0-1-128,1 2 128,2-4-128,-6-5 0,11 10-128,-11-10 128,7 7-4864,-7-7 128,0 0 3072</inkml:trace>
  <inkml:trace contextRef="#ctx0" brushRef="#br0" timeOffset="2">264 179 10368,'-15'-7'602,"14"2"117,26-3 365,-3 2-1207,-15 4 7,35-13 319,1 1-1,22-2-202,0 10-3489,-55 6-2889</inkml:trace>
  <inkml:trace contextRef="#ctx0" brushRef="#br0" timeOffset="3">326 359 11904,'0'0'0,"0"0"0,10-3 0,-10 3 0,10 0 0,-10 0 128,10 2-128,-2-1 0,2 2 0,4-2 0,6-1 0,3 0 0,1-1-2816,-4-2 0,0 2-1536</inkml:trace>
  <inkml:trace contextRef="#ctx0" brushRef="#br0" timeOffset="4">264 199 13056,'1'1'0,"0"-1"0,0 1 0,0-1 0,0 1 0,0-1 0,0 1 0,0 0 0,0-1 0,0 1 0,0 0 0,0 0 0,-1 0 0,1 0 0,0 0 0,-1 0 0,1 0 0,0 0 0,-1 0 0,1 0 0,-1 0 0,0 0 0,1 0 0,-1 1 0,0-1 0,0 0 0,0 0 0,1 0 0,-1 0 0,-1 1 0,1-1 0,0 0 0,0 0 0,0 0 0,0 0 0,-1 1 0,1-1 0,-1 0 0,1 0 0,-1 0 0,0 3 0,0 93 0,2-71 0,-1 1 0,-1-1 0,-1 0 0,-3 5 0,-1 7 640,9-36-628,-1 0 1,1-1 0,0 1 0,0-1 0,0 0-1,0 0 1,0 0 0,0-1 0,0 1 0,2 0-13,7 0-127,1 1 1,0-2 0,-1 0 0,1 0 0,7-2 126,36-6-6341,-37 5 1601,5-1 2756</inkml:trace>
  <inkml:trace contextRef="#ctx0" brushRef="#br0" timeOffset="5">616 111 11392,'0'0'0,"14"-5"384,-14 5 0,9-3 0,-9 3 128,0 0-384,0 0 0,0 0-128,0 0 128,0 0-128,0 0 128,14-2-640,-4 2 128,0 0-8704</inkml:trace>
  <inkml:trace contextRef="#ctx0" brushRef="#br0" timeOffset="6">811 135 11136,'0'0'277,"0"0"86,0 0 42,0 0 22,0 0-235,8-10 42,2 1-131,-1 0-1,0-1 0,0 0 1,-1-1-1,-1 1 1,0-2-1,0 1 0,-1-1 1,-1 0-1,2-7-102,-8 32-24,0 1-1,0-1 0,1 0 1,1 6 24,0 11-243,0 63-3426,2-45-3179</inkml:trace>
  <inkml:trace contextRef="#ctx0" brushRef="#br0" timeOffset="7">579 421 8448,'1'2'39,"1"1"-1,0-1 1,0 0 0,-1 1 0,1-1 0,-1 1 0,0-1 0,0 1-1,0 0 1,0 0 0,0-1 0,-1 1 0,1 0 0,-1 0-1,0 0 1,0 0 0,0 0-39,-4 59 278,1-23-171,3 95-1003,0-121-4885</inkml:trace>
  <inkml:trace contextRef="#ctx0" brushRef="#br0" timeOffset="8">591 492 8064,'0'1'17,"0"1"1,0-1-1,0 1 1,0-1-1,0 1 1,0-1 0,0 0-1,0 1 1,1-1-1,-1 0 1,1 1-1,-1-1 1,1 0-1,-1 1 1,1-1-1,0 0 1,-1 0-1,1 1 1,0-1 0,0 0-1,0 0 1,0 0-1,0 0 1,0 0-18,3 3 91,6 9 32,1 0 0,0-1 1,6 5-124,17 18 1166,-34-34-1131,1-1 1,-1 1 0,1-1 0,0 1 0,-1-1-1,1 0 1,-1 1 0,1-1 0,0 0 0,-1 0-1,1 1 1,0-1 0,-1 0 0,1 0 0,0 0-1,-1 0 1,1 0 0,0 0 0,0 0 0,-1 0-1,1 0 1,0 0 0,-1 0 0,1 0 0,0 0-1,-1 0 1,1-1 0,0 1 0,-1 0 0,1-1-1,-1 1 1,1 0 0,0-1 0,-1 1 0,1-1-1,-1 1 1,1-1 0,-1 1 0,1-1 0,-1 1-1,0-1 1,1 0 0,-1 1 0,0-1-1,1 1 1,-1-1 0,0 0 0,1 0-36,19-40 133,-16 32-43,14-32 24,18-33-249,-35 73 7,1 2 81,0 0 1,0 1 0,0-1 0,0 0 0,0 1 0,0-1-1,0 1 1,-1 0 0,1 0 0,-1-1 0,2 3 46,-3-4-4,6 8-10,-1 1 1,1-1-1,-2 1 1,1 0 0,-1 0-1,-1 0 1,1 1-1,-2-1 1,1 1-1,-1 0 14,4 25-55,-2 0 0,-1 7 55,-1-4-11,2 14 267,-4-51-1515,0-1-5546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00:28.4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1 141 10368,'0'0'149,"0"0"150,0 0 277,0 0-22,0 0-319,0 0-22,0 0-42,0 0 42,0 0-42,0 0 42,0 0-63,22 0-22,4-1-292,24 2-1602,-17 2-3707,-7 3-436</inkml:trace>
  <inkml:trace contextRef="#ctx0" brushRef="#br0" timeOffset="1">340 191 9728,'0'0'149,"0"0"107,0 0 128,0 0 85,0 0-42,0 0 42,0 0-63,11-10 234,8-9-396,-1-1 0,-1-1-1,-1-1 1,-1 0 0,-1-1 0,10-21-244,-19 34 51,-4 12-49,1 0 0,-1-1 0,0 1-1,0 0 1,0 0 0,0 0 0,-1 0-1,1 0 1,-1 0 0,1 0 0,-1 0 0,1 1-2,5 42-74,2 46 74,-6-32-2398,0-14-2554,1-4-1064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1:54:47.97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8448,'0'0'0,"0"0"128,0 0 0,3 12 0,-3-12 0,8 13-128,-8-13 0,0 0-6272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00:28.4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105 339 9472,'-6'3'197,"2"1"1,-1 0-1,0 0 0,1 1 1,0-1-1,0 1 1,0 0-1,0 0 0,1 0 1,-2 4-198,-28 59 692,28-54-649,0 2 0,1-1 0,1 1 0,0-1 0,1 1 0,1 0 1,1 0-1,0-1 0,1 1 0,0 0 0,3 12-43,0-8 76,1 1 1,0-1 0,2-1 0,0 1 0,1-1 0,1 0-1,1 0 1,9 12-77,-14-24-405,0 0 0,1-1-1,0 0 1,0 0 0,1 1 405,12 9-7616</inkml:trace>
  <inkml:trace contextRef="#ctx0" brushRef="#br0" timeOffset="1">303 427 9088,'0'0'277,"0"0"128,0 0 193,0 0 20,0 0-84,11 0 383,45-9-253,0-2-1,44-15-663,-19 4-8580,-70 20 5060</inkml:trace>
  <inkml:trace contextRef="#ctx0" brushRef="#br0" timeOffset="2">329 646 11648,'5'-3'141,"-1"0"1,1 1 0,0 0-1,0 0 1,-1 1 0,1-1-1,0 1 1,0 0 0,1 0 0,-1 0-1,0 1 1,0 0 0,1 0-142,11-2 184,51-5-93,16 2-91,-51 4-3318,0 1-3417,-17 0 4303</inkml:trace>
  <inkml:trace contextRef="#ctx0" brushRef="#br0" timeOffset="3">329 483 10496,'1'0'24,"0"0"-1,-1 0 1,1 0 0,-1 0 0,1 0 0,0 0 0,-1 0 0,1 0 0,-1 1-1,1-1 1,0 0 0,-1 0 0,1 1 0,-1-1 0,1 0 0,-1 1-1,1-1 1,-1 0 0,1 1 0,-1-1 0,0 1 0,1-1 0,-1 1 0,0-1-1,1 1 1,-1-1 0,0 1 0,1-1 0,-1 1 0,0-1 0,0 1 0,0-1-1,1 1 1,-1 0 0,0-1 0,0 1 0,0-1 0,0 1 0,0 0-1,0-1 1,0 1 0,-1-1 0,1 1 0,0 0 0,0-1 0,0 1 0,-1 0-24,-1 13 30,-1 38 257,-2 22 529,-3 0 1,-14 56-817,21-129 17,1 0 1,0 0 0,-1 0-1,1 0 1,0 0 0,0 0-1,0 0 1,0 0 0,0 0 0,0 0-1,0 0 1,0 0 0,0 0-1,0 0 1,0 0 0,1 0-1,-1 0 1,0 0 0,1 0 0,-1 0-1,1 0 1,-1-1 0,1 1-1,-1 0 1,1 0 0,0 0-18,24 6 601,-9-5-510,0 1-1086,1-1 1,0 0 0,0-1 0,0-1 0,0 0 0,0-1 0,0-1 0,0-1 0,-1 0 0,10-4 994,-9 1-3243</inkml:trace>
  <inkml:trace contextRef="#ctx0" brushRef="#br0" timeOffset="4">610 821 9856,'0'0'405,"-1"8"2070,37-22-1432,0 1 0,19-3-1043,33-2-3537,-72 14-659,-14 3-1058,-2 1 3547</inkml:trace>
  <inkml:trace contextRef="#ctx0" brushRef="#br0" timeOffset="5">750 803 9472,'0'0'277,"0"0"128,0 0 214,4 21 981,-2 1-1482,-1 0 1,-2 0-1,0 0 0,-1-1 1,-1 1-1,-1 0 0,-2 5-118,2-12-764,4-7-3482,0-3-1961,0-5 4351</inkml:trace>
  <inkml:trace contextRef="#ctx0" brushRef="#br0" timeOffset="6">640 1044 9344,'0'0'149,"0"0"128,0 0 214,0 0 85,0 0-128,0 0-21,0 0-214,0 0 43,0 0 107,0 0-1,0 0-84,22 6 340,-12-4-565,-1-1-1,1 1 1,0-2-1,-1 0 1,1 0-1,0 0 1,0-1-1,-1-1 1,1 0-1,-1 0 1,2-1-53,38-16-3991,-37 13-3070</inkml:trace>
  <inkml:trace contextRef="#ctx0" brushRef="#br0" timeOffset="7">907 564 9088,'0'0'0,"14"0"128,-14 0 128,10 0 128,-10 0 0,7 0 0,2 0 0,0-3-256,4 2 128,3-2-128,4-3 0,4 1-128,4-1 128,6-1-128,-3 1 0,0 2 0,-3 0 0,0 1-8448</inkml:trace>
  <inkml:trace contextRef="#ctx0" brushRef="#br0" timeOffset="8">1352 401 10112,'102'-18'3072,"-50"6"-2971,20-3 95,-67 14-1430,0 1 0,0 0 0,0 0 0,0 1 0,0-1 0,0 1 0,4 1 1234,0 1-3307</inkml:trace>
  <inkml:trace contextRef="#ctx0" brushRef="#br0" timeOffset="9">1316 690 9088,'0'0'0,"14"-6"128,8-2 256,0 2 0,4 2-128,4-2 128,2-2-256,-3-1 128,-4 3-128,5-2 0,1 2-128,-7 1 0,-4 0 0,-4 4 0,-1-2-8064</inkml:trace>
  <inkml:trace contextRef="#ctx0" brushRef="#br0" timeOffset="10">1314 441 9472,'3'17'178,"0"1"1,0-1 0,-2 1 0,0-1-1,-1 1 1,-1-1 0,-1 4-179,0 41 413,2-56-388,2 33 145,-3 1-1,-1-1 0,-7 36-169,5-36 640,4-38-427,0-1-63,0 0-22,21-14 0,40-17-598,-19 11-3562,-19 10-1706</inkml:trace>
  <inkml:trace contextRef="#ctx0" brushRef="#br0" timeOffset="11">1659 715 5376,'0'0'128,"-5"35"4245,-12 67-2101,-1 17-3733,17-109-3062,0-1-746</inkml:trace>
  <inkml:trace contextRef="#ctx0" brushRef="#br0" timeOffset="12">1642 763 9600,'0'0'640,"0"0"0,0 0 0,0 0-64,0 0-256,0 0-86,0 0-84,2 3-44,7 12 25,1 0 0,1 0-1,1-1 1,0 0 0,1-1-1,0 0 1,1-1 0,1 0-131,-15-12 4,1 0 0,-1 0 1,1 0-1,0 0 0,-1 0 1,1 0-1,0 0 1,-1 0-1,1 0 0,-1-1 1,1 1-1,0 0 1,-1 0-1,1 0 0,-1-1 1,1 1-1,-1 0 0,1-1 1,0 1-1,-1-1 1,0 1-1,1 0 0,-1-1 1,1 1-1,-1-1 0,1 1 1,-1-1-1,0 1 1,0-1-1,1 0 0,-1 1 1,0-1-5,16-25-23,-13 20 34,78-131-11,-80 137 2,-1 0 0,0 0 1,0 0-1,1 0 1,-1 0-1,0 0 1,0 0-1,0 0 1,1 0-1,-1 0 1,0 0-1,0 0 0,1 0 1,-1 0-1,0 0 1,0 0-1,1 0 1,-1 0-1,0 0 1,0 0-1,1 0 1,-1 0-1,0 0 0,0 0 1,0 0-1,1 1 1,-1-1-1,0 0 1,0 0-1,0 0 1,1 0-1,-1 1 0,0-1 1,0 0-1,0 0 1,0 0-1,0 1 1,1-1-1,-1 0 1,0 0-1,0 1 1,0-1-1,0 0 0,0 0 1,0 0-1,0 1-2,6 11 30,-5-11-23,5 15 66,-1 0-1,0 1 1,-1-1 0,2 14-73,2 12-2915,-6-33-4978</inkml:trace>
  <inkml:trace contextRef="#ctx0" brushRef="#br0" timeOffset="13">1973 227 12416,'0'22'768,"0"-22"-512,0 0-22,0 0-63,2 3 42,17 25-11,-1 2-1,-1 0 1,-2 1-1,-1 0 1,-1 1-1,-2 1 1,-1 0-1,-2 0 1,0 5-202,-6-21 70,-1 0 0,0-1 1,-1 1-1,-1 0 0,0-1 1,-1 1-1,-1-1 0,-1 0 1,0 0-1,-1 0 0,-1 0 1,-5 10-71,-4 3-706,-2 0 0,0-2 0,-2 0 0,-1-1 0,-1-1 0,-2 0 706,-2 3-8512</inkml:trace>
  <inkml:trace contextRef="#ctx0" brushRef="#br0" timeOffset="14">2108 1 7808,'0'0'149,"19"4"2134,50 8-1771,0-3 0,14-3-512,-77-6 81,0 0 1,1 0 0,-1-1 0,0 0 0,0 0-1,3-1-81,-2 2 22,-5 8-22,-3 2 0,0 0 0,-1-1 0,0 0 0,-1 1 0,0-1 0,-1 2 0,-10 42 0,9-14 0,2 0 0,1 1 0,5 38 0,18 121 0,-4-56 0,-6 14 661,-11-156-526,0 0 0,0 1 1,1-1-1,-1 0 0,0 0 1,0 1-1,0-1 0,0 0 0,-1 1 1,1-1-1,0 0 0,0 0 0,-1 0 1,1 1-1,-1-1 0,1 0 0,-1 0 1,1 0-1,-1 0 0,0 0 1,0 0-1,1 0 0,-1 0 0,0 0 1,0 0-1,-1 0-135,-2 1 97,1 0 1,-1-1-1,1 0 1,-1 0-1,0 0 1,0-1-1,0 1 1,1-1-1,-4 0-97,-25 0-513,-2-3-4147,-1-1-2198,4 2 3594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00:28.4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1310 293 3712,'-13'6'149,"12"-6"214,1 0 533,0 0 21,0 0-405,0 0-64,0 0-149,0 0-22,0 0 86,0 0 42,0 0 86,0 0-43,0 0-235,0 0 43,0 0 107,2 27 1642,-2-24-1924,0 1 0,0 0 0,-1-1 0,1 1 0,-1 0-1,0-1 1,0 1 0,0 0 0,0-1 0,-1 0 0,1 1 0,-1-1 0,0 0 0,0 0 0,0 0 0,0 0 0,0 0-1,0-1 1,-1 1-81,-6 5 72,0 0 1,-1-1-1,1-1 0,-11 6-72,-11 6 158,12-6-131,0-1-1,-1-1 1,0-1 0,0-1-1,-20 4-26,0-2 51,-1-3 0,-25 1-51,66-8 0,-22 3 0,0-3 0,0 0 0,0-1 0,16 1 0,0-1 0,1 0 0,-1 0 0,0-1 0,1 0 0,-1 0 0,1-1 0,-1 1 0,1-1 0,0-1 0,0 1 0,0-1 0,-3-3 0,-2-3 0,7 7 0,1 1 0,-1-1 0,1 1 0,0-1 0,-1 0 0,1 0 0,1 0 0,-1-1 0,-1-2 0,-5-15 9,1-1 1,0 0-1,0-7-9,4 12 13,-2 1 0,0-1 0,0 1 0,-1 0 0,-1 1 0,-5-11-13,7 20 61,0 0 1,1 0-1,-1 1 0,-1-1 0,1 1 1,-1 1-1,0-1 0,0 1 0,0 0 1,-2 0-62,-4-2 81,-1 0 1,-1 0-1,1 1 1,-8-1-82,-10 1 126,0 1 0,-1 2 0,-11 1-126,-10 0 134,25 2-35,1 1 1,-1 1 0,1 2-1,0 1 1,1 1-1,-2 3-99,24-10 28,3 0-22,0 0 0,0 1 0,0-1 0,0 0 0,0 1 0,0-1 0,0 0 0,0 1 0,1-1 1,-1 1-1,0 0 0,0-1 0,0 1 0,0 0 0,1 0 0,-1-1 0,0 1 0,1 0 0,-1 0 0,0 1-6,-3 3-67,0 0 0,1 0 0,0 0-1,-3 6 68,-3 3-4296,5-7-3938</inkml:trace>
  <inkml:trace contextRef="#ctx0" brushRef="#br0" timeOffset="1">243 361 8448,'0'0'277,"0"-5"293,-2 3 2508,-13-7-2646,1-1 0,-1 0 0,0-3-432,1 2 179,0 1 1,0 0 0,-8-3-180,-57-24 896,79 36-768,0 1 0,0 0 0,0 0 0,0 0 0,0 0 0,0 0 0,0 0 0,0 0 0,0 0-1,0 0 1,-2-1-89,0 1-1,0-1 0,0 0 0,0 0 0,1 0 0,-1 0 0,0 0 0,1-1 0,-1 1 0,1-1 0,-1 1 0,0-2-38,-8-5 205,9 7-99,1 1 22,0 0 0,0 0 0,0 0 0,0 0 0,0 0 0,0 0 0,0 0 0,0 0 0,0 0-21,-4-1-107,3-1-85,4-5 72,0 1 0,0-1 0,1 1 1,-1-1-1,1 1 0,1 1 0,-1-1 1,1 1-1,0-1 0,0 2 0,0-1 0,4-2 13,7-8 4,22-16-3,-29 25-17,-1-1 0,1 0 0,-1 0 0,0-1 0,0-1 0,-1 0 0,0 0-1,0-1 17,-3 4-234,-4 5-918,0 1-1173,1 1-4161,0 6-1364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00:28.45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1 157 6400,'0'0'149,"0"0"86,0 0-1,0 0-63,0 0 64,0 0 21,0 0-22,0 0-63,0 0 42,0 0-42,0 0 64,0 0 21,0 0-22,0 0-63,4 0 42,63-1 426,-5 0 280,26 3-919,8-1 281,6 1 206,-91 0 152,-10-2-3755,-1 1-3518,0-1 6614,0 0-1601</inkml:trace>
  <inkml:trace contextRef="#ctx0" brushRef="#br0" timeOffset="1">48 400 6528,'47'2'4383,"-34"-1"-4163,0 0 0,0-1 0,0 0-1,0-1 1,4-1-220,57-12 685,13-2-47,-79 15-383,-6 2-7806,-2-1 1642</inkml:trace>
  <inkml:trace contextRef="#ctx0" brushRef="#br0" timeOffset="2">126 272 6400,'0'0'256,"0"0"21,0 0 107,0 0 128,0 0 107,0 0 21,0 0 0,0 0 0,0 0 0,0 0-64,0 0-256,0 0-64,0 0 0,-11 1 597,8 1-792,0-1-1,-1 1 1,2 1 0,-1-1-1,0 0 1,0 1 0,1-1-1,0 1 1,0-1 0,0 1-1,0 0 1,0 0 0,0 0-1,1 0 1,0 0 0,0 0-1,0 0 1,0 1-61,-4 14 224,1 0 1,-1 14-225,4-25 38,-1 20 90,1 0 0,1-1 0,1 1 0,2 0 0,2-1 0,1 3-128,-1-5 959,-2 1 1,0 2-960,26-30 128,59-15-128,-55 10 0,0 1 0,1 2 0,0 0 0,0 2 0,4 1 0,-8 3 55,-21-2-6552,-9 1-1268</inkml:trace>
  <inkml:trace contextRef="#ctx0" brushRef="#br0" timeOffset="3">540 87 4608,'3'0'280,"-1"0"1,1 1-1,0 0 1,0-1-1,-1 1 0,1 0 1,0 0-1,-1 0 1,1 0-1,-1 0 1,0 0-1,1 1 1,-1-1-1,0 1 0,2 1-280,32 31 227,-17-15 310,3 2-260,-5-5 374,1 0 0,8 5-651,-25-20 235,-1-1 21,0 0-22,0 0-234,0 0-618,0-13-7873,0 6 6742</inkml:trace>
  <inkml:trace contextRef="#ctx0" brushRef="#br0" timeOffset="4">735 70 8064,'-8'7'405,"-31"27"918,-138 113 917,169-142-2584,6-6-2831,9-13-3466,-3 7 7649,3-8-2736</inkml:trace>
  <inkml:trace contextRef="#ctx0" brushRef="#br0" timeOffset="5">629 0 4992,'0'70'3456,"-6"-18"-2206,5-25-780,-3-1 1,0 0 0,-2 0 0,-1 0-1,-2-1 1,-2 3-471,7-21-395,-4 11 1392,5-7-7423,3-11-144</inkml:trace>
  <inkml:trace contextRef="#ctx0" brushRef="#br0" timeOffset="6">793 377 6528,'25'-4'1202,"0"1"1,16 0-1203,31-5 1797,-40 5-1359,1 0 1,-1 2-1,9 1-438,-34 0 115,-6 0-243,-1 0-1024,0 0-1131,0 0-3498</inkml:trace>
  <inkml:trace contextRef="#ctx0" brushRef="#br0" timeOffset="7">791 521 7040,'0'0'149,"0"0"107,0 0 107,0 0 21,0 0 21,0 0 43,0 0-149,0 0-22,0 0 107,0 0 85,0 0-42,21 5 789,-4-1-1014,1 0 0,0-1-1,1-1 1,-1 0 0,0-1 0,1-1 0,-1 0 0,1-1 0,-1-1-1,0 0 1,0-1 0,0-1 0,12-3-202,-4 3 10,-17 3-4543,-9 1-2485</inkml:trace>
  <inkml:trace contextRef="#ctx0" brushRef="#br0" timeOffset="8">1327 163 5760,'0'0'256,"0"0"-22,0 0-63,16 0 938,54 2 1188,8-2-2297,-53-1 194,1-1 0,-1-1-1,-1 0 1,22-7-194,-6 5-2026,-40 5-3734</inkml:trace>
  <inkml:trace contextRef="#ctx0" brushRef="#br0" timeOffset="9">1353 433 7552,'3'0'256,"55"-5"2393,36 1-2649,-44 3 990,-1-2 0,47-8-990,-89 9 218,4 0-527,-8 1-6810,-3 1 3684</inkml:trace>
  <inkml:trace contextRef="#ctx0" brushRef="#br0" timeOffset="10">1368 232 7936,'-4'17'384,"-7"18"106,2 0 1,3 1 0,0 0-1,3 0 1,2-1 0,4 30-491,4 24 1664,-7-88-1536,0-1 0,0 0 0,0 0 0,0 0 0,0 0 0,21 0 106,29-4-976,97-9 2033,-99 5-3905,0-2-3619,-38 7 1497</inkml:trace>
  <inkml:trace contextRef="#ctx0" brushRef="#br0" timeOffset="11">1828 486 6400,'-2'2'90,"1"-1"-1,-1 1 1,0 0 0,1-1 0,-1 1 0,1 0-1,0 0 1,-1 0 0,1 0 0,0 0 0,1 0 0,-1 0-1,0 0 1,0 2-90,-3 34 1223,2-14-802,1-20-370,-9 63 1455,0 61-1506,11-137-5778,3-5 4309,0 1 653,-1-3-827</inkml:trace>
  <inkml:trace contextRef="#ctx0" brushRef="#br0" timeOffset="12">1770 506 7680,'1'-1'28,"1"1"1,-1 0 0,1 0-1,-1 0 1,1 0 0,-1 0 0,0 0-1,1 0 1,-1 0 0,1 1-1,-1-1 1,1 0 0,-1 1-1,0-1 1,1 1 0,-1-1-1,0 1 1,1 0 0,-1-1-1,0 1 1,0 0 0,0 0-1,0 0 1,0-1 0,0 1-1,0 0 1,0 0 0,0 0-1,0 0 1,-1 1 0,1-1-1,0 0-28,3 5 235,40 43 1408,-30-31-1148,1-1 0,2-1 0,0 0-1,0-1 1,13 8-495,-28-22 118,-1 1-1,1-1 1,0 0-1,0 0 1,0 0-1,1 0 1,-1 0 0,0 0-1,0-1 1,1 1-1,-1-1 1,0 1 0,1-1-1,-1 0 1,1 1-1,-1-1 1,0 0 0,1 0-1,0-1-117,0 1 64,-1-1 1,0 0-1,1 0 0,-1 0 1,0 0-1,0 0 0,0 0 1,0-1-1,0 1 0,0 0 1,0-1-1,0 1 0,-1-1 1,1 0-1,-1 0 0,1 1 1,-1-1-1,1-1-64,6-10 165,0 0-1,0-1 1,-2 0 0,0 0-1,2-8-164,3-24 258,1-11-258,-11 52-15,-1 4 5,0 1-1,0 0 0,0 0 1,0 0-1,0-1 0,0 1 0,0 0 1,0 0-1,0-1 0,0 1 0,0 0 1,0 0-1,0-1 0,0 1 0,1 0 1,-1 0-1,0 0 0,0-1 1,0 1-1,0 0 0,1 0 0,-1 0 1,0 0-1,0-1 0,1 1 0,-1 0 1,0 0-1,0 0 0,1 0 0,-1 0 1,0 0-1,0 0 0,1 0 1,-1-1-1,0 1 0,1 0 0,-1 0 1,0 0-1,1 0 0,-1 0 0,0 0 1,0 0-1,1 1 0,-1-1 0,0 0 1,1 0-1,-1 0 0,0 0 1,0 0-1,1 0 0,-1 0 0,0 0 1,0 0-1,1 1 0,-1-1 0,0 0 1,0 0-1,0 0 0,1 1 0,-1-1 11,15 13-251,-2 7 147,-1-1 1,0 2-1,-2 0 1,-1 0 0,2 9 103,0-1 2,1-1 1,11 16-3,-20-40 390,-1-2 319,0 0-2997,-2-1-2470,1 0-3439,-1-1 6469</inkml:trace>
  <inkml:trace contextRef="#ctx0" brushRef="#br0" timeOffset="13">2422 313 8704,'6'0'538,"0"1"0,0 0 0,0 0 1,0 0-1,0 0 0,2 2-538,31 5 227,-3-7 83,1-1 1,21-3-311,31-1 808,-83 3-375,-1-1-4109,-5 2-3342</inkml:trace>
  <inkml:trace contextRef="#ctx0" brushRef="#br0" timeOffset="14">2594 175 7168,'13'18'512,"-12"-17"-256,-1-1 0,0 0 0,0 0 21,-1 18 726,3 184 1804,-1-163-2414,0-31-58,0-1 1,1 1 0,0-1-1,3 7-335,1 6-891,-2 0-5662,-4-20-145</inkml:trace>
  <inkml:trace contextRef="#ctx0" brushRef="#br0" timeOffset="15">3236 203 7168,'0'0'277,"0"0"171,0 0 363,0 0 106,0 0 86,-1-23 2154,1 21-3130,0 0 1,-1 0-1,1 0 0,-1 0 1,0 0-1,0 1 0,0-1 1,0 0-1,0 0 1,0 1-1,0-1 0,-1 1 1,1-1-1,-1 1 0,1-1 1,-1 1-1,0 0 0,1 0 1,-1-1-1,0 1 1,0 0-1,0 0 0,0 1 1,-1-1-1,1 0 0,0 0 1,0 1-1,0-1 0,-1 1 1,1 0-1,0 0 1,-1-1-28,-2 2-5,1-1 1,-1 1 0,0-1-1,1 1 1,-1 0 0,0 0-1,1 1 1,0-1 0,-1 1-1,1 0 1,0 0 0,0 0-1,0 0 1,0 1 0,-1 0 4,-9 8-29,0 1 0,1 0 0,0 1 1,1 0-1,1 0 0,1 1 1,0 0-1,-1 4 29,4-7-26,2 0 1,0 0-1,0 0 0,1 1 1,1-1-1,1 1 0,0-1 1,0 1-1,1 0 0,1 0 1,1 9 25,0-16 22,1-1 1,-1 1 0,1 0-1,0 0 1,1 0-1,-1-1 1,1 1 0,0-1-1,1 0 1,-1 0 0,1 0-1,0 0 1,0 0 0,1 0-1,-1-1 1,5 3-23,-4-3-107,0 0 1,0-1-1,1 1 0,-1-1 0,0 0 1,1 0-1,0-1 0,-1 1 1,1-1-1,1 0 107,-2 0-432,0-1 0,-1 0 0,1 0 0,0 0 0,0 0 1,0-1-1,-1 1 0,2-1 432,3-1-6720</inkml:trace>
  <inkml:trace contextRef="#ctx0" brushRef="#br0" timeOffset="16">3176 365 7808,'0'1'50,"0"-1"0,0 1 0,0 0 1,1-1-1,-1 1 0,0 0 0,1-1 0,-1 1 1,0 0-1,1-1 0,-1 1 0,1-1 0,0 1 0,-1-1 1,1 1-1,-1-1 0,1 1 0,0-1 0,0 1 1,-1-1-1,1 0 0,0 1 0,0-1 0,-1 0 1,1 0-1,0 1 0,0-1 0,0 0 0,0 0 1,-1 0-1,1 0 0,0 0 0,0 0 0,0 0 1,0 0-1,-1 0 0,1 0 0,0 0 0,0-1 1,0 1-51,47-8 1000,-33 5-808,36-4 637,-13 2-1659,-14 1-4033,-23 3 1258,-1 1 1962</inkml:trace>
  <inkml:trace contextRef="#ctx0" brushRef="#br0" timeOffset="17">3343 363 7040,'-2'1'102,"0"-1"1,1 0 0,-1 1-1,0-1 1,1 1 0,-1-1-1,1 1 1,-1 0 0,1-1-1,-1 1 1,1 0 0,0 0-1,0 0 1,-1 0 0,1 0-1,0 0 1,0 0 0,-1 1-103,0 1 130,0 0 0,0 1 1,1-1-1,-1 0 1,1 1-1,0-1 0,0 0 1,0 1-131,-1 11 266,0 0 0,2 1 0,0 8-266,0-9 151,0 10 4,-1-5-873,2 0 1,3 17 717,-4-37-6528</inkml:trace>
  <inkml:trace contextRef="#ctx0" brushRef="#br0" timeOffset="18">3131 641 8064,'0'0'192,"0"0"277,0 0 86,0 0-214,0 0 43,0 0 128,0 0 43,0 0-214,0 0-21,0 0-128,19 2 405,55-1-42,-40-2-171,-1 2 0,17 2-384,-41-1 306,-7-1-6415,-2-1 627</inkml:trace>
  <inkml:trace contextRef="#ctx0" brushRef="#br0" timeOffset="19">3768 104 9600,'-2'6'21,"2"-5"86,0-1 21,0 0 0,-22 1 234,15 2-330,0-1-1,0 1 1,0 0-1,1 1 1,-1-1-1,1 1 1,0 0-1,1 0 1,-1 1-1,1 0 1,0 0-32,-7 6 79,1 1-1,1 0 1,1 1 0,-2 2-79,3-1 49,2 0 1,0 0 0,0 1 0,2-1 0,0 1-1,1 0 1,1 0 0,1 0 0,0 0-1,2 0 1,0 0 0,1 0 0,0 0 0,2-1-1,2 7-49,-4-14 42,1 0 0,1 0 0,-1-1 0,1 1-1,0-1 1,1 0 0,0 0 0,0 0 0,0-1 0,1 1 0,0-1-1,1 0 1,-1-1 0,6 4-42,-4-4-424,0 1-1,0-2 1,0 1 0,1-1-1,1 1 425,8 1-6890</inkml:trace>
  <inkml:trace contextRef="#ctx0" brushRef="#br0" timeOffset="20">3859 207 7168,'0'0'149,"0"0"86,0 0 42,0 0 86,0 0 42,0 0 86,0 0 21,0 0-43,0 0-170,18-5 469,59-12 266,0 2 1,67-4-1035,-120 19-60,-15 0-4317,-9 0-1575</inkml:trace>
  <inkml:trace contextRef="#ctx0" brushRef="#br0" timeOffset="21">3927 330 6528,'61'0'3694,"81"-7"-2546,-32-4-817,-73 8-6805,-37 3 3039</inkml:trace>
  <inkml:trace contextRef="#ctx0" brushRef="#br0" timeOffset="22">3914 259 5632,'2'2'141,"-1"0"1,1-1-1,-1 1 1,1 0-1,-1 0 1,0 0-1,0 0 1,0 0-1,0 0 1,0 0-1,-1 0 1,1 0-1,-1 0 1,0 0-1,1 0 1,-1 0-1,0 1 1,-1-1-142,-4 46 1567,2-30-1564,-3 62 3304,5 11-3307,1-89 341,0-2-149,0 0 21,9 2-42,7 0-133,0 0 0,0-1 0,0-1 0,0-1 0,0 1 0,16-4-38,10 1 7,-21 1-227,0 0 0,0-2 1,-1 1 219,-2-1-3608,-2 0-3368,-5 1 5035</inkml:trace>
  <inkml:trace contextRef="#ctx0" brushRef="#br0" timeOffset="23">4327 446 8704,'0'0'128,"17"10"256,-7-7-252,-1 0 0,0-1 0,1 0 0,0 0 0,0-1 1,-1 0-1,1 0 0,0-1 0,2 0-132,29-5-2277,-32 3-3163</inkml:trace>
  <inkml:trace contextRef="#ctx0" brushRef="#br0" timeOffset="24">4418 504 8064,'-5'35'1418,"3"1"1,2 8-1419,1-33 195,-1-7-118,1-1 0,-1 0 0,0 1 0,-1-1 0,1 1 0,-1-1 0,1 0 0,-2 2-77,2-4-960,0-1-747,0 0-2303,0 0-897</inkml:trace>
  <inkml:trace contextRef="#ctx0" brushRef="#br0" timeOffset="25">4277 683 7680,'23'0'4182,"13"6"-2956,7 1-1002,78-8 565,-100-1-618,-19 2-838,-1 0 0,1 0 0,0 0 1,-1 0-1,1-1 0,0 1 0,-1 0 1,1-1-1,-1 1 0,1-1 0,-1 1 1,1-1-1,1-1 667,1 0-3492,3-1 1508</inkml:trace>
  <inkml:trace contextRef="#ctx0" brushRef="#br0" timeOffset="26">4576 388 7296,'0'0'405,"0"0"107,0 0 107,0 0-1,0 0-84,0 0-86,0 0-235,0 0 22,0 0 21,0 0-22,0 0-63,0 0 42,0 0-42,21 3 426,6-1-402,-1-1 0,1-2 0,-1 0-1,1-1 1,-1-1 0,1-2-195,11 0 109,0 1 0,28 1-109,-65 3-1472,-1 0-1216,0 0-3989</inkml:trace>
  <inkml:trace contextRef="#ctx0" brushRef="#br0" timeOffset="27">5022 222 7680,'19'-2'3279,"62"-14"-2313,-51 11-860,63-14-596,1-4 490,-93 23-2304,-1 0-3989</inkml:trace>
  <inkml:trace contextRef="#ctx0" brushRef="#br0" timeOffset="28">5033 371 2944,'9'-1'746,"-1"1"1,1 1-1,-1 0 1,1 0-1,-1 0 0,1 1 1,1 0-747,35 5 556,-26-7-636,-1 0 0,1-1 0,-1-1 0,1 0 0,-1-2 0,0 1 0,0-2 0,11-4 80,-14 5-5397</inkml:trace>
  <inkml:trace contextRef="#ctx0" brushRef="#br0" timeOffset="29">5106 226 5120,'5'3'-265,"7"4"1677,-12-7-1386,0 0-1,1 0 1,-1 0 0,0 0-1,0 0 1,0 0-1,0 1 1,0-1 0,0 0-1,0 0 1,0 0-1,0 0 1,0 0 0,0 1-1,0-1 1,0 0-1,0 0 1,0 0 0,0 0-1,0 0 1,0 1-1,0-1 1,0 0 0,0 0-1,0 0 1,0 0 0,0 0-1,0 1 1,0-1-1,0 0 1,0 0 0,0 0-1,0 0 1,-1 0-1,1 0 1,0 1 0,0-1-1,0 0 1,0 0-1,0 0 1,-1 0 0,1 0-1,0 0 1,0 0-1,0 0 1,0 0 0,0 0-1,-1 0 1,1 0-1,0 0 1,0 0 0,0 0-1,-1 1 1,1-1-1,0-1 1,0 1-26,-2 1 65,0 0 0,0 0 1,0 0-1,0 0 0,0 0 0,0 0 0,1 1 0,-1-1 0,0 0 1,1 1-1,0-1 0,-1 1 0,1-1 0,0 1 0,0 0 1,0-1-1,0 1 0,0 0 0,0 0 0,1-1 0,-1 2-65,-1 5 97,0 0 0,1 0-1,0 1 1,1 1-97,-1 2 144,-11 194 3184,12-204-2987,0-2-170,0 0-43,0 1-22,0 4-84,1-3-8,-1-1-1,1 1 1,0-1 0,0 0 0,0 1 0,0-1 0,0 0 0,0 0 0,0 1 0,0-1 0,1 0 0,-1 0 0,1 0 0,-1 0 0,1 0 0,-1-1 0,1 1 0,-1 0 0,1 0 0,0-1-1,0 1 1,-1-1 0,1 0 0,0 1 0,0-1 0,0 0 0,0 0 0,-1 0 0,1 0 0,0 0 0,1 0-14,3 1 80,16 1 158,1 2 73,0-1 0,1-2-1,-1 1 1,0-2 0,21-2-311,-40 1-177,0 0 0,-1 0 0,1 0 0,-1 0 0,1-1 1,-1 1-1,2-2 177,13-4-9770,-17 6 8405,-1 1-854</inkml:trace>
  <inkml:trace contextRef="#ctx0" brushRef="#br0" timeOffset="30">5366 446 5888,'0'0'170,"0"0"172,1 15 1279,2 8-1230,-1 1 0,-1-1 0,-1 0 0,-2 1 1,-1-1-1,-4 16-391,0-8-5995,5-24 3158</inkml:trace>
  <inkml:trace contextRef="#ctx0" brushRef="#br0" timeOffset="31">5347 481 11776,'2'2'-107,"35"56"1003,17 40-896,-51-101 235,-1 0-1,0 0 1,1 0 0,-1-1-1,-1 1 1,1-1 0,-1 1-1,1-4-234,7-21 199,-2-1 0,-1-5-199,-1 3 264,8-21-264,-9 46-22,-4 5 14,1 1-1,-1-1 1,0 1 0,1-1-1,-1 1 1,1-1-1,-1 1 1,1-1 0,-1 1-1,1 0 1,0-1-1,-1 1 1,1-1 0,-1 1-1,1 0 1,0 0-1,-1-1 1,1 1 0,0 0-1,-1 0 1,1 0-1,0-1 1,0 1 0,-1 0-1,1 0 1,0 0-1,0 0 1,-1 0 0,1 0-1,0 1 1,0-1-1,-1 0 1,1 0 0,0 0-1,-1 0 1,1 1-1,0-1 1,0 0 8,14 14-139,-14-12 107,7 6-18,-1 1 1,-1 0-1,0 1 1,0-1 0,-1 1-1,-1 0 1,0 0 49,21 75-41,-11-32 44,-7-30-1155,-7-22-1216,0-1-4864</inkml:trace>
  <inkml:trace contextRef="#ctx0" brushRef="#br0" timeOffset="32">5705 122 9088,'0'0'149,"3"0"150,2 0-119,0 0 0,0 0-1,0 1 1,1 0 0,-1 0 0,0 0 0,0 0 0,-1 1 0,1 0 0,0 0 0,-1 0-1,1 0 1,-1 0 0,4 3-180,-1 0 103,0 1-1,-1-1 1,0 1-1,0 0 1,0 1-1,-1-1 1,0 1-1,0 1-102,5 9 73,-1 1 0,-1 0 0,-1 0 0,-1 1 0,-1-1 0,1 13-73,-1 4 203,-1 0 0,-3 1 1,-1-1-1,-2 0 0,-5 16-203,4-34-67,-1 1 0,0-1 0,-2 0 0,-1 0-1,0 0 1,-2-1 0,0 0 0,-1 0-1,-1-1 1,-1 0 0,-10 10 67,2-8-2453,-1-1-5099</inkml:trace>
  <inkml:trace contextRef="#ctx0" brushRef="#br0" timeOffset="33">6101 291 8448,'27'11'3756,"-13"-4"-4564,8 3-8092,-22-10 7300</inkml:trace>
  <inkml:trace contextRef="#ctx0" brushRef="#br0" timeOffset="34">6108 440 6912,'0'0'0,"7"6"256,-7-6 0,0 0 128,0 0 0,0 0-128,0 0 0,0 0-128,0 0 128,0 0-128,0 0 0,7 3-128,-7-3 128,10 5-3200,-2-5 128,-1 2 768</inkml:trace>
  <inkml:trace contextRef="#ctx0" brushRef="#br0" timeOffset="35">6521 163 9088,'0'0'640,"0"0"-22,0 0-63,0 0 21,0 0-149,0 0-86,0 0-149,-4 10 192,-22 47 939,-8 8-1323,12-24 234,2 1 1,-12 39-235,18-28 1144,0 18-1144,7-32-2483,-1 1-4903,6-33 3418</inkml:trace>
  <inkml:trace contextRef="#ctx0" brushRef="#br0" timeOffset="36">6501 187 10240,'0'0'256,"0"0"42,0 0 172,0 0-1,0 0-170,0 0-65,4 6 44,9 19-95,-2-1-1,-1 1 1,-1 0 0,-2 3-183,21 106 347,-15-68-145,-7-27 137,-1 1 1,-2 5-340,-2 9-5565,-1-54-557</inkml:trace>
  <inkml:trace contextRef="#ctx0" brushRef="#br0" timeOffset="37">6435 545 6400,'26'-4'5984,"1"2"-3945,-1 1-3767,2 0-3586,-19 1 365</inkml:trace>
  <inkml:trace contextRef="#ctx0" brushRef="#br0" timeOffset="38">6677 481 9600,'0'0'149,"0"0"86,0 0 42,0 0 107,0 0 128,18 0 619,37-5-303,-20 3-798,-1-1-1,0-2 1,6-2-30,-29 5-3102,-9 2-217,-2 0-1289</inkml:trace>
  <inkml:trace contextRef="#ctx0" brushRef="#br0" timeOffset="39">6823 469 8064,'0'0'149,"0"0"86,4 15 1087,-2 5-863,-1 0-1,-1 0 0,-1-1 0,-1 1 0,-4 11-458,2-2-1416,-1 28 1416,5-56-2539,0-1-2879</inkml:trace>
  <inkml:trace contextRef="#ctx0" brushRef="#br0" timeOffset="40">6656 747 3712,'0'0'384,"0"0"21,0 0 107,0 0 64,0 0-128,0 0 128,0 0 384,0 0 107,0 0-214,0 0 0,0 0-42,9 4 832,2-1-1396,0-1 1,0 0 0,0 0-1,1-1 1,-1 0 0,1-1 0,-1 1-1,0-2 1,9 0-248,21-5-1350,0 0 0,2-3 1350,-27 6-1556,-3 0-5761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00:28.43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329 207 11392,'0'0'128,"0"0"0,0 0 0,0 0 21,0 0 86,-6-8 533,-1 3-617,0 0 0,-1 0 1,0 0-1,0 1 0,0 0 1,-1 1-1,1 0 0,-1 0 1,0 1-1,-7-1-151,2 1 25,-1 0 0,1 1 0,-1 1 0,0 0 0,1 1 1,-9 2-26,16-2 0,0 1 1,1-1 0,-1 2-1,1-1 1,-1 1 0,1-1 0,0 2-1,0-1 1,0 1 0,1 0-1,-1 0 1,0 2-1,2-3-8,1 0 0,0 0-1,0 0 1,1 1 0,-1-1-1,1 1 1,0 0 0,0 0-1,0 0 1,0 0 0,0 0-1,1 0 1,0 0 0,0 1-1,0-1 1,1 1 0,-1-1 0,1 0-1,0 2 9,1-2-18,-1-1 0,1 0 0,0 0-1,0 0 1,0 1 0,1-1 0,-1 0 0,1-1-1,-1 1 1,1 0 0,0 0 0,0-1 0,1 1-1,-1-1 1,0 1 0,1-1 0,-1 0 0,1 0 0,1 0 18,3 3-3,1 0 0,-1-1 0,1 0 0,-1-1 0,1 0 1,9 2 2,-4-2 34,1-1 1,0 0 0,0-1-1,0 0 1,0-1 0,0-1-1,0-1 1,1 0-35,-13 2 107,-2 0 21,-24 1 0,20 0-136,0 1 1,0 0-1,0-1 1,0 1 0,0 0-1,1 1 1,-1-1 0,1 1-1,-1-1 1,1 1 0,0 0-1,0 0 1,0 1 0,-2 2 7,-5 9-71,0 1 1,-7 14 70,8-13-12,5-11-8,1 0 0,0 1 0,1-1 0,-1 1 0,1-1 0,0 1 0,1 0 0,0 0 0,0 0 0,0 0 0,1 2 20,0-6-1,0-1 0,1 0 0,-1 0 0,0 1 0,1-1 0,0 0 0,-1 0 0,1 0-1,0 0 1,0 0 0,0 0 0,1 0 0,-1 0 0,0 0 0,1 0 0,-1-1 0,1 1 0,-1-1 0,1 1 0,0-1 0,0 1 0,0-1 0,0 0 0,0 0 0,0 0 0,0 0 0,0 0 0,0-1 0,0 1 0,1 0 0,-1-1 0,0 0 0,0 1 0,1-1 0,1 0 1,17 1-97,-1-1 0,1-1 0,-1-1 0,12-2 97,16-6-4092,-30 5-2564</inkml:trace>
  <inkml:trace contextRef="#ctx0" brushRef="#br0" timeOffset="1">347 447 5760,'0'0'661,"0"0"22,0 0-235,2 1-107,21 1 107,0-1 0,16-2-448,-9 1-875,-20 0-4351</inkml:trace>
  <inkml:trace contextRef="#ctx0" brushRef="#br0" timeOffset="2">434 458 9472,'2'5'19,"1"-1"0,-1 2 1,0-1-1,0 0 0,0 0 1,-1 1-1,1-1 0,-1 1 0,-1-1 1,1 1-1,-1-1 0,0 1 1,0 0-1,-1-1 0,0 2-19,-2 17 217,-2 0 0,-7 22-217,3-15 66,3-6-1495,5-19-4459</inkml:trace>
  <inkml:trace contextRef="#ctx0" brushRef="#br0" timeOffset="3">390 722 3072,'-28'5'1024,"27"-5"-192,1 0 256,0 0-64,0 0-491,0 0-42,0 0 21,0 0-43,0 0-170,0 0-65,0 0-63,0 0 85,21-9 747,-8 4-769,1 1 1,-1 0 0,1 0-1,0 2 1,0-1 0,0 2-1,0 0 1,0 0 0,1 2-1,-1 0 1,1 0-235,-6 0-1707,-9-1-6335</inkml:trace>
  <inkml:trace contextRef="#ctx0" brushRef="#br0" timeOffset="4">1583 7 9216,'-3'7'0,"-1"0"0,0 0 0,0 0 0,0 0 0,-1 0 0,0-1 0,-12 19 0,-10 29 32,3 2 0,2 0 0,2 1 0,1 9-32,2-2-36,3 1 1,2 0-1,0 40 36,12-94-1195,0-1-4159</inkml:trace>
  <inkml:trace contextRef="#ctx0" brushRef="#br0" timeOffset="5">1588 31 9984,'7'81'128,"-5"-49"285,1 0 0,2 0 1,3 11-414,4 21 381,0-2-174,3-1 0,8 14-207,18 79 375,-34-126-1847,-4-16-5994</inkml:trace>
  <inkml:trace contextRef="#ctx0" brushRef="#br0" timeOffset="6">1429 506 4352,'0'0'256,"0"0"149,0 0 598,0 0 42,0 0-426,0 0-129,0 0-84,16 0 340,26 1 362,16-3-1108,14-1-554,-24 5-2730,-33 0-1132</inkml:trace>
  <inkml:trace contextRef="#ctx0" brushRef="#br0" timeOffset="7">1827 434 8320,'72'3'175,"-51"-1"-405,1-2-1,0 0 1,0-1-1,5-2 231,-18 2-5013</inkml:trace>
  <inkml:trace contextRef="#ctx0" brushRef="#br0" timeOffset="8">1934 482 7552,'2'12'289,"-1"-1"1,0 0 0,-1 0-1,0 1 1,-1-1 0,0 2-290,-1 28 416,2 25-1290,0-65-5014</inkml:trace>
  <inkml:trace contextRef="#ctx0" brushRef="#br0" timeOffset="9">1857 682 8448,'0'0'128,"0"0"21,0 0 86,0 0 21,0 0 21,0 0 107,7 4 939,2-2-1198,0-1 1,0 0 0,0 0 0,0-1 0,0 0 0,0 0-1,0-1 1,-1 0 0,1-1 0,0 0-126,50-4 470,-14 5 170,-25 1-8320,-20 0 2688</inkml:trace>
  <inkml:trace contextRef="#ctx0" brushRef="#br0" timeOffset="10">759 309 8064,'8'3'0,"-2"-1"21,-5-1 86,-1-1-76,1 1 0,-1 0 0,1 0 0,-1 0 0,1 0 0,-1 0 0,1-1 0,-1 1 0,1 0 0,0-1 0,-1 1 0,1 0 0,0-1 0,0 1-1,-1-1 1,1 1 0,0-1 0,0 1 0,0-1 0,0 1-31,23 8 350,-20-7-274,6 2 53,1-1 0,0 0-1,0-1 1,0 0 0,0-1 0,0 0 0,0-1-1,1 0 1,3-1-129,20-3 390,-1-2 1,11-4-391,27-4 705,-67 13-684,5 0-38,12 1-93,-16 0-2301,-6 0-3882</inkml:trace>
  <inkml:trace contextRef="#ctx0" brushRef="#br0" timeOffset="11">807 445 8704,'20'-2'2432,"-11"6"-2314,0 0 0,0 0 1,0-2-1,1 1 1,-1-1-1,1 0 1,0-1-1,-1 0 0,1-1 1,1 0-119,20 0 240,1-3 0,14-2-240,-2-3 335,-33 5-238,-1 1-1,1 0 1,-1 1-1,1 0 1,0 1 0,0 0-1,-1 0 1,1 1-1,0 1 1,4 1-97,-14-3 213,-1 0-63,0 0-65,0 0-1258,0 0-4395,0-4-83,0-1 4108,1-4 1910,-1-3-1220</inkml:trace>
  <inkml:trace contextRef="#ctx0" brushRef="#br0" timeOffset="12">2296 237 4992,'0'0'0,"0"0"0,2 6 256,-2-6 0,0 0 256,0 0 0,0 0-128,0 0 0,0 0-256,0 0 128,0 0-256,0 0 128,5 7 0,-1 0 0,2-2-128,0 1 128,0 1-5888</inkml:trace>
  <inkml:trace contextRef="#ctx0" brushRef="#br0" timeOffset="13">2303 386 7296,'0'0'66,"1"-1"1,0 1-1,-1 0 1,1 0-1,-1 0 1,1 0-1,-1 0 1,1 0-1,0 0 1,-1 1-1,1-1 1,-1 0-1,1 0 1,-1 0-1,1 0 1,-1 1-1,1-1 1,-1 0-1,1 1 0,-1-1 1,1 0-1,-1 1 1,1-1-1,-1 1 1,0-1-1,1 0 1,-1 1-1,1 0-66,8 18 559,1 1-398,-7-17-367,0 1 1,0-1-1,1 0 1,-1 0-1,1-1 1,0 1-1,0-1 0,0 0 1,0 0-1,0 0 1,1 0 205,4 1-5056</inkml:trace>
  <inkml:trace contextRef="#ctx0" brushRef="#br0" timeOffset="14">2944 145 6528,'0'0'1173,"-2"-21"2518,0 15-3627,0 1 0,0 0 0,0 0 0,-1 0 0,0 0 0,0 0 0,-1 0 0,1 1 0,-1 0 0,0-1 0,0 1 0,0 1 0,-1-1 0,1 1 0,-1-1 0,0 1 0,0 1 0,0-1 0,0 1 0,-1 0 0,1 0 0,0 0 0,-1 1 0,0 0 0,1 0 0,-1 0 0,0 1 0,1 0 0,-1 0 0,0 0 0,1 1 0,-1 0 0,0 0 0,1 0 0,-1 1 0,1-1 0,0 1 0,-1 1 0,1-1 0,0 1 0,0 0 0,1 0 0,-1 0 0,-1 3-64,-2 0 0,1 1 0,-1 0 0,2 1 0,-1 0 0,1 0 0,0 0 0,1 1 0,0 0 0,1 0 0,-1 0 0,2 1 0,-1-1 0,1 2 0,0-3 0,0 2 0,0 1 0,0-1 0,1 1 0,-1 9 0,3-18 0,0 1 0,0 0 0,0 0 0,0 0 0,1-1 0,-1 1 0,1 0 0,0 0 0,-1-1 0,1 1 0,1-1 0,-1 1 0,0-1 0,0 1 0,1-1 0,0 1 0,-1-1 0,1 0 0,0 0 0,1 1 0,3 1 0,-1 1 0,1-2 0,0 1 0,0-1 0,0 0 0,1 0 0,-1 0 0,1-1 0,0 0 0,-1 0 0,6 0 0,11 1 0,0-1 0,0-1 0,2-1 0,-72 27 0,39-22 0,0 1 0,0 0 0,0 0 0,1 0 0,0 1 0,1 0 0,-1 1 0,2-1 0,-1 1 0,1 0 0,0 1 0,0-1 0,1 1 0,0 0 0,1 0 0,0 0 0,0 1 0,1-1 0,0 1 0,1 2 0,0-8 0,1 0 0,0-1 0,0 1 0,0-1 0,0 1 0,1 0 0,-1-1 0,1 1 0,0-1 0,0 1 0,1-1 0,-1 0 0,0 1 0,1-1 0,0 0 0,0 0 0,0 0 0,0 0 0,1 0 0,-1-1 0,1 1 0,-1-1 0,1 1 0,0-1 0,1 1 0,0 0 0,1-1 0,-1 0 0,1 1 0,-1-1 0,1-1 0,0 1 0,-1-1 0,1 1 0,0-2 0,0 1 0,0 0 0,0-1 0,0 0 0,0 0 0,5-1 0,4-3-13,0 0 1,0-1 0,0-1-1,-1 0 1,0-1 0,0 0 0,-1-1-1,4-4 13,0 2-136,11-8-4408,17-16 4544,-21 16-6357</inkml:trace>
  <inkml:trace contextRef="#ctx0" brushRef="#br0" timeOffset="15">3119 43 9728,'2'4'4,"0"1"-1,-1-1 1,1 1 0,-1 0 0,0-1 0,0 1 0,0 0 0,-1 0 0,0 0-1,0 0 1,0 2-4,0 0 17,0 0 0,0 0 1,1 0-1,0 0 0,1 4-17,-1-7 26,1-1 1,-1 1-1,1 0 1,0 0-1,0-1 1,0 1-1,0-1 1,1 1-1,-1-1 1,1 0-1,0 0 1,0 0-1,0-1 1,0 1-1,0-1 1,3 2-27,-4-3 41,1 0 0,-1 0 0,1 0 1,-1 0-1,1-1 0,-1 1 0,1-1 0,-1 1 0,1-1 1,-1 0-1,1 0 0,-1 0 0,1-1 0,-1 1 1,1 0-1,-1-1 0,1 0 0,-1 1 0,1-1 0,-1 0 1,0-1-1,1 1 0,-1 0 0,0 0 0,0-1 0,0 0 1,0 1-42,4-4 137,-1 0 0,1 0 0,-1-1 0,0 1 0,-1-1 0,1 0 0,-1 0 0,-1-1 0,1 1 0,-1-1 0,0 0 0,0 0 1,0-3-138,-2 7 63,0-1 1,-1 1-1,1-1 1,-1 1-1,0-1 1,0 1 0,0-1-1,0 1 1,-1-1-1,1 1 1,-1-1 0,0 1-1,0-1 1,0 1-1,0 0 1,-1 0 0,0-1-1,1 1 1,-1 0-1,0 0 1,0 1 0,-1-1-1,1 0 1,0 1-1,-1-1 1,0 1 0,0 0-1,-2-2-63,1 2 14,1 0 1,-1 0-1,1 0 0,-1 1 0,0-1 1,0 1-1,0 0 0,0 0 0,0 0 0,0 1 1,0 0-1,0-1 0,-1 1 0,1 1 1,0-1-1,0 0 0,0 1 0,0 0 1,0 0-1,0 0 0,-3 2-14,1 0-14,1-1 1,-1 1-1,1 0 0,0 1 0,0-1 1,1 1-1,-1 0 0,1 0 0,0 0 1,0 1-1,0-1 0,0 1 1,1 0-1,-2 4 14,-8 19-520,7-8-2885,5-11-4147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18:38.8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33 1 7168,'0'0'10,"-1"1"1,1-1-1,0 0 1,-1 1-1,1-1 1,0 1-1,0-1 1,0 1-1,-1-1 1,1 1-1,0-1 1,0 1-1,0-1 1,0 1-1,0-1 1,0 1-1,0-1 1,0 1-1,0-1 1,0 1-1,0-1 0,0 1 1,1-1-1,-1 1 1,0-1-1,0 1 1,0-1-1,1 0 1,-1 1-1,0-1 1,1 1-1,-1-1 1,0 1-1,1-1 1,-1 0-1,0 1 1,1-1-11,24 15 860,30 2 452,-32-13-1134,1-1 0,0-1 0,16-2-178,-18 0 249,0 1-1,0 1 1,20 4-249,-41-6 11,-1 0-1,0 0 1,0 0 0,0 1 0,1-1 0,-1 0 0,0 0 0,0 0 0,0 0 0,0 0 0,1 0 0,-1 1-1,0-1 1,0 0 0,0 0 0,0 0 0,0 0 0,0 1 0,1-1 0,-1 0 0,0 0 0,0 0 0,0 1-1,0-1 1,0 0 0,0 0 0,0 0 0,0 1 0,0-1 0,0 0 0,0 0 0,0 0 0,0 1-1,0-1 1,0 0 0,0 0 0,0 0 0,0 1 0,-1-1 0,1 0 0,0 0 0,0 0 0,0 1 0,0-1-1,0 0 1,0 0 0,0 0 0,-1 0 0,1 0 0,0 1 0,0-1 0,0 0-11,-17 18 229,-40 28-281,22-17 76,17-9-24,1 0 0,1 1 0,1 0 0,0 2 0,2-1 0,1 2 0,1-1 0,-5 18 0,-1-3 0,0-1 0,-3-1 0,-2 2 0,6-12-1920,15-24-598,1-2-2388</inkml:trace>
  <inkml:trace contextRef="#ctx0" brushRef="#br0" timeOffset="391.17">305 419 5376,'0'0'128,"0"0"0,0 0 0,0 0 21,0 0 86,-8 30 149,-30 175 839,18-102-2574,17-91-2873</inkml:trace>
  <inkml:trace contextRef="#ctx0" brushRef="#br0" timeOffset="1015.38">326 428 8320,'58'81'1931,"-53"-74"-1817,1 0 0,0-1 0,1 0 0,-1-1 0,1 1 1,0-1-1,1-1 0,-1 1 0,1-1 0,3 1-114,-9-5 43,0 1 0,1 0 1,-1-1-1,0 0 1,0 1-1,1-1 0,-1 0 1,0 0-1,1 0 1,-1 0-1,0-1 0,1 1 1,-1-1-1,0 1 1,0-1-1,0 0 0,1 0 1,-1 0-1,0 0-43,3-2 52,0-1 0,0 1 0,-1-1-1,0 0 1,1 0 0,-1 0 0,-1 0 0,1-1-52,9-13 98,-2 1 0,0-2 0,7-17-98,-17 36 3,10-26 125,0 1 0,-2-2 0,5-20-128,3 110 0,-12-23 0,-2 0 0,-2 1 0,-1-1 0,-3 0 0,-1 0 0,-7 27 0,6-34-7,-1 2-19,1 0-1,2 1 1,2-1 26,1-34-426,0-1-1473,0 0-5546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18:37.00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209 0 5760,'0'0'640,"0"0"128,0 0 512,0 0 0,0 0-491,0 0-128,0 0-319,0 0-86,0 0 0,0 0-22,0 0-63,0 0 42,0 0-42,0 0 42,0 0-42,0 0 42,0 0-63,-3 4-44,-70 90 300,-27 53-406,73-102 1152,26-44-1138,0 1 1,1 0 0,-1-1 0,0 1-1,1 0 1,0 0 0,-1-1 0,1 1-1,0 0 1,0 0 0,0-1 0,0 1 0,0 0-1,0 0 1,1-1 0,-1 1 0,1 0-1,-1 0 1,1-1 0,-1 1 0,1 0-1,0-1 1,0 1 0,0-1 0,0 1 0,1 0-15,27 29-54,1-1 1,2-1 0,0-1-1,12 5 54,-42-32-1066,-2-1-1558,0 0-5376</inkml:trace>
  <inkml:trace contextRef="#ctx0" brushRef="#br0" timeOffset="1080.837">624 55 8576,'0'0'149,"-25"-19"5530,15 11-5747,7 6 79,-1-1 1,1 1-1,-1-1 1,0 1 0,1 0-1,-1 1 1,0-1 0,-1 1-1,1 0 1,0 0 0,0 0-1,0 0 1,-1 1-1,1-1 1,0 1 0,-1 0-1,1 1 1,0-1 0,0 1-1,-1 0 1,1 0 0,0 0-1,0 0 1,0 1-1,0 0 1,0 0 0,0 0-1,1 0 1,-1 0 0,1 1-1,-1 0 1,1-1 0,0 2-12,0-2 0,-1 1 0,1 0 0,0 0 0,1 1 0,-1-1 0,1 1 0,-1-1 0,1 1 0,0 0 0,0 0 0,1 0 0,-1 0 0,0 1 0,-5 14 0,7-19 0,-3 5 0,0-1 0,1 1 0,-1-1 0,1 1 0,0 0 0,1 0 0,-1 0 0,1 0 0,0 0 0,0 0 0,1 0 0,-1 1 0,1-1 0,0 0 0,1 1 0,2 8 0,-3-13 0,0 0 0,0 1 0,0-1 0,1 0 0,-1 0 0,0 0 0,1 0 0,-1 0 0,1 0 0,-1 0 0,1 0 0,0 0 0,-1 0 0,1 0 0,0 0 0,0 0 0,0 0 0,0-1 0,0 1 0,0 0 0,0-1 0,0 1 0,0-1 0,0 1 0,0-1 0,0 1 0,0-1 0,2 1 0,0 1-1,-1 0 1,1 0 0,0-1 0,0 1 0,0-1 0,-1 0 0,2 0 0,-1 0 0,0 0 0,0 0-1,0-1 1,0 1 0,0-1 0,2 0 0,35 6 23,-45-4-17,0 1 0,0-1 0,1 1 0,-1 0 0,1 0 1,0 0-1,0 1 0,0-1 0,0 1-6,-2 1-55,-19 13-52,21-16 88,-1 1 1,1 0-1,0 0 0,0 0 0,0 0 0,0 0 0,0 1 1,1 0-1,0 0 0,0 0 0,0 0 0,0 0 1,0 0-1,1 1 0,0 0 0,0-1 0,-1 5 19,3 2-106,0-8 102,1-1 0,0 1-1,0 0 1,0-1 0,0 0 0,0 1 0,1-1 0,-1 0 0,1 0 0,0 0 0,-1 1 0,1-2 0,0 1 0,0 0 0,0 0 0,0-1 0,1 1 0,-1-1 0,0 1 0,1-1 0,-1 0 0,1 0 0,-1 0 0,1-1 0,-1 1 0,1 0 0,0-1 0,-1 0 0,3 1 4,3 0-11,7 2-298,1 0 1,-1-1 0,1-1 0,-1 0 0,8-2 308,44-8-9126,-54 6 6993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18:58.16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0 162 6528,'0'0'149,"0"0"107,0 0 107,0 0 21,0 0 0,0 0 0,0 0 0,0 0-43,0 0-149,11-26 533,-1-1-596,-7 18-95,1 0 1,-1 1 0,2-1-1,-1 1 1,1 0-1,0 0 1,1 0 0,4-5-35,-9 13 0,-1-1 0,1 1 0,-1-1 0,1 1 0,-1-1 0,1 1 0,0-1 0,-1 1 0,1 0 0,0-1 0,0 1 0,-1 0 0,1 0 0,0 0 0,0-1 0,-1 1 0,1 0 0,0 0 0,0 0 0,-1 0 0,1 0 0,0 0 0,0 1 0,-1-1 0,1 0 0,0 0 0,0 0 0,-1 1 0,1-1 0,0 0 0,-1 1 0,1-1 0,0 1 0,-1-1 0,1 1 0,17 16 0,-17-16 0,8 10 0,35 29 0,-41-39 21,0 1 1,0-1 0,0 0 0,0 0-1,0 0 1,0 0 0,0 0 0,1-1 0,-1 1-1,0-1 1,0 0 0,1 0 0,-1 0-1,0-1 1,0 1 0,1-1 0,-1 0-1,0 1 1,0-1 0,0-1 0,0 1-1,0 0 1,0-1 0,0 0 0,1-1-22,8-4 121,0 0 1,-1-1-1,0 0 1,-1-1 0,3-3-122,-11 10-15,-1 1 0,0-1 1,0 1-1,0-1 1,0 1-1,0-1 0,0 0 1,-1 0-1,1 1 1,0-1-1,-1 0 0,1 0 1,-1 0 14,1-7-2856,-1 2-3698,0 7 4634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18:54.7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719 70 5504,'0'0'256,"0"0"64,0 0 256,0 0 85,0 0 107,0 0 21,0 0-298,-4-5-64,-2-1-365,-1-1 0,0 1 1,0 0-1,0 0 1,-1 1-1,0 0 0,0 1 1,0 0-1,-1 0 1,-1 0-63,5 2 24,0 1 1,-1 0-1,1 0 0,0 0 1,-1 0-1,1 1 1,-1 0-1,1 0 0,0 1 1,-1-1-1,1 1 1,0 0-1,0 1 1,-1-1-1,1 1 0,0 0 1,0 0-1,1 1 1,-2 0-25,-1 1 0,0 1 0,0 0 0,1 0 0,-1 0 0,1 1 0,0 0 0,1 1 0,0-1 0,-3 5 0,6-9 0,1 0 0,0 0 0,0 0 0,0 0 0,0 0 0,0 0 0,1 0 0,-1 1 0,0-1 0,1 0 0,0 0 0,-1 1 0,1-1 0,0 0 0,0 1 0,1-1 0,-1 0 0,0 0 0,1 1 0,-1-1 0,1 0 0,0 0 0,0 0 0,0 1 0,0-1 0,0 0 0,0 0 0,0-1 0,1 1 0,-1 0 0,1 0 0,-1-1 0,1 1 0,0-1 0,0 1 0,0-1 0,-1 0 0,1 1 0,6 2 12,0-1-1,0 1 1,0-2 0,1 1 0,-1-1 0,0 0 0,1 0-1,0-1 1,-1-1 0,1 1 0,0-1 0,-1-1 0,1 0 0,0 0-1,1-1-11,37-1 79,-45 3 49,-32 18 0,4-2-144,1 1 0,1 2 0,1 0 0,-17 18 16,35-32-3,0 0 0,0 0 0,1 1 1,-1 0-1,1 0 0,1 0 0,-1 0 0,1 0 1,0 1-1,0-1 0,1 1 0,0 0 0,0 0 1,1 0-1,-1 0 0,2 0 0,-1 0 1,1 0-1,0 1 0,0-1 0,1 0 0,0 0 1,1 2 2,-1-7 0,0 0 0,1 1 0,-1-1 0,1 0 0,0 0 0,-1 0 0,1 0 0,0 0 0,0-1 0,0 1 0,1 0 0,-1-1 0,0 0 0,1 1 0,-1-1 0,0 0 0,1 0 0,0-1 0,-1 1 0,1 0 0,-1-1 0,1 1 0,0-1 0,-1 0 0,1 0 0,0 0 0,1-1 0,12 1 0,-1 0 0,0-2 0,0 0 0,4-1 0,-10 1-544,0 0 0,-1 0 0,1-1 0,0 0 0,-1-1 0,0 0 0,0 0 0,0-1 0,0 0 0,4-4 544,0-1-3904</inkml:trace>
  <inkml:trace contextRef="#ctx0" brushRef="#br0" timeOffset="999.395">253 222 4480,'0'0'384,"0"0"43,0 0 170,0 0 43,0 0 21,0 0-21,0 0-384,0 0-43,0 0-42,-20 16 170,-16 18-294,1 2-1,1 1 0,3 2 0,1 1 0,2 1 1,-4 12-47,31-53 0,0 1 1,1 0 0,-1 0 0,1 0-1,-1 0 1,1 0 0,-1 0 0,1 0-1,0 0 1,-1 0 0,1 0-1,0 0 1,0 0 0,0 0 0,0 1-1,0-1 1,0 0 0,0 0 0,0 0-1,0 0 0,1 0 2,-1-1-1,1 1 1,-1-1-1,1 0 0,-1 1 1,1-1-1,-1 0 1,1 1-1,-1-1 0,1 0 1,-1 0-1,1 1 1,0-1-1,-1 0 1,1 0-1,0 0 0,-1 0 1,1 0-1,-1 0 1,1 0-1,0 0 0,-1 0 1,1 0-1,0 0-1,48-15 71,-37 10-62,14-2-9,1 1 0,-1 1 0,1 1 0,0 2 0,0 0 0,0 2 0,1 1 0,-1 1 0,18 4 0,16 17-4843,-46-18 2006</inkml:trace>
  <inkml:trace contextRef="#ctx0" brushRef="#br0" timeOffset="1730.657">823 147 896,'0'1'161,"0"-1"0,0 1 0,0-1 0,0 1 1,0-1-1,1 1 0,-1-1 0,0 1 0,0-1 0,0 1 0,1-1 0,-1 1 1,0-1-1,0 1 0,1-1 0,-1 0 0,0 1 0,1-1 0,-1 0 0,0 1 1,1-1-1,-1 0 0,1 1 0,-1-1 0,1 0 0,-1 0 0,1 0 0,-1 1 1,1-1-162,25 10 1060,26 2-777,36-3 1765,-86-9-1814,-2 0-84,0 0-22,0 0 0,-30 30 0,-163 158-128,174-154-1408,18-31-64,1-3-747,0 0 65,0 0 703</inkml:trace>
  <inkml:trace contextRef="#ctx0" brushRef="#br0" timeOffset="2059.21">983 358 7040,'0'0'0,"-3"12"0,-1 8 0,-1 1 128,2 8 0,0 0 0,2 3 0,1 2 0,0-1-128,0-7 128,-4-1 0,3-8 0,-2-7-128,0-1 0,3-4-512,0-5 0,0 0-4352</inkml:trace>
  <inkml:trace contextRef="#ctx0" brushRef="#br0" timeOffset="2541.607">1006 416 7552,'-1'0'29,"0"-1"1,0 1 0,0 0-1,-1 0 1,1-1-1,0 1 1,0 0-1,-1 0 1,1 1 0,0-1-1,0 0 1,0 0-1,-1 0 1,1 1 0,0-1-1,0 1 1,0-1-1,0 1 1,0-1-1,0 1 1,0 0 0,0-1-1,0 1 1,0 0-1,0 0 1,0 0-30,2 1 70,-1 0 0,1 0-1,0 0 1,0 0 0,0 0 0,0 0-1,0 0 1,0-1 0,1 1 0,-1 0 0,1-1-1,0 2-69,11 13-177,-9-11 169,-1-1 92,-1-1 0,0 0 0,1 1 1,0-1-1,0 0 0,0 0 0,0-1 1,0 1-1,1-1 0,1 2-84,-5-4 26,1 0-1,0 0 1,0 0-1,-1 0 1,1 0-1,0 0 1,0 0-1,-1 0 1,1 0-1,0 0 1,0 0-1,-1 0 1,1 0-1,0 0 1,-1-1-1,1 1 1,0 0-1,0-1 1,-1 1-1,1 0 1,-1-1-1,1 1-25,18-25 248,-9 3 1,0 0-1,-1-1 1,3-18-249,-11 41 27,0 1 1,0-1-1,0 0 0,0 1 0,0-1 0,0 1 0,0-1 1,-1 1-1,1 0 0,0-1 0,0 1 0,0 0 0,-1-1 0,1 1 1,0 0-1,-1 0 0,1 0 0,-1 0 0,1 0 0,-1 0 1,1 0-1,-1 0 0,0-1 0,0 1 0,1 1-27,18 30 89,-17-27-88,5 6 42,-2-1-1,0 2 1,0-1-1,-1 0 1,0 1-1,-1 0 1,0 0 0,-1 2-43,-1-13-1088,-1-1-1174,0 0-3924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19:02.0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4 446 7552,'0'0'256,"0"0"128,0 0-128,0 0 0,0 0-128,0 0 128,0 0-128,0 0 0,0 0 0,0 0 0,0 12-256,0-3 128,0 6-4352,-3 2 128</inkml:trace>
  <inkml:trace contextRef="#ctx0" brushRef="#br0" timeOffset="891.725">306 58 6912,'0'0'128,"0"0"42,0 0 172,0 0 63,0 0 107,0 0 107,0 0 21,0 0 0,0 0 21,-3-12 1408,-1 8-2015,1 1-1,-1-1 0,1 0 1,-1 1-1,-1 0 1,1 0-1,0 0 0,-1 0 1,1 1-1,-1-1 1,0 1-1,0 1 0,1-1 1,-2 0-1,1 1 1,0 0-1,0 1 0,0-1 1,0 1-1,0 0 0,-1 0 1,1 0-1,0 1 1,0 0-1,0 0 0,0 0 1,-4 2-54,-1 0-6,-1 0 0,1 1 0,0 0 0,0 1 1,0 0-1,1 1 0,-1 0 0,1 0 0,1 1 0,-1 0 0,1 1 0,0 0 1,0 2 5,6-9-10,1 1 1,-1-1 0,1 1-1,0 0 1,0 0 0,0 0 0,0 0-1,0 0 1,0-1 0,0 2 0,1-1-1,-1 0 1,1 0 0,0 0-1,-1 0 1,1 0 0,0 0 0,0 0-1,0 0 1,1 1 0,-1-1-1,0 0 1,1 0 0,0 1 9,0 0-3,1 0-1,0 0 1,0-1-1,0 1 1,0 0 0,1-1-1,-1 0 1,1 1-1,-1-1 1,1 0 0,0 0-1,0 0 1,0-1-1,1 1 4,7 3 2,0 0 0,0-1 0,0-1 0,0 0-1,1 0 1,0-1 0,-1 0 0,9-1-2,-3 2 0,-16-3 0,0 1 0,-1-1 0,1 1 0,-1-1 0,1 0 0,-1 1 0,1-1 0,-1 1 0,1 0 0,-1-1 0,1 1 0,-1-1 0,1 1 0,-1 0 0,0-1 0,0 1 0,1 0 0,-1-1 0,0 1 0,0 0 0,0-1 0,1 1 0,-1 0 0,0 0 0,0-1 0,0 1 0,0 0 0,-1 0 0,1-1 0,0 1 0,-5 22 0,4-20 0,-10 37-64,2 1 0,2 2 64,5-28-19,1 0 1,0-1 0,1 1-1,1 0 1,0 0 0,1 0 0,3 7 18,-5-21 2,0 1 0,1-1 1,-1 1-1,0-1 0,1 0 1,0 1-1,-1-1 1,1 0-1,0 0 0,0 0 1,0 1-1,-1-1 1,1 0-1,0 0 0,0 0 1,1 0-1,-1 0 0,0-1 1,0 1-1,0 0 1,1 0-1,-1-1 0,0 1 1,1-1-1,-1 1 1,0-1-1,1 0 0,-1 1 1,1-1-1,-1 0 1,1 0-1,-1 0 0,1 0-2,4-1 22,0 0-1,0 0 1,0 0-1,-1-1 1,1 0-1,4-2-21,0 1 27,15-5-17,7-1-431,-14 4-3114,-16 4-220,-2 1-682</inkml:trace>
  <inkml:trace contextRef="#ctx0" brushRef="#br0" timeOffset="1516.856">442 70 3328,'36'106'5632,"-35"-105"-5550,0 0-1,0 0 1,-1-1 0,2 1 0,-1 0 0,0 0-1,0 0 1,0-1 0,0 1 0,0 0 0,1-1 0,-1 1-1,0-1 1,0 0 0,1 1 0,-1-1 0,0 0-1,1 0 1,-1 0 0,0 0 0,1 0 0,-1 0 0,0 0-1,1 0 1,-1 0 0,0-1 0,1 1 0,-1-1-1,0 1 1,0-1 0,1 1 0,-1-1 0,0 0-1,0 0-81,40-24 931,-36 20-739,0-1 0,-1 1 0,0-1 0,0 0 0,0 0 0,0-1 0,-1 1 0,0 0 0,-1-1 0,1 0 0,-1 0 0,-1 0 0,1 0 1,-1-5-193,-1 10 35,1 0 1,-1 0-1,-1 0 1,1-1-1,0 1 1,-1 0-1,1 0 1,-1 0 0,1 0-1,-1 0 1,0 0-1,0 0 1,0 0-1,0 0 1,0 0-1,-1 0 1,1 0 0,0 1-1,-2-2-35,1 1 6,-1 1-1,0-1 0,0 1 1,0-1-1,1 1 0,-1 0 1,0 0-1,0 0 1,-1 1-1,1-1 0,0 1 1,0 0-1,0-1 0,0 1 1,0 1-1,-1-1 1,-1 1-6,-4 0 77,-1 0 0,1 1 1,0 0-1,0 1 1,0 0-1,-1 1-77,-20 14-2061,10 8-6902,16-16 5187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2:19:00.1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226 74 5760,'0'0'256,"0"0"64,0 0 256,0 0 85,0 0 107,0 0 21,0 0-298,-22-32 1152,20 29-1622,-1-1 0,0 1 1,0 0-1,-1 0 0,1 0 1,-1 0-1,1 1 0,-1-1 1,0 1-1,0 0 0,0 0 1,0 1-1,0-1 0,0 1 1,-1 0-1,1 0 0,0 0 1,-1 0-1,1 1 0,-1 0 1,-2 0-22,1 1 21,0-1 0,-1 2 1,1-1-1,0 1 0,0 0 1,0 0-1,0 0 0,0 1 1,0 0-1,1 0 0,-1 1 1,1-1-1,0 1 0,0 0 1,0 1-22,-5 6-22,0 2-63,9-13 81,1 1 1,-1-1-1,1 1 1,0 0-1,-1-1 1,1 1-1,0 0 1,-1-1-1,1 1 0,0 0 1,0 0-1,0-1 1,0 1-1,0 0 1,-1-1-1,1 1 1,1 0-1,-1 0 0,0-1 1,0 1-1,0 0 1,0-1-1,0 1 1,1 0-1,-1-1 1,0 1-1,1 0 0,-1-1 1,0 1-1,1 0 1,-1-1-1,1 1 1,-1-1-1,1 1 1,-1-1-1,1 1 4,4 9-11,0 0 1,0 0-1,1-1 0,1 0 1,-1 0-1,2 0 0,-1-1 1,1 0-1,0-1 0,0 0 1,1 0-1,0-1 0,1 0 1,2 1 10,4 1 106,-16-8-105,1 0 0,-1 1 0,1-1-1,-1 1 1,1-1 0,-1 1 0,1-1-1,-1 1 1,0-1 0,1 1 0,-1-1-1,0 1 1,1 0 0,-1-1 0,0 1-1,0 0 1,0-1 0,1 1 0,-1 0-1,0-1 1,0 1 0,0 0 0,0-1-1,0 1 1,0 0 0,0-1 0,-1 1-1,1 0 1,0-1 0,0 1 0,0-1-1,-8 19-4,8-18 6,-21 43-25,15-34 14,0 0-1,1 0 1,1 0-1,-1 1 0,2 0 1,0-1-1,0 1 1,1 0-1,0 1 0,1-1 1,0 4 9,3-7 0,-1-7 0,-1 0 0,1 0 0,0 0 0,-1 0 0,1 0 0,0 0 0,0 0 0,0 0 0,-1 0 0,1-1 0,0 1 0,0 0 0,0-1 0,0 1 0,0-1 0,1 1 0,-1-1 0,0 1 0,0-1 0,0 0 0,0 1 0,0-1 0,1 0 0,-1 0 0,0 0 0,0 0 0,0 0 0,0 0 0,1 0 0,-1-1 0,0 1 0,0 0 0,0-1 0,0 1 0,0-1 0,1 1 0,0-1 0,10-2-1039,0-1 1,-1 0-1,0 0 1,0-1 0,4-3 1038,32-13-3235,-45 21 2531,-2 0-661</inkml:trace>
  <inkml:trace contextRef="#ctx0" brushRef="#br0" timeOffset="451.582">307 287 5632,'0'0'149,"0"0"107,0 0 107,0 0-1,0 0-63,0 0 21,0 0-128,0 0 21,0 0-42,29 0 192,54-17 29,-49 5-2640,-21 8-2040</inkml:trace>
  <inkml:trace contextRef="#ctx0" brushRef="#br0" timeOffset="842.891">423 287 5248,'1'1'123,"-1"0"0,1-1 0,0 1 0,-1-1 0,1 1 0,-1 0 1,1-1-1,0 1 0,-1 0 0,0 0 0,1 0 0,-1-1 0,1 1 0,-1 0 0,0 0 0,0 0 0,1 0 1,-1 0-1,0 0 0,0 0 0,0-1 0,0 1 0,0 0 0,0 0 0,0 0 0,0 0 0,-1 0 1,1 0-1,0 0 0,0 0-123,-2 50-60,2-34 416,0-8-264,0 21 225,-1 0-1,-5 29-316,2-43-1514,4-14-556,0-2-2132</inkml:trace>
  <inkml:trace contextRef="#ctx0" brushRef="#br0" timeOffset="1480.11">336 568 7552,'0'0'128,"0"0"21,0 0 86,0 0 21,0 0 0,0 0 0,0 0 0,0 0 0,0 0 21,0 0 43,0 0-128,0 0 43,0 0 21,0 0-22,0 0-84,3-1-22,21-10-34,-15 7-238,-1 0 0,1 1 0,0 0 1,-1 0-1,1 1 0,0 0 0,1 0 0,-1 1 1,0 1-1,9-1 144,-18 1-6592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1:54:48.57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204 1 6656,'1'0'134,"0"0"1,-1-1 0,1 1-1,0 0 1,0 0 0,0 0-1,0 0 1,-1 0 0,1 0-1,0 1 1,0-1-1,0 0 1,0 0 0,-1 1-1,1-1 1,0 0 0,0 1-1,-1-1 1,1 1 0,0-1-1,-1 1 1,1-1-1,0 1 1,-1 0-135,-4 17 1842,-1-8-2030,-62 145 1377,34-84-1010,3 1 1,3 2 0,-9 47-180,25-67-600,5-19-5456,3-23 1619</inkml:trace>
  <inkml:trace contextRef="#ctx0" brushRef="#br0" timeOffset="390.629">169 88 9088,'0'0'149,"0"0"64,0 0-42,12 2 1088,-7 2-1132,-1 0 0,1 0 0,-1 1 1,0-1-1,0 1 0,-1 0 1,0 0-1,0 1 0,0-1 0,0 1 1,-1-1-1,0 1 0,0 0 1,0 0-1,-1 0 0,0 1-127,6 27 272,-2 0 0,-1 17-272,-2-26 108,16 129 297,25 92-405,-40-238-2795,-3-8-4799</inkml:trace>
  <inkml:trace contextRef="#ctx0" brushRef="#br0" timeOffset="712.853">120 484 6784,'27'3'4529,"27"-10"-5268,-39 4-107,0 1-5682</inkml:trace>
  <inkml:trace contextRef="#ctx0" brushRef="#br0" timeOffset="1090.398">398 446 9088,'0'0'128,"0"0"42,0 0 172,0 0 42,0 0 0,0 0-43,0 0-170,35-5 469,-10 1-659,0-1 0,18-7 19,-26 7-1114,-16 4-1212,-1 1-3156</inkml:trace>
  <inkml:trace contextRef="#ctx0" brushRef="#br0" timeOffset="1416.68">491 434 7936,'1'1'103,"0"0"1,0 1 0,0-1-1,0 0 1,-1 1-1,1-1 1,0 0 0,-1 1-1,1-1 1,-1 1-1,1-1 1,-1 1 0,0-1-1,0 1 1,0 0-1,0-1 1,0 1 0,0-1-104,6 51 498,-4-37-301,0 3-895,4 49 2279,-6-46-4193,-3-1-3958,2-17 6250,1-3-661</inkml:trace>
  <inkml:trace contextRef="#ctx0" brushRef="#br0" timeOffset="1889.952">398 724 7680,'44'-1'5237,"-27"-1"-5008,1 2-1,0 0 0,0 1 0,0 1 0,11 3-228,13 6 150,-40-10-1430,-2-1-1344,0 0-4352</inkml:trace>
  <inkml:trace contextRef="#ctx0" brushRef="#br0" timeOffset="2682.795">732 414 9600,'132'-183'3584,"-87"138"-3371,-5 6-21,-23 82-85,-13-27-110,-1-4 7,0-1 1,0 0-1,1 0 1,1 0-1,0 0 1,3 4-5,-6-12 13,-1-1 0,1 0 1,0 1-1,0-1 0,0 0 1,1 0-1,-1 0 0,0-1 1,1 1-1,-1 0 0,1-1 1,-1 0-1,1 1 0,0-1 1,0 0-1,0-1 0,0 1 1,-1 0-1,1-1 0,0 1 1,0-1-1,0 0 0,0 0 1,0 0-1,0-1 0,0 1 1,2-1-14,40-13-185,-16 1-2852,-14 7-4365</inkml:trace>
  <inkml:trace contextRef="#ctx0" brushRef="#br0" timeOffset="3316.123">835 611 6912,'0'0'405,"0"0"107,0 0 128,0 0 64,0 0-128,0 0 0,0 0-149,8-16 213,40-53 346,-33 50-888,-2 0 0,0-1 0,1-4-98,-14 24 0,0 0 0,0-1 0,1 1 0,-1 0 0,0 0 0,1-1 0,-1 1 0,1 0 0,-1 0 0,0 0 0,1-1 0,-1 1 0,1 0 0,-1 0 0,0 0 0,1 0 0,-1 0 0,1 0 0,-1 0 0,1 0 0,-1 0 0,1 0 0,-1 0 0,0 0 0,1 0 0,-1 0 0,1 1 0,-1-1 0,0 0 0,1 0 0,-1 0 0,1 1 0,-1-1 0,0 0 0,1 0 0,-1 1 0,0-1 0,0 0 0,1 1 0,-1-1 0,0 0 0,0 1 0,1-1 0,-1 1 0,24 25 0,-1-3 0,-18-19 12,1-1 1,0-1 0,0 1 0,0-1 0,0 0-1,0 0 1,0-1 0,0 1 0,1-1 0,-1-1-1,1 1 1,-1-1 0,1-1 0,-1 1 0,0-1-1,1 0 1,-1 0 0,0-1 0,0 0 0,2 0-13,-5 1-385,-1 0 0,1-1 0,-1 1 0,0 0 0,1-1 0,-1 1 0,0-1 0,0 0 0,1 1 0,-2-1 0,1 0 0,0 0 0,0-1 0,1-1 385,-1 1-1629,0 1-3384</inkml:trace>
  <inkml:trace contextRef="#ctx0" brushRef="#br0" timeOffset="3690.167">1371 30 7808,'0'0'128,"0"0"0,0 0 256,0 0 0,9 0 0,-9 0 0,20 0-128,-7 0 128,6 3-256,-3-2 128,1 3-256,-3-3 128,1-1-128,-1-1 128,3-3-384,-2 3 128,-1-2-7296</inkml:trace>
  <inkml:trace contextRef="#ctx0" brushRef="#br0" timeOffset="4078.257">1490 158 8576,'2'0'1225,"0"9"-303,2 29 218,0 48-225,-1 36-471,0-48-442,-4 1 0,-2 0-2,1-46-3626,-1-17-2902</inkml:trace>
  <inkml:trace contextRef="#ctx0" brushRef="#br0" timeOffset="4700.683">1283 756 10368,'1'-1'224,"1"-1"-1,-1 1 1,0 0 0,0 0 0,0 0 0,1-1 0,-1 2 0,0-1 0,1 0 0,-1 0 0,1 0 0,-1 1-1,1-1 1,-1 0 0,1 1 0,0 0 0,-1-1 0,1 1 0,0 0-224,41-7-273,-26 5 644,62-11-58,-21 2-26,0 3-1,0 3 1,6 1-287,-64 4-4,44 1 303,-23 1-4626,-21-2-3822</inkml:trace>
  <inkml:trace contextRef="#ctx0" brushRef="#br0" timeOffset="5500.494">1285 59 7552,'61'-14'4407,"26"-9"-3566,-77 19-770,1 1 1,-1 0 0,1 1 0,0-1-1,0 2 1,-1 0 0,1 0 0,0 1-1,0 0 1,0 1 0,9 2-72,-3-2 413,-10-1-7738,-7 0 2824</inkml:trace>
  <inkml:trace contextRef="#ctx0" brushRef="#br0" timeOffset="5829.566">1474 59 6528,'0'0'0,"5"-15"128,-5 15 0,0 0 0,0 0 128,0 0 128,0 0 0,0 0-256,0 15 128,3 6-256,-3 4 128,2 2-128,-2 2 128,3 0-128,-3 5 0,0-1-6016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50:47.9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2944,'31'4'-64,"-1"0"0,20 7 64,-41-7 0,-6-2 0,0 0 0,0 1 0,0-1 0,-1 1 0,1 0 0,-1 0 0,1 0 0,-1 0 0,0 0 0,0 1 0,0-1 0,-1 1 0,1-1 0,-1 1 0,0 0 0,0-1 0,0 2 0,3 7 0,12 29 967,-2 0 0,-1 1 0,-1 7-967,-10-38 245,1 1 1,0 0-1,1-1 0,1 0 1,0 1-1,0-1-245,-4-11 26,0 1 0,-1 0-1,1 0 1,0-1 0,0 1-1,0-1 1,-1 1 0,1-1 0,0 1-1,0-1 1,0 1 0,0-1 0,0 0-1,0 0 1,0 1 0,0-1-1,0 0 1,0 0 0,0 0 0,0 0-1,0 0 1,0 0 0,0 0 0,0 0-1,0-1 1,0 1 0,0 0-1,0-1 1,0 1 0,0-1 0,0 1-1,0-1 1,0 1-26,33-21 314,-28 16-218,19-13 112,-2-1 1,15-15-209,-19 16 29,0 1 0,2 1 0,0 0 0,1 1-29,-19 13 9,6-3 7,-1 0 1,1 0 0,0 1-1,0 0 1,1 0 0,-1 1-1,4-1-16,-9 4-6,0 0 0,-1 0 0,1 0-1,0 0 1,0 1 0,0-1 0,0 1-1,-1 0 1,1 0 0,0 1-1,-1-1 1,1 1 0,0 0 0,-1-1-1,0 2 1,0-1 0,1 0 0,-1 1-1,-1-1 1,3 3 6,9 10-21,0 0-1,-1 1 1,-1 0 0,0 1-1,-1 0 1,-1 1 0,5 12 21,-14-29 9,0 1-1,0-1 1,0 0 0,0 0 0,0 0 0,0 0-1,0 0 1,0-1 0,1 1 0,-1 0 0,0-1-1,1 1 1,-1 0 0,0-1 0,1 0 0,-1 1 0,1-1-1,-1 0 1,0 1 0,1-1 0,-1 0 0,1 0-1,-1 0 1,1-1 0,-1 1 0,1 0 0,-1 0-1,1-1 1,-1 1 0,0-1 0,1 0 0,-1 1 0,0-1-1,1 0 1,-1 1 0,0-1 0,0 0 0,0 0-9,5-2 49,11-5-18,-1-2 1,0 1 0,-1-2-1,1 0 1,-2-1 0,0 0-1,4-7-31,-5 6 23,1 1 1,-1 0-1,2 1 0,0 1 0,0 0 1,1 0-1,12-4-23,-25 13-1,-1-1 1,1 1 0,0 0 0,-1 1 0,1-1-1,0 0 1,-1 1 0,1-1 0,0 1 0,0 0-1,0 0 1,-1 0 0,1 0 0,0 0 0,0 1-1,0-1 1,-1 1 0,1 0 0,0 0 0,-1 0-1,1 0 1,-1 0 0,1 1 0,-1-1 0,3 2 0,1 5 2,0-1 0,0 1 0,0 1 0,-1-1 0,0 1 0,-1 0 0,2 5-2,6 11 12,-11-24 95,29-6 255,-6-6-278,-1 0 0,0-2-1,-1-1 1,-1 0-1,6-7-83,34-22 116,-58 41-122,1 0-1,0 1 1,-1-1 0,1 1 0,0 0 0,0 0 0,0 0 0,0 0 0,0 1-1,0-1 1,0 1 0,0 0 0,0 0 0,0 1 0,0-1 0,0 1 0,0 0-1,0 0 1,0 0 0,0 1 0,-1-1 0,1 1 0,0 0 0,-1 0 0,1 0-1,-1 0 1,0 1 6,5 3-16,-1 0-1,0 0 1,0 1 0,0 0-1,-1 0 1,0 1-1,0-1 1,-1 1-1,0 1 1,-1-1-1,0 1 1,2 5 16,-5-13 4,-1 1-1,1-1 1,-1 1-1,1-1 1,-1 1-1,1-1 1,0 0-1,0 1 1,0-1-1,0 0 1,0 1-1,0-1 1,0 0-1,0 0 1,1 0 0,-1 0-1,0 0 1,0-1-1,1 1 1,-1 0-1,1 0 1,-1-1-1,1 1 1,-1-1-1,1 0 1,-1 1-1,1-1 1,-1 0 0,1 0-1,0 0 1,-1 0-1,1 0-3,4-1 6,-1 0-1,0-1 1,0 1 0,0-1-1,0-1 1,0 1-1,4-3-5,3-1 61,48-23 51,-47 21-119,1 1 1,1 0-1,-1 0 0,1 2 0,0 0 0,0 1 0,0 0 0,1 1 0,0 1 0,0 0 7,-10 3-1,0-1 0,0 1 0,0 1 0,-1-1 0,1 1 0,0 0 0,-1 0 0,1 1 0,-1 0 0,0 0 0,0 0 0,0 0 0,0 1 0,-1 0 0,1 0 0,-1 0 0,0 1 0,0-1 0,0 1 0,-1 0 0,1 1 1,4 6 21,-7-11-12,0-1-1,1 1 1,-1-1 0,0 1 0,0-1-1,1 0 1,-1 0 0,0 0-1,1 0 1,-1 0 0,0 0 0,1 0-1,-1 0 1,0 0 0,1-1-1,-1 1 1,0 0 0,0-1 0,1 1-1,-1-1 1,1 0-9,1 0 30,10-3 182,5 0-978,0 0 1,0-2 0,-1 0-1,0-1 1,0 0-1,-1-2 1,0 0 0,0-1-1,1-2 766,12-15-2517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51:02.246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17 4864,'0'0'162,"1"-1"0,-1 1 0,0 0 0,0-1 0,1 1 0,-1 0 0,0-1 0,1 1 0,-1 0 0,0-1 0,1 1-1,-1 0 1,0 0 0,1-1 0,-1 1 0,1 0 0,-1 0 0,1 0 0,-1-1 0,0 1 0,1 0 0,-1 0 0,1 0 0,-1 0 0,1 0 0,-1 0 0,1 0 0,-1 0 0,1 0-162,23 2 1308,28 11-1763,-45-11 921,28 4-311,0-1 1,0-1 0,1-2-1,20-2-155,59 4 295,-3-1-69,-76-3-95,0 1 0,0 2 0,32 6-131,-8 1 27,1-3-1,0-2 1,8-4-27,18 3 48,2 3-48,-44-3 0,-1-3 0,1-1 0,-7-1 0,0 2 0,1 2 0,0 1 0,36 5 0,1-5 0,0-2 0,62-8 0,33 1 0,14 2 128,179-26-128,-291 24 63,0 3 0,0 3 0,0 3 0,9 5-63,61 3 4,-102-10-4,-21-2 0,-1 1 0,1 1 0,0 1 0,-1 1 0,3 1 0,7 2 0,-1-2 0,24 1 0,13 3 0,-26-5 30,0-2 1,0-2 0,-1-1-1,1-2 1,0-2 0,16-5-31,101-9 72,-61 16-38,-31 1 60,56-9-94,-41 3 0,0 4 0,26 4 0,-86 0 0,20 2 12,1 1 0,13 5-12,-22-3 26,-1-2 0,1 0 0,0-2 0,15-2-26,133-18 128,33-13-128,-97 16 0,0 6 0,69 3 0,-52 3 0,-46 4-4,76 10 4,-31 0 25,-16-4 84,196 4-5,-265-11-85,510-14 133,258-7 211,-645 17-326,-85 0 8,-1 4 1,51 8-46,-24-1 86,0-5 0,102-12-86,57-1 84,102 15 44,-85 9-128,-188-6 0,-62-5 21,-35-1 0,-1 0-298,0 0-1088,0 0-4310,0 0-1002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51:05.724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4 0 4608,'-3'8'21,"3"-7"107,0-1 107,0 0 42,0 0 86,20 8 639,16 10-598,1-2 0,1-2 0,0-1 0,30 5-404,163 25 1207,-97-20-830,-53-10-110,0-3 0,79-1-267,30 1 361,-68-2 67,11-6-428,-35-4 320,0-4 0,63-14-320,-111 13 93,37 1-93,34-5 248,-107 11-278,-10 0-3097,-4 0-2910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1T20:18:52.08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1,'45'2,"1"3,0 1,24 8,23 4,2 5,-71-16,0-1,0-1,0-1,0-2,1 0,50-2,-18 0,-1 2,57 9,-60-5,0-2,27-2,69 5,79 8,199-14,-191-3,-179 4,-1 2,5 4,-36-5,54 4,24-3,60 5,33 3,168-12,-141-3,-67 1,43-10,23-1,145 14,-136 1,746-2,-922 4,-52-4,1 0,-1 1,0 0,1 0,-1 0,0 0,1 0,-1 1,0-1,0 1,0 0,0 0,0 0,0 1,-31 1,-134-8,138 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0:19:18.8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1482 1536,'0'0'277,"0"0"171,0 0 363,0 0 0,0 0-342,0 0-85,0 0 21,13-6 576,71-27 42,-11 4 24,49-27-1047,11-13 320,3 6 0,140-45-320,28 12 64,5 13 0,2 14 0,3 13 0,245-8-64,-519 61 7,452-19 828,-384 23-554,0 5 0,-1 4 0,58 16-281,-133-17 497,-3 0-951,-12-7-4837,-28-2-106</inkml:trace>
  <inkml:trace contextRef="#ctx0" brushRef="#br0" timeOffset="4409.67">4458 352 4096,'0'0'640,"0"0"85,0 0 342,0 0 42,0 0-149,0 0-43,0 0-319,0 0-129,0 0-170,0 0-43,0 0 0,0 3 21,-14 106 725,-4 0-1,-24 77-1001,9-43 301,4-19 357,-27 68-658,30-120-837,-22 40 837,-12 2-3298,59-113-308,1-1-1108</inkml:trace>
  <inkml:trace contextRef="#ctx0" brushRef="#br0" timeOffset="5269.65">4467 388 2304,'17'14'8647,"43"39"-7310,-48-36-1126,-1 0 1,0 0 0,-1 1 0,-1 0-1,-1 1 1,0 0 0,4 20-212,6 32 532,5 44-532,-5-25 290,6 51 13,-3 28-303,-4-29 443,13 35-443,-27-158 13,-2-9-33,1-1 0,-1 1 0,1-1 0,0 0 0,1 0 1,2 4 19,-5-10-704,0-1-1771,0 0-981,0 0-2453</inkml:trace>
  <inkml:trace contextRef="#ctx0" brushRef="#br0" timeOffset="6249.855">4284 1172 9088,'29'4'4693,"15"18"-3043,-38-17-1590,1-1-1,0-1 1,0 1 0,0-1 0,1 0 0,-1-1 0,7 2-60,61 1 604,-35-3-821,0 2 1,39 8 216,-77-11-2496,-2-1-6805</inkml:trace>
  <inkml:trace contextRef="#ctx0" brushRef="#br0" timeOffset="7670.012">4838 1143 8832,'2'1'409,"-1"0"0,1-1 0,-1 1 0,1-1 1,-1 1-1,1-1 0,0 0 0,-1 1 0,1-1 1,0 0-1,0 0 0,-1 0 0,1 0 0,0-1-409,49-10 164,-24 4 216,281-56 622,-272 61-889,-22 2-8524,-14 0 3163</inkml:trace>
  <inkml:trace contextRef="#ctx0" brushRef="#br0" timeOffset="8229.826">5064 1125 7552,'0'0'384,"0"0"-43,0 0-170,0 0-43,0 0 0,0 0 0,0 0 42,0 0 193,0 0 106,0 0-42,0 0 42,0 0-63,0 0-22,0 0 21,0 0 64,0 0-42,0 0 42,0 0-42,3 12 810,3 16-786,-2 0 1,0 0-1,-2 1 0,-1 26-451,1 6 158,-1 176 379,-3-104-1224,2-131-230,0-2-576,0 0-235,0 0-661,0 0-235,0 0-235,0 0 321,0 0 1215</inkml:trace>
  <inkml:trace contextRef="#ctx0" brushRef="#br0" timeOffset="9024.243">4913 1814 5888,'0'0'149,"0"0"107,0 0 128,0 0 128,0 0 107,0 0-22,0 0-149,0 0 43,0 0 42,0 0 128,0 0 193,0 0-1,0 0-170,0 0-107,0 0-235,0 0 0,0 0-42,24-3 448,96-21 173,-76 13-761,1 3 0,-1 1 1,1 2-1,4 2-159,-20 5 936,-10 0-2631,-6-1-4842,-13-1-12</inkml:trace>
  <inkml:trace contextRef="#ctx0" brushRef="#br0" timeOffset="10099.64">4838 19 11008,'0'0'384,"-1"4"-22,-10 23 311,2 0 0,1 1 0,1 0 0,1 1 0,-1 23-673,1 37 907,3 21-907,1 0 251,-7-2 220,8-94-4766,1-16-5470,3-18 8229</inkml:trace>
  <inkml:trace contextRef="#ctx0" brushRef="#br0" timeOffset="10819.787">4768 156 7296,'4'8'21,"-4"-7"86,0-1 63,0 0 193,0 0 128,0 0 42,6-1-122,-1-1-1,0 0 1,1 1 0,-1 0-1,1 0 1,-1 1 0,1-1-1,0 1-410,-2 1 140,1 0 0,-1 0 0,1 0 0,-1 1 0,0 0 0,1-1 0,-1 2 0,0-1 0,0 0 0,0 1 1,0 0-1,-1-1 0,1 2 0,-1-1 0,0 0 0,0 1 0,0-1 0,0 1 0,0 0 0,-1 0 0,1 2-140,11 17 322,-2 1 0,-1 0 0,3 8-322,-8-16 211,47 109 940,-52-123-1023,-1-2 22,0 0 63,0 0-42,13-42 298,11-40-448,-11 36-21,1 0 0,3 1 0,10-18 0,-17 41-11,29-46-234,-22 103-11,11 47 256,-3 1 0,-4 0 0,-4 2 0,-2 11 0,-8-64-341,-7-30-832,0-2-896,0 0-3051,0 0-171,0 0 2390</inkml:trace>
  <inkml:trace contextRef="#ctx0" brushRef="#br0" timeOffset="11909.804">5476 1 7552,'11'7'1878,"-15"-2"-573,-22 2 314,7-3-533,18-3-681,1-1 86,0 0-1,0 0-63,0 0 0,0 0-214,30 13 555,-13-8-605,1-1 0,-1 0-1,1-1 1,-1-1 0,1-1 0,0-1 0,7 0-163,31-5 1117,41-9-1117,-5 0-2193,7 6-3738,-103 9 355,0 3 3972,1-2 507,-6 5-524</inkml:trace>
  <inkml:trace contextRef="#ctx0" brushRef="#br0" timeOffset="12549.579">5653 120 5248,'0'0'149,"0"0"128,0 0 193,0 0 63,0 0 107,0 0 128,0 0 107,0 0 21,0 0 0,0 0-64,0 0-256,0 0-64,0 0 0,0 0-43,0 0-170,1 28 490,5 38-23,3 0 0,16 56-766,7 48 601,-29-135-1058,-2-28-5080,-1-7-1887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0:19:52.76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 1 7424,'-5'9'-22,"4"-8"44,1-1 490,0 0 170,0 0 193,0 0 0,0 0-470,39-3 320,-23 5-533,-1 0-1,1 0 0,0 1 1,-1 1-1,10 5-191,46 9 451,-4-11 63,1-2 0,31-3-514,21 1 274,-62 3-81,0 2 0,-1 3 0,27 10-193,-28-6 184,0-3-1,1-2 1,42 1-184,204-14 662,-288 6 172,-5-1-3047,-4-2-7416,-6 0 6301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0:19:54.43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356 301 9472,'-12'0'21,"10"0"128,2 0 214,0 0 192,0 0 277,0 0 21,0 0-170,2-4-495,-1 0 0,1 0 0,-1 0 0,0-1 0,0 1 0,0-1 0,-1 1 1,0 0-1,1-1 0,-2 1 0,1-2-188,0 4 47,0 0 0,-1 0 1,1 1-1,-1-1 0,1 0 1,-1 0-1,1 0 0,-1 0 0,0 1 1,0-1-1,0 0 0,0 1 1,0-1-1,-1 1 0,1-1 0,0 1 1,-1-1-1,1 1 0,-1 0 1,1 0-1,-1 0 0,0 0-47,-2-1 51,0 0 0,0 0 1,0 1-1,0-1 0,-1 1 0,1 0 0,-1 0 0,1 1 0,-5-1-51,-3 1 21,1 1-1,-1 0 0,1 0 1,-1 1-1,1 0 0,-1 1 0,-3 2-20,6-1 11,0 0 0,0 0-1,0 1 1,1 1 0,-1-1-1,1 1 1,1 1 0,-1-1-1,1 1 1,0 1 0,1-1-1,0 1 1,0 0 0,0 1-1,1-1 1,1 1 0,-1 0-1,1 0 1,1 1 0,0-1-1,0 1 1,1-1 0,0 1-1,1 0 1,0 0 0,0 0-1,1 0 1,0 0 0,1 0-1,0 0 1,1 0 0,0 0-1,1-1 1,0 1 0,0-1-1,2 3-10,-2-5 33,0 0 0,1 0 0,0-1 0,1 1 0,-1-1-1,1 0 1,0-1 0,1 1 0,-1-1 0,1 0 0,0 0-1,0-1 1,1 0 0,-1 0 0,1 0 0,0-1-1,0 0 1,0 0 0,0-1 0,2 1-33,10 2 52,1-1 1,0-1-1,-1 0 1,1-2-1,0 0 1,0-1-1,5-1-52,-14-1 0,-7-1 4,-12 0-23,-14 0-72,0 4 53,-1 0 1,0 2-1,1 1 1,-1 1-1,-17 6 38,28-7-9,0 0 0,0 1 0,0 0 0,0 1 0,1 0 0,0 1 0,0 1 0,0-1 0,1 2 0,-8 8 9,14-12 20,-1 0 0,1 1 0,1 0-1,-1 0 1,1 0 0,0 1 0,1-1-1,-1 1 1,1-1 0,1 1 0,-1 0-1,1 0 1,0 0 0,0 0 0,1 0-1,1 6-19,-1-8 57,1 0 0,-1 0 0,1 0-1,1 0 1,-1 0 0,1 0 0,0 0-1,0-1 1,0 1 0,1-1 0,-1 1-1,1-1 1,0 0 0,0 0 0,1 0-1,-1 0 1,1-1 0,0 1 0,0-1-1,0 0 1,0 0 0,1-1 0,-1 1-57,17 6-17,0-1 0,0 0 0,1-2 0,-1-1 0,1 0 0,1-1 0,-1-2 0,0 0 1,1-2-1,-1 0 0,6-2 17,3-1-3779,-1-1 0,26-7 3779,-25 3-7957</inkml:trace>
  <inkml:trace contextRef="#ctx0" brushRef="#br0" timeOffset="1149.925">579 1 9216,'0'0'-128,"0"0"0,0 2 21,-1 12 224,0 0 1,-1 0-1,0 0 1,-1 0-1,-4 10-117,-6 35 949,12-44-680,0 0 0,1 0-1,0 0 1,2 0 0,-1-1 0,2 1-1,0 0 1,5 13-269,-7-24 62,1 0 0,-1 1 0,1-1 0,0 0 0,1 0 0,-1 0 0,1 0 0,-1 0 0,1-1 0,0 1 0,0-1 0,1 0 0,-1 0-1,1 0 1,0 0 0,-1-1 0,1 1 0,0-1 0,1 0 0,-1 0 0,0-1 0,0 1 0,1-1 0,-1 0 0,1 0 0,-1 0 0,1-1 0,0 1 0,3-1-62,5-1 55,0-1 0,-1 0 0,1 0 0,-1-1 0,0-1 0,0 0 0,0 0 0,0-1 0,-1-1 0,0 0 0,0-1 0,0 0 0,-1 0 0,2-3-55,-6 5 44,1-1 0,-1 0-1,-1 0 1,1-1-1,-1 1 1,-1-1-1,1 0 1,-1-1-1,0 1 1,0-1-1,-1 0 1,0 1 0,-1-1-1,0-1 1,0 1-1,0 0 1,-1 0-1,-1-1 1,1 1-1,-1-1 1,-1-6-44,0 11 8,0-1 0,0 1 1,0-1-1,0 1 0,-1 0 0,1-1 0,-1 1 1,0 0-1,-1 0 0,1 1 0,-1-1 1,0 0-1,1 1 0,-2-1 0,1 1 1,0 0-1,-1 0 0,1 0 0,-1 1 1,0-1-1,0 1 0,0 0 0,0 0 0,0 0 1,0 1-1,-1 0 0,1-1 0,0 1 1,-1 1-1,1-1 0,-4 0-8,-6 0-2,-1 0 0,0 1-1,1 1 1,-1 0 0,1 1-1,-1 1 1,1 0 0,0 1 0,-4 1 2,1 1-350,-79 30 1191,35-8-5727,51-23-3263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51:35.59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8 129 5888,'-8'-6'50,"8"4"4742,76-10-4058,263-41-145,-182 29-425,46-5 35,-180 28-181,0 0 0,0 1 0,0 2 1,0 0-1,0 2 0,0 0 1,6 3-19,-17-7 0,-10 0 0,1 0 0,-1-1 0,1 1 0,0 0 0,-1 0 0,1 1 0,-1-1 0,1 1 0,-1-1 0,1 1 0,-1 0 0,0-1 0,1 1 0,-1 1 0,2 0 0,3-3 64,-7 3-61,0-1-1,0 0 1,0 1 0,1-1 0,-1 0 0,0 1 0,0-1 0,-1 0 0,1 1 0,0-1 0,0 0 0,-1 1-1,1-1 1,-1 0 0,1 1 0,-1-1 0,1 0 0,-1 0 0,0 0 0,0 0 0,0 0 0,1 1-3,-7 8 0,-1 0 0,0-1 0,0 0 0,-1 0 0,0 0 0,0-1 0,-1-1 0,0 0 0,-9 5 0,-20 16 0,-2 4 32,-1-1 0,-4-2-32,27-18 10,0 0 1,-1-2 0,-1-1-1,0 0 1,0-1 0,-5-1-11,-4 3 16,-1 1 0,-26 13-16,32-12 19,-1-1-1,0-1 1,0-2-1,-7 1-18,-36 3 47,27-6 207,0 3 0,-30 9-254,68-15 29,0-1 0,1-1-1,-1 1 1,0 0 0,0-1 0,0 0 0,0 0-1,0 0 1,-2 0-29,-37-1 61,41 1-893,2 0-875,0 0-3242,0 0-1216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51:44.5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80 5888,'19'25'234,"-5"-8"-77,22 23 607,1-1 1,8 5-765,-43-43 149,-2-1 107,0 0 64,0 0-128,23-26-5,0 0-1,-2-2 1,0-1 0,11-24-187,-27 43 0,-3 7 0,-1 0 0,1 0 0,-1 0 0,1 0 0,0 0 0,0 0 0,1 1 0,-1-1 0,0 1 0,1-1 0,-2 2 0,0 1 0,0-1 0,-1 0 0,1 0 0,0 0 0,0 0 0,0 1 0,0-1 0,0 0 0,0 1 0,0-1 0,0 0 0,0 1 0,0 0 0,1-1 0,-1 1 0,0 0 0,0-1 0,0 1 0,1 0 0,-1 0 0,0 0 0,0 0 0,0 0 0,1 0 0,-1 1 0,0-1 0,0 0 0,0 1 0,0-1 0,1 1 0,-1-1 0,0 1 0,0-1 0,0 1 0,0 0 0,0 0 0,21 29 0,-20-26 0,22 47 105,-22-43-76,1 0 0,0-1 0,0 1 0,1-1 0,-1 0 0,2 0 0,-1-1 0,1 1 0,0-1 0,0 0 1,1 0-1,0-1 0,0 1 0,1-1-29,-4-6 14,0 0 1,-1 0 0,1 0 0,-1 0-1,1-1 1,-1 1 0,0-1-1,1 0 1,-1 0 0,0 0 0,0 0-1,0 0 1,-1 0 0,1-1-15,0 1 28,44-53 80,-35 40-74,0 0 0,1 2 0,1-1 0,0 2 0,9-7-34,-13 14 0,-8 4 0,0 1 0,-1-1 0,1 1 0,0 0 0,0-1 0,0 1 0,0 0 0,-1 0 0,1-1 0,0 1 0,0 0 0,0 0 0,0 0 0,0 0 0,0 0 0,0 0 0,-1 0 0,1 1 0,0-1 0,0 0 0,0 0 0,0 1 0,0-1 0,-1 0 0,1 1 0,0-1 0,0 1 0,-1-1 0,1 1 0,0 0 0,-1-1 0,1 1 0,0 0 0,-1-1 0,1 1 0,-1 0 0,1-1 0,-1 1 0,1 0 0,-1 0 0,4 3-1,-1 1 1,1 0-1,-1 1 1,0-1-1,0 0 1,-1 1-1,0 0 1,0-1-1,0 1 1,0 0 0,-1 1 0,11 70 13,-10-59 0,-2-18 4,0 1-1,0-1 1,0 0-1,0 1 1,0-1 0,0 1-1,0-1 1,0 1 0,0-1-1,0 0 1,0 1-1,0-1 1,0 1 0,1-1-1,-1 0 1,0 1-1,0-1 1,0 0 0,1 1-1,-1-1 1,0 0-1,0 1 1,1-1 0,-1 0-1,0 0 1,1 1 0,-1-1-1,0 0 1,1 0-1,-1 1 1,0-1 0,1 0-1,-1 0 1,1 0-1,-1 0 1,0 0 0,1 0-1,-1 0 1,1 1-1,-1-1 1,0 0 0,1 0-1,-1-1-16,21-13 323,26-46-732,-35 43-91,51-72-7201,-32 42 5781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51:46.1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5120,'0'41'1024,"2"-15"-567,2 0-1,0-1 1,1 1 0,2-1 0,3 7-457,-3-8 404,-7-23-362,0 0 0,1 0 0,-1 0 1,0 1-1,1-1 0,-1 0 0,1 0 1,-1 0-1,1 0 0,-1 0 1,1 0-1,0 0 0,-1-1 0,1 1 1,0 0-1,0 0 0,0 0 0,0-1 1,0 1-1,0 0 0,0-1 0,0 1 1,0-1-1,0 1 0,0-1 0,0 0 1,0 1-1,1-1-42,0 0 39,1 0 0,-1-1 0,0 1 0,1-1 0,-1 1 0,0-1 0,0 0 0,1 0 0,-1 0 0,0 0 0,0 0 0,0 0 0,1-2-39,8-5 84,0-1 0,0-1 0,-1 0 0,2-4-84,-12 14 0,83-105 150,-82 105-150,-1-1 0,0 1 0,0 0 0,0 0 0,0 0 0,1 0 0,-1 0 0,0-1 0,0 1 0,1 0 0,-1 0 0,0 0 0,0 0 0,0 0 0,1 0 0,-1 0 0,0 0 0,0 0 0,1 0 0,-1 0 0,0 0 0,0 0 0,1 0 0,-1 0 0,0 0 0,0 0 0,1 0 0,-1 0 0,0 1 0,0-1 0,0 0 0,1 0 0,-1 0 0,0 0 0,0 0 0,0 0 0,1 1 0,-1-1 0,0 0 0,0 0 0,0 0 0,0 1 0,0-1 0,9 15 0,1 15 0,3 34 128,-12-63-113,0-1 1,1 0-1,-1 1 0,1-1 1,-1 0-1,1 0 1,-1 1-1,0-1 0,1 0 1,-1-1-1,1 1 1,-1 0-1,1 0 1,-1-1-1,1 1 0,-1 0 1,0-1-1,2 0-15,-3 1 0,27-16 126,-23 13-113,-1 0 1,1 0 0,0 1-1,0 0 1,-1-1-1,2 1 1,-1 1 0,3-2-14,-5 3 0,-1-1 0,1 1 0,0 0 0,0 0 0,0 0 0,0 0 0,-1 0 0,1 0 0,0 1 0,0-1 0,0 1 0,-1-1 0,1 1 0,0 0 0,-1 0 0,1-1 0,0 1 0,-1 0 0,1 0 0,-1 1 0,1-1 0,-1 0 0,0 0 0,0 1 0,1-1 0,-1 1 0,0-1 0,0 1 0,36 61 0,-36-62 11,-1 1 1,1-1 0,-1 1 0,1-1 0,0 1-1,0-1 1,0 0 0,0 1 0,0-1 0,0 0 0,0 1-1,0-1 1,1 0 0,-1 0 0,0 0 0,1 0-1,-1-1 1,0 1 0,1 0 0,-1 0 0,1-1-1,-1 1 1,1-1 0,0 1 0,-1-1 0,1 0-1,0 0 1,-1 0 0,1 1 0,0-2 0,-1 1-1,1 0 1,-1 0 0,1 0 0,0-1 0,-1 1 0,1-1-1,-1 1 1,1-1 0,-1 0 0,1 0 0,-1 0-1,1 1 1,-1-1 0,1-1-12,6-5-132,0 0 0,0 0 0,0-1 0,-1 0 0,0 0 0,0-2 132,0 2-763,10-12-6405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1:55:14.17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1 120 7040,'67'8'1280,"-65"-8"-1131,-2 0 107,0 0 85,0 0-63,0 0-22,7 24 384,3 15-432,-2 0 1,-1 0-1,-2 0 0,-1 40-208,3 14 212,-6-2-52,-2-68-8,1 0 0,1 0 0,0 1 0,4 8-152,-5-31 28,0-1 0,0 1 0,0 0 0,0 0 0,0-1 1,1 1-1,-1 0 0,0-1 0,0 1 0,1 0 0,-1-1 0,0 1 0,1 0 0,-1-1 0,1 1 0,-1-1 1,1 1-1,-1-1 0,1 1 0,-1-1 0,1 1 0,0-1 0,-1 1 0,1-1 0,-1 0 0,1 1 0,0-1 1,0 0-1,-1 0 0,1 1-28,20-11 389,19-34-176,-36 39-165,19-26 9,-2-1 0,0 0 0,-2-2 0,-2-1 0,-1 0 0,1-9-57,18-61 418,8-56-418,-23 87 30,2 5-670,-21 68-22,-1 1-596,0 0-1132,0 0-3924</inkml:trace>
  <inkml:trace contextRef="#ctx0" brushRef="#br0" timeOffset="688.625">574 352 3456,'-3'1'73,"1"1"0,0-1 0,0 1 0,1 0 1,-1 0-1,0 0 0,1 0 0,-1 0 0,1 0 0,-1 1 0,1-1 0,0 0 1,0 1-1,0-1 0,0 1 0,1-1 0,-1 1 0,1-1 0,-1 1 1,1 0-1,0-1 0,0 1 0,0-1 0,1 3-73,5 68 1423,-5-66-1264,1 0-1,-1 0 0,1 0 0,0-1 0,1 1 1,0 0-1,0-1 0,0 0 0,1 0 0,2 3-158,-5-7 88,0-1-1,1 0 0,-1 0 0,0 0 0,0 0 1,1 0-1,-1 0 0,1 0 0,-1 0 0,1-1 1,-1 1-1,1 0 0,0-1 0,-1 1 0,1-1 1,0 0-1,-1 0 0,2 1-87,0-2 84,0 1 1,-1 0-1,1-1 0,0 0 0,0 0 0,-1 0 1,1 0-1,0 0 0,-1 0 0,1-1 0,-1 1 1,1-1-1,-1 0 0,1-1-84,4-2 114,-1-1 0,0 0-1,-1 0 1,0 0 0,0-1 0,0 0-1,-1 0 1,0 0 0,0 0 0,0-1 0,-1 1-1,-1-1 1,1 0 0,-1 0 0,0 0-1,-1 0 1,0 0 0,0-1 0,-1 1-1,0 0 1,-1 0 0,1-1 0,-1 1 0,-1-2-114,-22-81 725,20 82-682,4 8-43,0 0 0,-1 1 0,1-1 0,0 1 0,0-1 0,0 1 0,-1-1 0,1 1 0,0-1 0,-1 1 0,1-1 0,0 1 0,-1-1 0,1 1 0,-1 0 0,1-1 0,-1 1 0,1 0 0,-1-1 0,1 1 0,-1 0 0,1 0 0,-1-1 0,1 1 0,-1 0 0,1 0 0,-1 0 0,1 0 0,-1 0 0,0-1 0,1 1 0,-1 0 0,1 1 0,-1-1 0,1 0 0,-1 0 0,0 0 0,1 0 0,-1 0 0,1 0 0,-1 1 0,1-1 0,-1 0 0,1 1 0,-1-1 0,1 0 0,-1 1 0,0-1 0,-10 4-1,1 0 1,-1 0 0,1 1-1,-1 0 1,1 1 0,1 0-1,-1 1 1,1 0 0,0 0-1,-7 8 1,-19 31-4284,29-34-2692</inkml:trace>
  <inkml:trace contextRef="#ctx0" brushRef="#br0" timeOffset="1187.137">905 364 5504,'-5'14'977,"-1"0"0,0-1 0,-1 1 0,-1-1 0,-7 10-977,4-7 206,1 0 0,1 1 1,-3 8-207,-9 57 1016,15-44-2289,6-34-3697,3-20 1194,-2 2 1899</inkml:trace>
  <inkml:trace contextRef="#ctx0" brushRef="#br0" timeOffset="1435.933">887 169 7552,'0'0'0,"0"0"256,0 0 128,0 0-128,0 0 128,0 0-256,0 0 0,0 0-128,0 0 128,0 0-256,0 0 128,0 0-2560,0 0 128,0 0-256</inkml:trace>
  <inkml:trace contextRef="#ctx0" brushRef="#br0" timeOffset="2242.921">1074 429 7936,'0'0'149,"0"0"128,0 0 214,0-27 2410,0 14-2346,-1 0 0,0 0-1,-1 1 1,-4-14-555,4 22 85,-8-1-63,9 5-25,0-1 0,0 1 0,1 0 0,-1-1 1,0 1-1,0 0 0,0 0 0,1-1 0,-1 1 1,0 0-1,0 0 0,0 0 0,0 0 1,1 0-1,-1 0 0,0 1 0,0-1 0,0 0 1,0 0-1,1 0 0,-1 1 0,0-1 0,0 0 1,1 1-1,-1-1 0,0 1 0,1-1 1,-1 1-1,0-1 0,1 1 0,-1 0 0,1-1 1,-1 1-1,1-1 0,-1 1 3,1 0-9,-6 3 6,0 1 1,1 0 0,-1 0-1,1 0 1,1 1-1,-1 0 1,1 0 0,0 0-1,0 0 1,1 0-1,-1 2 3,2-4 1,1 0-1,-1 0 0,1 0 0,0 0 1,0 0-1,1 0 0,-1 0 0,1 0 1,0 0-1,0 0 0,0 0 0,1 0 1,-1 0-1,1 0 0,0 0 1,0 0-1,0 0 0,1 0 0,0 0 1,0 0-1,-2-3 0,1 1 0,0-1 0,0 0 0,0 1 0,0-1 0,0 0 0,0 0 0,1 0 0,-1 0 0,0 0 0,1 0 0,-1 0 0,0-1 0,1 1 0,-1 0 0,1-1 0,-1 1 0,1-1 0,-1 0 0,1 1 0,0-1 0,-1 0 0,1 0 0,-1 0 0,1 0 0,-1 0 0,1 0 0,0-1 0,0 1 0,41-16 0,-35 12 0,1 3 0,1-3 0,18-25 0,-21 21-22,3 52-212,-6-9 234,-2 1 0,-1 0 0,-2 0 0,-1 3 0,-1-16 0,0-1 0,-1 1 0,-1-1 0,-1 0 0,-1 0 0,-9 20 0,13-36 2,0 0 0,0 0 0,-1-1-1,1 0 1,-1 1 0,0-1 0,-1-1 0,1 1 0,-1-1 0,0 0 0,0 0 0,-1 0 0,1 0 0,-1-1 0,0 0 0,-3 1-2,5-3 4,0 0-1,1 0 1,-1 0-1,0-1 0,1 1 1,-1-1-1,0 0 1,0 0-1,0-1 1,1 1-1,-1-1 1,0 0-1,1 0 0,-1 0 1,0 0-1,1 0 1,-1-1-1,1 0 1,0 0-1,0 0 0,-1 0 1,1 0-1,1 0 1,-1-1-1,0 0 1,1 1-1,-1-1 1,0-1-4,1 1 0,-1-1 0,1 0 0,-1 1 0,1-1 1,0 0-1,0 0 0,1 0 0,0-1 0,-1 1 1,1 0-1,0 0 0,1-1 0,-1 1 0,1 0 1,0-1-1,0 1 0,0-1 0,1 1 0,0 0 1,-1-1-1,2 1 0,-1 0 0,0 0 0,1 0 1,0 0-1,0 0 0,2-4 0,8-11-544,1-1 0,0 2 1,2-1-1,0 2 0,1 0 544,9-11-2428,6-8-3438</inkml:trace>
  <inkml:trace contextRef="#ctx0" brushRef="#br0" timeOffset="2718.169">1274 71 9088,'7'16'56,"-1"0"0,-1 0 0,-1 0 1,0 1-1,-1-1 0,-1 1 0,0 0 0,-2 0 1,0 0-1,0 0-56,1 19 99,4 123 1032,-8 54-1131,3-210 47,-1 1 0,1 0 0,0 0-1,0-1 1,0 1 0,1 0 0,0 0 0,-1-1 0,1 1 0,0-1 0,1 1 0,-1 0 0,1 0-47,-1-3 20,-1-1 1,1 1-1,-1 0 1,1-1-1,0 1 1,-1-1-1,1 1 1,0-1-1,-1 0 1,1 1-1,0-1 0,-1 0 1,1 1-1,0-1 1,0 0-1,0 0 1,-1 0-1,1 1 1,0-1-1,0 0 0,0 0 1,0 0-21,28-12 198,-19 5-207,1-2-1,-1 1 1,-1-1-1,1-1 1,-1 0-1,6-9 10,24-39-3505,-25 35-2255</inkml:trace>
  <inkml:trace contextRef="#ctx0" brushRef="#br0" timeOffset="3098.205">1155 294 5888,'1'1'252,"0"0"1,0 0-1,0 0 0,0 0 1,0 0-1,0-1 0,0 1 1,0 0-1,0 0 0,0-1 1,0 1-1,1-1 0,-1 1 1,0-1-1,0 1 0,1-1 1,-1 0-1,0 0 0,1 0 1,-1 1-1,0-1 0,1 0 1,-1-1-1,0 1 0,1 0-252,14-1-570,108-7 1314,31-9-744,-35-3-2770,-82 13-3758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51:47.4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5632,'0'0'170,"0"0"193,0 0 149,0 0 107,0 0-22,0 0-149,0 0-21,0 0-235,0 0-64,0 0 0,0 0 0,0 0 21,20 25 320,75 113 449,-94-136-790,-1-2 21,0 0 64,0 0-42,0 0 42,0 0-63,12-15 65,5-12-174,3-49-41,9 124 0,-11 6 3,-7-10 122,-11-43-117,1-1 0,0 0 0,0 0 0,-1 1 0,1-1 0,0 0 1,-1 0-1,1 0 0,0 0 0,0 0 0,-1 0 0,1 0 0,0 0 0,0 0 1,-1 0-1,1 0 0,0-1 0,0 1 0,-1 0 0,1 0 0,0-1 0,-1 1 1,1-1-1,0 1 0,-1 0 0,1-1-8,19-9 45,-7 2-27,-1 0 0,0-1 0,-1-1 1,0 0-1,-1 0 0,1-1 1,3-7-19,-7 15 0,2 9 0,4 5 0,8 9 21,-19-18 86,-2-2-22,4-3-298,35-35-2518,-16 16-4010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51:50.3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 6016,'0'0'128,"3"3"0,18 30 457,-1 1 0,-1 1 0,-2 1 1,-1 0-1,6 26-585,-20-56 167,-1-4 153,-1-2-128,0 0 21,10-31 193,8-23-342,2 0 0,27-48-64,-43 96 0,-4 6 0,0-1 0,1 1 0,-1 0 0,0 0 0,0 0 0,0 0 0,0 0 0,0 0 0,0 0 0,0 0 0,0-1 0,0 1 0,1 0 0,-1 0 0,0 0 0,0 0 0,0 0 0,0 0 0,0 0 0,0 0 0,0 0 0,1 0 0,-1 0 0,0 0 0,0 0 0,0 0 0,0 0 0,0 0 0,1 0 0,-1 0 0,0 0 0,0 0 0,0 0 0,0 0 0,0 0 0,0 0 0,0 0 0,1 0 0,-1 0 0,0 1 0,0-1 0,0 0 0,0 0 0,0 0 0,0 0 0,0 0 0,0 0 0,1 0 0,-1 0 0,0 0 0,0 1 0,0-1 0,0 0 0,0 0 0,0 0 0,0 0 0,5 13 0,1 12 0,7 40 22,-3-19 63,-2 1 0,-3 0 0,0 27-85,-5-73 213,0-1-63,0-4-112,0 0 1,0 1-1,0-1 0,0 0 1,1 1-1,-1-1 1,1 0-1,0 1 1,0-1-1,2-2-38,-1-1 21,5-29 52,3 0-1,1 1 1,1 1-1,2 0 1,15-26-73,-22 52-22,-7 7 16,0 1 1,1-1-1,-1 1 0,1 0 0,-1-1 0,1 1 1,-1 0-1,1-1 0,-1 1 0,1 0 0,-1-1 1,1 1-1,-1 0 0,1 0 0,0 0 0,-1 0 1,1 0-1,-1-1 0,1 1 0,0 0 0,-1 0 1,1 1-1,-1-1 0,1 0 0,0 0 0,-1 0 0,1 0 1,-1 0-1,1 1 0,0-1 0,-1 0 0,1 0 1,-1 1-1,1-1 0,-1 0 0,1 1 0,-1-1 1,1 1 5,10 15-8,-10-15 2,7 14-7,-2 0 1,1 0-1,-2 1 1,0-1-1,-1 1 1,0 0 0,0 12 12,16 57-41,-12-69 190,-8-14 64,2-5-191,12-34-2262,-7 16-4352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52:31.154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55 3584,'0'0'171,"0"0"191,0 0 108,0 0-44,16-7 577,62-6 387,-61 12-1171,-1-1 0,1-1 1,15-5-220,-22 4 108,1 0 1,0 1-1,-1 0 1,1 1-1,0 0 0,1 1 1,-1 0-1,0 0 1,0 1-1,0 1 1,1 0-1,2 1-108,-2 0 45,-1-1 0,1-1 0,0 0 0,0 0 0,0-1-1,1-1-44,31-1 94,58 6 268,-9-6-84,-82 4-278,-1 4 0,2 4 0,0 1 0,-4-3 21,-7-5 86,-1-2 21,0 0 0,0 0 0,0 0 0,0 0 0,0 0-107,0 0-405,0 0-597,0 0-2283,0 0-192,0 0 1536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52:35.35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1 147 3840,'0'0'149,"0"0"193,0 0 447,0 0 64,0 0-149,0 0 0,0 0-149,0 0-107,0 0-256,0 0-64,0 0 21,0 0 86,0 0 21,0 0 21,0 0 86,0 0 21,0 0 0,0 0-22,0 0-63,39-9 341,29-4-244,52-18-396,-73 17 151,2 2 1,0 2 0,0 2 0,21 1-152,138-5 0,-98 6 0,-73 3 0,0 1 0,0 1 0,21 4 0,45 11 0,-54-5 0,0-3 0,1-2 0,0-3 0,1-1 0,278-26 128,-284 21-128,237-19 0,-236 25 0,0 2 0,0 3 0,0 1 0,4 3 0,13 2 0,40 2 0,-42-9 7,27 2 33,1-3 0,-1-4 1,4-4-41,-9 0 0,75 6 0,18 1 0,-150-4 0,25-1 0,49 5 0,-84-1 0,0 0 0,0 1 0,-1 0 0,1 2 0,-1-1 0,0 2 0,0 0 0,4 3 0,2 2 55,1-2 1,0-1 0,1 0-1,-1-2 1,1 0 0,1-2-1,-1-1 1,17 1-56,35-2 225,1-3 1,1-3-226,-75 4 0,72-1 96,1 3 1,13 5-97,-13-1 95,-1-3 1,12-4-96,-9-3 12,-6-2 26,0 4 1,1 2 0,37 7-39,-97-5 1,58 7 232,69 0-233,-104-11 11,0-1 0,9-4-11,-10 4 0,0 1 0,0 2 0,0 1 0,10 3 0,-20-3 0,-18-2 0,0 0 0,25 7 0,-16-2 0,-10-1 0,1-1 0,0 0 0,-1-1 0,1 1 0,0-1 0,0 0 0,0-1 0,0 1 0,0-1 0,0 0 0,1-1 0,64-1 0,-48 2 0,15-4 0,-23 2 0,65-12 0,-52 7 0,1 2 0,-1 1 0,1 2 0,0 0 0,21 3 0,24 0 0,-61 2 0,0 1 0,-3-3 0,0 0 0,4 2 0,0 1 0,-1 0 0,-4-1 0,1-2 0,0-1 0,-1 0 0,2 0 0,3 0 0,-1 0 0,0 0 0,-1 0 0,0 0 0,-1 0 0,-1 0 0,1 0 0,-3 0-22,-7 0-84,-1 0-22,0 0 0,0 0 0,0 0-150,0 0-575,0 0-278,0 0-810,0 0-747,0 0-2453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52:42.337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85 3456,'16'3'318,"-1"0"1,1 0-1,0-2 1,0 0-1,-1 0 1,1-2-1,0 0 1,0-1-1,0 0 1,-1-1-1,0-1 0,1-1 1,-1 0-1,4-3-318,-2 1 125,0 0-1,0 1 0,0 1 0,12-1-124,41-14 143,-65 18-129,1 1 1,-1 0-1,1 1 0,-1-1 0,1 1 0,-1 0 0,0 1 0,1-1 0,-1 1 0,1 0 0,1 1-14,72 22 123,-71-22-107,0-1 1,0 1 0,0-1-1,0-1 1,0 1 0,0-1-1,0-1 1,0 0 0,0 0-1,6-2-16,64-4 90,-70 8-40,-1-2 73,44-12-19,-49 12 3,0 0-1,-2 1-104,2-2-1,0 1 0,-1-1 0,1 1 0,0 0 0,-1 0 0,1 0 0,0 0 0,0 0 0,0 0 0,0 1 0,0-1 0,0 1 0,0-1 0,0 1 0,0 0 0,0 0 0,0-1 0,1 2-1,38-4 23,-38 3 84,-3 0 21,0 0 0,0 0 0,0 0 0,0 0-1238,0 0-4948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52:07.03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249 206 8320,'1'1'9,"-1"-1"1,0 1 0,1-1-1,-1 0 1,0 1 0,1-1 0,-1 1-1,0-1 1,0 1 0,0-1-1,1 1 1,-1-1 0,0 1-1,0-1 1,0 1 0,0-1-1,0 1 1,0-1 0,0 1-1,0 0 1,0-1 0,0 1-1,0-1 1,0 1 0,-1-1-1,1 1 1,0-1 0,0 1 0,-1-1-1,1 1 1,0-1 0,0 0-1,-1 1 1,1-1-10,-13 19 294,10-16-277,-14 26 139,2 0 0,0 2 0,2 0 1,2 0-1,-6 22-156,-3 7 93,-99 282 441,113-329-4396,6-13-468</inkml:trace>
  <inkml:trace contextRef="#ctx0" brushRef="#br0" timeOffset="562.251">174 323 7680,'9'11'247,"-1"0"1,-1 1 0,0-1-1,0 1 1,-1 1-1,4 12-247,22 82 119,-10-27 69,4-9 111,-13-39-15,-2 1 1,-1 0-1,4 25-284,-14-26 446,0-26-8977,0-6 8531,0 0-1387</inkml:trace>
  <inkml:trace contextRef="#ctx0" brushRef="#br0" timeOffset="993.866">143 718 8448,'1'1'69,"1"-1"0,0 1 1,-1 0-1,1-1 0,0 1 1,0-1-1,-1 0 0,1 1 1,0-1-1,0 0 0,0 0 1,0 0-1,-1 0 0,1-1 1,1 1-70,41-5 1446,-31 4-1244,32-5-3338,-27 3-2176</inkml:trace>
  <inkml:trace contextRef="#ctx0" brushRef="#br0" timeOffset="1428.64">453 665 7424,'0'1'64,"1"-1"1,-1 1-1,0-1 1,0 1-1,0-1 0,0 0 1,0 1-1,1-1 1,-1 1-1,0-1 1,0 1-1,1-1 1,-1 0-1,0 1 0,0-1 1,1 0-1,-1 1 1,1-1-1,-1 0 1,0 0-1,1 1 1,-1-1-1,0 0 0,1 0 1,-1 1-1,1-1 1,-1 0-1,1 0 1,-1 0-1,1 0-64,23 5 485,27-3-415,-49-2 2,61-1 253,6 0-301,-24 2-3019,-45-1-1911</inkml:trace>
  <inkml:trace contextRef="#ctx0" brushRef="#br0" timeOffset="1741.342">575 732 7552,'0'0'128,"-5"28"768,2 157-723,3-167-1349,0-17-1448,0-1-661</inkml:trace>
  <inkml:trace contextRef="#ctx0" brushRef="#br0" timeOffset="2080.691">460 1024 7680,'26'-15'256,"-24"14"-128,19-4 362,6 0-324,0 1 0,0 1 0,0 2 0,0 0 0,10 3-166,11-2 280,-22-2-1774,-16 0-3988</inkml:trace>
  <inkml:trace contextRef="#ctx0" brushRef="#br0" timeOffset="2630.322">449 84 6400,'-20'227'2794,"19"-195"-3519,1-31-832,0-1-3051</inkml:trace>
  <inkml:trace contextRef="#ctx0" brushRef="#br0" timeOffset="3103.339">311 106 7296,'0'1'1,"0"-1"1,0 0 0,0 0-1,0 0 1,-1 0 0,1 0-1,0 0 1,0 0 0,0 0-1,0 0 1,0 0-1,-1 0 1,1 0 0,0 0-1,0 0 1,0 0 0,0 0-1,-1 0 1,1 0 0,0 0-1,0 0 1,0 0-1,0 0 1,-1 0 0,1 0-1,0 0 1,0 0 0,0 0-1,0 0 1,0-1 0,0 1-1,-1 0 1,1 0-1,0 0 1,0 0 0,0 0-1,0 0 1,0 0 0,0-1-1,0 1 1,0 0-1,0 0 1,-1 0 0,1 0-1,0-1 1,0 1 0,0 0-1,0 0 1,0 0 0,0 0-1,0 0 1,0-1-1,0 1 1,0 0 0,0 0-1,0 0 1,0 0 0,0-1-1,1 1 1,-1 0 0,0 0-1,0 0 1,0 0-1,0 0 1,0-1 0,0 1-2,15-9 244,25-5 172,-19 8-334,1 1 1,0 1 0,0 1-1,0 1 1,0 1 0,0 1-1,0 1 1,15 2-83,-34-2 22,1 0-1,-1 0 0,1 0 1,-1 1-1,0-1 1,1 1-1,-1 0 1,0 0-1,0 0 1,0 0-1,0 0 1,-1 1-1,1-1 1,-1 1-1,1 0 1,-1-1-1,0 1 1,0 0-1,0 1 1,0-1-1,-1 0 0,1 0 1,-1 1-1,0-1 1,0 1-1,0-1 1,0 1-1,-1 0 1,1-1-1,-1 1 1,0 2-22,0 3 57,0-1 0,0 0 0,-1 0 0,0 1 0,-1-1 0,0 0 0,0 0 1,0 0-1,-1-1 0,0 1 0,-1-1 0,0 1 0,-3 4-57,0-4 116,0 1 0,-1-1 0,0 0 1,-1-1-1,0 0 0,0-1 0,0 1 0,-1-2 0,1 1 1,-1-1-1,-1-1 0,1 0-116,1-1-31,1 0 1,-1-1-1,1 0 0,-1-1 1,1 0-1,-1 0 0,-4-1 31,7 0-346,1-1 1,-1 1-1,0-1 0,0-1 1,1 1-1,-1-1 0,1 0 0,-1 0 1,1 0-1,0-1 0,-2-1 346,-3-2-5077</inkml:trace>
  <inkml:trace contextRef="#ctx0" brushRef="#br0" timeOffset="3555.322">755 91 7040,'-2'1'49,"0"0"0,1 1-1,-1-1 1,1 1 0,-1 0 0,1-1 0,0 1 0,-1 0 0,1 0 0,0 0 0,0 0-1,1 0 1,-1 0 0,0 0 0,0 0 0,1 0 0,0 0 0,-1 1 0,1-1-1,0 0 1,0 0 0,0 2-49,8 57 394,-3-33-221,7 50-1154,-10-69-4160</inkml:trace>
  <inkml:trace contextRef="#ctx0" brushRef="#br0" timeOffset="3990.761">626 24 4352,'0'0'128,"0"0"21,0 0 86,0 0 0,0 0-65,21-7 555,-12 5-637,16-3 190,0 0 0,16 1-278,-31 3 51,0 1-1,0 1 0,0 0 0,-1 0 0,1 1 0,0 0 1,-1 1-1,6 2-50,-9-3 70,0 0 0,0 1-1,0-1 1,-1 1 0,1 0 0,-1 1 0,0-1 0,0 1 0,0 0-1,-1 0 1,1 1 0,-1-1 0,0 1 0,0 0 0,-1 0 0,1 0-1,-1 1 1,0-1 0,-1 1 0,1-1 0,-1 1 0,0 0 0,-1 0 0,1 0-1,-1 0 1,-1 1 0,1-1 0,-1 0 0,0 0 0,0 1 0,0-1-1,-1 0 1,0 0 0,-1 0 0,1 0 0,-1 0 0,0 0 0,-1 0-1,1-1 1,-2 2-70,-1 3 14,-1-1 0,0 1-1,0-1 1,-1 0 0,-1-1-1,1 1 1,-1-1 0,-1-1-1,1 0 1,-1 0 0,-1-1-1,1 0 1,-1 0 0,0-1-1,0 0 1,-1-1-1,0 0 1,1-1 0,-1 0-1,0-1 1,0 0 0,-1-1-1,1 0 1,0 0 0,-10-2-14,0 0-6848</inkml:trace>
  <inkml:trace contextRef="#ctx0" brushRef="#br0" timeOffset="4745.156">937 599 5632,'24'-6'549,"1"1"0,1 1 1,-1 1-1,24 0-549,-33 3-92,1 1 1,0 0-1,0 1 0,0 1 0,0 0 1,-1 1-1,0 1 0,0 1 1,0 0-1,8 5 92,-15-7-4480</inkml:trace>
  <inkml:trace contextRef="#ctx0" brushRef="#br0" timeOffset="5105.779">980 732 6272,'17'0'618,"89"-4"938,-47 0-1021,28 4-535,-76 0-13,0 0 0,0 0 0,0-1-1,0-1 1,2 0 13,31-11-3816,-27 6 509</inkml:trace>
  <inkml:trace contextRef="#ctx0" brushRef="#br0" timeOffset="5604.626">1772 256 6656,'0'0'128,"0"0"42,0 0 172,0 0 42,0 0 21,-10 23 854,-37 84 436,-24 89-1695,59-157-311,2 1 0,2 0 0,2 0 0,1 1 0,2-1 0,2 40 311,4-59-4010,0-5-1025</inkml:trace>
  <inkml:trace contextRef="#ctx0" brushRef="#br0" timeOffset="5976.089">1804 308 6784,'6'13'298,"4"12"270,-1 1-1,-1 0 0,-2 0 1,3 21-568,9 111 1103,-1-2-678,-16-149-1120,2 11 2087,-2-9-3919,1 4-3707,-2-13 4442</inkml:trace>
  <inkml:trace contextRef="#ctx0" brushRef="#br0" timeOffset="6276.098">1624 722 9216,'0'0'0,"0"0"0,0 0 128,0 0 0,0 0 0,10-2-128,1 0 128,3 2-128,5-1 128,7-2 0,-1 3 0,0 0-128,0 0 128,1 3-1024,6-3 128,0 0-5248</inkml:trace>
  <inkml:trace contextRef="#ctx0" brushRef="#br0" timeOffset="6664.503">2000 690 4352,'0'0'0,"0"0"128,19 3 256,-6-1 0,-1 0 512,2 0 0,3 0-640,2 0 0,0-2-128,2 0 0,4 0 0,-2-2 0,-2 0-128,-4 2 0,-1 0-5632</inkml:trace>
  <inkml:trace contextRef="#ctx0" brushRef="#br0" timeOffset="6946.831">2099 743 8064,'0'0'0,"12"4"128,-12-4 0,6 9 0,-6-9 128,2 16-128,-2-2 0,-2 3 0,0 4 0,0 7-128,2-3 128,0 0-128,0-3 128,0-1-128,0-2 0,0 0-6656</inkml:trace>
  <inkml:trace contextRef="#ctx0" brushRef="#br0" timeOffset="7291.745">1933 1058 6144,'0'0'0,"11"-10"128,-11 10 128,13-7 0,-3 5 0,5 0 0,1 2 0,5 0-128,0 0 128,2 2-128,2 0 0,4 2-128,-4 0 128,-2 1-128,-2-1 128,-3-2-128,-1 0 0,0 0-5888</inkml:trace>
  <inkml:trace contextRef="#ctx0" brushRef="#br0" timeOffset="8149.815">1866 180 5504,'6'7'210,"-1"1"-1,1-1 1,-2 1 0,1 0 0,-1 0-1,0 0 1,-1 1 0,1 0 0,0 7-210,1 0 416,-2 0 0,0 1 0,-1-1 0,0 0 0,-2 2-416,0-17 341,0-1-149,2-3-139,0-1 0,0 1 1,0 0-1,1 0 0,-1 0 0,1 0 0,-1 0 0,1 0 1,1 0-54,2-2 33,7-13 7,0 0 0,-2 0 1,7-13-41,-9 14 22,0 1 1,1 0 0,1 1 0,1 0 0,4-4-23,-8 11 0,1-1 0,0 1 0,1 1 0,0 0 0,0 0 0,0 1 0,10-4 0,-17 9 0,-1 0 0,1 0 0,0 0 0,-1 0 0,1 0 0,0 1 0,0-1 0,-1 1 0,1 0 0,0 0 0,0 0 0,0 0 0,0 0 0,-1 1 0,1-1 0,0 1 0,0 0 0,-1 0 0,1 0 0,-1 0 0,1 0 0,-1 1 0,1-1 0,-1 1 0,0-1 0,1 1 0,-1 0 0,0 0 0,0 0 0,-1 0 0,1 1 0,0-1 0,-1 0 0,1 1 0,-1 0 0,4 3 62,-1 1 0,-1 0 0,0 1-1,0-1 1,0 1 0,-1-1 0,0 1 0,0 0 0,-1 0 0,0 0 0,-1-1 0,1 1 0,-2 6-62,1-10 34,-1 0 1,0 0-1,0 0 1,0-1-1,-1 1 1,1-1-1,-1 1 1,0-1-1,0 1 1,0-1-1,0 0 1,0 0-1,-1 0 1,1 0-1,-1 0 1,0-1-1,0 1 1,0-1-1,0 0 0,-1 0 1,1 0-1,0 0 1,-1-1-1,0 1 1,1-1-1,-1 0 1,0 0-1,-2 1-34,-5-1 104,1 1 0,-1-1 0,1-1 0,-1 0 0,1-1 0,-1 1 0,1-2 0,-1 0 0,1 0 0,0-1 0,0 0 0,0-1 0,0 0 0,0 0 0,1-1 0,0-1 0,0 1 0,0-1 0,0-2-104,2 3-239,-1-2 0,2 1 0,-1-1 0,1 0 0,0 0 0,0-1 0,1 1 0,0-1 0,0-1 0,1 1 0,0-1 1,0 1-1,-1-8 239,-2-9-7808</inkml:trace>
  <inkml:trace contextRef="#ctx0" brushRef="#br0" timeOffset="42902.323">2399 626 4864,'35'5'1558,"0"-1"0,4-2-1558,-9 0 468,124-1 684,-144 1-979,-8-1-2582,-2-1 2405,0 0-4924</inkml:trace>
  <inkml:trace contextRef="#ctx0" brushRef="#br0" timeOffset="43667.12">2441 774 6528,'121'-4'5247,"50"-2"-5225,-152 10 421,1 0-3339,-20-4-3376</inkml:trace>
  <inkml:trace contextRef="#ctx0" brushRef="#br0" timeOffset="45143.248">2949 173 4992,'38'-3'987,"-1"-2"1,9-4-988,-38 8 158,30-7-40,-23 4-393,-1 2 1,1-1-1,0 2 0,3-1 275,-1 2-3968</inkml:trace>
  <inkml:trace contextRef="#ctx0" brushRef="#br0" timeOffset="45876.575">2915 248 5120,'1'1'94,"0"0"0,0-1 0,1 1 0,-1 0 0,0-1 0,0 1 0,-1 0 0,1 0-1,0 0 1,0 0 0,0 0 0,0 0 0,-1 0 0,1 0 0,0 0 0,-1 1 0,1-1 0,-1 0 0,0 0 0,1 0 0,-1 1 0,0-1 0,0 0 0,0 0 0,1 1 0,-2-1 0,1 0 0,0 1 0,0-1 0,0 0-94,-9 46 857,5-31-800,-11 92 543,4 1 0,5 39-600,-6 60 293,1-142-180,7-49 27,1 1 0,0-1 1,1 13-141,2-29 128,0-1 0,0 0 0,0 0 0,0 0 0,20-2 0,11-1-392,0 1 1,-1 2-1,1 1 1,19 4 263,-10-1-1233,1-2 0,11-3 1233,-16 0-5440</inkml:trace>
  <inkml:trace contextRef="#ctx0" brushRef="#br0" timeOffset="48482.134">3310 340 4480,'0'0'149,"0"0"129,0 0 191,0 0 21,0 0-63,0 0 21,0 0-149,0 0-65,0 0-84,0 0-22,0 0 0,0 0 0,0 0 0,0 0 0,0 0 0,0 0 0,0 0 0,0 0 0,0 0 21,0 0 64,0 0-63,0 0-22,0 0 21,0 0 64,0 0-63,0 0-22,0 0 21,0 0 86,0 0 42,0 0 43,0 0-128,0 0 21,0 0-42,0 0 64,0 0 21,0 0 0,0 0 0,0 0-22,0 0-63,0 0 42,0 0-63,0 0-22,0 0 21,0 0 64,0 0-63,-1 26 468,-2 23-78,0-8-159,-2 0 0,-2 1-381,3-25 67,1 0 1,1 0-1,0 0 1,1 0-1,1 0 1,2 10-68,-2-10 70,0 0-1,-1 0 1,-1 0 0,0 0-1,-4 13-69,-7 58 142,12-79-120,1-7-108,0-2-745,0 0-1793,0 0-6400</inkml:trace>
  <inkml:trace contextRef="#ctx0" brushRef="#br0" timeOffset="50728.159">3170 348 6784,'16'4'295,"0"0"1,0-1-1,0-1 1,0-1-1,0 0 1,0-1 0,0-1-1,0-1 1,16-3-296,56-2-6969,-78 7 5518</inkml:trace>
  <inkml:trace contextRef="#ctx0" brushRef="#br0" timeOffset="51743.416">3118 958 5760,'18'-1'256,"-1"-1"0,1-1 0,0 0 1,-1-2-1,2-1-256,58-11 767,-12 12-5716,-47 5 3242</inkml:trace>
  <inkml:trace contextRef="#ctx0" brushRef="#br0" timeOffset="52464.772">3243 323 7040,'7'0'21,"-5"0"86,-2 0 21,0 0 0,42 19 234,17-12-376,-8-1-5539,-34-3 4230</inkml:trace>
  <inkml:trace contextRef="#ctx0" brushRef="#br0" timeOffset="49512.123">3680 649 8192,'23'3'1077,"0"-2"0,-1 0 1,1-2-1,5-1-1077,-6 0 48,1 2 0,-1 0 0,0 1 0,10 2-48,-28-2 13,13 0 148,19-1-228,-34 0-659,-2 0-2388,0 0-555,0 0 170</inkml:trace>
  <inkml:trace contextRef="#ctx0" brushRef="#br0" timeOffset="49872.468">3869 465 6912,'0'0'128,"0"0"64,0 0 277,6 11 512,-3 5-739,0 0-1,-2 0 1,0 1-1,0-1 1,-2 0 0,-2 15-242,-20 104 448,11-70-340,0-7-1730,5-33-4500</inkml:trace>
  <inkml:trace contextRef="#ctx0" brushRef="#br0" timeOffset="55437.808">4480 408 8320,'0'0'128,"0"0"0,0 0 21,0 0 86,0 0 21,0 0-22,0 0-63,0 0 42,0 0-42,0 0 42,0 0-63,0 0-22,0 0 0,0 0 0,0 0 0,0 0 0,0 0 0,0 0 0,0 0 0,0 0 0,0 0 0,0 0 0,-27-16 896,22 13-958,0 1 1,0 0 0,0 0-1,-1 0 1,1 0 0,-1 1-1,1 0 1,-1 0 0,0 1-1,1-1 1,-1 1 0,0 1-1,1-1 1,-1 1 0,0 0-1,1 0 1,-1 0-67,-6 3 6,0-1-1,1 2 1,-1-1 0,1 2 0,0-1-1,0 2 1,-4 3-6,8-6 12,1 2 1,0-1-1,1 1 1,-1 0 0,1 0-1,0 0 1,1 1-1,-1 0 1,1 0-1,1 0 1,-1 0-1,0 3-12,-2 7 21,1-1 0,1 1 0,0 0 1,-1 13-22,4-27 0,1-2 0,0 0 0,0 0 0,-1 0 0,1 0 0,0 0 0,0 0 0,0 0 0,0 0 0,1 0 0,-1 0 0,0 0 0,0 0 0,0 0 0,1 0 0,-1 0 0,1 0 0,-1 0 0,1 0 0,-1 0 0,1 1 0,1 1 0,0 1 0,0-1 0,0 0 0,1 0 0,-1 0 0,1 0 0,-1 0 0,1-1 0,0 1 0,0-1 0,0 0 0,1 0 0,-1 0 0,0 0 0,1 0 0,0-1 0,0 1 0,12 5 0,-3 2 0,9 4 0,0 2 0,0 1 0,11 11 0,-27-21 0,0 0 0,0 1 0,-1 0 0,0 0 0,0 0 0,0 0 0,-1 1 0,-1-1 0,1 1 0,-1 0 0,0 0 0,-1 0 0,0 2 0,0-3 28,-1 0 0,-1 0 0,1-1 1,-1 1-1,-1 0 0,1 0 0,-1 0 1,0 0-1,-1-1 0,0 1 0,0 1-28,1-4 49,-1-1-1,1 1 1,-1-1-1,0 1 1,0-1-1,0 1 1,0-1-1,-1 0 0,1 0 1,-1 0-1,0 0 1,0-1-1,0 1 1,0-1-1,0 0 1,-1 0-1,1 0 1,-1 0-1,1 0 1,-2 0-49,0-2 44,0-1 0,0 1 0,0-1 1,0 0-1,0 0 0,0 0 0,0-1 1,0 0-1,0 0 0,1 0 0,-4-2-44,-7-2 47,-135-44-452,149 50 101,0-1 0,-1 1 0,1-1 0,0 1 0,0-1 0,0 0 0,1 1 0,-1-1 0,0 0 0,0 0 0,0 0 0,0 0 0,1 0 0,-1 0 0,0 0 0,1 0 0,-1 0 0,1 0 0,-1 0 0,1 0 304,-4-10-6464</inkml:trace>
  <inkml:trace contextRef="#ctx0" brushRef="#br0" timeOffset="56273.442">4616 607 8960,'0'0'128,"0"0"0,0 0 21,0 0 86,0 0-1,0 0-63,0 0 106,0 0 193,0 0-22,0 0-256,5 10 277,15 24-1941,-20-34-5589</inkml:trace>
  <inkml:trace contextRef="#ctx0" brushRef="#br0" timeOffset="56574.215">4613 816 8704,'0'0'128,"0"0"0,0 0 128,0 0 0,0 0 0,0 0 128,0 0-256,0 0 128,0 0-256,0 0 128,13 2-128,-5 0 128,1 0-7808</inkml:trace>
  <inkml:trace contextRef="#ctx0" brushRef="#br0" timeOffset="62043.004">6313 298 8960,'-67'94'1730,"47"-69"-1453,2 1-1,0 1 1,2 0 0,-8 19-277,16-26 98,1-1 0,1 1 0,1 0 0,0 1 0,2-1 0,0 1 0,2 0 0,0 10-98,1-17-22,1-1-1,0 1 0,1 0 1,0-1-1,1 0 1,1 1-1,0-1 0,1 0 1,0-1-1,1 1 1,1-1-1,-1 0 1,5 4 22,27 22-4779,-17-20-298</inkml:trace>
  <inkml:trace contextRef="#ctx0" brushRef="#br0" timeOffset="62436.319">6522 383 9728,'3'1'149,"0"1"0,0 0 0,0-1 0,1 0 0,-1 0 0,0 0 0,1 0 0,-1 0 0,1-1 0,-1 0 0,1 1 1,-1-1-1,1 0 0,2-1-149,10 2 110,9 0 94,1 0 1,0-2 0,17-2-205,8-3-2128,-43 5 1551,8-1-6057</inkml:trace>
  <inkml:trace contextRef="#ctx0" brushRef="#br0" timeOffset="62701.764">6577 643 10368,'0'0'0,"7"-11"256,-7 11 0,9-2 128,-9 2 0,9 6-256,-9-6 128,13 7-128,-13-7 0,15 3 0,-5-3 0,5 0-128,-1 0 128,3 0-128,2-3 0,2 0-2176,-4 2 0,0-2-3584</inkml:trace>
  <inkml:trace contextRef="#ctx0" brushRef="#br0" timeOffset="63265.202">6559 448 7680,'0'0'128,"0"0"42,0 0 172,0 0 42,0 0 0,0 0 21,0 0 107,0 0 43,-7 11-1,-4 8-459,2 1 0,0 1 0,1 0 0,1 0 0,1 0 0,0 1 0,2 1-95,-3 28 329,2 0 0,2 27-329,-7-19 275,2-15 837,36-33-984,-10-8-923,0 0 0,0-1 1,1 0-1,-1-2 0,0 0 1,1-1-1,-1-1 0,13-3 795,-17 2-5162</inkml:trace>
  <inkml:trace contextRef="#ctx0" brushRef="#br0" timeOffset="63591.929">6780 832 8704,'3'2'230,"0"0"0,0 0 1,0 0-1,0-1 0,0 0 1,0 1-1,1-1 0,-1 0 1,0-1-1,1 1 0,-1 0 1,1-1-1,-1 0 0,3 0-230,57-5 29,-28 1 280,-15 3-655,25-1 840,-15-1-6487,-21 2 468</inkml:trace>
  <inkml:trace contextRef="#ctx0" brushRef="#br0" timeOffset="63892.024">6939 827 9600,'1'1'87,"0"0"-1,0 0 1,0 0 0,0 0 0,0 1-1,0-1 1,0 0 0,0 1 0,-1-1 0,1 0-1,0 1 1,-1-1 0,1 1 0,-1-1 0,0 1-1,0-1 1,1 1 0,-1-1 0,0 1 0,0-1-1,0 1 1,0-1 0,-1 1 0,1-1 0,0 1-1,-1 0-86,-14 52 1083,5-19-966,9-23-40,0 0 1,1 0 0,1 0 0,0 0-1,1 7-77,2 32-1135,-7-42-5372,2-7 833</inkml:trace>
  <inkml:trace contextRef="#ctx0" brushRef="#br0" timeOffset="64297.791">6796 1108 8448,'0'0'128,"0"0"21,0 0 86,0 0 42,0 0 86,0 0 21,0 0 0,0 0-43,0 0-149,0 0 43,0 0 42,20 7 448,171 11-42,-136-13-233,-35-8-6553,-18 3 1090,-2 0 2986</inkml:trace>
  <inkml:trace contextRef="#ctx0" brushRef="#br0" timeOffset="64813.786">7206 607 8448,'1'1'82,"0"0"0,0 0 0,1 0 0,-1 0 0,0-1 0,0 1 0,0-1 0,1 1 0,-1-1 0,0 1 1,1-1-1,-1 1 0,0-1 0,1 0 0,-1 0 0,0 0 0,1 0 0,-1 0 0,0 0 0,1 0 0,-1 0 0,0-1 0,1 1 0,-1 0 0,0-1 1,1 1-1,-1-1-82,21-5 88,181-6 146,-154 6-2538,-26 2-3562</inkml:trace>
  <inkml:trace contextRef="#ctx0" brushRef="#br0" timeOffset="57340.56">4907 674 8576,'6'-2'21,"-4"2"86,-2 0 42,0 0 86,0 0-1,0 0-63,22-2 320,12 1-247,0-3 0,0 0 1,6-4-245,-6 1-373,0 2 1,1 1 0,7 2 372,-32 2-6400</inkml:trace>
  <inkml:trace contextRef="#ctx0" brushRef="#br0" timeOffset="57913.78">4865 515 7040,'0'0'128,"-3"12"533,-5 48 1891,-6 17-2552,5-32 294,2-1 0,1 1 1,3 19-295,3-63 43,1 0 0,-1 0 0,1 0 1,0 0-1,-1 0 0,1-1 0,0 1 0,0 0 1,0 0-1,0-1 0,0 1 0,0-1 1,0 1-1,0 0 0,0-1 0,0 0 1,0 1-1,0-1 0,0 0 0,0 1 0,0-1 1,1 0-1,-1 0 0,0 0 0,0 0 1,0 0-1,0 0 0,1-1-43,49 1 0,-34-1 70,43 5 124,-42-2-738,-1-1-1,1-1 0,0 0 1,11-3 544,-16 2-7104</inkml:trace>
  <inkml:trace contextRef="#ctx0" brushRef="#br0" timeOffset="58317.444">5246 818 9856,'0'0'0,"-5"9"128,0-1 0,3 2 256,-1 5 0,-4 3 0,0 6 0,-1 1-256,2 0 0,-1 0-128,3 0 128,0 1-128,2-2 128,2-2-128,0-2 0,0-4-256,0-3 0,0-1-8064</inkml:trace>
  <inkml:trace contextRef="#ctx0" brushRef="#br0" timeOffset="58804.8">5213 832 8448,'2'1'104,"0"-1"1,0 1-1,0 0 1,-1-1-1,1 1 1,0 0-1,-1 0 1,1 0-1,-1 0 1,1 1-1,-1-1 1,1 0-1,-1 1 1,0-1-1,1 1 1,-1-1-1,0 1 1,1 1-105,20 36 115,-17-30 65,6 14-43,-7-14-59,1 1 0,0-1 0,0 0 0,1 0 0,0 0 0,1-1 0,0 0 0,0 0 0,1-1 0,0 1-78,-7-8 33,0 0 0,0 0 0,0 0 0,0-1 0,-1 1 0,1 0 0,0 0 0,0 0 0,0-1 1,0 1-1,0 0 0,0-1 0,0 1 0,-1-1 0,1 1 0,0-1 0,0 0 0,-1 1 0,1-1 0,0 0 0,-1 1 0,1-1 0,0 0 0,-1 0 0,1 1 0,-1-1 0,0 0 0,1 0 1,-1 0-1,0 0 0,1 0-33,17-35 162,-17 32-90,4-6-37,4-11-7,0 0 1,2 1-1,0 0 1,2 1-1,0 0 1,1 1-1,4-4-28,-18 22-2,0 0 0,0-1 0,0 1 0,1 0 0,-1 0 0,0-1 0,0 1 0,0 0 0,1 0 0,-1 0 0,0-1-1,0 1 1,0 0 0,1 0 0,-1 0 0,0 0 0,0-1 0,1 1 0,-1 0 0,0 0 0,1 0 0,-1 0 0,0 0 0,0 0 0,1 0-1,-1 0 1,0 0 0,1 0 0,-1 0 0,0 0 0,0 0 0,1 0 0,-1 0 0,0 0 0,1 0 0,-1 0 0,0 1 0,0-1 0,1 0 0,-1 0-1,0 0 1,0 0 0,1 0 0,-1 1 0,0-1 0,0 0 0,0 0 0,0 1 0,1-1 0,-1 0 0,0 0 0,0 1 0,0-1 0,0 0 0,0 0-1,1 1 3,2 13 16,-3-13-22,9 52 126,-3 2 1,-1 22-121,-1-10-2716,6 21 2716,-9-75-7125</inkml:trace>
  <inkml:trace contextRef="#ctx0" brushRef="#br0" timeOffset="59804.801">5616 415 8704,'1'-3'77,"0"0"1,0 0-1,0 0 1,0 0-1,1 0 1,-1 0-1,1 1 1,0-1-1,0 0 1,0 1-1,0-1 1,0 1-1,1 0 1,-1 0-1,1 0 1,1-1-78,16-18 530,-7 1-349,-1 1 0,-1-2 0,-2 1 0,0-2 0,6-18-181,13-32 269,-26 134-269,-11 64-367,2-55-784,4 0 1,3 0-1,2 3 1151,1-45-5269</inkml:trace>
  <inkml:trace contextRef="#ctx0" brushRef="#br0" timeOffset="56989.303">4875 413 8320,'0'0'256,"15"-2"149,82-18 613,-73 14-1298,0 0 0,0 2 0,1 1 1,-1 1-1,1 0 0,1 2 280,-18 2-2518,0 0-1364</inkml:trace>
  <inkml:trace contextRef="#ctx0" brushRef="#br0" timeOffset="59306.617">5324 358 8448,'0'0'384,"0"0"-43,0 0-149,0 0 43,0 0 21,0 0 21,0 0 86,11-4 511,9 1-1073,30-4 738,-16 8-9177,-19 1 6590</inkml:trace>
  <inkml:trace contextRef="#ctx0" brushRef="#br0" timeOffset="61290.212">5878 624 12160,'0'0'405,"0"0"64,0 0-42,0 0 0,0 0-214,0 0 0,0 0-63,0 0-22,0 0 0,0 0 0,10 6 106,-1-3-309,20 11-1686,-12 1-8797,-11-7 8766</inkml:trace>
  <inkml:trace contextRef="#ctx0" brushRef="#br0" timeOffset="61556.215">5878 774 10880,'0'0'0,"0"0"0,8 0 0,-8 0 128,0 0 0,0 0 0,0 0-128,0 0 128,0 0-128,0 0 128,0 0-128,0 0 128,15 7-2688,-5-2 0,1 2-1920</inkml:trace>
  <inkml:trace contextRef="#ctx0" brushRef="#br0" timeOffset="65251.365">7775 383 10752,'0'0'57,"1"1"-1,-1 0 1,1 0 0,-1 0 0,1-1 0,-1 1 0,1 0 0,-1-1 0,1 1 0,0 0-1,0-1 1,-1 1 0,1-1 0,0 1 0,0-1 0,-1 0 0,1 1 0,0-1-57,43 9 512,-1-3 0,1-1 0,23-1-512,4-7 889,-44 2-2452,-2 0-4398,-24 1-588</inkml:trace>
  <inkml:trace contextRef="#ctx0" brushRef="#br0" timeOffset="65563.526">7796 685 8320,'0'0'170,"0"0"172,0 0 42,0 0 0,0 0-43,0 0-149,27 1 277,59-3-1983,30-6 1514,-96 6-6144</inkml:trace>
  <inkml:trace contextRef="#ctx0" brushRef="#br0" timeOffset="70817.065">7747 480 8192,'1'1'32,"0"-1"0,0 1 0,0 0 0,0 0 0,0 0 0,0 0 0,0 0 0,-1 0 0,1 0 0,0 0 0,-1 0 0,1 1 0,-1-1 0,1 0 0,-1 0 0,1 1 0,-1-1 0,0 0 0,0 0 1,0 1-1,0-1 0,0 0 0,0 1 0,0-1 0,0 0 0,0 0 0,-1 1 0,1 0-32,-17 44 640,0-4-279,12 8-102,2-1 0,2 1-1,4 33-258,-1 17 931,-2-100-902,1 1-1,-1 0 1,0 0 0,1-1-1,-1 1 1,1 0 0,-1-1-1,1 1 1,-1-1 0,1 1-1,-1 0 1,1-1 0,0 1-1,-1-1 1,1 0 0,0 1-1,-1-1 1,1 1 0,0-1 0,0 0-1,-1 0 1,1 1 0,0-1-1,0 0 1,0 0 0,-1 0-1,1 0 1,0 0 0,0 0-1,0 0 1,-1 0 0,1 0-1,0-1 1,0 1 0,0 0-29,39-6 134,-31 4-35,14 0-429,0 1 1,0 2-1,0 0 0,-1 1 0,18 4 330,-2-1-3151,-7-1-2395</inkml:trace>
  <inkml:trace contextRef="#ctx0" brushRef="#br0" timeOffset="93898.415">8192 818 8320,'0'0'128,"0"0"21,0 0 86,0 0 21,0 0 21,0 0 64,0 0-63,0 5-22,0 12-4,1 57 287,-3 1 1,-3-1 0,-4 0-1,-3 2-539,10-63-2150,4-21-862,0-3-2044</inkml:trace>
  <inkml:trace contextRef="#ctx0" brushRef="#br0" timeOffset="94555.656">8182 876 6656,'2'9'335,"1"0"0,1 0 0,0 0 0,0 0 0,0 0 0,1-1 0,4 5-335,15 29 1111,-22-36-1043,20 37 145,-20-40-136,-1 0 0,1 0 0,0-1-1,0 1 1,0-1 0,0 0 0,0 1 0,0-1-1,1 0 1,-1 0 0,1 0 0,-1-1 0,1 1-77,-1-2 47,0 1 0,0-1 0,0 0 0,0 0 0,-1-1 0,1 1 0,0 0 0,0-1 1,0 1-1,0-1 0,-1 1 0,1-1 0,0 0 0,-1 0 0,1 1 0,0-1 0,-1-1 0,1 1 1,-1 0-1,0 0 0,1 0 0,-1-1 0,1 0-47,28-34 218,-5-17-39,-20 42-142,0-1 0,0 1-1,1 0 1,0 1 0,3-3-37,-9 49-124,1-21 98,1 29-116,5 33 142,-1-29-732,-1 40 732,-5-87-1878,0-1-4948</inkml:trace>
  <inkml:trace contextRef="#ctx0" brushRef="#br0" timeOffset="95130.785">8587 299 7552,'1'15'1168,"0"1"0,1-1 1,3 13-1169,27 82 1027,-20-74-733,-1 2 0,0 10-294,-5-3 256,-1 0 0,-3 0 0,-1 0 0,-2 0 0,-3 0 0,-1 0 0,-5 13-256,9-56-148,0 6 194,1-3-3102,0-5-4666</inkml:trace>
  <inkml:trace contextRef="#ctx0" brushRef="#br0" timeOffset="96347.139">8750 83 6656,'0'0'149,"2"26"1344,14-22-1330,0 0 0,0-1 0,0-1 0,0 0 0,0-1 0,0-1 0,0 0 0,1-2 0,-1 1-1,0-2 1,1-1-163,-10 4 22,0 0-1,-6 0 86,-1 0 21,0 0 0,0 0 0,0 0 0,-4 28 106,-4 17-177,2 1 0,2-1 0,1 39-57,8 42 221,5 6-221,-2-38 14,-3-21 300,-2 1 1,-5 0 0,-2 0-1,-4 5-314,8-76-111,-1 2 412,0 0 0,0 0 0,0 0 0,0 0 0,-1 0 0,1-1 0,-1 1 0,-1 0 0,1-1 0,0 1 0,-3 2-301,2-4 32,1-1 0,-1 1 0,0-1 0,0 0 0,0 1 0,0-1 0,0 0-1,0-1 1,-1 1 0,1-1 0,-1 1 0,1-1 0,-1 0 0,0 0 0,1-1 0,-2 1-32,-65 7-40,69-8 39,-8 1-503,-1-1 1,0-1-1,0 1 1,0-1-1,-4-2 504,-16-4-9450</inkml:trace>
  <inkml:trace contextRef="#ctx0" brushRef="#br0" timeOffset="97003.603">9085 217 7040,'0'0'384,"0"0"-22,0 0-84,0 0-44,0 0-84,0 0-22,16 0 149,186-6-661,-191 6-5269</inkml:trace>
  <inkml:trace contextRef="#ctx0" brushRef="#br0" timeOffset="97617.969">9452 217 7040,'0'0'149,"0"0"128,0 0 193,0 0 20,0 0-84,0 0-65,0 0-149,15-18 875,-10 12-968,-1-1 1,0 1 0,0-1-1,0 1 1,-1-1 0,0 0 0,0-1-1,-1 1 1,2-5-100,0-9 277,0 0-1,1-19-276,8 80 43,-10 11 129,-2 0 0,-3 1-1,-2-1 1,-4 16-172,-5 52 188,13-117-205,1 25-2926,-1-27 2761,0 1-1,0 0 0,0 0 0,0 0 1,0 0-1,1-1 0,-1 1 1,0 0-1,1 0 0,-1 0 0,1-1 1,-1 1-1,0 0 0,1 0 0,0-1 1,-1 1-1,1-1 0,-1 1 0,1 0 1,0-1-1,0 1 0,-1-1 0,1 0 1,0 1-1,0-1 0,-1 1 1,1-1 182,13-1-4779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1T15:57:12.004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5,'60'-2,"-37"0,0 2,1 0,-1 1,0 2,8 1,-23-1,0 0,0 1,-1 0,1 0,-1 1,0-1,-1 2,1-1,-1 1,4 3,-3-2,0 0,1 0,0-1,0 0,1-1,0 0,5 2,-9-5,0 0,0 1,0-1,0 1,0 0,-1 1,1-1,-1 1,0-1,0 2,0-1,0 0,-1 1,1 1,-1-3,0 0,0-1,0 0,0 1,0-1,1 0,-1-1,1 1,-1 0,1-1,-1 0,1 0,0 0,0 0,-1-1,1 1,0-1,0 0,0 0,0-1,-1 1,1-1,1 0,15-4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1T15:57:34.80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6,'154'-2,"-41"-1,1 4,66 13,-158-10,0 1,0 1,18 9,47 11,-60-22,1-2,-1-1,1-1,10-1,16-1,-34 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1T15:57:36.84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1,'97'-1,"137"2,37 13,79 29,-71-7,-148-23,88-2,67-12,-267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2T09:57:40.07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3235 441 9344,'2'-1'136,"0"1"0,0-1 0,0 1 0,0-1-1,-1 0 1,1 0 0,0 0 0,0 0 0,-1 0 0,1 0 0,-1-1 0,1 1 0,-1 0 0,0-1 0,1 1 0,-1-1 0,0 0 0,0 1 0,0-1 0,0 0 0,0-1-136,19-49 790,-9 19-574,-6 24-162,0 1-1,1 0 1,0 1 0,0-1 0,0 1 0,1 0-1,0 0 1,1 1 0,-1 0 0,1 0 0,0 1-1,1 0 1,-1 1 0,1 0 0,0 0-1,0 0 1,4 0-54,-8 3 3,-1-1-1,1 1 1,0 0-1,0 0 1,0 1-1,-1 0 1,1-1-1,0 2 1,0-1 0,0 0-1,0 1 1,-1 0-1,1 0 1,0 1-1,-1-1 1,1 1-1,-1 0 1,1 0-1,-1 0 1,0 1-1,0-1 1,0 1-1,0 0 1,0 1-1,-1-1 1,0 0-1,1 1 1,-1 0-1,0 0 1,-1 0-1,1 0 1,-1 0 0,0 1-1,0-1 1,1 2-3,-1 0 22,0 0 1,0 0-1,-1 1 1,0-1 0,0 0-1,0 1 1,-1-1-1,0 1 1,0-1 0,-1 1-1,1-1 1,-1 1 0,-1-1-1,1 0 1,-1 0-1,0 0 1,-2 4-23,-6 11 96,-1-1 0,-1-1 0,-1 1 0,-6 5-96,-7 13 0,24-36 29,0 1 1,0 0 0,0 1 0,0-1-1,1 0 1,0 0 0,0 1 0,0-1-1,0 0 1,0 1 0,0-1 0,1 1 0,0-1-1,0 1 1,0-1 0,0 1 0,0 0-1,1-1 1,0 1 0,-1-1 0,1 0-1,0 1 1,1-1 0,-1 0 0,2 3-30,25 30-1036,7-3-5627,-23-23 1202</inkml:trace>
  <inkml:trace contextRef="#ctx0" brushRef="#br0" timeOffset="1">3710 236 11776,'0'0'0,"1"17"0,3 9 128,-1 8 0,-2 5 0,-2 4 128,-6 7-128,1-6 128,0-1-128,0-5 128,-1-8-256,3-7 0,0-7-6272,2-6-512</inkml:trace>
  <inkml:trace contextRef="#ctx0" brushRef="#br0" timeOffset="2">3680 441 12288,'1'6'91,"0"-1"1,0 1 0,1 0-1,-1-1 1,1 1 0,1-1-1,-1 0 1,1 1 0,0-1-1,0-1 1,1 1 0,-1 0-1,1-1 1,0 1 0,0-1-1,1 0-91,1 1 136,-1 0-1,1 0 1,-1 0-1,1-1 1,1 0 0,-1-1-1,0 1 1,1-1-1,0 0 1,0-1-1,0 1 1,7 0-136,-10-3 54,1 0 1,0 0-1,0 0 1,0-1-1,-1 0 1,1 0-1,0 0 1,-1-1-1,1 1 1,-1-1-1,0 0 1,1 0-1,-1-1 1,0 1-1,0-1 1,0 0-1,-1 0 1,1 0-1,-1-1 1,0 1-1,1-1 1,-2 1-1,1-1 1,0 0-1,1-4-54,2-3 143,0 1-1,-1-2 1,-1 1-1,1 0 1,-2-1-1,0 0 1,0 0 0,-1 0-1,0-8-142,0 0 144,-2-1 0,0 1 0,-1-1 0,-1 1 0,-1-1 0,-1 1 0,-1 0 0,-2-4-144,2 50-227,1-13 219,0 13-124,1 1 0,2-1-1,0 18 133,4 38-3989,-1-35-712,1 6-2083</inkml:trace>
  <inkml:trace contextRef="#ctx0" brushRef="#br0" timeOffset="3">4115 482 11392,'-3'70'2299,"-9"52"-2299,3-43-2427,3 5 2427,4-53-6507,0-22 1878</inkml:trace>
  <inkml:trace contextRef="#ctx0" brushRef="#br0" timeOffset="4">4123 505 13184,'7'11'256,"3"8"-58,-1 0 0,0 0 1,1 11-199,-5-16 117,0 0 1,0-1 0,1 0-1,1 1 1,0-2-1,1 1 1,0-1 0,8 8-118,-15-20 35,-1 1 1,1 0 0,0-1-1,-1 1 1,1-1-1,0 1 1,0-1 0,0 1-1,-1-1 1,1 1 0,0-1-1,0 0 1,0 1 0,0-1-1,0 0 1,0 0 0,0 0-1,0 0 1,-1 1 0,1-1-1,0-1 1,0 1 0,0 0-1,0 0 1,0 0 0,0 0-1,0-1-35,1 0 44,0 0-1,0 0 1,0-1 0,0 1-1,0 0 1,0-1-1,-1 0 1,1 1 0,0-1-1,-1 0 1,1-1-44,4-5 87,-1-1 1,0 0-1,-1 0 0,4-9-87,35-128 235,-43 150-248,0 1 1,1-1-1,0 1 0,0-1 0,0 1 1,0-1-1,1 0 0,0 2 13,2 7-5,2 10-753,6 27 2210,14 35-1452,-8-42-2959,5-5-4866,-18-30 3196</inkml:trace>
  <inkml:trace contextRef="#ctx0" brushRef="#br0" timeOffset="5">4485 1 12544,'0'0'149,"0"0"64,0 0-42,8 4 320,-1 4-418,-1 1 1,0 0-1,-1 0 1,1 0-1,-2 1 1,1 0-1,-2 0 1,3 7-74,-2-6 52,5 17 226,0 0 0,-2 0 0,-2 0 0,0 1 0,-2 0 0,0 29-278,-4-23-467,-1 0 0,-2-1 1,-1 1-1,-2-1 0,-6 19 467,-3-6-1375,-1-1-1,-2-1 1,-3 0 0,-1-2-1,-2 0 1,-2-2-1,-2-1 1,-13 13 1375,0-3-1387</inkml:trace>
  <inkml:trace contextRef="#ctx0" brushRef="#br0" timeOffset="6">3933 433 12672,'0'0'0,"0"12"128,0-12 0,-4 10-128,1 1 128,-1 2 0,0 9 0,2 6 0,2 10 0,0 8 0,4-3 128,5 5-256,2-3 128,6 0-6272,2-8 0,0 1 5248</inkml:trace>
  <inkml:trace contextRef="#ctx0" brushRef="#br0" timeOffset="7">1695 184 10496,'0'0'0,"-7"9"128,7-9 128,0 0-256,0 0 0,-17 15 0,3 3 128,-4 7-128,1 6 0,2 8 0,5 4 0,2 9 0,5 8 128,7 6 0,6-2 128,4 0-384,7-4 0,-2 0-7936</inkml:trace>
  <inkml:trace contextRef="#ctx0" brushRef="#br0" timeOffset="8">1855 350 9088,'3'1'106,"0"-1"1,-1 1 0,1 0 0,0-1 0,0 0-1,0 0 1,0 0 0,0 0 0,0 0-1,0 0 1,0-1 0,0 1 0,0-1-1,-1 0 1,1 0 0,0 0 0,2-1-107,26-6 254,-29 8-228,1 0 0,-1 0 0,1 0 0,0 0 0,-1 0 0,1 0 0,-1 1 0,1-1 0,-1 1 0,1 0 0,-1 0 0,0 0 0,1 0 0,-1 0 0,0 0 0,2 1-26,-4-1 18,1 0 0,0 0 0,0 0 0,0 1 1,-1-1-1,1 0 0,0 0 0,-1 0 1,1 0-1,-1 1 0,0-1 0,1 0 1,-1 0-1,0 1 0,0-1 0,0 0 0,0 1 1,0-1-1,0 0 0,0 0 0,0 1 1,-1 0-19,0 3 25,-1 0 1,0 0 0,0 0 0,0 0 0,-1 0-1,0 0 1,0-1 0,0 0 0,0 1 0,-1-1-1,0-1 1,0 1 0,-3 3-26,-36 22 363,43-28-363,0-1 0,0 0 0,-1 0 0,1 0 0,0 1 0,0-1 0,0 0 0,-1 0 0,1 1 0,0-1 0,0 0 0,0 0 0,0 1 0,0-1 0,0 0 0,-1 0 0,1 1 0,0-1 0,0 0 0,0 1 0,0-1 0,0 0 0,0 0 0,0 1 0,0-1 0,0 0 0,0 1 0,1-1 0,-1 0 0,0 0 0,0 1 0,0-1 0,0 0 0,0 0 0,0 1 0,1-1 0,-1 0 0,0 0 0,0 1 0,0-1 0,0 0 0,1 0 0,-1 0 0,0 1 0,0-1 0,1 0 0,-1 0 0,0 0 0,9 6 0,21 11-25,-18-11 38,1 1 0,-1 1 0,0 0 0,-1 1 0,0 0 0,0 2-13,-8-9 4,-1 1-1,0-1 1,0 1 0,0 0-1,0 0 1,-1 0-1,1 0 1,-1 0-1,0 0 1,0 0-1,0 0 1,0 1-1,0-1 1,-1 0-1,0 1 1,1-1 0,-1 0-1,0 1 1,-1-1-1,1 0 1,-1 1-1,1-1 1,-1 0-1,0 0 1,0 1-1,0-1 1,-2 1-4,-1 5 70,0-1 0,-1 0-1,0 0 1,-1 0 0,1-1 0,-2 0-1,1 0 1,-1-1 0,0 1 0,0-2 0,-1 1-1,-4 2-69,-1 0-393,-1 0 0,1-2 1,-2 1-1,0-1 393,-33 8-5453,31-10 995</inkml:trace>
  <inkml:trace contextRef="#ctx0" brushRef="#br0" timeOffset="9">2160 204 10880,'-1'1'9,"1"1"1,-1-1 0,1 1 0,0-1-1,0 1 1,-1 0 0,1-1-1,0 1 1,0-1 0,1 1 0,-1-1-1,0 1 1,0 0 0,1-1 0,-1 1-1,1-1 1,-1 1 0,2 0-10,0 6 81,25 137 623,-7 0 0,-3 49-704,-15-153-980,2 21-7853,-4-62 7254</inkml:trace>
  <inkml:trace contextRef="#ctx0" brushRef="#br0" timeOffset="10">2481 334 12416,'0'0'0,"0"0"0,0 0 128,0 0-128,-10 5 0,-4 4 0,-11 10 0,-10 8 0,0 3 0,-4 5 0,4-1 0,3-2 0,8-7 0,8-4-2048,0-7 128,9-3-1408,7-11 0,0 0 2304</inkml:trace>
  <inkml:trace contextRef="#ctx0" brushRef="#br0" timeOffset="11">2157 529 6912,'92'73'4355,"51"30"-3067,-129-93-1022,8 4-642,3 1-6267,-17-8 969</inkml:trace>
  <inkml:trace contextRef="#ctx0" brushRef="#br0" timeOffset="12">2509 623 11776,'0'0'0,"0"0"0,4 8 0,-1 2 0,1 7 0,-3 5 128,4 10-128,-3 3 128,0 4-128,-1-7 128,-1 0-128,0-8 128,0-3-2432,0-7 0,0-3-640,0-11 128,0 0 1792</inkml:trace>
  <inkml:trace contextRef="#ctx0" brushRef="#br0" timeOffset="13">2534 617 11264,'2'19'128,"1"0"0,1 0 0,0 0 0,2-1 0,0 1 0,1-1 0,0 0 0,2-1 0,0 0 0,11 14-128,-20-30 30,1 1 1,0-1 0,-1 0 0,1 0 0,0 0 0,0 0-1,0 0 1,0 0 0,0 0 0,0 0 0,0-1 0,0 1-1,0 0 1,0 0 0,0-1 0,1 1 0,-1-1 0,0 1-1,0-1 1,1 0 0,-1 1 0,0-1 0,0 0-1,1 0 1,0 0-31,0 0 26,1-1 0,-1 1 0,0-1-1,0 0 1,0 0 0,0 0 0,0 0 0,0 0-1,0-1 1,0 1 0,0 0 0,-1-1 0,1 0-1,0 0-25,4-5 73,1-1 0,-2 1 0,1-1 0,-1-1 0,0 1 0,-1-1 0,0 0-73,4-8 125,12-39 412,-20 56-537,0 0 0,0 0 0,0 0 0,0 0 0,0-1 0,1 1 0,-1 0 0,0 0 0,0 0 0,0 0 0,0-1 0,0 1 0,0 0 0,0 0 0,1 0 0,-1 0 0,0 0 0,0-1 0,0 1 0,0 0 0,1 0 0,-1 0 0,0 0 0,0 0 0,0 0 0,0 0 0,1 0 0,-1 0 0,0 0 0,0 0 0,0 0 0,1 0 0,-1 0 0,0 0 0,0 0 0,0 0 0,0 0 0,1 0 0,-1 0 0,0 0 0,0 0 0,0 0 0,1 0 0,-1 0 0,0 0 0,0 1 0,0-1 0,0 0 0,0 0 0,1 0 0,-1 0 0,0 0 0,0 1 0,0-1 0,0 0 0,0 0 0,0 0 0,0 0 0,1 1 0,-1-1 0,0 0 0,0 0 0,0 0 0,0 0 0,0 1 0,0-1 0,0 0 0,0 0 0,0 1 0,7 12 0,-7-12 0,16 33-662,-2 0 1,-2 2 0,8 35 661,-15-50-8768</inkml:trace>
  <inkml:trace contextRef="#ctx0" brushRef="#br0" timeOffset="14">2979 757 13056,'0'0'0,"3"11"0,-3-11 0,6 14 0,-6 0 0,-3 4 0,-1 2 0,-5-1-512,1 1 128,0-2-8320</inkml:trace>
  <inkml:trace contextRef="#ctx0" brushRef="#br0" timeOffset="15">0 309 10112,'19'0'88,"1"-1"0,-1-2 0,19-3-88,15-3 226,59 0 425,-2-4 0,10-8-651,-34 6-1195,-74 13-6058</inkml:trace>
  <inkml:trace contextRef="#ctx0" brushRef="#br0" timeOffset="16">151 614 9216,'0'0'277,"0"0"43,0 0-128,0 0 21,0 0-63,0 0-22,0 0 0,23-15 106,-8 10-188,0 1 0,1 0-1,-1 1 1,0 1-1,1 0 1,0 1 0,-1 1-1,1 1 1,0 0 0,13 3-46,47 0-2995,-68-4-2637</inkml:trace>
  <inkml:trace contextRef="#ctx0" brushRef="#br0" timeOffset="17">132 399 10496,'-2'15'45,"1"0"1,1 0 0,0 0 0,1 0-1,0 0 1,2 1-46,1 23 88,7 57 59,-5-55 147,-1 1 0,-3 0 0,-1 0 0,-3 13-294,2-54 60,0 0-1,1 1 1,-1-1-1,0 0 1,1 0-1,-1 1 1,1-1 0,-1 0-1,1 0 1,0 0-1,0 0 1,-1 0 0,1 0-1,0 0 1,0 0-1,0 0 1,0-1-1,0 1 1,0 0 0,0 0-1,0-1 1,0 1-1,0-1 1,1 1 0,-1-1-1,0 1 1,0-1-1,1 0 1,-1 0-1,0 1 1,0-1 0,1 0-60,52 7-4753,-43-6 2543,55 5-2440,-31-4 3199</inkml:trace>
  <inkml:trace contextRef="#ctx0" brushRef="#br0" timeOffset="18">511 771 8960,'0'0'128,"1"21"0,3 14 0,-1-9 0,0 4 0,-6 0 128,0 6-128,2-9 128,1-2 0,-3-5 128,3-3-512,-1-5 128,-1 1-7680</inkml:trace>
  <inkml:trace contextRef="#ctx0" brushRef="#br0" timeOffset="19">455 774 7040,'0'1'24,"-1"0"0,1 0 0,0 0 1,0 0-1,0 0 0,0 0 0,-1 0 1,1 0-1,1 0 0,-1 0 0,0 0 0,0 0 1,0 0-1,0 0 0,1 0 0,-1 0 0,0 0 1,1 0-1,-1 0 0,1 0 0,-1 0 1,1-1-1,0 1 0,-1 0 0,1 0 0,0-1 1,-1 1-1,1 0 0,0 0-24,2 1 194,39 49 1864,2-2 1,5 1-2059,-48-50 32,-1 0 0,1 1 1,-1-1-1,1 0 0,-1 0 0,1 0 0,-1 1 1,1-1-1,-1 0 0,1 0 0,-1 0 0,1 0 1,-1 0-1,1 0 0,-1 0 0,1 0 0,-1 0 1,1 0-1,-1-1 0,1 1 0,-1 0 0,1 0 1,-1 0-1,1-1 0,-1 1 0,1 0 0,-1 0 1,0-1-1,1 1 0,-1 0 0,1-1 0,-1 1 1,0-1-1,1 1 0,-1 0 0,0-1 1,0 1-1,1-1 0,-1 1 0,0-1 0,0 1 1,0-1-1,0 1 0,1-1-32,10-22 214,-11 22-181,31-95 1183,-31 95-1215,0 1-1,0 0 1,1 0 0,-1 0 0,0 0 0,0-1-1,0 1 1,0 0 0,0 0 0,1 0 0,-1 0-1,0-1 1,0 1 0,0 0 0,0 0 0,1 0-1,-1 0 1,0 0 0,0 0 0,1 0 0,-1 0-1,0 0 1,0-1 0,0 1 0,1 0 0,-1 0-1,0 0 1,0 0 0,1 0 0,-1 0-1,0 1 1,0-1 0,0 0 0,1 0 0,-1 0-1,0 0 1,0 0 0,0 0 0,1 0 0,-1 0-1,0 0 1,0 1 0,0-1 0,1 0 0,-1 0-1,0 0 1,0 0 0,0 1 0,0-1 0,0 0-1,1 0 1,-1 0 0,0 1 0,0-1 0,0 0-1,0 0 1,0 0 0,0 1 0,0-1-1,8 14-8,-7-13 12,20 39-240,18 29 517,-8-26-4550,-23-33-3027</inkml:trace>
  <inkml:trace contextRef="#ctx0" brushRef="#br0" timeOffset="20">920 574 8576,'0'0'0,"0"0"0,0 0 128,0 0 128,0 0 0,15-13 128,3 2 128,9 1-128,2-1 128,6 1-512,0 2 128,3 2 0,1 2 0,4 2-128,-4 0 128,2 2-256,-12 0 128,-1 0-8064</inkml:trace>
  <inkml:trace contextRef="#ctx0" brushRef="#br0" timeOffset="21">941 757 10496,'0'0'256,"0"0"21,0 0 86,0 0 21,0 0 0,11-4 128,21-5-343,0 2 0,0 1 1,1 1-1,9 1-169,132 0-2016,-143 4 667,6 0-5435</inkml:trace>
  <inkml:trace contextRef="#ctx0" brushRef="#br0" timeOffset="22">1152 137 11136,'-10'9'128,"-192"161"234,201-169-359,1-1 0,0 0-1,0 0 1,0 0-1,0 1 1,0-1 0,0 0-1,0 0 1,0 0-1,0 1 1,-1-1 0,1 0-1,0 0 1,0 0-1,0 1 1,0-1 0,0 0-1,0 0 1,1 0-1,-1 1 1,0-1 0,0 0-1,0 0 1,0 0-1,0 1 1,0-1 0,0 0-1,0 0 1,0 0-1,0 1 1,1-1 0,-1 0-1,0 0 1,0 0-1,0 0 1,0 0 0,1 1-1,-1-1 1,0 0-1,0 0 1,0 0 0,0 0-1,1 0 1,-1 0-1,0 0 1,0 0 0,1 0-1,-1 0 1,0 0-1,0 0 1,0 0 0,1 0-1,-1 0 1,0 0 0,0 0-4,15 5 4,-14-5 1,35 9 19,0-2 1,18 1-24,-43-7 177,0 0-1,0-1 1,0 0-1,0-1 1,0 0 0,0 0-1,0-1 1,-1-1-1,1 0 1,7-4-177,-15 6 55,0-1 0,0 0 0,-1 0 0,1 0 0,-1 0 0,0 0 0,0 0 0,0-1 0,0 1 0,0-1 0,0 0 0,-1 1 0,1-1-1,-1 0 1,1 0 0,-1 0 0,0 0 0,-1 0 0,1 0 0,0 0 0,-1-1 0,0 1 0,1 0 0,-1 0 0,-1 0 0,1 0 0,0-1 0,-1 1 0,0-2-55,-3-14-26,0 0 0,-1 0 0,-1 1 1,-5-10 25,5 11-232,-2-1-1806,3 7-3220,0 2-1398</inkml:trace>
  <inkml:trace contextRef="#ctx0" brushRef="#br0" timeOffset="23">3379 1804 8576,'0'9'0,"-3"3"768,3 1 0,0 2-384,-4 10 0,0 6 0,-6 7 128,-5 5-256,0 0 0,-1 3-896,3-11 0,1 0-7168</inkml:trace>
  <inkml:trace contextRef="#ctx0" brushRef="#br0" timeOffset="24">3573 1564 9600,'1'0'80,"0"1"0,0-1 1,0 0-1,1 0 0,-1-1 0,0 1 1,0 0-1,0 0 0,0 0 0,0-1 1,0 1-1,0-1 0,0 1 1,0-1-1,0 1 0,0-1 0,0 1 1,0-1-1,0 0 0,0 0 0,-1 1 1,1-1-1,0 0 0,0 0 1,-1 0-1,1 0 0,-1 0 0,1 0 1,-1 0-1,1 0 0,-1 0 1,1 0-1,-1 0 0,0 0 0,0 0 1,0 0-1,1 0 0,-1-1-80,3-10 171,3-8 46,1 1 1,1 0-1,1 1 0,3-4-217,-9 17 41,0-1-1,0 1 0,1 0 1,-1 0-1,1 0 0,0 1 1,1-1-1,-1 1 0,1 0 1,0 0-1,0 1 0,0-1 1,1 1-1,-1 0 0,1 1 1,0-1-41,-4 3 0,0 0 0,0 0 0,0 0 0,0 0 0,0 0 0,0 0 0,0 1 0,-1-1 0,1 1 0,0-1 0,0 1 0,0 0 0,-1-1 0,1 1 0,0 0 0,-1 0 0,1 1 0,0-1 0,-1 0 0,0 0 0,1 1 0,-1-1 0,0 1 0,1-1 0,-1 1 0,0-1 0,0 1 0,-1 0 0,2 1 0,1 3 0,1 1 0,-1 0 0,0 0 0,-1 0 0,1 1 0,-2-1 0,1 1 0,-1 8 6,0 0 1,-1 0 0,-1-1 0,0 1-1,-1 0 1,-1 0 0,-1 0-1,0-1 1,-1 0 0,0 0 0,-1 0-1,-1-1 1,-1 0 0,0 0 0,0 0-1,-1-1 1,-1-1 0,-1 1 0,-9 8-7,17-19-1,1 0 1,0 0 0,0 0-1,0 0 1,0 0-1,0 0 1,0 1 0,0-1-1,1 1 1,-1-1 0,1 1-1,0 0 1,0-1 0,0 1-1,0 0 1,0 0 0,1 0-1,-1 0 1,1-1 0,0 1-1,0 0 1,0 0 0,0 0-1,1 3 1,0-3 6,1 0 0,-1 1 0,1-1 0,0 0 0,0 0 1,0 0-1,1 0 0,-1 0 0,1-1 0,0 1 0,-1-1 0,1 1 0,0-1 0,0 0 0,1 0 0,-1 0 0,0-1 0,1 1 0,1 0-6,8 3-122,0-1 0,1 0 0,0-1 0,-1 0 0,1-1 0,0 0-1,7-1 123,59-2-8062,-44-1 4201</inkml:trace>
  <inkml:trace contextRef="#ctx0" brushRef="#br0" timeOffset="25">3961 1458 10880,'0'7'0,"3"10"256,-2 12 0,4 10 0,-3 4 0,2 6 0,-2-4 0,2-2-128,-1-9 0,-2-6 128,2-7 0,-3-7-128,0-3 128,1-3-384,-1-8 128,0 0-1408,-4-15 0,0 1-6144</inkml:trace>
  <inkml:trace contextRef="#ctx0" brushRef="#br0" timeOffset="26">3937 1614 10368,'7'13'272,"0"-1"0,1 0 0,1 0 0,0 0 0,1-1 0,4 3-272,-10-9 130,1-1 0,-1 0 0,1 0 0,0 0 0,0 0 0,1-1 1,-1 0-1,1 0 0,0 0 0,-1-1 0,1 0 0,0 0 0,1-1 0,-1 1 1,6-1-131,-9-1 77,0-1 1,1 1-1,-1-1 1,0 0-1,0-1 1,0 1-1,0 0 1,0-1 0,-1 0-1,1 0 1,0 1-1,-1-2 1,1 1-1,-1 0 1,0 0-1,0-1 1,0 1 0,0-1-1,0 0 1,0 1-1,-1-1 1,1 0-1,-1 0 1,0 0-1,1-3-77,4-10 118,-1 0 0,0 0 0,-1-1 0,0-6-118,1-5 134,-1 0-1,-1 0 0,-2 0 0,-1-27-133,-2 47-21,-6 38-192,5 2 153,2-1 1,1 0 0,1 1-1,2-1 1,1 0-1,1 0 1,5 9 59,4 14-4176,3-2-4245,-5-17 5925</inkml:trace>
  <inkml:trace contextRef="#ctx0" brushRef="#br0" timeOffset="27">4275 1614 14208,'0'0'0,"6"9"256,-6-9 0,10 1-128,-2-1 0,0-1 0,5-2 128,1 1-128,3 0 0,-1-2-128,7 1 0,2 0-128,-4-1 128,-2 0-11136</inkml:trace>
  <inkml:trace contextRef="#ctx0" brushRef="#br0" timeOffset="28">4411 1637 11648,'0'0'0,"-3"15"384,1-8 128,-2 2-128,0 3 128,1 5-384,2-1 128,-2 3-128,3 2 128,0-1-256,0 0 128,0 1-2560,-1 0 128,-1 0-4480</inkml:trace>
  <inkml:trace contextRef="#ctx0" brushRef="#br0" timeOffset="29">4275 1986 12544,'0'0'512,"10"-4"0,5-5 512,1 4 128,0-2-896,-2 3 128,3 2-257,4 2 1,1 0-128,1 0 128,-1 2-384,2-2 1,-3-2-5633,-3-1 0,0 2 2944</inkml:trace>
  <inkml:trace contextRef="#ctx0" brushRef="#br0" timeOffset="30">4500 1228 12800,'6'2'28,"0"0"0,-1 1 1,1-1-1,0 1 0,-1 0 1,0 1-1,0-1 0,0 1 1,0 0-1,0 0 0,-1 0 1,1 1-1,-1 0 1,-1 0-1,1 0 0,0 0 1,-1 0-1,0 1 0,1 3-28,6 15 191,0-1 0,-2 1-1,-1 1 1,1 6-191,0 11 253,-1 1 0,-2 0 0,-2 0 0,-2 1 0,-1-1 0,-3 0 0,-8 41-253,6-59-199,-1-1 1,-2 1 0,-1-1-1,0-1 1,-10 16 198,-16 23-7179,-16 20 7179,-5 6-6677</inkml:trace>
  <inkml:trace contextRef="#ctx0" brushRef="#br0" timeOffset="31">2418 1352 9984,'-7'9'336,"1"1"0,0 0 0,1 0 0,0 0 0,0 1 0,1-1 0,1 1 0,-1 4-336,-18 93 1313,17-81-1218,-9 90 510,4 0-1,6 31-604,1-71 177,3-77-282,0 1-1,0 0 1,0 0-1,-1-1 0,1 1 1,0 0-1,0-1 1,0 1-1,0 0 1,1 0-1,-1-1 0,0 1 1,0 0-1,0-1 1,0 1-1,1 0 1,-1-1-1,0 1 1,1 0-1,-1-1 0,1 1 1,-1 0-1,0-1 1,1 1-1,-1-1 1,1 1-1,0-1 1,-1 1-1,1-1 106,7-1-2677,13-11-2646,-17 7 5089,0 0 1,0 0 0,-1-1 0,1 1-1,-1-1 1,0 0 0,-1 0 0,1-1 233,9-25-1387</inkml:trace>
  <inkml:trace contextRef="#ctx0" brushRef="#br0" timeOffset="32">2559 1498 11648,'-78'75'343,"-3"5"956,-7 14-1299,87-92 25,0-1-1,-1 0 1,1 0-1,0 1 1,1-1-1,-1 1 1,0-1-1,0 1 1,1-1-1,-1 1 1,1-1-1,-1 1 1,1 0-1,-1-1 1,1 2-25,0-2 14,0-1 1,0 1-1,1 0 1,-1 0-1,0 0 1,0 0 0,1 0-1,-1-1 1,1 1-1,-1 0 1,0 0-1,1 0 1,0-1-1,-1 1 1,1 0 0,-1-1-1,1 1 1,0-1-1,-1 1 1,2 0-15,3 2 55,1 0 0,0 0 1,0-1-1,0 0 0,1 0 1,-1-1-1,1 1-55,10 2 85,98 26 69,-37-12-4060,-35-8-1942,-5-1 2563</inkml:trace>
  <inkml:trace contextRef="#ctx0" brushRef="#br0" timeOffset="33">2672 1806 14208,'0'0'128,"17"-3"0,11-4 256,-6 1 0,1-1-384,2-1 128,1 0-128,-1 2 128,-2 2-128,-2 1 0,-5 2-128,1 1 0,0 0-10880</inkml:trace>
  <inkml:trace contextRef="#ctx0" brushRef="#br0" timeOffset="34">2904 1788 12800,'-1'8'0,"-4"9"128,3-3 128,0 1-128,1 0 128,-2 5 0,0-2 0,2 0-128,-2-1 128,3 0-256,0-5 128,3-2-2048,-3 1 128,0-1-5888</inkml:trace>
  <inkml:trace contextRef="#ctx0" brushRef="#br0" timeOffset="35">2711 2093 16000,'0'0'639,"9"-4"129,3 0-256,8-2 128,5-1-384,-1 2 128,2-2-384,6 3 128,2 2-1024,-5 2 128,3 0-12031</inkml:trace>
  <inkml:trace contextRef="#ctx0" brushRef="#br0" timeOffset="36">180 1422 9856,'6'0'287,"-1"0"0,1-1 0,-1 0 0,1 0 1,-1-1-1,0 0 0,1 1 0,0-2-287,23-6 28,29-3 191,0 4-1,45-1-218,-6 6-3488,-72 3-2698</inkml:trace>
  <inkml:trace contextRef="#ctx0" brushRef="#br0" timeOffset="37">265 1517 10368,'0'0'0,"14"0"128,-14 0 0,11 2 256,-11-2 0,14 4-256,-1-2 128,5 1-128,7-3 0,6-3 0,2 1 0,5-2-128,-8 2 0,1 0-8832</inkml:trace>
  <inkml:trace contextRef="#ctx0" brushRef="#br0" timeOffset="38">167 1463 9088,'6'71'621,"-3"-17"-112,14 59 90,6 48 1128,-22-160-1689,-1-1 0,1 1 0,-1 0 0,1-1 0,-1 1 1,1 0-1,0-1 0,-1 1 0,1-1 0,0 1 0,0-1 0,-1 1 1,1-1-1,0 1 0,0-1 0,0 0 0,-1 1 0,1-1 1,0 0-1,0 0 0,0 0 0,0 0 0,0 0 0,0 0 0,-1 0 1,2 0-39,27 0 800,93-12-4604,-63 4-3251,52 2 7055,-76 6-2069</inkml:trace>
  <inkml:trace contextRef="#ctx0" brushRef="#br0" timeOffset="39">717 1670 11520,'0'0'0,"0"0"128,0 0 0,9 0 128,3 2-128,9 0 128,7 0-128,0 0 128,1-2-128,-2 0 0,-2-2-128,-1 0 0,1 0-9344</inkml:trace>
  <inkml:trace contextRef="#ctx0" brushRef="#br0" timeOffset="40">867 1695 10880,'0'9'0,"1"2"128,-1 4 0,3 3-128,-3 3 128,0 3 0,0 1 128,1 5-128,2-8 128,-1-1-128,-2-3 0,0-1-256,-5-2 0,1-5-4096,-6 2 0,-1 1 1920</inkml:trace>
  <inkml:trace contextRef="#ctx0" brushRef="#br0" timeOffset="41">705 2003 14080,'0'0'0,"15"0"0,-15 0 0,13 0 0,-2 0 128,6-3-128,6 3 128,5 0-128,6 0 128,3 3-128,4-3 0,8 1-896,-6-1 128,0 0-8448</inkml:trace>
  <inkml:trace contextRef="#ctx0" brushRef="#br0" timeOffset="42">1076 1655 12416,'7'0'0,"6"0"128,-1-2 128,4 1 128,2-3 128,3-2-256,8 1 128,7-4-128,-1 4 0,6 0-128,-5 3 128,2 2-128,-5 0 0,-5 2-128,-3 0 0,-4 1-1920,-4-2 128,0 2-6656</inkml:trace>
  <inkml:trace contextRef="#ctx0" brushRef="#br0" timeOffset="43">1119 1754 11392,'0'0'0,"10"4"256,-10-4 0,9 3 0,-9-3 128,0 0-128,0 0 0,12-3-128,5-1 0,5 0-128,5 1 128,5-1 0,3 1 0,5 3-128,-5 0 0,1 0-5504,-5-4 0,0 0 3968</inkml:trace>
  <inkml:trace contextRef="#ctx0" brushRef="#br0" timeOffset="44">1326 1300 9088,'0'0'768,"0"0"-64,0 0-235,0 0-42,0 0-214,-12 7 150,-60 41-10,48-30-224,-1-2 1,0 0-1,-1-2 0,-1 0 1,0-2-1,-1-1 0,-19 4-129,63-16-21,1 1 0,-1 0 0,7 1 21,25 1-43,7 0 161,-31 0 16,0-2 1,0 0-1,0-2 0,0 0 0,1-2-134,-23 4 69,0-1 1,0 1-1,0-1 1,-1 0-1,1 1 1,0-1-1,-1 0 1,1 0-1,-1 0 1,1 0 0,-1-1-1,1 1 1,-1 0-1,0 0 1,0-1-1,1 1 1,-1-1-1,0 1 1,0-1-1,-1 0 1,1 1-1,0-1 1,0 0-1,-1 0 1,1 1-1,-1-1 1,0 0-1,1 0 1,-1 0-1,0 0 1,0 1-1,0-1 1,0 0-1,0 0 1,-1 0-1,1 0 1,-1 1-1,1-1 1,-1 0-1,0 0 1,0 0-70,-4-13-590,0 1 0,-2-1 1,0 1-1,-8-11 590,5 7-4096,4 5-1579,-1 1 2390</inkml:trace>
  <inkml:trace contextRef="#ctx0" brushRef="#br0" timeOffset="45">1735 1334 12160,'-2'4'33,"0"0"-1,0 0 1,-1-1 0,1 1 0,-1-1 0,0 1 0,0-1 0,0 0 0,0 0 0,0 0 0,-1 0-33,-16 17 43,8-3 20,0 1 0,2 1 0,0-1 0,1 2 0,1-1 0,1 1 0,1 0 0,0 1 0,2-1 0,0 1 0,1 4-63,0 1-60,2 1 0,0-1 0,2 1 0,1 0 0,1-1 0,1 0 0,1 1 0,6 16 60,-8-35-803,0 1-1,1-1 1,0 1-1,0-1 1,1 0-1,0-1 1,1 1-1,-1-1 0,7 6 804,20 21-3754</inkml:trace>
  <inkml:trace contextRef="#ctx0" brushRef="#br0" timeOffset="46">1845 1538 8192,'11'-4'698,"1"-2"-1,-1 1 1,0-2 0,8-5-698,-9 6 210,0-1 0,0 2-1,0 0 1,1 0 0,8-3-210,-16 7 26,0 1 0,0-1 0,-1 0 0,1 1 0,0-1 0,0 1 0,0 0 0,0 0 0,0 0 0,0 0 0,-1 0 0,1 1 0,0 0 0,0-1 0,0 1 0,-1 0 0,1 0 0,0 0 0,-1 1 0,2 0-26,-2-1 29,-1 1 1,1 0-1,-1 0 0,0-1 0,0 1 0,0 0 1,0 0-1,0 0 0,0 0 0,0 0 0,-1 0 1,1 0-1,-1 1 0,1-1 0,-1 0 0,0 0 1,0 0-1,0 1 0,0-1 0,0 0 1,0 0-1,-1 0 0,1 0 0,-1 1 0,1-1 1,-1 0-30,-2 7 53,0-1 0,-1 0 0,0 0 0,0 0 0,-1 0 0,0 0 1,0-1-1,-1 0 0,0 0 0,0-1 0,0 1 0,-1-2 1,0 1-1,-2 1-53,-13 8 100,-2 0 0,0-1 1,-25 10-101,33-18 85,24-7-82,0 1-1,-1-1 0,1 1 1,0 1-1,-1-1 0,1 2 0,-1-1 1,1 1-1,-1 0 0,6 2-2,4 1 0,-1 1-1,1 1 1,-1 1 0,11 7 0,-25-14 1,-1-1 0,0 1 0,0 0 0,0 0 0,0-1 0,0 1 0,0 0 0,0 0 0,0 0 0,0 0 0,-1 0 0,1 0 0,0 0 0,-1 1 0,1-1 0,0 0 1,-1 0-1,0 1 0,1-1 0,-1 0 0,0 0 0,1 1 0,-1-1 0,0 0 0,0 2-1,-1-1 6,1 1 0,-1-1-1,0 0 1,0 1 0,0-1 0,0 0 0,0 0-1,-1 0 1,1 0 0,0 0 0,-1 0 0,0 0-1,-1 1-5,-5 4-13,0 0 0,0 0-1,-1-1 1,-1 0-1,1 0 1,-2-1 13,-21 9-1248,-19 2-7168,26-10 5131</inkml:trace>
  <inkml:trace contextRef="#ctx0" brushRef="#br0" timeOffset="47">1199 2779 7424,'0'0'0,"0"0"384,0 0 128,0 0 128,0 0 0,0 0-256,0 0 128,20 0-384,-2 0 0,7-3-128,7 2 128,8-1 0,0 0 0,3-2-128,-4-1 128,-1 0-256,-9 0 128,-1 1-7936</inkml:trace>
  <inkml:trace contextRef="#ctx0" brushRef="#br0" timeOffset="48">1135 2969 7040,'0'0'640,"0"0"128,8-3 384,-8 3 0,9-1-768,-1-1 128,3 2-384,7-2 128,7 2-128,2-2 0,6 2-128,4 0 128,5 2-128,-3 0 128,3 0-256,-3-2 0,0 0-8704</inkml:trace>
  <inkml:trace contextRef="#ctx0" brushRef="#br0" timeOffset="49">1384 2465 11008,'-32'12'0,"-1"0"0,2 2 0,0 2 0,1 0 0,0 3 0,1 0 0,-3 5 0,36-22 0,0 0 0,0 0 0,0-1 0,0 1 0,0-1 0,0 0 0,4 0 0,28 5 224,0-1 0,17-1-224,-39-4 82,0 0 0,0 0 0,0-2 1,0 0-1,0 0 0,0-1 1,11-5-83,-23 8 25,0-1 0,0 0 0,0 1 1,0-1-1,-1 0 0,1 0 1,0-1-1,-1 1 0,1 0 0,-1 0 1,1-1-1,-1 1 0,1-1 0,-1 1 1,0-1-1,0 0 0,0 1 1,0-1-1,0 0 0,0 0 0,-1 0 1,1 0-1,0 0 0,-1 1 0,0-1 1,1 0-1,-1 0 0,0 0 1,0 0-1,0 0 0,0 0 0,0 0 1,-1 0-1,1 0 0,-1 0 0,1 0 1,-1 0-1,0 0 0,1 0 1,-1 0-1,0 1 0,0-1 0,-1 0-25,-5-11 236,-1 0 1,-1 0-1,0 1 0,-1 0 0,-4-3-236,6 6 37,-38-39-1872,34 35-6698</inkml:trace>
  <inkml:trace contextRef="#ctx0" brushRef="#br0" timeOffset="50">1864 2490 9344,'-6'0'29,"1"1"1,-1-1 0,1 1 0,-1 0-1,1 0 1,-1 1 0,1 0-1,0 0 1,0 0 0,0 1 0,0-1-1,0 1 1,0 0 0,-2 3-30,-1 1 116,0 0 0,1 0 0,1 1 0,-1 0 0,1 0 0,0 1 0,1 0 0,0 0-116,-6 13 245,1 1 0,1 0 1,1 1-1,1 0 0,1 1 1,0 6-246,3-14 94,1 0 0,0-1 1,1 1-1,1 0 1,1 0-1,0-1 0,1 1 1,1 0-1,1 0-94,-1-7-55,0 0 0,1-1 0,0 0-1,1 1 1,0-2 0,0 1 0,1 0 0,0-1-1,0 0 1,1-1 0,0 1 0,1-1-1,-1-1 1,1 1 0,3 0 55,18 13-2112,1-1-4757</inkml:trace>
  <inkml:trace contextRef="#ctx0" brushRef="#br0" timeOffset="51">1920 2597 9216,'17'-6'10,"-10"2"21,1 1-1,0 1 1,0 0-1,0 0 1,0 0-1,7 0-30,-12 2 9,0 0 0,1 1 0,-1-1 0,0 1 0,0 0 0,1 0-1,-1 0 1,0 0 0,0 0 0,0 1 0,0 0 0,0-1 0,-1 1 0,1 0 0,0 0 0,-1 0 0,1 1-1,-1-1 1,1 2-9,-1-2 13,0 1-1,0 0 1,0 0-1,0-1 1,0 1-1,-1 1 1,1-1-1,-1 0 1,0 0-1,0 0 1,0 1-1,0-1 1,-1 0-1,1 1 1,-1-1-1,0 1 1,0 0-13,-1 2 20,1 0 0,-1 0-1,-1 0 1,1 1 0,-1-1 0,0-1 0,-1 1-1,1 0 1,-3 2-20,0 1 27,0 0-1,-1 0 1,-1 0-1,1-1 1,-1 0-1,-1-1 1,0 1-1,0-2 1,0 1-1,-1-1 1,-3 2-27,9-6 58,-1 0-1,1-1 1,-1 1-1,1-1 1,-1 0 0,0 0-1,0 0 1,0-1-1,0 1 1,-2-1-58,5-2 43,7-2-33,11-4-20,-12 7 10,-1 0 0,1 1 0,0-1 0,0 1 0,0 0 0,-1 0 0,1 1 0,0-1 0,0 1 0,-1 0 0,1 1 0,0-1 0,-1 1 0,1-1 0,-1 2 0,0-1 0,0 0 0,0 1 0,0 0 0,0-1 0,0 2 0,0 0 0,-1-1 0,-1 0 0,1 0 0,-1 0 0,0 0 0,0 0 0,-1 1 0,1-1 0,-1 1 0,1-1 0,-1 1 0,0-1 0,0 1 0,-1 0 0,1 0 0,-1-1 0,0 1 0,0 0 0,0 0 0,0 0 0,-1-1 0,0 1 0,1 0 0,-1-1 0,-1 1 0,1 0 0,0-1 0,-1 1 0,-1 1 0,-4 7-94,0-1 1,-1 0 0,0-1-1,-1 0 1,0 0 0,0-1-1,-1 0 1,0 0 0,-1-1-1,0-1 1,0 0 0,0 0-1,-1-1 1,0 0 0,-1-1-1,-9 2 94,1-1-6314</inkml:trace>
  <inkml:trace contextRef="#ctx0" brushRef="#br0" timeOffset="52">205 2517 9472,'0'0'0,"0"0"0,18 0 0,0 0 0,7 2 0,-1 0 0,0 2 0,1 0 0,2 0 0,-2 0 128,-3-2-128,-1 1 0,0-2-6784</inkml:trace>
  <inkml:trace contextRef="#ctx0" brushRef="#br0" timeOffset="53">213 2748 10368,'140'-16'1386,"-68"18"-1945,-39-1-2254,-1 0-3500,-20-1 5140</inkml:trace>
  <inkml:trace contextRef="#ctx0" brushRef="#br0" timeOffset="54">116 2542 7936,'-1'5'71,"1"0"1,-1 0 0,1 0 0,0 0-1,0 0 1,1 0 0,-1 0-1,1 0 1,1 1-72,1 22 400,-2 6 49,8 164 998,-5-162-1121,2 0 0,1 0 0,1-1 0,7 15-326,-15-49 48,0 0 1,0-1-1,0 1 1,0 0-1,0-1 0,0 1 1,1 0-1,-1-1 1,0 1-1,0-1 1,1 1-1,-1 0 0,0-1 1,1 1-1,-1-1 1,0 1-1,1-1 1,-1 1-1,1-1 0,-1 1 1,1-1-1,-1 1 1,1-1-1,-1 0 0,1 1 1,-1-1-1,1 0 1,0 1-1,-1-1 1,1 0-1,-1 0 0,1 0 1,0 0-1,-1 1 1,1-1-1,0 0 1,-1 0-1,1 0 0,0 0 1,-1 0-1,1-1 1,0 1-1,-1 0 1,1 0-1,0 0-48,24-26 193,-4 2-154,-15 21-30,-1-1 0,1 1 0,0 0 0,0 0 0,0 1 0,0 0 0,1 0 0,-1 0 0,0 1 0,4-1-9,65 0-887,-45 2-791,2 0-6599</inkml:trace>
  <inkml:trace contextRef="#ctx0" brushRef="#br0" timeOffset="57">552 2542 8832,'8'6'390,"1"0"0,0 0 0,-1 1 0,-1 0 1,1 1-1,4 5-390,21 20 475,-25-26-377,1 0 0,1-1 0,-1 0 0,1 0 0,0-1 0,1-1 0,-1 1 0,1-2 0,0 1 0,0-2 0,9 2-98,-16-3-114,0-1-1,0 1 0,1-1 1,-1-1-1,0 1 1,0 0-1,0-1 1,0 0-1,0 0 1,-1 0-1,1 0 1,0-1-1,0 0 1,-1 1-1,1-1 0,-1-1 1,1 1-1,-1 0 1,0-1-1,0 0 1,0 1-1,0-1 1,-1 0-1,1-1 1,-1 1-1,0 0 1,1-1-1,-2 1 0,1-1 1,0 0-1,-1 0 1,0 1-1,1-1 1,-1-1 114,0 2-16,0 0 0,-1 0 1,1 0-1,-1 0 0,1 0 1,-1 0-1,0 0 0,0 0 1,0 0-1,0 0 0,-1 0 1,1 0-1,-1 0 0,0 0 1,0 0-1,0 0 0,0 1 1,0-1-1,0 0 0,-1 1 1,0-1-1,1 0 0,-1 1 1,0 0-1,0 0 0,0-1 1,-3 0 15,2 1 44,0 0 0,0 0 1,0 1-1,0-1 0,-1 1 0,1 0 1,0 0-1,-1 0 0,1 1 1,-1-1-1,1 1 0,-1 0 1,1 0-1,-1 0 0,1 0 0,-1 1 1,1-1-1,-1 1 0,1 0 1,-1 0-1,1 0 0,0 0 0,-1 1 1,1 0-45,-8 3 81,1 2 1,0-1 0,0 2 0,0-1 0,1 1-1,0 1 1,1-1 0,-7 10-82,-12 17 391,-18 32-391,18-25 128,23-36-211,-13 20-2415,17-26-2878</inkml:trace>
  <inkml:trace contextRef="#ctx0" brushRef="#br0" timeOffset="58">645 2457 10880,'-2'8'0,"-2"9"0,3-9 0,-2 0 0,3 5 0,3 1 0,-2 8 0,3 10 0,0 1 0,1 4-128,-1 4 0,0 1-7424</inkml:trace>
  <inkml:trace contextRef="#ctx0" brushRef="#br0" timeOffset="59">3263 2938 9856,'0'0'0,"11"19"0,-8-7 128,-6 5-128,-7 5 128,-8 5-128,-1 5 128,-4 3-256,2-6 128,2-1-7168</inkml:trace>
  <inkml:trace contextRef="#ctx0" brushRef="#br0" timeOffset="60">2348 2547 8832,'-2'2'256,"-3"7"-143,1-1 0,0 1 1,0-1-1,1 1 0,0 0 1,0 0-1,1 1 0,0-1 1,1 0-1,0 1 0,0-1 1,1 1-1,0-1 0,1 1 1,0-1-1,1 4-113,32 173 975,-4-20-540,-14-54-3125,-16-111-638,0-1-917</inkml:trace>
  <inkml:trace contextRef="#ctx0" brushRef="#br0" timeOffset="61">2621 2653 9472,'-18'21'90,"-2"0"1,-1-1-1,0-2 1,-1 0-1,-1-1 1,-1-1-1,-6 2-90,-64 47 241,65-44-183,20-15 4,0 0-1,1 0 1,-1 1-1,1 0 1,1 1-1,-1 0-61,8-7 9,-1 0 1,1-1-1,0 1 0,-1 0 0,1-1 1,0 1-1,0 0 0,-1 0 0,1 0 1,0-1-1,0 1 0,0 0 0,0 0 1,0-1-1,0 1 0,0 0 0,0 0 1,1-1-1,-1 1 0,0 0 0,0 0 1,1-1-1,-1 1 0,0 0 0,1-1 1,-1 1-1,0 0 0,1-1 0,-1 1 1,1 0-1,0-1 0,-1 1 0,1-1 1,-1 1-1,1-1 0,0 1-9,27 17 114,-22-15-70,15 9 5,0-1 1,1-1-1,1-1 1,0 0 0,0-2-1,5 0-49,48 5-3007,-37-8-2731</inkml:trace>
  <inkml:trace contextRef="#ctx0" brushRef="#br0" timeOffset="64">2601 2457 7168,'5'2'245,"1"-1"1,-1 1-1,1 0 0,-1 1 1,0-1-1,0 1 0,0 0 1,0 0-1,-1 0 1,1 1-1,-1 0 0,1 0 1,1 3-246,32 24 1418,43 16-1175,-46-29-6118,-34-17 2462,-1-1 1706</inkml:trace>
  <inkml:trace contextRef="#ctx0" brushRef="#br0" timeOffset="65">2838 2487 10112,'0'0'0,"-4"15"128,4-15 0,-12 10 0,-5-1 0,-4 3-128,-6 5 128,-3 5-128,0 1 0,0 2 0,3-4 0,3 0-512,6-7 128,0 0-6528</inkml:trace>
  <inkml:trace contextRef="#ctx0" brushRef="#br0" timeOffset="66">2706 2385 9472,'0'0'0,"1"22"0,3 18 128,-1-4 0,1 9 0,-2-5 0,0 4-128,3 1 128,0 5-3968,4-3 0,-1 1 2432</inkml:trace>
  <inkml:trace contextRef="#ctx0" brushRef="#br0" timeOffset="67">1835 3473 9088,'0'0'0,"-13"10"128,-5 9 0,-1 4 0,0 6 0,2 3 0,3 9-128,2 2 128,-1 3 0,8 3 0,5 0-128,1-7 128,3-6-128,11-1 128,9-3-256,1-10 128,5-7-4736,3-7-640</inkml:trace>
  <inkml:trace contextRef="#ctx0" brushRef="#br0" timeOffset="68">2210 3556 8320,'4'3'118,"0"1"0,1-1 0,-1 1 0,-1 0 0,1 0 0,0 0 0,-1 1 0,0-1 0,0 1 0,0-1 0,-1 1 0,1 0 0,-1 0 0,0 1 0,-1-1 0,2 5-118,2 10 264,-1 0 0,-1 0 0,0 0 0,-2 0-264,0-8 90,0 0 0,-1 0 0,-1 0 0,0-1-1,0 1 1,-1 0 0,-1-1 0,0 1 0,-1-1 0,0 0 0,0 0 0,-1 0 0,-1-1 0,0 0 0,0 0 0,-1 0 0,0-1 0,-1 0 0,0 0 0,0-1 0,-1 0 0,0 0 0,-4 1-90,6-3 62,0-1-1,-1 0 1,1-1-1,-1 1 1,0-2 0,-1 1-1,1-1 1,0 0-1,-1-1 1,0 0 0,-5 1-62,7-3 33,1 0-1,0 0 1,0-1 0,0 1 0,0-2 0,0 1 0,0 0 0,0-1 0,1 0 0,-1 0 0,0-1 0,1 0 0,0 0-1,0 0 1,0 0 0,0-1 0,-2-2-33,3 2 4,0 0-1,0 0 1,0-1 0,1 0-1,0 0 1,0 0 0,0 0-1,0 0 1,1-1-1,0 1 1,0-1 0,1 1-1,-1-1 1,1 0 0,0 1-1,1-1 1,-1 0-1,1 0 1,0 0 0,1 0-1,0 0 1,-1 1 0,2-1-1,-1 0 1,2-4-4,-1 5 2,-1 0 0,1 1 0,0-1-1,0 1 1,0 0 0,0 0 0,1-1 0,0 1 0,0 1 0,0-1 0,0 0 0,0 1-1,1 0 1,0-1 0,-1 1 0,1 1 0,1-1 0,-1 1 0,0-1 0,0 1 0,1 0 0,-1 1-1,1-1 1,0 1 0,-1 0 0,1 0 0,0 0 0,0 1 0,0 0 0,0 0 0,1 0-2,5 2-7,1 0 0,-1 1 1,1 0-1,-1 1 1,0 0-1,0 1 0,0 0 7,75 44-70,-50-26 59,56 36 416,-90-58-426,-2-1-491,5-3-3068,-2 1 626,-1 0-2651,-2 2 3408</inkml:trace>
  <inkml:trace contextRef="#ctx0" brushRef="#br0" timeOffset="72">3179 4046 9472,'0'0'128,"0"0"0,-6 15 0,-6 2 128,-6 8-256,-7 2 128,-5 6-2048,4-4 0,-1-1-2432</inkml:trace>
  <inkml:trace contextRef="#ctx0" brushRef="#br0" timeOffset="73">378 3597 9088,'0'0'149,"0"0"86,0 0 42,0 0 107,0 0 64,0 0-149,0 0-65,-3-4-106,-2 0-130,0 0-1,0 0 1,-1 1-1,0 0 1,1 0-1,-1 0 1,0 1-1,0 0 1,-1 0-1,1 0 1,0 1-1,-1 0 1,1 0-1,-1 0 1,-4 1 2,6 0-4,1 0 0,-1 0-1,1 1 1,-1 0 0,1 0 0,0 0-1,-1 0 1,1 0 0,0 1 0,0 0-1,-3 1 5,5-1-1,0-1 0,0 1 0,-1 0 0,2-1 0,-1 1 0,0 0-1,0 0 1,0 1 0,1-1 0,0 0 0,-1 0 0,1 1 0,0-1-1,0 1 1,0-1 0,0 1 0,0 0 0,1-1 0,-1 1 0,1 0 1,0-1 0,0 1 0,0 0 0,0 0 0,1 0 0,-1-1 0,1 1 0,0 0 0,0-1 0,-1 1 0,2 0 0,-1-1 0,0 1 0,0-1 0,1 0 0,0 1 0,-1-1 0,1 0 0,0 0 0,0 0 0,0 0 0,0 0 0,0-1 0,1 1 0,1 1 0,10 5 0,1 0 0,-1 0 0,1-1 0,1-1 0,14 7 0,-20-8 6,-1 0 1,1 1-1,-1-1 1,-1 2-1,1-1 1,-1 1-1,0 1 1,-1-1-1,4 5-6,-8-7 5,0-1 0,-1 1 0,1-1-1,-1 1 1,0 0 0,0 0 0,-1 0-1,1 0 1,-1 0 0,0 1 0,0-1 0,-1 0-1,0 0 1,0 1 0,0-1 0,0 0-1,-1 0 1,0 1 0,-1 4-5,-1-2 23,1 0 0,-1 0 0,-1 0 0,1-1-1,-1 1 1,-1-1 0,1 0 0,-1 0 0,0-1 0,-1 1 0,0-1 0,0 0 0,0-1 0,-1 1-1,1-1 1,-1 0 0,-8 3-23,5-3 28,0 0-1,-1 0 1,1-1-1,-1-1 1,0 0-1,0 0 1,0-1-1,-1 0 1,1-1-1,-1-1 1,1 1-1,0-2 1,-1 0-28,10 1-149,0 0 0,0 0 0,1 0 1,-1 0-1,0-1 0,0 1 0,0-1 0,0 1 1,1-1-1,-1 0 0,0 0 0,1 1 1,-1-1-1,0 0 0,1-1 0,-1 1 0,1 0 1,0 0-1,-1-1 0,1 1 0,0-1 1,0 1-1,0-1 0,0 1 0,0-1 0,0 0 1,0 1-1,0-1 0,0-1 149,1-3-575,-1 1-1,1-1 1,0 1 0,0-1-1,1 1 1,0-1-1,0 1 1,0 0 0,1-3 575,7-25-1515</inkml:trace>
  <inkml:trace contextRef="#ctx0" brushRef="#br0" timeOffset="76">868 3935 9728,'73'-17'3440,"-10"4"-3190,-35 4-157,0 1-1,1 2 1,0 1-1,0 1 0,1 2 1,15 1-93,40 0-572,-29-4-7986,-37 2 5251</inkml:trace>
  <inkml:trace contextRef="#ctx0" brushRef="#br0" timeOffset="77">920 3712 11392,'39'-2'160,"-1"-1"0,0-3 0,9-3-160,73-10 181,-18 13 192,-16 1-945,-28 0-3816,-42 3-646</inkml:trace>
  <inkml:trace contextRef="#ctx0" brushRef="#br0" timeOffset="78">1235 3465 10752,'-1'2'0,"1"-1"0,0 1 0,-1-1 0,1 1 0,-1-1 0,1 0 0,-1 1 0,0-1 0,0 0 0,1 1 0,-1-1 0,0 0 0,0 0 0,0 0 0,0 1 0,-1-1 0,1-1 0,0 1 0,0 0 0,-1 0 0,1 0 0,0-1 0,-1 1 0,1 0 0,-1-1 0,1 1 0,-1-1 0,1 0 0,-1 1 0,-5 1 0,-244 126 0,252-125 0,8-1 0,9 1 0,23 1 102,0-2 0,1-1 1,-1-2-1,0-3 1,20-4-103,-59 8 86,0 0-1,0 0 1,0-1 0,0 1 0,0-1 0,0 0 0,-1 1 0,1-1 0,0 0 0,0 0-1,0 0 1,-1 0 0,1 0 0,-1-1 0,1 1 0,-1 0 0,1-1 0,-1 1 0,0-1 0,0 0-1,1 1 1,-1-1 0,0 0-86,-1 0 59,0-1 0,1 1 0,-1 0 0,0-1-1,0 1 1,0-1 0,0 1 0,-1 0 0,1-1-1,-1 1 1,1-1 0,-1 1 0,0 0 0,0 0 0,0-1-1,0 1 1,0 0 0,-1 0 0,1 0-59,-59-90-1408,49 78-7445</inkml:trace>
  <inkml:trace contextRef="#ctx0" brushRef="#br0" timeOffset="79">3469 2856 8192,'3'-11'77,"12"-42"1149,12-25-1226,-21 63 201,1 1-1,0-1 1,1 1 0,0 1 0,1 0 0,1 0 0,6-6-201,-14 16 28,0 0 0,1 1 0,-1-1 0,1 1 1,-1 0-1,1 0 0,0 0 0,0 0 0,0 0 0,0 1 0,0-1 0,1 1 1,-1 0-1,0 0 0,1 0 0,-1 0 0,0 1 0,1-1 0,-1 1 0,1 0 1,-1 0-1,1 0 0,-1 1 0,1-1 0,-1 1 0,0 0 0,1 0 0,-1 0 1,0 0-1,0 0 0,1 1 0,-1-1 0,0 1 0,0 1-28,4 2 31,-1 0 0,0 0-1,-1 1 1,1 0 0,-1 0 0,0 0-1,-1 1 1,1 0 0,-1 0 0,-1 0-1,1 0 1,-1 1 0,-1-1 0,1 3-31,0-1 35,-2 1 0,1-1 1,-1 1-1,-1 0 1,1-1-1,-2 1 0,1 0 1,-1-1-1,-1 1 0,0-1 1,0 1-1,-1-1 1,0 0-1,-1 0 0,0 0 1,0 0-1,-1-1 1,0 1-1,-2 1-35,-7 10 59,-2-1-1,0 0 1,-1-1-1,-1-1 1,-1-1 0,-20 14-59,27-20-1,12-9 9,-1-1 0,1 0-1,-1 1 1,1-1 0,-1 0 0,1 1-1,-1-1 1,1 1 0,-1-1 0,1 0 0,0 1-1,-1-1 1,1 1 0,0-1 0,-1 1-1,1-1 1,0 1 0,0 0 0,0-1 0,-1 1-1,1-1 1,0 1 0,0-1 0,0 1-1,0 0 1,0-1 0,0 1 0,0-1-1,0 1 1,0 0 0,0-1 0,1 1 0,-1-1-8,8 5 59,1 0 0,-1-1 1,1 0-1,1-1 0,-1 0 1,0 0-1,1-1 0,-1 0 1,1-1-1,1 0-59,36 3-6844,-25-3-345</inkml:trace>
  <inkml:trace contextRef="#ctx0" brushRef="#br0" timeOffset="80">3930 2614 8832,'0'8'448,"-2"164"3776,-16 90-4224,17-246-722,1-10-5724,0-6 2158</inkml:trace>
  <inkml:trace contextRef="#ctx0" brushRef="#br0" timeOffset="81">3912 2806 8960,'9'30'426,"16"42"81,-22-66-357,0 0-1,0 0 1,0-1 0,1 1 0,0-1 0,0 0 0,0 0 0,0 0 0,1-1 0,0 1-150,-3-4 27,-1-1 0,0 1 0,0-1 0,1 0 0,-1 1 0,0-1 0,1 0 0,-1 0 0,0 0 0,1 0 0,-1 0 0,0 0-1,1 0 1,-1 0 0,0 0 0,0-1 0,1 1 0,-1 0 0,0-1 0,0 1 0,1-1 0,-1 0 0,0 1 0,0-1 0,0 0 0,0 0 0,0 0 0,0 0 0,0 0 0,0 0 0,0 0 0,-1 0 0,1 0 0,0 0-27,5-6 103,-1 0-1,0 0 0,0-1 1,-1 1-1,0-1-102,2-5 124,0 1 0,-1-2 0,-1 1 0,-1 0 1,0-1-1,0 0 0,-1 1 0,-1-1 0,0 0 0,-1 0 0,-2-12-124,0 26 20,-1 7-17,-2 12-4,4 1 33,1 1 0,0-1 0,2 1 0,0-1 0,2 0 0,0 0 0,1 0 0,1 0 0,1-1 0,0 0 0,2 0 0,4 6-32,-12-23 0,0 1 1,1 0 0,-1-1 0,1 1 0,0-1 0,0 0-1,0 1 1,0-1 0,0 0 0,1 0 0,-1 0 0,1-1-1,-1 1 1,1 0 0,-1-1 0,1 0 0,0 0 0,2 1-1,-1-1-330,0-1 1,0 1 0,0-1-1,0 0 1,0 0 0,0-1-1,0 1 1,0-1-1,0 0 1,-1 0 0,1 0-1,0-1 1,3-1 329,18-7-6997</inkml:trace>
  <inkml:trace contextRef="#ctx0" brushRef="#br0" timeOffset="82">4115 2472 9984,'0'0'405,"0"0"22,0 0-214,0 0 22,0 0 21,3 1-22,70 40 403,-61-32-587,0-1 0,1-1 1,0 0-1,1 0 0,-1-1 0,1-1 0,0-1 0,1 0 0,9 2-50,-20-6-101,-1-1 1,0 1-1,0-1 0,1 0 0,-1 1 0,0-1 0,0-1 0,0 1 1,0 0-1,0-1 0,0 1 0,-1-1 0,1 0 0,0 0 0,-1 0 1,1-1-1,-1 1 0,0 0 0,0-1 0,0 0 0,0 1 0,0-1 1,-1 0-1,1 0 0,-1 0 0,0 0 0,1-1 101,2-6 47,0 1 0,-1-1 0,0 0 0,-1 0 0,0 0 1,0-1-1,-1 1 0,0-3-47,-34 28 896,-99 83 589,65-47-2229,0-2-5480,58-44 443</inkml:trace>
  <inkml:trace contextRef="#ctx0" brushRef="#br0" timeOffset="83">4137 2366 11392,'3'8'0,"1"5"0,-3-2 0,4-2 0,1 10 0,4 6 0,3 4 0,1 3 0,-3 10 0,-1 7 0,-3 5 0,-2 0-8064</inkml:trace>
  <inkml:trace contextRef="#ctx0" brushRef="#br0" timeOffset="86">4841 2515 13312,'18'37'98,"-8"-18"6,-1 0 0,-1 0 0,-1 1 0,-1 0 0,4 20-104,-5-13 108,-2 1 0,-1-1 0,-1 1 0,-2 15-108,0-28 38,-1 0-1,0 0 0,-2-1 1,1 1-1,-2-1 0,0 0 1,0 0-1,-2-1 0,-2 6-37,-17 22-265,-1-1 0,-2-1-1,-2-2 1,-15 14 265,-144 131-8826,160-155 6746,-59 53 245</inkml:trace>
  <inkml:trace contextRef="#ctx0" brushRef="#br0" timeOffset="87">3493 4491 10624,'0'-3'128,"-18"-330"926,18 241-685,4 0 0,11-57-369,-12 132 58,0-1 1,2 1 0,0 0-1,0 1 1,2-1 0,6-12-59,-11 25 11,0-1 1,1 1-1,-1 0 1,1-1-1,0 1 1,0 1-1,1-1 1,-1 0-1,1 1 1,-1-1-1,1 1 1,0 0-1,1 1 1,-1-1-1,0 1 1,1 0-1,-1 0 1,1 0-1,0 0 1,-1 1 0,1 0-1,0 0 1,0 0-1,0 0 1,4 1-12,-6 0 3,0 0 0,0 0 0,0 1 0,0 0 0,0-1 0,0 1 1,0 0-1,0 0 0,-1 0 0,1 1 0,0-1 0,-1 1 0,1-1 1,-1 1-1,0 0 0,0 0 0,1 0 0,-1 0 0,0 0 0,-1 1 1,1-1-1,0 0 0,-1 1 0,1 0 0,-1-1 0,0 1 1,0 0-1,0-1 0,0 1 0,0 0 0,0 0 0,-1 0 0,0 0 1,1 0-1,-1 0 0,0 0 0,-1 0 0,1 0 0,0 0-3,-1 9 20,-1 0-1,0 1 0,-1-1 1,0 0-1,-1-1 0,0 1 1,0-1-1,-7 11-19,5-12 34,0 1 0,-1-1 0,0 0-1,-1-1 1,0 1 0,-3 1-34,7-8 19,1 1 1,-1-1-1,0 0 0,0 0 1,-1-1-1,1 1 0,-1-1 1,1 0-1,-1 0 0,0 0 0,1-1 1,-1 0-1,0 1 0,0-2 1,0 1-1,-2-1-19,4 0 85,-4-4-65,9 1-17,10 0-4,14 6 1,0 0 0,-1 2 0,9 3 0,-23-5 0,-1 0 0,1 1 0,-1 0 0,0 0 0,0 1 0,-1 1 0,1 0 0,-1 0 0,1 2 0,-9-7 0,0 0 0,0 0 0,0 0 0,0 0 0,-1 0 0,1 0 0,0 0 0,-1 0 0,1 0 0,-1 0 0,1 0 0,-1 1 0,0-1 0,1 0 0,-1 0 0,0 1 0,0-1 0,0 0 0,0 1 0,0-1 0,0 0 0,0 0 0,-1 2 0,0 0 0,0 1 0,0-1 0,0 1 0,-1-1 0,0 1 0,0-1 0,0 0 0,-2 3 0,-3 3 0,-1 0 0,-1 0 0,0-1 0,0 0 0,-1 1 0,4-5-41,0 0 1,0-1 0,0 1 0,0-1 0,-1 0 0,0-1-1,1 1 1,-1-1 0,0-1 0,0 1 0,0-1 0,-5 0 40,-1-1-1949,0 0 0,0-1 0,1 0 0,-2-1 1949,-12-2-3882</inkml:trace>
  <inkml:trace contextRef="#ctx0" brushRef="#br0" timeOffset="91">4524 3729 13312,'0'1'39,"0"0"0,-1-1 0,1 1 1,0 0-1,0 0 0,0-1 1,-1 1-1,1 0 0,0-1 0,0 1 1,0 0-1,0 0 0,0-1 0,0 1 1,1 0-1,-1 0 0,0-1 1,0 1-1,0 0 0,1-1 0,-1 1 1,0 0-1,1-1 0,-1 1 0,0 0 1,1-1-1,-1 1 0,1-1 1,0 1-40,21 38 119,-6-11 31,2 7 39,-2 0 0,-2 1 0,2 8-189,-12-31 60,-1 0 1,-1 1 0,0-1-1,0 1 1,-1-1-1,-1 1 1,0 0 0,-1-1-1,-1 1 1,-3 12-61,-4 7 39,-2 0 0,-2-2 0,0 1 0,-2-2 0,-2 0 0,0 0 0,-2-2 0,-15 17-39,-6 4-2769,-30 28 2769,-48 35-6631,91-89 5791,0-1-1,-1-2 1,-2-1-1,0-1 1,-4 1 840,-53 24-1579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1:55:20.58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 0 9984,'0'0'0,"-6"9"128,6-9 0,3 11 256,-3-11 0,8 12-128,-8-12 0,6 14 0,-6-14 0,8 12-128,-8-12 0,7 11 0,-7-11 0,0 0-128,0 0 128,0 0-2432,0 0 0,0 0-3328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09:59:39.160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</inkml:definitions>
  <inkml:trace contextRef="#ctx0" brushRef="#br0">34 0,'0'4,"0"6,0 4,0 4,0 4,-4 1,-1 0,-1 2,2-1,1 0,1 0,2 0,-5-1,0-3</inkml:trace>
  <inkml:trace contextRef="#ctx0" brushRef="#br0" timeOffset="2135.391">80 0,'3'2,"-1"0,1 0,0 0,-1 0,1 0,-1 1,0-1,1 1,-1 0,-1-1,1 1,0 0,0 2,7 9,5 7,-13-19,1 0,-1 0,0 0,1 0,-1 0,1 0,-1-1,1 1,0 0,0-1,1 2,-2-3,1 0,-1 0,0 0,1 0,-1 0,1 0,-1 0,0 0,1 0,-1 0,0-1,1 1,-1-1,0 1,1-1,-1 1,0-1,0 0,0 0,0 1,0-1,0 0,0 0,1-1,20-19,-17 16,-1 0,1 0,0 0,0 1,1 0,-1 0,1 0,0 1,0 0,4-2,-9 5,0 0,0 0,-1 1,1-1,0 0,0 0,-1 1,1-1,0 0,-1 1,1-1,0 1,-1-1,1 1,-1-1,1 1,-1-1,1 1,-1-1,1 1,-1 0,1-1,-1 1,0 0,1-1,-1 1,0 0,0 0,0-1,0 1,1 0,-1 0,0-1,0 1,0 0,0 0,-1 0,1-1,0 1,0 0,0 0,-1-1,-6 42,6-35,-5 25,2 0,1 26,3-37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09:59:42.772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</inkml:definitions>
  <inkml:trace contextRef="#ctx0" brushRef="#br0">1 23,'4'0,"5"0,5 0,5 0,2 4,6 2,2-1,-3-1</inkml:trace>
  <inkml:trace contextRef="#ctx0" brushRef="#br0" timeOffset="1754.309">47 0,'0'4,"0"6,0 4,0 4,0 3,0 2,0 1,0 0,0 1,0-1,0 0,0-1,0 1,0-1,0 1,0-5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09:59:49.707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</inkml:definitions>
  <inkml:trace contextRef="#ctx0" brushRef="#br0">0 0,'4'0,"5"0,6 0,3 0,3 0,2 0,1 0,1 0,-1 0,0 0,-4 0</inkml:trace>
  <inkml:trace contextRef="#ctx0" brushRef="#br0" timeOffset="1057.841">140 0,'0'8,"0"7,0 4,0 4,0 1,0 0,0 1,0 0,0-1,0 0,0 0,0-1,0 1,-4-5,-1-1,0-4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09:59:46.415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</inkml:definitions>
  <inkml:trace contextRef="#ctx0" brushRef="#br0">48 24,'0'4,"0"6,0 4,0 8,0 5,0 1,-4-4,-2 1,1 2,1-1,-3-5,0 3,1 0,2 1,1 0,1-5</inkml:trace>
  <inkml:trace contextRef="#ctx0" brushRef="#br0" timeOffset="2156.527">48 24,'-2'53,"0"-35,1 0,1 0,1 0,1-1,0 1,2 4,-4-22,0 0,0 0,0 1,0-1,0 0,0 0,0 1,0-1,0 0,0 1,0-1,0 0,0 0,0 1,0-1,1 0,-1 0,0 1,0-1,0 0,0 0,1 0,-1 1,0-1,0 0,0 0,1 0,-1 0,0 1,0-1,1 0,-1 0,0 0,0 0,1 0,-1 0,0 0,1 0,-1 0,0 0,0 0,1 0,-1 0,0 0,1 0,8-14,6-30,-13 38,30-77,-29 77,-1 1,1-1,0 1,0 0,1 1,0-1,0 0,0 1,0 0,0 0,1 0,0 1,3-2,-8 5,1 0,-1 0,1 0,0 0,-1 0,1 0,0 1,-1-1,1 0,-1 1,1-1,-1 0,1 1,-1-1,1 1,-1-1,1 1,-1-1,1 1,-1-1,0 1,1-1,-1 1,0-1,1 1,-1 0,0-1,0 1,0-1,0 1,1 0,-1-1,0 1,0 0,0-1,0 1,-1 0,1-1,0 1,0 0,2 34,-2-33,-2 223,2-205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09:59:52.221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</inkml:definitions>
  <inkml:trace contextRef="#ctx0" brushRef="#br0">39 47,'0'4,"0"6,0 8,0 5,0 4,0 0,-4-5,-2-1,1-1,1 1,-3-4,0-1,1-2</inkml:trace>
  <inkml:trace contextRef="#ctx0" brushRef="#br0" timeOffset="1618.13">62 70,'1'7,"0"-1,1 1,0-1,0 0,1 0,0 0,0 0,0 0,2 0,11 28,-15-32,-1 0,1 0,0 1,-1-1,1 0,0 0,0 0,0 0,0-1,1 1,-1 0,0 0,1-1,-1 1,1 0,0-1,0 0,-1 1,1-1,0 0,0 0,0 0,0 0,1 0,-1-2,0 1,0-1,0 0,0 0,0 0,0 0,0 0,0 0,0-1,0 1,0-1,-1 1,1-1,-1 0,1 1,-1-1,0 0,1 0,-1 0,0 0,0 0,-1 0,1 0,0 0,19-52,-17 42,1 1,1 0,-1 0,2 0,1-2,-7 13,0-1,0 1,0 0,0-1,0 1,1 0,-1-1,0 1,0 0,0 0,0-1,1 1,-1 0,0 0,0-1,1 1,-1 0,0 0,0-1,1 1,-1 0,0 0,1 0,-1 0,0 0,0 0,1-1,-1 1,0 0,1 0,-1 0,0 0,1 0,-1 0,1 0,-1 0,0 0,0 0,1 1,-1-1,0 0,1 0,-1 0,0 0,1 0,-1 1,0-1,1 0,6 21,-3 27,-2-19,1 1,6 25,-7-41,1 4</inkml:trace>
  <inkml:trace contextRef="#ctx0" brushRef="#br0" timeOffset="2721.67">342 1,'4'0,"5"0,5 0,4 0,4 0,1 0,-3 0</inkml:trace>
  <inkml:trace contextRef="#ctx0" brushRef="#br0" timeOffset="4266.777">411 1,'0'4,"0"5,0 5,0 4,0 4,0 1,0 1,0 0,0 0,0-4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0:01:31.340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</inkml:definitions>
  <inkml:trace contextRef="#ctx0" brushRef="#br0">317 440,'-1'19,"-1"0,0 0,-3 6,-5 52,10-67,0 0,-1 0,-1 0,1-1,-2 1,1 0,-1-1,0 0,-1 0,0 0,-1 0,1-1,-1 1,-1-1,1-1,-1 1,-1-1,1 0,-1 0,-6 4,9-9,0 1,1-1,-1 0,0 0,0-1,0 1,0-1,0 0,-1 0,1 0,0-1,0 0,-1 0,1 0,0 0,-1-1,1 1,0-1,0 0,0-1,0 1,0-1,-1 0,-1-1,1-1,-1 1,1-1,0 0,0 0,0-1,0 0,1 0,0 0,0 0,0-1,0 0,1 1,0-2,-1 0,2 3,-7-19,0 0,-3-14,11 31,-1 0,1 0,0 0,0 1,1-1,0 0,0 0,0 0,0 0,1 0,0 0,0 0,1-3,0 7,-1-1,1 1,-1 0,1 0,0 0,0 0,0 0,0 1,0-1,0 1,1-1,-1 1,0 0,1 0,-1 0,1 0,-1 1,1-1,-1 1,1-1,-1 1,1 0,-1 0,1 0,-1 0,3 1,2 0,0-1,0 1,0 1,-1-1,1 1,0 1,-1-1,1 1,3 2,4 6,1 0,-2 1,1 0,-2 2,1-1,-2 2,1-1,-2 2,0 0,-1 0,0 1,-1 1,-1-4,-1-1,2 0,5 7,-11-16,1 0,0 0,1-1,-1 1,0-1,1 0,0 0,0 0,0-1,0 1,0-1,2 1,-5-3,0 0,-1 0,1 0,0 0,-1 0,1 0,0 0,0 0,-1 0,1 0,0 0,-1 0,1-1,0 1,-1 0,1 0,-1-1,1 1,0-1,-1 1,1-1,-1 1,1-1,-1 1,1-1,-1 1,1-1,-1 1,0-1,1 0,-1 1,0-1,1 0,-1 0,0 1,0-1,0 0,0 1,0-1,1 0,-1 0,0 0,-1 1,3-14</inkml:trace>
  <inkml:trace contextRef="#ctx0" brushRef="#br0" timeOffset="832.617">427 599,'3'0,"4"0,1-4,2 0,3 0,2 0,2 2,0 0,2 2,0-1,3 1,4 0,4-3,0-1,-2-1,-3 2,-5 1</inkml:trace>
  <inkml:trace contextRef="#ctx0" brushRef="#br0" timeOffset="2923.045">463 659,'3'0,"5"0,3 0,3 0,3 0,1 0,1 0,0 0,1 0,-1 0,0 0,-1 0,1 0,-1 0,-3 0</inkml:trace>
  <inkml:trace contextRef="#ctx0" brushRef="#br0" timeOffset="5967.583">941 639,'1455'0,"-1426"1,0 2,7 3,25 2,-40-6</inkml:trace>
  <inkml:trace contextRef="#ctx0" brushRef="#br0" timeOffset="8224.969">1327 160,'1'-3,"-1"1,0-1,1 1,0-1,0 1,-1 0,1-1,0 1,1 0,-1 0,0 0,1 0,-1 0,1 0,-1 0,1 0,0 1,0-1,0 1,0-1,0 1,0 0,0 0,0 0,0 0,0 0,1 0,-1 1,0-1,1 1,0 0,3-1,0 0,0 0,0 1,0-1,0 2,-1-1,1 1,0 0,0 0,0 0,-1 1,2 1,1 2,0 0,-1 1,0 0,0 0,0 1,-1 0,0 0,0 0,-1 1,1 0,3 9,-9-16,1 0,-1 1,1-1,-1 0,0 1,0-1,1 1,-1-1,0 1,0-1,0 1,0-1,-1 1,1-1,0 0,0 1,-1-1,1 1,-1-1,1 0,-1 1,0-1,-1 2,0-1,0 1,0-1,0 1,0-1,-1 0,1 0,0 0,-1 0,0-1,-9 6,0-1,-1-1,1 0,-6 0,15-4,-19 4,0-1,1-1,-1-2,0 0,0-1,-1-2,17 2,6 0,0 0,0 0,0 0,1 0,-1 0,0 0,0 0,0-1,0 1,0 0,0 0,0 0,0 0,0 0,0 0,0 0,0 0,0 0,0 0,0 0,0 0,0 0,0 0,0-1,0 1,0 0,0 0,-1 0,1 0,0 0,0 0,0 0,0 0,0 0,0 0,0 0,0 0,0 0,0 0,0 0,0 0,0 0,0 0,0 0,0 0,0-1,12-4,17-3,-23 7,13-2,1 2,-1 0,12 1,-26 1,0-1,1 1,-1 0,0 0,0 1,0 0,0 0,-1 0,1 0,0 1,-1 0,1 0,-1 0,0 1,3 3,-6-7,0 1,0 0,0 1,0-1,0 0,0 0,-1 0,1 0,0 1,-1-1,1 0,-1 1,0-1,1 0,-1 1,0-1,1 1,-1-1,0 0,0 1,0-1,0 1,-1-1,1 1,0-1,-1 1,0 0,0 1,0-1,-1 0,1 0,-1 0,0 0,1 0,-1 0,0 0,0-1,0 1,0-1,-2 2,-7 3,-1 0,1-1,-1 0,-1-1,0 0,-5 0,1-1,-1 0,-2-1,-1-1</inkml:trace>
  <inkml:trace contextRef="#ctx0" brushRef="#br0" timeOffset="9058.541">1603 0,'-1'95,"3"104,6-123,-4-50,-1-1,-1 1,-1 4,-1-30</inkml:trace>
  <inkml:trace contextRef="#ctx0" brushRef="#br0" timeOffset="10567.491">1805 60,'-2'3,"1"0,-1 0,0 0,-1-1,1 1,0-1,-1 1,1-1,-1 0,0 0,0 0,-2 1,-2 2,-36 33,2 1,-19 25,60-63,-1-1,1 1,-1-1,1 1,0-1,-1 1,1-1,0 1,-1 0,1-1,0 1,0-1,-1 1,1 0,0-1,0 1,0 0,0-1,0 1,0 0,0-1,0 1,0 0,0-1,0 1,0 0,1-1,-1 1,0 0,0-1,1 1,-1-1,0 1,1-1,-1 1,0-1,1 1,-1-1,1 1,-1-1,1 1,-1-1,1 0,-1 1,1-1,-1 0,1 1,-1-1,1 0,0 0,-1 0,1 1,-1-1,1 0,0 0,40 10,-36-9,13 3,0 2,-1 0,1 1,5 4,21 9,-32-15</inkml:trace>
  <inkml:trace contextRef="#ctx0" brushRef="#br0" timeOffset="11301.364">1842 220,'0'3,"0"5,0 4,0 4,0 2,0 2,0 4,0 1,0 3,0 1,0-5</inkml:trace>
  <inkml:trace contextRef="#ctx0" brushRef="#br0" timeOffset="12543.647">1842 260,'0'5,"1"0,0 0,0 0,1 0,-1-1,1 1,0 0,0-1,0 1,0-1,1 0,0 0,0 0,0 0,0-1,0 1,2 0,-3-1,0-1,1 0,-1 0,1 0,-1 0,1 0,0-1,0 1,-1-1,1 0,0 0,0 0,0 0,0 0,0-1,0 0,0 1,1-1,-1 0,0-1,0 1,0-1,0 1,0-1,1-1,3-3,0 0,-1-1,0 0,0-1,0 1,-1-1,0 0,0-1,-1 1,0-1,0 0,0 0,-1-2,17-29,-20 38,1 0,-1 0,0 1,1-1,-1 0,0 1,1-1,-1 0,1 1,-1-1,1 0,-1 1,1-1,0 1,-1-1,1 1,0-1,-1 1,1 0,0-1,-1 1,1 0,0 0,0-1,-1 1,1 0,0 0,0 0,0 0,-1 0,2 0,-1 1,0 0,0 0,1 0,-1 0,0 1,0-1,0 0,0 0,-1 1,1-1,0 0,0 1,-1-1,1 1,-1 0,4 10,-1-1,0 1,-1 0,1 2,-2 9,0 1,-2 23,0-24,1 0,3 20,-3-42,0-1,0 1,0-1,0 1,0-1,0 1,0-1,1 1,-1-1,0 1,0-1,1 0,-1 1,0-1,0 1,1-1,-1 1,0-1,1 0,-1 1,1-1,-1 0,0 0,1 1,-1-1,1 0,-1 0,1 0,-1 1,1-1,-1 0,1 0,-1 0,1 0,-1 0,0 0,1 0,-1 0,1 0,-1 0,1 0,-1-1,1 1,-1 0,1 0,-1 0,1-1,-1 1,8-5</inkml:trace>
  <inkml:trace contextRef="#ctx0" brushRef="#br0" timeOffset="15526.614">1033 818,'0'0,"-1"0,1 0,0 0,-1 0,1 0,-1 0,1 0,-1 0,1 0,-1 0,1 0,-1-1,1 1,0 0,-1 0,1-1,-1 1,1 0,0 0,-1-1,1 1,0 0,-1-1,1 1,0-1,0 1,-1-1,1 1,0 0,0-1,0 1,-1-1,1 1,0-1,0 1,0-1,0 1,0-1,0 1,0-1,0 1,0-1,0 1,0-1,0 1,1-1,-1 1,0-1,0 1,0-1,1 1,-1-1,0 1,0 0,1-1,-1 1,0-1,1 1,18-25,-15 22,0 1,1 0,-1 0,1 1,0-1,0 1,-1 0,1 0,0 1,0 0,0-1,0 2,0-1,0 1,0 0,-1 0,1 0,0 1,-1-1,1 2,5 1,1 1,-1 1,-1-1,1 2,-1 0,0 0,0 1,2 3,-8-8,-1 0,1 1,-1 0,1 0,-1-1,0 2,0-1,0 0,-1 0,0 1,1-1,-1 0,-1 1,1 0,-1-1,1 1,-1-1,0 3,-1-4,1 0,0 0,-1 0,1 0,-1 0,0 0,0 0,0 0,0 0,-1 0,1 0,-1-1,1 1,-1 0,0-1,0 0,0 1,0-1,0 0,-1 0,1 0,0-1,-1 1,1-1,-1 1,-1-1,-26 9,0-1,-10 0,-19 5,76-15,0 0,0 2,12 1,-14-1,-11 0,1-1,-1 1,0 0,1 1,-1-1,0 1,0 0,1 0,-1 1,-1-1,1 1,0 0,-1 0,1 0,-1 0,2 3,-3-4,0 1,-1-1,1 0,0 1,-1-1,0 1,0 0,0 0,0-1,0 1,0 0,-1 0,1 0,-1 0,1 0,-1 0,0 0,-1 0,1 0,0 0,-1 0,1 0,-1 0,0 0,0-1,0 1,-1 2,-1 0,-1 0,1 0,-1 0,0-1,-1 1,1-1,-1 0,1-1,-1 1,0-1,0 0,-1 0,1-1,-4 1,-4 3,-1-1,0-1,-1-1,1 0,-5-1,-50 2,-44-6,29 0,66 1,11-1,7-3,6 1</inkml:trace>
  <inkml:trace contextRef="#ctx0" brushRef="#br0" timeOffset="16902.388">1401 799,'0'477,"0"-469</inkml:trace>
  <inkml:trace contextRef="#ctx0" brushRef="#br0" timeOffset="18092.045">1529 898,'0'3,"-1"0,1-1,-1 1,0-1,0 1,0-1,0 1,0-1,0 1,-1-1,1 0,-1 0,1 0,-1 1,-29 29,23-24,-43 42,-6 2,96-45,10 0,-25-4</inkml:trace>
  <inkml:trace contextRef="#ctx0" brushRef="#br0" timeOffset="19065.86">1566 1138,'0'3,"0"5,0 5,0 2,0 3,0 2,0 4,0 1,0 0,0-1,0-1,0-8,0-9,0-10,0-4</inkml:trace>
  <inkml:trace contextRef="#ctx0" brushRef="#br0" timeOffset="20114.671">1584 1118,'2'0,"-1"0,0 1,0-1,1 1,-1-1,0 1,0 0,0-1,1 1,-1 0,0 0,0 0,0 0,0 0,-1 0,1 0,0 0,0 1,-1-1,1 0,0 0,0 2,13 35,-8-23,-5-10,1 0,1-1,-1 1,0-1,1 1,0-1,0 0,0 0,0 0,-2-4,0 1,-1-1,1 0,-1 1,1-1,0 1,-1-1,1 0,0 0,-1 1,1-1,0 0,-1 0,1 0,0 0,0 0,-1 0,1 0,0 0,-1 0,1 0,0-1,0 1,0-1,1 0,-1 0,1 0,-1 0,0 0,1-1,-1 1,0 0,0-1,0 1,0-1,0 0,0 1,0-1,20-44,-15 33,-1 0,2 0,0 1,0 0,1 0,4-4,-12 15,0 1,1-1,-1 1,0-1,1 1,-1 0,0-1,1 1,-1-1,1 1,-1 0,0-1,1 1,-1 0,1-1,-1 1,1 0,-1 0,1 0,-1-1,1 1,0 0,-1 0,1 0,-1 0,1 0,-1 0,1 0,-1 0,1 0,-1 0,1 1,-1-1,1 0,-1 0,1 0,-1 1,1-1,-1 0,1 1,-1-1,1 0,-1 1,0-1,1 1,-1-1,0 1,1-1,-1 1,0-1,0 1,1-1,-1 1,0-1,0 1,0-1,0 1,1 0,-1-1,0 1,0-1,0 1,6 49,-5-34,5 34,-1 1,-3 0,-1 11,-2-58</inkml:trace>
  <inkml:trace contextRef="#ctx0" brushRef="#br0" timeOffset="21249.8">1952 998,'3'0,"5"0,3 0,9 0,8 0,6 0,5 0,4 0,-4 0,-4 0,-9 0</inkml:trace>
  <inkml:trace contextRef="#ctx0" brushRef="#br0" timeOffset="21989.083">2118 858,'-3'4,"-2"4,1 4,1 4,1 2,0 5,1 5,1 2,0-2,0-1,0-2,1-3,-1 0,0-2,0-3</inkml:trace>
  <inkml:trace contextRef="#ctx0" brushRef="#br0" timeOffset="24462.701">2503 919,'-5'2,"0"0,0 0,1 1,-1 0,0 0,1 0,0 1,0 0,0 0,0 0,-2 3,3-4,-141 166,143-168,0 0,-1 0,1 1,0-1,0 1,0-1,0 1,1 0,-1-1,0 1,1 0,-1 0,1-1,-1 1,1 0,0 0,0 0,-1 0,2 1,-1-2,1 1,0-1,-1 0,1 0,0 0,0 0,0 0,0 0,0-1,0 1,0 0,0 0,0-1,0 1,1-1,-1 1,0-1,0 0,0 1,1-1,-1 0,0 0,0 0,1 0,-1 0,0 0,1 0,69 2,71-9,-140 7,0 0,0 0,0 0,0 0,0 0,0-1,-1 1,1-1,0 0,0 1,0-1,-1 0,1 0,0 0,-1-1,1 1,-1 0,0 0,1-1,-1 1,0-1,1 0,0-6</inkml:trace>
  <inkml:trace contextRef="#ctx0" brushRef="#br0" timeOffset="25387.568">2448 938,'0'4,"0"7,-3 2,-1 3,0 1,1 2,0 4,2 1,0 4,1 1,0-2,0-2,0-1,0-2,0-2,0 0,1-3</inkml:trace>
  <inkml:trace contextRef="#ctx0" brushRef="#br0" timeOffset="26266.357">2650 978,'1'40,"-1"5,-1 0,-2 0,-4 22,4-51,2-5,-1-1,0 1,-1-1,0 0,0 0,-1 1,3-9,0 0,0 0,0 0,0 0,-1-1,1 1,0 0,-1-1,1 1,-1-1,1 0,-1 1,0-1,1 0,-1 0,0 0,0 0,0-1,0 1,0 0,0-1,0 0,0 1,0-1,0 0,0 0,0 0,0 0,0 0,0-1,-1 0,-9-3</inkml:trace>
  <inkml:trace contextRef="#ctx0" brushRef="#br0" timeOffset="29143.955">2669 1178,'-1'3,"1"0,0 0,0 1,0-1,1 0,-1 0,1 0,0 0,0 0,0 0,0 0,0 0,0 0,1-1,-1 1,1-1,0 1,-1-1,1 1,0-1,2 2,-1-3,0 0,-1 1,1-1,0-1,0 1,0 0,0-1,-1 1,1-1,0 0,0 0,0 0,0-1,0 1,0-1,0 1,0-1,-1 0,1-1,0 1,1-1,1-1,0 0,0 0,-1-1,1 0,0 0,-1 0,0 0,0-1,0 0,-1 0,0 0,1 0,-1-1,-1 1,1-1,-1 0,0 0,0 0,-1 0,0 0,0 0,0-3,3-21,-1 0,-2 0,-1 0,-1-4,0 8,-1 140,1-36,4 45,-3-119,1 0,-1 0,1-1,0 1,0 0,0-1,1 1,-1-1,1 0,0 1,0-1,0 0,0 0,0 0,0-1,1 1,-1 0,1-1,0 0,0 0,0 0,0 0,0 0,0-1,0 1,0-1,1 0,-1 0,0 0,1 0,-1-1,1 0,-1 0,1 0,-1 0,1 0,-1-1,0 1,1-1,2-1,6-3</inkml:trace>
  <inkml:trace contextRef="#ctx0" brushRef="#br0" timeOffset="29772.59">2981 1098,'3'3,"2"5,-1 5,-1 2,-1 3,0 5,-2 2,1 0,-1 0,0-2,-1-1,1-1,0 0,0-8,0-9,0-9,0-6,0-3</inkml:trace>
  <inkml:trace contextRef="#ctx0" brushRef="#br0" timeOffset="31005.149">2981 1118,'1'0,"0"0,0 1,0-1,0 1,0 0,0-1,0 1,-1 0,1-1,0 1,0 0,-1 0,1 0,0-1,-1 1,1 0,-1 0,1 0,-1 0,1 0,-1 2,11 27,-8-21,-2-5,0-1,1 1,-1-1,1 1,0-1,-1 0,1 1,1-1,-1 0,0 0,1-1,-1 1,1-1,0 1,0-1,0 0,0 0,0 0,1 0,-1-2,0 1,0-1,1 1,-1-1,0 0,0 0,1-1,-1 1,0-1,0 1,0-1,0 0,0 0,0-1,0 1,0-1,0 0,0 1,-1-1,1-1,0 1,17-16,0 0,-1-1,-1-1,0-1,0-2,-18 22,1 0,-1 1,0-1,1 0,-1 1,0-1,1 1,-1-1,1 1,-1-1,1 1,-1-1,1 1,0-1,-1 1,1 0,-1-1,1 1,0 0,-1 0,1-1,0 1,-1 0,1 0,0 0,-1 0,1 0,0 0,0 1,-1 0,1-1,-1 1,1 0,-1 0,1 0,-1-1,1 1,-1 0,0 0,1 0,-1 0,0 0,0 0,0 0,1 0,-1 0,0 0,-1 60,0-49,0 33,-2 1,-5 24,0-11,8-58</inkml:trace>
  <inkml:trace contextRef="#ctx0" brushRef="#br0" timeOffset="32925.848">2466 619,'3'4,"0"-1,1 0,-1 0,1 0,-1 0,1 0,0-1,0 1,0-1,0-1,0 1,0 0,0-1,1 0,-1 0,1 0,48 4,0-3,0-2,3-2,40-1,-35 6,18 4,-20-1,29-2,111-4,-182 0</inkml:trace>
  <inkml:trace contextRef="#ctx0" brushRef="#br0" timeOffset="35077.511">96 2635,'-3'-1,"1"1,0-1,0 1,-1-1,1 0,0 0,0 0,0-1,0 1,0 0,0-1,0 0,1 1,-1-1,0 0,1 0,-1 0,1 0,0 0,-1 0,1 0,0-1,0 1,1 0,-1-1,0 1,1-1,-1 1,1-3,-4-12,2 1,0-1,0-16,2 29,-3-59,2-1,3 0,4-11,-3 62,-1 0,2 1,0-1,0 1,1 0,1 0,-1 0,2 1,0 0,0 1,0-1,4-1,-7 6,0 1,1 0,0 1,0-1,0 1,0 0,1 0,-1 1,1-1,0 1,0 1,0-1,0 1,0 0,1 1,-1 0,0 0,1 0,-1 1,1 0,-1 0,1 1,3 0,-6 1,1 0,-1 0,0 0,0 1,0-1,-1 1,1 0,0 0,-1 1,0-1,0 1,0-1,0 1,0 0,-1 0,0 1,1-1,-1 0,-1 1,2 3,-2-5,0-1,0 1,0 0,-1 0,1 0,-1 0,0 0,1 0,-1 0,0 0,-1 0,1 0,0 0,-1 0,0 0,1 0,-1 0,0-1,-1 1,1 0,0-1,-1 1,1-1,-1 1,0-1,1 0,-1 1,0-1,0 0,-1-1,1 1,0 0,-2 0,-5 2,1-1,-1 0,0 0,0-2,0 1,0-1,0 0,0-1,0 0,0-1,-1 0,0 0,-1 1,1 0,-1 1,0 0,1 0,-1 1,-2 2,13-4,0 0,0 0,0 0,0 0,0 0,0 0,0 0,-1 0,1 0,0 0,0 0,0 0,0 0,0 0,0 0,-1 0,1 0,0 0,0 0,0 0,0 0,0 0,0 0,0 0,0 0,0 0,-1 1,1-1,0 0,0 0,0 0,0 0,0 0,0 0,0 0,0 0,0 1,0-1,0 0,0 0,0 0,0 0,0 0,0 0,0 1,0-1,0 0,0 0,0 0,0 0,0 0,0 0,0 1,0-1,0 0,0 0,0 0,0 0,0 0,0 0,0 0,1 0,-1 1,0-1,0 0,0 0,0 0,0 0,0 0,0 0,15 6,24 2,-36-7,7 1,0 0,0 1,0 0,0 1,-1 0,0 1,2 1,-9-5,0 1,0-1,0 0,0 1,0 0,0-1,-1 1,1 0,0 0,-1 0,0 0,1 0,-1 0,0 1,0-1,0 0,0 1,0-1,-1 0,1 1,-1-1,1 1,-1 0,0-1,0 1,0-1,0 1,-1-1,1 1,0-1,-1 1,0-1,0 1,0 0,0-1,0 0,0 0,-1 0,1 0,-1 0,1-1,-1 1,0 0,1-1,-1 1,0-1,0 0,0 0,0 0,0 0,0 0,0 0,0-1,-1 1,1-1,0 1,0-1,-1 0,-60 1,47-2,12 1,-1 0,0 0,0 0,-1 0,1-1,0 0,0 0,0 0,0-1,0 0,0 0,-3-2,-3-5</inkml:trace>
  <inkml:trace contextRef="#ctx0" brushRef="#br0" timeOffset="35920.511">353 2255,'16'0,"8"0,3 0,3 0,0 0,-2 0,-6 0</inkml:trace>
  <inkml:trace contextRef="#ctx0" brushRef="#br0" timeOffset="37125.178">353 2316,'0'3,"3"2,5-1,3-1,3 0,3-2,1 0,1-1,0 0,0 0,0 0,0 0,-3-4,-2 0,1-1,0 2,-2 0</inkml:trace>
  <inkml:trace contextRef="#ctx0" brushRef="#br0" timeOffset="63633.747">849 2515,'0'0,"-1"1,0-1,0 0,0 1,1-1,-1 1,0-1,0 1,1 0,-1-1,1 1,-1 0,0-1,1 1,-1 0,1 0,-1 0,1-1,0 1,-1 0,1 0,0 0,0 0,-1 0,1 0,0 0,0 0,0 0,-3 32,3-29,-6 25,4-24,1-1,0 0,0 1,1 0,-1-1,1 1,-1-1,2 1,-1 4,1-8,0-1,-1 1,1-1,0 1,0 0,0-1,0 0,0 1,0-1,0 0,0 1,0-1,0 0,0 0,0 0,0 0,0 0,0 0,0 0,0 0,0-1,0 1,-1 0,1 0,0-1,0 1,0-1,0 1,0-1,31-14,-25 11,1 1,-1-1,1 2,0-1,0 1,0 0,0 1,1 0,-1 0,0 1,0 0,2 1,-7-1,0 0,0 1,1 0,-1 0,0 0,0 0,0 1,0-1,0 1,-1 0,1 0,0 0,-1 0,1 1,-1-1,0 1,0-1,0 1,0 0,0 0,0 0,-1 0,1 0,-1 0,0 0,0 1,0-1,0 1,-1-1,1 1,-1 2,3 26,-2 1,-2 0,-3 31,4-61,-1-1,1 1,-1-1,1 1,-1-1,0 0,0 1,0-1,0 0,0 0,0 0,-1 0,1 0,-1 0,1 0,-1 0,0-1,0 1,1-1,-2 1,-1 1,-1-1,0 1,1-1,-1-1,0 1,0-1,0 0,0 0,-3 0,-2 0,1-1,-1 0,1 0,0-1,-1-1,1 1,0-2,0 1,0-2,-3-1,8 3,-1 0,1 0,-1-1,1 0,0 0,0 0,0-1,0 0,1 1,-1-1,1-1,0 1,0 0,1-1,-1 0,0 0,-2-6</inkml:trace>
  <inkml:trace contextRef="#ctx0" brushRef="#br0" timeOffset="65083.733">886 2495,'3'0,"4"0,5 0,2 0,3 0,1 0,1 0,3 0,2 0,-4 0</inkml:trace>
  <inkml:trace contextRef="#ctx0" brushRef="#br0" timeOffset="67809.51">831 2396,'0'3,"0"8,0 6,0 3,0 1,0 1,0 1,0-2,0-3</inkml:trace>
  <inkml:trace contextRef="#ctx0" brushRef="#br0" timeOffset="66203.414">1236 2455,'-1'4,"0"-1,0 0,0 1,0-1,0 0,-1 0,1 0,-1 0,1 0,-2 1,-8 18,6 0,1 0,1 0,0 0,2 1,0-1,2 1,2 16,-1 29,-2-62,0-1,1 1,-1 0,1-1,0 1,1-1,-1 1,1-1,0 0,0 0,1 0,2 5,3 1,0 0,1-1,0 0,4 3,10 11,-13-11,-3-1</inkml:trace>
  <inkml:trace contextRef="#ctx0" brushRef="#br0" timeOffset="72847.631">1345 2575,'0'-5,"0"-1,0 1,1-1,-1 1,1-1,0 1,1 0,-1-1,1 1,0 0,0 0,0 0,1 0,0 1,-1-1,3-1,-2 3,1-1,0 1,-1 0,1 0,1 1,-1-1,0 1,0 0,1 0,-1 1,1-1,-1 1,1 0,0 1,-1-1,1 1,2 0,0 0,1 0,0 1,-1 0,1 0,0 1,-1 0,0 1,1 0,-1 0,0 0,-1 1,1 0,4 4,-9-6,0-1,0 1,0 0,0 0,0 0,0 0,-1 1,1-1,-1 1,0-1,1 1,-1-1,0 1,0 0,-1-1,1 1,0 0,-1 0,1 0,-1-1,0 1,0 0,0 0,0 0,-1 0,1 0,-1-1,0 1,1 0,-1 0,0-1,0 1,-1-1,1 1,0-1,-1 1,1-1,-1 0,0 0,0 1,-3 5,0-1,0 1,-1-1,0 0,0-1,-1 0,1 0,-1 0,0-1,-1 0,1 0,-1-1,-1 1,-24 8,28-10,-1 0,1 0,-1-1,0 0,0 0,0-1,0 0,-6 0,10-3,12-2,14-1,-12 4,0 0,0 1,0 0,0 1,11 3,-21-4,-1 0,1 1,-1-1,0 1,1-1,-1 1,0 0,1 0,-1-1,0 1,0 0,0 0,1 0,-1 1,0-1,0 0,-1 0,1 1,0-1,0 0,0 1,-1 0,0 0,0 1,0-1,0 0,0 1,0-1,0 0,-1 0,1 1,-1-1,1 0,-1 0,0 0,0 0,0 0,0 0,0 0,0 0,-2 1,-7 14,-1-1,-1 0,-9 9,17-20,-1-1,1 1,-1-1,0 0,0 0,0-1,-1 1,1-1,-1-1,1 1,-1-1,-5 2,0-4</inkml:trace>
  <inkml:trace contextRef="#ctx0" brushRef="#br0" timeOffset="74333.716">1695 2415,'-9'89,"1"-15,6 176,3-159,-1-82,1 0,0 0,0 0,1 0,0-1,1 1,1 2,-2-5</inkml:trace>
  <inkml:trace contextRef="#ctx0" brushRef="#br0" timeOffset="75521.522">1842 2495,'-3'2,"1"-1,-1 0,1 1,-1 0,1 0,0 0,-1 0,1 0,0 0,0 1,0-1,1 1,-1-1,1 1,-1 0,-5 7,-10 15,1 0,1 1,1 1,-3 10,2-4,14-30,0-1,0 1,1 0,-1 0,1-1,0 1,0 0,0 0,0-1,0 1,1 0,-1 0,1-1,0 1,0-1,-1 1,1 0,1-1,-1 0,0 1,1-1,-1 0,1 1,-1-1,2 1,7 9,1 1,0-1,10 6,-18-14,17 12,-1-4</inkml:trace>
  <inkml:trace contextRef="#ctx0" brushRef="#br0" timeOffset="76879.905">1916 2734,'0'4,"0"4,0 4,0 4,0 5,0 4,0-1,0 1,0-2,0-1,-4-4,0-5</inkml:trace>
  <inkml:trace contextRef="#ctx0" brushRef="#br0" timeOffset="85087.334">1916 2734,'-1'11,"1"-1,0 0,1 1,0-1,1 0,0 0,0 0,1 0,0 0,0-1,1 1,0-1,1 0,0-1,1 2,-5-9,0 1,0-1,0 0,0 0,1 0,-1 0,0 0,0 0,1 0,-1 0,1 0,-1-1,0 1,1-1,-1 1,1-1,-1 0,1 1,0-1,-1 0,1 0,-1 0,1 0,-1-1,1 1,-1 0,1-1,-1 1,1-1,-1 1,1-1,-1 0,0 0,1 0,-1 0,0 0,0 0,0 0,1-1,2-1,-1-1,1 0,-1 0,0-1,0 1,0-1,-1 1,0-1,0 0,0 0,1-4,3-18,7-27,-12 50,0 1,0-1,0 1,1 0,0 0,-1 0,1 0,0 0,1 0,-1 0,0 1,3-2,-5 4,0-1,0 1,1 0,-1 0,0 0,1 0,-1 0,1 0,-1 0,0 0,1 0,-1 0,0 1,1-1,-1 0,0 0,0 0,1 0,-1 0,0 1,1-1,-1 0,0 0,0 1,1-1,-1 0,0 0,0 1,0-1,1 0,-1 1,0-1,0 0,0 1,0-1,0 0,1 1,-1-1,0 0,0 1,0-1,0 1,0-1,0 0,0 1,0-1,0 0,0 1,-1-1,3 24,-2-23,1 49,-1-22,1 0,1 0,4 23,-2-34</inkml:trace>
  <inkml:trace contextRef="#ctx0" brushRef="#br0" timeOffset="86251.675">2227 2734,'4'0,"3"0,4 0,4 0,1 0,3 0,0 0,0 0,0 0,-3 4,-1 4,-4-3,-3-5,-3-3</inkml:trace>
  <inkml:trace contextRef="#ctx0" brushRef="#br0" timeOffset="87021.152">2338 2555,'-2'47,"-5"34,2-36,0 43,6-29,-1-42</inkml:trace>
  <inkml:trace contextRef="#ctx0" brushRef="#br0" timeOffset="90560.055">2632 2575,'-3'1,"-1"-1,1 1,-1 0,0 1,1-1,0 0,-1 1,1 0,0 0,0 0,0 0,0 1,0-1,0 1,1 0,-40 45,40-44,-10 11,0 1,-1 1,-7 16,17-29,0 1,1 0,0 0,0 1,0-1,1 0,-1 1,1-1,1 1,-1-1,0 1,1-1,0 2,1-5,-1-1,1 1,-1-1,1 0,-1 1,1-1,0 0,-1 0,1 1,0-1,0 0,0 0,0 0,0 0,0 0,0 0,0 0,0-1,0 1,1 0,-1-1,0 1,1 0,-1-1,0 0,1 1,-1-1,0 0,1 0,-1 0,1 0,50 0,-40-1,67-1,-59 2</inkml:trace>
  <inkml:trace contextRef="#ctx0" brushRef="#br0" timeOffset="91396.833">2596 2635,'0'3,"0"5,0 4,0 7,0 4,0 8,0 2,0-1,0-3,0-2,0-4,0-1,0-1,0-1,0-1,0 1,0-4</inkml:trace>
  <inkml:trace contextRef="#ctx0" brushRef="#br0" timeOffset="92269.725">2779 2555,'0'39,"1"-12,0 1,-2-1,-1 1,-2-1,0 1,-1-1,-6 16,-9 34,16-64</inkml:trace>
  <inkml:trace contextRef="#ctx0" brushRef="#br0" timeOffset="93604.963">2779 2715,'0'6,"1"-1,0 1,0 0,0-1,0 1,1-1,0 0,0 1,0-1,1 0,-1 0,1-1,0 1,1 0,-1-1,1 0,0 0,0 0,0-1,0 1,2 0,-4-2,1 0,-1-1,1 0,-1 0,1 1,0-2,-1 1,1 0,0-1,0 1,-1-1,1 0,0 0,0 0,-1 0,1 0,0-1,0 1,-1-1,1 0,0 0,-1 0,1 0,-1-1,1 1,-1-1,0 0,0 1,1-1,-1 0,0-1,0 1,-1 0,1 0,0-1,-1 1,1-1,-1 0,0 1,0-2,3-3,-1-1,-1 0,0 0,0 0,0 0,-1 0,0 0,0-1,-1-1,-2-80,0 55,1 60,-1 0,-4 23,2-25,1 1,1 0,1-1,1 1,3 22,-2-37,8 38,-8-44,0-1,0 1,0-1,0 0,0 1,0-1,0 0,1 0,-1 0,1 1,0-2,-1 1,1 0,0 0,1 0,5 0,-2-5</inkml:trace>
  <inkml:trace contextRef="#ctx0" brushRef="#br0" timeOffset="94258.8">3055 2755,'0'7,"0"5,0 8,0 7,0 2,0 0,0-2,0-1,0-3,-3-2,-1 0,0-8,1-9,0-9,2-3</inkml:trace>
  <inkml:trace contextRef="#ctx0" brushRef="#br0" timeOffset="96129.62">3018 2795,'-3'-14,"3"13,0 0,0 1,-1-1,1 0,0 0,0 1,0-1,0 0,0 0,0 0,0 1,0-1,0 0,0 0,0 0,0 1,0-1,1 0,-1 0,0 1,1-1,-1 0,0 0,1 1,-1-1,1 1,-1-1,1 0,-1 1,1-1,-1 1,1-1,0 1,1-2,0 0,-1 1,1-1,0 1,0 0,0 0,0 0,0 0,0 0,0 0,1 1,-1-1,0 1,0 0,0-1,1 1,-1 0,0 0,0 1,1-1,-1 0,0 1,0 0,0-1,0 1,0 0,1 0,-2 0,1 1,0-1,0 0,2 2,2 2,-1 1,1 0,-1 0,0 0,0 0,-1 1,1 0,-1 0,0 1,11 14,-14-22,-1 1,1-1,-1 0,1 0,-1 1,1-1,-1 0,1 0,-1 0,1 0,-1 0,1 0,-1 0,1 0,-1 0,1 0,-1 0,1 0,-1 0,0 0,1 0,-1 0,1-1,-1 1,1 0,-1 0,1-1,0-1,1 0,-1 0,1 0,-1 0,0 0,0 0,0 0,0-1,0 1,-1-1,1 1,-1 0,1-1,-1 1,0-1,0 1,0-1,-1-18,1 16,0 1,-1 0,1 0,0-1,1 1,-1 0,1 0,0-2,1 10,0 0,0 0,0 0,-1 0,1 0,-1 0,0 1,6 19,-2 0,-1 1,-1 0,-1 0,0 0,-2 10,-1 5,1-23</inkml:trace>
  <inkml:trace contextRef="#ctx0" brushRef="#br0" timeOffset="97432.357">3276 2475,'1'0,"0"1,0-1,1 1,-1 0,0-1,0 1,0 0,0 0,0 0,0 0,0 0,0 0,0 0,0 0,0 0,0 0,-1 0,2 2,13 28,-11-22,6 12,-2 2,0-1,-1 1,-1 0,-1 1,-1-1,-1 1,0 19,0-7,-1-18,0-1,-2 0,0 0,-2 15,-1-7,3-16,0-1,-1 1,0-1,-1 1,0-1,0 0,0 0,-1 0,0 0,-1 0,1-1,-1 1,-4 4,-1-3</inkml:trace>
  <inkml:trace contextRef="#ctx0" brushRef="#br0" timeOffset="38809.443">868 2276,'1067'0,"-1036"1,1 2,4 3,57 4,164 10,469-20,-710 0</inkml:trace>
  <inkml:trace contextRef="#ctx0" brushRef="#br0" timeOffset="45201.14">1438 1597,'1'28,"1"-1,4 13,2 44,-7 235,-1-319</inkml:trace>
  <inkml:trace contextRef="#ctx0" brushRef="#br0" timeOffset="46456.385">1640 1677,'-47'39,"11"-10,1 1,2 2,-11 14,44-45,-1-1,1 1,-1-1,1 1,-1-1,1 1,-1 0,1-1,-1 1,1 0,0 0,-1-1,1 1,0 0,0 0,0 0,-1-1,1 1,0 0,0 0,0 0,0 0,0-1,0 1,1 0,-1 0,0 0,0-1,0 1,1 0,-1 0,0-1,1 1,-1 0,1 0,-1-1,1 1,-1-1,1 1,-1 0,1-1,-1 1,1-1,0 1,-1-1,1 0,0 1,-1-1,1 0,7 5,0-2,1 1,-1-1,7 1,10 5,39 32,-50-31</inkml:trace>
  <inkml:trace contextRef="#ctx0" brushRef="#br0" timeOffset="47188.577">1731 1877,'0'3,"0"5,-3 4,-1 4,0 2,1 5,-2-2,-1 0,1-1,2 0,1-1,0 1,2 0,0-1,0-6,0-9,0-8,0-4</inkml:trace>
  <inkml:trace contextRef="#ctx0" brushRef="#br0" timeOffset="48609.236">1731 1877,'1'19,"1"0,0 0,1 0,1 0,0-1,2 3,-6-21,1 1,-1-1,0 1,1-1,-1 1,0-1,1 1,-1-1,0 1,1-1,-1 0,1 1,-1-1,1 0,-1 1,1-1,-1 0,1 0,-1 0,1 1,-1-1,1 0,0 0,-1 0,1 0,-1 0,1 0,-1 0,1 0,0 0,-1 0,1-1,-1 1,1 0,-1 0,1 0,-1-1,1 1,-1 0,1-1,-1 1,1-1,-1 1,0 0,1-1,-1 1,0-1,1 1,-1-1,0 1,1-1,24-29,-23 27,6-8,-1 1,0-1,-1 0,0 0,-1-1,0 1,-1-1,0-1,2-8,-6 20,0 0,0 0,0 0,0 0,0-1,0 1,1 0,-1 0,0 0,1 0,-1 0,0 0,1 0,0 1,-1-1,1 0,-1 0,1 0,0 0,-1 1,1-1,0 0,0 1,0 0,-1 1,1-1,0 1,-1-1,1 1,-1-1,1 1,0 0,-1-1,1 1,-1 0,0 0,1-1,-1 1,1 0,-1 0,0 0,0 0,1-1,-1 2,12 52,6 87,-17-122,2 20,-3-38,0 0,0 0,1 0,-1 1,0-1,0 0,1 0,-1 0,1 0,-1 0,1 0,-1 0,1 0,0 0,-1 0,1 0,0-1,-1 1,1 0,0 0,0-1,0 1,0 0,0-1,7 1</inkml:trace>
  <inkml:trace contextRef="#ctx0" brushRef="#br0" timeOffset="50202.769">2025 1837,'4'0,"3"0,4 0,4 0,1 0,3 0,-1 0,2 0,-1 0,0 0,0 0,-1 0,1 0,-4 0</inkml:trace>
  <inkml:trace contextRef="#ctx0" brushRef="#br0" timeOffset="41987.852">1070 1757,'-3'0,"0"1,-1-1,1 1,0 0,0 0,0 1,0-1,0 1,0-1,0 1,0 0,1 0,-1 0,0 1,-38 41,16-16,16-18,0-1,1 2,1-1,-1 1,1 1,1-1,0 1,1 0,0 1,0 0,1-1,1 1,0 1,1-1,0 0,1 1,0-1,1 1,0 2,0-14,1 0,-1-1,0 1,1 0,-1-1,0 1,1-1,0 1,-1 0,1-1,0 1,0-1,0 0,0 1,0-1,0 0,0 0,0 1,0-1,1 0,0 0,1 1,0 0,1 0,-1-1,1 1,0-1,-1 0,1 0,0 0,1-1,4 1,0 0,0-1,0-1,0 1,0-2,0 1,7-3,-13 2,0 0,0 1,0-1,0-1,0 1,0 0,-1-1,1 1,-1-1,1 0,-1 0,0 0,0 0,-1-1,1 1,0 0,-1-1,0 1,1-4,0 3,-1-1,0 0,0 0,0 0,-1 0,1 0,-1 0,0 0,0 0,-1 0,1 0,-1 1,0-1,-1-4,0 7,1 0,0 0,-1 0,1 1,0-1,-1 0,0 0,1 1,-1-1,0 1,0 0,0 0,0-1,0 1,0 1,0-1,0 0,0 0,-1 1,1 0,0-1,0 1,-2 0,-9-1,-1 1,0 0,-7 2,3-1,1 0</inkml:trace>
  <inkml:trace contextRef="#ctx0" brushRef="#br0" timeOffset="44268.171">1217 1757,'-2'0,"1"1,0 0,-1 0,1-1,0 1,0 0,-1 0,1 0,0 0,0 1,0-1,0 0,0 1,1-1,-1 0,0 1,0-1,1 1,-1-1,1 1,-1-1,-11 35,-4 14,11-38,1 1,0-1,0 2,1-1,1 0,0 0,1 6,0-9,1 7,0-1,0 1,2-1,1 8,-3-20,1 0,0-1,0 1,0 0,1 0,-1-1,1 1,0-1,0 1,0-1,0 0,0 0,1 0,-1 0,1 0,0-1,0 1,0-1,0 0,2 2,5-1,-1-3</inkml:trace>
  <inkml:trace contextRef="#ctx0" brushRef="#br0" timeOffset="51653.696">2155 1677,'-2'105,"0"-25,6 55,3-103,-3-19</inkml:trace>
  <inkml:trace contextRef="#ctx0" brushRef="#br0" timeOffset="53243.493">2301 1797,'-1'-37,"0"26,0-1,1 1,0 0,0-1,2 1,-1 0,3-8,-3 16,0 1,1 0,-1 0,1 0,-1 0,1 0,0 0,0 1,0-1,0 0,0 1,0 0,0-1,0 1,0 0,0 0,1 0,-1 1,0-1,1 1,-1-1,1 1,-1 0,0 0,1 0,-1 0,1 1,0-1,2 0,-1 1,1 0,-1 0,1 0,-1 0,1 1,-1-1,0 1,0 0,0 1,0-1,0 1,0 0,2 3,-2-2,0 1,-1 1,1-1,-1 0,0 1,-1 0,1-1,-1 1,0 0,-1 0,1 1,-1-1,0 0,0 3,-1 1,0 0,-1 0,0 0,0 0,-1 0,0 0,0 0,-3 6,-7 14,-2 1,0-2,-2 0,-18 26,21-38,10-13,0 0,0 1,0-1,0 0,1 1,0 0,-2 4,4-7,0-1,-1 0,1 1,0-1,0 1,0-1,0 1,1-1,-1 1,0-1,1 0,-1 1,0-1,1 1,0-1,-1 0,1 0,0 1,-1-1,1 0,0 0,0 0,0 0,0 0,0 0,0 0,0 0,0 0,0-1,2 2,0 0,0 0,1 0,0 0,-1 0,1 0,0-1,-1 0,1 0,0 0,0 0,0-1,0 0,0 1,0-1,0-1,0 1,0-1,0 0,-1 0,3-1,8-5</inkml:trace>
  <inkml:trace contextRef="#ctx0" brushRef="#br0" timeOffset="54085.33">2614 1697,'0'17,"-1"-1,0 1,-2-1,1 1,-2-1,0 0,-3 8,2-6,1 1,1 0,0 0,0 7,-6 42,-5-5,10-50</inkml:trace>
  <inkml:trace contextRef="#ctx0" brushRef="#br0" timeOffset="55538.322">2632 1877,'0'9,"1"0,0-1,0 1,2 8,-3-17,0 1,0 0,0 0,0 0,0 0,0-1,0 1,1 0,-1 0,0 0,1 0,-1-1,0 1,1 0,-1-1,1 1,-1 0,1-1,-1 1,1 0,0-1,-1 1,1-1,0 1,-1-1,1 0,0 1,-1-1,1 0,0 1,0-1,-1 0,1 0,0 0,0 0,0 0,-1 0,1 0,0 0,0 0,0 0,-1 0,1-1,0 1,0 0,-1-1,1 1,0 0,-1-1,1 1,0-1,-1 1,1-1,0 1,-1-1,1 0,-1 1,5-6,0 0,0 0,0 0,-1-1,0 0,0 0,0 0,-1 0,0-1,4-12,0 0,3-18,12-55,-21 115,1 1,4 21,-5-37,4 36,-1 36,-1-3,-1-60,0 0,1-1,4 9,-5-15</inkml:trace>
  <inkml:trace contextRef="#ctx0" brushRef="#br0" timeOffset="56193.4">2907 1896,'0'4,"0"4,0 4,0 7,0 4,0 7,-3 3,-1-1,-3-2,0-4,-3-5,2-4,1-7,2-10,2-4</inkml:trace>
  <inkml:trace contextRef="#ctx0" brushRef="#br0" timeOffset="58144.922">2907 1917,'6'7,"-1"0,1 1,-2-1,1 1,-1 1,0-1,-1 0,2 6,-2-4,1 0,1 0,0 0,0 0,3 2,-8-11,1 0,0 0,0 1,0-1,0 0,0 0,0 0,0 0,0-1,0 1,0 0,0 0,1-1,-1 1,0-1,0 1,1-1,-1 1,0-1,2 0,-2 0,0 0,0-1,0 1,0 0,0-1,0 1,0-1,0 1,0-1,0 0,0 1,-1-1,1 0,0 0,0 0,-1 1,1-1,0 0,0-1,2-3,-1 0,0 0,0 0,0 0,0 0,-1 0,0 0,0-1,0 1,-1-1,1-1,-1-2,0 0,1 0,0 0,0 0,1 0,0 0,1 1,0-1,2-3,-5 11,0 1,0 0,1 0,-1 0,0-1,0 1,1 0,-1 0,0 0,1 0,-1 0,0 0,0-1,1 1,-1 0,0 0,1 0,-1 0,0 0,0 0,1 0,-1 1,0-1,1 0,-1 0,0 0,0 0,1 0,-1 0,0 0,0 1,1-1,-1 0,0 0,0 0,1 1,-1-1,0 0,0 0,0 1,0-1,1 0,-1 1,0-1,0 0,0 0,0 1,0-1,0 0,0 1,0-1,0 0,0 1,0-1,0 0,0 1,0-1,0 0,0 0,0 1,4 21,0 37,-4-37,2 1,0-1,3 6,-2-5,0 0,-2 1,0-1,-2 7,1-21</inkml:trace>
  <inkml:trace contextRef="#ctx0" brushRef="#br0" timeOffset="59479.432">3092 1657,'0'0,"1"1,0-1,0 0,0 0,0 1,0-1,-1 1,1-1,0 1,0-1,-1 1,1 0,0-1,-1 1,1 0,0 0,-1-1,1 1,-1 0,1 0,-1 0,1 1,8 23,-6-18,10 31,9 23,1 14,-22-73,5 20,0 0,-2 0,0 1,0 11,-4-27,0 0,0-1,-1 1,1 0,-1-1,-1 1,1-1,-1 1,0-1,0 0,-1 0,0 0,0 0,0 0,-1-1,1 1,-3 1,-20 27,19-24</inkml:trace>
  <inkml:trace contextRef="#ctx0" brushRef="#br0" timeOffset="99219.937">3073 2295,'4'0,"6"0,5 0,4 0,0 0,2 0,-1 0,0 0,-1 0,1 0,-2 0,1 0,-1 0,0 0,1 0,-1 0,0 0,-2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5:22.83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91 7808,'31'-2'348,"-1"-1"1,0-2 0,1-1 0,-2-2-1,24-9-348,-21 7 146,0 1-1,1 2 1,0 0-1,19 1-145,15 2 57,12-1 427,1 3-1,18 5-483,-52 2 156,-1 1 1,0 3-1,5 3-156,69 15 43,-117-27 64,-2 0 21,0 0 0,-21 32 106,16-26-218,-1 0 0,1-1-1,-1 1 1,0-1 0,0 0 0,-1 0-1,1-1 1,-1 0 0,0 0-1,0 0 1,0-1 0,-1 0-1,1-1 1,-1 0 0,0 0 0,0 0-1,1-1 1,-3 0-16,-12 2 50,0-2 0,-1 0 0,1-1 0,-1-1 1,-20-4-51,33 4-519,1-1 1,-1 0-1,0 0 0,1-1 1,0 0-1,0-1 1,0 0-1,0 0 1,0-1-1,1 0 1,0 0-1,0-1 0,-5-5 519,-4-16-5930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6:02.9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57 227 6400,'7'-3'383,"0"0"0,0 0 0,0 1 0,1 0 0,-1 0 0,1 0 0,-1 1 0,1 0 0,0 1 0,0 0 0,-1 0 0,1 0 0,2 2-383,52-5 1058,31-24-208,-74 20-1230,1 1 0,0 0 1,-1 2-1,1 0 0,1 1 0,5 1 380,-24 2-3115,-2 0-2218</inkml:trace>
  <inkml:trace contextRef="#ctx0" brushRef="#br0" timeOffset="390.368">1 610 6528,'0'0'405,"0"0"128,0 0 193,0 0-22,0 0-235,25-5 384,72-17-138,2 5 0,59-2-715,-87 13-1451,-71 6-5418</inkml:trace>
  <inkml:trace contextRef="#ctx0" brushRef="#br0" timeOffset="1047.755">33 302 7424,'-16'486'3712,"25"-429"-1664,-8-55-1600,-1-2-235,0 0 0,30-2-111,1-1-1,19-5-101,41-3 75,-53 9-1197,-20 2-263,1-1 0,-1 0 0,0-1 0,0-1 0,-1-1 0,1 0-1,-1-2 1,3-1 1385,1-2-1109</inkml:trace>
  <inkml:trace contextRef="#ctx0" brushRef="#br0" timeOffset="1463.703">657 90 8576,'0'7'207,"0"0"-1,0 0 1,1 1 0,0-1 0,0 0 0,0 0 0,1 0 0,0-1 0,1 1-1,-1 0 1,1-1 0,1 1 0,-1-1 0,1 0 0,2 2-207,6 9 152,1 0 0,0-1 0,2 0 1,9 8-153,-13-14 3,0-1 1,1 0-1,0 0 1,1-2 0,3 3-4,22 6-6440,-23-10 2494</inkml:trace>
  <inkml:trace contextRef="#ctx0" brushRef="#br0" timeOffset="1774.225">963 0 10752,'-11'17'56,"1"-1"0,-2 0 0,0-1 1,-1 0-1,0-1 0,-10 7-56,5-4 70,1 1 1,1 0-1,1 2 0,0-1-70,-25 45 10,17-25 18,-2-1 0,-1-1 0,-2-1 0,-1-2 0,-5 2-28,34-35-197,-1-1 0,1 1 0,0-1 0,0 1 1,0-1-1,-1 0 0,1 1 0,0-1 0,-1 0 0,1 1 1,0-1-1,-1 0 0,1 1 0,0-1 0,-1 0 1,1 0-1,-1 1 0,1-1 0,0 0 0,-1 0 0,1 0 1,-1 0-1,1 0 0,-1 1 0,1-1 0,-1 0 0,1 0 1,0 0-1,-1 0 0,1 0 0,-1 0 0,1 0 1,-1-1-1,1 1 197,1-7-4006,3-1 5424,6-12-2634</inkml:trace>
  <inkml:trace contextRef="#ctx0" brushRef="#br0" timeOffset="2039.589">648 34 2944,'0'0'405,"2"2"107,42 61 3967,-38-51-4269,0 1 1,-1 0-1,0 0 1,-1 0-1,-1 0 1,0 0-1,1 9-210,18 205-555,-19-200-5631</inkml:trace>
  <inkml:trace contextRef="#ctx0" brushRef="#br0" timeOffset="2881.506">1054 458 8704,'0'0'512,"38"4"1152,-19-5-1544,0 0 1,0-1 0,0 0 0,-1-2 0,1 0-1,-1-1 1,0-1 0,0-1 0,3-2-121,2 0 21,0 1 1,0 0-1,1 2 1,0 1-1,6 0-21,0 2-3285,-18 1-2688</inkml:trace>
  <inkml:trace contextRef="#ctx0" brushRef="#br0" timeOffset="3367.314">1108 624 9728,'8'-2'337,"0"0"0,0 0 0,1 1 0,-1 0 0,1 0 1,-1 1-1,7 1-337,29-3 200,116-28 605,-89 14-181,49-2-624,-68 17 768,-50 1-853,-2 0-1259,0 0-939,0 0-2560,0 0-959</inkml:trace>
  <inkml:trace contextRef="#ctx0" brushRef="#br0" timeOffset="5296.349">1407 438 4864,'3'-3'128,"3"-2"184,0 0 1,0 0-1,0 0 0,1 1 1,0 0-1,0 0 0,0 1 1,1 0-1,-1 0 1,1 0-1,-1 1 0,1 1 1,0-1-1,6 0-312,-12 2 213,-2 0-63,0 0-22,0 0 0,0 0 0,2 0-22,32-8 4,6-3 292,-16-3-402,-12 5-2474,-12 9-3094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6:16.83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5 10112,'0'0'128,"0"0"21,5 2 86,28 4-19,1 0 0,0-2 1,0-2-1,0-1 1,0-2-1,0-1 0,29-6-216,-35 5-329,47-6 1359,-26 7-5421,-48 2 423,-1 0 1024</inkml:trace>
  <inkml:trace contextRef="#ctx0" brushRef="#br0" timeOffset="436.765">134 332 6272,'0'0'768,"0"0"-22,0 0-84,0 0-22,0 0 0,0 0-43,0 0-149,0 0-21,0 0-214,0 0 0,0 0-42,27-4 298,6 0-183,0-1-1,0-2 0,16-5-285,-20 4-731,0 1 0,0 1-1,1 2 1,25 0 731,-46 4-6869</inkml:trace>
  <inkml:trace contextRef="#ctx0" brushRef="#br0" timeOffset="985.208">110 60 5120,'3'7'232,"-1"0"0,0 0 0,0 0-1,0 0 1,-1 0 0,0 0 0,0 0 0,-1 0 0,0 0 0,-1 0 0,1 1 0,-1-1-1,0 0 1,-2 3-232,0 22 295,1 34 14,4 0 0,7 48-309,-1-26 1622,-4 13-1622,-4-100 469,0-1-42,0 0 21,0 0-149,0 0-43,0 0 21,0 0 43,0 0-149,0 0-43,0 0 0,42-27 0,-21 19-1074,0 1 1,0 1 0,3 0 945,27-7-3052,-29 5-2452</inkml:trace>
  <inkml:trace contextRef="#ctx0" brushRef="#br0" timeOffset="1328.4">547 448 6912,'0'0'0,"-12"4"128,12-4 0,-7 13 0,7-1 128,3 5 0,1 2 128,-3 6-256,2 4 0,-1 3 0,1 1 0,-3 1-128,0-8 128,3-2-128,-3-4 128,0-3-1536,0-5 128,0 0-2944</inkml:trace>
  <inkml:trace contextRef="#ctx0" brushRef="#br0" timeOffset="1845.28">547 477 8448,'0'0'149,"3"2"64,4 6-117,1 1-1,-2 0 0,1 0 1,-1 0-1,0 0 0,-1 1 0,0 0 1,-1 0-1,0 1 0,0 1-95,-1-1 196,1-1-1,1 1 0,0-1 0,0 0 0,1 0 0,0-1 0,0 1 1,1-1-1,7 6-195,-13-14 42,0 0 0,-1 0 0,1 0 0,0 0 0,0 0 1,0 0-1,0-1 0,0 1 0,0 0 0,0-1 0,0 1 0,0-1 1,0 1-1,1-1 0,-1 1 0,0-1 0,0 0 0,0 0 1,1 0-1,-1 1 0,0-1 0,0 0 0,1 0 0,-1-1 0,0 1 1,0 0-1,0 0 0,1-1 0,-1 1 0,0 0 0,0-1 1,0 1-1,0-1 0,0 0 0,0 1 0,0-1 0,0 0 0,0 1 1,0-1-1,0 0 0,0 0 0,0 0 0,-1 0 0,1 0 1,0 0-1,-1 0 0,1 0 0,-1 0 0,1 0 0,-1-1 0,1 1 1,-1-1-43,5-12-2,-1 0 0,0-1 0,-1 0 0,0-12 2,4-13 226,-5 30-212,-1 7-24,0-1 1,0 1 0,1 0 0,-1-1-1,1 1 1,0 0 0,-1 0 0,1 0 0,1 0-1,-1 1 1,0-1 0,1 1 0,-1-1 9,0 1-128,20 37-150,-11-10 243,-1 0 0,-1 0-1,4 23 36,6 16 0,-13-50-188,-5-12-159,-1 0 0,1-1 0,0 1 0,0 0-1,0-1 1,0 1 0,0 0 0,0-1 0,0 0 0,1 1-1,-1-1 1,0 0 0,1 1 0,-1-1 0,1 0 0,0 0-1,-1 0 1,1 0 0,0-1 0,-1 1 0,1 0 0,0-1-1,0 1 1,0-1 0,0 1 0,0-1 0,0 0 0,-1 0-1,1 0 1,1 0 347,9-3-1557</inkml:trace>
  <inkml:trace contextRef="#ctx0" brushRef="#br0" timeOffset="2313.66">990 245 6272,'5'-1'219,"0"0"0,0 0 1,0 1-1,0 0 0,1 0 1,-1 0-1,0 0 0,0 1 1,0 0-1,1 0 0,1 1-219,31 4 276,-24-6-323,3 0-300,1-1 0,-1 0 0,11-2 347,-17 0-5184</inkml:trace>
  <inkml:trace contextRef="#ctx0" brushRef="#br0" timeOffset="2816.507">1145 88 9600,'5'23'194,"-2"1"-1,-1-1 1,0 1 0,-2 0 0,-1 7-194,1 50 439,6-5-535,3 0 0,8 19 96,-17-93-7360</inkml:trace>
  <inkml:trace contextRef="#ctx0" brushRef="#br0" timeOffset="3858.011">1193 265 6912,'25'-15'1514,"-12"20"-1575,1-1 0,0-1-1,0 0 1,0-1 0,0 0-1,0-1 1,1-1 0,9 0 61,-22-1-1920,-2 1-2048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6:21.26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184 131 8064,'-26'7'2024,"-7"4"-1979,23-4-40,1 0 1,-1 0-1,1 1 0,1 0 1,-1 0-1,1 1 0,1 0 1,0 1-1,0 0 0,1 0 1,0 0-1,1 1 0,-4 9-5,6-11 2,0 0 1,1 0-1,0 0 0,0 0 0,1 0 0,0 0 0,1 0 0,0 0 0,0 0 0,1 0 0,0 1 0,1-1 0,0-1 0,1 1 0,-1 0 1,2 0-1,-1-1 0,2 3-2,0-3-96,0 0 1,0 0-1,1 0 1,0-1 0,0 0-1,1 0 1,0-1-1,0 0 1,0 0-1,1 0 1,0-1-1,0 0 1,0-1 0,1 0-1,0 0 1,0 0-1,0-2 1,0 1-1,4 0 96,4 2-5610</inkml:trace>
  <inkml:trace contextRef="#ctx0" brushRef="#br0" timeOffset="330.979">225 331 4992,'0'0'0,"9"5"384,-9-5 0,0 0 0,0 0 128,0 0-128,0 0 0,0 0-128,0 0 0,0 0 0,0 0 128,16 0-256,-7 0 128,2-2-128,1-1 128,2 2-384,-2-2 0,0-1-6272</inkml:trace>
  <inkml:trace contextRef="#ctx0" brushRef="#br0" timeOffset="600.829">292 409 8192,'0'0'0,"7"17"0,-6-8 128,2 1 0,-1 4 128,1 3-128,0-2 0,1 2 0,-2-2 0,4-1-128,-4 3 128,1 4-128,-2-3 0,-1-4-1536,0-5 0,0 2-2688</inkml:trace>
  <inkml:trace contextRef="#ctx0" brushRef="#br0" timeOffset="966.253">184 699 8448,'0'0'128,"0"0"0,0 0 0,0 0 0,0 0 0,0 0 0,0 0 0,32 10 149,-4-6-163,0-2 1,-1-1-1,24-2-114,12 0-706,-61 1-5480</inkml:trace>
  <inkml:trace contextRef="#ctx0" brushRef="#br0" timeOffset="1531.397">761 0 10496,'-1'6'67,"-1"1"1,0-1-1,-1 0 1,1 0 0,-1 0-1,0-1 1,-1 1-1,1-1 1,-1 1 0,0-1-1,-1 0 1,1-1-1,-1 1 1,-4 3-68,-22 26 99,18-15-30,1 0 1,1 1-1,1 0 0,1 0 1,0 1-1,2 1 1,0-1-1,1 1 0,2 0 1,0 1-1,1 2-69,2-12-68,0 0 0,1 1-1,0-1 1,1 0 0,0 0 0,1 0-1,1 0 1,0 0 0,1 0 0,0-1 0,1 0-1,1 0 1,-1 0 0,2 0 0,0-1-1,0 0 1,1 0 0,0-1 0,6 5 68,15 10-2304,0 0-3584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1:55:20.85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11136,'0'0'0,"0"0"128,0 0 128,0 0 0,0 0 128,0 0 128,0 0-384,0 0 128,5 11-128,-5-11 0,11 13-128,-11-13 128,12 12-1664,-12-12 0,0 0-5760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6:23.20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24 144 9856,'0'0'0,"12"5"0,-12-5 128,11 3-128,-11-3 0,0 0 0,0 0 128,14 0-128,-2 0 128,5-3-128,7 0 128,5 3-128,0-2 128,0-1-128,0 3 128,0 0-384,-6 0 0,-2 0-6912</inkml:trace>
  <inkml:trace contextRef="#ctx0" brushRef="#br0" timeOffset="265.66">65 405 10624,'0'0'0,"20"-17"0,-11 13 128,-1-1 0,-8 5 0,17 0-128,-5 0 128,3 2-128,2 1 0,4 1 0,4-1 0,1 2 0,-2-4 128,4 3-128,-10-4 0,2 0-8064</inkml:trace>
  <inkml:trace contextRef="#ctx0" brushRef="#br0" timeOffset="800.925">6 175 6400,'0'0'256,"-3"35"1152,1-6-1129,1 0 0,2 1 0,1-1 0,3 16-279,2 21 270,-7-65-255,12 244 3064,-8-246-3076,0-1 1,0 1 0,0 0 0,0 1-1,0-1 1,0 1 0,0-1 0,0 1-1,0 0 1,4 1-4,-5-1-16,43-1-303,44-6 319,-34-3-5932,-27 5-254</inkml:trace>
  <inkml:trace contextRef="#ctx0" brushRef="#br0" timeOffset="1948.196">499 562 4224,'0'0'896,"5"-5"4282,-1 4-5492,7 4 353,-3 0-87,-1-1-1,1 1 1,0-1 0,0-1 0,0 0 0,0 0 0,0 0-1,0-1 1,0 0 0,0-1 0,7-1 48,-14 2-2048,-1 0-2965</inkml:trace>
  <inkml:trace contextRef="#ctx0" brushRef="#br0" timeOffset="2231.683">523 602 10368,'0'0'0,"17"4"0,-17-4 128,12 14-128,-7-3 128,-2 1-128,0 2 128,-2 1-128,3-1 128,-4 3-128,0-1 128,1 4-128,-1-3 128,3-2-128,-3-3 0,0 1-7936</inkml:trace>
  <inkml:trace contextRef="#ctx0" brushRef="#br0" timeOffset="2639.44">427 867 8576,'0'0'405,"0"0"43,0 0-149,0 0-65,0 0-84,0 0-1,0 0 64,0 0-63,0 0-22,0 0 21,39 0 235,177-9-661,-214 9-1835,-2 0-3840</inkml:trace>
  <inkml:trace contextRef="#ctx0" brushRef="#br0" timeOffset="3093.12">751 298 7808,'0'0'384,"0"0"0,0 0 0,0 0-43,0 0-149,0 0 64,0 0 107,0 0-1,0 0-63,0 0 21,0 0-128,4 0 21,34-2-34,0-1-1,0-3 0,26-6-178,12-6-2732,-47 12-3497</inkml:trace>
  <inkml:trace contextRef="#ctx0" brushRef="#br0" timeOffset="3479.202">1207 124 10368,'0'0'128,"4"11"640,50-24-350,1 3 0,40-2-418,-9 11-4164,-67 5-1276,-19-4 4096</inkml:trace>
  <inkml:trace contextRef="#ctx0" brushRef="#br0" timeOffset="3777.69">1270 375 3712,'0'0'0,"0"0"1280,0 0 128,0 0-768,0 0 0,0 0 0,0 0 0,12 1-512,0 2 128,8 2-128,-3-2 0,1-2 0,1-1 0,-3-1 0,1-2 0,-3 0-512,-2 1 0,0-1-6144</inkml:trace>
  <inkml:trace contextRef="#ctx0" brushRef="#br0" timeOffset="4197.402">1192 222 4480,'2'2'264,"0"0"0,0 1 0,0-1 0,0 1 0,-1-1-1,1 1 1,-1-1 0,0 1 0,0 0 0,0 0 0,0-1 0,0 1 0,0 0 0,-1 0 0,1 0 0,-1 3-264,-2 53 471,0-24-195,-3 279 1538,33-314-1686,70-13-29,-40 4-2429,1 5-5188,-47 4 6771</inkml:trace>
  <inkml:trace contextRef="#ctx0" brushRef="#br0" timeOffset="4511.013">1595 521 9088,'0'0'0,"-12"12"256,12-12 0,-8 15 128,5-5 128,3 5-256,0 3 0,3 10-128,-3 8 0,-3 7 0,2-2 0,1 0 0,-3-7 0,3-2-128,-2-11 128,-1-4-3456,3-5 128,0 0-384</inkml:trace>
  <inkml:trace contextRef="#ctx0" brushRef="#br0" timeOffset="4995.496">1604 619 9344,'6'13'153,"1"0"1,0-1 0,0 1-1,1-2 1,1 1 0,0-1-1,1 0 1,0-1 0,0 0 0,2 0-154,17 20 788,-28-29-753,-1-1 0,1 1 1,-1 0-1,1 0 0,0-1 0,-1 1 0,1-1 1,0 1-1,-1-1 0,1 1 0,0-1 0,0 1 1,0-1-1,-1 0 0,1 1 0,0-1 0,0 0 1,0 0-1,0 0 0,0 1 0,0-1 0,0 0 1,0 0-1,-1 0 0,1-1 0,0 1 0,0 0 1,0 0-1,1-1-35,-1 0 35,1 0 0,-1 0 0,1 0 0,-1-1 0,1 1 0,-1 0 0,1-1-1,-1 1 1,0-1 0,0 0 0,0 1 0,0-1 0,0-1-35,4-7 55,-2 1 0,1-1 0,-1 0-1,-1-1 1,1 1-55,5-49 93,-3 20 53,2 1-1,4-11-145,-10 47-106,11 42-22,1 20 34,3 10-1220,12 33 1314,-27-102-2454,-1-1-4180</inkml:trace>
  <inkml:trace contextRef="#ctx0" brushRef="#br0" timeOffset="5418.454">2041 1 9728,'20'33'451,"-2"0"1,-1 2-1,-1 0 1,-2 1-1,-2 0 1,4 20-452,-11-30 225,0 1 1,-2 0-1,-1 0 1,-1 0-1,-1 0 1,-1 0-1,-2 0 0,-1 0 1,-3 12-226,-4 9-235,-17 44 235,-23 39-4098,43-117 2237,0 1-1,0-1 1,-1 0 0,-7 6 1861,1-1-1536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6:32.09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151 66 9728,'0'0'170,"0"0"172,0 0-1,0 0-149,0 0 21,0 0-63,-3 7-44,-52 181 481,7 2 0,9 6-587,34-138-4224,5-58 469,0 0 854</inkml:trace>
  <inkml:trace contextRef="#ctx0" brushRef="#br0" timeOffset="485.317">323 53 5632,'0'0'256,"0"0"42,0 0 172,0 0 20,0 0-84,-5 35 1002,3-4-1122,2-1 0,1 1 0,1 0 0,2-1 0,7 31-286,14 39 611,6 8-611,-30-107 7,10 33-7,3-1 0,0 0 0,2-1 0,2-1 0,5 7 0,-22-37-2027,-1-1-4010</inkml:trace>
  <inkml:trace contextRef="#ctx0" brushRef="#br0" timeOffset="926.241">126 495 7552,'9'-5'241,"1"1"1,0 0 0,0 1-1,0 0 1,0 1 0,0 0-1,0 0 1,1 1-1,-1 1 1,10 0-242,45-6-4912,-53 4 1648</inkml:trace>
  <inkml:trace contextRef="#ctx0" brushRef="#br0" timeOffset="1408.47">277 1 9472,'1'9'51,"0"0"1,-1 1-1,-1-1 1,1 0-1,-1 1 1,-2 4-52,-1 30 203,12 10-4918,0-26-426</inkml:trace>
  <inkml:trace contextRef="#ctx0" brushRef="#br0" timeOffset="1926.937">209 53 4096,'0'0'0,"15"4"0,-15-4 128,9 5-128,-9-5 0,0 0 0,0 0 0,0 0 0,0 0 0,0 0-2688</inkml:trace>
  <inkml:trace contextRef="#ctx0" brushRef="#br0" timeOffset="2607.663">601 428 9088,'0'0'277,"0"0"86,0 0 21,0 0-43,33-13-170,-10 5-513,23-9-6633,46-11 6975,-81 25-2155</inkml:trace>
  <inkml:trace contextRef="#ctx0" brushRef="#br0" timeOffset="2908.018">682 495 9088,'0'0'256,"-8"33"896,2 43 91,4-62-1236,0 1 1,1 0-1,0-1 0,1 1 0,1-1 1,0 1-1,1-1 0,1 2-7,-2-15-1792,-1-1-5013</inkml:trace>
  <inkml:trace contextRef="#ctx0" brushRef="#br0" timeOffset="3365.025">497 826 8064,'34'-1'318,"0"-2"-1,0-1 1,0-2 0,14-5-318,32-5 414,-51 16-1310,-29 0-5013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6:47.30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1 174 9344,'22'-18'384,"29"-15"-171,1 2 0,1 2 1,54-20-214,-103 47 13,1 0 1,-1 1-1,1 0 0,0-1 1,-1 2-1,1-1 1,0 0-1,0 1 1,-1 0-1,1 0 1,0 1-1,0-1 0,-1 1 1,1 0-1,0 0 1,-1 1-1,1-1 1,-1 1-1,1 0 1,-1 0-1,0 1-13,7 4 90,0 2 0,-1 0-1,-1 0 1,1 0 0,-2 1 0,6 8-90,-5-7 66,1 1 0,0-1 0,1-1 0,0 1 1,11 7-67,-17-16 17,-1 0 1,0 0-1,1 0 1,0-1-1,-1 0 1,1 0-1,0 0 0,0 0 1,-1-1-1,1 1 1,0-1-1,0-1 1,0 1-1,0-1 1,-1 1-1,1-1 1,0-1-1,0 1 1,-1-1-1,1 1 1,-1-2-1,0 1 1,1 0-1,0-2-17,16-8 114,0-2 0,-2-1 0,1-1 0,4-5-114,-8 6 21,-4 5-68,-8 5-138,1 0 0,0 1 0,0-1 0,0 1 0,0 0 0,1 0 0,0 1-1,0 0 1,0 0 0,0 0 0,0 1 0,0 0 0,1 0 0,-1 0 0,1 1 0,0 0 0,-1 0 0,1 1 0,6 0 185,-11 0-3221,-2 0-491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6:47.91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1 161 4096,'0'0'1685,"0"0"-64,0 0-575,0 0-193,0 0-170,25-14 319,49-31-789,-33 19 320,39-17-533,-68 37 38,0 1-1,0 0 1,1 1-1,0 0 0,0 1 1,0 1-1,0 0 1,14 0-38,-23 2 11,0 1 0,0-1 0,0 1 0,1 0 0,-1 0 0,0 0 1,0 0-1,0 1 0,0 0 0,-1 0 0,1 0 0,0 0 0,-1 0 1,0 1-1,1 0 0,-1 0 0,2 1-11,5 9 98,1-1 0,-1 2 1,-1-1-1,0 3-98,-1-4 84,0 0-1,0-1 1,1 0 0,7 7-84,-14-16 47,0-1-1,0 1 1,1-1-1,-1 0 1,1 0 0,-1 0-1,1 0 1,0 0 0,-1-1-1,1 1 1,0-1 0,0 0-1,-1 0 1,1 0-1,0 0 1,-1 0 0,1 0-1,0-1 1,-1 0 0,1 1-1,0-1-46,57-21 77,-54 19-24,17-8-67,-1-1 1,-1-1-1,0-1 0,-1-1 0,2-3 14,28-25-5477,-33 28-347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6:43.99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164 11 5632,'0'0'405,"0"0"128,0 0 193,0 0-22,0 0-256,0 0-107,0 0-149,0 0 21,0 0-63,0 0-22,0 0 0,0 0 0,-1 7-22,-53 211 202,21-80 302,-37 98-610,65-205-235,5-29-1109,0-2-4757</inkml:trace>
  <inkml:trace contextRef="#ctx0" brushRef="#br0" timeOffset="539.109">212 1 9088,'0'0'149,"9"25"2646,24 62-1880,-9-22-666,3-1 1,3 0 0,24 35-250,-35-72 177,-12-18-280,0 1 0,0 1 0,-1-1 0,5 12 103,-10-20-661,-1-2-1003,0 0-1024,0 0-3072</inkml:trace>
  <inkml:trace contextRef="#ctx0" brushRef="#br0" timeOffset="986.359">125 388 9088,'0'0'128,"0"0"42,0 0 172,0 0 42,0 0 0,0 0 0,0 0 21,0 0 43,0 0-149,0 0-65,0 0-84,0 0-22,0 0 0,3 1 0,39 2 55,1-2 1,-1-1-1,0-2 0,0-3 1,35-7-184,-69 9 66,3 0-4335,-11 3-2173</inkml:trace>
  <inkml:trace contextRef="#ctx0" brushRef="#br0" timeOffset="1374.765">513 260 8064,'2'2'382,"0"-1"1,0 0 0,0 1-1,1-1 1,-1 0 0,1 0-1,-1 0 1,1-1 0,-1 1-1,1-1 1,0 1 0,1-1-383,39-2 1226,44-19-1768,-74 17 919,8-2-529,21-6 322,-16 8-4689,-24 4 807,-2 0 0</inkml:trace>
  <inkml:trace contextRef="#ctx0" brushRef="#br0" timeOffset="1705.949">673 289 9344,'4'3'2353,"0"14"-1294,1 34-927,-1-18 142,7 35 155,-2-13-1114,-4-20-4008,-4-33 725,-1-2 1131</inkml:trace>
  <inkml:trace contextRef="#ctx0" brushRef="#br0" timeOffset="2158.11">557 669 7040,'41'-8'5722,"24"1"-5026,-6 0-586,-6 0 547,51 0-657,-37 11-3900,-67-4-3225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6:54.49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1 200 9856,'0'-3'21,"0"1"0,0-1 0,1 1 1,-1-1-1,1 1 0,0-1 0,-1 1 1,1-1-1,0 1 0,0-1 1,1 1-1,-1 0 0,0 0 0,1 0 1,0 0-1,-1 0 0,1 0 0,0 0 1,1 0-22,42-36 583,-37 32-525,29-24 266,-25 19-267,1 0 0,0 1 1,1 0-1,0 1 1,1 1-1,0 0 0,9-3-57,-20 11 20,-1-1 0,1 1-1,0 0 1,-1 0 0,1 0 0,-1 0-1,1 1 1,0-1 0,-1 1-1,1 0 1,-1 0 0,0 0 0,1 0-1,-1 1 1,0 0 0,0-1-1,1 1 1,-1 0 0,-1 0-1,1 1 1,0-1-20,13 12 178,-1 0-1,-1 1 1,6 7-178,9 10 227,-26-29-191,1 0 1,-1 0 0,1-1-1,0 1 1,0-1-1,0 0 1,0 0 0,0 0-1,1-1 1,-1 1 0,0-1-1,1 0 1,-1 0-1,1-1 1,-1 1 0,2-1-37,3 0 26,0-1 0,-1 0 1,1 0-1,-1-1 0,1 0 0,-1-1 1,0 0-1,5-2-26,12-7 67,0-2 0,-1 0 0,0-2-1,-2 0 1,2-3-67,-18 12 7,-5 5-39,1 0 0,-1 0 1,1 0-1,0 1 0,0-1 0,0 1 1,0-1-1,0 1 0,0 0 1,0 0-1,1 0 0,-1 0 0,0 0 1,1 0-1,1 1 32,-3-1-2560,-1 1-832,0 0-1685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6:55.06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1 215 8320,'0'0'128,"0"0"0,0 0 21,10-14 342,13-12-202,1 0 1,2 2-1,0 1 1,2 1-1,0 1 1,1 1-1,11-4-289,-37 22 45,1 0-1,-1 1 0,1-1 0,-1 1 1,1-1-1,-1 1 0,1 0 1,-1 0-1,1 1 0,0-1 0,0 1 1,-1 0-1,1 0 0,0 0 0,0 0 1,-1 1-1,1-1 0,0 1 1,0 0-1,-1 0 0,1 0 0,-1 1 1,3 1-45,3 3 149,0 0 0,0 1 0,-1 1 0,0-1 1,0 1-1,-1 1 0,1 1-149,38 38 263,-43-46-251,0 0 1,0-1-1,-1 1 1,1 0-1,0-1 1,1 0-1,-1 0 1,0 0 0,0 0-1,0 0 1,1-1-1,-1 1 1,0-1-1,1 0 1,-1 0-1,0 0 1,1 0-13,4-1 116,-1-1 1,0 0-1,0 0 0,0 0 1,-1-1-1,1 0 0,0 0 1,0-1-117,51-36-1711,-14 0-5999,-23 18 4083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6:53.5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409 141 9472,'0'0'128,"0"0"21,0 0 107,0 0 85,0 0-42,0 0 64,0 0 42,-10-34 1110,7 27-1487,-1 0 1,1 1 0,-1-1 0,0 1 0,-1 0-1,1 0 1,-1 1 0,0-1 0,-1 1 0,1 0-1,-1 0 1,0 1 0,0 0 0,-1 0 0,1 0-1,-1 1 1,0 0 0,0 0 0,0 1 0,0 0-1,0 0 1,0 0 0,-1 1 0,1 0 0,-1 1-1,1 0 1,-1 0 0,1 0 0,0 1 0,-1 0-1,1 1 1,0-1 0,-1 1 0,1 1 0,0-1-1,1 1 1,-1 1 0,0-1 0,1 1 0,-4 3-29,-2 1-17,1 0-1,0 0 1,0 1 0,1 1 0,1-1 0,0 2 0,0-1 0,1 1 0,0 1 0,1-1 0,0 1 0,1 1 0,0-1 0,1 1 0,-2 7 17,6-18 0,1 1 0,-1-1 0,1 0 0,0 0 0,0 1 0,0-1 0,0 0 0,0 0 0,0 1 0,1-1 0,-1 0 0,1 0 0,0 1 0,-1-1 0,1 0 0,0 0 0,0 0 0,0 0 0,1 0 0,0 1 0,1 0 0,0 1 0,1-1 0,-1 0 0,1 0 0,-1-1 0,1 1 0,0-1 0,0 1 0,1-1 0,0 0 0,12 4 0,0 0 0,0-2 0,1 0 0,14 2 0,-5-4 51,1-1 1,-1-1 0,0-1 0,0-1 0,0-2-1,0 0 1,14-6-52,-60 20 68,1 2-1,0 0 1,0 1-1,-15 14-67,31-25 8,-13 10-8,-62 56 0,70-62 0,0 1 0,1 1 0,0-1 0,1 1 0,0 0 0,0 0 0,0 0 0,1 1 0,-1 3 0,4-9-1,1 0 1,0 0 0,0 0 0,0-1 0,0 1 0,0 0 0,1 0 0,-1-1 0,1 1 0,0 0 0,-1-1 0,1 1 0,0 0 0,1-1 0,-1 1 0,0-1 0,1 0-1,0 1 1,-1-1 0,1 0 0,0 0 0,0 0 0,0 0 0,0-1 0,0 1 0,1 0 0,-1-1 0,0 1 0,1-1 0,-1 0 0,2 1 0,8 3 4,0 1-1,0-1 1,0-1 0,0 0 0,1-1 0,2 1-4,-3-2 15,0-1 1,0 0-1,0 0 1,0-1-1,1 0 1,-1-1-1,0-1 1,0 0-1,10-3-15,4-5-3857,-1-4-4051,-10 5 5945</inkml:trace>
  <inkml:trace contextRef="#ctx0" brushRef="#br0" timeOffset="2170.472">531 480 5248,'6'2'210,"0"0"0,0 0 0,0-1 0,0 0 0,0 0 0,0-1 0,1 0 0,-1 0 0,0 0 0,0-1 0,1 1 0,-1-2 0,0 1 0,0-1 0,0 0 0,0 0 0,0 0 0,-1-1 0,5-2-210,10-4 362,3 1-2972,1 1 0,0 1 1,16-1 2609,-26 5-1643</inkml:trace>
  <inkml:trace contextRef="#ctx0" brushRef="#br0" timeOffset="2449.336">714 500 8576,'0'0'0,"0"0"128,3 18 0,-3-3 0,2 5 0,-2-1 128,0 0-128,0 3 128,0 5-128,0-2 0,0-4-128,0-4 128,0-2-128,0-6 128,0-1-768,0-8 0,0 12-3328,0-12 0</inkml:trace>
  <inkml:trace contextRef="#ctx0" brushRef="#br0" timeOffset="2835.807">531 809 3072,'25'-2'5938,"12"5"-3703,23-2-2088,243-51 1645,-273 50-3648,-30 0-5888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6:57.61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325 117 10112,'-2'-12'384,"1"7"-337,0 0 1,0 0-1,-1-1 0,1 1 1,-1 1-1,-1-1 1,1 0-1,-1 0 1,1 1-1,-1-1 1,-1 1-1,1 0 0,-1 0 1,1 0-1,-1 1 1,0-1-1,0 1 1,-1 0-1,1 0 1,-1 0-1,1 1 1,-1 0-1,0 0 0,0 0 1,0 0-1,0 1 1,0-1-1,-1 1 1,-4 0-48,2 0 65,0 1 1,0 0-1,0 0 1,0 1 0,0 0-1,0 0 1,0 1-1,0 0 1,0 1 0,1-1-1,-1 1 1,1 1-1,0-1 1,0 1 0,0 1-1,0-1 1,1 1-1,-1 0 1,2 1 0,-2 0-66,1 2 0,0-1 0,0 1 0,1 0 0,0 0 0,1 1 0,-1-1 0,2 1 0,-1 0 0,1 0 0,1 0 0,-1 1 0,2-1 0,-1 1 0,1-1 0,1-5 0,0 1 0,0-1 0,0 0 0,0 0 0,1 1 0,-1-1 0,1 0 0,0 0 0,0 0 0,1 0 0,-1 0 0,1 0 0,0 0 0,0 0 0,0-1 0,1 1 0,-1-1 0,1 0 0,0 1 0,0-1 0,0 0 0,0-1 0,0 1 0,1-1 0,-1 1 0,1-1 0,0 0 0,0 0 0,0-1 0,-1 1 0,2-1 0,0 1 0,18 3 0,1-1 0,0 0 0,23-1 0,-28-2 0,-9 1 0,-9-2 0,-1 1 1,1-1-1,-1 0 0,1 0 1,-1 1-1,1-1 1,0 0-1,-1 0 1,1 1-1,-1-1 1,1 1-1,-1-1 1,0 1-1,1-1 1,-1 0-1,1 1 0,-1-1 1,0 1-1,1 0 1,-1-1-1,0 1 1,0-1-1,1 1 1,-1-1-1,0 1 1,0 0-1,0-1 1,0 1-1,0 0 1,0-1-1,0 1 0,0-1 1,0 1-1,0 0 1,0-1-1,0 1 1,0-1-1,0 1 1,-1 0-1,1-1 1,0 1-1,0-1 1,-1 1-1,1-1 0,-1 1 1,1-1-1,-6 18 29,-1-1 0,0 1 1,-1-2-1,-6 8-29,6-11-2,1 1 1,0 0-1,1 0 0,0 1 0,2-1 1,-4 14 1,7-23 6,1 1 0,0-1 0,0 0-1,0 1 1,0-1 0,1 0 0,0 1 0,0-1 0,0 0 0,0 1 0,1-1 0,0 0 0,0 0 0,3 3-6,-4-6 3,0 0 0,1 0 0,0 0-1,-1 0 1,1 0 0,0 0 0,0 0 0,0-1-1,0 1 1,0 0 0,0-1 0,1 0 0,-1 0-1,0 0 1,1 0 0,-1 0 0,1 0 0,-1 0 0,1-1-1,-1 1 1,1-1 0,-1 0 0,1 0 0,0 0-1,-1 0 1,1 0 0,-1-1 0,1 1 0,-1-1-1,1 0 1,0 0-3,25-8-2843,-11 2-1994,-2-1-837</inkml:trace>
  <inkml:trace contextRef="#ctx0" brushRef="#br0" timeOffset="427.565">464 418 9472,'0'0'149,"0"0"86,0 0 42,0 0 107,0 0 64,0 0-149,27-7 213,44-16-169,20-5-475,-31 20-9828,-49 8 8061</inkml:trace>
  <inkml:trace contextRef="#ctx0" brushRef="#br0" timeOffset="693.574">638 383 7680,'0'0'149,"0"0"86,0 0 21,-3 37 405,-3 17-341,2 0 0,2 14-320,8 18-917,-6-74-4843</inkml:trace>
  <inkml:trace contextRef="#ctx0" brushRef="#br0" timeOffset="1151.053">411 816 7424,'0'0'149,"0"0"86,0 0 42,0 0 86,0 0 21,0 0-43,0 0-170,0 0-22,0 0 86,3-1-1,50-16 145,1 2-1,15 0-378,-47 11 334,0 1-1,0 1 1,1 1 0,-1 0 0,1 2 0,-1 1 0,5 2-334,-14 1 1142,-3-2-3091,-6-2-8380,-4-1 8537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7:01.64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260 0 6912,'0'0'256,"-14"16"2304,-43 139-640,-33 57-1920,65-160 154,4 1 1,1 0 0,3 2-1,2 0-154,15-51-256,0-3-1109,0-1-1003,0 0-3221</inkml:trace>
  <inkml:trace contextRef="#ctx0" brushRef="#br0" timeOffset="377.349">182 90 7680,'0'0'149,"0"0"86,0 0 127,0 0 428,0 0 42,0 0-235,18 25 640,15 42-646,-2 1 0,-4 1 0,16 64-591,6 13 190,-48-143-263,9 24-850,-1 1-1,5 27 924,-14-53-2112,0-2-2282,0 0-897</inkml:trace>
  <inkml:trace contextRef="#ctx0" brushRef="#br0" timeOffset="803.094">59 560 9216,'0'0'149,"0"0"86,0 0 42,0 0 86,0 0 21,0 0 21,28-8 918,29-4-954,0 1 1,1 4 0,54-1-370,-111 8-341,-1 0-747,0 0-811,0 0-2581,0 0-1045</inkml:trace>
  <inkml:trace contextRef="#ctx0" brushRef="#br0" timeOffset="1619.757">628 417 8960,'0'0'256,"0"0"42,0 0 193,0 0 85,0 0-149,0 0-86,0 0-149,14 7 277,-3-5-602,1 0 0,0 0-1,0-1 1,0 0 0,0-1-1,0-1 1,-1 0 0,1 0-1,0-1 1,0-1 0,-1 0-1,2-1 134,7-1-7082</inkml:trace>
  <inkml:trace contextRef="#ctx0" brushRef="#br0" timeOffset="1976.638">752 473 9472,'1'0'55,"-1"1"0,1-1 0,0 1 1,-1-1-1,1 1 0,0-1 0,-1 1 0,1 0 1,-1-1-1,1 1 0,-1-1 0,1 1 0,-1 0 1,1 0-1,-1-1 0,0 1 0,1 0 0,-1 0 1,0-1-1,0 1 0,0 0 0,1 0 0,-1 0 0,0 0 1,0-1-1,0 1 0,0 0 0,0 0 0,-1 0 1,1-1-1,0 1 0,0 0 0,0 0 0,-1 0-55,-3 51 367,2-28-157,2-8-509,1 85 1690,10-27-7240,-11-72 921,0-2 2816</inkml:trace>
  <inkml:trace contextRef="#ctx0" brushRef="#br0" timeOffset="2406.914">573 862 9984,'14'-4'217,"-1"0"0,1 1 0,0 0 1,-1 1-1,15 0-217,30-6 684,-17-2-422,-13 1 131,1 3 0,0 0 1,0 2-1,15-1-393,-36 7 618,-2-1-4095,-6-1-3797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1:55:18.60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251 103 7936,'0'0'149,"0"0"86,0 0 42,0 0 64,0 0-63,-8 27 468,0 10-547,1 0 1,2 1-1,1-1 0,2 1 0,2 0 0,1 0 0,2 0 0,2 0 0,3 9-199,-6-31-2282,-2-15-470,0-1-1792</inkml:trace>
  <inkml:trace contextRef="#ctx0" brushRef="#br0" timeOffset="517.929">1 7 6144,'0'0'149,"0"0"64,0 0-42,33-6 832,34 6-341,0 4 0,45 8-662,-86-8 141,1 2 0,-2 0 0,1 2 1,-1 1-1,0 0 0,0 2 0,-2 1 0,7 5-141,-24-14 32,0 1 1,-1 0-1,0-1 0,0 2 1,0-1-1,0 1 0,0-1 0,-1 1 1,0 1-1,0-1 0,0 0 1,-1 1-1,0 0 0,0 0 1,0 0-1,-1 0 0,0 0 0,0 1 1,0-1-1,-1 1 0,0-1 1,-1 1-1,1-1 0,-1 1 1,0 0-1,-1-1 0,1 1 1,-2-1-1,1 1 0,0-1 0,-1 0 1,0 1-1,-1-1 0,0 0 1,0 1-33,-8 15 141,-1 0 1,-2-1 0,0 0-1,-1-1 1,-1-1 0,0 0 0,-2-1-1,0-1 1,-20 15-142,14-15 113,0 0-1,-2-1 1,0-2-1,0 0 1,-2-2-1,1-1 1,-2-1 0,-7 1-113,34-10-64,0 0 1,-1 0 0,0 0-1,1-1 1,-1 1 0,1-1 0,-1 0-1,0 1 1,1-1 0,-1 0-1,0 0 1,1-1 0,-1 1 0,0-1-1,1 1 1,-1-1 0,1 0-1,-1 0 1,1 0 0,-1 0 0,1 0-1,0 0 1,0-1 0,-1 1-1,1-1 1,0 0 0,0 0 0,1 0-1,-1 1 1,-1-4 63,-5-7-7829</inkml:trace>
  <inkml:trace contextRef="#ctx0" brushRef="#br0" timeOffset="908.209">787 95 7040,'0'0'256,"0"0"-22,0 0-63,-7 26 1066,6 214 1073,2-68-5324,-1-172-2532</inkml:trace>
  <inkml:trace contextRef="#ctx0" brushRef="#br0" timeOffset="1408.185">628 57 5760,'0'0'256,"0"0"85,0 0 363,13-22 2112,-9 19-2709,0 0 1,0 0-1,1 1 0,-1-1 1,0 1-1,1 0 0,-1 0 1,1 0-1,0 1 0,0-1 1,0 1-1,-1 1 0,1-1 1,5 0-108,0 1 56,0 1 1,-1 0 0,1 0 0,0 1-1,-1 0 1,0 1 0,8 2-57,2 3 3,-1 0 0,0 1-1,-1 1 1,0 1 0,0 0 0,-1 1 0,8 9-3,-10-8 50,0 1-1,-1 0 1,-1 1 0,0 1-1,-1 0 1,-1 1-1,0 0 1,1 6-50,-6-12 69,-1 0 0,0 0 1,-1 1-1,0-1 0,0 1 0,-2 0 0,0 0 0,0 0 0,-1-1 1,0 1-1,-1 0 0,0 0 0,-1 0 0,0 0-69,0-7 41,0 0 0,0-1 0,-1 1-1,1-1 1,-1 1 0,0-1 0,0 0-1,-1 0 1,1 0 0,-1 0 0,0-1-1,0 1 1,0-1 0,0 0 0,-1 0-1,1-1 1,-1 1-41,-18 9 211,0-1-1,-24 8-210,29-12 38,-26 9 71,0-2 0,0-2 0,-1-2-1,-26 2-108,-37-4-5661,94-8-483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7:06.99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1 966 3712,'86'-74'0,"10"-17"0,-29 27 0,3 2 0,13-5 0,36-15 0,117-60 0,135-50 0,-345 179 0,62-30-149,2 4-1,37-9 150,-91 36-116,0 2 1,1 1-1,1 2 0,-1 2 0,1 1 0,0 2 1,25 3 115,-27 2-1451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7:07.89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5248,'18'7'0,"17"7"0,1 1 0,11 2 0,3 0 0,11 0 0,2 2 0,4 0 0,2-4 0,1-1 0,0-7 0,1-7 0,6-7 128,7-7-128,3-1 0,4-4-1280,15 3 0,1-3-384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7:11.41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1097 7424,'110'-5'350,"0"-5"0,83-20-350,-125 19 68,123-26 264,-2-8 1,42-21-333,365-142 999,17-31 117,269-95-419,-641 263-851,-182 55-993,29-9-5893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7:09.59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3607 495 6528,'26'17'0,"22"12"0,2-2 0,0-1-4480</inkml:trace>
  <inkml:trace contextRef="#ctx0" brushRef="#br0" timeOffset="1009.744">1 100 6016,'18'-1'15,"1"-2"1,0 0 0,-1-1-1,1 0 1,12-7-16,63-13 50,145-3 179,0 11 0,1 10 1,0 10-1,223 34-229,-70 24 389,25 2-31,-148-40-183,201 28 418,-418-41-506,0 2 1,-2 3-1,0 2 1,-1 2-1,0 2 1,-2 2-1,-1 3 0,-1 1 1,-2 3-1,41 35-87,-30-17-981,-45-41-4672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7:26.4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272 115 8192,'0'0'128,"0"0"42,0 0 172,0 0 42,0 0 21,0 0 107,0 0 107,0 0-65,0 0-319,-2-5 0,0-4-138,0 1 0,-1 0-1,0 0 1,-1 0 0,1 0 0,-2 0 0,1 1 0,-1 0 0,0 0 0,-3-3-97,6 8 6,-1-1 0,1 2-1,0-1 1,-1 0 0,0 0-1,1 1 1,-1-1 0,0 1-1,0 0 1,1 0 0,-1 0 0,0 0-1,0 1 1,0-1 0,0 1-1,0 0 1,0-1 0,-1 1-1,1 1 1,0-1 0,0 0 0,0 1-1,0 0 1,0-1 0,0 1-1,1 0 1,-1 1 0,0-1 0,0 0-1,1 1 1,-1 0 0,-1 1-6,-7 4-1,1 1 0,0 0 1,0 0-1,1 1 1,1 0-1,-1 1 1,1 0-1,1 0 0,0 1 1,1 0-1,0 0 1,0 1-1,1-1 0,1 1 1,0 0-1,-2 8 1,5-14 4,-1 0-1,1 0 0,1 0 1,-1 0-1,1 0 1,0 1-1,0-1 1,1 0-1,-1 0 0,1 0 1,1 0-1,-1 0 1,1 0-1,0-1 0,1 1 1,-1 0-1,1-1 1,0 0-1,0 0 0,1 0 1,0 0-1,0 0 1,0-1-1,0 1 1,0-1-1,1 0 0,0 0 1,0-1-1,0 0 1,0 0-1,1 0 0,-1 0 1,1-1-1,4 2-3,-2-1 74,1-1-1,-1 1 0,1-1 1,-1-1-1,1 1 0,0-1 1,-1-1-1,1 0 0,0 0 1,0-1-1,-1 0 0,1 0 1,0-1-1,-1 0 0,1-1 1,6-2-74,-14 4 15,-1 1 1,1 0 0,0 0-1,-1 0 1,1-1-1,0 1 1,-1 0 0,1-1-1,0 1 1,-1 0 0,1-1-1,-1 1 1,1-1 0,-1 1-1,1-1 1,-1 1 0,1-1-1,-1 1 1,1-1 0,-1 0-1,0 1 1,1-1 0,-1 1-1,0-1 1,1 0 0,-1 1-1,0-1 1,0 0 0,0 0-1,0 1 1,0-1-1,0 0 1,0 1 0,0-1-1,0 0 1,0 0 0,0 1-1,0-1 1,0 0 0,-1 1-1,1-1 1,0 0 0,0 1-1,-1-1 1,1 0 0,-1 1-1,1-1 1,0 1 0,-1-1-1,1 1 1,-1-1 0,1 1-1,-1-1 1,0 1 0,1-1-1,-1 1 1,1-1-1,-1 1-15,-2-1 10,1-1 0,-1 1-1,0 0 1,0 0 0,0 0 0,0 0-1,0 0 1,0 1 0,0-1-1,0 1 1,0 0 0,-2 0-10,-3 2 0,0 0 1,0 1-1,1 0 1,-1 1-1,0-1 1,1 1-1,0 1 1,0-1-1,0 1 1,1 1-1,0-1 1,0 1 0,0 0-1,-1 3 0,-5 4-26,1 1 0,1 0 0,1 0 0,0 1-1,0 0 1,-1 7 26,7-14-13,1-1-1,0 1 0,1-1 0,-1 1 1,2 0-1,-1-1 0,1 1 1,0 0-1,0 0 0,1-1 1,0 1-1,1 0 0,0-1 1,0 1-1,0-1 0,1 1 1,3 5 13,-4-8 8,0-1 1,1 0 0,-1 0 0,1 0-1,0 0 1,0 0 0,0 0 0,1-1-1,-1 0 1,1 1 0,0-1 0,0 0-1,0-1 1,0 1 0,0-1 0,1 0-1,-1 0 1,1 0 0,-1-1 0,1 1 0,0-1-1,0 0 1,-1-1 0,1 1 0,0-1-1,0 0 1,0 0 0,0 0 0,0-1-9,8-2 13,-1-1 0,0-1 0,0 0 0,0 0 0,-1-1 0,0-1 0,3-2-13,23-12-3505,-18 11-4473</inkml:trace>
  <inkml:trace contextRef="#ctx0" brushRef="#br0" timeOffset="2094.469">397 539 7680,'4'-3'71,"-1"0"-1,1 1 1,0-1 0,0 1 0,0 0 0,0 0-1,0 1 1,1-1 0,-1 1 0,1 0 0,-1 0 0,1 1-1,-1-1 1,1 1 0,-1 0 0,5 0-71,25-4 125,95-21-1618,-127 24-747,-2 1-1173</inkml:trace>
  <inkml:trace contextRef="#ctx0" brushRef="#br0" timeOffset="2427.922">540 531 7424,'1'-1'10,"0"1"1,-1-1-1,1 1 1,0 0 0,0-1-1,-1 1 1,1-1-1,0 1 1,0 0 0,0 0-1,-1 0 1,1-1-1,0 1 1,0 0-1,0 0 1,0 0 0,-1 0-1,1 0 1,0 0-1,0 0 1,0 1-1,0-1 1,-1 0 0,1 0-1,0 1 1,0-1-1,-1 0 1,1 1-1,0-1 1,0 1 0,-1-1-1,1 1 1,0-1-1,-1 1 1,1 0-1,-1-1 1,1 1 0,-1 0-1,1-1 1,-1 1-1,1 0 1,-1 0-1,0 0-10,1 4 108,-1 0-1,0 0 0,0 0 0,-1 0 0,1 0 0,-1 0 0,-1 2-107,-2 18 204,2 84 525,6-63-6279,-4-46 2947</inkml:trace>
  <inkml:trace contextRef="#ctx0" brushRef="#br0" timeOffset="2845.261">417 827 7552,'0'0'149,"0"0"64,0 0-63,0 0-22,0 0 0,0 0 0,0 0 0,38 6 149,125 14 875,-161-20-1045,-2 0 21,0 0 0,2 0-22,5 0-1322,-5 0-4970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7:29.9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28 7040,'0'0'149,"0"0"86,0 0 21,0 0 0,0 0 0,0 0-22,0 0-63,33-5 192,24-2 224,38 0-587,-38 4 287,-22 1 265,-9 0-2018,-8 1-5641,-18 1 5422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7:30.43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 7680,'0'0'149,"0"0"86,0 0 21,0 0 0,0 0 0,0 0 0,0 0 0,0 0-22,0 0-84,25-3 255,48 6 421,-38-1-535,1-2 0,8-1-291,21 5 1002,-24 0 172,-39-4-961,-2 0-42,0 0-22,0 0-319,0 0-1708,0 0-6484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7:37.5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378 373 12416,'0'0'128,"0"0"21,-14-20 832,9 13-906,-1 0-1,-1 0 1,1 1-1,-1 0 1,0 0 0,0 0-1,-1 1 1,1 0-1,-1 1 1,-1-1-1,1 2 1,0-1 0,-1 1-1,0 0 1,0 1-1,0 0 1,0 1-1,0-1 1,0 2-1,0-1 1,0 1 0,0 1-1,0 0 1,-7 1-75,8-1-14,0 1-1,0 1 1,1-1 0,-1 1 0,0 0 0,1 1 0,0 0 0,0 0 0,0 0-1,0 1 1,1 0 0,-1 0 0,1 1 0,1 0 0,-1 0 0,1 0 0,0 1-1,1 0 1,-1 0 0,1 0 0,0 0 0,1 0 0,0 1 0,0 0-1,1 0 1,0 0 0,-1 5 14,3-7-12,-1-1 1,1 0-1,0 0 0,0 1 0,1-1 0,0 0 0,0 0 0,0 1 1,0-1-1,1 0 0,0 0 0,0-1 0,0 1 0,0 0 1,1-1-1,0 1 0,0-1 0,0 0 0,1 0 0,-1 0 0,1 0 1,0-1-1,0 1 0,0-1 0,2 0 12,6 6 72,0-2-1,1 1 1,0-2 0,1 0-1,-1 0 1,1-1 0,0-1 0,7 1-72,-19-4 234,-2-1-84,-5 2-141,-1 1 1,1 0 0,-1 0-1,1 1 1,0 0 0,1 0-1,-1 0 1,0 0 0,1 1 0,0-1-1,-2 5-9,2-4 0,-1-1-14,-7 9-44,1 1 0,0 0 1,1 1-1,-2 3 58,9-12-16,1-1 0,-1 0 0,1 1 0,1-1 0,-1 1 0,1-1 0,0 1 0,0 0 0,0 0 0,1-1 0,0 1 0,0 0 0,0 0 0,2 5 16,-1-3-2,1 0 0,-1 0 0,2 0 0,-1 0 0,1 0 0,0-1 0,1 1 0,0-1 0,0 0 1,0 0-1,1 0 0,0 0 2,-1-4 0,-1 0 0,1 0 0,-1-1 0,1 1 0,0-1 0,0 0 0,0 0 0,0 0 0,0 0 1,1-1-1,-1 1 0,0-1 0,1 0 0,-1-1 0,1 1 0,-1-1 0,1 0 0,-1 0 0,1 0 0,-1-1 0,1 1 1,3-2-1,4 0-38,0-1 0,1 0 1,-1 0-1,0-2 0,5-2 38,28-23-3182,-22 10-4967</inkml:trace>
  <inkml:trace contextRef="#ctx0" brushRef="#br0" timeOffset="521.791">630 71 4992,'3'16'874,"-1"-5"-622,-1 3-39,1-1 0,1 1 0,0-1 0,1 1 0,1-1-1,4 11-212,-8-22 95,1 1-1,-1-1 1,1 0-1,-1 0 1,1 1-1,0-1 1,0 0-1,0-1 1,0 1-1,0 0 1,0 0-1,1-1 1,-1 0-1,0 1 1,1-1-1,-1 0 1,1 0-1,-1 0 1,1 0-1,0-1 1,-1 1-1,1-1 1,0 0-1,0 1 1,-1-1-1,1 0 1,0-1-1,-1 1 1,1 0-1,0-1 1,-1 0-1,1 1 1,0-1-1,-1 0 1,1 0-1,-1-1 1,1 1-1,0-1-94,2-2 181,0 1-1,0-1 1,-1 1 0,1-1-1,-1-1 1,0 1-1,0-1 1,-1 1-1,1-1 1,-1 0-1,0 0 1,0-1 0,-1 1-1,0 0 1,0-1-1,0 0 1,0 1-1,-1-1 1,0 0-1,0 0 1,-1 0 0,1-2-181,-1 4 48,1 0 1,-1-1-1,0 1 1,0 0-1,-1 0 1,1-1-1,-1 1 1,0 0-1,0 0 1,0 0-1,-1 0 1,1 0-1,-1 0 1,0 0 0,0 1-1,0-1 1,-1 1-1,1-1 1,-1 1-1,0 0 1,0 0-1,0 0 1,0 0-1,0 1 1,-1-1-1,1 1 1,-1 0-1,0 0 1,1 0-1,-1 0 1,0 1-1,-1-1-48,-1 1-52,-1 0-1,0 1 0,1-1 0,-1 1 0,1 1 1,-1-1-1,-4 2 53,-12 2-5262,22-4 888,1 0-84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7:33.2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212 260 7296,'0'0'170,"0"0"172,0 0-1,0 0-170,0 0-43,0 0 21,-1 5 64,-94 473 939,43-272-831,19-83-2,32-107-2337,6-25 220,-5 9 1433,8-12-3880</inkml:trace>
  <inkml:trace contextRef="#ctx0" brushRef="#br0" timeOffset="383.587">167 341 4096,'0'0'384,"0"0"0,0 0 21,0 0 43,0 0-149,0 0-22,0 0 107,0 0 64,0 0-128,7 15 171,21 44-7,-3 2 1,-3 1-1,-3 0 1,8 44-485,-5 9 684,-6 1 0,-3 21-684,-13-108 323,0-2-397,2-10-2927,-2-17-2673</inkml:trace>
  <inkml:trace contextRef="#ctx0" brushRef="#br0" timeOffset="683.358">0 941 6016,'18'0'0,"14"0"0,-15 0 128,-1-3 0,-7 3 128,-5 0-128,-4 0 128,9-1 0,-9 1 0,19-3-256,-5 3 128,5 0 0,0 3 0,4-2 0,1 2 0,0 0-128,-1-3 128,2 0-5888</inkml:trace>
  <inkml:trace contextRef="#ctx0" brushRef="#br0" timeOffset="1054.996">481 844 5760,'0'0'0,"0"0"256,0 0 0,0 0 128,0 0 0,12 0-256,1 0 128,3-2-128,4-1 128,2 2-128,2-4 128,3-1-256,-2 1 128,-4 1-128,-1-1 128,-3 2-128,-3 2 0,1-2-5888</inkml:trace>
  <inkml:trace contextRef="#ctx0" brushRef="#br0" timeOffset="1350.489">612 856 7424,'0'26'384,"-1"8"-119,-2-4-96,2 0 0,1 0 1,2 0-1,1-1 0,1 1 0,4 14-169,-8-43-14,3 8-54,-1 0 0,0-1 0,-1 1-1,0 0 1,0 0 0,-1 0 0,0 1 68,0-8-1173,0-2-1494,0 0 43,0 0 1387</inkml:trace>
  <inkml:trace contextRef="#ctx0" brushRef="#br0" timeOffset="1599.831">481 1254 7296,'0'0'405,"0"0"22,0 0-214,0 0 0,0 0-63,0 0-22,36 0 256,7 0-758,1 2 1,27 5 373,-51-4-5653</inkml:trace>
  <inkml:trace contextRef="#ctx0" brushRef="#br0" timeOffset="2492.908">388 72 8704,'-1'12'-150,"1"21"102,1 1-1,1-1 1,2 0-1,1 0 1,1-1-1,2 1 1,5 9 48,11 55 1022,35-270 1901,-56 165-2926,1 0 1,0 0 0,0 0 0,1 0 0,0 1-1,1 0 1,-1 0 0,1 0 0,1 1-1,-1 0 1,1 0 0,0 0 0,1 1 0,-1 0-1,8-3 3,-5 3-27,1 0-1,0 1 1,0 0 0,0 1-1,0 0 1,0 1-1,1 0 1,-1 1-1,0 0 1,1 0-1,0 2 1,1-1 27,-17 1 35,1-1-1,-1 0 1,1 1 0,-1-1 0,1 1-1,-1 0 1,1 0 0,-1 0 0,1 1-1,0-1 1,0 1 0,-1 0 0,1 0-1,1 0 1,-1 0 0,0 0 0,0 1-1,1-1 1,-1 1 0,1 0 0,0 0-1,0 0 1,0 0 0,0 0 0,1 0-1,-1 0 1,1 1 0,0-1-1,0 1 1,0-1 0,0 1 0,0-1-1,1 1 1,0-1 0,-1 1 0,1 0-1,1-1 1,-1 1 0,1-1 0,-1 1-1,1-1 1,0 1 0,0-1 0,0 1-1,1-1 1,-1 0 0,1 0 0,0 0-1,0 0 1,0 0 0,0 0 0,0 0-1,1 0 1,-1-1 0,1 1 0,0-1-1,0 0 1,0 0 0,0 0-1,0 0 1,0-1 0,0 1 0,1-1-1,-1 0 1,1 0 0,-1 0 0,1 0-1,-1 0 1,1-1 0,3 0-35,-21 0 63,1-2 0,-1 0 0,1-1 0,0 0 0,0-1 1,0 0-1,0-1 0,1 0 0,0-1 0,0-1 0,0 0 0,1 0 0,0-1 0,1-1 1,-1 0-1,2 0 0,-1-1 0,1 0 0,1-1 0,0 0 0,0 0 0,1-1 0,1 0 1,-3-6-64,5 7-152,0 0 1,1-1 0,1 1 0,0-1-1,-1-10 152,6-10-7926,0 22 993</inkml:trace>
  <inkml:trace contextRef="#ctx0" brushRef="#br0" timeOffset="3165.233">980 563 7040,'0'0'0,"11"6"0,-11-6 128,0 0 0,0 0 128,0 0 0,0 0 0,0 0-128,0 0 0,0 0 0,0 0 0,0 0 0,0 0 0,0 0 0,0 0 128,14 5-256,-3-4 0,-2 2-6528</inkml:trace>
  <inkml:trace contextRef="#ctx0" brushRef="#br0" timeOffset="3431.192">996 702 5632,'0'0'0,"12"0"768,-12 0 128,0 0-256,0 0 128,0 0-384,0 0 0,0 0-256,0 0 0,0 0-128,0 0 128,0 0 0,0 0 0,0 0-384,0 0 128,0 0-6784</inkml:trace>
  <inkml:trace contextRef="#ctx0" brushRef="#br0" timeOffset="8578.138">550 1272 4480,'1'9'21,"-1"-7"86,0-2 21,0 0 0,0 0 21,0 0 86,0 0 21,0 0-22,0 0-84,0 0-22,0 0 0,0 0 0,0 0 21,0 0 64,0 0-63,41 2 874,-18 3-712,-17-4-245,1 0 0,-1 1-1,0-2 1,0 1-1,1-1 1,-1 0 0,0-1-1,1 1 1,-1-1-1,0 0 1,3-1-67,52 1 640,-59 1-533,-2 0 21,0 0 0,36 0 490,-20 0-418,-13 0-4965,-3 0 776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37:55.42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200 456 5632,'0'0'128,"0"0"21,-1 3 86,-6 32 398,-2 0 0,-11 25-633,-1 7 398,-18 53 860,-36 76-1258,66-177 32,5-13-94,1 1-1,1-1 1,-1 1 0,1 0 0,0 0 0,-1 6 62,3-12-1408,0-1-3477</inkml:trace>
  <inkml:trace contextRef="#ctx0" brushRef="#br0" timeOffset="458.419">227 475 6784,'0'4'100,"1"-1"-1,-1 1 1,1 0 0,0 0 0,0-1 0,0 1 0,1 0-1,-1-1 1,1 1 0,0-1 0,0 0 0,0 0 0,0 1-1,0-1 1,2 1-100,12 21 209,-3 3 69,-1 0-1,-2 1 1,-1 0 0,-1 1-1,-1 1-277,8 58 975,-4 4-975,-1-9 1051,-8-79-669,-1-1-1178,-1-1-4017,0-3 312</inkml:trace>
  <inkml:trace contextRef="#ctx0" brushRef="#br0" timeOffset="792.501">144 838 6400,'4'2'133,"1"0"-1,0 0 1,-1-1 0,1 0 0,0 0 0,0 0-1,0 0 1,0-1 0,0 0 0,0 0 0,3-1-133,59-11 482,-55 9-593,0 0 1,0 1-1,1 0 1,-1 1-1,1 0 1,9 1 110,-12 1-1707,0-1-2218</inkml:trace>
  <inkml:trace contextRef="#ctx0" brushRef="#br0" timeOffset="1185.636">508 838 7168,'4'0'98,"0"0"1,1-1 0,-1 1 0,0 1-1,1-1 1,-1 0 0,0 1-1,1 0 1,1 1-99,-1-1 103,-1 1 0,1-2-1,-1 1 1,1 0 0,-1-1 0,1 0-1,-1 0 1,1 0 0,1-1-103,79-21 964,-50 8-3400,-25 10-2513</inkml:trace>
  <inkml:trace contextRef="#ctx0" brushRef="#br0" timeOffset="1474.16">615 860 6272,'0'0'512,"-4"13"0,0 11-384,2-5 128,2-4-128,0 1 128,2 0-128,0-2 128,0-3-128,1-1 0,-2 0 0,1-3 128,-2 2-128,0-9 0,2 11-896,-2-11 0,0 0-4608</inkml:trace>
  <inkml:trace contextRef="#ctx0" brushRef="#br0" timeOffset="1806.716">534 1044 3968,'0'0'277,"-1"6"569,3-3 2383,11 0-3154,-1 0 1,1 0 0,0-1 0,0-1-1,0 0 1,0-1 0,0 0 0,0-1-1,8-2-75,-1 1 115,1 1-1,-1 1 0,12 2-114,-24-2-1195,1 0-4266</inkml:trace>
  <inkml:trace contextRef="#ctx0" brushRef="#br0" timeOffset="2721.888">465 269 6016,'4'10'131,"-1"0"0,0 0-1,-1 0 1,0 0 0,-1 0 0,0 0 0,0 0 0,-1 1 0,0-1 0,-1 1-131,0 5 246,1 0 0,1 1 1,2 8-247,-1-13 366,0-1 0,1 1 0,1 0 1,0-1-1,0 0 0,2 3-366,-4-17 107,0 1-1,0 0 1,0-1 0,-1 0-1,1 0 1,-1 1 0,0-1-1,1-2-106,6-20 152,-2 5-102,0 1 1,2 0-1,0 0 1,1 1-1,1 0 1,2-4-51,-9 18-12,0 1 1,0-1-1,0 0 0,1 1 1,-1-1-1,1 1 0,0 0 1,0 0-1,0 1 0,0-1 1,0 1-1,1 0 0,-1 0 1,1 0-1,-1 1 0,1-1 1,0 1-1,0 0 0,-1 1 1,1-1-1,0 1 0,0 0 1,0 0-1,0 0 0,0 1 1,-1 0-1,1 0 0,3 1 12,-2 0-23,-1 1-1,0 0 1,0 0-1,0 0 1,0 0 0,0 1-1,0 0 1,-1 0-1,0 0 1,0 1-1,0-1 1,0 1-1,-1 0 1,0 0-1,0 0 1,0 1-1,-1-1 1,1 1-1,-1-1 1,0 3 23,-2-7 26,0 0-1,0 0 1,0 0-1,0 0 1,0 0 0,0 0-1,0 0 1,0-1-1,0 1 1,0 0-1,-1 0 1,1 0 0,0 0-1,-1 0 1,1 0-1,-1 0 1,1 0 0,-1-1-1,1 1 1,-1 0-1,1 0 1,-1-1 0,0 1-1,0 0 1,0 0-26,-1 0 67,0 0-1,0 0 1,0 0 0,0 0 0,0-1 0,0 1-1,-1 0 1,1-1 0,0 0 0,0 1 0,-1-1-67,-5 0 151,0 0 0,-1-1 1,1 1-1,0-2 0,0 1 1,0-1-152,-5-3 99,0 0 0,0 0 1,0-1-1,1-1 0,0 0 0,0-1 1,-4-4-100,-13-12-145,0-1 0,-3-6 145,26 22-505,2 4-1587,3 3-4377,1 2 3482</inkml:trace>
  <inkml:trace contextRef="#ctx0" brushRef="#br0" timeOffset="3406.625">1035 624 7936,'12'-6'490,"-6"5"-377,0 1-1,0-1 0,0 1 0,1 0 0,-1 0 1,0 1-1,2 0-112,18 0 110,56 7 527,0-1-3407,-68-7-1987</inkml:trace>
  <inkml:trace contextRef="#ctx0" brushRef="#br0" timeOffset="4005.441">1127 767 6144,'57'-2'4666,"-18"1"-4514,0-2 0,27-5-152,-54 5 157,0 2-1,0-1 1,1 2-1,-1-1 1,0 2-1,10 1-156,-21-2 213,-1 0-42,0 0-64,0 0-491,0 0-1430,0 0-5204</inkml:trace>
  <inkml:trace contextRef="#ctx0" brushRef="#br0" timeOffset="14878.581">1581 374 6912,'0'0'128,"0"0"21,0 0 107,0 0 64,0 0-128,0 0 21,0 0-63,4-1-44,42-2-582,0 1 0,0 3-1,43 5 477,-70-3-4565</inkml:trace>
  <inkml:trace contextRef="#ctx0" brushRef="#br0" timeOffset="15693.07">1626 395 7040,'-13'101'2607,"5"-51"-2247,2 1 1,2 8-361,0 89 355,-1 3 570,8 5-925,1-111 1920,27-37-1792,-1-2-165,0-1 1,0-2 0,1 0 0,8-3 36,125-5-7090,-152 4 5898,41-4-3949</inkml:trace>
  <inkml:trace contextRef="#ctx0" brushRef="#br0" timeOffset="30307.8">1946 587 10880,'0'0'128,"0"0"21,0 0 107,0 0 85,0 0-42,6-1 42,137-34 1345,29 2-1686,-170 32-48,16-2-668,-4 3-2638,-6 0-3408</inkml:trace>
  <inkml:trace contextRef="#ctx0" brushRef="#br0" timeOffset="30688.187">2151 611 6656,'1'1'105,"-1"0"0,1-1 1,-1 1-1,1 0 0,-1 0 0,0 0 1,1 0-1,-1-1 0,0 1 0,1 0 1,-1 0-1,0 0 0,0 0 0,0 0 1,0 0-1,0 0 0,0 0 0,0 0 1,0 0-1,0 0 0,-1 0-105,-1 36 568,1-21-274,-7 78 599,4-67-551,1 1 0,2-1 0,1 1 0,3 25-342,-3-49-411,2 5-296,-2-3-7412,0-6 6519</inkml:trace>
  <inkml:trace contextRef="#ctx0" brushRef="#br0" timeOffset="31185.57">1970 1056 7296,'1'-2'297,"0"1"0,0 0 0,0 0-1,0 0 1,1 0 0,-1 0 0,0 0 0,1 0 0,-1 0 0,0 0 0,1 0 0,-1 1 0,1-1 0,-1 1 0,1-1 0,0 1-1,-1-1 1,1 1 0,-1 0 0,1 0 0,1 0-297,45-2-572,-27 1 1031,5-1-372,-6 0-9,0 1 0,0 0 0,0 2 0,0 0 0,0 1 0,3 2-78,-19-3-98,1-1-1,-1 0 1,1 1 0,-1-2-1,1 1 1,-1 0 0,0-1 0,1 0-1,0 0 99,11-3-3211,-4 3-3466</inkml:trace>
  <inkml:trace contextRef="#ctx0" brushRef="#br0" timeOffset="31700.152">2562 769 9344,'0'0'149,"26"0"1003,66-15 47,-69 10-1057,0 1-1,1 1 1,-1 1-1,1 1 0,0 1 1,9 1-142,-30 0 64,5 1-1643,-6-2-6015</inkml:trace>
  <inkml:trace contextRef="#ctx0" brushRef="#br0" timeOffset="32092.356">2752 611 7680,'0'0'128,"0"0"21,0 0 128,0 0 214,0 0 85,0 0-128,0 20 427,-2 27 90,-2 0-1,-4 7-964,2-12 338,2 0 1,1 1-1,3 0-338,0-39-304,0-1 1,1 0-1,0 1 1,-1-1 0,1 0-1,0 0 1,1 1-1,-1-1 1,2 2 303,0 3-7381</inkml:trace>
  <inkml:trace contextRef="#ctx0" brushRef="#br0" timeOffset="43171.374">3464 618 6656,'0'0'128,"0"0"21,0 0 86,0 0 63,0 0 172,0 0 63,0 0 86,0 0-1,0 0-84,-11-17 575,2 5-911,-1 1-1,1 0 1,-2 0 0,1 1 0,-2 1-1,-4-4-197,11 10 2,1 1-1,0-1 1,-1 1-1,1 0 1,-1 0-1,1 1 1,-1-1-1,0 1 1,0 0-1,0 0 1,0 1-1,0 0 1,0 0-1,0 0 1,0 0-1,0 1 1,0-1-1,1 1 0,-1 0 1,-3 2-2,3-1-5,0 0 0,0 1 0,1-1 0,-1 1 0,0 0 0,1 1 0,0-1 0,0 1 0,0 0 0,0 0 0,0 0 0,1 0-1,0 1 1,0-1 0,0 1 0,0 0 0,1 0 0,-2 3 5,1 0-5,1 1 0,-1-1-1,1 0 1,1 1 0,-1-1-1,1 1 1,1-1 0,0 1-1,0-1 1,0 1 0,2 7 5,-1-13 0,0-1 0,0 1 0,-1-1 0,1 1 0,1-1 0,-1 0 0,0 0 0,0 1 0,1-1 0,0 0 0,-1 0 0,1 0 0,0-1 0,0 1 0,0 0 0,1 1 0,41 20 0,-36-20 0,0 1 0,0 0 0,-1 0 0,7 5 0,6 5 0,-13-9 0,-1-1 0,1 1 0,-1 0 0,0 1 0,-1 0 0,1-1 0,-1 2 0,0-1 0,2 5 0,-5-8 32,0 1 0,0-1 0,-1 1 0,1 0 0,-1 0 0,0 0 0,0 0 0,0 0 0,-1 0 0,1 0 0,-1 0 0,0 0 0,0 0 0,0 0 0,-1 0 0,1 0 0,-1 0 0,0 0 0,0-1 0,0 1 0,-1 1-32,-2 5 122,0 1 1,-1-1 0,0 0-1,-1-1 1,0 1 0,-6 6-123,10-15 37,0 1 1,0 0 0,-1-1 0,1 0 0,0 1 0,-1-1 0,1 0-1,-1 0 1,1 0 0,-1-1 0,1 1 0,-1-1 0,0 1-1,1-1 1,-1 0 0,0 0 0,1 0 0,-1 0 0,0-1-38,-48-6 433,39 5-373,-1-1 1,1-1 0,0 0 0,0-1 0,1 0 0,-1-1 0,1 0 0,0 0 0,1-2 0,0 1 0,0-1 0,0-1 0,1 0 0,-5-6-61,14 15-82,-8-11-392,5 3-5626,3 8-129</inkml:trace>
  <inkml:trace contextRef="#ctx0" brushRef="#br0" timeOffset="43739.345">3588 744 9600,'0'0'128,"0"0"0,0 0 0,0 0 0,0 0 0,12 7 128,25 11-1366,-37-18-5204</inkml:trace>
  <inkml:trace contextRef="#ctx0" brushRef="#br0" timeOffset="44050.863">3591 874 8704,'2'0'68,"-1"0"1,1 0 0,-1 0-1,0 0 1,1 0-1,-1 1 1,1-1 0,-1 0-1,0 1 1,1-1-1,-1 1 1,0 0 0,1-1-1,-1 1 1,0 0 0,0 0-1,0 0 1,0-1-1,0 1 1,0 1 0,0-1-1,0 0 1,0 0-1,0 0 1,0 0 0,-1 1-1,1-1 1,-1 0 0,1 1-1,-1-1 1,1 1-69,7 12 561,-2-4-806,5 7-4609,-10-16-415</inkml:trace>
  <inkml:trace contextRef="#ctx0" brushRef="#br0" timeOffset="48236.622">4599 713 3712,'2'0'670,"1"-1"1,-1 0-1,1 1 1,-1-1-1,0 0 1,0-1-1,1 1 1,-1 0-1,0 0 0,0-1 1,1 0-671,23-26 1649,16-37-2448,-38 59 1299,4-5-352,-5 8-137,-1-1-1,1 0 1,-1 0 0,0 0 0,0 0 0,-1-1-1,1 1 1,-1 0 0,0-1 0,0 0-11,1-3-43,-4 77-298,-3-24 323,-1-8-26,3 1 0,1 0 1,2 26 43,0-56-1451,0 1-5802</inkml:trace>
  <inkml:trace contextRef="#ctx0" brushRef="#br0" timeOffset="48865.318">4886 893 7552,'0'0'0,"7"-2"128,-7 2 128,0 0 128,0 0 0,0 0-256,0 0 0,0 0 0,0 0 0,0 0 0,0 0 0,0 0-128,0 0 0,0 0-896,0 0 0,0 0-4480</inkml:trace>
  <inkml:trace contextRef="#ctx0" brushRef="#br0" timeOffset="49088.409">4845 1046 9216,'0'0'0,"10"-10"0,-10 10 0,0 0 0,0 0 128,0 0-128,0 0 128,0 0-128,0 0 0,0 0 0,0 0 0,7 4-1280,-7-4 128,14 7-1024,-7-3 0,2 1 640</inkml:trace>
  <inkml:trace contextRef="#ctx0" brushRef="#br0" timeOffset="49651.94">5121 611 10752,'2'0'8,"-1"-1"1,0 1-1,0 0 0,0 0 1,0 0-1,0 0 1,0 0-1,0 0 1,1 0-1,-1 0 1,0 0-1,0 1 0,0-1 1,0 0-1,0 1 1,0-1-1,0 1 1,0-1-1,0 1 1,0 0-1,0-1 1,0 1-1,0 0 0,0 0-8,-2 0 22,1 1 0,0 0 0,-1-1-1,0 1 1,1 0 0,-1-1-1,0 1 1,0-1 0,0 1-1,0-1 1,0 0 0,0 1 0,-1 0-22,-5 8 27,-7 12-27,2 0 0,1 1 0,1 0 0,1 1 0,1 0 0,1 0 0,1 1 0,1 0 0,1 0 0,1 0 0,2 0 0,0 1 0,2-1 0,0 0 0,2 0 0,5 19 0,-8-41-6,1 1-358,-1 1 1,1 0-1,0-1 0,1 1 1,-1-1-1,1 1 0,0-1 0,0 1 1,0-1-1,0 0 0,1 0 1,0 0-1,0-1 0,0 1 0,2 2 364,6-1-5674</inkml:trace>
  <inkml:trace contextRef="#ctx0" brushRef="#br0" timeOffset="50035.21">5377 605 9728,'0'0'0,"8"-6"128,-8 6 0,7-4 256,-7 4 128,9 0-384,-9 0 128,14-3-256,-1 2 128,7-1 0,0 0 0,0 0-128,-5-1 128,-1 2-128,2-1 128,0 2-768,-5 0 128,2 0-7168</inkml:trace>
  <inkml:trace contextRef="#ctx0" brushRef="#br0" timeOffset="50326.265">5385 831 9984,'0'0'0,"10"-5"128,-10 5 0,10-4 0,-10 4 0,10 0 0,-10 0 0,11 0-128,-3 0 128,2-2-128,2 0 128,4 2-128,-2-1 128,-2 1-384,-3-3 0,1 1-7296</inkml:trace>
  <inkml:trace contextRef="#ctx0" brushRef="#br0" timeOffset="50917.49">5357 689 8704,'1'1'102,"-1"0"1,1 0 0,-1 0-1,0 0 1,1 0 0,-1 0-1,0 0 1,0 0 0,0 0-1,0-1 1,1 1-1,-1 0 1,-1 0 0,1 0-1,0 0 1,0 0 0,0 0-1,0 0 1,-1 0 0,1 0-1,0 0-102,-9 32 81,6-21 115,-9 50 152,3 1 0,-1 38-348,0 12 221,5-77 782,5-34-641,0-2-63,0 0 21,0 0-149,0 0-43,0 0 0,3-1-22,29-5-25,0 2-1,11 1-80,43-6-1547,-58 4-5472,-18 4 982</inkml:trace>
  <inkml:trace contextRef="#ctx0" brushRef="#br0" timeOffset="51279.654">5603 1006 6016,'0'0'149,"0"0"64,0 0-42,0 0 64,0 0 42,25-2 1003,-5-1-826,0 1 0,0 1 0,17 2-454,3 3-4818,-39-4 61</inkml:trace>
  <inkml:trace contextRef="#ctx0" brushRef="#br0" timeOffset="51558.679">5694 1077 9088,'0'0'128,"0"0"0,0 0 0,0 0 128,0 0-128,0 0 128,1 10-128,2 0 0,0 1 0,0 1 0,1 2 0,-3-1 0,-1-5-128,0 2 128,-1-1-2432,-2-1 0,2-1-2048</inkml:trace>
  <inkml:trace contextRef="#ctx0" brushRef="#br0" timeOffset="51916.449">5597 1261 9856,'0'0'149,"39"-12"2006,7 5-1667,37-6-3515,-73 11 254,0 0-1771</inkml:trace>
  <inkml:trace contextRef="#ctx0" brushRef="#br0" timeOffset="52397.794">5772 760 9344,'3'2'72,"0"-1"1,0 0-1,0 1 0,0-1 1,0-1-1,0 1 1,0 0-1,0-1 1,0 0-1,0 0 1,0 1-1,1-2 0,-1 1-72,48-8 650,2 0-6039,-45 8-29</inkml:trace>
  <inkml:trace contextRef="#ctx0" brushRef="#br0" timeOffset="44937.881">3911 611 8704,'27'-2'384,"4"2"-326,25 0 758,46-6-816,-79 5 105,-13 1-5287,-10 0 425</inkml:trace>
  <inkml:trace contextRef="#ctx0" brushRef="#br0" timeOffset="45372.598">3979 784 8704,'0'0'128,"0"0"0,0 0 0,23 4 106,52 1 91,-48-4-466,0 0 0,18 5 141,-44-5-1472,-1-1-3733</inkml:trace>
  <inkml:trace contextRef="#ctx0" brushRef="#br0" timeOffset="46080.666">3861 703 6016,'2'2'86,"0"0"1,0 0-1,0 0 0,0 1 1,-1-1-1,1 0 0,-1 1 1,1-1-1,-1 1 0,0 0 1,0-1-1,0 1 0,0 0 1,0 0-1,-1-1 0,1 1 1,-1 0-1,0 0 0,0 2-86,-2 65 301,0-50-66,0 33 285,-11 114 624,13-166-1106,-1 0 1,1-1-1,0 1 0,0 0 1,0-1-1,0 1 1,0 0-1,0-1 1,0 1-1,0 0 0,0-1 1,0 1-1,0 0 1,0-1-1,0 1 1,1 0-1,-1-1 1,0 1-1,0-1 0,1 1 1,-1 0-1,1 0-38,11-4 1324,2-1-933,1 1-391,0 1 0,0 1 0,1 1 0,-1 0 0,1 1 0,-1 1 0,6 1 0,18 2 0,-26-2 21,-12-3-106,-1 0-747,0 0-1259,0 0-4266</inkml:trace>
  <inkml:trace contextRef="#ctx0" brushRef="#br0" timeOffset="46721.406">4197 1046 8704,'1'0'21,"0"1"0,0-1 1,0 1-1,-1 0 0,1-1 1,0 1-1,0 0 0,-1-1 1,1 1-1,-1 0 0,1 0 0,-1 0 1,1 0-1,-1 0 0,1-1 1,-1 1-1,0 0 0,1 0 1,-1 0-1,0 0 0,0 0 1,0 0-1,0 0 0,0 0 0,0 0 1,0 0-1,0 0 0,0 0 1,0 0-1,-1 0-21,-4 42 276,3-30-189,2-12-89,-3 26-19,0-1 1,-2 0-1,-1 0 0,-6 18 21,11-43-1429,1-1-4075</inkml:trace>
  <inkml:trace contextRef="#ctx0" brushRef="#br0" timeOffset="47253.812">4174 1079 6016,'0'0'16,"0"-1"1,0 0-1,1 1 1,-1-1-1,0 0 1,1 1 0,-1-1-1,0 0 1,1 1-1,-1-1 1,1 1-1,-1-1 1,1 1-1,-1-1 1,1 1-1,0-1 1,-1 1-1,1-1 1,0 1-1,-1 0 1,1-1 0,0 1-1,-1 0 1,1 0-1,0 0 1,-1-1-1,1 1 1,0 0-1,0 0 1,-1 0-1,1 0 1,0 0-1,0 0 1,-1 0-1,1 1 1,0-1-17,20 22 405,-14-14-360,17 26 3006,21 35-3051,-45-68 44,0-1 0,0 0 1,0 1-1,0-1 0,1 0 1,-1 1-1,0-1 1,0 0-1,1 0 0,-1 1 1,0-1-1,0 0 0,1 0 1,-1 0-1,0 1 0,1-1 1,-1 0-1,0 0 0,1 0 1,-1 0-1,0 0 1,1 0-1,-1 1 0,0-1 1,1 0-1,-1 0 0,0 0 1,1 0-1,-1 0 0,0 0 1,1-1-1,-1 1 0,0 0 1,1 0-1,-1 0-44,12-11 599,6-18-266,-18 29-300,8-18-47,0 0 0,-1 0-1,-1 0 1,0-1 0,-2 0 0,2-11 14,-6 28-128,12 31-188,-10-23 248,6 17 68,-1 1 1,-2 0-1,0 0 1,-2 0-1,0 7 0,-1 33-7426,-2-64 4354</inkml:trace>
  <inkml:trace contextRef="#ctx0" brushRef="#br0" timeOffset="47716.381">4356 650 9344,'0'0'0,"0"0"128,0 0 0,10 0 0,-3 0 0,6-2 0,-2 0 0,1 2-128,0-1 128,-2 1-128,0-3 128,-3 1-128,2 0 0,-4 2-512,-5 0 128,0 0-6272</inkml:trace>
  <inkml:trace contextRef="#ctx0" brushRef="#br0" timeOffset="18572.245">7103 270 7552,'0'0'0,"10"0"0,-2 0 0,4 0 0,0 0 0,4-1 0,0-1 0,-1 2 0,1-2 0,-2 0 0,-2 0 0,-2 2-512,-2 2 0,-1 0-3968</inkml:trace>
  <inkml:trace contextRef="#ctx0" brushRef="#br0" timeOffset="19026.01">7438 334 8064,'6'-11'405,"82"-104"1152,-47 63-1002,-2-2 0,1-7-555,-15 21 128,-33 62-128,1 0 0,2 1 0,0 0 0,1 0 0,1 10 0,0-10 0,-17 131-1344,14-100-5376</inkml:trace>
  <inkml:trace contextRef="#ctx0" brushRef="#br0" timeOffset="52813.144">6160 656 7680,'0'0'640,"0"0"-43,0 0-149,0 0 0,0 0-149,23-4 426,25-6-494,2-2-57,35-2-174,-69 14-2285,-8 0-4197,-8 0 5031</inkml:trace>
  <inkml:trace contextRef="#ctx0" brushRef="#br0" timeOffset="53132.012">6200 808 9216,'0'0'128,"0"0"21,0 0 107,0 0 64,0 0-128,0 0 21,0 0-63,0 0-22,3-1-22,32-5-731,1 1-1,0 1 0,31 2 626,-65 2-2517,-2 0-1771</inkml:trace>
  <inkml:trace contextRef="#ctx0" brushRef="#br0" timeOffset="53599.192">6143 747 8960,'1'1'10,"0"-1"0,0 1 1,1 0-1,-1 0 0,0 1 1,0-1-1,-1 0 1,1 0-1,0 0 0,0 1 1,0-1-1,-1 0 0,1 1 1,-1-1-1,1 0 0,-1 1 1,1-1-1,-1 1 0,0-1 1,0 1-1,0-1 0,0 1 1,0-1-1,0 1 0,0-1 1,0 1-1,0-1 1,-1 1-11,1 4 72,-2 31 327,-2 0-1,-4 19-398,2-18 882,2 1-1,0 22-881,4-60 55,0 0-1,0 0 0,0 1 0,0-1 0,1 0 0,-1 0 1,0 0-1,1 1 0,-1-1 0,0 0 0,1 0 1,0 0-1,-1 0 0,1 0 0,0 0 0,-1 0 1,1 0-1,0 0 0,0 0 0,0 0 0,0 0 1,0 0-1,0-1 0,0 1 0,0 0 0,0-1 1,0 1-1,0-1 0,0 1 0,1-1 0,-1 0 1,0 1-55,3-1-300,0 1 1,1-1-1,-1 0 1,0 1 0,0-2-1,0 1 1,0-1 0,1 1-1,3-2 300,2-1-7466</inkml:trace>
  <inkml:trace contextRef="#ctx0" brushRef="#br0" timeOffset="54016.557">6331 956 9728,'-2'6'39,"-1"0"1,2 0 0,-1 0 0,0 0 0,1 0-1,0 1 1,1-1 0,0 0 0,0 1 0,0-1-1,1 2-39,-3 31 181,-4 3-211,-2 11 128,6-18-8165,2-35 6616</inkml:trace>
  <inkml:trace contextRef="#ctx0" brushRef="#br0" timeOffset="54497.473">6315 972 9600,'0'0'149,"0"0"64,16 15 43,78 100 811,-93-114-1012,-1 0-1,1-1 1,0 1 0,-1 0 0,1-1-1,0 1 1,0 0 0,0-1 0,0 1-1,0-1 1,0 1 0,0-1 0,0 0-1,0 1 1,0-1 0,0 0 0,0 0-1,0 0 1,0 0 0,0 1 0,0-2-1,0 1 1,0 0 0,0 0 0,0 0-1,0 0-54,1-1 42,0 0 0,0 0-1,-1 0 1,1 0 0,-1-1 0,1 1-1,-1 0 1,1-1 0,-1 1 0,0-1-1,0 1 1,1-1 0,-1-1-42,6-8 19,-2-1 0,0 0 0,0 0 1,1-6-20,-2 6 133,27-75-154,-31 85-107,3 26-150,-2 105 353,-2-61-3136,1-56-3787</inkml:trace>
  <inkml:trace contextRef="#ctx0" brushRef="#br0" timeOffset="55048.154">6531 565 5248,'-1'1'37,"1"-1"0,0 1 0,0 0 0,0 0 0,0-1-1,0 1 1,0 0 0,0 0 0,1 0 0,-1-1 0,0 1 0,0 0 0,0-1 0,1 1 0,-1 0 0,0 0 0,1-1 0,-1 1 0,1-1 0,-1 1-1,1 0 1,-1-1 0,1 1 0,-1-1 0,1 1-37,21 15 718,-4-3-290,-8 0-294,0 0-1,0 0 1,-2 1-1,0 0 1,0 0-1,-1 1 1,-1 0-1,-1 0 1,0 1-1,0-1 1,-2 1-1,1 11-133,3 33 560,-2-1 1,-4 48-561,-1-98 50,-1 22-118,-1-1-1,-2 1 0,-1-1 0,-1 0 1,-2 0-1,-1 0 0,-1-1 0,-1-1 1,-8 13 68,3-7-6400</inkml:trace>
  <inkml:trace contextRef="#ctx0" brushRef="#br0" timeOffset="72650.409">6746 484 5504,'13'4'1470,"0"0"1,1-1 0,-1-1-1,10 1-1470,24 0-312,27-2 312,-47-1 552,-27 0-551,32 0 276,0-1 0,26-5-277,-57 5 107,-1 1 21,0 0 0,0 0 0,0 2-22,-9 203-84,3-109-22,2-46 0,2 0 0,3 13 0,2-36 0,-2 0 0,-1-1 0,-1 1 0,-1-1 0,-1 1 0,-1-1 0,-2 0 0,-2 5 0,0-7 4,2 1 0,0 0 0,1 1 1,2-1-1,0 4-4,3-27 128,0-2 85,0 0-63,0 0-22,0 0 21,0 0 64,0 0-42,0 0 42,0 0-63,0 0-22,-14 31 384,5-25-430,0 0 1,0-1-1,0 0 1,0 0-1,-1-1 1,0-1-1,0 1 1,0-2-1,0 1 1,-1-2-1,-3 1-82,-24 7 95,-21 3-326,-25 2 231,32-7-3481,25-3-4945</inkml:trace>
  <inkml:trace contextRef="#ctx0" brushRef="#br0" timeOffset="87606.729">5027 1953 6144,'0'0'512,"-4"-28"2325,3 22-2656,0 1 0,0-1 0,0 0-1,-1 1 1,1-1 0,-1 1 0,-1 0 0,1 0 0,-1 0 0,-1-2-181,3 6 2,0 0 0,0-1 1,0 1-1,0 0 0,-1 0 1,1 0-1,0 1 1,-1-1-1,1 0 0,0 0 1,-1 1-1,1-1 0,-1 1 1,1-1-1,-1 1 1,1 0-1,-1-1 0,0 1 1,1 0-1,-1 0 0,1 0 1,-1 0-1,0 0 0,1 1 1,-1-1-1,1 0 1,-1 1-1,1-1 0,-1 1 1,1 0-1,-1-1 0,1 1 1,0 0-1,-1 0 1,1 0-1,0 0 0,0 0 1,-1 1-3,-11 8-2,1 0 1,0 0 0,1 2-1,1-1 1,-1 1 0,2 1-1,-7 10 2,10-14 11,1 1-1,-1-1 1,2 1-1,-1 0 1,1 1 0,1-1-1,0 1 1,0 0-1,1 0 1,1-1-1,-1 7-10,2-15 18,0 1 0,0-1 0,0 1 0,0-1-1,0 0 1,1 1 0,-1-1 0,1 1 0,0-1 0,-1 0-1,1 1 1,0-1 0,0 0 0,1 0 0,-1 0-1,0 0 1,1 0 0,-1 0 0,1 0 0,0 0 0,0 0-1,-1-1 1,1 1 0,0-1 0,1 1 0,-1-1 0,0 0-1,0 0 1,0 0 0,1 0 0,-1 0 0,1 0-18,0-1 31,1 0 1,-1 0 0,1 0 0,-1 0 0,0 0-1,1 0 1,-1-1 0,0 0 0,0 0-1,1 0 1,-1 0 0,0 0 0,0-1 0,0 1-1,0-1 1,0 0 0,-1 0 0,1 0-1,0 0 1,-1 0 0,1-1 0,-1 1 0,1-2-32,6-8 77,-2 0 1,1 0 0,-2-1 0,0 0-1,0 0 1,-1 0 0,-1 0 0,2-8-78,13-37-4,-10 118-230,-5 11-676,-4-53-47,0 0 1,2 0-1,0 0 1,3 11 956,-4-22-5760</inkml:trace>
  <inkml:trace contextRef="#ctx0" brushRef="#br0" timeOffset="87936.97">5163 2067 9600,'-3'5'-316,"0"1"0,1-1 1,0 1-1,0 0 1,0 0-1,1-1 0,0 1 1,0 0-1,0 0 1,1 0-1,0 0 0,0 0 1,1 0-1,0 0 1,0 0-1,1 5 316,3 50-2417,-5-61 1180</inkml:trace>
  <inkml:trace contextRef="#ctx0" brushRef="#br0" timeOffset="88219.384">5195 1923 8320,'0'0'0,"-6"16"128,6-16 128,-3 11 0,3-11 128,3 9 0,-3-9 0,4 7-256,-4-7 0,6 10-128,-6-10 128,0 0-7552</inkml:trace>
  <inkml:trace contextRef="#ctx0" brushRef="#br0" timeOffset="83400.878">3196 1441 4992,'0'0'149,"0"0"65,0 0-44,0 2 43,-8 150 528,2-75-458,6-33-112,1-43-156,-1 0-1,0 0 1,0 0 0,1 0 0,-1 0-1,1 0 1,-1 0 0,1 0-1,0 0 1,-1 0 0,1 0-1,0-1 1,0 1 0,-1 0-1,1 0 1,0-1 0,0 1-1,0-1 1,0 1 0,0-1-1,0 1 1,0-1 0,0 1 0,0-1-1,0 0 1,0 1 0,0-1-15,34 7-58,-28-5 103,34 4 199,0 0 0,32-2-244,-54-3 73,0-2 1,0 0-1,0-1 1,0-1 0,-1-1-1,1 0 1,2-3-74,4-3-323,-19 7-6074,-6 3 4925</inkml:trace>
  <inkml:trace contextRef="#ctx0" brushRef="#br0" timeOffset="83992.87">3251 1401 7168,'-22'5'509,"17"-5"-441,0 1 0,1 0 0,-1 1 0,0-1 1,1 1-1,0-1 0,-1 2 0,1-1 0,0 0 0,0 1 0,-3 2-68,-48 39 22,24-19-65,0 1 0,-15 19 43,40-38-1621,6-7-2816</inkml:trace>
  <inkml:trace contextRef="#ctx0" brushRef="#br0" timeOffset="84272.009">3132 1464 6784,'0'0'0,"18"-10"128,-18 10 128,12-3-128,-12 3 0,14 3-128,-4 1 128,1 2 0,5 0 0,4 2-128,5-2 128,5-2-256,4-2 128,3-4-3072,-4-4 128,-2-1 2048</inkml:trace>
  <inkml:trace contextRef="#ctx0" brushRef="#br0" timeOffset="84795.064">3800 1624 9088,'0'0'0,"13"-2"0,-5 2 128,0 0-128,0 0 128,2 0-128,1 0 128,2 0-128,3 0 128,3 0-128,3 0 128,2-2-128,-3 1 128,3-2-128,-6 2 0,-3 1-4608,-2 0-512</inkml:trace>
  <inkml:trace contextRef="#ctx0" brushRef="#br0" timeOffset="85128.227">3722 1852 6912,'0'0'384,"3"-1"42,10-2-43,-1 0 0,1 1 0,0 1 0,0 0 0,0 1 0,7 1-383,48-3 348,-38-1-487,-1 1 0,9 2 139,-24 0-832,-6 0-5354</inkml:trace>
  <inkml:trace contextRef="#ctx0" brushRef="#br0" timeOffset="85688.578">3672 1743 7424,'12'6'618,"-11"-2"-556,1 1 0,-1-1-1,0 0 1,0 1-1,0-1 1,0 0-1,-1 1 1,0-1 0,0 1-1,0-1 1,0 1-1,-1 1-61,-13 63 413,6-34-135,5-18-88,-1 2 138,1 0-1,1 0 1,0 4-328,2-22 213,0-1-63,0 0-22,0 0 0,0 0 0,79-8 50,-17 0-100,17 5-73,-26 2-1149,-1-3 0,3-2 1144,-40 3-6293</inkml:trace>
  <inkml:trace contextRef="#ctx0" brushRef="#br0" timeOffset="86071.644">4121 1986 5504,'0'0'256,"0"0"106,0 0 449,0 24 1152,-10 114-905,2-81-6255,8-55 2275,0-2 1215</inkml:trace>
  <inkml:trace contextRef="#ctx0" brushRef="#br0" timeOffset="86580.242">4121 1963 7680,'2'-1'50,"0"1"1,-1 0-1,1 0 1,0 0-1,0 0 1,-1 1-1,1-1 1,0 0-1,-1 1 1,1-1-1,0 1 1,-1 0-1,1-1 1,-1 1-1,1 0 1,0 0-51,-1 1 120,1 1 1,-1-1 0,1 0 0,-1 1 0,0-1-1,0 1 1,0 0 0,0-1 0,0 3-121,1 1-18,47 130 2215,-49-136-2175,0 0 0,0 0-1,0 0 1,0 0-1,0 0 1,0 0 0,0 0-1,0 0 1,0 0 0,1 0-1,-1 0 1,0 1-1,0-1 1,0 0 0,0 0-1,0 0 1,0 0 0,1 0-1,-1 0 1,0 0-1,0 0 1,0 0 0,0 0-1,0 0 1,0 0 0,0 0-1,1 0 1,-1 0-1,0 0 1,0 0 0,0 0-1,0-1 1,0 1 0,0 0-1,1 0 1,-1 0-1,0 0 1,0 0 0,0 0-1,0 0 1,0 0-1,0 0 1,0 0 0,0 0-1,0-1 1,0 1 0,1 0-1,-1 0 1,0 0-1,0 0 1,0 0 0,0 0-1,0-1 1,0 1 0,0 0-22,9-12 333,5-15-295,-14 27-20,11-21 14,-2 2 19,1-1-1,1 2 1,1-1 0,10-10-51,-16 24 0,-5 4 0,-1 1 0,1 0 0,0-1 0,-1 1 0,1-1 0,0 1 0,-1 0 0,1 0 0,0-1 0,-1 1 0,1 0 0,0 0 0,-1 0 0,1 0 0,0 0 0,0 0 0,-1 0 0,1 0 0,0 0 0,-1 0 0,1 0 0,0 0 0,0 1 0,-1-1 0,1 0 0,0 0 0,-1 1 0,1-1 0,-1 1 0,1-1 0,0 0 0,-1 1 0,1 0 0,12 17 0,-12-16 0,8 15 10,-2 1 1,0-1-1,-1 1 1,0 1-1,-2-1 1,0 1 0,-1 0-1,0 10-10,2 5 22,-4-20-1147,-1-12-1149,0-1-5526,0-1 6349</inkml:trace>
  <inkml:trace contextRef="#ctx0" brushRef="#br0" timeOffset="86836.976">4575 2169 10368,'0'0'0,"-6"9"128,6-9 128,-4 10 0,2-3 0,1 1-128,-3 2 0,-2 2-128,-3 0 0,1 0-8192</inkml:trace>
  <inkml:trace contextRef="#ctx0" brushRef="#br0" timeOffset="89109.68">3666 1636 4352,'0'0'128,"0"0"128,0 0-128,0 0 0,0 0-128,0 0 128,0 0 0,0 0 0,0 0 0,0 0 0,16 3-128,1-3 128,6 1-128,-2-2 128,6-2-128,-4 1 0,1 0-3968</inkml:trace>
  <inkml:trace contextRef="#ctx0" brushRef="#br0" timeOffset="89726.69">3659 1701 5504,'0'0'0,"17"0"0,-17 0 128,13 6 0,-13-6 0,-4 14 0,-1-4 128,1 0-256,0 2 128,1 2 0,0 1 0,2 1-4736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1:55:36.95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224 1 7424,'0'0'256,"-4"13"1280,-7 62 415,-3-1 1,-23 68-1952,7-27 577,3-20-328,-6 4-249,6-17 519,-12 58-519,37-126-2405,3-6-5537,-1-8 5233</inkml:trace>
  <inkml:trace contextRef="#ctx0" brushRef="#br0" timeOffset="481.859">182 217 7552,'-1'9'348,"1"-1"1,-1 1-1,1 0 1,1 0-1,0-1 1,0 1-1,1-1 1,0 1-1,0-1 1,3 7-349,5 22 248,23 116 692,20 113 275,-46-229-1106,3 40 315,-8-73-339,2 3-319,-3-6-1046,-1-1-1302,0 0-4180</inkml:trace>
  <inkml:trace contextRef="#ctx0" brushRef="#br0" timeOffset="920.126">91 756 6912,'65'-4'6085,"-19"-1"-4953,-10-1-3648,-2 0-4361,-32 5 4445,-2 1 1024</inkml:trace>
  <inkml:trace contextRef="#ctx0" brushRef="#br0" timeOffset="1402.591">443 717 9984,'0'0'128,"0"0"0,20-3 0,-11 3 0,4 0 128,-1 0 128,0-1-256,0-2 0,0 3 0,4-2 0,2 2-128,2-3 128,4-1-128,-5-1 0,-1 2-1024,-6-2 128,-1 1-6016</inkml:trace>
  <inkml:trace contextRef="#ctx0" brushRef="#br0" timeOffset="1714.849">562 734 4096,'0'0'917,"6"15"1942,-3 3-2184,-1 0 1,0 0 0,-1 0 0,-1 0-1,-2 10-675,3 59 526,-1-83-904,8 87 1354,-7-71-4431,-1-1-3629,0-19 5377</inkml:trace>
  <inkml:trace contextRef="#ctx0" brushRef="#br0" timeOffset="2151.785">385 1172 8448,'0'0'256,"8"-1"386,-1-1 3174,44-9-3290,1 1-1,43-1-525,39-7 507,-114 18-3281,-20 0-5332</inkml:trace>
  <inkml:trace contextRef="#ctx0" brushRef="#br0" timeOffset="3320.513">359 40 7680,'0'0'128,"0"0"0,0 0 21,0 0 107,0 0 107,0 0 21,0 0 0,0 19 149,0 11-165,-1 2-149,1 0 1,2 0-1,1-1 1,1 1 0,2-1-1,4 11-219,-10-41 46,0 0 0,0 0 0,0-1-1,0 1 1,1 0 0,-1 0 0,0 0 0,0 0-1,1 0 1,-1-1 0,0 1 0,1 0 0,-1 0-1,1-1 1,-1 1 0,1 0 0,0 0 0,-1-1-1,1 1 1,0-1 0,-1 1 0,1-1 0,0 1-1,-1-1 1,1 1 0,0-1 0,0 0 0,0 1-1,0-1 1,-1 0-46,26-18 369,-23 15-384,34-33 144,-2-2 0,0-2-129,-5 4 10,2 1 0,26-21-10,-54 53-3,-1 1 1,0-1 0,1 1 0,-1 0 0,1 0-1,0 1 1,0-1 0,0 1 0,0 0 0,0 0-1,0 0 1,0 0 0,0 1 0,0-1-1,0 1 1,0 0 0,0 1 0,0-1 0,1 1-1,-1-1 1,0 1 0,0 0 0,0 1 0,-1-1-1,1 1 1,0 0 0,-1 0 0,1 0 0,2 2 2,0 0-4,-1 0 0,1 0 0,-1 0 1,0 1-1,-1 0 0,1 0 0,-1 0 0,0 1 1,0 0-1,-1-1 0,1 1 0,-1 0 1,-1 1-1,1-1 0,-1 0 0,0 1 1,0 4 3,-2-8 0,0-1 0,0 1 0,-1-1 0,1 0 0,-1 1 0,0-1 0,0 1 0,0-1 0,0 0 0,0 0 0,0 0 0,-1 1 0,1-1 0,-1 0 0,0-1 0,1 1 0,-1 0 0,0 0 0,0-1 0,0 1 0,0-1 0,0 0 0,0 1 0,-1-1 0,-3 3 0,1-1 0,-1 0 0,0 0 0,0-1 0,0 0 0,-1 0 0,1 0 0,-5 0 0,4-1 16,1 0 1,-1-1 0,0 0-1,1 0 1,-1 0 0,0-1-1,1 0 1,-1 0 0,1-1 0,-1 0-1,1 0 1,0 0 0,0-1-1,0 0 1,0 0 0,0-1-1,1 0 1,-1 0 0,1 0-1,0 0 1,0-1 0,1 0 0,-3-3-17,-105-144 128,112 151-217,-1-1 0,1 1 0,-1 0 0,1 0 1,-1 1-1,1-1 0,-1 0 0,1 0 1,-1 0-1,0 0 0,0 0 0,1 1 0,-1-1 1,0 0-1,0 1 0,0-1 0,0 0 1,0 1-1,0-1 0,0 1 0,0 0 0,0-1 1,0 1-1,0 0 0,0 0 0,-1-1 89,1 2-1809,1-1-4953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1T15:40:32.741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1,'0'8,"1"1,0 0,0-1,1 1,0-1,0 1,1-1,0 0,1 0,-1 0,2-1,-1 1,1-1,0 0,2 1,7 8,1-1,1 0,0-2,1 0,12 7,20 17,-37-27,0 0,1-1,0 0,1-1,-1-1,12 5,10 3,-30-7,-23-4,-23-3,27-2,-1 2,1-1,0 2,-1 0,-3 2,2 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1T15:40:34.792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0,'1'9,"1"0,1 0,0-1,0 1,0-1,1 1,0-1,1-1,0 1,0-1,1 0,5 6,18 27,-25-34,0-1,1 1,0-1,0 0,0-1,1 1,-1-1,1 0,0-1,0 1,0-1,1 0,-1-1,2 1,8 2,1 0,0-1,0-1,0-1,2 0,-10-1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1T15:40:37.452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0,'0'3,"0"-1,1 1,0-1,0 1,-1-1,1 1,1-1,-1 0,0 0,0 1,1-1,0 0,-1 0,1-1,0 1,0 0,0 0,39 29,-27-21,-4-4,0-1,0 1,1-2,-1 1,1-2,0 1,1-1,-1-1,5 1,0-1,0 2,-1 0,1 1,6 4,-8-4,0-1,0 0,0 0,1-2,10 2,33 6,-42-6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40:54.5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47 4864,'0'0'533,"0"0"43,0 0-128,0 0 43,26 3 810,-1-3-998,-1 0 0,0-2 0,0-1 0,0-1 0,0-1 0,9-4-303,70-12 486,-88 19-718,14-1 867,-9 4-4771,-20-1-344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40:59.6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92 8320,'9'-3'0,"6"-1"0,-5 2 0,-3 2 0,-7 0 0,12-3 128,1 0 128,3-1-128,10-6 0,10-2 0,-3 0 0,1 0-128,2 3 0,3-2 0,-7 6 128,-6 4-128,-2 1 0,0 0-6528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40:59.9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81 157 6656,'0'0'0,"0"0"128,0 0 128,0 0-128,0 0 128,0 0-128,0 0 128,12 5-128,0 1 0,8-2 0,1 1 0,4-4 0,-1-1 0,2 0-128,-3 0 128,-5-1-128,-2-2 0,-2 1-6144</inkml:trace>
  <inkml:trace contextRef="#ctx0" brushRef="#br0" timeOffset="587.359">27 0 8576,'1'1'14,"0"0"1,0 0-1,-1 0 1,1 1-1,-1-1 1,1 0-1,-1 0 1,1 0-1,-1 1 0,1-1 1,-1 0-1,0 1 1,0-1-1,0 0 1,0 1-1,0-1 1,0 0-1,0 1 1,0-1-1,-1 0 1,1 0-1,0 1 1,-1-1-15,-10 51 587,5-24-355,3 8 16,2 1 0,1 0 0,2 13-248,1-20 137,-3-1 0,0 1 0,-1 0 0,-2 0 0,-5 20-137,4-22 580,6-28-528,-1 0 0,0 0 0,0 0 0,0 0-1,1 0 1,-1-1 0,0 1 0,0 0 0,0-1 0,0 1 0,0 0 0,0-1 0,0 0 0,0 1 0,0-1 0,0 0 0,0 1 0,1-2-52,17-7 0,0 1 0,1 1 0,0 0 0,0 1 0,1 2 0,-1 0 0,1 1 0,0 1 0,0 1 0,0 1 0,1 0 0,-1 2 0,2 1 0,-20-2-182,8 1-520,-8-3-3876,-3 1-328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40:55.03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50 105 4352,'0'0'149,"0"0"86,0 0 42,0 0 107,0 0 107,0 0 85,0 0 256,0 0 0,0 0-256,0 0-107,0 0-149,12-1 405,68-9-575,-1 4-1,29 3-149,-106 3-1707,-2 0-4159</inkml:trace>
  <inkml:trace contextRef="#ctx0" brushRef="#br0" timeOffset="588.324">1 1 8192,'3'4'17,"0"0"1,-1 0 0,1 0-1,-1 0 1,0 0-1,0 1 1,0-1 0,0 1-1,-1-1 1,0 1-1,0 0 1,0-1 0,0 5-18,0 72 407,-1-41-254,0 17 194,-6 38-347,0 0 2960,10-97-2926,1-1 1,-1 1 0,0 0-1,1 1 1,-1-1 0,1 1-1,4-1-34,-1 0 14,22-8-2,0 2 0,0 1 0,1 2 0,0 0 0,0 3 0,19 0-12,51 10-4211,-86-6-1506</inkml:trace>
  <inkml:trace contextRef="#ctx0" brushRef="#br0" timeOffset="1082.602">509 221 5120,'3'5'169,"-1"1"-1,0 0 1,-1 0 0,0 0 0,0 0-1,0 0 1,0 0 0,-1 0 0,0 0-1,-1 1 1,1-1 0,-1 0-1,-1 3-168,-20 78 836,-7 11-378,1-5-541,8-31-3684,20-61-862</inkml:trace>
  <inkml:trace contextRef="#ctx0" brushRef="#br0" timeOffset="1692.35">496 340 6656,'0'4'72,"1"0"1,-1 1-1,1-1 1,0 1-1,1-1 0,-1 0 1,1 0-1,0 0 1,0 0-1,0 0 1,0 0-1,1 0 0,1 2-72,46 48 738,-39-44-545,0 1 1,-1 0-1,-1 0 1,2 4-194,-11-15 30,0 1 1,1 0-1,-1-1 0,1 1 0,-1-1 1,0 1-1,1 0 0,-1-1 0,1 1 0,-1-1 1,1 0-1,0 1 0,-1-1 0,1 1 1,-1-1-1,1 0 0,0 1 0,-1-1 1,1 0-1,0 0 0,-1 1 0,1-1 1,0 0-1,-1 0 0,1 0 0,0 0 1,0 0-1,-1 0 0,1 0 0,0 0 1,-1 0-1,1-1 0,0 1 0,0 0 1,-1 0-1,1-1-30,2 0 30,0-1 0,-1 0 1,1 0-1,-1 0 0,0 0 0,0 0 1,1-1-1,-2 1 0,1-1 0,0 0-30,6-9 31,-1 0 0,0-1 0,-1 0 0,1-3-31,18-66 169,-17 52-97,1 1-1,1 1 1,7-12-72,-11 32 0,-5 8 0,-1-1 0,1 1 0,0 0 0,-1-1 0,1 1 0,0-1 0,0 1 0,-1 0 0,1 0 0,0-1 0,0 1 0,0 0 0,-1 0 0,1 0 0,0 0 0,0 0 0,0 0 0,0 0 0,-1 0 0,1 0 0,0 1 0,0-1 0,0 0 0,-1 0 0,1 1 0,0-1 0,0 0 0,-1 1 0,1-1 0,0 1 0,-1-1 0,1 1 0,0-1 0,-1 1 0,1 0 0,-1-1 0,10 6 32,-1 1 0,0 0 0,0 0 0,-1 1 0,0 0 0,-1 1 0,0-1 0,0 1 0,0 1 0,-1-1 0,-1 1 0,0 0 0,0 1 0,-1-1 0,0 1 0,-1 0 0,0 0-32,7 27 152,-2 0 0,-2 0 0,-1 0 0,-2 13-152,-5 47 1024,2-96-939,0-2-170,0 0-1579,0 0-6144</inkml:trace>
  <inkml:trace contextRef="#ctx0" brushRef="#br0" timeOffset="3156.227">1131 184 7040,'0'-1'59,"1"0"1,0 0-1,-1 0 1,1 1-1,0-1 1,0 0-1,-1 0 1,1 0-1,0 1 1,0-1-1,0 1 1,0-1-1,0 1 1,0-1-1,0 1 1,0-1-1,0 1 1,0 0-1,0-1 1,0 1-1,0 0 1,0 0-1,0 0 1,1 0-60,37-3 2167,-25 2-1794,272-23-373,-272 22-3,-10 1 5,0 1-1,0-1 1,-1 1-1,1 0 1,0 0 0,0 1-1,0-1 1,-1 1-1,1-1 1,0 1 0,-1 0-1,1 1 1,0-1-1,-1 1 1,1 0-2,-2-2 107,13 0-5206,-2-1-42</inkml:trace>
  <inkml:trace contextRef="#ctx0" brushRef="#br0" timeOffset="4125.56">1499 21 8448,'0'0'149,"0"0"86,0 0 21,0 0 0,0 0 21,-9 12 576,2-1-677,-18 40 715,25-49-871,1 1-1,-1-1 1,0 0 0,1 1-1,0-1 1,0 0 0,-1 0-1,1 1 1,0-1 0,1 0-1,-1 0 1,0 0 0,1 0-1,-1 0 1,1-1 0,-1 1-1,1 0-19,28 27 263,-17-18-124,1 0 0,0-1-1,0-1 1,2 0-139,-15-8 107,-1-1 21,0 0 0,0 0 0,0 0 0,-6 27 234,-2-17-353,-1 0 1,0-1-1,0 0 0,-1 0 0,0-1 0,0-1 1,-1 0-1,0 0 0,-8 3-9,4-2 88,12-7-3,-15 1-1983,17-2-897,1 0-3498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15:41:02.2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1 105 8448,'0'0'128,"0"0"21,0 0 107,0 0 85,0 0-42,0 0 21,0 0-128,9 23 533,-2-11-645,0 0 0,1 0 0,1 0 0,0-1 0,0-1 0,1 0 0,0 0 0,1-1 0,0 0 0,0 0 0,1-2 0,0 1 0,1-2 0,-1 1 0,1-2 0,12 4-80,-13-3-41,3 1-1178,-5-5-5862,-10-2 4564</inkml:trace>
  <inkml:trace contextRef="#ctx0" brushRef="#br0" timeOffset="301.489">211 178 8064,'1'1'4,"-1"-1"1,0 1-1,0 0 0,0 0 1,1 0-1,-1 0 0,0 0 1,0 0-1,0-1 1,-1 1-1,1 0 0,0 0 1,0 0-1,0 0 1,-1 0-1,1-1 0,0 1 1,-1 0-1,1 0 1,0 0-1,-1-1 0,1 1 1,-1 0-1,0-1 1,1 1-1,-1 0 0,1-1 1,-1 1-1,0-1 1,0 1-1,1-1 0,-1 1 1,0-1-1,0 1-4,-70 60 929,2-1-735,28-16-4645,39-42-306</inkml:trace>
  <inkml:trace contextRef="#ctx0" brushRef="#br0" timeOffset="655.702">117 1 4352,'0'0'149,"0"0"193,0 0 468,0 0 86,0 0-405,0 0-107,0 0 21,4 25 960,-1 4-1030,-1 0-1,-1 0 0,-2 0 0,-1 6-334,-1 35 221,5 47-974,1-39-5107,0-37 3129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1T15:41:26.46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1 334,'106'-1,"106"2,-170 2,-1 1,1 2,-1 2,1 3,24 6,0-2,1-3,1-3,0-3,51-3,115-1,139-5,-254-10,0-6,-1-4,1-7,-66 15,0-2,31-17,-32 13,-9 4,0 1,0-1,-1-2,-1-2,-1-2,28-22,-61 40,0 0,1 0,0 0,-1 1,2 1,-1-1,0 1,1 1,-1-1,1 1,2 1,12-2,1 2,0 1,11 1,3 1,-27-3,-1 1,0-1,1-1,-1 0,0 0,0-1,0 0,0-1,-1 0,1 0,-1-1,0-1,3-2,0-1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20:47:42.67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312 459 5632,'0'0'149,"0"0"86,0 0 21,-14 21 426,-12 23-152,1 2 0,3 0 0,1 2-1,3 0 1,1 1 0,1 10-530,-14 41 1320,-16 31-1320,-19 56 707,54-143-409,11-42-703,0-2-470,0 0-1834,0 0-469,0 0-321</inkml:trace>
  <inkml:trace contextRef="#ctx0" brushRef="#br0" timeOffset="560.23">320 401 6784,'0'0'149,"0"0"86,0 0 21,0 0-22,0 0-84,0 0-22,0 0 0,0 0 0,10 31 234,70 190 648,-38-99-185,7 3-825,-18-51 299,-3 2-1,-3 1 1,-2 5-299,-18-34 700,-5-27-3725,0-12-346,0-9-298</inkml:trace>
  <inkml:trace contextRef="#ctx0" brushRef="#br0" timeOffset="1097.889">138 1039 8448,'35'-10'402,"0"3"-1,1 1 1,-1 1 0,1 2 0,0 2-1,10 1-401,-4 9 299,-41-9-278,-1 0-319,0 0-1260,0 0-4692</inkml:trace>
  <inkml:trace contextRef="#ctx0" brushRef="#br0" timeOffset="1770.209">746 1016 6144,'0'0'149,"0"0"64,0 0-42,0 0 85,0 0 107,0 0 42,0 0 107,0 0 64,0 0-149,27 10 341,-11-6-640,0 0 0,-1-1 0,1-1 0,0-1 0,0 0 0,0-1 0,0-1-1,7-1-127,29 0 235,-49 2-668,-1 0 0,1 0-1,0 0 1,0 0-1,0-1 1,0 1 0,-1-1-1,1 1 1,0-1-1,0 0 1,0-1 433,1 1-1611,-1 0-1653,-3 1 1792</inkml:trace>
  <inkml:trace contextRef="#ctx0" brushRef="#br0" timeOffset="2249.024">822 1094 5760,'0'0'256,"0"0"85,0 0 342,0 0 42,0 0-170,0 0-86,0 0-170,0 0-22,0 0 86,-3 30 895,-42 237 961,41-248-2142,1 1 0,0-1-1,2 1 1,0 0 0,2 0-77,-1-18-661,0-2-470,0 0-1429,0 0-128,0 0 619,0 0 213,0 0 256</inkml:trace>
  <inkml:trace contextRef="#ctx0" brushRef="#br0" timeOffset="2830.089">682 1609 6400,'0'0'149,"0"0"107,0 0 107,0 0 42,0 0 107,0 0 107,0 0-1,0 0-63,0 0 0,0 0-235,0 0-86,0 0-84,-9-8 1236,25 7-1167,1 1 0,0 0 0,-1 1-1,8 2-218,52 2 149,122-14 129,-196 9-1473,-2 0-3221,0 0 107,0-12 3050,0 0-234</inkml:trace>
  <inkml:trace contextRef="#ctx0" brushRef="#br0" timeOffset="4039.991">753 63 7552,'-1'-1'137,"1"0"0,-1 1 0,0-1 1,0 0-1,1 0 0,-1 1 0,0-1 1,1 0-1,-1 0 0,1 0 0,-1 0 1,1 0-1,-1 0 0,1 0 0,0 0 0,-1 0 1,1 0-1,0 0 0,0 0 0,0 0 1,0 0-138,-1-2 28,1 1 0,0 0 1,-1 0-1,1 0 0,-1 0 1,0 0-1,1 0 1,-1 0-1,0 0 0,0 0 1,-1 1-1,1-1 0,0 0 1,-1 0-1,1 1 0,0-1 1,-1 1-1,0 0 1,1-1-1,-1 1 0,0 0 1,0 0-1,0 0 0,-1 0-28,-5 1 3,0 1-1,-1 0 0,1 0 0,0 1 1,0 0-1,0 1 0,0 0 0,0 0 1,1 1-1,-5 2-2,-2 1-1,7-5 1,-7 4 0,0 1 0,0 0 0,1 1 0,0 0 0,-4 4 0,16-11 3,0 0 0,-1 0 0,1 0 0,0 0 0,0 0 0,1 0 0,-1 0 0,0 0 0,0 1 0,0-1 0,1 0 0,-1 0 0,1 1 1,-1-1-1,1 0 0,-1 1 0,1-1 0,0 1 0,0-1 0,0 1 0,0-1 0,0 0 0,0 1 0,0-1 0,0 1 0,0-1 0,1 0 0,-1 1 0,0-1 1,1 1-1,-1-1 0,1 0 0,0 0 0,-1 1 0,1-1 0,1 1-3,2 4 23,1-1 0,-1 0 1,1 1-1,0-2 0,1 1 0,1 1-23,-2-2 7,21 17 1,0 0-13,-1 0 0,-2 2 1,0 1-1,4 7 5,-20-22 9,-1 0-1,0 1 0,0 0 1,-1 0-1,0 0 0,-1 0 1,0 1-1,-1 0 1,0 0-1,-1 0 0,0 0 1,-1 0-1,0 1 0,-1 4-8,1-12 33,-1 0-1,0 0 0,0 1 1,-1-1-1,0 0 0,1 0 0,-1 0 1,0 0-1,-1 0 0,1 0 1,-1 0-1,0 0 0,-1 2-32,1-4 22,0 0 0,0 0-1,-1 0 1,1 0 0,-1-1-1,1 1 1,-1-1 0,0 1 0,0-1-1,1 0 1,-1 0 0,0 0-1,0 0 1,0-1 0,0 1 0,0-1-1,0 0 1,-3 0-22,-6 1 107,0-1 0,0 0 0,0-1 0,0-1 0,0 0 0,0 0 0,1-1 0,-1-1-1,1 0 1,-4-2-107,7 2-203,1 0-1,0 0 1,0 0-1,1-1 1,-1 0-1,1 0 1,-3-3 203,6 4-662,-1 0 0,1 0 0,0 0 0,0 0 0,1 0 0,-1-1 0,1 1 0,0-1 0,0 0 0,0 0 0,0-4 662,-3-13-3136</inkml:trace>
  <inkml:trace contextRef="#ctx0" brushRef="#br0" timeOffset="4900.432">1211 116 4480,'-3'0'222,"0"0"1,-1-1-1,1 1 0,0-1 1,-1 1-1,1-1 0,0 0 1,0-1-1,-1 1 0,1 0 1,0-1-1,0 0 0,1 0 1,-1 0-1,0 0 0,1 0 1,-1 0-1,0-2-222,-1 1 321,0-1 0,0 1 1,0 0-1,0 0 0,-1 1 0,1-1 0,-3 0-321,2 1 21,0 0-1,0 1 1,0 0-1,0 0 1,-1 0-1,1 1 1,0-1-1,0 1 1,0 0-1,-1 1 1,1 0-1,0-1 0,0 2 1,0-1-1,0 0 1,0 1-1,0 0 1,1 0-1,-1 1 1,1-1-1,-1 1 1,1 0-1,0 0 1,0 0-1,0 1 1,0-1-1,1 1 1,-1 0-1,1 0 1,0 1-1,-2 3-20,-4 6 67,0 2 1,0-1-1,2 1 0,0 0 1,1 0-1,1 1 0,0 0 1,-2 16-68,2-7 38,2-12 74,1 0-1,0 0 1,0 0-1,2 1 1,0-1 0,1 6-112,-1-16 23,1 0 1,0 0 0,0 0 0,1 0 0,-1 0 0,1 0-1,-1-1 1,1 1 0,1-1 0,-1 1 0,0-1 0,1 0-1,0 0 1,-1 0 0,1 0 0,0 0 0,1-1 0,-1 1-1,0-1 1,1 0 0,-1 0 0,1 0 0,0 0 0,2 0-24,5 2 16,0-1 0,0-1 0,0 0 0,1 0 0,-1-1 0,0-1 0,0 0 0,1 0 0,-1-1 1,0 0-1,0-1 0,0-1 0,0 0 0,0 0 0,0-1 0,8-4-16,19-12-3287,-4-4-3283,-25 19 5653,2 0-598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 dirty="0"/>
              <a:t>Formatvorlage des </a:t>
            </a:r>
          </a:p>
          <a:p>
            <a:pPr lvl="0"/>
            <a:r>
              <a:rPr lang="de-DE" noProof="0" dirty="0"/>
              <a:t>Untertitelmasters durch </a:t>
            </a:r>
          </a:p>
          <a:p>
            <a:pPr lvl="0"/>
            <a:r>
              <a:rPr lang="de-DE" noProof="0" dirty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795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8" y="692152"/>
            <a:ext cx="6734175" cy="577850"/>
          </a:xfrm>
          <a:noFill/>
        </p:spPr>
        <p:txBody>
          <a:bodyPr anchor="t"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7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customXml" Target="../ink/ink4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customXml" Target="../ink/ink1.xml"/><Relationship Id="rId11" Type="http://schemas.openxmlformats.org/officeDocument/2006/relationships/image" Target="../media/image6.png"/><Relationship Id="rId24" Type="http://schemas.openxmlformats.org/officeDocument/2006/relationships/customXml" Target="../ink/ink10.xml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customXml" Target="../ink/ink12.xml"/><Relationship Id="rId10" Type="http://schemas.openxmlformats.org/officeDocument/2006/relationships/customXml" Target="../ink/ink3.xml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image" Target="../media/image2.emf"/><Relationship Id="rId9" Type="http://schemas.openxmlformats.org/officeDocument/2006/relationships/image" Target="../media/image5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14.png"/><Relationship Id="rId30" Type="http://schemas.openxmlformats.org/officeDocument/2006/relationships/customXml" Target="../ink/ink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10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1.png"/><Relationship Id="rId11" Type="http://schemas.openxmlformats.org/officeDocument/2006/relationships/image" Target="../media/image3.png"/><Relationship Id="rId5" Type="http://schemas.openxmlformats.org/officeDocument/2006/relationships/customXml" Target="../ink/ink102.xml"/><Relationship Id="rId10" Type="http://schemas.openxmlformats.org/officeDocument/2006/relationships/image" Target="../media/image103.png"/><Relationship Id="rId4" Type="http://schemas.openxmlformats.org/officeDocument/2006/relationships/image" Target="../media/image101.emf"/><Relationship Id="rId9" Type="http://schemas.openxmlformats.org/officeDocument/2006/relationships/customXml" Target="../ink/ink104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5.png"/><Relationship Id="rId21" Type="http://schemas.openxmlformats.org/officeDocument/2006/relationships/customXml" Target="../ink/ink113.xml"/><Relationship Id="rId42" Type="http://schemas.openxmlformats.org/officeDocument/2006/relationships/image" Target="../media/image123.png"/><Relationship Id="rId47" Type="http://schemas.openxmlformats.org/officeDocument/2006/relationships/customXml" Target="../ink/ink126.xml"/><Relationship Id="rId63" Type="http://schemas.openxmlformats.org/officeDocument/2006/relationships/customXml" Target="../ink/ink134.xml"/><Relationship Id="rId68" Type="http://schemas.openxmlformats.org/officeDocument/2006/relationships/image" Target="../media/image136.png"/><Relationship Id="rId84" Type="http://schemas.openxmlformats.org/officeDocument/2006/relationships/image" Target="../media/image144.png"/><Relationship Id="rId89" Type="http://schemas.openxmlformats.org/officeDocument/2006/relationships/customXml" Target="../ink/ink147.xml"/><Relationship Id="rId16" Type="http://schemas.openxmlformats.org/officeDocument/2006/relationships/image" Target="../media/image110.png"/><Relationship Id="rId11" Type="http://schemas.openxmlformats.org/officeDocument/2006/relationships/customXml" Target="../ink/ink108.xml"/><Relationship Id="rId32" Type="http://schemas.openxmlformats.org/officeDocument/2006/relationships/image" Target="../media/image118.png"/><Relationship Id="rId37" Type="http://schemas.openxmlformats.org/officeDocument/2006/relationships/customXml" Target="../ink/ink121.xml"/><Relationship Id="rId53" Type="http://schemas.openxmlformats.org/officeDocument/2006/relationships/customXml" Target="../ink/ink129.xml"/><Relationship Id="rId58" Type="http://schemas.openxmlformats.org/officeDocument/2006/relationships/image" Target="../media/image131.png"/><Relationship Id="rId74" Type="http://schemas.openxmlformats.org/officeDocument/2006/relationships/image" Target="../media/image139.png"/><Relationship Id="rId79" Type="http://schemas.openxmlformats.org/officeDocument/2006/relationships/customXml" Target="../ink/ink142.xml"/><Relationship Id="rId5" Type="http://schemas.openxmlformats.org/officeDocument/2006/relationships/customXml" Target="../ink/ink105.xml"/><Relationship Id="rId90" Type="http://schemas.openxmlformats.org/officeDocument/2006/relationships/image" Target="../media/image147.png"/><Relationship Id="rId14" Type="http://schemas.openxmlformats.org/officeDocument/2006/relationships/image" Target="../media/image109.png"/><Relationship Id="rId22" Type="http://schemas.openxmlformats.org/officeDocument/2006/relationships/image" Target="../media/image113.png"/><Relationship Id="rId27" Type="http://schemas.openxmlformats.org/officeDocument/2006/relationships/customXml" Target="../ink/ink116.xml"/><Relationship Id="rId30" Type="http://schemas.openxmlformats.org/officeDocument/2006/relationships/image" Target="../media/image117.png"/><Relationship Id="rId35" Type="http://schemas.openxmlformats.org/officeDocument/2006/relationships/customXml" Target="../ink/ink120.xml"/><Relationship Id="rId43" Type="http://schemas.openxmlformats.org/officeDocument/2006/relationships/customXml" Target="../ink/ink124.xml"/><Relationship Id="rId48" Type="http://schemas.openxmlformats.org/officeDocument/2006/relationships/image" Target="../media/image126.png"/><Relationship Id="rId56" Type="http://schemas.openxmlformats.org/officeDocument/2006/relationships/image" Target="../media/image130.png"/><Relationship Id="rId64" Type="http://schemas.openxmlformats.org/officeDocument/2006/relationships/image" Target="../media/image134.png"/><Relationship Id="rId69" Type="http://schemas.openxmlformats.org/officeDocument/2006/relationships/customXml" Target="../ink/ink137.xml"/><Relationship Id="rId77" Type="http://schemas.openxmlformats.org/officeDocument/2006/relationships/customXml" Target="../ink/ink141.xml"/><Relationship Id="rId8" Type="http://schemas.openxmlformats.org/officeDocument/2006/relationships/image" Target="../media/image106.png"/><Relationship Id="rId51" Type="http://schemas.openxmlformats.org/officeDocument/2006/relationships/customXml" Target="../ink/ink128.xml"/><Relationship Id="rId72" Type="http://schemas.openxmlformats.org/officeDocument/2006/relationships/image" Target="../media/image138.png"/><Relationship Id="rId80" Type="http://schemas.openxmlformats.org/officeDocument/2006/relationships/image" Target="../media/image142.png"/><Relationship Id="rId85" Type="http://schemas.openxmlformats.org/officeDocument/2006/relationships/customXml" Target="../ink/ink145.xml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108.png"/><Relationship Id="rId17" Type="http://schemas.openxmlformats.org/officeDocument/2006/relationships/customXml" Target="../ink/ink111.xml"/><Relationship Id="rId25" Type="http://schemas.openxmlformats.org/officeDocument/2006/relationships/customXml" Target="../ink/ink115.xml"/><Relationship Id="rId33" Type="http://schemas.openxmlformats.org/officeDocument/2006/relationships/customXml" Target="../ink/ink119.xml"/><Relationship Id="rId38" Type="http://schemas.openxmlformats.org/officeDocument/2006/relationships/image" Target="../media/image121.png"/><Relationship Id="rId46" Type="http://schemas.openxmlformats.org/officeDocument/2006/relationships/image" Target="../media/image125.png"/><Relationship Id="rId59" Type="http://schemas.openxmlformats.org/officeDocument/2006/relationships/customXml" Target="../ink/ink132.xml"/><Relationship Id="rId67" Type="http://schemas.openxmlformats.org/officeDocument/2006/relationships/customXml" Target="../ink/ink136.xml"/><Relationship Id="rId20" Type="http://schemas.openxmlformats.org/officeDocument/2006/relationships/image" Target="../media/image112.png"/><Relationship Id="rId41" Type="http://schemas.openxmlformats.org/officeDocument/2006/relationships/customXml" Target="../ink/ink123.xml"/><Relationship Id="rId54" Type="http://schemas.openxmlformats.org/officeDocument/2006/relationships/image" Target="../media/image129.png"/><Relationship Id="rId62" Type="http://schemas.openxmlformats.org/officeDocument/2006/relationships/image" Target="../media/image133.png"/><Relationship Id="rId70" Type="http://schemas.openxmlformats.org/officeDocument/2006/relationships/image" Target="../media/image137.png"/><Relationship Id="rId75" Type="http://schemas.openxmlformats.org/officeDocument/2006/relationships/customXml" Target="../ink/ink140.xml"/><Relationship Id="rId83" Type="http://schemas.openxmlformats.org/officeDocument/2006/relationships/customXml" Target="../ink/ink144.xml"/><Relationship Id="rId88" Type="http://schemas.openxmlformats.org/officeDocument/2006/relationships/image" Target="../media/image146.png"/><Relationship Id="rId91" Type="http://schemas.openxmlformats.org/officeDocument/2006/relationships/image" Target="../media/image3.png"/><Relationship Id="rId1" Type="http://schemas.microsoft.com/office/2007/relationships/media" Target="../media/media11.mp3"/><Relationship Id="rId6" Type="http://schemas.openxmlformats.org/officeDocument/2006/relationships/image" Target="../media/image105.png"/><Relationship Id="rId15" Type="http://schemas.openxmlformats.org/officeDocument/2006/relationships/customXml" Target="../ink/ink110.xml"/><Relationship Id="rId23" Type="http://schemas.openxmlformats.org/officeDocument/2006/relationships/customXml" Target="../ink/ink114.xml"/><Relationship Id="rId28" Type="http://schemas.openxmlformats.org/officeDocument/2006/relationships/image" Target="../media/image116.png"/><Relationship Id="rId36" Type="http://schemas.openxmlformats.org/officeDocument/2006/relationships/image" Target="../media/image120.png"/><Relationship Id="rId49" Type="http://schemas.openxmlformats.org/officeDocument/2006/relationships/customXml" Target="../ink/ink127.xml"/><Relationship Id="rId57" Type="http://schemas.openxmlformats.org/officeDocument/2006/relationships/customXml" Target="../ink/ink131.xml"/><Relationship Id="rId10" Type="http://schemas.openxmlformats.org/officeDocument/2006/relationships/image" Target="../media/image107.png"/><Relationship Id="rId31" Type="http://schemas.openxmlformats.org/officeDocument/2006/relationships/customXml" Target="../ink/ink118.xml"/><Relationship Id="rId44" Type="http://schemas.openxmlformats.org/officeDocument/2006/relationships/image" Target="../media/image124.png"/><Relationship Id="rId52" Type="http://schemas.openxmlformats.org/officeDocument/2006/relationships/image" Target="../media/image128.png"/><Relationship Id="rId60" Type="http://schemas.openxmlformats.org/officeDocument/2006/relationships/image" Target="../media/image132.png"/><Relationship Id="rId65" Type="http://schemas.openxmlformats.org/officeDocument/2006/relationships/customXml" Target="../ink/ink135.xml"/><Relationship Id="rId73" Type="http://schemas.openxmlformats.org/officeDocument/2006/relationships/customXml" Target="../ink/ink139.xml"/><Relationship Id="rId78" Type="http://schemas.openxmlformats.org/officeDocument/2006/relationships/image" Target="../media/image141.png"/><Relationship Id="rId81" Type="http://schemas.openxmlformats.org/officeDocument/2006/relationships/customXml" Target="../ink/ink143.xml"/><Relationship Id="rId86" Type="http://schemas.openxmlformats.org/officeDocument/2006/relationships/image" Target="../media/image145.png"/><Relationship Id="rId4" Type="http://schemas.openxmlformats.org/officeDocument/2006/relationships/image" Target="../media/image102.emf"/><Relationship Id="rId9" Type="http://schemas.openxmlformats.org/officeDocument/2006/relationships/customXml" Target="../ink/ink107.xml"/><Relationship Id="rId13" Type="http://schemas.openxmlformats.org/officeDocument/2006/relationships/customXml" Target="../ink/ink109.xml"/><Relationship Id="rId18" Type="http://schemas.openxmlformats.org/officeDocument/2006/relationships/image" Target="../media/image111.png"/><Relationship Id="rId39" Type="http://schemas.openxmlformats.org/officeDocument/2006/relationships/customXml" Target="../ink/ink122.xml"/><Relationship Id="rId34" Type="http://schemas.openxmlformats.org/officeDocument/2006/relationships/image" Target="../media/image119.png"/><Relationship Id="rId50" Type="http://schemas.openxmlformats.org/officeDocument/2006/relationships/image" Target="../media/image127.png"/><Relationship Id="rId55" Type="http://schemas.openxmlformats.org/officeDocument/2006/relationships/customXml" Target="../ink/ink130.xml"/><Relationship Id="rId76" Type="http://schemas.openxmlformats.org/officeDocument/2006/relationships/image" Target="../media/image140.png"/><Relationship Id="rId7" Type="http://schemas.openxmlformats.org/officeDocument/2006/relationships/customXml" Target="../ink/ink106.xml"/><Relationship Id="rId71" Type="http://schemas.openxmlformats.org/officeDocument/2006/relationships/customXml" Target="../ink/ink138.xml"/><Relationship Id="rId2" Type="http://schemas.openxmlformats.org/officeDocument/2006/relationships/audio" Target="../media/media11.mp3"/><Relationship Id="rId29" Type="http://schemas.openxmlformats.org/officeDocument/2006/relationships/customXml" Target="../ink/ink117.xml"/><Relationship Id="rId24" Type="http://schemas.openxmlformats.org/officeDocument/2006/relationships/image" Target="../media/image114.png"/><Relationship Id="rId40" Type="http://schemas.openxmlformats.org/officeDocument/2006/relationships/image" Target="../media/image122.png"/><Relationship Id="rId45" Type="http://schemas.openxmlformats.org/officeDocument/2006/relationships/customXml" Target="../ink/ink125.xml"/><Relationship Id="rId66" Type="http://schemas.openxmlformats.org/officeDocument/2006/relationships/image" Target="../media/image135.png"/><Relationship Id="rId87" Type="http://schemas.openxmlformats.org/officeDocument/2006/relationships/customXml" Target="../ink/ink146.xml"/><Relationship Id="rId61" Type="http://schemas.openxmlformats.org/officeDocument/2006/relationships/customXml" Target="../ink/ink133.xml"/><Relationship Id="rId82" Type="http://schemas.openxmlformats.org/officeDocument/2006/relationships/image" Target="../media/image143.png"/><Relationship Id="rId19" Type="http://schemas.openxmlformats.org/officeDocument/2006/relationships/customXml" Target="../ink/ink1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0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50.png"/><Relationship Id="rId5" Type="http://schemas.openxmlformats.org/officeDocument/2006/relationships/customXml" Target="../ink/ink148.xml"/><Relationship Id="rId4" Type="http://schemas.openxmlformats.org/officeDocument/2006/relationships/image" Target="../media/image10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20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customXml" Target="../ink/ink18.xml"/><Relationship Id="rId1" Type="http://schemas.microsoft.com/office/2007/relationships/media" Target="../media/media2.mp3"/><Relationship Id="rId11" Type="http://schemas.openxmlformats.org/officeDocument/2006/relationships/customXml" Target="../ink/ink16.xml"/><Relationship Id="rId5" Type="http://schemas.openxmlformats.org/officeDocument/2006/relationships/customXml" Target="../ink/ink14.xml"/><Relationship Id="rId1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4.emf"/><Relationship Id="rId9" Type="http://schemas.openxmlformats.org/officeDocument/2006/relationships/customXml" Target="../ink/ink15.xml"/><Relationship Id="rId14" Type="http://schemas.openxmlformats.org/officeDocument/2006/relationships/customXml" Target="../ink/ink1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2.xml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9" Type="http://schemas.openxmlformats.org/officeDocument/2006/relationships/image" Target="../media/image34.png"/><Relationship Id="rId21" Type="http://schemas.openxmlformats.org/officeDocument/2006/relationships/customXml" Target="../ink/ink26.xml"/><Relationship Id="rId34" Type="http://schemas.openxmlformats.org/officeDocument/2006/relationships/image" Target="../media/image4.png"/><Relationship Id="rId42" Type="http://schemas.openxmlformats.org/officeDocument/2006/relationships/customXml" Target="../ink/ink36.xml"/><Relationship Id="rId47" Type="http://schemas.openxmlformats.org/officeDocument/2006/relationships/image" Target="../media/image38.png"/><Relationship Id="rId2" Type="http://schemas.openxmlformats.org/officeDocument/2006/relationships/audio" Target="../media/media3.mp3"/><Relationship Id="rId16" Type="http://schemas.openxmlformats.org/officeDocument/2006/relationships/image" Target="../media/image24.png"/><Relationship Id="rId29" Type="http://schemas.openxmlformats.org/officeDocument/2006/relationships/customXml" Target="../ink/ink30.xml"/><Relationship Id="rId1" Type="http://schemas.microsoft.com/office/2007/relationships/media" Target="../media/media3.mp3"/><Relationship Id="rId11" Type="http://schemas.openxmlformats.org/officeDocument/2006/relationships/customXml" Target="../ink/ink21.xml"/><Relationship Id="rId24" Type="http://schemas.openxmlformats.org/officeDocument/2006/relationships/image" Target="../media/image28.png"/><Relationship Id="rId32" Type="http://schemas.openxmlformats.org/officeDocument/2006/relationships/image" Target="../media/image32.png"/><Relationship Id="rId37" Type="http://schemas.openxmlformats.org/officeDocument/2006/relationships/image" Target="../media/image3.png"/><Relationship Id="rId40" Type="http://schemas.openxmlformats.org/officeDocument/2006/relationships/customXml" Target="../ink/ink35.xml"/><Relationship Id="rId45" Type="http://schemas.openxmlformats.org/officeDocument/2006/relationships/image" Target="../media/image37.png"/><Relationship Id="rId5" Type="http://schemas.openxmlformats.org/officeDocument/2006/relationships/customXml" Target="../ink/ink19.xml"/><Relationship Id="rId15" Type="http://schemas.openxmlformats.org/officeDocument/2006/relationships/customXml" Target="../ink/ink23.xml"/><Relationship Id="rId23" Type="http://schemas.openxmlformats.org/officeDocument/2006/relationships/customXml" Target="../ink/ink27.xml"/><Relationship Id="rId28" Type="http://schemas.openxmlformats.org/officeDocument/2006/relationships/image" Target="../media/image30.png"/><Relationship Id="rId36" Type="http://schemas.openxmlformats.org/officeDocument/2006/relationships/image" Target="../media/image33.png"/><Relationship Id="rId49" Type="http://schemas.openxmlformats.org/officeDocument/2006/relationships/image" Target="../media/image39.png"/><Relationship Id="rId10" Type="http://schemas.openxmlformats.org/officeDocument/2006/relationships/image" Target="../media/image19.png"/><Relationship Id="rId19" Type="http://schemas.openxmlformats.org/officeDocument/2006/relationships/customXml" Target="../ink/ink25.xml"/><Relationship Id="rId31" Type="http://schemas.openxmlformats.org/officeDocument/2006/relationships/customXml" Target="../ink/ink31.xml"/><Relationship Id="rId44" Type="http://schemas.openxmlformats.org/officeDocument/2006/relationships/customXml" Target="../ink/ink37.xml"/><Relationship Id="rId4" Type="http://schemas.openxmlformats.org/officeDocument/2006/relationships/image" Target="../media/image5.emf"/><Relationship Id="rId9" Type="http://schemas.openxmlformats.org/officeDocument/2006/relationships/customXml" Target="../ink/ink20.xml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openxmlformats.org/officeDocument/2006/relationships/customXml" Target="../ink/ink29.xml"/><Relationship Id="rId30" Type="http://schemas.openxmlformats.org/officeDocument/2006/relationships/image" Target="../media/image31.png"/><Relationship Id="rId35" Type="http://schemas.openxmlformats.org/officeDocument/2006/relationships/customXml" Target="../ink/ink33.xml"/><Relationship Id="rId43" Type="http://schemas.openxmlformats.org/officeDocument/2006/relationships/image" Target="../media/image36.png"/><Relationship Id="rId48" Type="http://schemas.openxmlformats.org/officeDocument/2006/relationships/customXml" Target="../ink/ink39.xml"/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20.png"/><Relationship Id="rId17" Type="http://schemas.openxmlformats.org/officeDocument/2006/relationships/customXml" Target="../ink/ink24.xml"/><Relationship Id="rId25" Type="http://schemas.openxmlformats.org/officeDocument/2006/relationships/customXml" Target="../ink/ink28.xml"/><Relationship Id="rId33" Type="http://schemas.openxmlformats.org/officeDocument/2006/relationships/customXml" Target="../ink/ink32.xml"/><Relationship Id="rId38" Type="http://schemas.openxmlformats.org/officeDocument/2006/relationships/customXml" Target="../ink/ink34.xml"/><Relationship Id="rId46" Type="http://schemas.openxmlformats.org/officeDocument/2006/relationships/customXml" Target="../ink/ink38.xml"/><Relationship Id="rId20" Type="http://schemas.openxmlformats.org/officeDocument/2006/relationships/image" Target="../media/image26.png"/><Relationship Id="rId41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customXml" Target="../ink/ink43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3.png"/><Relationship Id="rId12" Type="http://schemas.openxmlformats.org/officeDocument/2006/relationships/image" Target="../media/image43.png"/><Relationship Id="rId17" Type="http://schemas.openxmlformats.org/officeDocument/2006/relationships/customXml" Target="../ink/ink45.xml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11" Type="http://schemas.openxmlformats.org/officeDocument/2006/relationships/customXml" Target="../ink/ink42.xml"/><Relationship Id="rId5" Type="http://schemas.openxmlformats.org/officeDocument/2006/relationships/customXml" Target="../ink/ink40.xml"/><Relationship Id="rId15" Type="http://schemas.openxmlformats.org/officeDocument/2006/relationships/customXml" Target="../ink/ink44.xml"/><Relationship Id="rId10" Type="http://schemas.openxmlformats.org/officeDocument/2006/relationships/image" Target="../media/image42.png"/><Relationship Id="rId19" Type="http://schemas.openxmlformats.org/officeDocument/2006/relationships/customXml" Target="../ink/ink46.xml"/><Relationship Id="rId4" Type="http://schemas.openxmlformats.org/officeDocument/2006/relationships/image" Target="../media/image6.emf"/><Relationship Id="rId9" Type="http://schemas.openxmlformats.org/officeDocument/2006/relationships/customXml" Target="../ink/ink41.xml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customXml" Target="../ink/ink50.xml"/><Relationship Id="rId18" Type="http://schemas.openxmlformats.org/officeDocument/2006/relationships/image" Target="../media/image54.png"/><Relationship Id="rId26" Type="http://schemas.openxmlformats.org/officeDocument/2006/relationships/image" Target="../media/image58.png"/><Relationship Id="rId3" Type="http://schemas.openxmlformats.org/officeDocument/2006/relationships/slideLayout" Target="../slideLayouts/slideLayout15.xml"/><Relationship Id="rId21" Type="http://schemas.openxmlformats.org/officeDocument/2006/relationships/customXml" Target="../ink/ink54.xml"/><Relationship Id="rId12" Type="http://schemas.openxmlformats.org/officeDocument/2006/relationships/image" Target="../media/image51.png"/><Relationship Id="rId17" Type="http://schemas.openxmlformats.org/officeDocument/2006/relationships/customXml" Target="../ink/ink52.xml"/><Relationship Id="rId25" Type="http://schemas.openxmlformats.org/officeDocument/2006/relationships/customXml" Target="../ink/ink56.xml"/><Relationship Id="rId2" Type="http://schemas.openxmlformats.org/officeDocument/2006/relationships/audio" Target="../media/media5.mp3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microsoft.com/office/2007/relationships/media" Target="../media/media5.mp3"/><Relationship Id="rId11" Type="http://schemas.openxmlformats.org/officeDocument/2006/relationships/customXml" Target="../ink/ink49.xml"/><Relationship Id="rId24" Type="http://schemas.openxmlformats.org/officeDocument/2006/relationships/image" Target="../media/image57.png"/><Relationship Id="rId5" Type="http://schemas.openxmlformats.org/officeDocument/2006/relationships/customXml" Target="../ink/ink47.xml"/><Relationship Id="rId15" Type="http://schemas.openxmlformats.org/officeDocument/2006/relationships/customXml" Target="../ink/ink51.xml"/><Relationship Id="rId23" Type="http://schemas.openxmlformats.org/officeDocument/2006/relationships/customXml" Target="../ink/ink55.xml"/><Relationship Id="rId10" Type="http://schemas.openxmlformats.org/officeDocument/2006/relationships/image" Target="../media/image50.png"/><Relationship Id="rId19" Type="http://schemas.openxmlformats.org/officeDocument/2006/relationships/customXml" Target="../ink/ink53.xml"/><Relationship Id="rId4" Type="http://schemas.openxmlformats.org/officeDocument/2006/relationships/image" Target="../media/image7.emf"/><Relationship Id="rId9" Type="http://schemas.openxmlformats.org/officeDocument/2006/relationships/customXml" Target="../ink/ink48.xml"/><Relationship Id="rId14" Type="http://schemas.openxmlformats.org/officeDocument/2006/relationships/image" Target="../media/image52.png"/><Relationship Id="rId22" Type="http://schemas.openxmlformats.org/officeDocument/2006/relationships/image" Target="../media/image56.png"/><Relationship Id="rId27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11" Type="http://schemas.openxmlformats.org/officeDocument/2006/relationships/image" Target="../media/image3.png"/><Relationship Id="rId5" Type="http://schemas.openxmlformats.org/officeDocument/2006/relationships/customXml" Target="../ink/ink57.xml"/><Relationship Id="rId10" Type="http://schemas.openxmlformats.org/officeDocument/2006/relationships/image" Target="../media/image61.png"/><Relationship Id="rId4" Type="http://schemas.openxmlformats.org/officeDocument/2006/relationships/image" Target="../media/image8.emf"/><Relationship Id="rId9" Type="http://schemas.openxmlformats.org/officeDocument/2006/relationships/customXml" Target="../ink/ink5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60.xml"/><Relationship Id="rId13" Type="http://schemas.openxmlformats.org/officeDocument/2006/relationships/image" Target="../media/image48.png"/><Relationship Id="rId18" Type="http://schemas.openxmlformats.org/officeDocument/2006/relationships/customXml" Target="../ink/ink65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7.png"/><Relationship Id="rId12" Type="http://schemas.openxmlformats.org/officeDocument/2006/relationships/customXml" Target="../ink/ink62.xml"/><Relationship Id="rId17" Type="http://schemas.openxmlformats.org/officeDocument/2006/relationships/image" Target="../media/image62.png"/><Relationship Id="rId2" Type="http://schemas.openxmlformats.org/officeDocument/2006/relationships/audio" Target="../media/media7.mp3"/><Relationship Id="rId16" Type="http://schemas.openxmlformats.org/officeDocument/2006/relationships/customXml" Target="../ink/ink64.xml"/><Relationship Id="rId1" Type="http://schemas.microsoft.com/office/2007/relationships/media" Target="../media/media7.mp3"/><Relationship Id="rId6" Type="http://schemas.openxmlformats.org/officeDocument/2006/relationships/customXml" Target="../ink/ink59.xml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5" Type="http://schemas.openxmlformats.org/officeDocument/2006/relationships/image" Target="../media/image59.png"/><Relationship Id="rId10" Type="http://schemas.openxmlformats.org/officeDocument/2006/relationships/customXml" Target="../ink/ink61.xml"/><Relationship Id="rId19" Type="http://schemas.openxmlformats.org/officeDocument/2006/relationships/image" Target="../media/image63.png"/><Relationship Id="rId4" Type="http://schemas.openxmlformats.org/officeDocument/2006/relationships/image" Target="../media/image9.emf"/><Relationship Id="rId9" Type="http://schemas.openxmlformats.org/officeDocument/2006/relationships/image" Target="../media/image22.png"/><Relationship Id="rId14" Type="http://schemas.openxmlformats.org/officeDocument/2006/relationships/customXml" Target="../ink/ink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64.emf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5.png"/><Relationship Id="rId21" Type="http://schemas.openxmlformats.org/officeDocument/2006/relationships/customXml" Target="../ink/ink74.xml"/><Relationship Id="rId42" Type="http://schemas.openxmlformats.org/officeDocument/2006/relationships/image" Target="../media/image83.png"/><Relationship Id="rId47" Type="http://schemas.openxmlformats.org/officeDocument/2006/relationships/customXml" Target="../ink/ink87.xml"/><Relationship Id="rId63" Type="http://schemas.openxmlformats.org/officeDocument/2006/relationships/customXml" Target="../ink/ink95.xml"/><Relationship Id="rId68" Type="http://schemas.openxmlformats.org/officeDocument/2006/relationships/image" Target="../media/image96.png"/><Relationship Id="rId16" Type="http://schemas.openxmlformats.org/officeDocument/2006/relationships/image" Target="../media/image70.png"/><Relationship Id="rId11" Type="http://schemas.openxmlformats.org/officeDocument/2006/relationships/customXml" Target="../ink/ink69.xml"/><Relationship Id="rId24" Type="http://schemas.openxmlformats.org/officeDocument/2006/relationships/image" Target="../media/image74.png"/><Relationship Id="rId32" Type="http://schemas.openxmlformats.org/officeDocument/2006/relationships/image" Target="../media/image78.png"/><Relationship Id="rId37" Type="http://schemas.openxmlformats.org/officeDocument/2006/relationships/customXml" Target="../ink/ink82.xml"/><Relationship Id="rId40" Type="http://schemas.openxmlformats.org/officeDocument/2006/relationships/image" Target="../media/image82.png"/><Relationship Id="rId45" Type="http://schemas.openxmlformats.org/officeDocument/2006/relationships/customXml" Target="../ink/ink86.xml"/><Relationship Id="rId53" Type="http://schemas.openxmlformats.org/officeDocument/2006/relationships/customXml" Target="../ink/ink90.xml"/><Relationship Id="rId58" Type="http://schemas.openxmlformats.org/officeDocument/2006/relationships/image" Target="../media/image91.png"/><Relationship Id="rId66" Type="http://schemas.openxmlformats.org/officeDocument/2006/relationships/image" Target="../media/image95.png"/><Relationship Id="rId74" Type="http://schemas.openxmlformats.org/officeDocument/2006/relationships/image" Target="../media/image99.png"/><Relationship Id="rId5" Type="http://schemas.openxmlformats.org/officeDocument/2006/relationships/customXml" Target="../ink/ink66.xml"/><Relationship Id="rId61" Type="http://schemas.openxmlformats.org/officeDocument/2006/relationships/customXml" Target="../ink/ink94.xml"/><Relationship Id="rId19" Type="http://schemas.openxmlformats.org/officeDocument/2006/relationships/customXml" Target="../ink/ink73.xml"/><Relationship Id="rId14" Type="http://schemas.openxmlformats.org/officeDocument/2006/relationships/image" Target="../media/image69.png"/><Relationship Id="rId22" Type="http://schemas.openxmlformats.org/officeDocument/2006/relationships/image" Target="../media/image73.png"/><Relationship Id="rId27" Type="http://schemas.openxmlformats.org/officeDocument/2006/relationships/customXml" Target="../ink/ink77.xml"/><Relationship Id="rId30" Type="http://schemas.openxmlformats.org/officeDocument/2006/relationships/image" Target="../media/image77.png"/><Relationship Id="rId35" Type="http://schemas.openxmlformats.org/officeDocument/2006/relationships/customXml" Target="../ink/ink81.xml"/><Relationship Id="rId43" Type="http://schemas.openxmlformats.org/officeDocument/2006/relationships/customXml" Target="../ink/ink85.xml"/><Relationship Id="rId48" Type="http://schemas.openxmlformats.org/officeDocument/2006/relationships/image" Target="../media/image86.png"/><Relationship Id="rId56" Type="http://schemas.openxmlformats.org/officeDocument/2006/relationships/image" Target="../media/image90.png"/><Relationship Id="rId64" Type="http://schemas.openxmlformats.org/officeDocument/2006/relationships/image" Target="../media/image94.png"/><Relationship Id="rId69" Type="http://schemas.openxmlformats.org/officeDocument/2006/relationships/customXml" Target="../ink/ink98.xml"/><Relationship Id="rId77" Type="http://schemas.openxmlformats.org/officeDocument/2006/relationships/image" Target="../media/image100.png"/><Relationship Id="rId8" Type="http://schemas.openxmlformats.org/officeDocument/2006/relationships/image" Target="../media/image66.png"/><Relationship Id="rId51" Type="http://schemas.openxmlformats.org/officeDocument/2006/relationships/customXml" Target="../ink/ink89.xml"/><Relationship Id="rId72" Type="http://schemas.openxmlformats.org/officeDocument/2006/relationships/image" Target="../media/image98.png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68.png"/><Relationship Id="rId17" Type="http://schemas.openxmlformats.org/officeDocument/2006/relationships/customXml" Target="../ink/ink72.xml"/><Relationship Id="rId25" Type="http://schemas.openxmlformats.org/officeDocument/2006/relationships/customXml" Target="../ink/ink76.xml"/><Relationship Id="rId33" Type="http://schemas.openxmlformats.org/officeDocument/2006/relationships/customXml" Target="../ink/ink80.xml"/><Relationship Id="rId38" Type="http://schemas.openxmlformats.org/officeDocument/2006/relationships/image" Target="../media/image81.png"/><Relationship Id="rId46" Type="http://schemas.openxmlformats.org/officeDocument/2006/relationships/image" Target="../media/image85.png"/><Relationship Id="rId59" Type="http://schemas.openxmlformats.org/officeDocument/2006/relationships/customXml" Target="../ink/ink93.xml"/><Relationship Id="rId67" Type="http://schemas.openxmlformats.org/officeDocument/2006/relationships/customXml" Target="../ink/ink97.xml"/><Relationship Id="rId20" Type="http://schemas.openxmlformats.org/officeDocument/2006/relationships/image" Target="../media/image72.png"/><Relationship Id="rId41" Type="http://schemas.openxmlformats.org/officeDocument/2006/relationships/customXml" Target="../ink/ink84.xml"/><Relationship Id="rId54" Type="http://schemas.openxmlformats.org/officeDocument/2006/relationships/image" Target="../media/image89.png"/><Relationship Id="rId62" Type="http://schemas.openxmlformats.org/officeDocument/2006/relationships/image" Target="../media/image93.png"/><Relationship Id="rId70" Type="http://schemas.openxmlformats.org/officeDocument/2006/relationships/image" Target="../media/image97.png"/><Relationship Id="rId75" Type="http://schemas.openxmlformats.org/officeDocument/2006/relationships/image" Target="../media/image3.png"/><Relationship Id="rId1" Type="http://schemas.microsoft.com/office/2007/relationships/media" Target="../media/media9.mp3"/><Relationship Id="rId6" Type="http://schemas.openxmlformats.org/officeDocument/2006/relationships/image" Target="../media/image65.png"/><Relationship Id="rId15" Type="http://schemas.openxmlformats.org/officeDocument/2006/relationships/customXml" Target="../ink/ink71.xml"/><Relationship Id="rId23" Type="http://schemas.openxmlformats.org/officeDocument/2006/relationships/customXml" Target="../ink/ink75.xml"/><Relationship Id="rId28" Type="http://schemas.openxmlformats.org/officeDocument/2006/relationships/image" Target="../media/image76.png"/><Relationship Id="rId36" Type="http://schemas.openxmlformats.org/officeDocument/2006/relationships/image" Target="../media/image80.png"/><Relationship Id="rId49" Type="http://schemas.openxmlformats.org/officeDocument/2006/relationships/customXml" Target="../ink/ink88.xml"/><Relationship Id="rId57" Type="http://schemas.openxmlformats.org/officeDocument/2006/relationships/customXml" Target="../ink/ink92.xml"/><Relationship Id="rId10" Type="http://schemas.openxmlformats.org/officeDocument/2006/relationships/image" Target="../media/image67.png"/><Relationship Id="rId31" Type="http://schemas.openxmlformats.org/officeDocument/2006/relationships/customXml" Target="../ink/ink79.xml"/><Relationship Id="rId44" Type="http://schemas.openxmlformats.org/officeDocument/2006/relationships/image" Target="../media/image84.png"/><Relationship Id="rId52" Type="http://schemas.openxmlformats.org/officeDocument/2006/relationships/image" Target="../media/image88.png"/><Relationship Id="rId60" Type="http://schemas.openxmlformats.org/officeDocument/2006/relationships/image" Target="../media/image92.png"/><Relationship Id="rId65" Type="http://schemas.openxmlformats.org/officeDocument/2006/relationships/customXml" Target="../ink/ink96.xml"/><Relationship Id="rId73" Type="http://schemas.openxmlformats.org/officeDocument/2006/relationships/customXml" Target="../ink/ink100.xml"/><Relationship Id="rId4" Type="http://schemas.openxmlformats.org/officeDocument/2006/relationships/image" Target="../media/image65.emf"/><Relationship Id="rId9" Type="http://schemas.openxmlformats.org/officeDocument/2006/relationships/customXml" Target="../ink/ink68.xml"/><Relationship Id="rId13" Type="http://schemas.openxmlformats.org/officeDocument/2006/relationships/customXml" Target="../ink/ink70.xml"/><Relationship Id="rId18" Type="http://schemas.openxmlformats.org/officeDocument/2006/relationships/image" Target="../media/image71.png"/><Relationship Id="rId39" Type="http://schemas.openxmlformats.org/officeDocument/2006/relationships/customXml" Target="../ink/ink83.xml"/><Relationship Id="rId34" Type="http://schemas.openxmlformats.org/officeDocument/2006/relationships/image" Target="../media/image79.png"/><Relationship Id="rId50" Type="http://schemas.openxmlformats.org/officeDocument/2006/relationships/image" Target="../media/image87.png"/><Relationship Id="rId55" Type="http://schemas.openxmlformats.org/officeDocument/2006/relationships/customXml" Target="../ink/ink91.xml"/><Relationship Id="rId76" Type="http://schemas.openxmlformats.org/officeDocument/2006/relationships/customXml" Target="../ink/ink101.xml"/><Relationship Id="rId7" Type="http://schemas.openxmlformats.org/officeDocument/2006/relationships/customXml" Target="../ink/ink67.xml"/><Relationship Id="rId71" Type="http://schemas.openxmlformats.org/officeDocument/2006/relationships/customXml" Target="../ink/ink99.xml"/><Relationship Id="rId2" Type="http://schemas.openxmlformats.org/officeDocument/2006/relationships/audio" Target="../media/media9.mp3"/><Relationship Id="rId29" Type="http://schemas.openxmlformats.org/officeDocument/2006/relationships/customXml" Target="../ink/ink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84C0003-9452-4130-B09D-6B475ABF9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2" name="mm4s31">
            <a:hlinkClick r:id="" action="ppaction://media"/>
            <a:extLst>
              <a:ext uri="{FF2B5EF4-FFF2-40B4-BE49-F238E27FC236}">
                <a16:creationId xmlns:a16="http://schemas.microsoft.com/office/drawing/2014/main" id="{5A44590A-0216-42BC-885B-9BA37D453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7333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4D1F5F7D-F250-4EB0-8BE1-2B58154FDAB4}"/>
                  </a:ext>
                </a:extLst>
              </p14:cNvPr>
              <p14:cNvContentPartPr/>
              <p14:nvPr/>
            </p14:nvContentPartPr>
            <p14:xfrm>
              <a:off x="6355410" y="1539962"/>
              <a:ext cx="2498700" cy="28980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4D1F5F7D-F250-4EB0-8BE1-2B58154FDAB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37770" y="1521984"/>
                <a:ext cx="2534339" cy="3253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6F64B523-1139-422D-B5BD-85B043F63F1A}"/>
                  </a:ext>
                </a:extLst>
              </p14:cNvPr>
              <p14:cNvContentPartPr/>
              <p14:nvPr/>
            </p14:nvContentPartPr>
            <p14:xfrm>
              <a:off x="8206220" y="2214089"/>
              <a:ext cx="9000" cy="36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6F64B523-1139-422D-B5BD-85B043F63F1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88580" y="2196449"/>
                <a:ext cx="44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A190ADC5-CFAA-4F6D-9491-4332CBCE794C}"/>
                  </a:ext>
                </a:extLst>
              </p14:cNvPr>
              <p14:cNvContentPartPr/>
              <p14:nvPr/>
            </p14:nvContentPartPr>
            <p14:xfrm>
              <a:off x="8217380" y="2279609"/>
              <a:ext cx="4320" cy="900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A190ADC5-CFAA-4F6D-9491-4332CBCE794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99380" y="2261609"/>
                <a:ext cx="399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5DE76AF9-91E2-46CE-A63A-64F244E2CF62}"/>
                  </a:ext>
                </a:extLst>
              </p14:cNvPr>
              <p14:cNvContentPartPr/>
              <p14:nvPr/>
            </p14:nvContentPartPr>
            <p14:xfrm>
              <a:off x="8370020" y="2087729"/>
              <a:ext cx="631440" cy="272520"/>
            </p14:xfrm>
          </p:contentPart>
        </mc:Choice>
        <mc:Fallback xmlns=""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5DE76AF9-91E2-46CE-A63A-64F244E2CF6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52380" y="2069729"/>
                <a:ext cx="66708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9" name="Freihand 68">
                <a:extLst>
                  <a:ext uri="{FF2B5EF4-FFF2-40B4-BE49-F238E27FC236}">
                    <a16:creationId xmlns:a16="http://schemas.microsoft.com/office/drawing/2014/main" id="{9D035A90-2A5C-410A-82DE-B6AD85BDBD2F}"/>
                  </a:ext>
                </a:extLst>
              </p14:cNvPr>
              <p14:cNvContentPartPr/>
              <p14:nvPr/>
            </p14:nvContentPartPr>
            <p14:xfrm>
              <a:off x="7536620" y="2065769"/>
              <a:ext cx="590400" cy="330120"/>
            </p14:xfrm>
          </p:contentPart>
        </mc:Choice>
        <mc:Fallback xmlns="">
          <p:pic>
            <p:nvPicPr>
              <p:cNvPr id="69" name="Freihand 68">
                <a:extLst>
                  <a:ext uri="{FF2B5EF4-FFF2-40B4-BE49-F238E27FC236}">
                    <a16:creationId xmlns:a16="http://schemas.microsoft.com/office/drawing/2014/main" id="{9D035A90-2A5C-410A-82DE-B6AD85BDBD2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18969" y="2048110"/>
                <a:ext cx="626062" cy="365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4" name="Freihand 73">
                <a:extLst>
                  <a:ext uri="{FF2B5EF4-FFF2-40B4-BE49-F238E27FC236}">
                    <a16:creationId xmlns:a16="http://schemas.microsoft.com/office/drawing/2014/main" id="{5ADC47AC-7CC6-45C1-930C-47ED4458FE73}"/>
                  </a:ext>
                </a:extLst>
              </p14:cNvPr>
              <p14:cNvContentPartPr/>
              <p14:nvPr/>
            </p14:nvContentPartPr>
            <p14:xfrm>
              <a:off x="8132780" y="2639249"/>
              <a:ext cx="11880" cy="25200"/>
            </p14:xfrm>
          </p:contentPart>
        </mc:Choice>
        <mc:Fallback xmlns="">
          <p:pic>
            <p:nvPicPr>
              <p:cNvPr id="74" name="Freihand 73">
                <a:extLst>
                  <a:ext uri="{FF2B5EF4-FFF2-40B4-BE49-F238E27FC236}">
                    <a16:creationId xmlns:a16="http://schemas.microsoft.com/office/drawing/2014/main" id="{5ADC47AC-7CC6-45C1-930C-47ED4458FE7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14780" y="2621249"/>
                <a:ext cx="4752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5" name="Freihand 74">
                <a:extLst>
                  <a:ext uri="{FF2B5EF4-FFF2-40B4-BE49-F238E27FC236}">
                    <a16:creationId xmlns:a16="http://schemas.microsoft.com/office/drawing/2014/main" id="{9FDA68AB-EC0D-40DB-8C42-1496D91CFF91}"/>
                  </a:ext>
                </a:extLst>
              </p14:cNvPr>
              <p14:cNvContentPartPr/>
              <p14:nvPr/>
            </p14:nvContentPartPr>
            <p14:xfrm>
              <a:off x="8126660" y="2718089"/>
              <a:ext cx="10080" cy="13680"/>
            </p14:xfrm>
          </p:contentPart>
        </mc:Choice>
        <mc:Fallback xmlns="">
          <p:pic>
            <p:nvPicPr>
              <p:cNvPr id="75" name="Freihand 74">
                <a:extLst>
                  <a:ext uri="{FF2B5EF4-FFF2-40B4-BE49-F238E27FC236}">
                    <a16:creationId xmlns:a16="http://schemas.microsoft.com/office/drawing/2014/main" id="{9FDA68AB-EC0D-40DB-8C42-1496D91CFF9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08660" y="2700449"/>
                <a:ext cx="457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5" name="Freihand 84">
                <a:extLst>
                  <a:ext uri="{FF2B5EF4-FFF2-40B4-BE49-F238E27FC236}">
                    <a16:creationId xmlns:a16="http://schemas.microsoft.com/office/drawing/2014/main" id="{E9A62E05-1A47-4A18-A342-7AA6F87CE674}"/>
                  </a:ext>
                </a:extLst>
              </p14:cNvPr>
              <p14:cNvContentPartPr/>
              <p14:nvPr/>
            </p14:nvContentPartPr>
            <p14:xfrm>
              <a:off x="7616900" y="2520449"/>
              <a:ext cx="387720" cy="231840"/>
            </p14:xfrm>
          </p:contentPart>
        </mc:Choice>
        <mc:Fallback xmlns="">
          <p:pic>
            <p:nvPicPr>
              <p:cNvPr id="85" name="Freihand 84">
                <a:extLst>
                  <a:ext uri="{FF2B5EF4-FFF2-40B4-BE49-F238E27FC236}">
                    <a16:creationId xmlns:a16="http://schemas.microsoft.com/office/drawing/2014/main" id="{E9A62E05-1A47-4A18-A342-7AA6F87CE67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599244" y="2502809"/>
                <a:ext cx="423393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6" name="Freihand 105">
                <a:extLst>
                  <a:ext uri="{FF2B5EF4-FFF2-40B4-BE49-F238E27FC236}">
                    <a16:creationId xmlns:a16="http://schemas.microsoft.com/office/drawing/2014/main" id="{0E43E2E6-7DF7-4E65-8CAB-B35F988AB00E}"/>
                  </a:ext>
                </a:extLst>
              </p14:cNvPr>
              <p14:cNvContentPartPr/>
              <p14:nvPr/>
            </p14:nvContentPartPr>
            <p14:xfrm>
              <a:off x="8782940" y="2484809"/>
              <a:ext cx="303120" cy="421920"/>
            </p14:xfrm>
          </p:contentPart>
        </mc:Choice>
        <mc:Fallback xmlns="">
          <p:pic>
            <p:nvPicPr>
              <p:cNvPr id="106" name="Freihand 105">
                <a:extLst>
                  <a:ext uri="{FF2B5EF4-FFF2-40B4-BE49-F238E27FC236}">
                    <a16:creationId xmlns:a16="http://schemas.microsoft.com/office/drawing/2014/main" id="{0E43E2E6-7DF7-4E65-8CAB-B35F988AB00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64940" y="2467169"/>
                <a:ext cx="338760" cy="45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7" name="Freihand 106">
                <a:extLst>
                  <a:ext uri="{FF2B5EF4-FFF2-40B4-BE49-F238E27FC236}">
                    <a16:creationId xmlns:a16="http://schemas.microsoft.com/office/drawing/2014/main" id="{1322E0F3-9632-4CF6-86D6-E58DC992DEE2}"/>
                  </a:ext>
                </a:extLst>
              </p14:cNvPr>
              <p14:cNvContentPartPr/>
              <p14:nvPr/>
            </p14:nvContentPartPr>
            <p14:xfrm>
              <a:off x="8233940" y="2488769"/>
              <a:ext cx="482760" cy="362880"/>
            </p14:xfrm>
          </p:contentPart>
        </mc:Choice>
        <mc:Fallback xmlns="">
          <p:pic>
            <p:nvPicPr>
              <p:cNvPr id="107" name="Freihand 106">
                <a:extLst>
                  <a:ext uri="{FF2B5EF4-FFF2-40B4-BE49-F238E27FC236}">
                    <a16:creationId xmlns:a16="http://schemas.microsoft.com/office/drawing/2014/main" id="{1322E0F3-9632-4CF6-86D6-E58DC992DEE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215953" y="2470769"/>
                <a:ext cx="518373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1" name="Freihand 120">
                <a:extLst>
                  <a:ext uri="{FF2B5EF4-FFF2-40B4-BE49-F238E27FC236}">
                    <a16:creationId xmlns:a16="http://schemas.microsoft.com/office/drawing/2014/main" id="{2065A44A-7628-4BF5-A0D4-2D71C7BDD0AB}"/>
                  </a:ext>
                </a:extLst>
              </p14:cNvPr>
              <p14:cNvContentPartPr/>
              <p14:nvPr/>
            </p14:nvContentPartPr>
            <p14:xfrm>
              <a:off x="4403900" y="5196329"/>
              <a:ext cx="1449360" cy="149760"/>
            </p14:xfrm>
          </p:contentPart>
        </mc:Choice>
        <mc:Fallback xmlns="">
          <p:pic>
            <p:nvPicPr>
              <p:cNvPr id="121" name="Freihand 120">
                <a:extLst>
                  <a:ext uri="{FF2B5EF4-FFF2-40B4-BE49-F238E27FC236}">
                    <a16:creationId xmlns:a16="http://schemas.microsoft.com/office/drawing/2014/main" id="{2065A44A-7628-4BF5-A0D4-2D71C7BDD0A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31900" y="5052689"/>
                <a:ext cx="1593000" cy="43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22" name="Freihand 121">
                <a:extLst>
                  <a:ext uri="{FF2B5EF4-FFF2-40B4-BE49-F238E27FC236}">
                    <a16:creationId xmlns:a16="http://schemas.microsoft.com/office/drawing/2014/main" id="{AAA5A891-033E-49B4-BA91-0FDD97C77259}"/>
                  </a:ext>
                </a:extLst>
              </p14:cNvPr>
              <p14:cNvContentPartPr/>
              <p14:nvPr/>
            </p14:nvContentPartPr>
            <p14:xfrm>
              <a:off x="914060" y="5267249"/>
              <a:ext cx="2119320" cy="92520"/>
            </p14:xfrm>
          </p:contentPart>
        </mc:Choice>
        <mc:Fallback xmlns="">
          <p:pic>
            <p:nvPicPr>
              <p:cNvPr id="122" name="Freihand 121">
                <a:extLst>
                  <a:ext uri="{FF2B5EF4-FFF2-40B4-BE49-F238E27FC236}">
                    <a16:creationId xmlns:a16="http://schemas.microsoft.com/office/drawing/2014/main" id="{AAA5A891-033E-49B4-BA91-0FDD97C7725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42060" y="5123609"/>
                <a:ext cx="226296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3" name="Freihand 122">
                <a:extLst>
                  <a:ext uri="{FF2B5EF4-FFF2-40B4-BE49-F238E27FC236}">
                    <a16:creationId xmlns:a16="http://schemas.microsoft.com/office/drawing/2014/main" id="{432920D4-2337-410D-BB51-5A5F84F1520D}"/>
                  </a:ext>
                </a:extLst>
              </p14:cNvPr>
              <p14:cNvContentPartPr/>
              <p14:nvPr/>
            </p14:nvContentPartPr>
            <p14:xfrm>
              <a:off x="914060" y="4571729"/>
              <a:ext cx="6548400" cy="150120"/>
            </p14:xfrm>
          </p:contentPart>
        </mc:Choice>
        <mc:Fallback xmlns="">
          <p:pic>
            <p:nvPicPr>
              <p:cNvPr id="123" name="Freihand 122">
                <a:extLst>
                  <a:ext uri="{FF2B5EF4-FFF2-40B4-BE49-F238E27FC236}">
                    <a16:creationId xmlns:a16="http://schemas.microsoft.com/office/drawing/2014/main" id="{432920D4-2337-410D-BB51-5A5F84F1520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42060" y="4427729"/>
                <a:ext cx="6692040" cy="43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144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344"/>
    </mc:Choice>
    <mc:Fallback xmlns="">
      <p:transition spd="slow" advTm="40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013" x="7102475" y="1793875"/>
          <p14:tracePt t="14298" x="7070725" y="1793875"/>
          <p14:tracePt t="14307" x="7038975" y="1793875"/>
          <p14:tracePt t="14313" x="7015163" y="1793875"/>
          <p14:tracePt t="14336" x="6943725" y="1793875"/>
          <p14:tracePt t="14344" x="6896100" y="1793875"/>
          <p14:tracePt t="14352" x="6824663" y="1793875"/>
          <p14:tracePt t="14358" x="6777038" y="1793875"/>
          <p14:tracePt t="14367" x="6743700" y="1785938"/>
          <p14:tracePt t="14374" x="6719888" y="1785938"/>
          <p14:tracePt t="14381" x="6696075" y="1785938"/>
          <p14:tracePt t="14389" x="6680200" y="1785938"/>
          <p14:tracePt t="14396" x="6664325" y="1785938"/>
          <p14:tracePt t="14404" x="6656388" y="1785938"/>
          <p14:tracePt t="14419" x="6648450" y="1785938"/>
          <p14:tracePt t="14426" x="6640513" y="1785938"/>
          <p14:tracePt t="14441" x="6632575" y="1785938"/>
          <p14:tracePt t="14457" x="6624638" y="1785938"/>
          <p14:tracePt t="14464" x="6616700" y="1793875"/>
          <p14:tracePt t="14471" x="6608763" y="1793875"/>
          <p14:tracePt t="14479" x="6600825" y="1801813"/>
          <p14:tracePt t="14487" x="6584950" y="1801813"/>
          <p14:tracePt t="14501" x="6561138" y="1809750"/>
          <p14:tracePt t="14509" x="6537325" y="1817688"/>
          <p14:tracePt t="14517" x="6529388" y="1825625"/>
          <p14:tracePt t="14524" x="6521450" y="1825625"/>
          <p14:tracePt t="14531" x="6497638" y="1833563"/>
          <p14:tracePt t="14540" x="6481763" y="1841500"/>
          <p14:tracePt t="14554" x="6465888" y="1841500"/>
          <p14:tracePt t="14569" x="6457950" y="1841500"/>
          <p14:tracePt t="14607" x="6457950" y="1849438"/>
          <p14:tracePt t="14712" x="6465888" y="1849438"/>
          <p14:tracePt t="14718" x="6473825" y="1849438"/>
          <p14:tracePt t="14726" x="6481763" y="1849438"/>
          <p14:tracePt t="14734" x="6489700" y="1849438"/>
          <p14:tracePt t="14741" x="6497638" y="1849438"/>
          <p14:tracePt t="14749" x="6513513" y="1841500"/>
          <p14:tracePt t="14757" x="6529388" y="1841500"/>
          <p14:tracePt t="14763" x="6537325" y="1841500"/>
          <p14:tracePt t="14772" x="6553200" y="1833563"/>
          <p14:tracePt t="14778" x="6569075" y="1833563"/>
          <p14:tracePt t="14786" x="6577013" y="1825625"/>
          <p14:tracePt t="14801" x="6600825" y="1825625"/>
          <p14:tracePt t="14802" x="6608763" y="1825625"/>
          <p14:tracePt t="14808" x="6632575" y="1817688"/>
          <p14:tracePt t="14816" x="6648450" y="1817688"/>
          <p14:tracePt t="14825" x="6656388" y="1817688"/>
          <p14:tracePt t="14831" x="6664325" y="1817688"/>
          <p14:tracePt t="14840" x="6672263" y="1817688"/>
          <p14:tracePt t="14857" x="6680200" y="1817688"/>
          <p14:tracePt t="15093" x="6688138" y="1817688"/>
          <p14:tracePt t="15109" x="6696075" y="1809750"/>
          <p14:tracePt t="15117" x="6711950" y="1809750"/>
          <p14:tracePt t="15125" x="6727825" y="1809750"/>
          <p14:tracePt t="15133" x="6743700" y="1809750"/>
          <p14:tracePt t="15140" x="6759575" y="1809750"/>
          <p14:tracePt t="15146" x="6784975" y="1801813"/>
          <p14:tracePt t="15158" x="6808788" y="1801813"/>
          <p14:tracePt t="15161" x="6864350" y="1785938"/>
          <p14:tracePt t="15171" x="6904038" y="1778000"/>
          <p14:tracePt t="15176" x="6959600" y="1770063"/>
          <p14:tracePt t="15184" x="7007225" y="1762125"/>
          <p14:tracePt t="15191" x="7031038" y="1754188"/>
          <p14:tracePt t="15199" x="7062788" y="1754188"/>
          <p14:tracePt t="15207" x="7094538" y="1746250"/>
          <p14:tracePt t="15214" x="7126288" y="1746250"/>
          <p14:tracePt t="15223" x="7151688" y="1746250"/>
          <p14:tracePt t="15229" x="7183438" y="1746250"/>
          <p14:tracePt t="15237" x="7207250" y="1746250"/>
          <p14:tracePt t="15243" x="7215188" y="1746250"/>
          <p14:tracePt t="15252" x="7239000" y="1746250"/>
          <p14:tracePt t="15258" x="7270750" y="1738313"/>
          <p14:tracePt t="15267" x="7286625" y="1738313"/>
          <p14:tracePt t="15275" x="7294563" y="1738313"/>
          <p14:tracePt t="15291" x="7310438" y="1738313"/>
          <p14:tracePt t="15296" x="7318375" y="1738313"/>
          <p14:tracePt t="15312" x="7326313" y="1730375"/>
          <p14:tracePt t="15349" x="7334250" y="1730375"/>
          <p14:tracePt t="15416" x="7342188" y="1730375"/>
          <p14:tracePt t="15453" x="7350125" y="1730375"/>
          <p14:tracePt t="15483" x="7358063" y="1730375"/>
          <p14:tracePt t="15507" x="7366000" y="1730375"/>
          <p14:tracePt t="15523" x="7373938" y="1730375"/>
          <p14:tracePt t="15529" x="7381875" y="1730375"/>
          <p14:tracePt t="15539" x="7389813" y="1730375"/>
          <p14:tracePt t="15552" x="7405688" y="1730375"/>
          <p14:tracePt t="15560" x="7421563" y="1730375"/>
          <p14:tracePt t="15566" x="7445375" y="1730375"/>
          <p14:tracePt t="15574" x="7477125" y="1730375"/>
          <p14:tracePt t="15582" x="7493000" y="1730375"/>
          <p14:tracePt t="15590" x="7542213" y="1730375"/>
          <p14:tracePt t="15596" x="7573963" y="1730375"/>
          <p14:tracePt t="15604" x="7605713" y="1730375"/>
          <p14:tracePt t="15611" x="7645400" y="1730375"/>
          <p14:tracePt t="15619" x="7677150" y="1730375"/>
          <p14:tracePt t="15626" x="7708900" y="1730375"/>
          <p14:tracePt t="15633" x="7732713" y="1730375"/>
          <p14:tracePt t="15641" x="7772400" y="1730375"/>
          <p14:tracePt t="15649" x="7804150" y="1730375"/>
          <p14:tracePt t="15656" x="7835900" y="1730375"/>
          <p14:tracePt t="15664" x="7869238" y="1730375"/>
          <p14:tracePt t="15679" x="7916863" y="1730375"/>
          <p14:tracePt t="15686" x="7964488" y="1730375"/>
          <p14:tracePt t="15695" x="7972425" y="1730375"/>
          <p14:tracePt t="15701" x="7988300" y="1730375"/>
          <p14:tracePt t="15709" x="7996238" y="1730375"/>
          <p14:tracePt t="15716" x="8004175" y="1730375"/>
          <p14:tracePt t="15731" x="8012113" y="1730375"/>
          <p14:tracePt t="15754" x="8020050" y="1730375"/>
          <p14:tracePt t="15770" x="8027988" y="1730375"/>
          <p14:tracePt t="15776" x="8035925" y="1730375"/>
          <p14:tracePt t="15792" x="8043863" y="1730375"/>
          <p14:tracePt t="15814" x="8051800" y="1730375"/>
          <p14:tracePt t="15829" x="8059738" y="1730375"/>
          <p14:tracePt t="15837" x="8067675" y="1730375"/>
          <p14:tracePt t="15851" x="8075613" y="1730375"/>
          <p14:tracePt t="15858" x="8083550" y="1730375"/>
          <p14:tracePt t="15873" x="8091488" y="1730375"/>
          <p14:tracePt t="15881" x="8099425" y="1730375"/>
          <p14:tracePt t="15904" x="8107363" y="1730375"/>
          <p14:tracePt t="15920" x="8115300" y="1730375"/>
          <p14:tracePt t="15927" x="8123238" y="1730375"/>
          <p14:tracePt t="15934" x="8131175" y="1730375"/>
          <p14:tracePt t="15957" x="8139113" y="1730375"/>
          <p14:tracePt t="15979" x="8147050" y="1730375"/>
          <p14:tracePt t="16676" x="8170863" y="1730375"/>
          <p14:tracePt t="16686" x="8186738" y="1730375"/>
          <p14:tracePt t="16691" x="8202613" y="1730375"/>
          <p14:tracePt t="16700" x="8218488" y="1730375"/>
          <p14:tracePt t="16708" x="8235950" y="1730375"/>
          <p14:tracePt t="16714" x="8243888" y="1730375"/>
          <p14:tracePt t="16723" x="8251825" y="1730375"/>
          <p14:tracePt t="16991" x="8243888" y="1730375"/>
          <p14:tracePt t="17008" x="8194675" y="1730375"/>
          <p14:tracePt t="17015" x="8115300" y="1730375"/>
          <p14:tracePt t="17023" x="8075613" y="1730375"/>
          <p14:tracePt t="17029" x="7996238" y="1722438"/>
          <p14:tracePt t="17039" x="7916863" y="1722438"/>
          <p14:tracePt t="17044" x="7851775" y="1722438"/>
          <p14:tracePt t="17053" x="7756525" y="1722438"/>
          <p14:tracePt t="17059" x="7653338" y="1722438"/>
          <p14:tracePt t="17068" x="7558088" y="1722438"/>
          <p14:tracePt t="17075" x="7461250" y="1722438"/>
          <p14:tracePt t="17081" x="7350125" y="1730375"/>
          <p14:tracePt t="17088" x="7270750" y="1738313"/>
          <p14:tracePt t="17096" x="7191375" y="1754188"/>
          <p14:tracePt t="17104" x="7126288" y="1770063"/>
          <p14:tracePt t="17111" x="7078663" y="1785938"/>
          <p14:tracePt t="17118" x="7038975" y="1801813"/>
          <p14:tracePt t="17126" x="7007225" y="1817688"/>
          <p14:tracePt t="17133" x="6983413" y="1817688"/>
          <p14:tracePt t="17141" x="6975475" y="1825625"/>
          <p14:tracePt t="17148" x="6959600" y="1825625"/>
          <p14:tracePt t="17156" x="6951663" y="1833563"/>
          <p14:tracePt t="17163" x="6943725" y="1833563"/>
          <p14:tracePt t="17180" x="6935788" y="1833563"/>
          <p14:tracePt t="17194" x="6927850" y="1833563"/>
          <p14:tracePt t="17205" x="6919913" y="1833563"/>
          <p14:tracePt t="17217" x="6911975" y="1841500"/>
          <p14:tracePt t="17225" x="6896100" y="1841500"/>
          <p14:tracePt t="17232" x="6888163" y="1849438"/>
          <p14:tracePt t="17239" x="6880225" y="1849438"/>
          <p14:tracePt t="17247" x="6872288" y="1849438"/>
          <p14:tracePt t="17261" x="6856413" y="1849438"/>
          <p14:tracePt t="17268" x="6848475" y="1849438"/>
          <p14:tracePt t="17276" x="6824663" y="1857375"/>
          <p14:tracePt t="17288" x="6800850" y="1857375"/>
          <p14:tracePt t="17292" x="6784975" y="1857375"/>
          <p14:tracePt t="17300" x="6759575" y="1857375"/>
          <p14:tracePt t="17307" x="6743700" y="1857375"/>
          <p14:tracePt t="17314" x="6727825" y="1857375"/>
          <p14:tracePt t="17322" x="6711950" y="1857375"/>
          <p14:tracePt t="17328" x="6704013" y="1865313"/>
          <p14:tracePt t="17338" x="6696075" y="1865313"/>
          <p14:tracePt t="17344" x="6688138" y="1865313"/>
          <p14:tracePt t="17374" x="6680200" y="1865313"/>
          <p14:tracePt t="17389" x="6672263" y="1865313"/>
          <p14:tracePt t="17405" x="6656388" y="1865313"/>
          <p14:tracePt t="17413" x="6640513" y="1865313"/>
          <p14:tracePt t="17422" x="6632575" y="1865313"/>
          <p14:tracePt t="17427" x="6616700" y="1865313"/>
          <p14:tracePt t="17436" x="6608763" y="1865313"/>
          <p14:tracePt t="17441" x="6592888" y="1865313"/>
          <p14:tracePt t="17457" x="6584950" y="1865313"/>
          <p14:tracePt t="17480" x="6577013" y="1865313"/>
          <p14:tracePt t="17510" x="6569075" y="1865313"/>
          <p14:tracePt t="17533" x="6561138" y="1865313"/>
          <p14:tracePt t="17549" x="6553200" y="1865313"/>
          <p14:tracePt t="17561" x="6545263" y="1865313"/>
          <p14:tracePt t="17571" x="6537325" y="1865313"/>
          <p14:tracePt t="17576" x="6529388" y="1865313"/>
          <p14:tracePt t="17593" x="6513513" y="1865313"/>
          <p14:tracePt t="17608" x="6505575" y="1865313"/>
          <p14:tracePt t="17622" x="6489700" y="1865313"/>
          <p14:tracePt t="17637" x="6481763" y="1865313"/>
          <p14:tracePt t="17681" x="6473825" y="1865313"/>
          <p14:tracePt t="18859" x="6481763" y="1865313"/>
          <p14:tracePt t="18867" x="6497638" y="1865313"/>
          <p14:tracePt t="18874" x="6513513" y="1865313"/>
          <p14:tracePt t="18881" x="6561138" y="1857375"/>
          <p14:tracePt t="18888" x="6608763" y="1849438"/>
          <p14:tracePt t="18896" x="6672263" y="1841500"/>
          <p14:tracePt t="18904" x="6735763" y="1841500"/>
          <p14:tracePt t="18911" x="6792913" y="1841500"/>
          <p14:tracePt t="18919" x="6832600" y="1841500"/>
          <p14:tracePt t="18926" x="6880225" y="1841500"/>
          <p14:tracePt t="18934" x="6935788" y="1849438"/>
          <p14:tracePt t="18953" x="7015163" y="1865313"/>
          <p14:tracePt t="18956" x="7062788" y="1873250"/>
          <p14:tracePt t="18963" x="7094538" y="1890713"/>
          <p14:tracePt t="18972" x="7118350" y="1898650"/>
          <p14:tracePt t="18979" x="7143750" y="1906588"/>
          <p14:tracePt t="18987" x="7159625" y="1906588"/>
          <p14:tracePt t="19001" x="7167563" y="1906588"/>
          <p14:tracePt t="19391" x="7175500" y="1906588"/>
          <p14:tracePt t="19428" x="7183438" y="1906588"/>
          <p14:tracePt t="19578" x="7191375" y="1906588"/>
          <p14:tracePt t="19623" x="7199313" y="1906588"/>
          <p14:tracePt t="19625" x="7207250" y="1906588"/>
          <p14:tracePt t="19639" x="7215188" y="1906588"/>
          <p14:tracePt t="19648" x="7223125" y="1906588"/>
          <p14:tracePt t="19655" x="7231063" y="1906588"/>
          <p14:tracePt t="19670" x="7239000" y="1906588"/>
          <p14:tracePt t="19685" x="7246938" y="1906588"/>
          <p14:tracePt t="19691" x="7254875" y="1906588"/>
          <p14:tracePt t="19706" x="7262813" y="1906588"/>
          <p14:tracePt t="19737" x="7270750" y="1906588"/>
          <p14:tracePt t="19754" x="7278688" y="1906588"/>
          <p14:tracePt t="19759" x="7286625" y="1906588"/>
          <p14:tracePt t="19769" x="7302500" y="1906588"/>
          <p14:tracePt t="19774" x="7318375" y="1906588"/>
          <p14:tracePt t="19783" x="7350125" y="1906588"/>
          <p14:tracePt t="19790" x="7373938" y="1906588"/>
          <p14:tracePt t="19796" x="7421563" y="1906588"/>
          <p14:tracePt t="19803" x="7477125" y="1906588"/>
          <p14:tracePt t="19813" x="7542213" y="1906588"/>
          <p14:tracePt t="19828" x="7653338" y="1906588"/>
          <p14:tracePt t="19834" x="7740650" y="1906588"/>
          <p14:tracePt t="19841" x="7780338" y="1906588"/>
          <p14:tracePt t="19852" x="7835900" y="1906588"/>
          <p14:tracePt t="19856" x="7893050" y="1906588"/>
          <p14:tracePt t="19864" x="7924800" y="1906588"/>
          <p14:tracePt t="19872" x="7956550" y="1906588"/>
          <p14:tracePt t="19879" x="7988300" y="1906588"/>
          <p14:tracePt t="19887" x="8012113" y="1906588"/>
          <p14:tracePt t="19893" x="8043863" y="1906588"/>
          <p14:tracePt t="19902" x="8059738" y="1906588"/>
          <p14:tracePt t="19909" x="8083550" y="1898650"/>
          <p14:tracePt t="19916" x="8123238" y="1890713"/>
          <p14:tracePt t="19924" x="8139113" y="1890713"/>
          <p14:tracePt t="19939" x="8178800" y="1881188"/>
          <p14:tracePt t="19939" x="8202613" y="1865313"/>
          <p14:tracePt t="19952" x="8218488" y="1865313"/>
          <p14:tracePt t="19954" x="8235950" y="1857375"/>
          <p14:tracePt t="19969" x="8243888" y="1857375"/>
          <p14:tracePt t="19977" x="8251825" y="1857375"/>
          <p14:tracePt t="19999" x="8259763" y="1857375"/>
          <p14:tracePt t="20029" x="8267700" y="1857375"/>
          <p14:tracePt t="20052" x="8275638" y="1857375"/>
          <p14:tracePt t="20059" x="8283575" y="1849438"/>
          <p14:tracePt t="20103" x="8291513" y="1849438"/>
          <p14:tracePt t="21686" x="8307388" y="1849438"/>
          <p14:tracePt t="21693" x="8323263" y="1849438"/>
          <p14:tracePt t="21701" x="8339138" y="1849438"/>
          <p14:tracePt t="21708" x="8347075" y="1849438"/>
          <p14:tracePt t="21719" x="8362950" y="1849438"/>
          <p14:tracePt t="21724" x="8370888" y="1849438"/>
          <p14:tracePt t="21732" x="8386763" y="1849438"/>
          <p14:tracePt t="21739" x="8402638" y="1849438"/>
          <p14:tracePt t="21747" x="8410575" y="1849438"/>
          <p14:tracePt t="21754" x="8418513" y="1849438"/>
          <p14:tracePt t="21770" x="8426450" y="1849438"/>
          <p14:tracePt t="21911" x="8434388" y="1857375"/>
          <p14:tracePt t="21926" x="8442325" y="1857375"/>
          <p14:tracePt t="21934" x="8450263" y="1857375"/>
          <p14:tracePt t="21944" x="8450263" y="1865313"/>
          <p14:tracePt t="21951" x="8458200" y="1865313"/>
          <p14:tracePt t="21974" x="8474075" y="1873250"/>
          <p14:tracePt t="21986" x="8482013" y="1873250"/>
          <p14:tracePt t="22003" x="8489950" y="1881188"/>
          <p14:tracePt t="22025" x="8489950" y="1890713"/>
          <p14:tracePt t="22039" x="8497888" y="1890713"/>
          <p14:tracePt t="22046" x="8505825" y="1890713"/>
          <p14:tracePt t="22055" x="8505825" y="1898650"/>
          <p14:tracePt t="22063" x="8513763" y="1898650"/>
          <p14:tracePt t="22076" x="8521700" y="1898650"/>
          <p14:tracePt t="22084" x="8521700" y="1906588"/>
          <p14:tracePt t="22094" x="8529638" y="1906588"/>
          <p14:tracePt t="22099" x="8537575" y="1906588"/>
          <p14:tracePt t="22106" x="8537575" y="1914525"/>
          <p14:tracePt t="22116" x="8545513" y="1922463"/>
          <p14:tracePt t="22123" x="8553450" y="1922463"/>
          <p14:tracePt t="22129" x="8553450" y="1930400"/>
          <p14:tracePt t="22137" x="8577263" y="1938338"/>
          <p14:tracePt t="22143" x="8585200" y="1938338"/>
          <p14:tracePt t="22151" x="8585200" y="1946275"/>
          <p14:tracePt t="22159" x="8593138" y="1946275"/>
          <p14:tracePt t="22167" x="8602663" y="1946275"/>
          <p14:tracePt t="26419" x="8610600" y="1946275"/>
          <p14:tracePt t="26441" x="8618538" y="1946275"/>
          <p14:tracePt t="26457" x="8626475" y="1946275"/>
          <p14:tracePt t="26473" x="8634413" y="1946275"/>
          <p14:tracePt t="26486" x="8642350" y="1946275"/>
          <p14:tracePt t="26501" x="8650288" y="1946275"/>
          <p14:tracePt t="26516" x="8650288" y="1938338"/>
          <p14:tracePt t="26517" x="8658225" y="1938338"/>
          <p14:tracePt t="26524" x="8658225" y="1930400"/>
          <p14:tracePt t="26541" x="8666163" y="1930400"/>
          <p14:tracePt t="26548" x="8674100" y="1930400"/>
          <p14:tracePt t="26564" x="8682038" y="1930400"/>
          <p14:tracePt t="26594" x="8697913" y="1922463"/>
          <p14:tracePt t="26631" x="8705850" y="1922463"/>
          <p14:tracePt t="26734" x="8713788" y="1922463"/>
          <p14:tracePt t="27821" x="8721725" y="1922463"/>
          <p14:tracePt t="27831" x="8729663" y="1922463"/>
          <p14:tracePt t="27836" x="8729663" y="1914525"/>
          <p14:tracePt t="27862" x="8737600" y="1914525"/>
          <p14:tracePt t="28354" x="8737600" y="1906588"/>
          <p14:tracePt t="28377" x="8737600" y="1898650"/>
          <p14:tracePt t="28414" x="8745538" y="1898650"/>
          <p14:tracePt t="28431" x="8745538" y="1890713"/>
          <p14:tracePt t="28462" x="8753475" y="1890713"/>
          <p14:tracePt t="28467" x="8753475" y="1881188"/>
          <p14:tracePt t="28498" x="8761413" y="1881188"/>
          <p14:tracePt t="28499" x="8761413" y="1873250"/>
          <p14:tracePt t="28519" x="8761413" y="1865313"/>
          <p14:tracePt t="28543" x="8769350" y="1865313"/>
          <p14:tracePt t="28557" x="8769350" y="1857375"/>
          <p14:tracePt t="28572" x="8769350" y="1849438"/>
          <p14:tracePt t="28587" x="8777288" y="1849438"/>
          <p14:tracePt t="28617" x="8777288" y="1841500"/>
          <p14:tracePt t="28639" x="8777288" y="1833563"/>
          <p14:tracePt t="29194" x="8777288" y="1841500"/>
          <p14:tracePt t="29203" x="8777288" y="1849438"/>
          <p14:tracePt t="29210" x="8761413" y="1849438"/>
          <p14:tracePt t="29216" x="8761413" y="1857375"/>
          <p14:tracePt t="29226" x="8753475" y="1865313"/>
          <p14:tracePt t="29240" x="8745538" y="1865313"/>
          <p14:tracePt t="29247" x="8745538" y="1873250"/>
          <p14:tracePt t="29256" x="8745538" y="1881188"/>
          <p14:tracePt t="29263" x="8737600" y="1881188"/>
          <p14:tracePt t="29284" x="8737600" y="1890713"/>
          <p14:tracePt t="29294" x="8729663" y="1890713"/>
          <p14:tracePt t="29322" x="8729663" y="1898650"/>
          <p14:tracePt t="38393" x="8737600" y="1898650"/>
          <p14:tracePt t="38540" x="8745538" y="1898650"/>
          <p14:tracePt t="38562" x="8753475" y="1898650"/>
          <p14:tracePt t="41640" x="8761413" y="1898650"/>
          <p14:tracePt t="41641" x="8769350" y="1898650"/>
          <p14:tracePt t="41660" x="8777288" y="1898650"/>
          <p14:tracePt t="41676" x="8785225" y="1898650"/>
          <p14:tracePt t="41692" x="8793163" y="1898650"/>
          <p14:tracePt t="41706" x="8793163" y="1906588"/>
          <p14:tracePt t="41713" x="8801100" y="1906588"/>
          <p14:tracePt t="41744" x="8809038" y="1914525"/>
          <p14:tracePt t="41759" x="8816975" y="1914525"/>
          <p14:tracePt t="41767" x="8824913" y="1914525"/>
          <p14:tracePt t="41783" x="8832850" y="1914525"/>
          <p14:tracePt t="41804" x="8840788" y="1914525"/>
          <p14:tracePt t="41835" x="8848725" y="1914525"/>
          <p14:tracePt t="41863" x="8856663" y="1914525"/>
          <p14:tracePt t="41901" x="8864600" y="1914525"/>
          <p14:tracePt t="41922" x="8872538" y="1914525"/>
          <p14:tracePt t="41953" x="8880475" y="1914525"/>
          <p14:tracePt t="41971" x="8888413" y="1914525"/>
          <p14:tracePt t="41975" x="8888413" y="1906588"/>
          <p14:tracePt t="41998" x="8896350" y="1898650"/>
          <p14:tracePt t="42013" x="8904288" y="1890713"/>
          <p14:tracePt t="42035" x="8912225" y="1881188"/>
          <p14:tracePt t="42043" x="8912225" y="1873250"/>
          <p14:tracePt t="42052" x="8920163" y="1873250"/>
          <p14:tracePt t="42058" x="8920163" y="1865313"/>
          <p14:tracePt t="42074" x="8920163" y="1849438"/>
          <p14:tracePt t="42087" x="8920163" y="1841500"/>
          <p14:tracePt t="42095" x="8920163" y="1833563"/>
          <p14:tracePt t="42102" x="8920163" y="1825625"/>
          <p14:tracePt t="42118" x="8920163" y="1801813"/>
          <p14:tracePt t="42125" x="8920163" y="1793875"/>
          <p14:tracePt t="42133" x="8920163" y="1785938"/>
          <p14:tracePt t="42140" x="8920163" y="1778000"/>
          <p14:tracePt t="42155" x="8920163" y="1762125"/>
          <p14:tracePt t="42171" x="8920163" y="1754188"/>
          <p14:tracePt t="42193" x="8920163" y="1746250"/>
          <p14:tracePt t="42208" x="8920163" y="1738313"/>
          <p14:tracePt t="42223" x="8920163" y="1730375"/>
          <p14:tracePt t="42237" x="8920163" y="1722438"/>
          <p14:tracePt t="42260" x="8920163" y="1714500"/>
          <p14:tracePt t="42275" x="8920163" y="1706563"/>
          <p14:tracePt t="42283" x="8920163" y="1698625"/>
          <p14:tracePt t="42290" x="8920163" y="1690688"/>
          <p14:tracePt t="42305" x="8920163" y="1682750"/>
          <p14:tracePt t="42312" x="8920163" y="1674813"/>
          <p14:tracePt t="42327" x="8920163" y="1666875"/>
          <p14:tracePt t="42343" x="8920163" y="1658938"/>
          <p14:tracePt t="42351" x="8912225" y="1658938"/>
          <p14:tracePt t="42358" x="8912225" y="1643063"/>
          <p14:tracePt t="42373" x="8912225" y="1635125"/>
          <p14:tracePt t="42387" x="8912225" y="1627188"/>
          <p14:tracePt t="42395" x="8904288" y="1619250"/>
          <p14:tracePt t="42403" x="8904288" y="1611313"/>
          <p14:tracePt t="42418" x="8904288" y="1603375"/>
          <p14:tracePt t="42425" x="8896350" y="1603375"/>
          <p14:tracePt t="42477" x="8896350" y="1595438"/>
          <p14:tracePt t="42523" x="8888413" y="1595438"/>
          <p14:tracePt t="42552" x="8880475" y="1595438"/>
          <p14:tracePt t="42560" x="8872538" y="1595438"/>
          <p14:tracePt t="42583" x="8864600" y="1595438"/>
          <p14:tracePt t="42612" x="8856663" y="1595438"/>
          <p14:tracePt t="42628" x="8848725" y="1595438"/>
          <p14:tracePt t="42635" x="8848725" y="1603375"/>
          <p14:tracePt t="42642" x="8840788" y="1603375"/>
          <p14:tracePt t="42657" x="8832850" y="1603375"/>
          <p14:tracePt t="42681" x="8824913" y="1603375"/>
          <p14:tracePt t="42695" x="8816975" y="1603375"/>
          <p14:tracePt t="42702" x="8809038" y="1603375"/>
          <p14:tracePt t="42718" x="8801100" y="1603375"/>
          <p14:tracePt t="42734" x="8793163" y="1603375"/>
          <p14:tracePt t="42740" x="8785225" y="1603375"/>
          <p14:tracePt t="42749" x="8777288" y="1611313"/>
          <p14:tracePt t="42763" x="8769350" y="1611313"/>
          <p14:tracePt t="42778" x="8761413" y="1619250"/>
          <p14:tracePt t="42808" x="8753475" y="1619250"/>
          <p14:tracePt t="42816" x="8745538" y="1619250"/>
          <p14:tracePt t="42838" x="8737600" y="1619250"/>
          <p14:tracePt t="42853" x="8737600" y="1627188"/>
          <p14:tracePt t="42860" x="8729663" y="1627188"/>
          <p14:tracePt t="42883" x="8721725" y="1627188"/>
          <p14:tracePt t="42890" x="8713788" y="1627188"/>
          <p14:tracePt t="42898" x="8713788" y="1635125"/>
          <p14:tracePt t="42905" x="8705850" y="1635125"/>
          <p14:tracePt t="42935" x="8697913" y="1635125"/>
          <p14:tracePt t="42936" x="8697913" y="1643063"/>
          <p14:tracePt t="42942" x="8689975" y="1643063"/>
          <p14:tracePt t="42951" x="8682038" y="1643063"/>
          <p14:tracePt t="42967" x="8674100" y="1651000"/>
          <p14:tracePt t="42982" x="8666163" y="1658938"/>
          <p14:tracePt t="42995" x="8666163" y="1666875"/>
          <p14:tracePt t="43003" x="8658225" y="1666875"/>
          <p14:tracePt t="43017" x="8650288" y="1666875"/>
          <p14:tracePt t="43018" x="8650288" y="1674813"/>
          <p14:tracePt t="43040" x="8642350" y="1674813"/>
          <p14:tracePt t="43047" x="8642350" y="1682750"/>
          <p14:tracePt t="43055" x="8634413" y="1690688"/>
          <p14:tracePt t="43078" x="8634413" y="1698625"/>
          <p14:tracePt t="43085" x="8634413" y="1706563"/>
          <p14:tracePt t="43092" x="8626475" y="1706563"/>
          <p14:tracePt t="43101" x="8626475" y="1714500"/>
          <p14:tracePt t="43108" x="8626475" y="1722438"/>
          <p14:tracePt t="43115" x="8626475" y="1730375"/>
          <p14:tracePt t="43131" x="8626475" y="1738313"/>
          <p14:tracePt t="43138" x="8626475" y="1746250"/>
          <p14:tracePt t="43152" x="8626475" y="1754188"/>
          <p14:tracePt t="43161" x="8626475" y="1762125"/>
          <p14:tracePt t="43167" x="8626475" y="1770063"/>
          <p14:tracePt t="43175" x="8626475" y="1778000"/>
          <p14:tracePt t="43184" x="8626475" y="1785938"/>
          <p14:tracePt t="43190" x="8634413" y="1785938"/>
          <p14:tracePt t="43197" x="8634413" y="1793875"/>
          <p14:tracePt t="43205" x="8634413" y="1801813"/>
          <p14:tracePt t="43212" x="8642350" y="1801813"/>
          <p14:tracePt t="43221" x="8642350" y="1809750"/>
          <p14:tracePt t="43228" x="8650288" y="1809750"/>
          <p14:tracePt t="43235" x="8650288" y="1817688"/>
          <p14:tracePt t="43242" x="8658225" y="1817688"/>
          <p14:tracePt t="43250" x="8658225" y="1825625"/>
          <p14:tracePt t="43260" x="8666163" y="1825625"/>
          <p14:tracePt t="43266" x="8666163" y="1833563"/>
          <p14:tracePt t="43288" x="8682038" y="1841500"/>
          <p14:tracePt t="43310" x="8682038" y="1849438"/>
          <p14:tracePt t="43317" x="8689975" y="1849438"/>
          <p14:tracePt t="43341" x="8697913" y="1857375"/>
          <p14:tracePt t="43347" x="8697913" y="1865313"/>
          <p14:tracePt t="43355" x="8705850" y="1865313"/>
          <p14:tracePt t="43372" x="8713788" y="1865313"/>
          <p14:tracePt t="43392" x="8713788" y="1873250"/>
          <p14:tracePt t="43400" x="8721725" y="1873250"/>
          <p14:tracePt t="43437" x="8729663" y="1873250"/>
          <p14:tracePt t="43460" x="8737600" y="1873250"/>
          <p14:tracePt t="43490" x="8745538" y="1873250"/>
          <p14:tracePt t="43497" x="8753475" y="1873250"/>
          <p14:tracePt t="43505" x="8753475" y="1881188"/>
          <p14:tracePt t="44150" x="8753475" y="1890713"/>
          <p14:tracePt t="44167" x="8753475" y="1898650"/>
          <p14:tracePt t="45583" x="0" y="0"/>
        </p14:tracePtLst>
        <p14:tracePtLst>
          <p14:tracePt t="233303" x="654050" y="3078163"/>
          <p14:tracePt t="233429" x="654050" y="3086100"/>
          <p14:tracePt t="233452" x="661988" y="3086100"/>
          <p14:tracePt t="233460" x="669925" y="3086100"/>
          <p14:tracePt t="233468" x="677863" y="3094038"/>
          <p14:tracePt t="233476" x="685800" y="3094038"/>
          <p14:tracePt t="233483" x="701675" y="3094038"/>
          <p14:tracePt t="233490" x="709613" y="3101975"/>
          <p14:tracePt t="233497" x="717550" y="3109913"/>
          <p14:tracePt t="233504" x="733425" y="3109913"/>
          <p14:tracePt t="233513" x="741363" y="3109913"/>
          <p14:tracePt t="233519" x="749300" y="3117850"/>
          <p14:tracePt t="233527" x="757238" y="3125788"/>
          <p14:tracePt t="233535" x="773113" y="3125788"/>
          <p14:tracePt t="233542" x="781050" y="3125788"/>
          <p14:tracePt t="233550" x="796925" y="3141663"/>
          <p14:tracePt t="233560" x="812800" y="3149600"/>
          <p14:tracePt t="233564" x="836613" y="3149600"/>
          <p14:tracePt t="233574" x="844550" y="3149600"/>
          <p14:tracePt t="233579" x="860425" y="3157538"/>
          <p14:tracePt t="233588" x="884238" y="3165475"/>
          <p14:tracePt t="233595" x="908050" y="3165475"/>
          <p14:tracePt t="233603" x="933450" y="3173413"/>
          <p14:tracePt t="233611" x="957263" y="3173413"/>
          <p14:tracePt t="233617" x="973138" y="3173413"/>
          <p14:tracePt t="233624" x="996950" y="3173413"/>
          <p14:tracePt t="233631" x="1020763" y="3173413"/>
          <p14:tracePt t="233642" x="1036638" y="3173413"/>
          <p14:tracePt t="233647" x="1052513" y="3173413"/>
          <p14:tracePt t="233655" x="1076325" y="3173413"/>
          <p14:tracePt t="233662" x="1092200" y="3173413"/>
          <p14:tracePt t="233669" x="1108075" y="3173413"/>
          <p14:tracePt t="233677" x="1123950" y="3173413"/>
          <p14:tracePt t="233684" x="1155700" y="3173413"/>
          <p14:tracePt t="233693" x="1179513" y="3173413"/>
          <p14:tracePt t="233699" x="1203325" y="3173413"/>
          <p14:tracePt t="233710" x="1211263" y="3173413"/>
          <p14:tracePt t="233715" x="1243013" y="3173413"/>
          <p14:tracePt t="233723" x="1258888" y="3173413"/>
          <p14:tracePt t="233729" x="1292225" y="3173413"/>
          <p14:tracePt t="233737" x="1323975" y="3173413"/>
          <p14:tracePt t="233744" x="1371600" y="3173413"/>
          <p14:tracePt t="233753" x="1403350" y="3173413"/>
          <p14:tracePt t="233760" x="1419225" y="3173413"/>
          <p14:tracePt t="233768" x="1450975" y="3173413"/>
          <p14:tracePt t="233777" x="1490663" y="3173413"/>
          <p14:tracePt t="233785" x="1530350" y="3173413"/>
          <p14:tracePt t="233791" x="1562100" y="3173413"/>
          <p14:tracePt t="233797" x="1601788" y="3173413"/>
          <p14:tracePt t="233805" x="1633538" y="3173413"/>
          <p14:tracePt t="233812" x="1658938" y="3173413"/>
          <p14:tracePt t="233820" x="1698625" y="3173413"/>
          <p14:tracePt t="233828" x="1730375" y="3173413"/>
          <p14:tracePt t="233835" x="1754188" y="3173413"/>
          <p14:tracePt t="233843" x="1778000" y="3173413"/>
          <p14:tracePt t="233849" x="1817688" y="3173413"/>
          <p14:tracePt t="233857" x="1833563" y="3173413"/>
          <p14:tracePt t="233895" x="1841500" y="3173413"/>
          <p14:tracePt t="233942" x="1849438" y="3173413"/>
          <p14:tracePt t="233947" x="1857375" y="3173413"/>
          <p14:tracePt t="233964" x="1873250" y="3173413"/>
          <p14:tracePt t="233970" x="1889125" y="3173413"/>
          <p14:tracePt t="233977" x="1912938" y="3165475"/>
          <p14:tracePt t="233985" x="1936750" y="3157538"/>
          <p14:tracePt t="233992" x="1952625" y="3157538"/>
          <p14:tracePt t="234000" x="1984375" y="3157538"/>
          <p14:tracePt t="234008" x="2008188" y="3157538"/>
          <p14:tracePt t="234015" x="2033588" y="3157538"/>
          <p14:tracePt t="234023" x="2065338" y="3157538"/>
          <p14:tracePt t="234030" x="2097088" y="3157538"/>
          <p14:tracePt t="234037" x="2136775" y="3157538"/>
          <p14:tracePt t="234044" x="2184400" y="3157538"/>
          <p14:tracePt t="234052" x="2216150" y="3157538"/>
          <p14:tracePt t="234060" x="2255838" y="3157538"/>
          <p14:tracePt t="234067" x="2287588" y="3157538"/>
          <p14:tracePt t="234074" x="2319338" y="3157538"/>
          <p14:tracePt t="234082" x="2351088" y="3157538"/>
          <p14:tracePt t="234091" x="2374900" y="3157538"/>
          <p14:tracePt t="234097" x="2400300" y="3157538"/>
          <p14:tracePt t="234104" x="2416175" y="3157538"/>
          <p14:tracePt t="234112" x="2416175" y="3149600"/>
          <p14:tracePt t="234120" x="2424113" y="3149600"/>
          <p14:tracePt t="234202" x="2432050" y="3149600"/>
          <p14:tracePt t="234210" x="2439988" y="3149600"/>
          <p14:tracePt t="234232" x="2447925" y="3149600"/>
          <p14:tracePt t="234247" x="2455863" y="3149600"/>
          <p14:tracePt t="234262" x="2463800" y="3149600"/>
          <p14:tracePt t="234269" x="2471738" y="3149600"/>
          <p14:tracePt t="234284" x="2479675" y="3149600"/>
          <p14:tracePt t="234299" x="2487613" y="3149600"/>
          <p14:tracePt t="234307" x="2495550" y="3149600"/>
          <p14:tracePt t="234314" x="2503488" y="3141663"/>
          <p14:tracePt t="234322" x="2511425" y="3141663"/>
          <p14:tracePt t="234330" x="2519363" y="3141663"/>
          <p14:tracePt t="234360" x="2527300" y="3141663"/>
          <p14:tracePt t="234749" x="2535238" y="3141663"/>
          <p14:tracePt t="234779" x="2543175" y="3141663"/>
          <p14:tracePt t="234802" x="2551113" y="3141663"/>
          <p14:tracePt t="234809" x="2559050" y="3141663"/>
          <p14:tracePt t="234825" x="2566988" y="3141663"/>
          <p14:tracePt t="234831" x="2582863" y="3133725"/>
          <p14:tracePt t="234842" x="2598738" y="3125788"/>
          <p14:tracePt t="234847" x="2622550" y="3125788"/>
          <p14:tracePt t="234854" x="2646363" y="3117850"/>
          <p14:tracePt t="234863" x="2670175" y="3117850"/>
          <p14:tracePt t="234869" x="2693988" y="3109913"/>
          <p14:tracePt t="234878" x="2717800" y="3109913"/>
          <p14:tracePt t="234885" x="2741613" y="3101975"/>
          <p14:tracePt t="234892" x="2767013" y="3094038"/>
          <p14:tracePt t="234900" x="2790825" y="3094038"/>
          <p14:tracePt t="234907" x="2806700" y="3094038"/>
          <p14:tracePt t="234914" x="2822575" y="3094038"/>
          <p14:tracePt t="234930" x="2830513" y="3094038"/>
          <p14:tracePt t="235012" x="2838450" y="3094038"/>
          <p14:tracePt t="235027" x="2846388" y="3094038"/>
          <p14:tracePt t="235042" x="2854325" y="3086100"/>
          <p14:tracePt t="235058" x="2862263" y="3086100"/>
          <p14:tracePt t="235072" x="2870200" y="3086100"/>
          <p14:tracePt t="235095" x="2878138" y="3086100"/>
          <p14:tracePt t="235102" x="2894013" y="3086100"/>
          <p14:tracePt t="235109" x="2909888" y="3078163"/>
          <p14:tracePt t="235117" x="2933700" y="3062288"/>
          <p14:tracePt t="235125" x="2949575" y="3062288"/>
          <p14:tracePt t="235140" x="2981325" y="3062288"/>
          <p14:tracePt t="235147" x="2989263" y="3054350"/>
          <p14:tracePt t="235155" x="2997200" y="3054350"/>
          <p14:tracePt t="235162" x="3005138" y="3054350"/>
          <p14:tracePt t="235177" x="3021013" y="3054350"/>
          <p14:tracePt t="235184" x="3028950" y="3054350"/>
          <p14:tracePt t="235214" x="3036888" y="3054350"/>
          <p14:tracePt t="235432" x="3044825" y="3054350"/>
          <p14:tracePt t="235447" x="3052763" y="3054350"/>
          <p14:tracePt t="235455" x="3068638" y="3054350"/>
          <p14:tracePt t="235464" x="3084513" y="3054350"/>
          <p14:tracePt t="235479" x="3125788" y="3046413"/>
          <p14:tracePt t="235485" x="3165475" y="3046413"/>
          <p14:tracePt t="235492" x="3213100" y="3046413"/>
          <p14:tracePt t="235500" x="3252788" y="3046413"/>
          <p14:tracePt t="235508" x="3332163" y="3046413"/>
          <p14:tracePt t="235514" x="3371850" y="3046413"/>
          <p14:tracePt t="235522" x="3451225" y="3054350"/>
          <p14:tracePt t="235529" x="3516313" y="3062288"/>
          <p14:tracePt t="235537" x="3579813" y="3078163"/>
          <p14:tracePt t="235545" x="3643313" y="3086100"/>
          <p14:tracePt t="235552" x="3690938" y="3094038"/>
          <p14:tracePt t="235567" x="3802063" y="3125788"/>
          <p14:tracePt t="235577" x="3859213" y="3125788"/>
          <p14:tracePt t="235582" x="3890963" y="3133725"/>
          <p14:tracePt t="235590" x="3906838" y="3133725"/>
          <p14:tracePt t="235597" x="3938588" y="3133725"/>
          <p14:tracePt t="235606" x="3970338" y="3141663"/>
          <p14:tracePt t="235612" x="3994150" y="3141663"/>
          <p14:tracePt t="235620" x="4017963" y="3149600"/>
          <p14:tracePt t="235627" x="4041775" y="3149600"/>
          <p14:tracePt t="235635" x="4057650" y="3149600"/>
          <p14:tracePt t="235642" x="4065588" y="3149600"/>
          <p14:tracePt t="235650" x="4089400" y="3149600"/>
          <p14:tracePt t="235658" x="4097338" y="3149600"/>
          <p14:tracePt t="235665" x="4113213" y="3149600"/>
          <p14:tracePt t="235673" x="4137025" y="3149600"/>
          <p14:tracePt t="235680" x="4160838" y="3149600"/>
          <p14:tracePt t="235688" x="4184650" y="3149600"/>
          <p14:tracePt t="235695" x="4210050" y="3149600"/>
          <p14:tracePt t="235702" x="4225925" y="3149600"/>
          <p14:tracePt t="235709" x="4257675" y="3149600"/>
          <p14:tracePt t="235717" x="4273550" y="3149600"/>
          <p14:tracePt t="235725" x="4297363" y="3157538"/>
          <p14:tracePt t="235732" x="4321175" y="3157538"/>
          <p14:tracePt t="235747" x="4408488" y="3181350"/>
          <p14:tracePt t="235756" x="4456113" y="3197225"/>
          <p14:tracePt t="235762" x="4471988" y="3197225"/>
          <p14:tracePt t="235770" x="4511675" y="3205163"/>
          <p14:tracePt t="235777" x="4543425" y="3213100"/>
          <p14:tracePt t="235785" x="4608513" y="3221038"/>
          <p14:tracePt t="235792" x="4632325" y="3221038"/>
          <p14:tracePt t="235799" x="4664075" y="3228975"/>
          <p14:tracePt t="235807" x="4679950" y="3228975"/>
          <p14:tracePt t="235815" x="4695825" y="3228975"/>
          <p14:tracePt t="235823" x="4727575" y="3228975"/>
          <p14:tracePt t="235830" x="4751388" y="3228975"/>
          <p14:tracePt t="235836" x="4783138" y="3228975"/>
          <p14:tracePt t="235844" x="4814888" y="3228975"/>
          <p14:tracePt t="235852" x="4838700" y="3228975"/>
          <p14:tracePt t="235859" x="4854575" y="3221038"/>
          <p14:tracePt t="235867" x="4870450" y="3221038"/>
          <p14:tracePt t="235875" x="4894263" y="3213100"/>
          <p14:tracePt t="235882" x="4910138" y="3205163"/>
          <p14:tracePt t="235890" x="4918075" y="3205163"/>
          <p14:tracePt t="235897" x="4933950" y="3197225"/>
          <p14:tracePt t="235905" x="4933950" y="3189288"/>
          <p14:tracePt t="235919" x="4943475" y="3189288"/>
          <p14:tracePt t="235921" x="4951413" y="3189288"/>
          <p14:tracePt t="236062" x="4959350" y="3189288"/>
          <p14:tracePt t="236069" x="4975225" y="3189288"/>
          <p14:tracePt t="236077" x="4999038" y="3189288"/>
          <p14:tracePt t="236085" x="5014913" y="3189288"/>
          <p14:tracePt t="236092" x="5038725" y="3189288"/>
          <p14:tracePt t="236100" x="5078413" y="3189288"/>
          <p14:tracePt t="236107" x="5102225" y="3189288"/>
          <p14:tracePt t="236115" x="5133975" y="3189288"/>
          <p14:tracePt t="236130" x="5221288" y="3197225"/>
          <p14:tracePt t="236137" x="5237163" y="3197225"/>
          <p14:tracePt t="236144" x="5268913" y="3197225"/>
          <p14:tracePt t="236159" x="5300663" y="3205163"/>
          <p14:tracePt t="236160" x="5326063" y="3205163"/>
          <p14:tracePt t="236167" x="5357813" y="3205163"/>
          <p14:tracePt t="236178" x="5381625" y="3205163"/>
          <p14:tracePt t="236183" x="5389563" y="3205163"/>
          <p14:tracePt t="236190" x="5397500" y="3205163"/>
          <p14:tracePt t="236197" x="5405438" y="3205163"/>
          <p14:tracePt t="236212" x="5413375" y="3205163"/>
          <p14:tracePt t="237570" x="0" y="0"/>
        </p14:tracePtLst>
        <p14:tracePtLst>
          <p14:tracePt t="253771" x="6345238" y="3365500"/>
          <p14:tracePt t="253777" x="6337300" y="3365500"/>
          <p14:tracePt t="254040" x="6345238" y="3365500"/>
          <p14:tracePt t="254057" x="6353175" y="3365500"/>
          <p14:tracePt t="254070" x="6369050" y="3365500"/>
          <p14:tracePt t="254077" x="6402388" y="3365500"/>
          <p14:tracePt t="254086" x="6426200" y="3365500"/>
          <p14:tracePt t="254094" x="6465888" y="3365500"/>
          <p14:tracePt t="254101" x="6481763" y="3365500"/>
          <p14:tracePt t="254108" x="6521450" y="3365500"/>
          <p14:tracePt t="254115" x="6553200" y="3365500"/>
          <p14:tracePt t="254124" x="6592888" y="3365500"/>
          <p14:tracePt t="254140" x="6664325" y="3365500"/>
          <p14:tracePt t="254145" x="6696075" y="3365500"/>
          <p14:tracePt t="254154" x="6704013" y="3365500"/>
          <p14:tracePt t="254161" x="6751638" y="3365500"/>
          <p14:tracePt t="254169" x="6769100" y="3365500"/>
          <p14:tracePt t="254176" x="6784975" y="3365500"/>
          <p14:tracePt t="254185" x="6800850" y="3365500"/>
          <p14:tracePt t="254205" x="6808788" y="3365500"/>
          <p14:tracePt t="254310" x="6808788" y="3373438"/>
          <p14:tracePt t="254318" x="6792913" y="3381375"/>
          <p14:tracePt t="254328" x="6777038" y="3381375"/>
          <p14:tracePt t="254332" x="6743700" y="3397250"/>
          <p14:tracePt t="254343" x="6719888" y="3405188"/>
          <p14:tracePt t="254349" x="6688138" y="3413125"/>
          <p14:tracePt t="254355" x="6616700" y="3429000"/>
          <p14:tracePt t="254364" x="6553200" y="3429000"/>
          <p14:tracePt t="254371" x="6481763" y="3436938"/>
          <p14:tracePt t="254379" x="6418263" y="3436938"/>
          <p14:tracePt t="254386" x="6313488" y="3436938"/>
          <p14:tracePt t="254394" x="6218238" y="3436938"/>
          <p14:tracePt t="254400" x="5994400" y="3436938"/>
          <p14:tracePt t="254408" x="5732463" y="3436938"/>
          <p14:tracePt t="254417" x="5405438" y="3436938"/>
          <p14:tracePt t="254424" x="5038725" y="3436938"/>
          <p14:tracePt t="254430" x="4783138" y="3436938"/>
          <p14:tracePt t="254439" x="4424363" y="3460750"/>
          <p14:tracePt t="254445" x="4073525" y="3508375"/>
          <p14:tracePt t="254452" x="3690938" y="3571875"/>
          <p14:tracePt t="254462" x="3371850" y="3629025"/>
          <p14:tracePt t="254467" x="3141663" y="3668713"/>
          <p14:tracePt t="254477" x="2949575" y="3716338"/>
          <p14:tracePt t="254485" x="2790825" y="3732213"/>
          <p14:tracePt t="254491" x="2709863" y="3756025"/>
          <p14:tracePt t="254497" x="2638425" y="3763963"/>
          <p14:tracePt t="254508" x="2598738" y="3771900"/>
          <p14:tracePt t="254513" x="2574925" y="3771900"/>
          <p14:tracePt t="254529" x="2566988" y="3771900"/>
          <p14:tracePt t="254550" x="2566988" y="3779838"/>
          <p14:tracePt t="254580" x="2559050" y="3779838"/>
          <p14:tracePt t="254588" x="2559050" y="3787775"/>
          <p14:tracePt t="254603" x="2551113" y="3787775"/>
          <p14:tracePt t="254610" x="2543175" y="3787775"/>
          <p14:tracePt t="254633" x="2527300" y="3795713"/>
          <p14:tracePt t="254643" x="2519363" y="3803650"/>
          <p14:tracePt t="254648" x="2511425" y="3803650"/>
          <p14:tracePt t="254782" x="2527300" y="3803650"/>
          <p14:tracePt t="254792" x="2535238" y="3803650"/>
          <p14:tracePt t="254798" x="2559050" y="3803650"/>
          <p14:tracePt t="254805" x="2582863" y="3803650"/>
          <p14:tracePt t="254812" x="2614613" y="3795713"/>
          <p14:tracePt t="254821" x="2646363" y="3795713"/>
          <p14:tracePt t="254827" x="2693988" y="3787775"/>
          <p14:tracePt t="254836" x="2725738" y="3787775"/>
          <p14:tracePt t="254845" x="2782888" y="3787775"/>
          <p14:tracePt t="254850" x="2830513" y="3779838"/>
          <p14:tracePt t="254858" x="2878138" y="3779838"/>
          <p14:tracePt t="254866" x="2917825" y="3771900"/>
          <p14:tracePt t="254876" x="2957513" y="3771900"/>
          <p14:tracePt t="254880" x="2981325" y="3771900"/>
          <p14:tracePt t="254887" x="3005138" y="3771900"/>
          <p14:tracePt t="254897" x="3021013" y="3771900"/>
          <p14:tracePt t="254903" x="3044825" y="3771900"/>
          <p14:tracePt t="254910" x="3068638" y="3771900"/>
          <p14:tracePt t="254918" x="3092450" y="3771900"/>
          <p14:tracePt t="254926" x="3125788" y="3771900"/>
          <p14:tracePt t="254934" x="3149600" y="3771900"/>
          <p14:tracePt t="254943" x="3173413" y="3771900"/>
          <p14:tracePt t="254961" x="3244850" y="3771900"/>
          <p14:tracePt t="254964" x="3292475" y="3771900"/>
          <p14:tracePt t="254971" x="3324225" y="3771900"/>
          <p14:tracePt t="254978" x="3395663" y="3763963"/>
          <p14:tracePt t="254986" x="3419475" y="3763963"/>
          <p14:tracePt t="254994" x="3435350" y="3756025"/>
          <p14:tracePt t="255000" x="3459163" y="3756025"/>
          <p14:tracePt t="255008" x="3476625" y="3756025"/>
          <p14:tracePt t="255016" x="3484563" y="3748088"/>
          <p14:tracePt t="255024" x="3492500" y="3748088"/>
          <p14:tracePt t="255030" x="3500438" y="3740150"/>
          <p14:tracePt t="255039" x="3508375" y="3740150"/>
          <p14:tracePt t="255045" x="3524250" y="3740150"/>
          <p14:tracePt t="255054" x="3548063" y="3740150"/>
          <p14:tracePt t="255061" x="3563938" y="3740150"/>
          <p14:tracePt t="255076" x="3595688" y="3740150"/>
          <p14:tracePt t="255077" x="3651250" y="3740150"/>
          <p14:tracePt t="255084" x="3714750" y="3740150"/>
          <p14:tracePt t="255091" x="3770313" y="3740150"/>
          <p14:tracePt t="255097" x="3843338" y="3740150"/>
          <p14:tracePt t="255108" x="3930650" y="3740150"/>
          <p14:tracePt t="255113" x="4017963" y="3740150"/>
          <p14:tracePt t="255121" x="4105275" y="3740150"/>
          <p14:tracePt t="255129" x="4168775" y="3740150"/>
          <p14:tracePt t="255136" x="4257675" y="3740150"/>
          <p14:tracePt t="255145" x="4344988" y="3756025"/>
          <p14:tracePt t="255158" x="4432300" y="3763963"/>
          <p14:tracePt t="255166" x="4567238" y="3771900"/>
          <p14:tracePt t="255175" x="4624388" y="3779838"/>
          <p14:tracePt t="255180" x="4656138" y="3779838"/>
          <p14:tracePt t="255187" x="4703763" y="3787775"/>
          <p14:tracePt t="255204" x="4759325" y="3787775"/>
          <p14:tracePt t="255211" x="4767263" y="3787775"/>
          <p14:tracePt t="255219" x="4791075" y="3787775"/>
          <p14:tracePt t="255226" x="4806950" y="3787775"/>
          <p14:tracePt t="255232" x="4822825" y="3787775"/>
          <p14:tracePt t="255240" x="4838700" y="3787775"/>
          <p14:tracePt t="255249" x="4846638" y="3787775"/>
          <p14:tracePt t="255257" x="4862513" y="3787775"/>
          <p14:tracePt t="255264" x="4878388" y="3787775"/>
          <p14:tracePt t="255270" x="4886325" y="3787775"/>
          <p14:tracePt t="255278" x="4894263" y="3787775"/>
          <p14:tracePt t="255285" x="4902200" y="3787775"/>
          <p14:tracePt t="255293" x="4918075" y="3787775"/>
          <p14:tracePt t="255308" x="4926013" y="3787775"/>
          <p14:tracePt t="255315" x="4933950" y="3787775"/>
          <p14:tracePt t="255323" x="4951413" y="3787775"/>
          <p14:tracePt t="255330" x="4967288" y="3787775"/>
          <p14:tracePt t="255337" x="4999038" y="3787775"/>
          <p14:tracePt t="255345" x="5022850" y="3787775"/>
          <p14:tracePt t="255352" x="5046663" y="3787775"/>
          <p14:tracePt t="255360" x="5070475" y="3787775"/>
          <p14:tracePt t="255371" x="5094288" y="3787775"/>
          <p14:tracePt t="255393" x="5181600" y="3787775"/>
          <p14:tracePt t="255411" x="5213350" y="3787775"/>
          <p14:tracePt t="255413" x="5237163" y="3787775"/>
          <p14:tracePt t="255414" x="5253038" y="3787775"/>
          <p14:tracePt t="255420" x="5284788" y="3787775"/>
          <p14:tracePt t="255427" x="5310188" y="3787775"/>
          <p14:tracePt t="255437" x="5334000" y="3787775"/>
          <p14:tracePt t="255445" x="5349875" y="3787775"/>
          <p14:tracePt t="255450" x="5373688" y="3779838"/>
          <p14:tracePt t="255465" x="5381625" y="3779838"/>
          <p14:tracePt t="255483" x="5389563" y="3779838"/>
          <p14:tracePt t="255488" x="5397500" y="3771900"/>
          <p14:tracePt t="255497" x="5429250" y="3756025"/>
          <p14:tracePt t="255503" x="5484813" y="3716338"/>
          <p14:tracePt t="255510" x="5548313" y="3684588"/>
          <p14:tracePt t="255519" x="5635625" y="3660775"/>
          <p14:tracePt t="255527" x="5708650" y="3644900"/>
          <p14:tracePt t="255534" x="5803900" y="3629025"/>
          <p14:tracePt t="255540" x="5891213" y="3605213"/>
          <p14:tracePt t="255547" x="5938838" y="3605213"/>
          <p14:tracePt t="255560" x="6026150" y="3595688"/>
          <p14:tracePt t="255563" x="6091238" y="3595688"/>
          <p14:tracePt t="255570" x="6146800" y="3595688"/>
          <p14:tracePt t="255577" x="6194425" y="3595688"/>
          <p14:tracePt t="255585" x="6242050" y="3595688"/>
          <p14:tracePt t="255593" x="6273800" y="3595688"/>
          <p14:tracePt t="255601" x="6297613" y="3595688"/>
          <p14:tracePt t="255608" x="6313488" y="3595688"/>
          <p14:tracePt t="255616" x="6321425" y="3595688"/>
          <p14:tracePt t="255638" x="6329363" y="3595688"/>
          <p14:tracePt t="255691" x="6337300" y="3595688"/>
          <p14:tracePt t="255727" x="6345238" y="3595688"/>
          <p14:tracePt t="255758" x="6353175" y="3595688"/>
          <p14:tracePt t="255766" x="6353175" y="3605213"/>
          <p14:tracePt t="255773" x="6369050" y="3613150"/>
          <p14:tracePt t="255780" x="6384925" y="3621088"/>
          <p14:tracePt t="255789" x="6402388" y="3636963"/>
          <p14:tracePt t="255795" x="6418263" y="3652838"/>
          <p14:tracePt t="255802" x="6450013" y="3676650"/>
          <p14:tracePt t="255810" x="6457950" y="3676650"/>
          <p14:tracePt t="255820" x="6473825" y="3700463"/>
          <p14:tracePt t="255827" x="6505575" y="3716338"/>
          <p14:tracePt t="255832" x="6521450" y="3732213"/>
          <p14:tracePt t="255841" x="6545263" y="3740150"/>
          <p14:tracePt t="255847" x="6584950" y="3756025"/>
          <p14:tracePt t="255862" x="6592888" y="3763963"/>
          <p14:tracePt t="255863" x="6608763" y="3763963"/>
          <p14:tracePt t="256125" x="6616700" y="3756025"/>
          <p14:tracePt t="256177" x="6616700" y="3748088"/>
          <p14:tracePt t="256402" x="6624638" y="3748088"/>
          <p14:tracePt t="256410" x="6632575" y="3748088"/>
          <p14:tracePt t="256419" x="6656388" y="3748088"/>
          <p14:tracePt t="256426" x="6672263" y="3748088"/>
          <p14:tracePt t="256442" x="6688138" y="3748088"/>
          <p14:tracePt t="256449" x="6735763" y="3748088"/>
          <p14:tracePt t="256456" x="6769100" y="3748088"/>
          <p14:tracePt t="256463" x="6792913" y="3748088"/>
          <p14:tracePt t="256471" x="6808788" y="3748088"/>
          <p14:tracePt t="256477" x="6832600" y="3748088"/>
          <p14:tracePt t="256485" x="6848475" y="3748088"/>
          <p14:tracePt t="256494" x="6864350" y="3748088"/>
          <p14:tracePt t="256501" x="6888163" y="3748088"/>
          <p14:tracePt t="256875" x="0" y="0"/>
        </p14:tracePtLst>
        <p14:tracePtLst>
          <p14:tracePt t="267842" x="1976438" y="2592388"/>
          <p14:tracePt t="268170" x="1984375" y="2592388"/>
          <p14:tracePt t="268186" x="1992313" y="2592388"/>
          <p14:tracePt t="268195" x="2000250" y="2600325"/>
          <p14:tracePt t="268201" x="2008188" y="2600325"/>
          <p14:tracePt t="268209" x="2017713" y="2600325"/>
          <p14:tracePt t="268217" x="2025650" y="2600325"/>
          <p14:tracePt t="268224" x="2033588" y="2600325"/>
          <p14:tracePt t="268231" x="2049463" y="2608263"/>
          <p14:tracePt t="268238" x="2065338" y="2608263"/>
          <p14:tracePt t="268248" x="2081213" y="2608263"/>
          <p14:tracePt t="268253" x="2089150" y="2608263"/>
          <p14:tracePt t="268260" x="2112963" y="2616200"/>
          <p14:tracePt t="268277" x="2144713" y="2616200"/>
          <p14:tracePt t="268285" x="2168525" y="2616200"/>
          <p14:tracePt t="268292" x="2192338" y="2624138"/>
          <p14:tracePt t="268301" x="2224088" y="2624138"/>
          <p14:tracePt t="268306" x="2247900" y="2624138"/>
          <p14:tracePt t="268315" x="2263775" y="2624138"/>
          <p14:tracePt t="268321" x="2295525" y="2624138"/>
          <p14:tracePt t="268328" x="2319338" y="2624138"/>
          <p14:tracePt t="268337" x="2351088" y="2624138"/>
          <p14:tracePt t="268345" x="2384425" y="2624138"/>
          <p14:tracePt t="268351" x="2416175" y="2624138"/>
          <p14:tracePt t="268359" x="2447925" y="2632075"/>
          <p14:tracePt t="268366" x="2471738" y="2632075"/>
          <p14:tracePt t="268373" x="2519363" y="2632075"/>
          <p14:tracePt t="268381" x="2551113" y="2640013"/>
          <p14:tracePt t="268389" x="2590800" y="2640013"/>
          <p14:tracePt t="268398" x="2630488" y="2647950"/>
          <p14:tracePt t="268403" x="2662238" y="2655888"/>
          <p14:tracePt t="268418" x="2686050" y="2655888"/>
          <p14:tracePt t="268420" x="2725738" y="2663825"/>
          <p14:tracePt t="268426" x="2759075" y="2663825"/>
          <p14:tracePt t="268433" x="2782888" y="2663825"/>
          <p14:tracePt t="268440" x="2814638" y="2663825"/>
          <p14:tracePt t="268450" x="2838450" y="2663825"/>
          <p14:tracePt t="268455" x="2862263" y="2663825"/>
          <p14:tracePt t="268464" x="2878138" y="2663825"/>
          <p14:tracePt t="268471" x="2894013" y="2663825"/>
          <p14:tracePt t="268481" x="2909888" y="2663825"/>
          <p14:tracePt t="268486" x="2917825" y="2663825"/>
          <p14:tracePt t="268495" x="2925763" y="2663825"/>
          <p14:tracePt t="268509" x="2933700" y="2663825"/>
          <p14:tracePt t="268524" x="2941638" y="2663825"/>
          <p14:tracePt t="268564" x="2949575" y="2663825"/>
          <p14:tracePt t="268569" x="2957513" y="2663825"/>
          <p14:tracePt t="268583" x="2965450" y="2663825"/>
          <p14:tracePt t="268606" x="2973388" y="2663825"/>
          <p14:tracePt t="268614" x="2989263" y="2663825"/>
          <p14:tracePt t="268631" x="3005138" y="2663825"/>
          <p14:tracePt t="268637" x="3028950" y="2663825"/>
          <p14:tracePt t="268643" x="3044825" y="2663825"/>
          <p14:tracePt t="268650" x="3068638" y="2663825"/>
          <p14:tracePt t="268659" x="3084513" y="2663825"/>
          <p14:tracePt t="268666" x="3092450" y="2663825"/>
          <p14:tracePt t="268673" x="3125788" y="2663825"/>
          <p14:tracePt t="268681" x="3141663" y="2663825"/>
          <p14:tracePt t="268690" x="3165475" y="2655888"/>
          <p14:tracePt t="268697" x="3205163" y="2655888"/>
          <p14:tracePt t="268706" x="3221038" y="2647950"/>
          <p14:tracePt t="268711" x="3252788" y="2647950"/>
          <p14:tracePt t="268718" x="3268663" y="2647950"/>
          <p14:tracePt t="268726" x="3292475" y="2640013"/>
          <p14:tracePt t="268742" x="3324225" y="2640013"/>
          <p14:tracePt t="268749" x="3340100" y="2632075"/>
          <p14:tracePt t="268757" x="3348038" y="2632075"/>
          <p14:tracePt t="268765" x="3355975" y="2624138"/>
          <p14:tracePt t="268772" x="3363913" y="2624138"/>
          <p14:tracePt t="268794" x="3371850" y="2624138"/>
          <p14:tracePt t="268817" x="3379788" y="2624138"/>
          <p14:tracePt t="269183" x="3371850" y="2624138"/>
          <p14:tracePt t="269206" x="3363913" y="2624138"/>
          <p14:tracePt t="269214" x="3348038" y="2632075"/>
          <p14:tracePt t="269221" x="3332163" y="2640013"/>
          <p14:tracePt t="269228" x="3316288" y="2640013"/>
          <p14:tracePt t="269236" x="3284538" y="2647950"/>
          <p14:tracePt t="269244" x="3244850" y="2647950"/>
          <p14:tracePt t="269251" x="3205163" y="2647950"/>
          <p14:tracePt t="269260" x="3165475" y="2647950"/>
          <p14:tracePt t="269265" x="3100388" y="2647950"/>
          <p14:tracePt t="269273" x="3036888" y="2647950"/>
          <p14:tracePt t="269281" x="2949575" y="2663825"/>
          <p14:tracePt t="269288" x="2870200" y="2671763"/>
          <p14:tracePt t="269297" x="2806700" y="2679700"/>
          <p14:tracePt t="269303" x="2733675" y="2695575"/>
          <p14:tracePt t="269311" x="2646363" y="2703513"/>
          <p14:tracePt t="269326" x="2503488" y="2719388"/>
          <p14:tracePt t="269335" x="2439988" y="2727325"/>
          <p14:tracePt t="269343" x="2392363" y="2735263"/>
          <p14:tracePt t="269351" x="2366963" y="2735263"/>
          <p14:tracePt t="269357" x="2335213" y="2743200"/>
          <p14:tracePt t="269364" x="2327275" y="2743200"/>
          <p14:tracePt t="269372" x="2311400" y="2743200"/>
          <p14:tracePt t="269378" x="2303463" y="2743200"/>
          <p14:tracePt t="269408" x="2295525" y="2743200"/>
          <p14:tracePt t="269513" x="2287588" y="2743200"/>
          <p14:tracePt t="269535" x="2279650" y="2743200"/>
          <p14:tracePt t="269551" x="2271713" y="2743200"/>
          <p14:tracePt t="269559" x="2255838" y="2743200"/>
          <p14:tracePt t="269565" x="2239963" y="2735263"/>
          <p14:tracePt t="269573" x="2224088" y="2735263"/>
          <p14:tracePt t="269588" x="2216150" y="2727325"/>
          <p14:tracePt t="269590" x="2184400" y="2719388"/>
          <p14:tracePt t="269597" x="2176463" y="2719388"/>
          <p14:tracePt t="269603" x="2168525" y="2711450"/>
          <p14:tracePt t="269612" x="2152650" y="2711450"/>
          <p14:tracePt t="269618" x="2136775" y="2711450"/>
          <p14:tracePt t="269626" x="2128838" y="2703513"/>
          <p14:tracePt t="269633" x="2120900" y="2703513"/>
          <p14:tracePt t="269641" x="2112963" y="2703513"/>
          <p14:tracePt t="269678" x="2105025" y="2703513"/>
          <p14:tracePt t="269858" x="2112963" y="2703513"/>
          <p14:tracePt t="269866" x="2120900" y="2695575"/>
          <p14:tracePt t="269873" x="2128838" y="2687638"/>
          <p14:tracePt t="269880" x="2136775" y="2687638"/>
          <p14:tracePt t="269888" x="2152650" y="2687638"/>
          <p14:tracePt t="269896" x="2176463" y="2687638"/>
          <p14:tracePt t="269903" x="2200275" y="2687638"/>
          <p14:tracePt t="269911" x="2224088" y="2687638"/>
          <p14:tracePt t="269918" x="2263775" y="2687638"/>
          <p14:tracePt t="269926" x="2343150" y="2687638"/>
          <p14:tracePt t="269933" x="2424113" y="2687638"/>
          <p14:tracePt t="269941" x="2487613" y="2687638"/>
          <p14:tracePt t="269964" x="2751138" y="2687638"/>
          <p14:tracePt t="269971" x="2846388" y="2687638"/>
          <p14:tracePt t="269979" x="2949575" y="2687638"/>
          <p14:tracePt t="269986" x="3044825" y="2687638"/>
          <p14:tracePt t="269994" x="3133725" y="2687638"/>
          <p14:tracePt t="270001" x="3244850" y="2687638"/>
          <p14:tracePt t="270015" x="3348038" y="2687638"/>
          <p14:tracePt t="270016" x="3459163" y="2687638"/>
          <p14:tracePt t="270023" x="3563938" y="2687638"/>
          <p14:tracePt t="270031" x="3675063" y="2687638"/>
          <p14:tracePt t="270038" x="3754438" y="2687638"/>
          <p14:tracePt t="270046" x="3859213" y="2687638"/>
          <p14:tracePt t="270053" x="3946525" y="2687638"/>
          <p14:tracePt t="270061" x="4033838" y="2687638"/>
          <p14:tracePt t="270068" x="4121150" y="2687638"/>
          <p14:tracePt t="270076" x="4192588" y="2687638"/>
          <p14:tracePt t="270083" x="4281488" y="2687638"/>
          <p14:tracePt t="270090" x="4337050" y="2687638"/>
          <p14:tracePt t="270098" x="4400550" y="2687638"/>
          <p14:tracePt t="270105" x="4448175" y="2687638"/>
          <p14:tracePt t="270114" x="4503738" y="2679700"/>
          <p14:tracePt t="270120" x="4551363" y="2679700"/>
          <p14:tracePt t="270129" x="4584700" y="2679700"/>
          <p14:tracePt t="270136" x="4600575" y="2679700"/>
          <p14:tracePt t="270144" x="4624388" y="2671763"/>
          <p14:tracePt t="270151" x="4640263" y="2671763"/>
          <p14:tracePt t="270165" x="4656138" y="2671763"/>
          <p14:tracePt t="270167" x="4664075" y="2663825"/>
          <p14:tracePt t="270173" x="4679950" y="2663825"/>
          <p14:tracePt t="270181" x="4695825" y="2663825"/>
          <p14:tracePt t="270188" x="4719638" y="2663825"/>
          <p14:tracePt t="270196" x="4743450" y="2663825"/>
          <p14:tracePt t="270203" x="4759325" y="2663825"/>
          <p14:tracePt t="270211" x="4783138" y="2663825"/>
          <p14:tracePt t="270218" x="4814888" y="2663825"/>
          <p14:tracePt t="270226" x="4846638" y="2663825"/>
          <p14:tracePt t="270233" x="4862513" y="2663825"/>
          <p14:tracePt t="270241" x="4894263" y="2663825"/>
          <p14:tracePt t="270248" x="4918075" y="2663825"/>
          <p14:tracePt t="270256" x="4951413" y="2663825"/>
          <p14:tracePt t="270264" x="4975225" y="2663825"/>
          <p14:tracePt t="270271" x="4999038" y="2663825"/>
          <p14:tracePt t="270278" x="5022850" y="2671763"/>
          <p14:tracePt t="270286" x="5046663" y="2671763"/>
          <p14:tracePt t="270293" x="5070475" y="2679700"/>
          <p14:tracePt t="270301" x="5110163" y="2687638"/>
          <p14:tracePt t="270308" x="5133975" y="2695575"/>
          <p14:tracePt t="270316" x="5165725" y="2711450"/>
          <p14:tracePt t="270324" x="5205413" y="2719388"/>
          <p14:tracePt t="270331" x="5237163" y="2719388"/>
          <p14:tracePt t="270339" x="5253038" y="2719388"/>
          <p14:tracePt t="270346" x="5276850" y="2719388"/>
          <p14:tracePt t="270354" x="5300663" y="2727325"/>
          <p14:tracePt t="271313" x="5292725" y="2727325"/>
          <p14:tracePt t="271635" x="5276850" y="2727325"/>
          <p14:tracePt t="271643" x="5253038" y="2727325"/>
          <p14:tracePt t="271652" x="5221288" y="2727325"/>
          <p14:tracePt t="271659" x="5189538" y="2719388"/>
          <p14:tracePt t="271667" x="5133975" y="2711450"/>
          <p14:tracePt t="271673" x="5078413" y="2711450"/>
          <p14:tracePt t="271680" x="5006975" y="2703513"/>
          <p14:tracePt t="271689" x="4933950" y="2703513"/>
          <p14:tracePt t="271697" x="4846638" y="2695575"/>
          <p14:tracePt t="271703" x="4775200" y="2695575"/>
          <p14:tracePt t="271712" x="4695825" y="2695575"/>
          <p14:tracePt t="271719" x="4632325" y="2695575"/>
          <p14:tracePt t="271727" x="4559300" y="2695575"/>
          <p14:tracePt t="271733" x="4495800" y="2687638"/>
          <p14:tracePt t="271743" x="4432300" y="2687638"/>
          <p14:tracePt t="271749" x="4352925" y="2687638"/>
          <p14:tracePt t="271758" x="4305300" y="2687638"/>
          <p14:tracePt t="271764" x="4249738" y="2687638"/>
          <p14:tracePt t="271772" x="4192588" y="2687638"/>
          <p14:tracePt t="271779" x="4152900" y="2687638"/>
          <p14:tracePt t="271785" x="4105275" y="2687638"/>
          <p14:tracePt t="271794" x="4081463" y="2687638"/>
          <p14:tracePt t="271800" x="4049713" y="2687638"/>
          <p14:tracePt t="271810" x="4025900" y="2687638"/>
          <p14:tracePt t="271816" x="3994150" y="2687638"/>
          <p14:tracePt t="271823" x="3978275" y="2687638"/>
          <p14:tracePt t="271833" x="3946525" y="2687638"/>
          <p14:tracePt t="271839" x="3930650" y="2687638"/>
          <p14:tracePt t="271846" x="3914775" y="2695575"/>
          <p14:tracePt t="271854" x="3898900" y="2695575"/>
          <p14:tracePt t="271862" x="3875088" y="2703513"/>
          <p14:tracePt t="271870" x="3867150" y="2703513"/>
          <p14:tracePt t="271877" x="3851275" y="2711450"/>
          <p14:tracePt t="271883" x="3843338" y="2711450"/>
          <p14:tracePt t="271901" x="3817938" y="2711450"/>
          <p14:tracePt t="271906" x="3810000" y="2711450"/>
          <p14:tracePt t="271913" x="3802063" y="2711450"/>
          <p14:tracePt t="271920" x="3794125" y="2711450"/>
          <p14:tracePt t="271928" x="3778250" y="2711450"/>
          <p14:tracePt t="271936" x="3770313" y="2711450"/>
          <p14:tracePt t="271944" x="3746500" y="2711450"/>
          <p14:tracePt t="271962" x="3738563" y="2711450"/>
          <p14:tracePt t="271965" x="3714750" y="2711450"/>
          <p14:tracePt t="271973" x="3706813" y="2711450"/>
          <p14:tracePt t="271981" x="3690938" y="2711450"/>
          <p14:tracePt t="271996" x="3651250" y="2711450"/>
          <p14:tracePt t="272003" x="3643313" y="2711450"/>
          <p14:tracePt t="272011" x="3635375" y="2711450"/>
          <p14:tracePt t="272018" x="3619500" y="2711450"/>
          <p14:tracePt t="272027" x="3611563" y="2711450"/>
          <p14:tracePt t="272033" x="3603625" y="2711450"/>
          <p14:tracePt t="272040" x="3595688" y="2711450"/>
          <p14:tracePt t="272048" x="3587750" y="2711450"/>
          <p14:tracePt t="272056" x="3579813" y="2711450"/>
          <p14:tracePt t="272071" x="3571875" y="2711450"/>
          <p14:tracePt t="272086" x="3563938" y="2711450"/>
          <p14:tracePt t="272093" x="3548063" y="2711450"/>
          <p14:tracePt t="272109" x="3540125" y="2711450"/>
          <p14:tracePt t="272123" x="3524250" y="2711450"/>
          <p14:tracePt t="272142" x="3516313" y="2711450"/>
          <p14:tracePt t="272154" x="3508375" y="2711450"/>
          <p14:tracePt t="272168" x="3500438" y="2711450"/>
          <p14:tracePt t="272175" x="3492500" y="2711450"/>
          <p14:tracePt t="272191" x="3484563" y="2711450"/>
          <p14:tracePt t="272206" x="3476625" y="2711450"/>
          <p14:tracePt t="272214" x="3467100" y="2711450"/>
          <p14:tracePt t="272229" x="3459163" y="2711450"/>
          <p14:tracePt t="272244" x="3451225" y="2711450"/>
          <p14:tracePt t="272251" x="3443288" y="2711450"/>
          <p14:tracePt t="272258" x="3435350" y="2711450"/>
          <p14:tracePt t="272724" x="0" y="0"/>
        </p14:tracePtLst>
        <p14:tracePtLst>
          <p14:tracePt t="273309" x="2160588" y="2695575"/>
          <p14:tracePt t="273317" x="2152650" y="2695575"/>
          <p14:tracePt t="274290" x="2168525" y="2695575"/>
          <p14:tracePt t="274299" x="2200275" y="2695575"/>
          <p14:tracePt t="274308" x="2239963" y="2695575"/>
          <p14:tracePt t="274313" x="2287588" y="2687638"/>
          <p14:tracePt t="274323" x="2351088" y="2687638"/>
          <p14:tracePt t="274340" x="2511425" y="2679700"/>
          <p14:tracePt t="274345" x="2614613" y="2679700"/>
          <p14:tracePt t="274350" x="2717800" y="2679700"/>
          <p14:tracePt t="274360" x="2854325" y="2679700"/>
          <p14:tracePt t="274366" x="3005138" y="2679700"/>
          <p14:tracePt t="274378" x="3181350" y="2679700"/>
          <p14:tracePt t="274381" x="3332163" y="2671763"/>
          <p14:tracePt t="274390" x="3532188" y="2671763"/>
          <p14:tracePt t="274396" x="3714750" y="2655888"/>
          <p14:tracePt t="274404" x="3883025" y="2655888"/>
          <p14:tracePt t="274412" x="4002088" y="2655888"/>
          <p14:tracePt t="274418" x="4129088" y="2655888"/>
          <p14:tracePt t="274427" x="4225925" y="2655888"/>
          <p14:tracePt t="274434" x="4321175" y="2655888"/>
          <p14:tracePt t="274444" x="4384675" y="2663825"/>
          <p14:tracePt t="274448" x="4448175" y="2671763"/>
          <p14:tracePt t="274455" x="4495800" y="2679700"/>
          <p14:tracePt t="274463" x="4527550" y="2687638"/>
          <p14:tracePt t="274471" x="4551363" y="2695575"/>
          <p14:tracePt t="274479" x="4576763" y="2695575"/>
          <p14:tracePt t="274487" x="4600575" y="2703513"/>
          <p14:tracePt t="274494" x="4616450" y="2703513"/>
          <p14:tracePt t="274500" x="4632325" y="2711450"/>
          <p14:tracePt t="274509" x="4648200" y="2711450"/>
          <p14:tracePt t="274517" x="4664075" y="2711450"/>
          <p14:tracePt t="274525" x="4679950" y="2719388"/>
          <p14:tracePt t="274530" x="4695825" y="2719388"/>
          <p14:tracePt t="274538" x="4719638" y="2719388"/>
          <p14:tracePt t="274547" x="4735513" y="2719388"/>
          <p14:tracePt t="274553" x="4751388" y="2719388"/>
          <p14:tracePt t="274560" x="4767263" y="2719388"/>
          <p14:tracePt t="274569" x="4783138" y="2719388"/>
          <p14:tracePt t="274576" x="4799013" y="2719388"/>
          <p14:tracePt t="274585" x="4806950" y="2719388"/>
          <p14:tracePt t="274592" x="4822825" y="2719388"/>
          <p14:tracePt t="274598" x="4830763" y="2719388"/>
          <p14:tracePt t="274606" x="4838700" y="2719388"/>
          <p14:tracePt t="274615" x="4846638" y="2719388"/>
          <p14:tracePt t="274621" x="4854575" y="2719388"/>
          <p14:tracePt t="274629" x="4862513" y="2719388"/>
          <p14:tracePt t="274688" x="4870450" y="2719388"/>
          <p14:tracePt t="274726" x="4878388" y="2719388"/>
          <p14:tracePt t="274740" x="4886325" y="2719388"/>
          <p14:tracePt t="274748" x="4894263" y="2719388"/>
          <p14:tracePt t="274756" x="4902200" y="2719388"/>
          <p14:tracePt t="274771" x="4918075" y="2719388"/>
          <p14:tracePt t="274778" x="4926013" y="2719388"/>
          <p14:tracePt t="274793" x="4943475" y="2711450"/>
          <p14:tracePt t="274801" x="4951413" y="2711450"/>
          <p14:tracePt t="274816" x="4959350" y="2711450"/>
          <p14:tracePt t="274824" x="4967288" y="2711450"/>
          <p14:tracePt t="274831" x="4967288" y="2703513"/>
          <p14:tracePt t="274891" x="4975225" y="2703513"/>
          <p14:tracePt t="274928" x="4983163" y="2703513"/>
          <p14:tracePt t="274950" x="4983163" y="2695575"/>
          <p14:tracePt t="274974" x="4991100" y="2695575"/>
          <p14:tracePt t="275011" x="4999038" y="2695575"/>
          <p14:tracePt t="275033" x="4999038" y="2687638"/>
          <p14:tracePt t="275056" x="5006975" y="2687638"/>
          <p14:tracePt t="275109" x="5014913" y="2679700"/>
          <p14:tracePt t="275161" x="5022850" y="2671763"/>
          <p14:tracePt t="275168" x="5030788" y="2671763"/>
          <p14:tracePt t="275207" x="5038725" y="2671763"/>
          <p14:tracePt t="275228" x="5046663" y="2663825"/>
          <p14:tracePt t="275259" x="5054600" y="2663825"/>
          <p14:tracePt t="275266" x="5062538" y="2663825"/>
          <p14:tracePt t="275281" x="5070475" y="2663825"/>
          <p14:tracePt t="275288" x="5078413" y="2663825"/>
          <p14:tracePt t="275296" x="5086350" y="2663825"/>
          <p14:tracePt t="275303" x="5102225" y="2663825"/>
          <p14:tracePt t="275310" x="5118100" y="2663825"/>
          <p14:tracePt t="275318" x="5141913" y="2663825"/>
          <p14:tracePt t="275326" x="5149850" y="2663825"/>
          <p14:tracePt t="275333" x="5157788" y="2663825"/>
          <p14:tracePt t="275341" x="5165725" y="2663825"/>
          <p14:tracePt t="275348" x="5181600" y="2663825"/>
          <p14:tracePt t="275357" x="5197475" y="2663825"/>
          <p14:tracePt t="275371" x="5213350" y="2663825"/>
          <p14:tracePt t="275378" x="5229225" y="2663825"/>
          <p14:tracePt t="275393" x="5237163" y="2663825"/>
          <p14:tracePt t="275394" x="5245100" y="2663825"/>
          <p14:tracePt t="275806" x="5253038" y="2663825"/>
          <p14:tracePt t="275925" x="5260975" y="2663825"/>
          <p14:tracePt t="276121" x="5268913" y="2663825"/>
          <p14:tracePt t="276638" x="5276850" y="2663825"/>
          <p14:tracePt t="277928" x="5284788" y="2663825"/>
          <p14:tracePt t="277965" x="5292725" y="2663825"/>
          <p14:tracePt t="277980" x="5292725" y="2655888"/>
          <p14:tracePt t="277996" x="5300663" y="2655888"/>
          <p14:tracePt t="278026" x="5310188" y="2655888"/>
          <p14:tracePt t="278049" x="5318125" y="2655888"/>
          <p14:tracePt t="278094" x="5318125" y="2647950"/>
          <p14:tracePt t="278103" x="5326063" y="2647950"/>
          <p14:tracePt t="278125" x="5334000" y="2647950"/>
          <p14:tracePt t="278146" x="5341938" y="2647950"/>
          <p14:tracePt t="278157" x="5349875" y="2647950"/>
          <p14:tracePt t="278206" x="5357813" y="2647950"/>
          <p14:tracePt t="281425" x="5318125" y="2655888"/>
          <p14:tracePt t="281427" x="5181600" y="2703513"/>
          <p14:tracePt t="281430" x="5157788" y="2711450"/>
          <p14:tracePt t="281431" x="5141913" y="2711450"/>
          <p14:tracePt t="281438" x="5118100" y="2719388"/>
          <p14:tracePt t="281445" x="5102225" y="2727325"/>
          <p14:tracePt t="281455" x="5086350" y="2727325"/>
          <p14:tracePt t="281463" x="5078413" y="2735263"/>
          <p14:tracePt t="281469" x="5054600" y="2735263"/>
          <p14:tracePt t="281476" x="5046663" y="2735263"/>
          <p14:tracePt t="281485" x="5038725" y="2735263"/>
          <p14:tracePt t="281500" x="5006975" y="2743200"/>
          <p14:tracePt t="281507" x="4983163" y="2743200"/>
          <p14:tracePt t="281513" x="4959350" y="2743200"/>
          <p14:tracePt t="281523" x="4918075" y="2751138"/>
          <p14:tracePt t="281528" x="4878388" y="2751138"/>
          <p14:tracePt t="281536" x="4830763" y="2759075"/>
          <p14:tracePt t="281543" x="4791075" y="2759075"/>
          <p14:tracePt t="281553" x="4759325" y="2767013"/>
          <p14:tracePt t="281558" x="4703763" y="2767013"/>
          <p14:tracePt t="281574" x="4616450" y="2767013"/>
          <p14:tracePt t="281582" x="4559300" y="2767013"/>
          <p14:tracePt t="281596" x="4519613" y="2767013"/>
          <p14:tracePt t="281596" x="4479925" y="2767013"/>
          <p14:tracePt t="281604" x="4408488" y="2774950"/>
          <p14:tracePt t="281611" x="4344988" y="2774950"/>
          <p14:tracePt t="281621" x="4289425" y="2782888"/>
          <p14:tracePt t="281626" x="4257675" y="2782888"/>
          <p14:tracePt t="281635" x="4225925" y="2782888"/>
          <p14:tracePt t="281641" x="4168775" y="2790825"/>
          <p14:tracePt t="281649" x="4129088" y="2790825"/>
          <p14:tracePt t="281656" x="4081463" y="2798763"/>
          <p14:tracePt t="281664" x="4041775" y="2798763"/>
          <p14:tracePt t="281671" x="4010025" y="2798763"/>
          <p14:tracePt t="281679" x="3962400" y="2798763"/>
          <p14:tracePt t="281687" x="3930650" y="2798763"/>
          <p14:tracePt t="281695" x="3890963" y="2798763"/>
          <p14:tracePt t="281704" x="3843338" y="2798763"/>
          <p14:tracePt t="281709" x="3794125" y="2798763"/>
          <p14:tracePt t="281717" x="3738563" y="2798763"/>
          <p14:tracePt t="281723" x="3706813" y="2798763"/>
          <p14:tracePt t="281732" x="3651250" y="2798763"/>
          <p14:tracePt t="281738" x="3611563" y="2798763"/>
          <p14:tracePt t="281748" x="3556000" y="2798763"/>
          <p14:tracePt t="281755" x="3500438" y="2798763"/>
          <p14:tracePt t="281763" x="3459163" y="2798763"/>
          <p14:tracePt t="281770" x="3403600" y="2798763"/>
          <p14:tracePt t="281776" x="3371850" y="2798763"/>
          <p14:tracePt t="281790" x="3316288" y="2798763"/>
          <p14:tracePt t="281791" x="3276600" y="2798763"/>
          <p14:tracePt t="281800" x="3221038" y="2798763"/>
          <p14:tracePt t="281806" x="3181350" y="2798763"/>
          <p14:tracePt t="281814" x="3141663" y="2798763"/>
          <p14:tracePt t="281823" x="3052763" y="2798763"/>
          <p14:tracePt t="281828" x="2997200" y="2806700"/>
          <p14:tracePt t="281836" x="2949575" y="2806700"/>
          <p14:tracePt t="281845" x="2917825" y="2806700"/>
          <p14:tracePt t="281853" x="2886075" y="2806700"/>
          <p14:tracePt t="281858" x="2854325" y="2806700"/>
          <p14:tracePt t="281866" x="2822575" y="2806700"/>
          <p14:tracePt t="281880" x="2806700" y="2806700"/>
          <p14:tracePt t="281881" x="2782888" y="2806700"/>
          <p14:tracePt t="281888" x="2767013" y="2806700"/>
          <p14:tracePt t="281895" x="2759075" y="2806700"/>
          <p14:tracePt t="281911" x="2751138" y="2806700"/>
          <p14:tracePt t="281941" x="2741613" y="2806700"/>
          <p14:tracePt t="282143" x="2733675" y="2806700"/>
          <p14:tracePt t="282152" x="2733675" y="2798763"/>
          <p14:tracePt t="282158" x="2725738" y="2798763"/>
          <p14:tracePt t="282174" x="2717800" y="2798763"/>
          <p14:tracePt t="282188" x="2709863" y="2798763"/>
          <p14:tracePt t="282361" x="2701925" y="2798763"/>
          <p14:tracePt t="282369" x="2686050" y="2790825"/>
          <p14:tracePt t="282376" x="2646363" y="2782888"/>
          <p14:tracePt t="282384" x="2630488" y="2782888"/>
          <p14:tracePt t="282391" x="2598738" y="2782888"/>
          <p14:tracePt t="282398" x="2551113" y="2774950"/>
          <p14:tracePt t="282406" x="2503488" y="2774950"/>
          <p14:tracePt t="282413" x="2455863" y="2774950"/>
          <p14:tracePt t="282421" x="2424113" y="2774950"/>
          <p14:tracePt t="282428" x="2366963" y="2767013"/>
          <p14:tracePt t="282436" x="2327275" y="2767013"/>
          <p14:tracePt t="282444" x="2279650" y="2767013"/>
          <p14:tracePt t="282451" x="2247900" y="2767013"/>
          <p14:tracePt t="282458" x="2224088" y="2767013"/>
          <p14:tracePt t="282467" x="2216150" y="2767013"/>
          <p14:tracePt t="282473" x="2208213" y="2767013"/>
          <p14:tracePt t="282481" x="2200275" y="2767013"/>
          <p14:tracePt t="282556" x="2192338" y="2767013"/>
          <p14:tracePt t="282578" x="2184400" y="2767013"/>
          <p14:tracePt t="282594" x="2176463" y="2767013"/>
          <p14:tracePt t="282608" x="2168525" y="2767013"/>
          <p14:tracePt t="283373" x="2176463" y="2767013"/>
          <p14:tracePt t="283383" x="2184400" y="2767013"/>
          <p14:tracePt t="283395" x="2208213" y="2767013"/>
          <p14:tracePt t="283396" x="2232025" y="2767013"/>
          <p14:tracePt t="283403" x="2263775" y="2767013"/>
          <p14:tracePt t="283412" x="2295525" y="2759075"/>
          <p14:tracePt t="283420" x="2319338" y="2759075"/>
          <p14:tracePt t="283425" x="2366963" y="2759075"/>
          <p14:tracePt t="283434" x="2400300" y="2759075"/>
          <p14:tracePt t="283441" x="2432050" y="2759075"/>
          <p14:tracePt t="283451" x="2455863" y="2759075"/>
          <p14:tracePt t="283463" x="2479675" y="2751138"/>
          <p14:tracePt t="283464" x="2495550" y="2751138"/>
          <p14:tracePt t="283470" x="2519363" y="2743200"/>
          <p14:tracePt t="283478" x="2527300" y="2743200"/>
          <p14:tracePt t="283486" x="2543175" y="2743200"/>
          <p14:tracePt t="283495" x="2543175" y="2735263"/>
          <p14:tracePt t="283510" x="2551113" y="2735263"/>
          <p14:tracePt t="283800" x="2551113" y="2727325"/>
          <p14:tracePt t="283868" x="2559050" y="2727325"/>
          <p14:tracePt t="283878" x="2559050" y="2719388"/>
          <p14:tracePt t="283884" x="2566988" y="2719388"/>
          <p14:tracePt t="283906" x="2574925" y="2719388"/>
          <p14:tracePt t="283920" x="2574925" y="2711450"/>
          <p14:tracePt t="283931" x="2582863" y="2711450"/>
          <p14:tracePt t="284490" x="2590800" y="2711450"/>
          <p14:tracePt t="284566" x="2598738" y="2703513"/>
          <p14:tracePt t="284573" x="2606675" y="2703513"/>
          <p14:tracePt t="284584" x="2614613" y="2703513"/>
          <p14:tracePt t="284590" x="2622550" y="2703513"/>
          <p14:tracePt t="284597" x="2630488" y="2703513"/>
          <p14:tracePt t="284605" x="2638425" y="2703513"/>
          <p14:tracePt t="284619" x="2654300" y="2703513"/>
          <p14:tracePt t="284627" x="2662238" y="2703513"/>
          <p14:tracePt t="284642" x="2686050" y="2703513"/>
          <p14:tracePt t="284651" x="2693988" y="2703513"/>
          <p14:tracePt t="284657" x="2717800" y="2703513"/>
          <p14:tracePt t="284671" x="2725738" y="2703513"/>
          <p14:tracePt t="284679" x="2741613" y="2703513"/>
          <p14:tracePt t="284686" x="2759075" y="2703513"/>
          <p14:tracePt t="284693" x="2774950" y="2703513"/>
          <p14:tracePt t="284710" x="2790825" y="2703513"/>
          <p14:tracePt t="284724" x="2806700" y="2703513"/>
          <p14:tracePt t="284731" x="2822575" y="2703513"/>
          <p14:tracePt t="284740" x="2830513" y="2703513"/>
          <p14:tracePt t="284746" x="2846388" y="2703513"/>
          <p14:tracePt t="284760" x="2854325" y="2703513"/>
          <p14:tracePt t="284770" x="2862263" y="2703513"/>
          <p14:tracePt t="284788" x="2878138" y="2703513"/>
          <p14:tracePt t="284791" x="2894013" y="2703513"/>
          <p14:tracePt t="284801" x="2901950" y="2703513"/>
          <p14:tracePt t="284806" x="2909888" y="2703513"/>
          <p14:tracePt t="284813" x="2925763" y="2703513"/>
          <p14:tracePt t="284822" x="2933700" y="2703513"/>
          <p14:tracePt t="284830" x="2941638" y="2703513"/>
          <p14:tracePt t="284837" x="2949575" y="2703513"/>
          <p14:tracePt t="284854" x="2965450" y="2703513"/>
          <p14:tracePt t="284868" x="2973388" y="2703513"/>
          <p14:tracePt t="284884" x="2981325" y="2703513"/>
          <p14:tracePt t="284889" x="2997200" y="2703513"/>
          <p14:tracePt t="284904" x="3005138" y="2703513"/>
          <p14:tracePt t="284911" x="3013075" y="2703513"/>
          <p14:tracePt t="284918" x="3021013" y="2703513"/>
          <p14:tracePt t="284928" x="3028950" y="2703513"/>
          <p14:tracePt t="284944" x="3044825" y="2703513"/>
          <p14:tracePt t="284956" x="3052763" y="2703513"/>
          <p14:tracePt t="284963" x="3060700" y="2703513"/>
          <p14:tracePt t="284970" x="3068638" y="2703513"/>
          <p14:tracePt t="284979" x="3076575" y="2703513"/>
          <p14:tracePt t="284995" x="3092450" y="2703513"/>
          <p14:tracePt t="285002" x="3100388" y="2703513"/>
          <p14:tracePt t="285011" x="3109913" y="2703513"/>
          <p14:tracePt t="285016" x="3117850" y="2703513"/>
          <p14:tracePt t="285023" x="3133725" y="2703513"/>
          <p14:tracePt t="285033" x="3141663" y="2703513"/>
          <p14:tracePt t="285039" x="3157538" y="2703513"/>
          <p14:tracePt t="285046" x="3165475" y="2703513"/>
          <p14:tracePt t="285053" x="3173413" y="2703513"/>
          <p14:tracePt t="285062" x="3181350" y="2703513"/>
          <p14:tracePt t="285069" x="3189288" y="2703513"/>
          <p14:tracePt t="285077" x="3205163" y="2711450"/>
          <p14:tracePt t="285091" x="3213100" y="2711450"/>
          <p14:tracePt t="285106" x="3221038" y="2711450"/>
          <p14:tracePt t="285116" x="3228975" y="2711450"/>
          <p14:tracePt t="285173" x="3236913" y="2711450"/>
          <p14:tracePt t="285211" x="3244850" y="2711450"/>
          <p14:tracePt t="285226" x="3252788" y="2711450"/>
          <p14:tracePt t="285234" x="3260725" y="2711450"/>
          <p14:tracePt t="285250" x="3268663" y="2711450"/>
          <p14:tracePt t="285265" x="3276600" y="2711450"/>
          <p14:tracePt t="285279" x="3284538" y="2711450"/>
          <p14:tracePt t="285303" x="3292475" y="2711450"/>
          <p14:tracePt t="285311" x="3300413" y="2711450"/>
          <p14:tracePt t="285339" x="3308350" y="2711450"/>
          <p14:tracePt t="285886" x="3316288" y="2711450"/>
          <p14:tracePt t="285901" x="3332163" y="2711450"/>
          <p14:tracePt t="285908" x="3355975" y="2711450"/>
          <p14:tracePt t="285916" x="3395663" y="2711450"/>
          <p14:tracePt t="285923" x="3443288" y="2719388"/>
          <p14:tracePt t="285931" x="3516313" y="2735263"/>
          <p14:tracePt t="285939" x="3603625" y="2743200"/>
          <p14:tracePt t="285946" x="3706813" y="2751138"/>
          <p14:tracePt t="285953" x="3825875" y="2774950"/>
          <p14:tracePt t="285969" x="4065588" y="2798763"/>
          <p14:tracePt t="285976" x="4200525" y="2798763"/>
          <p14:tracePt t="285984" x="4305300" y="2798763"/>
          <p14:tracePt t="285991" x="4432300" y="2798763"/>
          <p14:tracePt t="285998" x="4584700" y="2798763"/>
          <p14:tracePt t="286006" x="4703763" y="2798763"/>
          <p14:tracePt t="286014" x="4814888" y="2798763"/>
          <p14:tracePt t="286021" x="4902200" y="2798763"/>
          <p14:tracePt t="286029" x="4991100" y="2798763"/>
          <p14:tracePt t="286036" x="5094288" y="2798763"/>
          <p14:tracePt t="286043" x="5189538" y="2798763"/>
          <p14:tracePt t="286051" x="5284788" y="2798763"/>
          <p14:tracePt t="286058" x="5381625" y="2798763"/>
          <p14:tracePt t="286066" x="5461000" y="2798763"/>
          <p14:tracePt t="286073" x="5524500" y="2798763"/>
          <p14:tracePt t="286088" x="5603875" y="2798763"/>
          <p14:tracePt t="286090" x="5676900" y="2798763"/>
          <p14:tracePt t="286095" x="5732463" y="2790825"/>
          <p14:tracePt t="286103" x="5795963" y="2790825"/>
          <p14:tracePt t="286111" x="5851525" y="2790825"/>
          <p14:tracePt t="286118" x="5891213" y="2790825"/>
          <p14:tracePt t="286134" x="6010275" y="2790825"/>
          <p14:tracePt t="286144" x="6067425" y="2790825"/>
          <p14:tracePt t="286150" x="6115050" y="2790825"/>
          <p14:tracePt t="286156" x="6178550" y="2798763"/>
          <p14:tracePt t="286164" x="6226175" y="2798763"/>
          <p14:tracePt t="286171" x="6265863" y="2798763"/>
          <p14:tracePt t="286186" x="6321425" y="2798763"/>
          <p14:tracePt t="286194" x="6410325" y="2798763"/>
          <p14:tracePt t="286201" x="6442075" y="2798763"/>
          <p14:tracePt t="286209" x="6481763" y="2798763"/>
          <p14:tracePt t="286216" x="6505575" y="2798763"/>
          <p14:tracePt t="286223" x="6529388" y="2798763"/>
          <p14:tracePt t="286231" x="6553200" y="2798763"/>
          <p14:tracePt t="286238" x="6577013" y="2798763"/>
          <p14:tracePt t="286246" x="6592888" y="2798763"/>
          <p14:tracePt t="286254" x="6600825" y="2798763"/>
          <p14:tracePt t="286269" x="6632575" y="2798763"/>
          <p14:tracePt t="286411" x="6624638" y="2798763"/>
          <p14:tracePt t="286412" x="6608763" y="2790825"/>
          <p14:tracePt t="286418" x="6584950" y="2782888"/>
          <p14:tracePt t="286426" x="6569075" y="2782888"/>
          <p14:tracePt t="286435" x="6529388" y="2767013"/>
          <p14:tracePt t="286441" x="6489700" y="2751138"/>
          <p14:tracePt t="286449" x="6450013" y="2743200"/>
          <p14:tracePt t="286456" x="6410325" y="2735263"/>
          <p14:tracePt t="286464" x="6384925" y="2727325"/>
          <p14:tracePt t="286471" x="6361113" y="2727325"/>
          <p14:tracePt t="286478" x="6329363" y="2719388"/>
          <p14:tracePt t="286486" x="6289675" y="2711450"/>
          <p14:tracePt t="286494" x="6273800" y="2711450"/>
          <p14:tracePt t="286501" x="6257925" y="2711450"/>
          <p14:tracePt t="286538" x="6249988" y="2711450"/>
          <p14:tracePt t="286726" x="6265863" y="2711450"/>
          <p14:tracePt t="286728" x="6281738" y="2711450"/>
          <p14:tracePt t="286733" x="6305550" y="2711450"/>
          <p14:tracePt t="286741" x="6329363" y="2711450"/>
          <p14:tracePt t="286749" x="6345238" y="2711450"/>
          <p14:tracePt t="286756" x="6384925" y="2711450"/>
          <p14:tracePt t="286764" x="6426200" y="2711450"/>
          <p14:tracePt t="286771" x="6457950" y="2711450"/>
          <p14:tracePt t="286778" x="6513513" y="2711450"/>
          <p14:tracePt t="286786" x="6561138" y="2711450"/>
          <p14:tracePt t="286793" x="6640513" y="2711450"/>
          <p14:tracePt t="286801" x="6680200" y="2711450"/>
          <p14:tracePt t="286808" x="6704013" y="2711450"/>
          <p14:tracePt t="286816" x="6711950" y="2711450"/>
          <p14:tracePt t="286831" x="6719888" y="2711450"/>
          <p14:tracePt t="287559" x="6704013" y="2711450"/>
          <p14:tracePt t="287566" x="6688138" y="2711450"/>
          <p14:tracePt t="287575" x="6664325" y="2711450"/>
          <p14:tracePt t="287583" x="6632575" y="2711450"/>
          <p14:tracePt t="287588" x="6592888" y="2711450"/>
          <p14:tracePt t="287604" x="6505575" y="2711450"/>
          <p14:tracePt t="287613" x="6450013" y="2719388"/>
          <p14:tracePt t="287619" x="6392863" y="2719388"/>
          <p14:tracePt t="287627" x="6337300" y="2735263"/>
          <p14:tracePt t="287640" x="6273800" y="2743200"/>
          <p14:tracePt t="287649" x="6218238" y="2759075"/>
          <p14:tracePt t="287656" x="6154738" y="2774950"/>
          <p14:tracePt t="287657" x="6107113" y="2782888"/>
          <p14:tracePt t="287664" x="6067425" y="2798763"/>
          <p14:tracePt t="287670" x="6026150" y="2806700"/>
          <p14:tracePt t="287680" x="5994400" y="2814638"/>
          <p14:tracePt t="287686" x="5946775" y="2822575"/>
          <p14:tracePt t="287693" x="5915025" y="2830513"/>
          <p14:tracePt t="287702" x="5859463" y="2838450"/>
          <p14:tracePt t="287709" x="5811838" y="2854325"/>
          <p14:tracePt t="287717" x="5756275" y="2862263"/>
          <p14:tracePt t="287725" x="5692775" y="2862263"/>
          <p14:tracePt t="287732" x="5619750" y="2862263"/>
          <p14:tracePt t="287748" x="5484813" y="2862263"/>
          <p14:tracePt t="287755" x="5405438" y="2862263"/>
          <p14:tracePt t="287761" x="5341938" y="2854325"/>
          <p14:tracePt t="287768" x="5253038" y="2846388"/>
          <p14:tracePt t="287775" x="5189538" y="2838450"/>
          <p14:tracePt t="287783" x="5118100" y="2838450"/>
          <p14:tracePt t="287792" x="5038725" y="2838450"/>
          <p14:tracePt t="287800" x="4975225" y="2838450"/>
          <p14:tracePt t="287817" x="4878388" y="2838450"/>
          <p14:tracePt t="287821" x="4838700" y="2838450"/>
          <p14:tracePt t="287829" x="4814888" y="2838450"/>
          <p14:tracePt t="287836" x="4791075" y="2838450"/>
          <p14:tracePt t="287843" x="4767263" y="2838450"/>
          <p14:tracePt t="287851" x="4751388" y="2838450"/>
          <p14:tracePt t="287859" x="4735513" y="2830513"/>
          <p14:tracePt t="287875" x="4727575" y="2830513"/>
          <p14:tracePt t="287883" x="4711700" y="2830513"/>
          <p14:tracePt t="287898" x="4695825" y="2822575"/>
          <p14:tracePt t="287904" x="4687888" y="2822575"/>
          <p14:tracePt t="287913" x="4687888" y="2814638"/>
          <p14:tracePt t="287918" x="4672013" y="2814638"/>
          <p14:tracePt t="287927" x="4648200" y="2806700"/>
          <p14:tracePt t="287950" x="4576763" y="2774950"/>
          <p14:tracePt t="287957" x="4535488" y="2759075"/>
          <p14:tracePt t="287966" x="4511675" y="2751138"/>
          <p14:tracePt t="287971" x="4456113" y="2735263"/>
          <p14:tracePt t="287986" x="4352925" y="2703513"/>
          <p14:tracePt t="287996" x="4297363" y="2687638"/>
          <p14:tracePt t="288002" x="4233863" y="2655888"/>
          <p14:tracePt t="288009" x="4152900" y="2647950"/>
          <p14:tracePt t="288017" x="4113213" y="2640013"/>
          <p14:tracePt t="288024" x="4081463" y="2640013"/>
          <p14:tracePt t="288033" x="4057650" y="2640013"/>
          <p14:tracePt t="288039" x="4041775" y="2640013"/>
          <p14:tracePt t="288720" x="4073525" y="2640013"/>
          <p14:tracePt t="288731" x="4144963" y="2640013"/>
          <p14:tracePt t="288736" x="4233863" y="2640013"/>
          <p14:tracePt t="288746" x="4313238" y="2640013"/>
          <p14:tracePt t="288751" x="4456113" y="2671763"/>
          <p14:tracePt t="288760" x="4600575" y="2695575"/>
          <p14:tracePt t="288767" x="4799013" y="2703513"/>
          <p14:tracePt t="288775" x="5006975" y="2727325"/>
          <p14:tracePt t="288783" x="5205413" y="2743200"/>
          <p14:tracePt t="288788" x="5405438" y="2751138"/>
          <p14:tracePt t="288798" x="5611813" y="2774950"/>
          <p14:tracePt t="288803" x="5811838" y="2790825"/>
          <p14:tracePt t="288814" x="5986463" y="2798763"/>
          <p14:tracePt t="288819" x="6146800" y="2806700"/>
          <p14:tracePt t="288827" x="6281738" y="2806700"/>
          <p14:tracePt t="288834" x="6376988" y="2806700"/>
          <p14:tracePt t="288840" x="6473825" y="2806700"/>
          <p14:tracePt t="288848" x="6545263" y="2806700"/>
          <p14:tracePt t="288857" x="6600825" y="2806700"/>
          <p14:tracePt t="288865" x="6640513" y="2814638"/>
          <p14:tracePt t="288870" x="6664325" y="2814638"/>
          <p14:tracePt t="288887" x="6680200" y="2814638"/>
          <p14:tracePt t="288893" x="6696075" y="2814638"/>
          <p14:tracePt t="288895" x="6704013" y="2814638"/>
          <p14:tracePt t="288901" x="6711950" y="2814638"/>
          <p14:tracePt t="288909" x="6719888" y="2814638"/>
          <p14:tracePt t="288923" x="6735763" y="2814638"/>
          <p14:tracePt t="288931" x="6751638" y="2798763"/>
          <p14:tracePt t="288940" x="6769100" y="2790825"/>
          <p14:tracePt t="288949" x="6784975" y="2790825"/>
          <p14:tracePt t="288955" x="6800850" y="2782888"/>
          <p14:tracePt t="288963" x="6824663" y="2774950"/>
          <p14:tracePt t="288969" x="6848475" y="2774950"/>
          <p14:tracePt t="288977" x="6864350" y="2767013"/>
          <p14:tracePt t="288983" x="6880225" y="2767013"/>
          <p14:tracePt t="288992" x="6896100" y="2759075"/>
          <p14:tracePt t="288999" x="6911975" y="2751138"/>
          <p14:tracePt t="289005" x="6935788" y="2743200"/>
          <p14:tracePt t="289015" x="6951663" y="2743200"/>
          <p14:tracePt t="289036" x="6959600" y="2743200"/>
          <p14:tracePt t="289043" x="6975475" y="2727325"/>
          <p14:tracePt t="289044" x="6983413" y="2727325"/>
          <p14:tracePt t="289050" x="6991350" y="2727325"/>
          <p14:tracePt t="289060" x="6999288" y="2719388"/>
          <p14:tracePt t="289066" x="7007225" y="2719388"/>
          <p14:tracePt t="289075" x="7015163" y="2719388"/>
          <p14:tracePt t="289083" x="7015163" y="2711450"/>
          <p14:tracePt t="289088" x="7031038" y="2711450"/>
          <p14:tracePt t="289103" x="7046913" y="2703513"/>
          <p14:tracePt t="289111" x="7054850" y="2703513"/>
          <p14:tracePt t="289120" x="7070725" y="2703513"/>
          <p14:tracePt t="289135" x="7078663" y="2703513"/>
          <p14:tracePt t="289143" x="7094538" y="2703513"/>
          <p14:tracePt t="289151" x="7102475" y="2703513"/>
          <p14:tracePt t="289156" x="7126288" y="2703513"/>
          <p14:tracePt t="289164" x="7143750" y="2695575"/>
          <p14:tracePt t="289172" x="7159625" y="2695575"/>
          <p14:tracePt t="289179" x="7183438" y="2687638"/>
          <p14:tracePt t="289187" x="7207250" y="2687638"/>
          <p14:tracePt t="289194" x="7231063" y="2687638"/>
          <p14:tracePt t="289200" x="7246938" y="2687638"/>
          <p14:tracePt t="289209" x="7270750" y="2679700"/>
          <p14:tracePt t="289216" x="7278688" y="2671763"/>
          <p14:tracePt t="289223" x="7286625" y="2671763"/>
          <p14:tracePt t="289247" x="7294563" y="2671763"/>
          <p14:tracePt t="291611" x="7278688" y="2671763"/>
          <p14:tracePt t="292801" x="7270750" y="2671763"/>
          <p14:tracePt t="292811" x="7254875" y="2663825"/>
          <p14:tracePt t="292816" x="7207250" y="2647950"/>
          <p14:tracePt t="292823" x="7159625" y="2640013"/>
          <p14:tracePt t="292832" x="7118350" y="2624138"/>
          <p14:tracePt t="292840" x="7062788" y="2624138"/>
          <p14:tracePt t="292847" x="7015163" y="2616200"/>
          <p14:tracePt t="292855" x="6951663" y="2608263"/>
          <p14:tracePt t="292862" x="6888163" y="2608263"/>
          <p14:tracePt t="292869" x="6824663" y="2608263"/>
          <p14:tracePt t="292877" x="6759575" y="2608263"/>
          <p14:tracePt t="292883" x="6688138" y="2600325"/>
          <p14:tracePt t="292891" x="6632575" y="2600325"/>
          <p14:tracePt t="292900" x="6577013" y="2592388"/>
          <p14:tracePt t="292907" x="6513513" y="2584450"/>
          <p14:tracePt t="292914" x="6450013" y="2576513"/>
          <p14:tracePt t="292920" x="6392863" y="2566988"/>
          <p14:tracePt t="292928" x="6329363" y="2559050"/>
          <p14:tracePt t="292935" x="6273800" y="2551113"/>
          <p14:tracePt t="292945" x="6210300" y="2551113"/>
          <p14:tracePt t="292962" x="6099175" y="2543175"/>
          <p14:tracePt t="292966" x="6043613" y="2535238"/>
          <p14:tracePt t="292976" x="5978525" y="2535238"/>
          <p14:tracePt t="292982" x="5922963" y="2535238"/>
          <p14:tracePt t="292988" x="5851525" y="2527300"/>
          <p14:tracePt t="292995" x="5788025" y="2519363"/>
          <p14:tracePt t="293003" x="5708650" y="2519363"/>
          <p14:tracePt t="293013" x="5643563" y="2519363"/>
          <p14:tracePt t="293018" x="5572125" y="2511425"/>
          <p14:tracePt t="293026" x="5508625" y="2511425"/>
          <p14:tracePt t="293035" x="5445125" y="2511425"/>
          <p14:tracePt t="293043" x="5381625" y="2511425"/>
          <p14:tracePt t="293048" x="5318125" y="2511425"/>
          <p14:tracePt t="293057" x="5284788" y="2511425"/>
          <p14:tracePt t="293063" x="5229225" y="2511425"/>
          <p14:tracePt t="293079" x="5133975" y="2511425"/>
          <p14:tracePt t="293095" x="5030788" y="2519363"/>
          <p14:tracePt t="293101" x="4967288" y="2527300"/>
          <p14:tracePt t="293111" x="4926013" y="2535238"/>
          <p14:tracePt t="293116" x="4878388" y="2543175"/>
          <p14:tracePt t="293123" x="4846638" y="2551113"/>
          <p14:tracePt t="293131" x="4799013" y="2559050"/>
          <p14:tracePt t="293138" x="4743450" y="2576513"/>
          <p14:tracePt t="293146" x="4695825" y="2584450"/>
          <p14:tracePt t="293153" x="4640263" y="2600325"/>
          <p14:tracePt t="293161" x="4600575" y="2600325"/>
          <p14:tracePt t="293169" x="4551363" y="2616200"/>
          <p14:tracePt t="293177" x="4495800" y="2624138"/>
          <p14:tracePt t="293192" x="4400550" y="2647950"/>
          <p14:tracePt t="293198" x="4344988" y="2655888"/>
          <p14:tracePt t="293222" x="4241800" y="2679700"/>
          <p14:tracePt t="293228" x="4192588" y="2687638"/>
          <p14:tracePt t="293236" x="4176713" y="2695575"/>
          <p14:tracePt t="293244" x="4152900" y="2695575"/>
          <p14:tracePt t="293251" x="4137025" y="2695575"/>
          <p14:tracePt t="293260" x="4121150" y="2703513"/>
          <p14:tracePt t="293266" x="4113213" y="2703513"/>
          <p14:tracePt t="293274" x="4097338" y="2711450"/>
          <p14:tracePt t="293281" x="4081463" y="2711450"/>
          <p14:tracePt t="293296" x="4073525" y="2711450"/>
          <p14:tracePt t="293304" x="4057650" y="2711450"/>
          <p14:tracePt t="293311" x="4049713" y="2711450"/>
          <p14:tracePt t="293319" x="4041775" y="2711450"/>
          <p14:tracePt t="293334" x="4017963" y="2711450"/>
          <p14:tracePt t="293343" x="4002088" y="2711450"/>
          <p14:tracePt t="293348" x="3986213" y="2711450"/>
          <p14:tracePt t="293356" x="3970338" y="2711450"/>
          <p14:tracePt t="293363" x="3946525" y="2711450"/>
          <p14:tracePt t="293372" x="3914775" y="2711450"/>
          <p14:tracePt t="293378" x="3898900" y="2711450"/>
          <p14:tracePt t="293386" x="3875088" y="2711450"/>
          <p14:tracePt t="293394" x="3859213" y="2711450"/>
          <p14:tracePt t="293401" x="3843338" y="2711450"/>
          <p14:tracePt t="293410" x="3825875" y="2711450"/>
          <p14:tracePt t="293416" x="3810000" y="2711450"/>
          <p14:tracePt t="293424" x="3794125" y="2711450"/>
          <p14:tracePt t="293431" x="3778250" y="2711450"/>
          <p14:tracePt t="293438" x="3770313" y="2711450"/>
          <p14:tracePt t="293447" x="3754438" y="2711450"/>
          <p14:tracePt t="293468" x="3746500" y="2711450"/>
          <p14:tracePt t="293476" x="3738563" y="2711450"/>
          <p14:tracePt t="293492" x="3730625" y="2711450"/>
          <p14:tracePt t="293513" x="3722688" y="2711450"/>
          <p14:tracePt t="293536" x="3714750" y="2711450"/>
          <p14:tracePt t="293574" x="3706813" y="2711450"/>
          <p14:tracePt t="293618" x="3698875" y="2711450"/>
          <p14:tracePt t="293731" x="3690938" y="2711450"/>
          <p14:tracePt t="293738" x="3675063" y="2711450"/>
          <p14:tracePt t="293746" x="3667125" y="2703513"/>
          <p14:tracePt t="293753" x="3651250" y="2703513"/>
          <p14:tracePt t="293761" x="3635375" y="2703513"/>
          <p14:tracePt t="293768" x="3603625" y="2687638"/>
          <p14:tracePt t="293776" x="3571875" y="2679700"/>
          <p14:tracePt t="293783" x="3540125" y="2671763"/>
          <p14:tracePt t="293792" x="3516313" y="2671763"/>
          <p14:tracePt t="293798" x="3492500" y="2663825"/>
          <p14:tracePt t="293806" x="3467100" y="2663825"/>
          <p14:tracePt t="293814" x="3427413" y="2663825"/>
          <p14:tracePt t="293820" x="3395663" y="2663825"/>
          <p14:tracePt t="293828" x="3363913" y="2655888"/>
          <p14:tracePt t="293836" x="3340100" y="2655888"/>
          <p14:tracePt t="293844" x="3324225" y="2655888"/>
          <p14:tracePt t="293851" x="3308350" y="2655888"/>
          <p14:tracePt t="293858" x="3300413" y="2655888"/>
          <p14:tracePt t="294324" x="3459163" y="2647950"/>
          <p14:tracePt t="294331" x="3563938" y="2647950"/>
          <p14:tracePt t="294338" x="3690938" y="2647950"/>
          <p14:tracePt t="294346" x="3851275" y="2647950"/>
          <p14:tracePt t="294353" x="4049713" y="2647950"/>
          <p14:tracePt t="294361" x="4289425" y="2647950"/>
          <p14:tracePt t="294368" x="4511675" y="2663825"/>
          <p14:tracePt t="294377" x="4727575" y="2663825"/>
          <p14:tracePt t="294384" x="4918075" y="2663825"/>
          <p14:tracePt t="294399" x="5260975" y="2687638"/>
          <p14:tracePt t="294406" x="5413375" y="2687638"/>
          <p14:tracePt t="294421" x="5580063" y="2695575"/>
          <p14:tracePt t="294429" x="5643563" y="2703513"/>
          <p14:tracePt t="294436" x="5692775" y="2703513"/>
          <p14:tracePt t="294444" x="5708650" y="2703513"/>
          <p14:tracePt t="294451" x="5716588" y="2703513"/>
          <p14:tracePt t="294526" x="5724525" y="2703513"/>
          <p14:tracePt t="294533" x="5740400" y="2703513"/>
          <p14:tracePt t="294541" x="5764213" y="2703513"/>
          <p14:tracePt t="294548" x="5772150" y="2703513"/>
          <p14:tracePt t="294557" x="5780088" y="2703513"/>
          <p14:tracePt t="294571" x="5795963" y="2695575"/>
          <p14:tracePt t="294578" x="5803900" y="2695575"/>
          <p14:tracePt t="294586" x="5819775" y="2695575"/>
          <p14:tracePt t="294602" x="5819775" y="2687638"/>
          <p14:tracePt t="294609" x="5827713" y="2687638"/>
          <p14:tracePt t="294647" x="5835650" y="2687638"/>
          <p14:tracePt t="294653" x="5843588" y="2687638"/>
          <p14:tracePt t="294661" x="5851525" y="2687638"/>
          <p14:tracePt t="294668" x="5859463" y="2679700"/>
          <p14:tracePt t="294677" x="5867400" y="2679700"/>
          <p14:tracePt t="294683" x="5875338" y="2679700"/>
          <p14:tracePt t="294698" x="5891213" y="2679700"/>
          <p14:tracePt t="294701" x="5899150" y="2679700"/>
          <p14:tracePt t="294706" x="5922963" y="2679700"/>
          <p14:tracePt t="294715" x="5946775" y="2679700"/>
          <p14:tracePt t="294720" x="5962650" y="2679700"/>
          <p14:tracePt t="294728" x="5986463" y="2679700"/>
          <p14:tracePt t="294736" x="6010275" y="2679700"/>
          <p14:tracePt t="294743" x="6043613" y="2679700"/>
          <p14:tracePt t="294752" x="6075363" y="2679700"/>
          <p14:tracePt t="294759" x="6099175" y="2679700"/>
          <p14:tracePt t="294766" x="6130925" y="2679700"/>
          <p14:tracePt t="294775" x="6162675" y="2679700"/>
          <p14:tracePt t="294781" x="6170613" y="2679700"/>
          <p14:tracePt t="294790" x="6178550" y="2679700"/>
          <p14:tracePt t="299885" x="6210300" y="2679700"/>
          <p14:tracePt t="299886" x="6297613" y="2679700"/>
          <p14:tracePt t="299888" x="6345238" y="2687638"/>
          <p14:tracePt t="299889" x="6434138" y="2695575"/>
          <p14:tracePt t="299897" x="6481763" y="2703513"/>
          <p14:tracePt t="299905" x="6521450" y="2703513"/>
          <p14:tracePt t="299912" x="6545263" y="2711450"/>
          <p14:tracePt t="299921" x="6569075" y="2711450"/>
          <p14:tracePt t="299927" x="6592888" y="2719388"/>
          <p14:tracePt t="299937" x="6608763" y="2727325"/>
          <p14:tracePt t="299941" x="6616700" y="2727325"/>
          <p14:tracePt t="300173" x="6608763" y="2719388"/>
          <p14:tracePt t="300182" x="6592888" y="2711450"/>
          <p14:tracePt t="300189" x="6569075" y="2695575"/>
          <p14:tracePt t="300197" x="6529388" y="2679700"/>
          <p14:tracePt t="300205" x="6505575" y="2671763"/>
          <p14:tracePt t="300220" x="6434138" y="2647950"/>
          <p14:tracePt t="300226" x="6384925" y="2647950"/>
          <p14:tracePt t="300235" x="6369050" y="2647950"/>
          <p14:tracePt t="300242" x="6353175" y="2640013"/>
          <p14:tracePt t="300250" x="6337300" y="2640013"/>
          <p14:tracePt t="300257" x="6321425" y="2640013"/>
          <p14:tracePt t="300265" x="6313488" y="2640013"/>
          <p14:tracePt t="300274" x="6305550" y="2640013"/>
          <p14:tracePt t="300287" x="6297613" y="2640013"/>
          <p14:tracePt t="304880" x="6234113" y="2647950"/>
          <p14:tracePt t="304882" x="6075363" y="2703513"/>
          <p14:tracePt t="304884" x="6018213" y="2719388"/>
          <p14:tracePt t="304885" x="5954713" y="2743200"/>
          <p14:tracePt t="304892" x="5867400" y="2782888"/>
          <p14:tracePt t="304901" x="5795963" y="2806700"/>
          <p14:tracePt t="304907" x="5732463" y="2822575"/>
          <p14:tracePt t="304914" x="5651500" y="2846388"/>
          <p14:tracePt t="304923" x="5588000" y="2862263"/>
          <p14:tracePt t="304929" x="5508625" y="2878138"/>
          <p14:tracePt t="304936" x="5453063" y="2901950"/>
          <p14:tracePt t="304952" x="5389563" y="2919413"/>
          <p14:tracePt t="304953" x="5334000" y="2943225"/>
          <p14:tracePt t="304959" x="5284788" y="2951163"/>
          <p14:tracePt t="304969" x="5229225" y="2967038"/>
          <p14:tracePt t="304974" x="5205413" y="2974975"/>
          <p14:tracePt t="304984" x="5165725" y="2974975"/>
          <p14:tracePt t="304991" x="5141913" y="2982913"/>
          <p14:tracePt t="304997" x="5118100" y="2982913"/>
          <p14:tracePt t="305006" x="5094288" y="2982913"/>
          <p14:tracePt t="305012" x="5078413" y="2982913"/>
          <p14:tracePt t="305013" x="0" y="0"/>
        </p14:tracePtLst>
        <p14:tracePtLst>
          <p14:tracePt t="305966" x="3810000" y="2640013"/>
          <p14:tracePt t="307651" x="3817938" y="2640013"/>
          <p14:tracePt t="307668" x="3825875" y="2640013"/>
          <p14:tracePt t="307675" x="3833813" y="2640013"/>
          <p14:tracePt t="307691" x="3851275" y="2632075"/>
          <p14:tracePt t="307698" x="3859213" y="2632075"/>
          <p14:tracePt t="307704" x="3867150" y="2632075"/>
          <p14:tracePt t="307719" x="3875088" y="2632075"/>
          <p14:tracePt t="307728" x="3883025" y="2632075"/>
          <p14:tracePt t="307816" x="3890963" y="2632075"/>
          <p14:tracePt t="308297" x="3898900" y="2632075"/>
          <p14:tracePt t="308304" x="3914775" y="2632075"/>
          <p14:tracePt t="308313" x="3946525" y="2632075"/>
          <p14:tracePt t="308320" x="4017963" y="2632075"/>
          <p14:tracePt t="308334" x="4192588" y="2640013"/>
          <p14:tracePt t="308342" x="4368800" y="2663825"/>
          <p14:tracePt t="308349" x="4479925" y="2663825"/>
          <p14:tracePt t="308357" x="4640263" y="2679700"/>
          <p14:tracePt t="308364" x="4870450" y="2719388"/>
          <p14:tracePt t="308372" x="5102225" y="2759075"/>
          <p14:tracePt t="308379" x="5284788" y="2767013"/>
          <p14:tracePt t="308387" x="5532438" y="2806700"/>
          <p14:tracePt t="308394" x="5780088" y="2838450"/>
          <p14:tracePt t="308401" x="6026150" y="2846388"/>
          <p14:tracePt t="308410" x="6226175" y="2862263"/>
          <p14:tracePt t="308416" x="6376988" y="2862263"/>
          <p14:tracePt t="308424" x="6473825" y="2870200"/>
          <p14:tracePt t="308432" x="6577013" y="2870200"/>
          <p14:tracePt t="308439" x="6656388" y="2870200"/>
          <p14:tracePt t="308446" x="6696075" y="2870200"/>
          <p14:tracePt t="308454" x="6735763" y="2870200"/>
          <p14:tracePt t="308462" x="6769100" y="2870200"/>
          <p14:tracePt t="308469" x="6784975" y="2870200"/>
          <p14:tracePt t="308484" x="6792913" y="2862263"/>
          <p14:tracePt t="308559" x="6800850" y="2862263"/>
          <p14:tracePt t="308567" x="6800850" y="2854325"/>
          <p14:tracePt t="308604" x="6800850" y="2846388"/>
          <p14:tracePt t="308619" x="6800850" y="2838450"/>
          <p14:tracePt t="308627" x="6800850" y="2830513"/>
          <p14:tracePt t="308649" x="6800850" y="2822575"/>
          <p14:tracePt t="308680" x="6800850" y="2814638"/>
          <p14:tracePt t="308695" x="6800850" y="2806700"/>
          <p14:tracePt t="308702" x="6808788" y="2798763"/>
          <p14:tracePt t="308709" x="6808788" y="2790825"/>
          <p14:tracePt t="308716" x="6824663" y="2782888"/>
          <p14:tracePt t="308724" x="6840538" y="2767013"/>
          <p14:tracePt t="308732" x="6864350" y="2759075"/>
          <p14:tracePt t="308740" x="6896100" y="2751138"/>
          <p14:tracePt t="308747" x="6935788" y="2735263"/>
          <p14:tracePt t="308754" x="6967538" y="2727325"/>
          <p14:tracePt t="308763" x="7007225" y="2719388"/>
          <p14:tracePt t="308769" x="7046913" y="2711450"/>
          <p14:tracePt t="308777" x="7070725" y="2711450"/>
          <p14:tracePt t="308784" x="7102475" y="2711450"/>
          <p14:tracePt t="308792" x="7135813" y="2711450"/>
          <p14:tracePt t="308799" x="7175500" y="2711450"/>
          <p14:tracePt t="308807" x="7191375" y="2711450"/>
          <p14:tracePt t="308815" x="7215188" y="2711450"/>
          <p14:tracePt t="308822" x="7223125" y="2711450"/>
          <p14:tracePt t="308830" x="7239000" y="2711450"/>
          <p14:tracePt t="308837" x="7246938" y="2711450"/>
          <p14:tracePt t="308845" x="7262813" y="2711450"/>
          <p14:tracePt t="308859" x="7270750" y="2711450"/>
          <p14:tracePt t="308899" x="7278688" y="2711450"/>
          <p14:tracePt t="308913" x="7278688" y="2703513"/>
          <p14:tracePt t="308927" x="7286625" y="2695575"/>
          <p14:tracePt t="308935" x="7294563" y="2695575"/>
          <p14:tracePt t="308949" x="7302500" y="2687638"/>
          <p14:tracePt t="308957" x="7310438" y="2687638"/>
          <p14:tracePt t="308965" x="7318375" y="2687638"/>
          <p14:tracePt t="308972" x="7318375" y="2679700"/>
          <p14:tracePt t="309385" x="0" y="0"/>
        </p14:tracePtLst>
        <p14:tracePtLst>
          <p14:tracePt t="325010" x="1554163" y="4713288"/>
          <p14:tracePt t="325121" x="1562100" y="4713288"/>
          <p14:tracePt t="325137" x="1570038" y="4705350"/>
          <p14:tracePt t="325143" x="1585913" y="4705350"/>
          <p14:tracePt t="325151" x="1593850" y="4705350"/>
          <p14:tracePt t="325159" x="1601788" y="4697413"/>
          <p14:tracePt t="325166" x="1617663" y="4697413"/>
          <p14:tracePt t="325173" x="1625600" y="4697413"/>
          <p14:tracePt t="325183" x="1633538" y="4697413"/>
          <p14:tracePt t="325189" x="1641475" y="4697413"/>
          <p14:tracePt t="325196" x="1666875" y="4697413"/>
          <p14:tracePt t="325204" x="1674813" y="4697413"/>
          <p14:tracePt t="325211" x="1690688" y="4697413"/>
          <p14:tracePt t="325218" x="1698625" y="4689475"/>
          <p14:tracePt t="325227" x="1714500" y="4689475"/>
          <p14:tracePt t="325235" x="1730375" y="4689475"/>
          <p14:tracePt t="325242" x="1746250" y="4689475"/>
          <p14:tracePt t="325250" x="1778000" y="4689475"/>
          <p14:tracePt t="325256" x="1809750" y="4681538"/>
          <p14:tracePt t="325263" x="1857375" y="4681538"/>
          <p14:tracePt t="325278" x="1881188" y="4681538"/>
          <p14:tracePt t="325280" x="1928813" y="4673600"/>
          <p14:tracePt t="325286" x="2000250" y="4673600"/>
          <p14:tracePt t="325294" x="2057400" y="4673600"/>
          <p14:tracePt t="325302" x="2128838" y="4673600"/>
          <p14:tracePt t="325308" x="2208213" y="4673600"/>
          <p14:tracePt t="325317" x="2279650" y="4673600"/>
          <p14:tracePt t="325325" x="2343150" y="4673600"/>
          <p14:tracePt t="325332" x="2432050" y="4673600"/>
          <p14:tracePt t="325339" x="2503488" y="4673600"/>
          <p14:tracePt t="325346" x="2590800" y="4673600"/>
          <p14:tracePt t="325353" x="2670175" y="4673600"/>
          <p14:tracePt t="325361" x="2751138" y="4673600"/>
          <p14:tracePt t="325368" x="2798763" y="4673600"/>
          <p14:tracePt t="325376" x="2886075" y="4673600"/>
          <p14:tracePt t="325384" x="2965450" y="4673600"/>
          <p14:tracePt t="325390" x="3052763" y="4673600"/>
          <p14:tracePt t="325400" x="3125788" y="4673600"/>
          <p14:tracePt t="325406" x="3213100" y="4673600"/>
          <p14:tracePt t="325414" x="3300413" y="4673600"/>
          <p14:tracePt t="325421" x="3363913" y="4673600"/>
          <p14:tracePt t="325429" x="3443288" y="4673600"/>
          <p14:tracePt t="325436" x="3524250" y="4673600"/>
          <p14:tracePt t="325443" x="3603625" y="4673600"/>
          <p14:tracePt t="325451" x="3683000" y="4673600"/>
          <p14:tracePt t="325459" x="3754438" y="4665663"/>
          <p14:tracePt t="325473" x="3875088" y="4649788"/>
          <p14:tracePt t="325482" x="3962400" y="4641850"/>
          <p14:tracePt t="325489" x="4002088" y="4633913"/>
          <p14:tracePt t="325496" x="4081463" y="4633913"/>
          <p14:tracePt t="325511" x="4144963" y="4633913"/>
          <p14:tracePt t="325512" x="4210050" y="4633913"/>
          <p14:tracePt t="325518" x="4265613" y="4633913"/>
          <p14:tracePt t="325527" x="4305300" y="4633913"/>
          <p14:tracePt t="325534" x="4368800" y="4633913"/>
          <p14:tracePt t="325540" x="4416425" y="4624388"/>
          <p14:tracePt t="325549" x="4464050" y="4624388"/>
          <p14:tracePt t="325556" x="4511675" y="4624388"/>
          <p14:tracePt t="325563" x="4535488" y="4624388"/>
          <p14:tracePt t="325571" x="4576763" y="4624388"/>
          <p14:tracePt t="325580" x="4608513" y="4624388"/>
          <p14:tracePt t="325587" x="4632325" y="4616450"/>
          <p14:tracePt t="325593" x="4664075" y="4616450"/>
          <p14:tracePt t="325602" x="4695825" y="4616450"/>
          <p14:tracePt t="325608" x="4727575" y="4616450"/>
          <p14:tracePt t="325616" x="4751388" y="4616450"/>
          <p14:tracePt t="325623" x="4775200" y="4616450"/>
          <p14:tracePt t="325632" x="4806950" y="4616450"/>
          <p14:tracePt t="325638" x="4838700" y="4616450"/>
          <p14:tracePt t="325646" x="4870450" y="4616450"/>
          <p14:tracePt t="325661" x="4902200" y="4616450"/>
          <p14:tracePt t="325662" x="4926013" y="4616450"/>
          <p14:tracePt t="325668" x="4959350" y="4616450"/>
          <p14:tracePt t="325676" x="4975225" y="4616450"/>
          <p14:tracePt t="325684" x="4991100" y="4616450"/>
          <p14:tracePt t="325691" x="5014913" y="4608513"/>
          <p14:tracePt t="325699" x="5038725" y="4608513"/>
          <p14:tracePt t="325706" x="5054600" y="4608513"/>
          <p14:tracePt t="325714" x="5070475" y="4608513"/>
          <p14:tracePt t="325721" x="5078413" y="4608513"/>
          <p14:tracePt t="325729" x="5094288" y="4608513"/>
          <p14:tracePt t="325744" x="5133975" y="4608513"/>
          <p14:tracePt t="325751" x="5141913" y="4608513"/>
          <p14:tracePt t="325758" x="5165725" y="4608513"/>
          <p14:tracePt t="325774" x="5181600" y="4608513"/>
          <p14:tracePt t="325782" x="5197475" y="4608513"/>
          <p14:tracePt t="325788" x="5253038" y="4616450"/>
          <p14:tracePt t="325796" x="5268913" y="4616450"/>
          <p14:tracePt t="325803" x="5292725" y="4616450"/>
          <p14:tracePt t="325811" x="5310188" y="4616450"/>
          <p14:tracePt t="325818" x="5326063" y="4624388"/>
          <p14:tracePt t="325826" x="5349875" y="4633913"/>
          <p14:tracePt t="325834" x="5381625" y="4641850"/>
          <p14:tracePt t="325841" x="5405438" y="4649788"/>
          <p14:tracePt t="325848" x="5453063" y="4657725"/>
          <p14:tracePt t="325856" x="5484813" y="4665663"/>
          <p14:tracePt t="325863" x="5532438" y="4673600"/>
          <p14:tracePt t="325871" x="5580063" y="4681538"/>
          <p14:tracePt t="325878" x="5619750" y="4689475"/>
          <p14:tracePt t="325886" x="5643563" y="4689475"/>
          <p14:tracePt t="325894" x="5667375" y="4697413"/>
          <p14:tracePt t="325901" x="5692775" y="4697413"/>
          <p14:tracePt t="325909" x="5716588" y="4697413"/>
          <p14:tracePt t="325916" x="5732463" y="4705350"/>
          <p14:tracePt t="325924" x="5756275" y="4705350"/>
          <p14:tracePt t="325931" x="5780088" y="4705350"/>
          <p14:tracePt t="325939" x="5788025" y="4705350"/>
          <p14:tracePt t="325946" x="5827713" y="4705350"/>
          <p14:tracePt t="325954" x="5851525" y="4705350"/>
          <p14:tracePt t="325968" x="5867400" y="4705350"/>
          <p14:tracePt t="325969" x="5891213" y="4705350"/>
          <p14:tracePt t="325976" x="5915025" y="4713288"/>
          <p14:tracePt t="325984" x="5946775" y="4713288"/>
          <p14:tracePt t="325991" x="5978525" y="4713288"/>
          <p14:tracePt t="325998" x="6010275" y="4721225"/>
          <p14:tracePt t="326013" x="6043613" y="4721225"/>
          <p14:tracePt t="326015" x="6067425" y="4721225"/>
          <p14:tracePt t="326021" x="6083300" y="4721225"/>
          <p14:tracePt t="326029" x="6099175" y="4721225"/>
          <p14:tracePt t="326036" x="6122988" y="4721225"/>
          <p14:tracePt t="326044" x="6154738" y="4721225"/>
          <p14:tracePt t="326051" x="6170613" y="4721225"/>
          <p14:tracePt t="326058" x="6186488" y="4721225"/>
          <p14:tracePt t="326066" x="6218238" y="4729163"/>
          <p14:tracePt t="326073" x="6242050" y="4729163"/>
          <p14:tracePt t="326082" x="6273800" y="4729163"/>
          <p14:tracePt t="326097" x="6321425" y="4729163"/>
          <p14:tracePt t="326103" x="6345238" y="4729163"/>
          <p14:tracePt t="326111" x="6361113" y="4729163"/>
          <p14:tracePt t="326118" x="6384925" y="4729163"/>
          <p14:tracePt t="326126" x="6402388" y="4729163"/>
          <p14:tracePt t="326135" x="6450013" y="4737100"/>
          <p14:tracePt t="326141" x="6489700" y="4745038"/>
          <p14:tracePt t="326148" x="6537325" y="4752975"/>
          <p14:tracePt t="326165" x="6624638" y="4760913"/>
          <p14:tracePt t="326172" x="6688138" y="4768850"/>
          <p14:tracePt t="326179" x="6735763" y="4768850"/>
          <p14:tracePt t="326193" x="6800850" y="4768850"/>
          <p14:tracePt t="326194" x="6848475" y="4768850"/>
          <p14:tracePt t="326201" x="6904038" y="4768850"/>
          <p14:tracePt t="326209" x="6951663" y="4768850"/>
          <p14:tracePt t="326216" x="6991350" y="4768850"/>
          <p14:tracePt t="326232" x="7054850" y="4768850"/>
          <p14:tracePt t="326238" x="7078663" y="4768850"/>
          <p14:tracePt t="326248" x="7094538" y="4768850"/>
          <p14:tracePt t="326253" x="7102475" y="4768850"/>
          <p14:tracePt t="326261" x="7110413" y="4768850"/>
          <p14:tracePt t="326268" x="7118350" y="4768850"/>
          <p14:tracePt t="326285" x="7126288" y="4768850"/>
          <p14:tracePt t="326323" x="7135813" y="4768850"/>
          <p14:tracePt t="326336" x="7143750" y="4768850"/>
          <p14:tracePt t="326351" x="7151688" y="4768850"/>
          <p14:tracePt t="326359" x="7159625" y="4768850"/>
          <p14:tracePt t="326382" x="7191375" y="4768850"/>
          <p14:tracePt t="326389" x="7207250" y="4768850"/>
          <p14:tracePt t="326404" x="7223125" y="4768850"/>
          <p14:tracePt t="326411" x="7239000" y="4768850"/>
          <p14:tracePt t="326418" x="7246938" y="4768850"/>
          <p14:tracePt t="326434" x="7262813" y="4776788"/>
          <p14:tracePt t="326449" x="7270750" y="4776788"/>
          <p14:tracePt t="326451" x="7278688" y="4776788"/>
          <p14:tracePt t="326456" x="7294563" y="4776788"/>
          <p14:tracePt t="326464" x="7302500" y="4776788"/>
          <p14:tracePt t="326478" x="7318375" y="4784725"/>
          <p14:tracePt t="326493" x="7326313" y="4784725"/>
          <p14:tracePt t="326509" x="7334250" y="4784725"/>
          <p14:tracePt t="326516" x="7342188" y="4784725"/>
          <p14:tracePt t="326561" x="7350125" y="4784725"/>
          <p14:tracePt t="326569" x="7358063" y="4784725"/>
          <p14:tracePt t="326591" x="7389813" y="4784725"/>
          <p14:tracePt t="326602" x="7413625" y="4784725"/>
          <p14:tracePt t="326607" x="7429500" y="4784725"/>
          <p14:tracePt t="326615" x="7437438" y="4784725"/>
          <p14:tracePt t="326621" x="7477125" y="4784725"/>
          <p14:tracePt t="326628" x="7510463" y="4784725"/>
          <p14:tracePt t="326637" x="7566025" y="4784725"/>
          <p14:tracePt t="326643" x="7613650" y="4784725"/>
          <p14:tracePt t="326659" x="7708900" y="4776788"/>
          <p14:tracePt t="326666" x="7764463" y="4768850"/>
          <p14:tracePt t="326673" x="7859713" y="4760913"/>
          <p14:tracePt t="326681" x="7893050" y="4760913"/>
          <p14:tracePt t="326688" x="7924800" y="4752975"/>
          <p14:tracePt t="326695" x="7940675" y="4745038"/>
          <p14:tracePt t="326703" x="7948613" y="4737100"/>
          <p14:tracePt t="326711" x="7956550" y="4737100"/>
          <p14:tracePt t="326719" x="7972425" y="4737100"/>
          <p14:tracePt t="326726" x="7980363" y="4737100"/>
          <p14:tracePt t="326734" x="7996238" y="4729163"/>
          <p14:tracePt t="326741" x="8004175" y="4729163"/>
          <p14:tracePt t="326749" x="8020050" y="4721225"/>
          <p14:tracePt t="326756" x="8027988" y="4721225"/>
          <p14:tracePt t="326764" x="8035925" y="4713288"/>
          <p14:tracePt t="326771" x="8067675" y="4697413"/>
          <p14:tracePt t="326779" x="8083550" y="4697413"/>
          <p14:tracePt t="326786" x="8091488" y="4689475"/>
          <p14:tracePt t="326794" x="8099425" y="4689475"/>
          <p14:tracePt t="327281" x="8091488" y="4689475"/>
          <p14:tracePt t="327290" x="8004175" y="4689475"/>
          <p14:tracePt t="327297" x="7877175" y="4689475"/>
          <p14:tracePt t="327305" x="7756525" y="4689475"/>
          <p14:tracePt t="327311" x="7613650" y="4689475"/>
          <p14:tracePt t="327318" x="7366000" y="4705350"/>
          <p14:tracePt t="327326" x="7143750" y="4729163"/>
          <p14:tracePt t="327333" x="6856413" y="4745038"/>
          <p14:tracePt t="327342" x="6584950" y="4768850"/>
          <p14:tracePt t="327350" x="6273800" y="4808538"/>
          <p14:tracePt t="327356" x="5946775" y="4840288"/>
          <p14:tracePt t="327364" x="5611813" y="4872038"/>
          <p14:tracePt t="327371" x="5284788" y="4879975"/>
          <p14:tracePt t="327378" x="4975225" y="4911725"/>
          <p14:tracePt t="327386" x="4664075" y="4927600"/>
          <p14:tracePt t="327393" x="4360863" y="4935538"/>
          <p14:tracePt t="327401" x="4097338" y="4951413"/>
          <p14:tracePt t="327408" x="3833813" y="4951413"/>
          <p14:tracePt t="327417" x="3659188" y="4951413"/>
          <p14:tracePt t="327423" x="3484563" y="4951413"/>
          <p14:tracePt t="327431" x="3332163" y="4951413"/>
          <p14:tracePt t="327438" x="3189288" y="4927600"/>
          <p14:tracePt t="327448" x="3044825" y="4919663"/>
          <p14:tracePt t="327453" x="2909888" y="4911725"/>
          <p14:tracePt t="327461" x="2767013" y="4879975"/>
          <p14:tracePt t="327468" x="2654300" y="4872038"/>
          <p14:tracePt t="327476" x="2535238" y="4848225"/>
          <p14:tracePt t="327483" x="2432050" y="4840288"/>
          <p14:tracePt t="327499" x="2263775" y="4832350"/>
          <p14:tracePt t="327506" x="2176463" y="4832350"/>
          <p14:tracePt t="327514" x="2112963" y="4832350"/>
          <p14:tracePt t="327521" x="2049463" y="4832350"/>
          <p14:tracePt t="327528" x="1968500" y="4840288"/>
          <p14:tracePt t="327536" x="1905000" y="4848225"/>
          <p14:tracePt t="327544" x="1873250" y="4848225"/>
          <p14:tracePt t="327551" x="1817688" y="4856163"/>
          <p14:tracePt t="327558" x="1762125" y="4864100"/>
          <p14:tracePt t="327566" x="1730375" y="4872038"/>
          <p14:tracePt t="327574" x="1682750" y="4887913"/>
          <p14:tracePt t="327581" x="1658938" y="4903788"/>
          <p14:tracePt t="327590" x="1633538" y="4903788"/>
          <p14:tracePt t="327597" x="1617663" y="4919663"/>
          <p14:tracePt t="327611" x="1609725" y="4919663"/>
          <p14:tracePt t="327619" x="1601788" y="4927600"/>
          <p14:tracePt t="327627" x="1593850" y="4927600"/>
          <p14:tracePt t="327633" x="1585913" y="4935538"/>
          <p14:tracePt t="327649" x="1585913" y="4943475"/>
          <p14:tracePt t="327656" x="1585913" y="4951413"/>
          <p14:tracePt t="327665" x="1577975" y="4959350"/>
          <p14:tracePt t="327671" x="1570038" y="4967288"/>
          <p14:tracePt t="327679" x="1570038" y="4976813"/>
          <p14:tracePt t="327686" x="1570038" y="4984750"/>
          <p14:tracePt t="327693" x="1570038" y="4992688"/>
          <p14:tracePt t="327701" x="1570038" y="5000625"/>
          <p14:tracePt t="327724" x="1570038" y="5008563"/>
          <p14:tracePt t="327731" x="1570038" y="5016500"/>
          <p14:tracePt t="327739" x="1570038" y="5032375"/>
          <p14:tracePt t="327753" x="1585913" y="5040313"/>
          <p14:tracePt t="327754" x="1617663" y="5064125"/>
          <p14:tracePt t="327761" x="1666875" y="5087938"/>
          <p14:tracePt t="327768" x="1730375" y="5103813"/>
          <p14:tracePt t="327777" x="1801813" y="5119688"/>
          <p14:tracePt t="327783" x="1889125" y="5135563"/>
          <p14:tracePt t="327800" x="2025650" y="5151438"/>
          <p14:tracePt t="327806" x="2081213" y="5159375"/>
          <p14:tracePt t="327814" x="2120900" y="5167313"/>
          <p14:tracePt t="327821" x="2176463" y="5175250"/>
          <p14:tracePt t="327829" x="2216150" y="5175250"/>
          <p14:tracePt t="327836" x="2255838" y="5175250"/>
          <p14:tracePt t="327844" x="2271713" y="5175250"/>
          <p14:tracePt t="327853" x="2279650" y="5175250"/>
          <p14:tracePt t="327858" x="2287588" y="5175250"/>
          <p14:tracePt t="332151" x="0" y="0"/>
        </p14:tracePtLst>
        <p14:tracePtLst>
          <p14:tracePt t="346123" x="1466850" y="5470525"/>
          <p14:tracePt t="346249" x="1474788" y="5470525"/>
          <p14:tracePt t="346274" x="1482725" y="5470525"/>
          <p14:tracePt t="346287" x="1490663" y="5470525"/>
          <p14:tracePt t="346295" x="1514475" y="5470525"/>
          <p14:tracePt t="346302" x="1538288" y="5470525"/>
          <p14:tracePt t="346311" x="1570038" y="5470525"/>
          <p14:tracePt t="346318" x="1593850" y="5470525"/>
          <p14:tracePt t="346326" x="1641475" y="5470525"/>
          <p14:tracePt t="346333" x="1690688" y="5470525"/>
          <p14:tracePt t="346341" x="1738313" y="5470525"/>
          <p14:tracePt t="346349" x="1793875" y="5470525"/>
          <p14:tracePt t="346355" x="1841500" y="5478463"/>
          <p14:tracePt t="346364" x="1912938" y="5478463"/>
          <p14:tracePt t="346370" x="1968500" y="5478463"/>
          <p14:tracePt t="346378" x="2033588" y="5494338"/>
          <p14:tracePt t="346386" x="2089150" y="5502275"/>
          <p14:tracePt t="346393" x="2152650" y="5510213"/>
          <p14:tracePt t="346402" x="2184400" y="5518150"/>
          <p14:tracePt t="346407" x="2263775" y="5526088"/>
          <p14:tracePt t="346418" x="2319338" y="5526088"/>
          <p14:tracePt t="346422" x="2359025" y="5526088"/>
          <p14:tracePt t="346430" x="2392363" y="5526088"/>
          <p14:tracePt t="346438" x="2424113" y="5526088"/>
          <p14:tracePt t="346445" x="2447925" y="5526088"/>
          <p14:tracePt t="346452" x="2471738" y="5526088"/>
          <p14:tracePt t="346461" x="2487613" y="5526088"/>
          <p14:tracePt t="346469" x="2511425" y="5526088"/>
          <p14:tracePt t="346475" x="2527300" y="5526088"/>
          <p14:tracePt t="346484" x="2543175" y="5526088"/>
          <p14:tracePt t="346492" x="2559050" y="5526088"/>
          <p14:tracePt t="346500" x="2566988" y="5526088"/>
          <p14:tracePt t="346505" x="2574925" y="5526088"/>
          <p14:tracePt t="346514" x="2598738" y="5526088"/>
          <p14:tracePt t="346520" x="2614613" y="5526088"/>
          <p14:tracePt t="346528" x="2630488" y="5526088"/>
          <p14:tracePt t="346535" x="2654300" y="5526088"/>
          <p14:tracePt t="346543" x="2678113" y="5526088"/>
          <p14:tracePt t="346552" x="2686050" y="5526088"/>
          <p14:tracePt t="346559" x="2709863" y="5526088"/>
          <p14:tracePt t="346575" x="2751138" y="5526088"/>
          <p14:tracePt t="346583" x="2774950" y="5526088"/>
          <p14:tracePt t="346588" x="2798763" y="5526088"/>
          <p14:tracePt t="346596" x="2814638" y="5526088"/>
          <p14:tracePt t="346604" x="2830513" y="5526088"/>
          <p14:tracePt t="346611" x="2854325" y="5526088"/>
          <p14:tracePt t="346618" x="2870200" y="5526088"/>
          <p14:tracePt t="346624" x="2894013" y="5518150"/>
          <p14:tracePt t="346633" x="2901950" y="5518150"/>
          <p14:tracePt t="346641" x="2917825" y="5518150"/>
          <p14:tracePt t="346648" x="2933700" y="5518150"/>
          <p14:tracePt t="346655" x="2949575" y="5510213"/>
          <p14:tracePt t="346670" x="2965450" y="5510213"/>
          <p14:tracePt t="347509" x="2973388" y="5510213"/>
          <p14:tracePt t="347517" x="2989263" y="5510213"/>
          <p14:tracePt t="347533" x="2997200" y="5510213"/>
          <p14:tracePt t="347539" x="3013075" y="5510213"/>
          <p14:tracePt t="347548" x="3028950" y="5510213"/>
          <p14:tracePt t="347556" x="3036888" y="5510213"/>
          <p14:tracePt t="347564" x="3052763" y="5510213"/>
          <p14:tracePt t="347570" x="3068638" y="5502275"/>
          <p14:tracePt t="347593" x="3084513" y="5502275"/>
          <p14:tracePt t="347602" x="3092450" y="5502275"/>
          <p14:tracePt t="347607" x="3092450" y="5494338"/>
          <p14:tracePt t="347638" x="3100388" y="5494338"/>
          <p14:tracePt t="347742" x="3109913" y="5494338"/>
          <p14:tracePt t="347772" x="3117850" y="5494338"/>
          <p14:tracePt t="347787" x="3125788" y="5494338"/>
          <p14:tracePt t="347802" x="3133725" y="5494338"/>
          <p14:tracePt t="347818" x="3157538" y="5486400"/>
          <p14:tracePt t="347825" x="3165475" y="5486400"/>
          <p14:tracePt t="347834" x="3181350" y="5478463"/>
          <p14:tracePt t="347840" x="3189288" y="5478463"/>
          <p14:tracePt t="347847" x="3213100" y="5478463"/>
          <p14:tracePt t="347855" x="3221038" y="5478463"/>
          <p14:tracePt t="347862" x="3236913" y="5478463"/>
          <p14:tracePt t="347871" x="3260725" y="5478463"/>
          <p14:tracePt t="347885" x="3284538" y="5478463"/>
          <p14:tracePt t="347893" x="3308350" y="5478463"/>
          <p14:tracePt t="347900" x="3316288" y="5478463"/>
          <p14:tracePt t="347907" x="3324225" y="5478463"/>
          <p14:tracePt t="347915" x="3332163" y="5478463"/>
          <p14:tracePt t="347922" x="3340100" y="5478463"/>
          <p14:tracePt t="347930" x="3348038" y="5478463"/>
          <p14:tracePt t="347937" x="3355975" y="5478463"/>
          <p14:tracePt t="347949" x="3371850" y="5478463"/>
          <p14:tracePt t="347952" x="3395663" y="5478463"/>
          <p14:tracePt t="347960" x="3411538" y="5478463"/>
          <p14:tracePt t="347967" x="3435350" y="5486400"/>
          <p14:tracePt t="347974" x="3459163" y="5486400"/>
          <p14:tracePt t="347983" x="3492500" y="5494338"/>
          <p14:tracePt t="347990" x="3524250" y="5494338"/>
          <p14:tracePt t="347997" x="3556000" y="5494338"/>
          <p14:tracePt t="348005" x="3579813" y="5494338"/>
          <p14:tracePt t="348013" x="3611563" y="5494338"/>
          <p14:tracePt t="348028" x="3651250" y="5494338"/>
          <p14:tracePt t="348035" x="3683000" y="5494338"/>
          <p14:tracePt t="348042" x="3698875" y="5494338"/>
          <p14:tracePt t="348057" x="3722688" y="5494338"/>
          <p14:tracePt t="348058" x="3738563" y="5494338"/>
          <p14:tracePt t="348065" x="3762375" y="5494338"/>
          <p14:tracePt t="348072" x="3778250" y="5494338"/>
          <p14:tracePt t="348080" x="3794125" y="5494338"/>
          <p14:tracePt t="348088" x="3817938" y="5494338"/>
          <p14:tracePt t="348097" x="3825875" y="5494338"/>
          <p14:tracePt t="348103" x="3843338" y="5494338"/>
          <p14:tracePt t="348110" x="3851275" y="5494338"/>
          <p14:tracePt t="348117" x="3867150" y="5494338"/>
          <p14:tracePt t="348125" x="3890963" y="5494338"/>
          <p14:tracePt t="348133" x="3898900" y="5494338"/>
          <p14:tracePt t="348140" x="3922713" y="5494338"/>
          <p14:tracePt t="348148" x="3930650" y="5494338"/>
          <p14:tracePt t="348155" x="3946525" y="5494338"/>
          <p14:tracePt t="348164" x="3970338" y="5494338"/>
          <p14:tracePt t="348170" x="3994150" y="5494338"/>
          <p14:tracePt t="348177" x="4017963" y="5494338"/>
          <p14:tracePt t="348185" x="4041775" y="5494338"/>
          <p14:tracePt t="348192" x="4073525" y="5494338"/>
          <p14:tracePt t="348200" x="4097338" y="5494338"/>
          <p14:tracePt t="348207" x="4121150" y="5494338"/>
          <p14:tracePt t="348216" x="4152900" y="5494338"/>
          <p14:tracePt t="348223" x="4176713" y="5494338"/>
          <p14:tracePt t="348231" x="4210050" y="5494338"/>
          <p14:tracePt t="348238" x="4233863" y="5494338"/>
          <p14:tracePt t="348247" x="4265613" y="5494338"/>
          <p14:tracePt t="348252" x="4289425" y="5494338"/>
          <p14:tracePt t="348260" x="4305300" y="5494338"/>
          <p14:tracePt t="348267" x="4329113" y="5494338"/>
          <p14:tracePt t="348275" x="4360863" y="5494338"/>
          <p14:tracePt t="348283" x="4384675" y="5494338"/>
          <p14:tracePt t="348290" x="4408488" y="5494338"/>
          <p14:tracePt t="348297" x="4424363" y="5494338"/>
          <p14:tracePt t="348304" x="4440238" y="5494338"/>
          <p14:tracePt t="348313" x="4456113" y="5494338"/>
          <p14:tracePt t="348320" x="4471988" y="5494338"/>
          <p14:tracePt t="348328" x="4479925" y="5494338"/>
          <p14:tracePt t="348335" x="4495800" y="5494338"/>
          <p14:tracePt t="348342" x="4503738" y="5494338"/>
          <p14:tracePt t="348349" x="4511675" y="5494338"/>
          <p14:tracePt t="348358" x="4519613" y="5494338"/>
          <p14:tracePt t="348402" x="4527550" y="5494338"/>
          <p14:tracePt t="348799" x="4535488" y="5494338"/>
          <p14:tracePt t="348807" x="4567238" y="5494338"/>
          <p14:tracePt t="348816" x="4624388" y="5494338"/>
          <p14:tracePt t="348822" x="4648200" y="5494338"/>
          <p14:tracePt t="348830" x="4687888" y="5494338"/>
          <p14:tracePt t="348837" x="4735513" y="5494338"/>
          <p14:tracePt t="348845" x="4783138" y="5494338"/>
          <p14:tracePt t="348852" x="4822825" y="5494338"/>
          <p14:tracePt t="348860" x="4870450" y="5494338"/>
          <p14:tracePt t="348867" x="4902200" y="5494338"/>
          <p14:tracePt t="348875" x="4943475" y="5494338"/>
          <p14:tracePt t="348882" x="4959350" y="5486400"/>
          <p14:tracePt t="348890" x="4983163" y="5486400"/>
          <p14:tracePt t="348898" x="4991100" y="5486400"/>
          <p14:tracePt t="348905" x="4999038" y="5486400"/>
          <p14:tracePt t="348913" x="5006975" y="5486400"/>
          <p14:tracePt t="348920" x="5014913" y="5486400"/>
          <p14:tracePt t="348928" x="5022850" y="5486400"/>
          <p14:tracePt t="348981" x="5030788" y="5486400"/>
          <p14:tracePt t="348987" x="5038725" y="5486400"/>
          <p14:tracePt t="348997" x="5046663" y="5486400"/>
          <p14:tracePt t="349002" x="5054600" y="5486400"/>
          <p14:tracePt t="349017" x="5070475" y="5486400"/>
          <p14:tracePt t="349033" x="5086350" y="5486400"/>
          <p14:tracePt t="349040" x="5094288" y="5486400"/>
          <p14:tracePt t="349048" x="5102225" y="5486400"/>
          <p14:tracePt t="349063" x="5118100" y="5486400"/>
          <p14:tracePt t="349070" x="5126038" y="5486400"/>
          <p14:tracePt t="349078" x="5133975" y="5486400"/>
          <p14:tracePt t="349085" x="5149850" y="5486400"/>
          <p14:tracePt t="349092" x="5165725" y="5486400"/>
          <p14:tracePt t="349100" x="5181600" y="5486400"/>
          <p14:tracePt t="349107" x="5197475" y="5486400"/>
          <p14:tracePt t="349123" x="5221288" y="5486400"/>
          <p14:tracePt t="349130" x="5245100" y="5486400"/>
          <p14:tracePt t="349138" x="5260975" y="5486400"/>
          <p14:tracePt t="349145" x="5284788" y="5486400"/>
          <p14:tracePt t="349153" x="5318125" y="5486400"/>
          <p14:tracePt t="349160" x="5341938" y="5486400"/>
          <p14:tracePt t="349167" x="5373688" y="5486400"/>
          <p14:tracePt t="349175" x="5413375" y="5486400"/>
          <p14:tracePt t="349182" x="5429250" y="5486400"/>
          <p14:tracePt t="349190" x="5461000" y="5486400"/>
          <p14:tracePt t="349198" x="5492750" y="5486400"/>
          <p14:tracePt t="349205" x="5516563" y="5486400"/>
          <p14:tracePt t="349214" x="5524500" y="5486400"/>
          <p14:tracePt t="349220" x="5540375" y="5486400"/>
          <p14:tracePt t="349228" x="5548313" y="5486400"/>
          <p14:tracePt t="349235" x="5556250" y="5486400"/>
          <p14:tracePt t="349242" x="5564188" y="5486400"/>
          <p14:tracePt t="349250" x="5572125" y="5486400"/>
          <p14:tracePt t="349275" x="5580063" y="5486400"/>
          <p14:tracePt t="356258" x="5484813" y="5422900"/>
          <p14:tracePt t="356259" x="5253038" y="5294313"/>
          <p14:tracePt t="356260" x="4991100" y="5214938"/>
          <p14:tracePt t="356262" x="4862513" y="5183188"/>
          <p14:tracePt t="356263" x="4719638" y="5167313"/>
          <p14:tracePt t="356271" x="4559300" y="5151438"/>
          <p14:tracePt t="356278" x="4416425" y="5135563"/>
          <p14:tracePt t="356295" x="4168775" y="5127625"/>
          <p14:tracePt t="356302" x="3970338" y="5143500"/>
          <p14:tracePt t="356308" x="3825875" y="5159375"/>
          <p14:tracePt t="356315" x="3651250" y="5207000"/>
          <p14:tracePt t="356326" x="3451225" y="5270500"/>
          <p14:tracePt t="356330" x="3316288" y="5319713"/>
          <p14:tracePt t="356337" x="3173413" y="5391150"/>
          <p14:tracePt t="356345" x="3068638" y="5446713"/>
          <p14:tracePt t="356354" x="2965450" y="5502275"/>
          <p14:tracePt t="356369" x="2790825" y="5589588"/>
          <p14:tracePt t="356377" x="2709863" y="5637213"/>
          <p14:tracePt t="356384" x="2662238" y="5662613"/>
          <p14:tracePt t="356391" x="2614613" y="5694363"/>
          <p14:tracePt t="356398" x="2566988" y="5702300"/>
          <p14:tracePt t="356406" x="2543175" y="5718175"/>
          <p14:tracePt t="356413" x="2527300" y="5726113"/>
          <p14:tracePt t="356420" x="2503488" y="5734050"/>
          <p14:tracePt t="356427" x="2487613" y="5734050"/>
          <p14:tracePt t="356437" x="2471738" y="5734050"/>
          <p14:tracePt t="356445" x="2439988" y="5734050"/>
          <p14:tracePt t="356450" x="2400300" y="5734050"/>
          <p14:tracePt t="356461" x="2351088" y="5734050"/>
          <p14:tracePt t="356466" x="2319338" y="5734050"/>
          <p14:tracePt t="356475" x="2263775" y="5734050"/>
          <p14:tracePt t="356481" x="2232025" y="5734050"/>
          <p14:tracePt t="356490" x="2192338" y="5734050"/>
          <p14:tracePt t="356496" x="2136775" y="5734050"/>
          <p14:tracePt t="356503" x="2081213" y="5734050"/>
          <p14:tracePt t="356510" x="2033588" y="5734050"/>
          <p14:tracePt t="356519" x="1976438" y="5734050"/>
          <p14:tracePt t="356527" x="1920875" y="5734050"/>
          <p14:tracePt t="356533" x="1881188" y="5734050"/>
          <p14:tracePt t="356542" x="1841500" y="5734050"/>
          <p14:tracePt t="356548" x="1801813" y="5734050"/>
          <p14:tracePt t="356556" x="1762125" y="5734050"/>
          <p14:tracePt t="356563" x="1730375" y="5734050"/>
          <p14:tracePt t="356571" x="1706563" y="5734050"/>
          <p14:tracePt t="356578" x="1674813" y="5734050"/>
          <p14:tracePt t="356586" x="1651000" y="5734050"/>
          <p14:tracePt t="356601" x="1609725" y="5734050"/>
          <p14:tracePt t="356608" x="1585913" y="5726113"/>
          <p14:tracePt t="356616" x="1562100" y="5718175"/>
          <p14:tracePt t="356623" x="1530350" y="5710238"/>
          <p14:tracePt t="356630" x="1506538" y="5702300"/>
          <p14:tracePt t="356638" x="1466850" y="5702300"/>
          <p14:tracePt t="356645" x="1443038" y="5694363"/>
          <p14:tracePt t="356652" x="1411288" y="5670550"/>
          <p14:tracePt t="356661" x="1371600" y="5662613"/>
          <p14:tracePt t="356668" x="1347788" y="5645150"/>
          <p14:tracePt t="356676" x="1323975" y="5637213"/>
          <p14:tracePt t="356683" x="1274763" y="5621338"/>
          <p14:tracePt t="356692" x="1266825" y="5613400"/>
          <p14:tracePt t="356698" x="1250950" y="5613400"/>
          <p14:tracePt t="356706" x="1250950" y="5605463"/>
          <p14:tracePt t="356714" x="1243013" y="5605463"/>
          <p14:tracePt t="356841" x="1243013" y="5597525"/>
          <p14:tracePt t="356848" x="1266825" y="5597525"/>
          <p14:tracePt t="356856" x="1284288" y="5589588"/>
          <p14:tracePt t="356863" x="1308100" y="5581650"/>
          <p14:tracePt t="356871" x="1339850" y="5581650"/>
          <p14:tracePt t="356878" x="1387475" y="5581650"/>
          <p14:tracePt t="356885" x="1419225" y="5573713"/>
          <p14:tracePt t="356893" x="1482725" y="5573713"/>
          <p14:tracePt t="356901" x="1538288" y="5573713"/>
          <p14:tracePt t="356909" x="1601788" y="5573713"/>
          <p14:tracePt t="356916" x="1666875" y="5573713"/>
          <p14:tracePt t="356923" x="1730375" y="5573713"/>
          <p14:tracePt t="356930" x="1770063" y="5573713"/>
          <p14:tracePt t="356942" x="1801813" y="5573713"/>
          <p14:tracePt t="356946" x="1833563" y="5573713"/>
          <p14:tracePt t="356953" x="1849438" y="5573713"/>
          <p14:tracePt t="356962" x="1857375" y="5573713"/>
          <p14:tracePt t="356968" x="1865313" y="5573713"/>
          <p14:tracePt t="357006" x="1865313" y="5565775"/>
          <p14:tracePt t="357021" x="1801813" y="5526088"/>
          <p14:tracePt t="357028" x="1762125" y="5502275"/>
          <p14:tracePt t="357036" x="1722438" y="5494338"/>
          <p14:tracePt t="357043" x="1658938" y="5478463"/>
          <p14:tracePt t="357050" x="1609725" y="5470525"/>
          <p14:tracePt t="357058" x="1546225" y="5462588"/>
          <p14:tracePt t="357066" x="1482725" y="5462588"/>
          <p14:tracePt t="357073" x="1443038" y="5462588"/>
          <p14:tracePt t="357081" x="1419225" y="5462588"/>
          <p14:tracePt t="357089" x="1395413" y="5462588"/>
          <p14:tracePt t="357096" x="1379538" y="5462588"/>
          <p14:tracePt t="357103" x="1371600" y="5462588"/>
          <p14:tracePt t="357111" x="1363663" y="5462588"/>
          <p14:tracePt t="357200" x="1371600" y="5470525"/>
          <p14:tracePt t="357208" x="1379538" y="5470525"/>
          <p14:tracePt t="357223" x="1395413" y="5470525"/>
          <p14:tracePt t="357231" x="1403350" y="5470525"/>
          <p14:tracePt t="357240" x="1419225" y="5470525"/>
          <p14:tracePt t="357246" x="1435100" y="5470525"/>
          <p14:tracePt t="357253" x="1443038" y="5470525"/>
          <p14:tracePt t="357260" x="1458913" y="5470525"/>
          <p14:tracePt t="357298" x="1466850" y="5470525"/>
          <p14:tracePt t="357389" x="1482725" y="5470525"/>
          <p14:tracePt t="357396" x="1514475" y="5470525"/>
          <p14:tracePt t="357403" x="1562100" y="5470525"/>
          <p14:tracePt t="357411" x="1617663" y="5470525"/>
          <p14:tracePt t="357426" x="1778000" y="5470525"/>
          <p14:tracePt t="357433" x="1920875" y="5470525"/>
          <p14:tracePt t="357441" x="2017713" y="5470525"/>
          <p14:tracePt t="357448" x="2144713" y="5470525"/>
          <p14:tracePt t="357456" x="2255838" y="5470525"/>
          <p14:tracePt t="357464" x="2359025" y="5470525"/>
          <p14:tracePt t="357470" x="2455863" y="5470525"/>
          <p14:tracePt t="357478" x="2503488" y="5470525"/>
          <p14:tracePt t="357486" x="2559050" y="5470525"/>
          <p14:tracePt t="357493" x="2582863" y="5470525"/>
          <p14:tracePt t="357501" x="2590800" y="5470525"/>
          <p14:tracePt t="357508" x="2598738" y="5470525"/>
          <p14:tracePt t="358198" x="2590800" y="5462588"/>
          <p14:tracePt t="358214" x="2519363" y="5438775"/>
          <p14:tracePt t="358224" x="2455863" y="5422900"/>
          <p14:tracePt t="358229" x="2374900" y="5399088"/>
          <p14:tracePt t="358238" x="2263775" y="5391150"/>
          <p14:tracePt t="358244" x="2144713" y="5375275"/>
          <p14:tracePt t="358250" x="1984375" y="5367338"/>
          <p14:tracePt t="358258" x="1809750" y="5367338"/>
          <p14:tracePt t="358267" x="1674813" y="5367338"/>
          <p14:tracePt t="358274" x="1522413" y="5367338"/>
          <p14:tracePt t="358280" x="1419225" y="5367338"/>
          <p14:tracePt t="358290" x="1323975" y="5367338"/>
          <p14:tracePt t="358297" x="1250950" y="5367338"/>
          <p14:tracePt t="358303" x="1195388" y="5367338"/>
          <p14:tracePt t="358310" x="1179513" y="5367338"/>
          <p14:tracePt t="358319" x="1163638" y="5367338"/>
          <p14:tracePt t="358326" x="1147763" y="5367338"/>
          <p14:tracePt t="358341" x="1139825" y="5367338"/>
          <p14:tracePt t="358663" x="1155700" y="5367338"/>
          <p14:tracePt t="358671" x="1163638" y="5367338"/>
          <p14:tracePt t="358678" x="1171575" y="5367338"/>
          <p14:tracePt t="358686" x="1187450" y="5359400"/>
          <p14:tracePt t="358693" x="1203325" y="5351463"/>
          <p14:tracePt t="358701" x="1219200" y="5343525"/>
          <p14:tracePt t="358708" x="1227138" y="5335588"/>
          <p14:tracePt t="358716" x="1243013" y="5327650"/>
          <p14:tracePt t="358724" x="1250950" y="5327650"/>
          <p14:tracePt t="358731" x="1258888" y="5327650"/>
          <p14:tracePt t="358738" x="1274763" y="5319713"/>
          <p14:tracePt t="358747" x="1284288" y="5310188"/>
          <p14:tracePt t="358753" x="1292225" y="5310188"/>
          <p14:tracePt t="358761" x="1300163" y="5310188"/>
          <p14:tracePt t="358768" x="1308100" y="5302250"/>
          <p14:tracePt t="358784" x="1316038" y="5302250"/>
          <p14:tracePt t="358813" x="1323975" y="5302250"/>
          <p14:tracePt t="358828" x="1323975" y="5294313"/>
          <p14:tracePt t="358843" x="1331913" y="5294313"/>
          <p14:tracePt t="358851" x="1331913" y="5286375"/>
          <p14:tracePt t="358858" x="1339850" y="5286375"/>
          <p14:tracePt t="358896" x="1347788" y="5278438"/>
          <p14:tracePt t="358918" x="1355725" y="5278438"/>
          <p14:tracePt t="359383" x="1363663" y="5278438"/>
          <p14:tracePt t="359413" x="1363663" y="5270500"/>
          <p14:tracePt t="359450" x="1371600" y="5270500"/>
          <p14:tracePt t="359474" x="1379538" y="5270500"/>
          <p14:tracePt t="359638" x="1387475" y="5270500"/>
          <p14:tracePt t="359758" x="1395413" y="5270500"/>
          <p14:tracePt t="360215" x="1403350" y="5270500"/>
          <p14:tracePt t="360650" x="1411288" y="5270500"/>
          <p14:tracePt t="360711" x="1419225" y="5270500"/>
          <p14:tracePt t="361115" x="1427163" y="5270500"/>
          <p14:tracePt t="361190" x="1435100" y="5270500"/>
          <p14:tracePt t="361288" x="1443038" y="5270500"/>
          <p14:tracePt t="361438" x="1450975" y="5270500"/>
          <p14:tracePt t="361468" x="1458913" y="5270500"/>
          <p14:tracePt t="361478" x="1466850" y="5270500"/>
          <p14:tracePt t="361483" x="1474788" y="5262563"/>
          <p14:tracePt t="361498" x="1482725" y="5262563"/>
          <p14:tracePt t="361514" x="1498600" y="5262563"/>
          <p14:tracePt t="361521" x="1506538" y="5262563"/>
          <p14:tracePt t="361543" x="1522413" y="5262563"/>
          <p14:tracePt t="361544" x="1530350" y="5254625"/>
          <p14:tracePt t="361551" x="1538288" y="5254625"/>
          <p14:tracePt t="361566" x="1546225" y="5254625"/>
          <p14:tracePt t="361573" x="1554163" y="5254625"/>
          <p14:tracePt t="361580" x="1562100" y="5254625"/>
          <p14:tracePt t="361588" x="1570038" y="5254625"/>
          <p14:tracePt t="361596" x="1577975" y="5254625"/>
          <p14:tracePt t="361603" x="1593850" y="5254625"/>
          <p14:tracePt t="361610" x="1601788" y="5254625"/>
          <p14:tracePt t="361618" x="1617663" y="5254625"/>
          <p14:tracePt t="361626" x="1633538" y="5254625"/>
          <p14:tracePt t="361633" x="1651000" y="5254625"/>
          <p14:tracePt t="361640" x="1658938" y="5254625"/>
          <p14:tracePt t="361648" x="1666875" y="5254625"/>
          <p14:tracePt t="361656" x="1690688" y="5254625"/>
          <p14:tracePt t="361663" x="1706563" y="5254625"/>
          <p14:tracePt t="361671" x="1722438" y="5246688"/>
          <p14:tracePt t="361678" x="1730375" y="5246688"/>
          <p14:tracePt t="361685" x="1754188" y="5238750"/>
          <p14:tracePt t="361701" x="1785938" y="5238750"/>
          <p14:tracePt t="361708" x="1801813" y="5230813"/>
          <p14:tracePt t="361716" x="1809750" y="5230813"/>
          <p14:tracePt t="361723" x="1833563" y="5230813"/>
          <p14:tracePt t="361731" x="1849438" y="5222875"/>
          <p14:tracePt t="361738" x="1865313" y="5222875"/>
          <p14:tracePt t="361746" x="1873250" y="5214938"/>
          <p14:tracePt t="361754" x="1881188" y="5214938"/>
          <p14:tracePt t="361761" x="1905000" y="5214938"/>
          <p14:tracePt t="361769" x="1920875" y="5207000"/>
          <p14:tracePt t="361776" x="1936750" y="5207000"/>
          <p14:tracePt t="361783" x="1952625" y="5199063"/>
          <p14:tracePt t="361791" x="1968500" y="5191125"/>
          <p14:tracePt t="361797" x="1984375" y="5191125"/>
          <p14:tracePt t="361806" x="2000250" y="5183188"/>
          <p14:tracePt t="361813" x="2025650" y="5175250"/>
          <p14:tracePt t="361821" x="2041525" y="5167313"/>
          <p14:tracePt t="361828" x="2057400" y="5159375"/>
          <p14:tracePt t="361835" x="2081213" y="5151438"/>
          <p14:tracePt t="361843" x="2097088" y="5143500"/>
          <p14:tracePt t="361857" x="2112963" y="5135563"/>
          <p14:tracePt t="361858" x="2160588" y="5103813"/>
          <p14:tracePt t="361866" x="2176463" y="5095875"/>
          <p14:tracePt t="361873" x="2184400" y="5080000"/>
          <p14:tracePt t="361881" x="2192338" y="5072063"/>
          <p14:tracePt t="361888" x="2200275" y="5064125"/>
          <p14:tracePt t="361896" x="2200275" y="5056188"/>
          <p14:tracePt t="361905" x="2200275" y="5048250"/>
          <p14:tracePt t="361911" x="2200275" y="5040313"/>
          <p14:tracePt t="361919" x="2200275" y="5024438"/>
          <p14:tracePt t="361926" x="2200275" y="5016500"/>
          <p14:tracePt t="361937" x="2184400" y="5000625"/>
          <p14:tracePt t="361940" x="2160588" y="4992688"/>
          <p14:tracePt t="361948" x="2136775" y="4976813"/>
          <p14:tracePt t="361956" x="2112963" y="4967288"/>
          <p14:tracePt t="361963" x="2089150" y="4951413"/>
          <p14:tracePt t="361972" x="2057400" y="4927600"/>
          <p14:tracePt t="361978" x="2041525" y="4919663"/>
          <p14:tracePt t="361993" x="1992313" y="4887913"/>
          <p14:tracePt t="362001" x="1976438" y="4879975"/>
          <p14:tracePt t="362008" x="1960563" y="4872038"/>
          <p14:tracePt t="362016" x="1944688" y="4864100"/>
          <p14:tracePt t="362024" x="1920875" y="4856163"/>
          <p14:tracePt t="362031" x="1897063" y="4856163"/>
          <p14:tracePt t="362038" x="1881188" y="4856163"/>
          <p14:tracePt t="362045" x="1873250" y="4848225"/>
          <p14:tracePt t="362054" x="1865313" y="4848225"/>
          <p14:tracePt t="362061" x="1841500" y="4840288"/>
          <p14:tracePt t="362069" x="1833563" y="4840288"/>
          <p14:tracePt t="362083" x="1817688" y="4840288"/>
          <p14:tracePt t="362105" x="1809750" y="4840288"/>
          <p14:tracePt t="362113" x="1809750" y="4832350"/>
          <p14:tracePt t="362121" x="1801813" y="4832350"/>
          <p14:tracePt t="362135" x="1801813" y="4824413"/>
          <p14:tracePt t="362143" x="1785938" y="4816475"/>
          <p14:tracePt t="362158" x="1770063" y="4800600"/>
          <p14:tracePt t="362173" x="1762125" y="4800600"/>
          <p14:tracePt t="362174" x="1754188" y="4784725"/>
          <p14:tracePt t="362181" x="1738313" y="4784725"/>
          <p14:tracePt t="362188" x="1722438" y="4768850"/>
          <p14:tracePt t="362197" x="1706563" y="4760913"/>
          <p14:tracePt t="362218" x="1666875" y="4752975"/>
          <p14:tracePt t="362221" x="1658938" y="4745038"/>
          <p14:tracePt t="362225" x="1633538" y="4737100"/>
          <p14:tracePt t="362233" x="1617663" y="4729163"/>
          <p14:tracePt t="362242" x="1601788" y="4729163"/>
          <p14:tracePt t="362248" x="1585913" y="4721225"/>
          <p14:tracePt t="362255" x="1570038" y="4721225"/>
          <p14:tracePt t="362263" x="1562100" y="4721225"/>
          <p14:tracePt t="362272" x="1546225" y="4721225"/>
          <p14:tracePt t="362285" x="1538288" y="4721225"/>
          <p14:tracePt t="362293" x="1530350" y="4721225"/>
          <p14:tracePt t="362301" x="1522413" y="4721225"/>
          <p14:tracePt t="362429" x="1530350" y="4713288"/>
          <p14:tracePt t="362436" x="1538288" y="4713288"/>
          <p14:tracePt t="362443" x="1546225" y="4705350"/>
          <p14:tracePt t="362451" x="1554163" y="4705350"/>
          <p14:tracePt t="362458" x="1562100" y="4697413"/>
          <p14:tracePt t="362466" x="1577975" y="4697413"/>
          <p14:tracePt t="362474" x="1593850" y="4689475"/>
          <p14:tracePt t="362480" x="1601788" y="4689475"/>
          <p14:tracePt t="362488" x="1609725" y="4681538"/>
          <p14:tracePt t="362504" x="1625600" y="4673600"/>
          <p14:tracePt t="362510" x="1641475" y="4673600"/>
          <p14:tracePt t="362518" x="1651000" y="4665663"/>
          <p14:tracePt t="362525" x="1658938" y="4665663"/>
          <p14:tracePt t="362533" x="1666875" y="4665663"/>
          <p14:tracePt t="362541" x="1682750" y="4657725"/>
          <p14:tracePt t="362556" x="1690688" y="4649788"/>
          <p14:tracePt t="363403" x="1698625" y="4649788"/>
          <p14:tracePt t="363530" x="1706563" y="4649788"/>
          <p14:tracePt t="363568" x="1714500" y="4649788"/>
          <p14:tracePt t="363703" x="1722438" y="4649788"/>
          <p14:tracePt t="369361" x="0" y="0"/>
        </p14:tracePtLst>
        <p14:tracePtLst>
          <p14:tracePt t="377738" x="1801813" y="5853113"/>
          <p14:tracePt t="377841" x="1817688" y="5845175"/>
          <p14:tracePt t="377857" x="1833563" y="5845175"/>
          <p14:tracePt t="377864" x="1849438" y="5845175"/>
          <p14:tracePt t="377874" x="1873250" y="5845175"/>
          <p14:tracePt t="377879" x="1905000" y="5845175"/>
          <p14:tracePt t="377888" x="1936750" y="5845175"/>
          <p14:tracePt t="377896" x="1984375" y="5845175"/>
          <p14:tracePt t="377902" x="2033588" y="5837238"/>
          <p14:tracePt t="377909" x="2097088" y="5837238"/>
          <p14:tracePt t="377917" x="2160588" y="5837238"/>
          <p14:tracePt t="377927" x="2232025" y="5837238"/>
          <p14:tracePt t="377932" x="2295525" y="5837238"/>
          <p14:tracePt t="377939" x="2366963" y="5837238"/>
          <p14:tracePt t="377961" x="2503488" y="5829300"/>
          <p14:tracePt t="377963" x="2566988" y="5829300"/>
          <p14:tracePt t="377970" x="2638425" y="5821363"/>
          <p14:tracePt t="377978" x="2709863" y="5813425"/>
          <p14:tracePt t="377984" x="2767013" y="5797550"/>
          <p14:tracePt t="377991" x="2822575" y="5789613"/>
          <p14:tracePt t="378000" x="2870200" y="5789613"/>
          <p14:tracePt t="378007" x="2925763" y="5773738"/>
          <p14:tracePt t="378015" x="2981325" y="5765800"/>
          <p14:tracePt t="378024" x="3036888" y="5765800"/>
          <p14:tracePt t="378029" x="3100388" y="5757863"/>
          <p14:tracePt t="378037" x="3165475" y="5757863"/>
          <p14:tracePt t="378044" x="3221038" y="5757863"/>
          <p14:tracePt t="378053" x="3284538" y="5749925"/>
          <p14:tracePt t="378060" x="3340100" y="5749925"/>
          <p14:tracePt t="378069" x="3387725" y="5749925"/>
          <p14:tracePt t="378076" x="3443288" y="5749925"/>
          <p14:tracePt t="378083" x="3476625" y="5749925"/>
          <p14:tracePt t="378090" x="3532188" y="5749925"/>
          <p14:tracePt t="378098" x="3571875" y="5741988"/>
          <p14:tracePt t="378107" x="3595688" y="5741988"/>
          <p14:tracePt t="378112" x="3627438" y="5734050"/>
          <p14:tracePt t="378121" x="3651250" y="5734050"/>
          <p14:tracePt t="378127" x="3675063" y="5726113"/>
          <p14:tracePt t="378135" x="3690938" y="5726113"/>
          <p14:tracePt t="378143" x="3714750" y="5726113"/>
          <p14:tracePt t="378150" x="3738563" y="5726113"/>
          <p14:tracePt t="378158" x="3762375" y="5726113"/>
          <p14:tracePt t="378164" x="3786188" y="5726113"/>
          <p14:tracePt t="378173" x="3810000" y="5726113"/>
          <p14:tracePt t="378179" x="3843338" y="5726113"/>
          <p14:tracePt t="378188" x="3867150" y="5726113"/>
          <p14:tracePt t="378194" x="3898900" y="5726113"/>
          <p14:tracePt t="378203" x="3914775" y="5726113"/>
          <p14:tracePt t="378210" x="3930650" y="5726113"/>
          <p14:tracePt t="378216" x="3954463" y="5726113"/>
          <p14:tracePt t="378225" x="3970338" y="5726113"/>
          <p14:tracePt t="378232" x="3978275" y="5726113"/>
          <p14:tracePt t="378241" x="3994150" y="5726113"/>
          <p14:tracePt t="378255" x="4002088" y="5726113"/>
          <p14:tracePt t="378269" x="4010025" y="5726113"/>
          <p14:tracePt t="378277" x="4017963" y="5726113"/>
          <p14:tracePt t="378285" x="4025900" y="5726113"/>
          <p14:tracePt t="378292" x="4033838" y="5726113"/>
          <p14:tracePt t="378299" x="4049713" y="5726113"/>
          <p14:tracePt t="378308" x="4065588" y="5726113"/>
          <p14:tracePt t="378314" x="4081463" y="5726113"/>
          <p14:tracePt t="378324" x="4113213" y="5726113"/>
          <p14:tracePt t="378331" x="4137025" y="5726113"/>
          <p14:tracePt t="378337" x="4160838" y="5726113"/>
          <p14:tracePt t="378344" x="4176713" y="5726113"/>
          <p14:tracePt t="378353" x="4200525" y="5726113"/>
          <p14:tracePt t="378359" x="4225925" y="5726113"/>
          <p14:tracePt t="378366" x="4241800" y="5726113"/>
          <p14:tracePt t="378376" x="4257675" y="5734050"/>
          <p14:tracePt t="378383" x="4265613" y="5734050"/>
          <p14:tracePt t="378389" x="4289425" y="5734050"/>
          <p14:tracePt t="378408" x="4297363" y="5734050"/>
          <p14:tracePt t="378719" x="4297363" y="5741988"/>
          <p14:tracePt t="378728" x="4289425" y="5749925"/>
          <p14:tracePt t="378735" x="4289425" y="5757863"/>
          <p14:tracePt t="378744" x="4273550" y="5765800"/>
          <p14:tracePt t="378750" x="4265613" y="5773738"/>
          <p14:tracePt t="378758" x="4257675" y="5781675"/>
          <p14:tracePt t="378764" x="4241800" y="5789613"/>
          <p14:tracePt t="378773" x="4225925" y="5797550"/>
          <p14:tracePt t="378780" x="4210050" y="5805488"/>
          <p14:tracePt t="378789" x="4200525" y="5813425"/>
          <p14:tracePt t="378794" x="4176713" y="5821363"/>
          <p14:tracePt t="378810" x="4168775" y="5829300"/>
          <p14:tracePt t="378816" x="4152900" y="5837238"/>
          <p14:tracePt t="378824" x="4144963" y="5837238"/>
          <p14:tracePt t="378831" x="4137025" y="5845175"/>
          <p14:tracePt t="378841" x="4121150" y="5853113"/>
          <p14:tracePt t="378857" x="4113213" y="5853113"/>
          <p14:tracePt t="378862" x="4089400" y="5861050"/>
          <p14:tracePt t="378869" x="4089400" y="5868988"/>
          <p14:tracePt t="378876" x="4073525" y="5868988"/>
          <p14:tracePt t="378894" x="4057650" y="5876925"/>
          <p14:tracePt t="378899" x="4049713" y="5876925"/>
          <p14:tracePt t="378907" x="4041775" y="5876925"/>
          <p14:tracePt t="378915" x="4025900" y="5876925"/>
          <p14:tracePt t="378922" x="4025900" y="5884863"/>
          <p14:tracePt t="378931" x="4017963" y="5884863"/>
          <p14:tracePt t="378939" x="4002088" y="5884863"/>
          <p14:tracePt t="378944" x="4002088" y="5892800"/>
          <p14:tracePt t="378953" x="3986213" y="5892800"/>
          <p14:tracePt t="378978" x="3970338" y="5892800"/>
          <p14:tracePt t="378990" x="3970338" y="5900738"/>
          <p14:tracePt t="378997" x="3962400" y="5900738"/>
          <p14:tracePt t="379007" x="3954463" y="5900738"/>
          <p14:tracePt t="379028" x="3946525" y="5900738"/>
          <p14:tracePt t="379043" x="3938588" y="5900738"/>
          <p14:tracePt t="379065" x="3930650" y="5900738"/>
          <p14:tracePt t="379076" x="3922713" y="5900738"/>
          <p14:tracePt t="379094" x="3914775" y="5908675"/>
          <p14:tracePt t="379176" x="3906838" y="5908675"/>
          <p14:tracePt t="379409" x="3898900" y="5908675"/>
          <p14:tracePt t="379416" x="3890963" y="5916613"/>
          <p14:tracePt t="379424" x="3875088" y="5924550"/>
          <p14:tracePt t="379431" x="3851275" y="5932488"/>
          <p14:tracePt t="379440" x="3817938" y="5940425"/>
          <p14:tracePt t="379450" x="3802063" y="5956300"/>
          <p14:tracePt t="379455" x="3778250" y="5956300"/>
          <p14:tracePt t="379463" x="3754438" y="5972175"/>
          <p14:tracePt t="379469" x="3714750" y="5988050"/>
          <p14:tracePt t="379476" x="3667125" y="6005513"/>
          <p14:tracePt t="379486" x="3635375" y="6021388"/>
          <p14:tracePt t="379501" x="3571875" y="6045200"/>
          <p14:tracePt t="379508" x="3548063" y="6061075"/>
          <p14:tracePt t="379515" x="3524250" y="6069013"/>
          <p14:tracePt t="379522" x="3500438" y="6076950"/>
          <p14:tracePt t="379531" x="3476625" y="6092825"/>
          <p14:tracePt t="379540" x="3459163" y="6100763"/>
          <p14:tracePt t="379545" x="3451225" y="6108700"/>
          <p14:tracePt t="381532" x="0" y="0"/>
        </p14:tracePtLst>
        <p14:tracePtLst>
          <p14:tracePt t="383745" x="1617663" y="6100763"/>
          <p14:tracePt t="383984" x="1625600" y="6100763"/>
          <p14:tracePt t="383993" x="1658938" y="6100763"/>
          <p14:tracePt t="384001" x="1690688" y="6100763"/>
          <p14:tracePt t="384014" x="1722438" y="6108700"/>
          <p14:tracePt t="384014" x="1793875" y="6108700"/>
          <p14:tracePt t="384021" x="1881188" y="6116638"/>
          <p14:tracePt t="384030" x="1984375" y="6124575"/>
          <p14:tracePt t="384037" x="2105025" y="6124575"/>
          <p14:tracePt t="384044" x="2208213" y="6132513"/>
          <p14:tracePt t="384059" x="2374900" y="6148388"/>
          <p14:tracePt t="384060" x="2598738" y="6156325"/>
          <p14:tracePt t="384070" x="2838450" y="6156325"/>
          <p14:tracePt t="384074" x="3100388" y="6172200"/>
          <p14:tracePt t="384081" x="3379788" y="6172200"/>
          <p14:tracePt t="384089" x="3643313" y="6172200"/>
          <p14:tracePt t="384097" x="3817938" y="6180138"/>
          <p14:tracePt t="384104" x="4057650" y="6180138"/>
          <p14:tracePt t="384112" x="4297363" y="6180138"/>
          <p14:tracePt t="384127" x="4672013" y="6196013"/>
          <p14:tracePt t="384135" x="4822825" y="6196013"/>
          <p14:tracePt t="384142" x="4943475" y="6196013"/>
          <p14:tracePt t="384149" x="5038725" y="6196013"/>
          <p14:tracePt t="384157" x="5133975" y="6196013"/>
          <p14:tracePt t="384164" x="5181600" y="6196013"/>
          <p14:tracePt t="384171" x="5260975" y="6196013"/>
          <p14:tracePt t="384187" x="5373688" y="6196013"/>
          <p14:tracePt t="384194" x="5453063" y="6196013"/>
          <p14:tracePt t="384202" x="5484813" y="6196013"/>
          <p14:tracePt t="384209" x="5516563" y="6188075"/>
          <p14:tracePt t="384217" x="5548313" y="6188075"/>
          <p14:tracePt t="384224" x="5580063" y="6180138"/>
          <p14:tracePt t="384231" x="5588000" y="6180138"/>
          <p14:tracePt t="384239" x="5588000" y="6172200"/>
          <p14:tracePt t="384247" x="5595938" y="6172200"/>
          <p14:tracePt t="384254" x="5603875" y="6172200"/>
          <p14:tracePt t="384269" x="5603875" y="6164263"/>
          <p14:tracePt t="384284" x="5611813" y="6164263"/>
          <p14:tracePt t="384353" x="5619750" y="6164263"/>
          <p14:tracePt t="384486" x="5627688" y="6164263"/>
          <p14:tracePt t="384494" x="5635625" y="6164263"/>
          <p14:tracePt t="384502" x="5659438" y="6164263"/>
          <p14:tracePt t="384509" x="5667375" y="6164263"/>
          <p14:tracePt t="384517" x="5692775" y="6164263"/>
          <p14:tracePt t="384524" x="5724525" y="6164263"/>
          <p14:tracePt t="384531" x="5764213" y="6164263"/>
          <p14:tracePt t="384539" x="5803900" y="6164263"/>
          <p14:tracePt t="384547" x="5867400" y="6164263"/>
          <p14:tracePt t="384554" x="5930900" y="6164263"/>
          <p14:tracePt t="384562" x="6018213" y="6164263"/>
          <p14:tracePt t="384570" x="6099175" y="6164263"/>
          <p14:tracePt t="384577" x="6194425" y="6172200"/>
          <p14:tracePt t="384585" x="6289675" y="6180138"/>
          <p14:tracePt t="384592" x="6369050" y="6188075"/>
          <p14:tracePt t="384601" x="6465888" y="6196013"/>
          <p14:tracePt t="384606" x="6553200" y="6196013"/>
          <p14:tracePt t="384614" x="6632575" y="6196013"/>
          <p14:tracePt t="384622" x="6696075" y="6196013"/>
          <p14:tracePt t="384629" x="6759575" y="6196013"/>
          <p14:tracePt t="384637" x="6792913" y="6196013"/>
          <p14:tracePt t="384644" x="6824663" y="6196013"/>
          <p14:tracePt t="384652" x="6848475" y="6196013"/>
          <p14:tracePt t="384659" x="6872288" y="6196013"/>
          <p14:tracePt t="384675" x="6880225" y="6196013"/>
          <p14:tracePt t="384682" x="6888163" y="6196013"/>
          <p14:tracePt t="384689" x="6896100" y="6196013"/>
          <p14:tracePt t="384711" x="6904038" y="6196013"/>
          <p14:tracePt t="384862" x="0" y="0"/>
        </p14:tracePtLst>
      </p14:laserTraceLst>
    </p:ext>
    <p:ext uri="{E180D4A7-C9FB-4DFB-919C-405C955672EB}">
      <p14:showEvtLst xmlns:p14="http://schemas.microsoft.com/office/powerpoint/2010/main">
        <p14:playEvt time="231" objId="2"/>
        <p14:stopEvt time="40927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DE760-C229-469C-B1F6-83FE0CD9F6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C912F4-967E-4BEB-9B5E-FD3D35AAF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9B446A5B-F0B8-4498-96F7-BBC1A9BCB110}"/>
                  </a:ext>
                </a:extLst>
              </p14:cNvPr>
              <p14:cNvContentPartPr/>
              <p14:nvPr/>
            </p14:nvContentPartPr>
            <p14:xfrm>
              <a:off x="2690660" y="1661849"/>
              <a:ext cx="758880" cy="2880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9B446A5B-F0B8-4498-96F7-BBC1A9BCB1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00660" y="1482209"/>
                <a:ext cx="93852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58A59576-66A7-4521-91D4-30F9751C9877}"/>
                  </a:ext>
                </a:extLst>
              </p14:cNvPr>
              <p14:cNvContentPartPr/>
              <p14:nvPr/>
            </p14:nvContentPartPr>
            <p14:xfrm>
              <a:off x="2599580" y="1534409"/>
              <a:ext cx="3898080" cy="29592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58A59576-66A7-4521-91D4-30F9751C987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09940" y="1354409"/>
                <a:ext cx="4077720" cy="65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75D5079E-CC1F-49BF-90B8-04863D88038B}"/>
                  </a:ext>
                </a:extLst>
              </p14:cNvPr>
              <p14:cNvContentPartPr/>
              <p14:nvPr/>
            </p14:nvContentPartPr>
            <p14:xfrm>
              <a:off x="5788100" y="4110569"/>
              <a:ext cx="303840" cy="1540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75D5079E-CC1F-49BF-90B8-04863D88038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98460" y="3930929"/>
                <a:ext cx="483480" cy="5137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mm4s40">
            <a:hlinkClick r:id="" action="ppaction://media"/>
            <a:extLst>
              <a:ext uri="{FF2B5EF4-FFF2-40B4-BE49-F238E27FC236}">
                <a16:creationId xmlns:a16="http://schemas.microsoft.com/office/drawing/2014/main" id="{E288D6E7-563B-4CAF-B4CC-B96C524C0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9047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4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02"/>
    </mc:Choice>
    <mc:Fallback>
      <p:transition spd="slow" advTm="106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36" x="2854325" y="1833563"/>
          <p14:tracePt t="3548" x="2868613" y="1833563"/>
          <p14:tracePt t="3564" x="2882900" y="1833563"/>
          <p14:tracePt t="3571" x="2889250" y="1833563"/>
          <p14:tracePt t="3580" x="2917825" y="1833563"/>
          <p14:tracePt t="3587" x="2932113" y="1833563"/>
          <p14:tracePt t="3597" x="2973388" y="1833563"/>
          <p14:tracePt t="3603" x="3001963" y="1833563"/>
          <p14:tracePt t="3611" x="3063875" y="1839913"/>
          <p14:tracePt t="3619" x="3113088" y="1847850"/>
          <p14:tracePt t="3627" x="3168650" y="1847850"/>
          <p14:tracePt t="3635" x="3211513" y="1854200"/>
          <p14:tracePt t="3643" x="3260725" y="1862138"/>
          <p14:tracePt t="3651" x="3287713" y="1862138"/>
          <p14:tracePt t="3659" x="3351213" y="1862138"/>
          <p14:tracePt t="3667" x="3400425" y="1862138"/>
          <p14:tracePt t="3675" x="3427413" y="1862138"/>
          <p14:tracePt t="3683" x="3498850" y="1862138"/>
          <p14:tracePt t="3691" x="3546475" y="1862138"/>
          <p14:tracePt t="3698" x="3575050" y="1862138"/>
          <p14:tracePt t="3707" x="3609975" y="1862138"/>
          <p14:tracePt t="3715" x="3659188" y="1862138"/>
          <p14:tracePt t="3723" x="3714750" y="1862138"/>
          <p14:tracePt t="3731" x="3749675" y="1862138"/>
          <p14:tracePt t="3739" x="3798888" y="1862138"/>
          <p14:tracePt t="3748" x="3854450" y="1862138"/>
          <p14:tracePt t="3755" x="3889375" y="1862138"/>
          <p14:tracePt t="3767" x="3911600" y="1862138"/>
          <p14:tracePt t="3771" x="3938588" y="1862138"/>
          <p14:tracePt t="3778" x="3981450" y="1862138"/>
          <p14:tracePt t="3786" x="4002088" y="1862138"/>
          <p14:tracePt t="3794" x="4029075" y="1862138"/>
          <p14:tracePt t="3803" x="4064000" y="1862138"/>
          <p14:tracePt t="3811" x="4113213" y="1862138"/>
          <p14:tracePt t="3819" x="4141788" y="1862138"/>
          <p14:tracePt t="3827" x="4156075" y="1862138"/>
          <p14:tracePt t="3835" x="4197350" y="1862138"/>
          <p14:tracePt t="3843" x="4217988" y="1862138"/>
          <p14:tracePt t="3851" x="4252913" y="1862138"/>
          <p14:tracePt t="3859" x="4275138" y="1862138"/>
          <p14:tracePt t="3868" x="4302125" y="1862138"/>
          <p14:tracePt t="3875" x="4337050" y="1862138"/>
          <p14:tracePt t="3882" x="4359275" y="1862138"/>
          <p14:tracePt t="3891" x="4371975" y="1862138"/>
          <p14:tracePt t="3898" x="4406900" y="1862138"/>
          <p14:tracePt t="3907" x="4429125" y="1862138"/>
          <p14:tracePt t="3919" x="4441825" y="1862138"/>
          <p14:tracePt t="3923" x="4456113" y="1862138"/>
          <p14:tracePt t="3931" x="4505325" y="1862138"/>
          <p14:tracePt t="3939" x="4519613" y="1862138"/>
          <p14:tracePt t="3948" x="4554538" y="1862138"/>
          <p14:tracePt t="3955" x="4575175" y="1862138"/>
          <p14:tracePt t="3962" x="4589463" y="1862138"/>
          <p14:tracePt t="3971" x="4603750" y="1862138"/>
          <p14:tracePt t="3978" x="4610100" y="1862138"/>
          <p14:tracePt t="3986" x="4630738" y="1862138"/>
          <p14:tracePt t="3995" x="4638675" y="1862138"/>
          <p14:tracePt t="4003" x="4645025" y="1862138"/>
          <p14:tracePt t="4011" x="4652963" y="1862138"/>
          <p14:tracePt t="4019" x="4659313" y="1862138"/>
          <p14:tracePt t="4035" x="4665663" y="1862138"/>
          <p14:tracePt t="4043" x="4673600" y="1862138"/>
          <p14:tracePt t="4051" x="4679950" y="1862138"/>
          <p14:tracePt t="4071" x="4687888" y="1862138"/>
          <p14:tracePt t="4075" x="4694238" y="1862138"/>
          <p14:tracePt t="4091" x="4702175" y="1862138"/>
          <p14:tracePt t="4108" x="4708525" y="1862138"/>
          <p14:tracePt t="4123" x="4714875" y="1862138"/>
          <p14:tracePt t="4131" x="4722813" y="1862138"/>
          <p14:tracePt t="4139" x="4729163" y="1862138"/>
          <p14:tracePt t="4147" x="4743450" y="1862138"/>
          <p14:tracePt t="4155" x="4749800" y="1862138"/>
          <p14:tracePt t="4163" x="4757738" y="1862138"/>
          <p14:tracePt t="4171" x="4772025" y="1862138"/>
          <p14:tracePt t="4178" x="4778375" y="1862138"/>
          <p14:tracePt t="4187" x="4792663" y="1862138"/>
          <p14:tracePt t="4195" x="4813300" y="1868488"/>
          <p14:tracePt t="4203" x="4819650" y="1868488"/>
          <p14:tracePt t="4211" x="4841875" y="1868488"/>
          <p14:tracePt t="4223" x="4883150" y="1868488"/>
          <p14:tracePt t="4227" x="4891088" y="1868488"/>
          <p14:tracePt t="4235" x="4926013" y="1868488"/>
          <p14:tracePt t="4243" x="4973638" y="1868488"/>
          <p14:tracePt t="4250" x="5002213" y="1874838"/>
          <p14:tracePt t="4259" x="5043488" y="1874838"/>
          <p14:tracePt t="4267" x="5086350" y="1874838"/>
          <p14:tracePt t="4275" x="5106988" y="1874838"/>
          <p14:tracePt t="4282" x="5141913" y="1874838"/>
          <p14:tracePt t="4291" x="5149850" y="1874838"/>
          <p14:tracePt t="4298" x="5176838" y="1874838"/>
          <p14:tracePt t="4307" x="5191125" y="1874838"/>
          <p14:tracePt t="4315" x="5211763" y="1889125"/>
          <p14:tracePt t="4323" x="5226050" y="1889125"/>
          <p14:tracePt t="4331" x="5240338" y="1889125"/>
          <p14:tracePt t="4339" x="5246688" y="1889125"/>
          <p14:tracePt t="4348" x="5254625" y="1889125"/>
          <p14:tracePt t="4355" x="5268913" y="1889125"/>
          <p14:tracePt t="4375" x="5275263" y="1889125"/>
          <p14:tracePt t="4387" x="5281613" y="1889125"/>
          <p14:tracePt t="4395" x="5295900" y="1889125"/>
          <p14:tracePt t="4403" x="5303838" y="1889125"/>
          <p14:tracePt t="4411" x="5324475" y="1889125"/>
          <p14:tracePt t="4419" x="5351463" y="1897063"/>
          <p14:tracePt t="4427" x="5365750" y="1897063"/>
          <p14:tracePt t="4435" x="5435600" y="1903413"/>
          <p14:tracePt t="4443" x="5449888" y="1903413"/>
          <p14:tracePt t="4451" x="5464175" y="1903413"/>
          <p14:tracePt t="4459" x="5505450" y="1909763"/>
          <p14:tracePt t="4467" x="5540375" y="1917700"/>
          <p14:tracePt t="4475" x="5575300" y="1917700"/>
          <p14:tracePt t="4482" x="5597525" y="1917700"/>
          <p14:tracePt t="4491" x="5610225" y="1924050"/>
          <p14:tracePt t="4499" x="5645150" y="1924050"/>
          <p14:tracePt t="4507" x="5667375" y="1924050"/>
          <p14:tracePt t="4515" x="5681663" y="1924050"/>
          <p14:tracePt t="4528" x="5694363" y="1924050"/>
          <p14:tracePt t="4530" x="5702300" y="1924050"/>
          <p14:tracePt t="4539" x="5708650" y="1924050"/>
          <p14:tracePt t="4548" x="5716588" y="1924050"/>
          <p14:tracePt t="4571" x="5722938" y="1924050"/>
          <p14:tracePt t="7139" x="5716588" y="1924050"/>
          <p14:tracePt t="7155" x="5702300" y="1924050"/>
          <p14:tracePt t="7163" x="5694363" y="1924050"/>
          <p14:tracePt t="7170" x="5688013" y="1924050"/>
          <p14:tracePt t="7179" x="5681663" y="1924050"/>
          <p14:tracePt t="7186" x="5673725" y="1931988"/>
          <p14:tracePt t="7195" x="5667375" y="1931988"/>
          <p14:tracePt t="7203" x="5659438" y="1931988"/>
          <p14:tracePt t="7219" x="5653088" y="1931988"/>
          <p14:tracePt t="7450" x="5638800" y="1931988"/>
          <p14:tracePt t="7459" x="5624513" y="1931988"/>
          <p14:tracePt t="7467" x="5548313" y="1931988"/>
          <p14:tracePt t="7474" x="5470525" y="1931988"/>
          <p14:tracePt t="7485" x="5373688" y="1931988"/>
          <p14:tracePt t="7490" x="5303838" y="1938338"/>
          <p14:tracePt t="7498" x="5205413" y="1938338"/>
          <p14:tracePt t="7506" x="5149850" y="1938338"/>
          <p14:tracePt t="7514" x="5051425" y="1938338"/>
          <p14:tracePt t="7522" x="4953000" y="1938338"/>
          <p14:tracePt t="7531" x="4868863" y="1938338"/>
          <p14:tracePt t="7540" x="4778375" y="1944688"/>
          <p14:tracePt t="7551" x="4673600" y="1944688"/>
          <p14:tracePt t="7555" x="4589463" y="1944688"/>
          <p14:tracePt t="7563" x="4525963" y="1944688"/>
          <p14:tracePt t="7570" x="4449763" y="1944688"/>
          <p14:tracePt t="7579" x="4421188" y="1944688"/>
          <p14:tracePt t="7587" x="4406900" y="1944688"/>
          <p14:tracePt t="7595" x="4400550" y="1944688"/>
          <p14:tracePt t="7603" x="4386263" y="1944688"/>
          <p14:tracePt t="7611" x="4379913" y="1944688"/>
          <p14:tracePt t="7618" x="4371975" y="1944688"/>
          <p14:tracePt t="7643" x="4365625" y="1944688"/>
          <p14:tracePt t="7659" x="4359275" y="1944688"/>
          <p14:tracePt t="7676" x="4359275" y="1938338"/>
          <p14:tracePt t="7684" x="4344988" y="1938338"/>
          <p14:tracePt t="7691" x="4337050" y="1938338"/>
          <p14:tracePt t="7708" x="4324350" y="1938338"/>
          <p14:tracePt t="7715" x="4316413" y="1938338"/>
          <p14:tracePt t="7723" x="4310063" y="1938338"/>
          <p14:tracePt t="7731" x="4302125" y="1938338"/>
          <p14:tracePt t="7739" x="4295775" y="1938338"/>
          <p14:tracePt t="7747" x="4281488" y="1938338"/>
          <p14:tracePt t="7755" x="4267200" y="1938338"/>
          <p14:tracePt t="7763" x="4260850" y="1938338"/>
          <p14:tracePt t="7771" x="4252913" y="1938338"/>
          <p14:tracePt t="7779" x="4232275" y="1931988"/>
          <p14:tracePt t="7787" x="4217988" y="1931988"/>
          <p14:tracePt t="7795" x="4205288" y="1924050"/>
          <p14:tracePt t="7803" x="4191000" y="1924050"/>
          <p14:tracePt t="7811" x="4176713" y="1924050"/>
          <p14:tracePt t="7818" x="4162425" y="1924050"/>
          <p14:tracePt t="7827" x="4156075" y="1924050"/>
          <p14:tracePt t="7835" x="4141788" y="1924050"/>
          <p14:tracePt t="7843" x="4135438" y="1924050"/>
          <p14:tracePt t="7851" x="4127500" y="1924050"/>
          <p14:tracePt t="7859" x="4121150" y="1924050"/>
          <p14:tracePt t="7867" x="4113213" y="1924050"/>
          <p14:tracePt t="7875" x="4106863" y="1924050"/>
          <p14:tracePt t="7891" x="4100513" y="1924050"/>
          <p14:tracePt t="7915" x="4092575" y="1924050"/>
          <p14:tracePt t="8387" x="4078288" y="1924050"/>
          <p14:tracePt t="8396" x="4071938" y="1924050"/>
          <p14:tracePt t="8404" x="4064000" y="1924050"/>
          <p14:tracePt t="8411" x="4022725" y="1924050"/>
          <p14:tracePt t="8419" x="4008438" y="1924050"/>
          <p14:tracePt t="8429" x="3952875" y="1924050"/>
          <p14:tracePt t="8435" x="3903663" y="1924050"/>
          <p14:tracePt t="8443" x="3889375" y="1924050"/>
          <p14:tracePt t="8451" x="3854450" y="1917700"/>
          <p14:tracePt t="8459" x="3848100" y="1917700"/>
          <p14:tracePt t="8467" x="3833813" y="1917700"/>
          <p14:tracePt t="8475" x="3827463" y="1917700"/>
          <p14:tracePt t="8483" x="3819525" y="1917700"/>
          <p14:tracePt t="8491" x="3813175" y="1917700"/>
          <p14:tracePt t="8610" x="3805238" y="1917700"/>
          <p14:tracePt t="8620" x="3805238" y="1909763"/>
          <p14:tracePt t="8629" x="3798888" y="1909763"/>
          <p14:tracePt t="8635" x="3792538" y="1909763"/>
          <p14:tracePt t="8647" x="3784600" y="1909763"/>
          <p14:tracePt t="8654" x="3778250" y="1909763"/>
          <p14:tracePt t="8669" x="3770313" y="1909763"/>
          <p14:tracePt t="8675" x="3763963" y="1909763"/>
          <p14:tracePt t="8683" x="3749675" y="1909763"/>
          <p14:tracePt t="8691" x="3735388" y="1903413"/>
          <p14:tracePt t="8700" x="3729038" y="1903413"/>
          <p14:tracePt t="8708" x="3722688" y="1903413"/>
          <p14:tracePt t="8717" x="3714750" y="1903413"/>
          <p14:tracePt t="8723" x="3708400" y="1903413"/>
          <p14:tracePt t="8732" x="3700463" y="1903413"/>
          <p14:tracePt t="8747" x="3694113" y="1903413"/>
          <p14:tracePt t="8762" x="3687763" y="1903413"/>
          <p14:tracePt t="8978" x="3679825" y="1897063"/>
          <p14:tracePt t="8987" x="3673475" y="1897063"/>
          <p14:tracePt t="8995" x="3665538" y="1897063"/>
          <p14:tracePt t="9004" x="3659188" y="1897063"/>
          <p14:tracePt t="9021" x="3644900" y="1897063"/>
          <p14:tracePt t="9035" x="3638550" y="1889125"/>
          <p14:tracePt t="9044" x="3630613" y="1882775"/>
          <p14:tracePt t="9051" x="3624263" y="1882775"/>
          <p14:tracePt t="9070" x="3616325" y="1874838"/>
          <p14:tracePt t="9083" x="3609975" y="1874838"/>
          <p14:tracePt t="9099" x="3603625" y="1874838"/>
          <p14:tracePt t="9123" x="3595688" y="1874838"/>
          <p14:tracePt t="9139" x="3589338" y="1868488"/>
          <p14:tracePt t="9162" x="3581400" y="1868488"/>
          <p14:tracePt t="9171" x="3575050" y="1862138"/>
          <p14:tracePt t="9202" x="3568700" y="1862138"/>
          <p14:tracePt t="9243" x="3560763" y="1862138"/>
          <p14:tracePt t="9266" x="3554413" y="1862138"/>
          <p14:tracePt t="9283" x="3546475" y="1862138"/>
          <p14:tracePt t="9402" x="3540125" y="1862138"/>
          <p14:tracePt t="9687" x="3616325" y="1862138"/>
          <p14:tracePt t="9695" x="3624263" y="1868488"/>
          <p14:tracePt t="9703" x="3638550" y="1868488"/>
          <p14:tracePt t="9716" x="3659188" y="1874838"/>
          <p14:tracePt t="9723" x="3679825" y="1874838"/>
          <p14:tracePt t="9730" x="3687763" y="1874838"/>
          <p14:tracePt t="9739" x="3729038" y="1874838"/>
          <p14:tracePt t="9750" x="3735388" y="1874838"/>
          <p14:tracePt t="9755" x="3749675" y="1874838"/>
          <p14:tracePt t="9771" x="3757613" y="1874838"/>
          <p14:tracePt t="10010" x="3749675" y="1874838"/>
          <p14:tracePt t="10810" x="3749675" y="1882775"/>
          <p14:tracePt t="10820" x="3757613" y="1882775"/>
          <p14:tracePt t="10827" x="3763963" y="1882775"/>
          <p14:tracePt t="10836" x="3770313" y="1882775"/>
          <p14:tracePt t="10843" x="3770313" y="1889125"/>
          <p14:tracePt t="10852" x="3778250" y="1889125"/>
          <p14:tracePt t="10859" x="3792538" y="1889125"/>
          <p14:tracePt t="10867" x="3798888" y="1889125"/>
          <p14:tracePt t="10876" x="3805238" y="1889125"/>
          <p14:tracePt t="10884" x="3813175" y="1889125"/>
          <p14:tracePt t="10891" x="3819525" y="1889125"/>
          <p14:tracePt t="10894" x="3827463" y="1889125"/>
          <p14:tracePt t="10903" x="3840163" y="1889125"/>
          <p14:tracePt t="10910" x="3848100" y="1889125"/>
          <p14:tracePt t="10919" x="3854450" y="1889125"/>
          <p14:tracePt t="10927" x="3875088" y="1889125"/>
          <p14:tracePt t="10938" x="3883025" y="1889125"/>
          <p14:tracePt t="10947" x="3897313" y="1889125"/>
          <p14:tracePt t="10954" x="3903663" y="1889125"/>
          <p14:tracePt t="10963" x="3911600" y="1889125"/>
          <p14:tracePt t="10970" x="3917950" y="1889125"/>
          <p14:tracePt t="10979" x="3924300" y="1889125"/>
          <p14:tracePt t="10987" x="3932238" y="1889125"/>
          <p14:tracePt t="11003" x="3938588" y="1889125"/>
          <p14:tracePt t="11011" x="3946525" y="1889125"/>
          <p14:tracePt t="11019" x="3952875" y="1889125"/>
          <p14:tracePt t="11031" x="3959225" y="1889125"/>
          <p14:tracePt t="11047" x="3967163" y="1889125"/>
          <p14:tracePt t="11054" x="3973513" y="1889125"/>
          <p14:tracePt t="11063" x="3981450" y="1889125"/>
          <p14:tracePt t="11075" x="3987800" y="1889125"/>
          <p14:tracePt t="11087" x="4002088" y="1889125"/>
          <p14:tracePt t="11099" x="4008438" y="1889125"/>
          <p14:tracePt t="11107" x="4016375" y="1889125"/>
          <p14:tracePt t="11115" x="4022725" y="1889125"/>
          <p14:tracePt t="11123" x="4037013" y="1889125"/>
          <p14:tracePt t="11131" x="4043363" y="1889125"/>
          <p14:tracePt t="11139" x="4051300" y="1889125"/>
          <p14:tracePt t="11146" x="4071938" y="1889125"/>
          <p14:tracePt t="11154" x="4078288" y="1889125"/>
          <p14:tracePt t="11163" x="4092575" y="1889125"/>
          <p14:tracePt t="11171" x="4100513" y="1889125"/>
          <p14:tracePt t="11179" x="4106863" y="1889125"/>
          <p14:tracePt t="11188" x="4121150" y="1889125"/>
          <p14:tracePt t="11194" x="4141788" y="1889125"/>
          <p14:tracePt t="11199" x="4156075" y="1889125"/>
          <p14:tracePt t="11207" x="4191000" y="1889125"/>
          <p14:tracePt t="11214" x="4211638" y="1889125"/>
          <p14:tracePt t="11227" x="4240213" y="1889125"/>
          <p14:tracePt t="11235" x="4275138" y="1889125"/>
          <p14:tracePt t="11243" x="4295775" y="1889125"/>
          <p14:tracePt t="11251" x="4324350" y="1889125"/>
          <p14:tracePt t="11259" x="4337050" y="1889125"/>
          <p14:tracePt t="11267" x="4359275" y="1889125"/>
          <p14:tracePt t="11275" x="4414838" y="1889125"/>
          <p14:tracePt t="11283" x="4429125" y="1889125"/>
          <p14:tracePt t="11291" x="4470400" y="1889125"/>
          <p14:tracePt t="11299" x="4498975" y="1889125"/>
          <p14:tracePt t="11303" x="4560888" y="1889125"/>
          <p14:tracePt t="11314" x="4583113" y="1889125"/>
          <p14:tracePt t="11319" x="4618038" y="1897063"/>
          <p14:tracePt t="11327" x="4652963" y="1897063"/>
          <p14:tracePt t="11335" x="4673600" y="1897063"/>
          <p14:tracePt t="11347" x="4722813" y="1897063"/>
          <p14:tracePt t="11351" x="4764088" y="1897063"/>
          <p14:tracePt t="11363" x="4806950" y="1897063"/>
          <p14:tracePt t="11371" x="4827588" y="1897063"/>
          <p14:tracePt t="11379" x="4883150" y="1897063"/>
          <p14:tracePt t="11387" x="4903788" y="1897063"/>
          <p14:tracePt t="11394" x="4932363" y="1889125"/>
          <p14:tracePt t="11402" x="4946650" y="1889125"/>
          <p14:tracePt t="11410" x="5016500" y="1889125"/>
          <p14:tracePt t="11418" x="5043488" y="1889125"/>
          <p14:tracePt t="11428" x="5080000" y="1889125"/>
          <p14:tracePt t="11435" x="5127625" y="1889125"/>
          <p14:tracePt t="11443" x="5156200" y="1889125"/>
          <p14:tracePt t="11451" x="5226050" y="1889125"/>
          <p14:tracePt t="11455" x="5268913" y="1889125"/>
          <p14:tracePt t="11463" x="5295900" y="1889125"/>
          <p14:tracePt t="11471" x="5316538" y="1889125"/>
          <p14:tracePt t="11479" x="5359400" y="1889125"/>
          <p14:tracePt t="11487" x="5386388" y="1889125"/>
          <p14:tracePt t="11494" x="5421313" y="1889125"/>
          <p14:tracePt t="11506" x="5470525" y="1889125"/>
          <p14:tracePt t="11515" x="5499100" y="1889125"/>
          <p14:tracePt t="11523" x="5513388" y="1889125"/>
          <p14:tracePt t="11530" x="5534025" y="1889125"/>
          <p14:tracePt t="11538" x="5562600" y="1889125"/>
          <p14:tracePt t="11546" x="5603875" y="1889125"/>
          <p14:tracePt t="11554" x="5624513" y="1889125"/>
          <p14:tracePt t="11562" x="5632450" y="1889125"/>
          <p14:tracePt t="11571" x="5645150" y="1889125"/>
          <p14:tracePt t="11579" x="5667375" y="1889125"/>
          <p14:tracePt t="11587" x="5673725" y="1889125"/>
          <p14:tracePt t="11590" x="5688013" y="1882775"/>
          <p14:tracePt t="11599" x="5694363" y="1882775"/>
          <p14:tracePt t="11607" x="5702300" y="1882775"/>
          <p14:tracePt t="11614" x="5716588" y="1882775"/>
          <p14:tracePt t="11623" x="5722938" y="1882775"/>
          <p14:tracePt t="11631" x="5729288" y="1882775"/>
          <p14:tracePt t="11646" x="5751513" y="1882775"/>
          <p14:tracePt t="11666" x="5757863" y="1882775"/>
          <p14:tracePt t="11675" x="5772150" y="1882775"/>
          <p14:tracePt t="11683" x="5778500" y="1882775"/>
          <p14:tracePt t="11691" x="5792788" y="1882775"/>
          <p14:tracePt t="11699" x="5813425" y="1882775"/>
          <p14:tracePt t="11706" x="5827713" y="1882775"/>
          <p14:tracePt t="11714" x="5842000" y="1882775"/>
          <p14:tracePt t="11723" x="5862638" y="1882775"/>
          <p14:tracePt t="11727" x="5870575" y="1882775"/>
          <p14:tracePt t="11743" x="5876925" y="1882775"/>
          <p14:tracePt t="11751" x="5883275" y="1882775"/>
          <p14:tracePt t="12474" x="5870575" y="1882775"/>
          <p14:tracePt t="12478" x="5862638" y="1882775"/>
          <p14:tracePt t="12487" x="5842000" y="1882775"/>
          <p14:tracePt t="12495" x="5827713" y="1882775"/>
          <p14:tracePt t="12505" x="5792788" y="1882775"/>
          <p14:tracePt t="12511" x="5716588" y="1882775"/>
          <p14:tracePt t="12519" x="5659438" y="1882775"/>
          <p14:tracePt t="12526" x="5568950" y="1882775"/>
          <p14:tracePt t="12535" x="5519738" y="1882775"/>
          <p14:tracePt t="12542" x="5435600" y="1882775"/>
          <p14:tracePt t="12558" x="5373688" y="1882775"/>
          <p14:tracePt t="12562" x="5268913" y="1882775"/>
          <p14:tracePt t="12571" x="5211763" y="1882775"/>
          <p14:tracePt t="12578" x="5121275" y="1882775"/>
          <p14:tracePt t="12587" x="5043488" y="1882775"/>
          <p14:tracePt t="12594" x="4960938" y="1882775"/>
          <p14:tracePt t="12602" x="4897438" y="1882775"/>
          <p14:tracePt t="12606" x="4848225" y="1882775"/>
          <p14:tracePt t="12614" x="4792663" y="1882775"/>
          <p14:tracePt t="12622" x="4729163" y="1882775"/>
          <p14:tracePt t="12630" x="4679950" y="1882775"/>
          <p14:tracePt t="12638" x="4652963" y="1882775"/>
          <p14:tracePt t="12647" x="4638675" y="1882775"/>
          <p14:tracePt t="12655" x="4618038" y="1882775"/>
          <p14:tracePt t="12662" x="4603750" y="1882775"/>
          <p14:tracePt t="12671" x="4568825" y="1882775"/>
          <p14:tracePt t="12678" x="4560888" y="1882775"/>
          <p14:tracePt t="12688" x="4548188" y="1882775"/>
          <p14:tracePt t="12694" x="4525963" y="1882775"/>
          <p14:tracePt t="12702" x="4505325" y="1889125"/>
          <p14:tracePt t="12714" x="4498975" y="1889125"/>
          <p14:tracePt t="12722" x="4484688" y="1889125"/>
          <p14:tracePt t="12731" x="4478338" y="1889125"/>
          <p14:tracePt t="12739" x="4456113" y="1889125"/>
          <p14:tracePt t="12743" x="4441825" y="1889125"/>
          <p14:tracePt t="12750" x="4421188" y="1889125"/>
          <p14:tracePt t="12758" x="4414838" y="1889125"/>
          <p14:tracePt t="12766" x="4400550" y="1889125"/>
          <p14:tracePt t="12774" x="4394200" y="1889125"/>
          <p14:tracePt t="12782" x="4371975" y="1889125"/>
          <p14:tracePt t="12790" x="4365625" y="1889125"/>
          <p14:tracePt t="12798" x="4359275" y="1889125"/>
          <p14:tracePt t="12806" x="4344988" y="1889125"/>
          <p14:tracePt t="12814" x="4337050" y="1889125"/>
          <p14:tracePt t="12822" x="4330700" y="1889125"/>
          <p14:tracePt t="12830" x="4324350" y="1889125"/>
          <p14:tracePt t="12842" x="4310063" y="1882775"/>
          <p14:tracePt t="12858" x="4302125" y="1882775"/>
          <p14:tracePt t="12866" x="4295775" y="1874838"/>
          <p14:tracePt t="12874" x="4289425" y="1874838"/>
          <p14:tracePt t="12878" x="4275138" y="1868488"/>
          <p14:tracePt t="12890" x="4260850" y="1868488"/>
          <p14:tracePt t="12898" x="4252913" y="1868488"/>
          <p14:tracePt t="12902" x="4240213" y="1868488"/>
          <p14:tracePt t="12910" x="4225925" y="1868488"/>
          <p14:tracePt t="12919" x="4205288" y="1862138"/>
          <p14:tracePt t="12926" x="4191000" y="1862138"/>
          <p14:tracePt t="12934" x="4183063" y="1862138"/>
          <p14:tracePt t="12954" x="4162425" y="1862138"/>
          <p14:tracePt t="12958" x="4156075" y="1862138"/>
          <p14:tracePt t="12978" x="4148138" y="1862138"/>
          <p14:tracePt t="12994" x="4141788" y="1862138"/>
          <p14:tracePt t="13039" x="4135438" y="1862138"/>
          <p14:tracePt t="13055" x="4127500" y="1854200"/>
          <p14:tracePt t="13062" x="4113213" y="1854200"/>
          <p14:tracePt t="13071" x="4106863" y="1854200"/>
          <p14:tracePt t="13078" x="4064000" y="1847850"/>
          <p14:tracePt t="13087" x="4051300" y="1847850"/>
          <p14:tracePt t="13094" x="4037013" y="1839913"/>
          <p14:tracePt t="13103" x="4029075" y="1839913"/>
          <p14:tracePt t="13114" x="4022725" y="1839913"/>
          <p14:tracePt t="13122" x="4008438" y="1839913"/>
          <p14:tracePt t="13130" x="4002088" y="1839913"/>
          <p14:tracePt t="13139" x="3994150" y="1839913"/>
          <p14:tracePt t="13155" x="3987800" y="1839913"/>
          <p14:tracePt t="13166" x="3981450" y="1839913"/>
          <p14:tracePt t="16247" x="3994150" y="1839913"/>
          <p14:tracePt t="16257" x="4008438" y="1839913"/>
          <p14:tracePt t="16262" x="4016375" y="1839913"/>
          <p14:tracePt t="16271" x="4037013" y="1839913"/>
          <p14:tracePt t="16278" x="4051300" y="1839913"/>
          <p14:tracePt t="16289" x="4064000" y="1839913"/>
          <p14:tracePt t="16294" x="4086225" y="1839913"/>
          <p14:tracePt t="16303" x="4100513" y="1839913"/>
          <p14:tracePt t="16311" x="4121150" y="1839913"/>
          <p14:tracePt t="16319" x="4127500" y="1839913"/>
          <p14:tracePt t="16329" x="4135438" y="1839913"/>
          <p14:tracePt t="16335" x="4141788" y="1839913"/>
          <p14:tracePt t="16348" x="4156075" y="1839913"/>
          <p14:tracePt t="16360" x="4170363" y="1839913"/>
          <p14:tracePt t="16376" x="4176713" y="1839913"/>
          <p14:tracePt t="16391" x="4183063" y="1839913"/>
          <p14:tracePt t="16399" x="4191000" y="1839913"/>
          <p14:tracePt t="16416" x="4197350" y="1839913"/>
          <p14:tracePt t="16424" x="4211638" y="1839913"/>
          <p14:tracePt t="16431" x="4217988" y="1839913"/>
          <p14:tracePt t="16441" x="4225925" y="1839913"/>
          <p14:tracePt t="16450" x="4240213" y="1839913"/>
          <p14:tracePt t="16458" x="4246563" y="1839913"/>
          <p14:tracePt t="16470" x="4260850" y="1839913"/>
          <p14:tracePt t="16479" x="4267200" y="1839913"/>
          <p14:tracePt t="16487" x="4275138" y="1839913"/>
          <p14:tracePt t="16494" x="4281488" y="1839913"/>
          <p14:tracePt t="16510" x="4295775" y="1839913"/>
          <p14:tracePt t="16519" x="4302125" y="1839913"/>
          <p14:tracePt t="16527" x="4310063" y="1839913"/>
          <p14:tracePt t="16535" x="4316413" y="1847850"/>
          <p14:tracePt t="16543" x="4330700" y="1847850"/>
          <p14:tracePt t="16551" x="4337050" y="1847850"/>
          <p14:tracePt t="16559" x="4344988" y="1847850"/>
          <p14:tracePt t="16567" x="4351338" y="1847850"/>
          <p14:tracePt t="16575" x="4359275" y="1847850"/>
          <p14:tracePt t="16591" x="4365625" y="1847850"/>
          <p14:tracePt t="16599" x="4371975" y="1847850"/>
          <p14:tracePt t="16608" x="4379913" y="1847850"/>
          <p14:tracePt t="16670" x="4386263" y="1847850"/>
          <p14:tracePt t="16742" x="4394200" y="1847850"/>
          <p14:tracePt t="16759" x="4400550" y="1847850"/>
          <p14:tracePt t="17222" x="4394200" y="1847850"/>
          <p14:tracePt t="17334" x="4394200" y="1854200"/>
          <p14:tracePt t="17359" x="4386263" y="1854200"/>
          <p14:tracePt t="17383" x="4379913" y="1854200"/>
          <p14:tracePt t="17391" x="4371975" y="1854200"/>
          <p14:tracePt t="17406" x="4371975" y="1862138"/>
          <p14:tracePt t="17439" x="4379913" y="1862138"/>
          <p14:tracePt t="17863" x="4379913" y="1868488"/>
          <p14:tracePt t="17879" x="4379913" y="1874838"/>
          <p14:tracePt t="17918" x="4379913" y="1882775"/>
          <p14:tracePt t="17983" x="4365625" y="1882775"/>
          <p14:tracePt t="17999" x="4359275" y="1882775"/>
          <p14:tracePt t="18014" x="4351338" y="1882775"/>
          <p14:tracePt t="18030" x="4337050" y="1882775"/>
          <p14:tracePt t="18038" x="4330700" y="1882775"/>
          <p14:tracePt t="18046" x="4324350" y="1882775"/>
          <p14:tracePt t="18054" x="4316413" y="1882775"/>
          <p14:tracePt t="18062" x="4302125" y="1882775"/>
          <p14:tracePt t="18070" x="4289425" y="1882775"/>
          <p14:tracePt t="18078" x="4275138" y="1882775"/>
          <p14:tracePt t="18086" x="4267200" y="1882775"/>
          <p14:tracePt t="18094" x="4252913" y="1882775"/>
          <p14:tracePt t="18102" x="4246563" y="1882775"/>
          <p14:tracePt t="18111" x="4240213" y="1882775"/>
          <p14:tracePt t="18127" x="4232275" y="1882775"/>
          <p14:tracePt t="18134" x="4225925" y="1882775"/>
          <p14:tracePt t="18150" x="4217988" y="1882775"/>
          <p14:tracePt t="18159" x="4211638" y="1882775"/>
          <p14:tracePt t="18166" x="4211638" y="1874838"/>
          <p14:tracePt t="18175" x="4205288" y="1874838"/>
          <p14:tracePt t="18182" x="4205288" y="1868488"/>
          <p14:tracePt t="18190" x="4191000" y="1868488"/>
          <p14:tracePt t="18198" x="4191000" y="1862138"/>
          <p14:tracePt t="18207" x="4183063" y="1862138"/>
          <p14:tracePt t="18223" x="4183063" y="1854200"/>
          <p14:tracePt t="18231" x="4176713" y="1854200"/>
          <p14:tracePt t="18246" x="4170363" y="1854200"/>
          <p14:tracePt t="18254" x="4170363" y="1847850"/>
          <p14:tracePt t="18262" x="4162425" y="1847850"/>
          <p14:tracePt t="18270" x="4156075" y="1847850"/>
          <p14:tracePt t="18287" x="4148138" y="1847850"/>
          <p14:tracePt t="18294" x="4141788" y="1839913"/>
          <p14:tracePt t="18318" x="4135438" y="1839913"/>
          <p14:tracePt t="18382" x="4127500" y="1839913"/>
          <p14:tracePt t="18407" x="4121150" y="1839913"/>
          <p14:tracePt t="18414" x="4113213" y="1839913"/>
          <p14:tracePt t="18425" x="4106863" y="1839913"/>
          <p14:tracePt t="18441" x="4100513" y="1839913"/>
          <p14:tracePt t="18455" x="4086225" y="1839913"/>
          <p14:tracePt t="18471" x="4078288" y="1839913"/>
          <p14:tracePt t="18479" x="4071938" y="1839913"/>
          <p14:tracePt t="18487" x="4064000" y="1839913"/>
          <p14:tracePt t="18494" x="4057650" y="1839913"/>
          <p14:tracePt t="18519" x="4051300" y="1839913"/>
          <p14:tracePt t="18727" x="4057650" y="1839913"/>
          <p14:tracePt t="18743" x="4071938" y="1839913"/>
          <p14:tracePt t="18759" x="4086225" y="1839913"/>
          <p14:tracePt t="18771" x="4092575" y="1839913"/>
          <p14:tracePt t="18774" x="4141788" y="1839913"/>
          <p14:tracePt t="18783" x="4170363" y="1839913"/>
          <p14:tracePt t="18791" x="4183063" y="1839913"/>
          <p14:tracePt t="18799" x="4205288" y="1839913"/>
          <p14:tracePt t="18807" x="4232275" y="1839913"/>
          <p14:tracePt t="18815" x="4246563" y="1839913"/>
          <p14:tracePt t="18823" x="4267200" y="1839913"/>
          <p14:tracePt t="18831" x="4281488" y="1839913"/>
          <p14:tracePt t="18839" x="4289425" y="1839913"/>
          <p14:tracePt t="18846" x="4302125" y="1839913"/>
          <p14:tracePt t="18855" x="4310063" y="1839913"/>
          <p14:tracePt t="18871" x="4316413" y="1839913"/>
          <p14:tracePt t="18879" x="4324350" y="1839913"/>
          <p14:tracePt t="18894" x="4330700" y="1839913"/>
          <p14:tracePt t="18911" x="4344988" y="1839913"/>
          <p14:tracePt t="18924" x="4351338" y="1839913"/>
          <p14:tracePt t="18935" x="4365625" y="1839913"/>
          <p14:tracePt t="18943" x="4371975" y="1833563"/>
          <p14:tracePt t="18959" x="4386263" y="1833563"/>
          <p14:tracePt t="18966" x="4394200" y="1833563"/>
          <p14:tracePt t="18983" x="4406900" y="1827213"/>
          <p14:tracePt t="18991" x="4414838" y="1827213"/>
          <p14:tracePt t="18999" x="4421188" y="1819275"/>
          <p14:tracePt t="19014" x="4429125" y="1819275"/>
          <p14:tracePt t="19039" x="4435475" y="1812925"/>
          <p14:tracePt t="19063" x="4441825" y="1812925"/>
          <p14:tracePt t="19075" x="4449763" y="1812925"/>
          <p14:tracePt t="19103" x="4456113" y="1812925"/>
          <p14:tracePt t="19119" x="4456113" y="1804988"/>
          <p14:tracePt t="19128" x="4464050" y="1804988"/>
          <p14:tracePt t="19143" x="4470400" y="1804988"/>
          <p14:tracePt t="19151" x="4478338" y="1804988"/>
          <p14:tracePt t="19159" x="4491038" y="1798638"/>
          <p14:tracePt t="19166" x="4498975" y="1798638"/>
          <p14:tracePt t="19183" x="4513263" y="1798638"/>
          <p14:tracePt t="19199" x="4519613" y="1798638"/>
          <p14:tracePt t="19227" x="4525963" y="1798638"/>
          <p14:tracePt t="19247" x="4533900" y="1798638"/>
          <p14:tracePt t="19262" x="4540250" y="1798638"/>
          <p14:tracePt t="19287" x="4548188" y="1798638"/>
          <p14:tracePt t="19303" x="4554538" y="1798638"/>
          <p14:tracePt t="19319" x="4560888" y="1798638"/>
          <p14:tracePt t="19328" x="4568825" y="1798638"/>
          <p14:tracePt t="19599" x="4575175" y="1798638"/>
          <p14:tracePt t="19623" x="4583113" y="1798638"/>
          <p14:tracePt t="19902" x="4589463" y="1798638"/>
          <p14:tracePt t="19911" x="4603750" y="1798638"/>
          <p14:tracePt t="19919" x="4624388" y="1798638"/>
          <p14:tracePt t="19927" x="4638675" y="1798638"/>
          <p14:tracePt t="19948" x="4714875" y="1798638"/>
          <p14:tracePt t="19951" x="4772025" y="1798638"/>
          <p14:tracePt t="19958" x="4784725" y="1798638"/>
          <p14:tracePt t="19966" x="4848225" y="1798638"/>
          <p14:tracePt t="19975" x="4876800" y="1798638"/>
          <p14:tracePt t="19983" x="4918075" y="1798638"/>
          <p14:tracePt t="19991" x="4987925" y="1798638"/>
          <p14:tracePt t="20000" x="5002213" y="1798638"/>
          <p14:tracePt t="20014" x="5065713" y="1798638"/>
          <p14:tracePt t="20016" x="5086350" y="1798638"/>
          <p14:tracePt t="20023" x="5100638" y="1798638"/>
          <p14:tracePt t="20031" x="5114925" y="1798638"/>
          <p14:tracePt t="20039" x="5121275" y="1798638"/>
          <p14:tracePt t="20047" x="5135563" y="1798638"/>
          <p14:tracePt t="20062" x="5141913" y="1798638"/>
          <p14:tracePt t="20071" x="5149850" y="1798638"/>
          <p14:tracePt t="20079" x="5156200" y="1798638"/>
          <p14:tracePt t="20087" x="5162550" y="1798638"/>
          <p14:tracePt t="20103" x="5176838" y="1798638"/>
          <p14:tracePt t="20111" x="5184775" y="1798638"/>
          <p14:tracePt t="20119" x="5197475" y="1798638"/>
          <p14:tracePt t="20127" x="5211763" y="1798638"/>
          <p14:tracePt t="20135" x="5219700" y="1798638"/>
          <p14:tracePt t="20143" x="5246688" y="1798638"/>
          <p14:tracePt t="20151" x="5268913" y="1798638"/>
          <p14:tracePt t="20158" x="5310188" y="1798638"/>
          <p14:tracePt t="20166" x="5338763" y="1798638"/>
          <p14:tracePt t="20175" x="5400675" y="1798638"/>
          <p14:tracePt t="20183" x="5478463" y="1798638"/>
          <p14:tracePt t="20191" x="5534025" y="1798638"/>
          <p14:tracePt t="20199" x="5597525" y="1798638"/>
          <p14:tracePt t="20207" x="5673725" y="1798638"/>
          <p14:tracePt t="20215" x="5702300" y="1798638"/>
          <p14:tracePt t="20223" x="5708650" y="1798638"/>
          <p14:tracePt t="20231" x="5729288" y="1798638"/>
          <p14:tracePt t="20239" x="5737225" y="1798638"/>
          <p14:tracePt t="20247" x="5751513" y="1798638"/>
          <p14:tracePt t="20255" x="5757863" y="1798638"/>
          <p14:tracePt t="20262" x="5764213" y="1798638"/>
          <p14:tracePt t="20279" x="5772150" y="1798638"/>
          <p14:tracePt t="20350" x="5778500" y="1798638"/>
          <p14:tracePt t="31903" x="5772150" y="1798638"/>
          <p14:tracePt t="31920" x="5772150" y="1804988"/>
          <p14:tracePt t="31926" x="5764213" y="1804988"/>
          <p14:tracePt t="31943" x="5757863" y="1804988"/>
          <p14:tracePt t="32302" x="5751513" y="1804988"/>
          <p14:tracePt t="32320" x="5743575" y="1812925"/>
          <p14:tracePt t="32343" x="5737225" y="1812925"/>
          <p14:tracePt t="32352" x="5729288" y="1812925"/>
          <p14:tracePt t="32359" x="5722938" y="1812925"/>
          <p14:tracePt t="32368" x="5716588" y="1819275"/>
          <p14:tracePt t="32390" x="5708650" y="1819275"/>
          <p14:tracePt t="32398" x="5702300" y="1827213"/>
          <p14:tracePt t="32423" x="5694363" y="1827213"/>
          <p14:tracePt t="41230" x="5659438" y="1827213"/>
          <p14:tracePt t="41239" x="5589588" y="1827213"/>
          <p14:tracePt t="41249" x="5484813" y="1827213"/>
          <p14:tracePt t="41255" x="5365750" y="1839913"/>
          <p14:tracePt t="41263" x="5232400" y="1839913"/>
          <p14:tracePt t="41271" x="5127625" y="1847850"/>
          <p14:tracePt t="41279" x="5037138" y="1847850"/>
          <p14:tracePt t="41287" x="4932363" y="1854200"/>
          <p14:tracePt t="41295" x="4833938" y="1854200"/>
          <p14:tracePt t="41303" x="4743450" y="1854200"/>
          <p14:tracePt t="41311" x="4610100" y="1854200"/>
          <p14:tracePt t="41319" x="4554538" y="1862138"/>
          <p14:tracePt t="41327" x="4491038" y="1862138"/>
          <p14:tracePt t="41335" x="4414838" y="1862138"/>
          <p14:tracePt t="41343" x="4386263" y="1862138"/>
          <p14:tracePt t="41356" x="4371975" y="1862138"/>
          <p14:tracePt t="41360" x="4351338" y="1868488"/>
          <p14:tracePt t="41368" x="4344988" y="1868488"/>
          <p14:tracePt t="41383" x="4337050" y="1868488"/>
          <p14:tracePt t="41518" x="4337050" y="1862138"/>
          <p14:tracePt t="41529" x="4337050" y="1854200"/>
          <p14:tracePt t="41543" x="4337050" y="1839913"/>
          <p14:tracePt t="41550" x="4330700" y="1839913"/>
          <p14:tracePt t="41559" x="4324350" y="1833563"/>
          <p14:tracePt t="41567" x="4302125" y="1827213"/>
          <p14:tracePt t="41575" x="4289425" y="1827213"/>
          <p14:tracePt t="41583" x="4246563" y="1827213"/>
          <p14:tracePt t="41590" x="4240213" y="1819275"/>
          <p14:tracePt t="41599" x="4170363" y="1819275"/>
          <p14:tracePt t="41606" x="4156075" y="1819275"/>
          <p14:tracePt t="41614" x="4086225" y="1819275"/>
          <p14:tracePt t="41623" x="4057650" y="1819275"/>
          <p14:tracePt t="41630" x="4022725" y="1819275"/>
          <p14:tracePt t="41640" x="4002088" y="1819275"/>
          <p14:tracePt t="41646" x="3981450" y="1819275"/>
          <p14:tracePt t="41655" x="3973513" y="1819275"/>
          <p14:tracePt t="41663" x="3967163" y="1819275"/>
          <p14:tracePt t="41670" x="3959225" y="1819275"/>
          <p14:tracePt t="42366" x="3959225" y="1827213"/>
          <p14:tracePt t="42383" x="3959225" y="1833563"/>
          <p14:tracePt t="42399" x="3959225" y="1839913"/>
          <p14:tracePt t="42415" x="3959225" y="1847850"/>
          <p14:tracePt t="42847" x="3967163" y="1854200"/>
          <p14:tracePt t="42863" x="3973513" y="1854200"/>
          <p14:tracePt t="42890" x="3981450" y="1854200"/>
          <p14:tracePt t="42903" x="3987800" y="1854200"/>
          <p14:tracePt t="42919" x="4002088" y="1854200"/>
          <p14:tracePt t="42944" x="4008438" y="1854200"/>
          <p14:tracePt t="42968" x="4022725" y="1854200"/>
          <p14:tracePt t="42983" x="4029075" y="1854200"/>
          <p14:tracePt t="42999" x="4037013" y="1854200"/>
          <p14:tracePt t="43019" x="4043363" y="1854200"/>
          <p14:tracePt t="43023" x="4051300" y="1854200"/>
          <p14:tracePt t="43031" x="4051300" y="1862138"/>
          <p14:tracePt t="43063" x="4057650" y="1862138"/>
          <p14:tracePt t="43142" x="4064000" y="1862138"/>
          <p14:tracePt t="43322" x="4071938" y="1862138"/>
          <p14:tracePt t="43358" x="4078288" y="1862138"/>
          <p14:tracePt t="43398" x="4086225" y="1862138"/>
          <p14:tracePt t="43430" x="4092575" y="1862138"/>
          <p14:tracePt t="43455" x="4106863" y="1862138"/>
          <p14:tracePt t="43476" x="4113213" y="1862138"/>
          <p14:tracePt t="43479" x="4121150" y="1862138"/>
          <p14:tracePt t="43488" x="4127500" y="1862138"/>
          <p14:tracePt t="43503" x="4135438" y="1862138"/>
          <p14:tracePt t="43513" x="4135438" y="1854200"/>
          <p14:tracePt t="43528" x="4141788" y="1854200"/>
          <p14:tracePt t="44190" x="4148138" y="1854200"/>
          <p14:tracePt t="44527" x="4156075" y="1862138"/>
          <p14:tracePt t="44535" x="4225925" y="2008188"/>
          <p14:tracePt t="44543" x="4232275" y="2092325"/>
          <p14:tracePt t="44551" x="4252913" y="2211388"/>
          <p14:tracePt t="44559" x="4275138" y="2393950"/>
          <p14:tracePt t="44568" x="4281488" y="2533650"/>
          <p14:tracePt t="44575" x="4359275" y="2679700"/>
          <p14:tracePt t="44583" x="4386263" y="2862263"/>
          <p14:tracePt t="44591" x="4435475" y="2952750"/>
          <p14:tracePt t="44599" x="4554538" y="3141663"/>
          <p14:tracePt t="44609" x="4673600" y="3281363"/>
          <p14:tracePt t="44616" x="4806950" y="3422650"/>
          <p14:tracePt t="44623" x="4926013" y="3611563"/>
          <p14:tracePt t="44630" x="5008563" y="3778250"/>
          <p14:tracePt t="44639" x="5127625" y="3856038"/>
          <p14:tracePt t="44647" x="5260975" y="3946525"/>
          <p14:tracePt t="44654" x="5380038" y="4086225"/>
          <p14:tracePt t="44662" x="5429250" y="4149725"/>
          <p14:tracePt t="44671" x="5478463" y="4219575"/>
          <p14:tracePt t="44681" x="5540375" y="4275138"/>
          <p14:tracePt t="44687" x="5610225" y="4297363"/>
          <p14:tracePt t="44697" x="5632450" y="4310063"/>
          <p14:tracePt t="44703" x="5645150" y="4310063"/>
          <p14:tracePt t="44712" x="5659438" y="4318000"/>
          <p14:tracePt t="44719" x="5673725" y="4324350"/>
          <p14:tracePt t="44727" x="5688013" y="4324350"/>
          <p14:tracePt t="44736" x="5702300" y="4324350"/>
          <p14:tracePt t="44743" x="5708650" y="4324350"/>
          <p14:tracePt t="44751" x="5729288" y="4324350"/>
          <p14:tracePt t="44759" x="5764213" y="4324350"/>
          <p14:tracePt t="44770" x="5786438" y="4318000"/>
          <p14:tracePt t="44775" x="5813425" y="4318000"/>
          <p14:tracePt t="44783" x="5827713" y="4318000"/>
          <p14:tracePt t="44791" x="5848350" y="4318000"/>
          <p14:tracePt t="44799" x="5862638" y="4318000"/>
          <p14:tracePt t="44809" x="5883275" y="4318000"/>
          <p14:tracePt t="44823" x="5891213" y="4318000"/>
          <p14:tracePt t="44927" x="5891213" y="4310063"/>
          <p14:tracePt t="44950" x="5891213" y="4303713"/>
          <p14:tracePt t="44968" x="5891213" y="4297363"/>
          <p14:tracePt t="45294" x="5891213" y="4303713"/>
          <p14:tracePt t="45303" x="5905500" y="4324350"/>
          <p14:tracePt t="45311" x="5911850" y="4338638"/>
          <p14:tracePt t="45319" x="5911850" y="4344988"/>
          <p14:tracePt t="45329" x="5918200" y="4352925"/>
          <p14:tracePt t="45345" x="5918200" y="4359275"/>
          <p14:tracePt t="45352" x="5926138" y="4359275"/>
          <p14:tracePt t="46158" x="5926138" y="4373563"/>
          <p14:tracePt t="46170" x="5926138" y="4381500"/>
          <p14:tracePt t="46183" x="5926138" y="4394200"/>
          <p14:tracePt t="46191" x="5926138" y="4402138"/>
          <p14:tracePt t="46203" x="5932488" y="4408488"/>
          <p14:tracePt t="46207" x="5932488" y="4416425"/>
          <p14:tracePt t="46231" x="5932488" y="4422775"/>
          <p14:tracePt t="46999" x="5932488" y="4416425"/>
          <p14:tracePt t="50974" x="5932488" y="4408488"/>
          <p14:tracePt t="50990" x="5940425" y="4408488"/>
          <p14:tracePt t="51006" x="5940425" y="4402138"/>
          <p14:tracePt t="51015" x="5946775" y="4402138"/>
          <p14:tracePt t="52407" x="5946775" y="4408488"/>
          <p14:tracePt t="52590" x="5940425" y="4422775"/>
          <p14:tracePt t="52606" x="5940425" y="4429125"/>
          <p14:tracePt t="52616" x="5932488" y="4429125"/>
          <p14:tracePt t="52631" x="5932488" y="4437063"/>
          <p14:tracePt t="59238" x="5897563" y="4437063"/>
          <p14:tracePt t="59247" x="5827713" y="4429125"/>
          <p14:tracePt t="59255" x="5764213" y="4422775"/>
          <p14:tracePt t="59262" x="5729288" y="4422775"/>
          <p14:tracePt t="59270" x="5681663" y="4416425"/>
          <p14:tracePt t="59278" x="5624513" y="4416425"/>
          <p14:tracePt t="59287" x="5534025" y="4416425"/>
          <p14:tracePt t="59296" x="5456238" y="4408488"/>
          <p14:tracePt t="59303" x="5429250" y="4402138"/>
          <p14:tracePt t="59312" x="5338763" y="4402138"/>
          <p14:tracePt t="59319" x="5289550" y="4402138"/>
          <p14:tracePt t="59327" x="5232400" y="4402138"/>
          <p14:tracePt t="59335" x="5191125" y="4402138"/>
          <p14:tracePt t="59343" x="5149850" y="4402138"/>
          <p14:tracePt t="59350" x="5135563" y="4402138"/>
          <p14:tracePt t="59358" x="5114925" y="4402138"/>
          <p14:tracePt t="59367" x="5106988" y="4402138"/>
          <p14:tracePt t="59542" x="5121275" y="4402138"/>
          <p14:tracePt t="59551" x="5127625" y="4402138"/>
          <p14:tracePt t="59559" x="5135563" y="4402138"/>
          <p14:tracePt t="59567" x="5149850" y="4402138"/>
          <p14:tracePt t="59575" x="5162550" y="4402138"/>
          <p14:tracePt t="59583" x="5170488" y="4402138"/>
          <p14:tracePt t="59591" x="5176838" y="4402138"/>
          <p14:tracePt t="59598" x="5191125" y="4402138"/>
          <p14:tracePt t="59607" x="5197475" y="4394200"/>
          <p14:tracePt t="59623" x="5205413" y="4394200"/>
          <p14:tracePt t="60094" x="5197475" y="4394200"/>
          <p14:tracePt t="60103" x="5176838" y="4394200"/>
          <p14:tracePt t="60110" x="5114925" y="4394200"/>
          <p14:tracePt t="60119" x="5100638" y="4394200"/>
          <p14:tracePt t="60128" x="5016500" y="4394200"/>
          <p14:tracePt t="60134" x="4946650" y="4394200"/>
          <p14:tracePt t="60143" x="4862513" y="4394200"/>
          <p14:tracePt t="60150" x="4792663" y="4394200"/>
          <p14:tracePt t="60160" x="4694238" y="4394200"/>
          <p14:tracePt t="60167" x="4610100" y="4394200"/>
          <p14:tracePt t="60176" x="4548188" y="4394200"/>
          <p14:tracePt t="60182" x="4525963" y="4394200"/>
          <p14:tracePt t="60192" x="4498975" y="4394200"/>
          <p14:tracePt t="60198" x="4484688" y="4394200"/>
          <p14:tracePt t="60207" x="4464050" y="4394200"/>
          <p14:tracePt t="60214" x="4441825" y="4394200"/>
          <p14:tracePt t="60222" x="4429125" y="4394200"/>
          <p14:tracePt t="60231" x="4421188" y="4394200"/>
          <p14:tracePt t="60239" x="4414838" y="4394200"/>
          <p14:tracePt t="60247" x="4400550" y="4394200"/>
          <p14:tracePt t="60255" x="4394200" y="4394200"/>
          <p14:tracePt t="60262" x="4386263" y="4394200"/>
          <p14:tracePt t="60271" x="4379913" y="4402138"/>
          <p14:tracePt t="60278" x="4371975" y="4402138"/>
          <p14:tracePt t="60287" x="4365625" y="4402138"/>
          <p14:tracePt t="60295" x="4359275" y="4402138"/>
          <p14:tracePt t="60311" x="4351338" y="4402138"/>
          <p14:tracePt t="60318" x="4344988" y="4402138"/>
          <p14:tracePt t="60327" x="4337050" y="4402138"/>
          <p14:tracePt t="60350" x="4330700" y="4402138"/>
          <p14:tracePt t="60358" x="4324350" y="4402138"/>
          <p14:tracePt t="60366" x="4316413" y="4402138"/>
          <p14:tracePt t="60378" x="4310063" y="4402138"/>
          <p14:tracePt t="60383" x="4302125" y="4394200"/>
          <p14:tracePt t="60392" x="4275138" y="4387850"/>
          <p14:tracePt t="60399" x="4232275" y="4381500"/>
          <p14:tracePt t="60406" x="4127500" y="4359275"/>
          <p14:tracePt t="60415" x="4071938" y="4344988"/>
          <p14:tracePt t="60423" x="4002088" y="4338638"/>
          <p14:tracePt t="60431" x="3952875" y="4338638"/>
          <p14:tracePt t="60439" x="3938588" y="4338638"/>
          <p14:tracePt t="60446" x="3903663" y="4338638"/>
          <p14:tracePt t="60451" x="3854450" y="4338638"/>
          <p14:tracePt t="60462" x="3840163" y="4338638"/>
          <p14:tracePt t="60479" x="3833813" y="4338638"/>
          <p14:tracePt t="61159" x="3862388" y="4338638"/>
          <p14:tracePt t="61167" x="3883025" y="4338638"/>
          <p14:tracePt t="61175" x="3897313" y="4338638"/>
          <p14:tracePt t="61183" x="3911600" y="4338638"/>
          <p14:tracePt t="61190" x="3973513" y="4338638"/>
          <p14:tracePt t="61201" x="4002088" y="4338638"/>
          <p14:tracePt t="61211" x="4100513" y="4338638"/>
          <p14:tracePt t="61214" x="4141788" y="4338638"/>
          <p14:tracePt t="61223" x="4225925" y="4338638"/>
          <p14:tracePt t="61231" x="4295775" y="4344988"/>
          <p14:tracePt t="61239" x="4394200" y="4352925"/>
          <p14:tracePt t="61247" x="4449763" y="4352925"/>
          <p14:tracePt t="61255" x="4540250" y="4352925"/>
          <p14:tracePt t="61262" x="4645025" y="4352925"/>
          <p14:tracePt t="61271" x="4702175" y="4359275"/>
          <p14:tracePt t="61279" x="4764088" y="4359275"/>
          <p14:tracePt t="61287" x="4868863" y="4359275"/>
          <p14:tracePt t="61294" x="4926013" y="4359275"/>
          <p14:tracePt t="61303" x="5016500" y="4359275"/>
          <p14:tracePt t="61311" x="5092700" y="4359275"/>
          <p14:tracePt t="61319" x="5149850" y="4359275"/>
          <p14:tracePt t="61327" x="5162550" y="4359275"/>
          <p14:tracePt t="61335" x="5184775" y="4359275"/>
          <p14:tracePt t="61343" x="5211763" y="4359275"/>
          <p14:tracePt t="61351" x="5226050" y="4359275"/>
          <p14:tracePt t="61363" x="5232400" y="4359275"/>
          <p14:tracePt t="61367" x="5246688" y="4359275"/>
          <p14:tracePt t="61376" x="5260975" y="4359275"/>
          <p14:tracePt t="61391" x="5275263" y="4359275"/>
          <p14:tracePt t="61399" x="5281613" y="4359275"/>
          <p14:tracePt t="61406" x="5289550" y="4359275"/>
          <p14:tracePt t="61414" x="5295900" y="4359275"/>
          <p14:tracePt t="61423" x="5303838" y="4359275"/>
          <p14:tracePt t="61430" x="5310188" y="4359275"/>
          <p14:tracePt t="61438" x="5324475" y="4359275"/>
          <p14:tracePt t="61455" x="5330825" y="4359275"/>
          <p14:tracePt t="61479" x="5338763" y="4359275"/>
          <p14:tracePt t="65703" x="0" y="0"/>
        </p14:tracePtLst>
        <p14:tracePtLst>
          <p14:tracePt t="79668" x="5926138" y="4373563"/>
          <p14:tracePt t="80275" x="5918200" y="4373563"/>
          <p14:tracePt t="80283" x="5911850" y="4373563"/>
          <p14:tracePt t="80292" x="5897563" y="4373563"/>
          <p14:tracePt t="80298" x="5876925" y="4373563"/>
          <p14:tracePt t="80308" x="5799138" y="4373563"/>
          <p14:tracePt t="80315" x="5708650" y="4373563"/>
          <p14:tracePt t="80323" x="5554663" y="4373563"/>
          <p14:tracePt t="80331" x="5449888" y="4373563"/>
          <p14:tracePt t="80339" x="5310188" y="4373563"/>
          <p14:tracePt t="80348" x="5170488" y="4381500"/>
          <p14:tracePt t="80356" x="4995863" y="4387850"/>
          <p14:tracePt t="80363" x="4883150" y="4387850"/>
          <p14:tracePt t="80371" x="4630738" y="4402138"/>
          <p14:tracePt t="80379" x="4525963" y="4416425"/>
          <p14:tracePt t="80387" x="4365625" y="4429125"/>
          <p14:tracePt t="80395" x="4191000" y="4429125"/>
          <p14:tracePt t="80403" x="4092575" y="4437063"/>
          <p14:tracePt t="80411" x="4002088" y="4437063"/>
          <p14:tracePt t="80419" x="3952875" y="4437063"/>
          <p14:tracePt t="80427" x="3924300" y="4437063"/>
          <p14:tracePt t="80435" x="3883025" y="4437063"/>
          <p14:tracePt t="80442" x="3833813" y="4437063"/>
          <p14:tracePt t="80451" x="3819525" y="4437063"/>
          <p14:tracePt t="80459" x="3805238" y="4437063"/>
          <p14:tracePt t="80467" x="3784600" y="4437063"/>
          <p14:tracePt t="80475" x="3770313" y="4437063"/>
          <p14:tracePt t="80483" x="3757613" y="4437063"/>
          <p14:tracePt t="80491" x="3735388" y="4437063"/>
          <p14:tracePt t="80499" x="3714750" y="4443413"/>
          <p14:tracePt t="80507" x="3708400" y="4443413"/>
          <p14:tracePt t="80514" x="3687763" y="4443413"/>
          <p14:tracePt t="80523" x="3679825" y="4443413"/>
          <p14:tracePt t="80531" x="3665538" y="4443413"/>
          <p14:tracePt t="80539" x="3644900" y="4443413"/>
          <p14:tracePt t="80546" x="3624263" y="4443413"/>
          <p14:tracePt t="80555" x="3609975" y="4443413"/>
          <p14:tracePt t="80562" x="3603625" y="4443413"/>
          <p14:tracePt t="80571" x="3589338" y="4443413"/>
          <p14:tracePt t="80579" x="3575050" y="4443413"/>
          <p14:tracePt t="80586" x="3560763" y="4443413"/>
          <p14:tracePt t="80603" x="3554413" y="4443413"/>
          <p14:tracePt t="80618" x="3546475" y="4443413"/>
          <p14:tracePt t="80746" x="3554413" y="4443413"/>
          <p14:tracePt t="80754" x="3568700" y="4443413"/>
          <p14:tracePt t="80762" x="3575050" y="4443413"/>
          <p14:tracePt t="80771" x="3595688" y="4443413"/>
          <p14:tracePt t="80779" x="3609975" y="4443413"/>
          <p14:tracePt t="80787" x="3644900" y="4443413"/>
          <p14:tracePt t="80795" x="3665538" y="4437063"/>
          <p14:tracePt t="80802" x="3722688" y="4437063"/>
          <p14:tracePt t="80811" x="3792538" y="4437063"/>
          <p14:tracePt t="80819" x="3889375" y="4429125"/>
          <p14:tracePt t="80827" x="3946525" y="4429125"/>
          <p14:tracePt t="80835" x="4043363" y="4429125"/>
          <p14:tracePt t="80843" x="4141788" y="4429125"/>
          <p14:tracePt t="80851" x="4197350" y="4429125"/>
          <p14:tracePt t="80859" x="4310063" y="4429125"/>
          <p14:tracePt t="80867" x="4386263" y="4429125"/>
          <p14:tracePt t="80876" x="4484688" y="4429125"/>
          <p14:tracePt t="80882" x="4554538" y="4429125"/>
          <p14:tracePt t="80891" x="4624388" y="4429125"/>
          <p14:tracePt t="80898" x="4645025" y="4429125"/>
          <p14:tracePt t="80907" x="4679950" y="4429125"/>
          <p14:tracePt t="80914" x="4702175" y="4429125"/>
          <p14:tracePt t="80922" x="4714875" y="4429125"/>
          <p14:tracePt t="80931" x="4722813" y="4429125"/>
          <p14:tracePt t="80944" x="4729163" y="4429125"/>
          <p14:tracePt t="80946" x="4737100" y="4429125"/>
          <p14:tracePt t="81018" x="4722813" y="4429125"/>
          <p14:tracePt t="81027" x="4665663" y="4429125"/>
          <p14:tracePt t="81035" x="4595813" y="4429125"/>
          <p14:tracePt t="81043" x="4379913" y="4367213"/>
          <p14:tracePt t="81051" x="4232275" y="4344988"/>
          <p14:tracePt t="81059" x="4121150" y="4344988"/>
          <p14:tracePt t="81067" x="3981450" y="4344988"/>
          <p14:tracePt t="81076" x="3840163" y="4359275"/>
          <p14:tracePt t="81082" x="3687763" y="4359275"/>
          <p14:tracePt t="81091" x="3519488" y="4359275"/>
          <p14:tracePt t="81098" x="3344863" y="4359275"/>
          <p14:tracePt t="81107" x="3190875" y="4359275"/>
          <p14:tracePt t="81114" x="3022600" y="4359275"/>
          <p14:tracePt t="81123" x="2938463" y="4359275"/>
          <p14:tracePt t="81131" x="2897188" y="4367213"/>
          <p14:tracePt t="81139" x="2819400" y="4367213"/>
          <p14:tracePt t="81146" x="2790825" y="4367213"/>
          <p14:tracePt t="81155" x="2778125" y="4367213"/>
          <p14:tracePt t="81163" x="2770188" y="4367213"/>
          <p14:tracePt t="81362" x="2778125" y="4367213"/>
          <p14:tracePt t="81376" x="2784475" y="4367213"/>
          <p14:tracePt t="81379" x="2798763" y="4367213"/>
          <p14:tracePt t="81386" x="2819400" y="4367213"/>
          <p14:tracePt t="81395" x="2840038" y="4367213"/>
          <p14:tracePt t="81403" x="2854325" y="4367213"/>
          <p14:tracePt t="81410" x="2917825" y="4367213"/>
          <p14:tracePt t="81419" x="2932113" y="4367213"/>
          <p14:tracePt t="81426" x="2994025" y="4367213"/>
          <p14:tracePt t="81435" x="3063875" y="4367213"/>
          <p14:tracePt t="81443" x="3092450" y="4367213"/>
          <p14:tracePt t="81451" x="3106738" y="4367213"/>
          <p14:tracePt t="81459" x="3155950" y="4367213"/>
          <p14:tracePt t="81467" x="3168650" y="4373563"/>
          <p14:tracePt t="81476" x="3176588" y="4373563"/>
          <p14:tracePt t="81482" x="3182938" y="4373563"/>
          <p14:tracePt t="81506" x="3190875" y="4373563"/>
          <p14:tracePt t="81602" x="3203575" y="4373563"/>
          <p14:tracePt t="81627" x="3211513" y="4373563"/>
          <p14:tracePt t="81643" x="3217863" y="4373563"/>
          <p14:tracePt t="81651" x="3217863" y="4381500"/>
          <p14:tracePt t="81659" x="3225800" y="4381500"/>
          <p14:tracePt t="81667" x="3232150" y="4381500"/>
          <p14:tracePt t="81683" x="3238500" y="4381500"/>
          <p14:tracePt t="81698" x="3246438" y="4381500"/>
          <p14:tracePt t="81706" x="3252788" y="4381500"/>
          <p14:tracePt t="81714" x="3260725" y="4381500"/>
          <p14:tracePt t="81730" x="3267075" y="4373563"/>
          <p14:tracePt t="81739" x="3287713" y="4359275"/>
          <p14:tracePt t="81747" x="3295650" y="4352925"/>
          <p14:tracePt t="81756" x="3302000" y="4344988"/>
          <p14:tracePt t="81763" x="3322638" y="4332288"/>
          <p14:tracePt t="81771" x="3336925" y="4283075"/>
          <p14:tracePt t="81780" x="3344863" y="4254500"/>
          <p14:tracePt t="81787" x="3351213" y="4213225"/>
          <p14:tracePt t="81796" x="3351213" y="4170363"/>
          <p14:tracePt t="81803" x="3351213" y="4135438"/>
          <p14:tracePt t="81810" x="3351213" y="4100513"/>
          <p14:tracePt t="81819" x="3351213" y="4051300"/>
          <p14:tracePt t="81830" x="3351213" y="4038600"/>
          <p14:tracePt t="81835" x="3344863" y="4030663"/>
          <p14:tracePt t="81843" x="3344863" y="4010025"/>
          <p14:tracePt t="81851" x="3336925" y="4002088"/>
          <p14:tracePt t="81859" x="3330575" y="3995738"/>
          <p14:tracePt t="81875" x="3322638" y="3989388"/>
          <p14:tracePt t="81883" x="3316288" y="3989388"/>
          <p14:tracePt t="81891" x="3309938" y="3989388"/>
          <p14:tracePt t="81907" x="3302000" y="3989388"/>
          <p14:tracePt t="81914" x="3295650" y="3981450"/>
          <p14:tracePt t="81930" x="3287713" y="3981450"/>
          <p14:tracePt t="81947" x="3281363" y="3981450"/>
          <p14:tracePt t="81971" x="3267075" y="3981450"/>
          <p14:tracePt t="81987" x="3260725" y="3981450"/>
          <p14:tracePt t="81994" x="3260725" y="3989388"/>
          <p14:tracePt t="82003" x="3252788" y="3989388"/>
          <p14:tracePt t="82018" x="3246438" y="3989388"/>
          <p14:tracePt t="82035" x="3238500" y="3989388"/>
          <p14:tracePt t="82043" x="3232150" y="3989388"/>
          <p14:tracePt t="82051" x="3232150" y="3995738"/>
          <p14:tracePt t="82067" x="3225800" y="3995738"/>
          <p14:tracePt t="82075" x="3225800" y="4002088"/>
          <p14:tracePt t="82107" x="3217863" y="4010025"/>
          <p14:tracePt t="82135" x="3211513" y="4010025"/>
          <p14:tracePt t="82155" x="3203575" y="4016375"/>
          <p14:tracePt t="82171" x="3197225" y="4016375"/>
          <p14:tracePt t="82187" x="3190875" y="4016375"/>
          <p14:tracePt t="82203" x="3182938" y="4016375"/>
          <p14:tracePt t="82211" x="3176588" y="4024313"/>
          <p14:tracePt t="82227" x="3168650" y="4024313"/>
          <p14:tracePt t="82235" x="3168650" y="4030663"/>
          <p14:tracePt t="82251" x="3162300" y="4038600"/>
          <p14:tracePt t="82259" x="3162300" y="4044950"/>
          <p14:tracePt t="82267" x="3155950" y="4044950"/>
          <p14:tracePt t="82275" x="3148013" y="4051300"/>
          <p14:tracePt t="82287" x="3148013" y="4059238"/>
          <p14:tracePt t="82291" x="3141663" y="4065588"/>
          <p14:tracePt t="82306" x="3133725" y="4079875"/>
          <p14:tracePt t="82314" x="3133725" y="4086225"/>
          <p14:tracePt t="82323" x="3133725" y="4094163"/>
          <p14:tracePt t="82330" x="3133725" y="4135438"/>
          <p14:tracePt t="82338" x="3133725" y="4149725"/>
          <p14:tracePt t="82347" x="3133725" y="4191000"/>
          <p14:tracePt t="82356" x="3133725" y="4198938"/>
          <p14:tracePt t="82363" x="3133725" y="4227513"/>
          <p14:tracePt t="82371" x="3133725" y="4240213"/>
          <p14:tracePt t="82379" x="3148013" y="4283075"/>
          <p14:tracePt t="82387" x="3155950" y="4303713"/>
          <p14:tracePt t="82394" x="3162300" y="4310063"/>
          <p14:tracePt t="82403" x="3168650" y="4332288"/>
          <p14:tracePt t="82411" x="3176588" y="4344988"/>
          <p14:tracePt t="82419" x="3182938" y="4359275"/>
          <p14:tracePt t="82427" x="3190875" y="4367213"/>
          <p14:tracePt t="82438" x="3203575" y="4381500"/>
          <p14:tracePt t="82451" x="3211513" y="4387850"/>
          <p14:tracePt t="82467" x="3217863" y="4387850"/>
          <p14:tracePt t="82914" x="3225800" y="4387850"/>
          <p14:tracePt t="82922" x="3232150" y="4387850"/>
          <p14:tracePt t="82930" x="3252788" y="4387850"/>
          <p14:tracePt t="82945" x="3267075" y="4387850"/>
          <p14:tracePt t="82948" x="3344863" y="4387850"/>
          <p14:tracePt t="82954" x="3421063" y="4387850"/>
          <p14:tracePt t="82963" x="3505200" y="4387850"/>
          <p14:tracePt t="82970" x="3616325" y="4387850"/>
          <p14:tracePt t="82979" x="3749675" y="4387850"/>
          <p14:tracePt t="82986" x="3883025" y="4387850"/>
          <p14:tracePt t="82994" x="4113213" y="4387850"/>
          <p14:tracePt t="83002" x="4400550" y="4387850"/>
          <p14:tracePt t="83011" x="4610100" y="4387850"/>
          <p14:tracePt t="83018" x="4833938" y="4387850"/>
          <p14:tracePt t="83027" x="5008563" y="4387850"/>
          <p14:tracePt t="83034" x="5106988" y="4387850"/>
          <p14:tracePt t="83042" x="5226050" y="4394200"/>
          <p14:tracePt t="83050" x="5359400" y="4394200"/>
          <p14:tracePt t="83058" x="5443538" y="4394200"/>
          <p14:tracePt t="83066" x="5534025" y="4408488"/>
          <p14:tracePt t="83074" x="5610225" y="4408488"/>
          <p14:tracePt t="83082" x="5667375" y="4408488"/>
          <p14:tracePt t="83090" x="5708650" y="4408488"/>
          <p14:tracePt t="83098" x="5751513" y="4408488"/>
          <p14:tracePt t="83106" x="5778500" y="4408488"/>
          <p14:tracePt t="83115" x="5821363" y="4408488"/>
          <p14:tracePt t="83122" x="5842000" y="4408488"/>
          <p14:tracePt t="83130" x="5870575" y="4408488"/>
          <p14:tracePt t="83138" x="5883275" y="4408488"/>
          <p14:tracePt t="83147" x="5905500" y="4408488"/>
          <p14:tracePt t="83154" x="5911850" y="4408488"/>
          <p14:tracePt t="83163" x="5932488" y="4408488"/>
          <p14:tracePt t="83170" x="5940425" y="4408488"/>
          <p14:tracePt t="83179" x="5946775" y="4408488"/>
          <p14:tracePt t="83186" x="5953125" y="4408488"/>
          <p14:tracePt t="83195" x="5967413" y="4408488"/>
          <p14:tracePt t="83202" x="5975350" y="4402138"/>
          <p14:tracePt t="83211" x="5981700" y="4402138"/>
          <p14:tracePt t="83227" x="5988050" y="4394200"/>
          <p14:tracePt t="83234" x="5995988" y="4387850"/>
          <p14:tracePt t="83243" x="5995988" y="4381500"/>
          <p14:tracePt t="83251" x="6002338" y="4373563"/>
          <p14:tracePt t="83258" x="6002338" y="4367213"/>
          <p14:tracePt t="83274" x="6002338" y="4359275"/>
          <p14:tracePt t="83291" x="6010275" y="4359275"/>
          <p14:tracePt t="83298" x="6010275" y="4344988"/>
          <p14:tracePt t="83314" x="6010275" y="4338638"/>
          <p14:tracePt t="83322" x="6010275" y="4324350"/>
          <p14:tracePt t="83338" x="6010275" y="4318000"/>
          <p14:tracePt t="83347" x="6010275" y="4310063"/>
          <p14:tracePt t="83354" x="6010275" y="4303713"/>
          <p14:tracePt t="83370" x="6010275" y="4297363"/>
          <p14:tracePt t="83379" x="6002338" y="4289425"/>
          <p14:tracePt t="83386" x="5995988" y="4283075"/>
          <p14:tracePt t="83394" x="5995988" y="4268788"/>
          <p14:tracePt t="83402" x="5988050" y="4262438"/>
          <p14:tracePt t="83411" x="5988050" y="4254500"/>
          <p14:tracePt t="83610" x="5988050" y="4262438"/>
          <p14:tracePt t="84947" x="5988050" y="4254500"/>
          <p14:tracePt t="84955" x="5981700" y="4191000"/>
          <p14:tracePt t="84963" x="5961063" y="4135438"/>
          <p14:tracePt t="84972" x="5932488" y="4038600"/>
          <p14:tracePt t="84980" x="5918200" y="3960813"/>
          <p14:tracePt t="84988" x="5862638" y="3848100"/>
          <p14:tracePt t="84997" x="5799138" y="3736975"/>
          <p14:tracePt t="85002" x="5645150" y="3554413"/>
          <p14:tracePt t="85016" x="5505450" y="3379788"/>
          <p14:tracePt t="85020" x="5414963" y="3303588"/>
          <p14:tracePt t="85028" x="5289550" y="3127375"/>
          <p14:tracePt t="85034" x="5162550" y="3016250"/>
          <p14:tracePt t="85043" x="5016500" y="2847975"/>
          <p14:tracePt t="85051" x="4911725" y="2757488"/>
          <p14:tracePt t="85059" x="4792663" y="2679700"/>
          <p14:tracePt t="85067" x="4652963" y="2547938"/>
          <p14:tracePt t="85074" x="4554538" y="2484438"/>
          <p14:tracePt t="85083" x="4449763" y="2441575"/>
          <p14:tracePt t="85091" x="4400550" y="2420938"/>
          <p14:tracePt t="85098" x="4386263" y="2400300"/>
          <p14:tracePt t="85106" x="4371975" y="2400300"/>
          <p14:tracePt t="85117" x="4359275" y="2393950"/>
          <p14:tracePt t="85123" x="4359275" y="2386013"/>
          <p14:tracePt t="85140" x="4359275" y="2379663"/>
          <p14:tracePt t="85146" x="4351338" y="2371725"/>
          <p14:tracePt t="85156" x="4351338" y="2365375"/>
          <p14:tracePt t="85166" x="4351338" y="2359025"/>
          <p14:tracePt t="85171" x="4344988" y="2344738"/>
          <p14:tracePt t="85180" x="4344988" y="2330450"/>
          <p14:tracePt t="85188" x="4337050" y="2324100"/>
          <p14:tracePt t="85196" x="4330700" y="2309813"/>
          <p14:tracePt t="85203" x="4324350" y="2274888"/>
          <p14:tracePt t="85210" x="4316413" y="2260600"/>
          <p14:tracePt t="85218" x="4302125" y="2217738"/>
          <p14:tracePt t="85229" x="4295775" y="2197100"/>
          <p14:tracePt t="85235" x="4289425" y="2162175"/>
          <p14:tracePt t="85243" x="4289425" y="2155825"/>
          <p14:tracePt t="85250" x="4281488" y="2147888"/>
          <p14:tracePt t="85258" x="4275138" y="2106613"/>
          <p14:tracePt t="85267" x="4260850" y="2036763"/>
          <p14:tracePt t="85274" x="4260850" y="1981200"/>
          <p14:tracePt t="85283" x="4246563" y="1882775"/>
          <p14:tracePt t="85291" x="4240213" y="1833563"/>
          <p14:tracePt t="85299" x="4225925" y="1778000"/>
          <p14:tracePt t="85306" x="4211638" y="1735138"/>
          <p14:tracePt t="85319" x="4197350" y="1714500"/>
          <p14:tracePt t="85323" x="4197350" y="1708150"/>
          <p14:tracePt t="85332" x="4191000" y="1693863"/>
          <p14:tracePt t="85348" x="4191000" y="1685925"/>
          <p14:tracePt t="85363" x="4183063" y="1679575"/>
          <p14:tracePt t="85379" x="4176713" y="1673225"/>
          <p14:tracePt t="85395" x="4170363" y="1673225"/>
          <p14:tracePt t="85403" x="4162425" y="1673225"/>
          <p14:tracePt t="85419" x="4148138" y="1673225"/>
          <p14:tracePt t="85426" x="4135438" y="1673225"/>
          <p14:tracePt t="85435" x="4113213" y="1679575"/>
          <p14:tracePt t="85443" x="4106863" y="1679575"/>
          <p14:tracePt t="85450" x="4071938" y="1685925"/>
          <p14:tracePt t="85459" x="4051300" y="1685925"/>
          <p14:tracePt t="85467" x="4037013" y="1693863"/>
          <p14:tracePt t="85475" x="4016375" y="1708150"/>
          <p14:tracePt t="85482" x="4008438" y="1708150"/>
          <p14:tracePt t="85491" x="4002088" y="1708150"/>
          <p14:tracePt t="85499" x="3987800" y="1708150"/>
          <p14:tracePt t="85507" x="3981450" y="1708150"/>
          <p14:tracePt t="85515" x="3973513" y="1714500"/>
          <p14:tracePt t="85523" x="3967163" y="1720850"/>
          <p14:tracePt t="85563" x="3967163" y="1728788"/>
          <p14:tracePt t="85747" x="3973513" y="1728788"/>
          <p14:tracePt t="85754" x="3981450" y="1728788"/>
          <p14:tracePt t="85762" x="3987800" y="1728788"/>
          <p14:tracePt t="85770" x="3994150" y="1728788"/>
          <p14:tracePt t="85779" x="4008438" y="1728788"/>
          <p14:tracePt t="85786" x="4029075" y="1728788"/>
          <p14:tracePt t="85794" x="4057650" y="1728788"/>
          <p14:tracePt t="85803" x="4071938" y="1728788"/>
          <p14:tracePt t="85811" x="4141788" y="1728788"/>
          <p14:tracePt t="85819" x="4197350" y="1728788"/>
          <p14:tracePt t="85827" x="4232275" y="1728788"/>
          <p14:tracePt t="85835" x="4281488" y="1728788"/>
          <p14:tracePt t="85843" x="4310063" y="1728788"/>
          <p14:tracePt t="85850" x="4324350" y="1728788"/>
          <p14:tracePt t="85859" x="4344988" y="1728788"/>
          <p14:tracePt t="85867" x="4359275" y="1728788"/>
          <p14:tracePt t="85875" x="4365625" y="1728788"/>
          <p14:tracePt t="85883" x="4379913" y="1728788"/>
          <p14:tracePt t="85891" x="4394200" y="1728788"/>
          <p14:tracePt t="85907" x="4400550" y="1728788"/>
          <p14:tracePt t="85915" x="4406900" y="1728788"/>
          <p14:tracePt t="85932" x="4421188" y="1728788"/>
          <p14:tracePt t="85954" x="4429125" y="1728788"/>
          <p14:tracePt t="86322" x="4435475" y="1728788"/>
          <p14:tracePt t="86338" x="4441825" y="1728788"/>
          <p14:tracePt t="86418" x="4449763" y="1728788"/>
          <p14:tracePt t="86426" x="4449763" y="1735138"/>
          <p14:tracePt t="86506" x="4456113" y="1735138"/>
          <p14:tracePt t="86515" x="4491038" y="1749425"/>
          <p14:tracePt t="86523" x="4498975" y="1755775"/>
          <p14:tracePt t="86531" x="4505325" y="1763713"/>
          <p14:tracePt t="86539" x="4519613" y="1770063"/>
          <p14:tracePt t="86548" x="4548188" y="1778000"/>
          <p14:tracePt t="86555" x="4560888" y="1778000"/>
          <p14:tracePt t="86563" x="4595813" y="1778000"/>
          <p14:tracePt t="86571" x="4645025" y="1784350"/>
          <p14:tracePt t="86579" x="4702175" y="1790700"/>
          <p14:tracePt t="86587" x="4792663" y="1804988"/>
          <p14:tracePt t="86594" x="4868863" y="1804988"/>
          <p14:tracePt t="86603" x="4953000" y="1812925"/>
          <p14:tracePt t="86611" x="5016500" y="1812925"/>
          <p14:tracePt t="86619" x="5092700" y="1812925"/>
          <p14:tracePt t="86628" x="5149850" y="1812925"/>
          <p14:tracePt t="86635" x="5211763" y="1812925"/>
          <p14:tracePt t="86643" x="5345113" y="1798638"/>
          <p14:tracePt t="86650" x="5429250" y="1798638"/>
          <p14:tracePt t="86659" x="5470525" y="1784350"/>
          <p14:tracePt t="86668" x="5513388" y="1778000"/>
          <p14:tracePt t="86675" x="5548313" y="1770063"/>
          <p14:tracePt t="86683" x="5589588" y="1763713"/>
          <p14:tracePt t="86690" x="5597525" y="1749425"/>
          <p14:tracePt t="86700" x="5603875" y="1749425"/>
          <p14:tracePt t="86708" x="5610225" y="1749425"/>
          <p14:tracePt t="86723" x="5618163" y="1749425"/>
          <p14:tracePt t="86755" x="5624513" y="1749425"/>
          <p14:tracePt t="86770" x="5632450" y="1749425"/>
          <p14:tracePt t="86794" x="5638800" y="1749425"/>
          <p14:tracePt t="86811" x="5645150" y="1749425"/>
          <p14:tracePt t="86827" x="5653088" y="1749425"/>
          <p14:tracePt t="86835" x="5659438" y="1749425"/>
          <p14:tracePt t="86843" x="5667375" y="1749425"/>
          <p14:tracePt t="86859" x="5681663" y="1749425"/>
          <p14:tracePt t="86868" x="5694363" y="1749425"/>
          <p14:tracePt t="86875" x="5702300" y="1749425"/>
          <p14:tracePt t="86883" x="5708650" y="1749425"/>
          <p14:tracePt t="86890" x="5729288" y="1749425"/>
          <p14:tracePt t="86899" x="5737225" y="1749425"/>
          <p14:tracePt t="86907" x="5751513" y="1749425"/>
          <p14:tracePt t="86914" x="5751513" y="1755775"/>
          <p14:tracePt t="86923" x="5757863" y="1755775"/>
          <p14:tracePt t="86934" x="5764213" y="1755775"/>
          <p14:tracePt t="86947" x="5772150" y="1755775"/>
          <p14:tracePt t="86955" x="5772150" y="1763713"/>
          <p14:tracePt t="86970" x="5778500" y="1763713"/>
          <p14:tracePt t="86987" x="5786438" y="1763713"/>
          <p14:tracePt t="87002" x="5792788" y="1763713"/>
          <p14:tracePt t="87011" x="5799138" y="1763713"/>
          <p14:tracePt t="87979" x="5799138" y="1778000"/>
          <p14:tracePt t="87989" x="5807075" y="1839913"/>
          <p14:tracePt t="87995" x="5834063" y="1924050"/>
          <p14:tracePt t="88003" x="5848350" y="1993900"/>
          <p14:tracePt t="88011" x="5862638" y="2098675"/>
          <p14:tracePt t="88020" x="5870575" y="2182813"/>
          <p14:tracePt t="88029" x="5870575" y="2246313"/>
          <p14:tracePt t="88035" x="5897563" y="2386013"/>
          <p14:tracePt t="88049" x="5905500" y="2470150"/>
          <p14:tracePt t="88051" x="5911850" y="2609850"/>
          <p14:tracePt t="88059" x="5926138" y="2784475"/>
          <p14:tracePt t="88068" x="5926138" y="2917825"/>
          <p14:tracePt t="88075" x="5932488" y="3079750"/>
          <p14:tracePt t="88083" x="5932488" y="3254375"/>
          <p14:tracePt t="88091" x="5932488" y="3422650"/>
          <p14:tracePt t="88100" x="5940425" y="3541713"/>
          <p14:tracePt t="88107" x="5940425" y="3681413"/>
          <p14:tracePt t="88115" x="5940425" y="3778250"/>
          <p14:tracePt t="88122" x="5940425" y="3870325"/>
          <p14:tracePt t="88131" x="5940425" y="3890963"/>
          <p14:tracePt t="88138" x="5940425" y="3911600"/>
          <p14:tracePt t="88147" x="5940425" y="3919538"/>
          <p14:tracePt t="88154" x="5940425" y="3925888"/>
          <p14:tracePt t="88163" x="5940425" y="3932238"/>
          <p14:tracePt t="88171" x="5932488" y="3932238"/>
          <p14:tracePt t="88178" x="5932488" y="3940175"/>
          <p14:tracePt t="88203" x="5932488" y="3946525"/>
          <p14:tracePt t="88211" x="5932488" y="3954463"/>
          <p14:tracePt t="88226" x="5932488" y="3960813"/>
          <p14:tracePt t="88243" x="5932488" y="3975100"/>
          <p14:tracePt t="88251" x="5932488" y="3989388"/>
          <p14:tracePt t="88259" x="5932488" y="4010025"/>
          <p14:tracePt t="88267" x="5932488" y="4016375"/>
          <p14:tracePt t="88275" x="5932488" y="4100513"/>
          <p14:tracePt t="88282" x="5932488" y="4170363"/>
          <p14:tracePt t="88291" x="5932488" y="4254500"/>
          <p14:tracePt t="88298" x="5932488" y="4324350"/>
          <p14:tracePt t="88307" x="5946775" y="4394200"/>
          <p14:tracePt t="88315" x="5953125" y="4416425"/>
          <p14:tracePt t="88323" x="5961063" y="4422775"/>
          <p14:tracePt t="88331" x="5961063" y="4429125"/>
          <p14:tracePt t="88339" x="5967413" y="4437063"/>
          <p14:tracePt t="88347" x="5975350" y="4437063"/>
          <p14:tracePt t="88547" x="5967413" y="4437063"/>
          <p14:tracePt t="88554" x="5961063" y="4437063"/>
          <p14:tracePt t="88562" x="5953125" y="4437063"/>
          <p14:tracePt t="88579" x="5946775" y="4437063"/>
          <p14:tracePt t="88586" x="5940425" y="4437063"/>
          <p14:tracePt t="88594" x="5932488" y="4437063"/>
          <p14:tracePt t="88611" x="5918200" y="4437063"/>
          <p14:tracePt t="88627" x="5911850" y="4437063"/>
          <p14:tracePt t="88643" x="5905500" y="4437063"/>
          <p14:tracePt t="88651" x="5897563" y="4437063"/>
          <p14:tracePt t="88659" x="5891213" y="4437063"/>
          <p14:tracePt t="88668" x="5883275" y="4437063"/>
          <p14:tracePt t="88682" x="5870575" y="4437063"/>
          <p14:tracePt t="88699" x="5862638" y="4437063"/>
          <p14:tracePt t="88707" x="5856288" y="4437063"/>
          <p14:tracePt t="88715" x="5848350" y="4437063"/>
          <p14:tracePt t="88731" x="5842000" y="4437063"/>
          <p14:tracePt t="88748" x="5834063" y="4437063"/>
          <p14:tracePt t="88763" x="5827713" y="4437063"/>
          <p14:tracePt t="88771" x="5821363" y="4437063"/>
          <p14:tracePt t="88779" x="5813425" y="4437063"/>
          <p14:tracePt t="88786" x="5807075" y="4437063"/>
          <p14:tracePt t="88794" x="5799138" y="4437063"/>
          <p14:tracePt t="88802" x="5786438" y="4443413"/>
          <p14:tracePt t="88810" x="5778500" y="4443413"/>
          <p14:tracePt t="88818" x="5764213" y="4443413"/>
          <p14:tracePt t="88827" x="5743575" y="4443413"/>
          <p14:tracePt t="88835" x="5716588" y="4443413"/>
          <p14:tracePt t="88842" x="5702300" y="4443413"/>
          <p14:tracePt t="88851" x="5659438" y="4443413"/>
          <p14:tracePt t="88859" x="5624513" y="4443413"/>
          <p14:tracePt t="88867" x="5589588" y="4443413"/>
          <p14:tracePt t="88875" x="5540375" y="4443413"/>
          <p14:tracePt t="88883" x="5513388" y="4443413"/>
          <p14:tracePt t="88891" x="5449888" y="4443413"/>
          <p14:tracePt t="88899" x="5400675" y="4443413"/>
          <p14:tracePt t="88907" x="5345113" y="4443413"/>
          <p14:tracePt t="88915" x="5330825" y="4443413"/>
          <p14:tracePt t="88935" x="5184775" y="4443413"/>
          <p14:tracePt t="88939" x="5092700" y="4443413"/>
          <p14:tracePt t="88947" x="4987925" y="4443413"/>
          <p14:tracePt t="88955" x="4891088" y="4451350"/>
          <p14:tracePt t="88963" x="4819650" y="4457700"/>
          <p14:tracePt t="88971" x="4722813" y="4457700"/>
          <p14:tracePt t="88979" x="4638675" y="4457700"/>
          <p14:tracePt t="88987" x="4548188" y="4457700"/>
          <p14:tracePt t="88994" x="4441825" y="4457700"/>
          <p14:tracePt t="89002" x="4386263" y="4457700"/>
          <p14:tracePt t="89011" x="4295775" y="4457700"/>
          <p14:tracePt t="89018" x="4217988" y="4457700"/>
          <p14:tracePt t="89026" x="4135438" y="4457700"/>
          <p14:tracePt t="89035" x="4100513" y="4457700"/>
          <p14:tracePt t="89043" x="4051300" y="4457700"/>
          <p14:tracePt t="89051" x="4022725" y="4457700"/>
          <p14:tracePt t="89058" x="3981450" y="4464050"/>
          <p14:tracePt t="89067" x="3959225" y="4464050"/>
          <p14:tracePt t="89075" x="3946525" y="4464050"/>
          <p14:tracePt t="89082" x="3938588" y="4464050"/>
          <p14:tracePt t="89092" x="3932238" y="4464050"/>
          <p14:tracePt t="89099" x="3917950" y="4464050"/>
          <p14:tracePt t="89106" x="3903663" y="4464050"/>
          <p14:tracePt t="89115" x="3889375" y="4464050"/>
          <p14:tracePt t="89123" x="3875088" y="4464050"/>
          <p14:tracePt t="89131" x="3862388" y="4464050"/>
          <p14:tracePt t="89139" x="3854450" y="4464050"/>
          <p14:tracePt t="89147" x="3840163" y="4464050"/>
          <p14:tracePt t="89155" x="3827463" y="4464050"/>
          <p14:tracePt t="89163" x="3819525" y="4464050"/>
          <p14:tracePt t="89171" x="3805238" y="4464050"/>
          <p14:tracePt t="89179" x="3798888" y="4471988"/>
          <p14:tracePt t="89186" x="3784600" y="4471988"/>
          <p14:tracePt t="89194" x="3757613" y="4471988"/>
          <p14:tracePt t="89203" x="3743325" y="4471988"/>
          <p14:tracePt t="89211" x="3735388" y="4471988"/>
          <p14:tracePt t="89219" x="3708400" y="4471988"/>
          <p14:tracePt t="89226" x="3694113" y="4471988"/>
          <p14:tracePt t="89235" x="3673475" y="4471988"/>
          <p14:tracePt t="89243" x="3644900" y="4471988"/>
          <p14:tracePt t="89251" x="3624263" y="4471988"/>
          <p14:tracePt t="89258" x="3603625" y="4478338"/>
          <p14:tracePt t="89266" x="3575050" y="4478338"/>
          <p14:tracePt t="89275" x="3568700" y="4478338"/>
          <p14:tracePt t="89283" x="3546475" y="4478338"/>
          <p14:tracePt t="89291" x="3533775" y="4478338"/>
          <p14:tracePt t="89299" x="3525838" y="4478338"/>
          <p14:tracePt t="89306" x="3511550" y="4478338"/>
          <p14:tracePt t="89315" x="3505200" y="4478338"/>
          <p14:tracePt t="89323" x="3498850" y="4478338"/>
          <p14:tracePt t="89332" x="3498850" y="4486275"/>
          <p14:tracePt t="89938" x="3498850" y="4492625"/>
          <p14:tracePt t="89947" x="3498850" y="4506913"/>
          <p14:tracePt t="89957" x="3490913" y="4506913"/>
          <p14:tracePt t="89963" x="3490913" y="4521200"/>
          <p14:tracePt t="89971" x="3490913" y="4527550"/>
          <p14:tracePt t="89979" x="3490913" y="4533900"/>
          <p14:tracePt t="89988" x="3490913" y="4541838"/>
          <p14:tracePt t="90003" x="3490913" y="4548188"/>
          <p14:tracePt t="90022" x="3490913" y="4556125"/>
          <p14:tracePt t="90027" x="3490913" y="4562475"/>
          <p14:tracePt t="90138" x="3490913" y="4570413"/>
          <p14:tracePt t="91179" x="0" y="0"/>
        </p14:tracePtLst>
      </p14:laserTraceLst>
    </p:ext>
    <p:ext uri="{E180D4A7-C9FB-4DFB-919C-405C955672EB}">
      <p14:showEvtLst xmlns:p14="http://schemas.microsoft.com/office/powerpoint/2010/main">
        <p14:playEvt time="12" objId="7"/>
        <p14:stopEvt time="105989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630BB-47BA-4315-88CE-418757C662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E221715-0ADA-4400-88A8-D8B407B59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21" name="Freihand 420">
                <a:extLst>
                  <a:ext uri="{FF2B5EF4-FFF2-40B4-BE49-F238E27FC236}">
                    <a16:creationId xmlns:a16="http://schemas.microsoft.com/office/drawing/2014/main" id="{04F521B8-B68D-4B80-B4B2-56BDBEDA2A55}"/>
                  </a:ext>
                </a:extLst>
              </p14:cNvPr>
              <p14:cNvContentPartPr/>
              <p14:nvPr/>
            </p14:nvContentPartPr>
            <p14:xfrm>
              <a:off x="7013932" y="548600"/>
              <a:ext cx="1771560" cy="1735920"/>
            </p14:xfrm>
          </p:contentPart>
        </mc:Choice>
        <mc:Fallback xmlns="">
          <p:pic>
            <p:nvPicPr>
              <p:cNvPr id="421" name="Freihand 420">
                <a:extLst>
                  <a:ext uri="{FF2B5EF4-FFF2-40B4-BE49-F238E27FC236}">
                    <a16:creationId xmlns:a16="http://schemas.microsoft.com/office/drawing/2014/main" id="{04F521B8-B68D-4B80-B4B2-56BDBEDA2A5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95932" y="530960"/>
                <a:ext cx="1807200" cy="177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705" name="Gruppieren 704">
            <a:extLst>
              <a:ext uri="{FF2B5EF4-FFF2-40B4-BE49-F238E27FC236}">
                <a16:creationId xmlns:a16="http://schemas.microsoft.com/office/drawing/2014/main" id="{36A0F77B-1897-40E2-A385-D224C9B3237D}"/>
              </a:ext>
            </a:extLst>
          </p:cNvPr>
          <p:cNvGrpSpPr/>
          <p:nvPr/>
        </p:nvGrpSpPr>
        <p:grpSpPr>
          <a:xfrm>
            <a:off x="575893" y="4005080"/>
            <a:ext cx="7992214" cy="1782770"/>
            <a:chOff x="285307" y="4039649"/>
            <a:chExt cx="8790313" cy="1960795"/>
          </a:xfrm>
        </p:grpSpPr>
        <p:grpSp>
          <p:nvGrpSpPr>
            <p:cNvPr id="422" name="Gruppieren 421">
              <a:extLst>
                <a:ext uri="{FF2B5EF4-FFF2-40B4-BE49-F238E27FC236}">
                  <a16:creationId xmlns:a16="http://schemas.microsoft.com/office/drawing/2014/main" id="{D95F8BCF-AA75-4816-844A-FEC6D3A3F19A}"/>
                </a:ext>
              </a:extLst>
            </p:cNvPr>
            <p:cNvGrpSpPr/>
            <p:nvPr/>
          </p:nvGrpSpPr>
          <p:grpSpPr>
            <a:xfrm>
              <a:off x="329958" y="4077090"/>
              <a:ext cx="4475736" cy="915596"/>
              <a:chOff x="510230" y="3971249"/>
              <a:chExt cx="5031270" cy="1029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09" name="Freihand 208">
                    <a:extLst>
                      <a:ext uri="{FF2B5EF4-FFF2-40B4-BE49-F238E27FC236}">
                        <a16:creationId xmlns:a16="http://schemas.microsoft.com/office/drawing/2014/main" id="{225082C3-717D-4781-92C1-54A3E1649DF7}"/>
                      </a:ext>
                    </a:extLst>
                  </p14:cNvPr>
                  <p14:cNvContentPartPr/>
                  <p14:nvPr/>
                </p14:nvContentPartPr>
                <p14:xfrm>
                  <a:off x="510230" y="4235129"/>
                  <a:ext cx="563760" cy="381960"/>
                </p14:xfrm>
              </p:contentPart>
            </mc:Choice>
            <mc:Fallback xmlns="">
              <p:pic>
                <p:nvPicPr>
                  <p:cNvPr id="209" name="Freihand 208">
                    <a:extLst>
                      <a:ext uri="{FF2B5EF4-FFF2-40B4-BE49-F238E27FC236}">
                        <a16:creationId xmlns:a16="http://schemas.microsoft.com/office/drawing/2014/main" id="{225082C3-717D-4781-92C1-54A3E1649DF7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87982" y="4213315"/>
                    <a:ext cx="607811" cy="4260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20" name="Freihand 219">
                    <a:extLst>
                      <a:ext uri="{FF2B5EF4-FFF2-40B4-BE49-F238E27FC236}">
                        <a16:creationId xmlns:a16="http://schemas.microsoft.com/office/drawing/2014/main" id="{741249DC-8B63-4F02-AB41-BE55588C2228}"/>
                      </a:ext>
                    </a:extLst>
                  </p14:cNvPr>
                  <p14:cNvContentPartPr/>
                  <p14:nvPr/>
                </p14:nvContentPartPr>
                <p14:xfrm>
                  <a:off x="3187460" y="4551569"/>
                  <a:ext cx="228600" cy="250200"/>
                </p14:xfrm>
              </p:contentPart>
            </mc:Choice>
            <mc:Fallback xmlns="">
              <p:pic>
                <p:nvPicPr>
                  <p:cNvPr id="220" name="Freihand 219">
                    <a:extLst>
                      <a:ext uri="{FF2B5EF4-FFF2-40B4-BE49-F238E27FC236}">
                        <a16:creationId xmlns:a16="http://schemas.microsoft.com/office/drawing/2014/main" id="{741249DC-8B63-4F02-AB41-BE55588C2228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076273" y="4329811"/>
                    <a:ext cx="450529" cy="6941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21" name="Freihand 220">
                    <a:extLst>
                      <a:ext uri="{FF2B5EF4-FFF2-40B4-BE49-F238E27FC236}">
                        <a16:creationId xmlns:a16="http://schemas.microsoft.com/office/drawing/2014/main" id="{400AF60D-EAE3-40BC-A16F-FE0668DCCFFE}"/>
                      </a:ext>
                    </a:extLst>
                  </p14:cNvPr>
                  <p14:cNvContentPartPr/>
                  <p14:nvPr/>
                </p14:nvContentPartPr>
                <p14:xfrm>
                  <a:off x="3840140" y="4786289"/>
                  <a:ext cx="190080" cy="186120"/>
                </p14:xfrm>
              </p:contentPart>
            </mc:Choice>
            <mc:Fallback xmlns="">
              <p:pic>
                <p:nvPicPr>
                  <p:cNvPr id="221" name="Freihand 220">
                    <a:extLst>
                      <a:ext uri="{FF2B5EF4-FFF2-40B4-BE49-F238E27FC236}">
                        <a16:creationId xmlns:a16="http://schemas.microsoft.com/office/drawing/2014/main" id="{400AF60D-EAE3-40BC-A16F-FE0668DCCFF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728852" y="4564189"/>
                    <a:ext cx="412211" cy="6298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420" name="Freihand 419">
                    <a:extLst>
                      <a:ext uri="{FF2B5EF4-FFF2-40B4-BE49-F238E27FC236}">
                        <a16:creationId xmlns:a16="http://schemas.microsoft.com/office/drawing/2014/main" id="{BEDB7232-C8FB-4688-9066-D8AB1E0585F3}"/>
                      </a:ext>
                    </a:extLst>
                  </p14:cNvPr>
                  <p14:cNvContentPartPr/>
                  <p14:nvPr/>
                </p14:nvContentPartPr>
                <p14:xfrm>
                  <a:off x="1319420" y="3971249"/>
                  <a:ext cx="4222080" cy="1029240"/>
                </p14:xfrm>
              </p:contentPart>
            </mc:Choice>
            <mc:Fallback xmlns="">
              <p:pic>
                <p:nvPicPr>
                  <p:cNvPr id="420" name="Freihand 419">
                    <a:extLst>
                      <a:ext uri="{FF2B5EF4-FFF2-40B4-BE49-F238E27FC236}">
                        <a16:creationId xmlns:a16="http://schemas.microsoft.com/office/drawing/2014/main" id="{BEDB7232-C8FB-4688-9066-D8AB1E0585F3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297166" y="3948990"/>
                    <a:ext cx="4266143" cy="107331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26" name="Freihand 425">
                  <a:extLst>
                    <a:ext uri="{FF2B5EF4-FFF2-40B4-BE49-F238E27FC236}">
                      <a16:creationId xmlns:a16="http://schemas.microsoft.com/office/drawing/2014/main" id="{A728DE98-E212-4FC1-874C-1BC481BE44CB}"/>
                    </a:ext>
                  </a:extLst>
                </p14:cNvPr>
                <p14:cNvContentPartPr/>
                <p14:nvPr/>
              </p14:nvContentPartPr>
              <p14:xfrm>
                <a:off x="5292380" y="4437449"/>
                <a:ext cx="275760" cy="158040"/>
              </p14:xfrm>
            </p:contentPart>
          </mc:Choice>
          <mc:Fallback xmlns="">
            <p:pic>
              <p:nvPicPr>
                <p:cNvPr id="426" name="Freihand 425">
                  <a:extLst>
                    <a:ext uri="{FF2B5EF4-FFF2-40B4-BE49-F238E27FC236}">
                      <a16:creationId xmlns:a16="http://schemas.microsoft.com/office/drawing/2014/main" id="{A728DE98-E212-4FC1-874C-1BC481BE44C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272598" y="4417644"/>
                  <a:ext cx="314928" cy="1972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31" name="Freihand 430">
                  <a:extLst>
                    <a:ext uri="{FF2B5EF4-FFF2-40B4-BE49-F238E27FC236}">
                      <a16:creationId xmlns:a16="http://schemas.microsoft.com/office/drawing/2014/main" id="{6D9C3AAC-38EB-4771-B182-9C8F7B4106EA}"/>
                    </a:ext>
                  </a:extLst>
                </p14:cNvPr>
                <p14:cNvContentPartPr/>
                <p14:nvPr/>
              </p14:nvContentPartPr>
              <p14:xfrm>
                <a:off x="5752820" y="4495409"/>
                <a:ext cx="340560" cy="20880"/>
              </p14:xfrm>
            </p:contentPart>
          </mc:Choice>
          <mc:Fallback xmlns="">
            <p:pic>
              <p:nvPicPr>
                <p:cNvPr id="431" name="Freihand 430">
                  <a:extLst>
                    <a:ext uri="{FF2B5EF4-FFF2-40B4-BE49-F238E27FC236}">
                      <a16:creationId xmlns:a16="http://schemas.microsoft.com/office/drawing/2014/main" id="{6D9C3AAC-38EB-4771-B182-9C8F7B4106E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733416" y="4476105"/>
                  <a:ext cx="379764" cy="598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37" name="Freihand 436">
                  <a:extLst>
                    <a:ext uri="{FF2B5EF4-FFF2-40B4-BE49-F238E27FC236}">
                      <a16:creationId xmlns:a16="http://schemas.microsoft.com/office/drawing/2014/main" id="{2719515A-3FED-4174-967F-409A03872AD5}"/>
                    </a:ext>
                  </a:extLst>
                </p14:cNvPr>
                <p14:cNvContentPartPr/>
                <p14:nvPr/>
              </p14:nvContentPartPr>
              <p14:xfrm>
                <a:off x="5842460" y="4554809"/>
                <a:ext cx="243000" cy="294480"/>
              </p14:xfrm>
            </p:contentPart>
          </mc:Choice>
          <mc:Fallback xmlns="">
            <p:pic>
              <p:nvPicPr>
                <p:cNvPr id="437" name="Freihand 436">
                  <a:extLst>
                    <a:ext uri="{FF2B5EF4-FFF2-40B4-BE49-F238E27FC236}">
                      <a16:creationId xmlns:a16="http://schemas.microsoft.com/office/drawing/2014/main" id="{2719515A-3FED-4174-967F-409A03872AD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823036" y="4535414"/>
                  <a:ext cx="282245" cy="3336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38" name="Freihand 437">
                  <a:extLst>
                    <a:ext uri="{FF2B5EF4-FFF2-40B4-BE49-F238E27FC236}">
                      <a16:creationId xmlns:a16="http://schemas.microsoft.com/office/drawing/2014/main" id="{79B25F86-2388-40A2-9B8C-A086CBF5C4BD}"/>
                    </a:ext>
                  </a:extLst>
                </p14:cNvPr>
                <p14:cNvContentPartPr/>
                <p14:nvPr/>
              </p14:nvContentPartPr>
              <p14:xfrm>
                <a:off x="5735540" y="4195889"/>
                <a:ext cx="273960" cy="235440"/>
              </p14:xfrm>
            </p:contentPart>
          </mc:Choice>
          <mc:Fallback xmlns="">
            <p:pic>
              <p:nvPicPr>
                <p:cNvPr id="438" name="Freihand 437">
                  <a:extLst>
                    <a:ext uri="{FF2B5EF4-FFF2-40B4-BE49-F238E27FC236}">
                      <a16:creationId xmlns:a16="http://schemas.microsoft.com/office/drawing/2014/main" id="{79B25F86-2388-40A2-9B8C-A086CBF5C4B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715745" y="4176104"/>
                  <a:ext cx="313154" cy="2746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39" name="Freihand 438">
                  <a:extLst>
                    <a:ext uri="{FF2B5EF4-FFF2-40B4-BE49-F238E27FC236}">
                      <a16:creationId xmlns:a16="http://schemas.microsoft.com/office/drawing/2014/main" id="{8C6F6CE9-2602-48DD-A283-24DE9885B175}"/>
                    </a:ext>
                  </a:extLst>
                </p14:cNvPr>
                <p14:cNvContentPartPr/>
                <p14:nvPr/>
              </p14:nvContentPartPr>
              <p14:xfrm>
                <a:off x="6194540" y="4443929"/>
                <a:ext cx="140040" cy="12960"/>
              </p14:xfrm>
            </p:contentPart>
          </mc:Choice>
          <mc:Fallback xmlns="">
            <p:pic>
              <p:nvPicPr>
                <p:cNvPr id="439" name="Freihand 438">
                  <a:extLst>
                    <a:ext uri="{FF2B5EF4-FFF2-40B4-BE49-F238E27FC236}">
                      <a16:creationId xmlns:a16="http://schemas.microsoft.com/office/drawing/2014/main" id="{8C6F6CE9-2602-48DD-A283-24DE9885B17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174760" y="4424293"/>
                  <a:ext cx="179204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40" name="Freihand 439">
                  <a:extLst>
                    <a:ext uri="{FF2B5EF4-FFF2-40B4-BE49-F238E27FC236}">
                      <a16:creationId xmlns:a16="http://schemas.microsoft.com/office/drawing/2014/main" id="{DE6D6D49-9C39-4B0A-B1C5-0BF60C59F364}"/>
                    </a:ext>
                  </a:extLst>
                </p14:cNvPr>
                <p14:cNvContentPartPr/>
                <p14:nvPr/>
              </p14:nvContentPartPr>
              <p14:xfrm>
                <a:off x="6195980" y="4520609"/>
                <a:ext cx="150480" cy="6480"/>
              </p14:xfrm>
            </p:contentPart>
          </mc:Choice>
          <mc:Fallback xmlns="">
            <p:pic>
              <p:nvPicPr>
                <p:cNvPr id="440" name="Freihand 439">
                  <a:extLst>
                    <a:ext uri="{FF2B5EF4-FFF2-40B4-BE49-F238E27FC236}">
                      <a16:creationId xmlns:a16="http://schemas.microsoft.com/office/drawing/2014/main" id="{DE6D6D49-9C39-4B0A-B1C5-0BF60C59F36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176576" y="4501931"/>
                  <a:ext cx="189684" cy="442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75" name="Freihand 474">
                  <a:extLst>
                    <a:ext uri="{FF2B5EF4-FFF2-40B4-BE49-F238E27FC236}">
                      <a16:creationId xmlns:a16="http://schemas.microsoft.com/office/drawing/2014/main" id="{09A7CEE2-D697-48BD-9F7A-FD20E837BF9B}"/>
                    </a:ext>
                  </a:extLst>
                </p14:cNvPr>
                <p14:cNvContentPartPr/>
                <p14:nvPr/>
              </p14:nvContentPartPr>
              <p14:xfrm>
                <a:off x="7729220" y="4405049"/>
                <a:ext cx="117000" cy="11880"/>
              </p14:xfrm>
            </p:contentPart>
          </mc:Choice>
          <mc:Fallback xmlns="">
            <p:pic>
              <p:nvPicPr>
                <p:cNvPr id="475" name="Freihand 474">
                  <a:extLst>
                    <a:ext uri="{FF2B5EF4-FFF2-40B4-BE49-F238E27FC236}">
                      <a16:creationId xmlns:a16="http://schemas.microsoft.com/office/drawing/2014/main" id="{09A7CEE2-D697-48BD-9F7A-FD20E837BF9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709389" y="4385249"/>
                  <a:ext cx="156264" cy="510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80" name="Freihand 479">
                  <a:extLst>
                    <a:ext uri="{FF2B5EF4-FFF2-40B4-BE49-F238E27FC236}">
                      <a16:creationId xmlns:a16="http://schemas.microsoft.com/office/drawing/2014/main" id="{7338A2D8-E632-42B8-BA6A-93A3D3E0EBD2}"/>
                    </a:ext>
                  </a:extLst>
                </p14:cNvPr>
                <p14:cNvContentPartPr/>
                <p14:nvPr/>
              </p14:nvContentPartPr>
              <p14:xfrm>
                <a:off x="6414140" y="4039649"/>
                <a:ext cx="1158480" cy="816840"/>
              </p14:xfrm>
            </p:contentPart>
          </mc:Choice>
          <mc:Fallback xmlns="">
            <p:pic>
              <p:nvPicPr>
                <p:cNvPr id="480" name="Freihand 479">
                  <a:extLst>
                    <a:ext uri="{FF2B5EF4-FFF2-40B4-BE49-F238E27FC236}">
                      <a16:creationId xmlns:a16="http://schemas.microsoft.com/office/drawing/2014/main" id="{7338A2D8-E632-42B8-BA6A-93A3D3E0EBD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394740" y="4020248"/>
                  <a:ext cx="1197677" cy="8560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81" name="Freihand 480">
                  <a:extLst>
                    <a:ext uri="{FF2B5EF4-FFF2-40B4-BE49-F238E27FC236}">
                      <a16:creationId xmlns:a16="http://schemas.microsoft.com/office/drawing/2014/main" id="{1502DCD8-C61F-457F-B443-93A92786625D}"/>
                    </a:ext>
                  </a:extLst>
                </p14:cNvPr>
                <p14:cNvContentPartPr/>
                <p14:nvPr/>
              </p14:nvContentPartPr>
              <p14:xfrm>
                <a:off x="7952780" y="4105169"/>
                <a:ext cx="165240" cy="701280"/>
              </p14:xfrm>
            </p:contentPart>
          </mc:Choice>
          <mc:Fallback xmlns="">
            <p:pic>
              <p:nvPicPr>
                <p:cNvPr id="481" name="Freihand 480">
                  <a:extLst>
                    <a:ext uri="{FF2B5EF4-FFF2-40B4-BE49-F238E27FC236}">
                      <a16:creationId xmlns:a16="http://schemas.microsoft.com/office/drawing/2014/main" id="{1502DCD8-C61F-457F-B443-93A92786625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933363" y="4085370"/>
                  <a:ext cx="204470" cy="7404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82" name="Freihand 481">
                  <a:extLst>
                    <a:ext uri="{FF2B5EF4-FFF2-40B4-BE49-F238E27FC236}">
                      <a16:creationId xmlns:a16="http://schemas.microsoft.com/office/drawing/2014/main" id="{DA52F4D4-620C-4EBA-99EC-2E3EB6034550}"/>
                    </a:ext>
                  </a:extLst>
                </p14:cNvPr>
                <p14:cNvContentPartPr/>
                <p14:nvPr/>
              </p14:nvContentPartPr>
              <p14:xfrm>
                <a:off x="8223500" y="4435289"/>
                <a:ext cx="360" cy="360"/>
              </p14:xfrm>
            </p:contentPart>
          </mc:Choice>
          <mc:Fallback xmlns="">
            <p:pic>
              <p:nvPicPr>
                <p:cNvPr id="482" name="Freihand 481">
                  <a:extLst>
                    <a:ext uri="{FF2B5EF4-FFF2-40B4-BE49-F238E27FC236}">
                      <a16:creationId xmlns:a16="http://schemas.microsoft.com/office/drawing/2014/main" id="{DA52F4D4-620C-4EBA-99EC-2E3EB603455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205500" y="441728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86" name="Freihand 485">
                  <a:extLst>
                    <a:ext uri="{FF2B5EF4-FFF2-40B4-BE49-F238E27FC236}">
                      <a16:creationId xmlns:a16="http://schemas.microsoft.com/office/drawing/2014/main" id="{86BD20E1-48FA-416B-8D6F-750F4E7C4B0A}"/>
                    </a:ext>
                  </a:extLst>
                </p14:cNvPr>
                <p14:cNvContentPartPr/>
                <p14:nvPr/>
              </p14:nvContentPartPr>
              <p14:xfrm>
                <a:off x="8330060" y="4406129"/>
                <a:ext cx="526320" cy="23400"/>
              </p14:xfrm>
            </p:contentPart>
          </mc:Choice>
          <mc:Fallback xmlns="">
            <p:pic>
              <p:nvPicPr>
                <p:cNvPr id="486" name="Freihand 485">
                  <a:extLst>
                    <a:ext uri="{FF2B5EF4-FFF2-40B4-BE49-F238E27FC236}">
                      <a16:creationId xmlns:a16="http://schemas.microsoft.com/office/drawing/2014/main" id="{86BD20E1-48FA-416B-8D6F-750F4E7C4B0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310274" y="4386298"/>
                  <a:ext cx="565497" cy="626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98" name="Freihand 497">
                  <a:extLst>
                    <a:ext uri="{FF2B5EF4-FFF2-40B4-BE49-F238E27FC236}">
                      <a16:creationId xmlns:a16="http://schemas.microsoft.com/office/drawing/2014/main" id="{AB074B5C-B0E7-4C16-AD31-676138D736C8}"/>
                    </a:ext>
                  </a:extLst>
                </p14:cNvPr>
                <p14:cNvContentPartPr/>
                <p14:nvPr/>
              </p14:nvContentPartPr>
              <p14:xfrm>
                <a:off x="8634620" y="4188689"/>
                <a:ext cx="2160" cy="138240"/>
              </p14:xfrm>
            </p:contentPart>
          </mc:Choice>
          <mc:Fallback xmlns="">
            <p:pic>
              <p:nvPicPr>
                <p:cNvPr id="498" name="Freihand 497">
                  <a:extLst>
                    <a:ext uri="{FF2B5EF4-FFF2-40B4-BE49-F238E27FC236}">
                      <a16:creationId xmlns:a16="http://schemas.microsoft.com/office/drawing/2014/main" id="{AB074B5C-B0E7-4C16-AD31-676138D736C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613020" y="4168884"/>
                  <a:ext cx="44928" cy="1774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99" name="Freihand 498">
                  <a:extLst>
                    <a:ext uri="{FF2B5EF4-FFF2-40B4-BE49-F238E27FC236}">
                      <a16:creationId xmlns:a16="http://schemas.microsoft.com/office/drawing/2014/main" id="{52450639-84F6-4AB8-9167-BB40604CD3EE}"/>
                    </a:ext>
                  </a:extLst>
                </p14:cNvPr>
                <p14:cNvContentPartPr/>
                <p14:nvPr/>
              </p14:nvContentPartPr>
              <p14:xfrm>
                <a:off x="8610500" y="4510529"/>
                <a:ext cx="351000" cy="264600"/>
              </p14:xfrm>
            </p:contentPart>
          </mc:Choice>
          <mc:Fallback xmlns="">
            <p:pic>
              <p:nvPicPr>
                <p:cNvPr id="499" name="Freihand 498">
                  <a:extLst>
                    <a:ext uri="{FF2B5EF4-FFF2-40B4-BE49-F238E27FC236}">
                      <a16:creationId xmlns:a16="http://schemas.microsoft.com/office/drawing/2014/main" id="{52450639-84F6-4AB8-9167-BB40604CD3E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591088" y="4490753"/>
                  <a:ext cx="390220" cy="3037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00" name="Freihand 499">
                  <a:extLst>
                    <a:ext uri="{FF2B5EF4-FFF2-40B4-BE49-F238E27FC236}">
                      <a16:creationId xmlns:a16="http://schemas.microsoft.com/office/drawing/2014/main" id="{B6DA291F-A949-42FF-AD04-BAEC0FD0AF3D}"/>
                    </a:ext>
                  </a:extLst>
                </p14:cNvPr>
                <p14:cNvContentPartPr/>
                <p14:nvPr/>
              </p14:nvContentPartPr>
              <p14:xfrm>
                <a:off x="8334380" y="4540409"/>
                <a:ext cx="203760" cy="261000"/>
              </p14:xfrm>
            </p:contentPart>
          </mc:Choice>
          <mc:Fallback xmlns="">
            <p:pic>
              <p:nvPicPr>
                <p:cNvPr id="500" name="Freihand 499">
                  <a:extLst>
                    <a:ext uri="{FF2B5EF4-FFF2-40B4-BE49-F238E27FC236}">
                      <a16:creationId xmlns:a16="http://schemas.microsoft.com/office/drawing/2014/main" id="{B6DA291F-A949-42FF-AD04-BAEC0FD0AF3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314597" y="4521032"/>
                  <a:ext cx="242929" cy="3001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15" name="Freihand 514">
                  <a:extLst>
                    <a:ext uri="{FF2B5EF4-FFF2-40B4-BE49-F238E27FC236}">
                      <a16:creationId xmlns:a16="http://schemas.microsoft.com/office/drawing/2014/main" id="{CC9E340F-DEE5-4681-9F32-AB2EEC40E6E2}"/>
                    </a:ext>
                  </a:extLst>
                </p14:cNvPr>
                <p14:cNvContentPartPr/>
                <p14:nvPr/>
              </p14:nvContentPartPr>
              <p14:xfrm>
                <a:off x="894427" y="5655204"/>
                <a:ext cx="158040" cy="12600"/>
              </p14:xfrm>
            </p:contentPart>
          </mc:Choice>
          <mc:Fallback xmlns="">
            <p:pic>
              <p:nvPicPr>
                <p:cNvPr id="515" name="Freihand 514">
                  <a:extLst>
                    <a:ext uri="{FF2B5EF4-FFF2-40B4-BE49-F238E27FC236}">
                      <a16:creationId xmlns:a16="http://schemas.microsoft.com/office/drawing/2014/main" id="{CC9E340F-DEE5-4681-9F32-AB2EEC40E6E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74622" y="5635516"/>
                  <a:ext cx="197253" cy="515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16" name="Freihand 515">
                  <a:extLst>
                    <a:ext uri="{FF2B5EF4-FFF2-40B4-BE49-F238E27FC236}">
                      <a16:creationId xmlns:a16="http://schemas.microsoft.com/office/drawing/2014/main" id="{D028E1F2-FCC0-4F5B-A444-8FD463DBE5B8}"/>
                    </a:ext>
                  </a:extLst>
                </p14:cNvPr>
                <p14:cNvContentPartPr/>
                <p14:nvPr/>
              </p14:nvContentPartPr>
              <p14:xfrm>
                <a:off x="899107" y="5729724"/>
                <a:ext cx="182160" cy="11520"/>
              </p14:xfrm>
            </p:contentPart>
          </mc:Choice>
          <mc:Fallback xmlns="">
            <p:pic>
              <p:nvPicPr>
                <p:cNvPr id="516" name="Freihand 515">
                  <a:extLst>
                    <a:ext uri="{FF2B5EF4-FFF2-40B4-BE49-F238E27FC236}">
                      <a16:creationId xmlns:a16="http://schemas.microsoft.com/office/drawing/2014/main" id="{D028E1F2-FCC0-4F5B-A444-8FD463DBE5B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79745" y="5709862"/>
                  <a:ext cx="221279" cy="508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17" name="Freihand 516">
                  <a:extLst>
                    <a:ext uri="{FF2B5EF4-FFF2-40B4-BE49-F238E27FC236}">
                      <a16:creationId xmlns:a16="http://schemas.microsoft.com/office/drawing/2014/main" id="{843593B3-8620-489E-B338-9E3B68C9C38A}"/>
                    </a:ext>
                  </a:extLst>
                </p14:cNvPr>
                <p14:cNvContentPartPr/>
                <p14:nvPr/>
              </p14:nvContentPartPr>
              <p14:xfrm>
                <a:off x="285307" y="5649444"/>
                <a:ext cx="444600" cy="351000"/>
              </p14:xfrm>
            </p:contentPart>
          </mc:Choice>
          <mc:Fallback xmlns="">
            <p:pic>
              <p:nvPicPr>
                <p:cNvPr id="517" name="Freihand 516">
                  <a:extLst>
                    <a:ext uri="{FF2B5EF4-FFF2-40B4-BE49-F238E27FC236}">
                      <a16:creationId xmlns:a16="http://schemas.microsoft.com/office/drawing/2014/main" id="{843593B3-8620-489E-B338-9E3B68C9C38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65512" y="5630032"/>
                  <a:ext cx="483794" cy="3902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18" name="Freihand 517">
                  <a:extLst>
                    <a:ext uri="{FF2B5EF4-FFF2-40B4-BE49-F238E27FC236}">
                      <a16:creationId xmlns:a16="http://schemas.microsoft.com/office/drawing/2014/main" id="{2112B43E-8089-4869-9947-F8C236364DBD}"/>
                    </a:ext>
                  </a:extLst>
                </p14:cNvPr>
                <p14:cNvContentPartPr/>
                <p14:nvPr/>
              </p14:nvContentPartPr>
              <p14:xfrm>
                <a:off x="346507" y="5334444"/>
                <a:ext cx="317520" cy="270360"/>
              </p14:xfrm>
            </p:contentPart>
          </mc:Choice>
          <mc:Fallback xmlns="">
            <p:pic>
              <p:nvPicPr>
                <p:cNvPr id="518" name="Freihand 517">
                  <a:extLst>
                    <a:ext uri="{FF2B5EF4-FFF2-40B4-BE49-F238E27FC236}">
                      <a16:creationId xmlns:a16="http://schemas.microsoft.com/office/drawing/2014/main" id="{2112B43E-8089-4869-9947-F8C236364DB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26736" y="5314652"/>
                  <a:ext cx="356666" cy="3095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61" name="Freihand 660">
                  <a:extLst>
                    <a:ext uri="{FF2B5EF4-FFF2-40B4-BE49-F238E27FC236}">
                      <a16:creationId xmlns:a16="http://schemas.microsoft.com/office/drawing/2014/main" id="{0F0FCDC6-E710-4B2F-B36F-82F0CE791E0B}"/>
                    </a:ext>
                  </a:extLst>
                </p14:cNvPr>
                <p14:cNvContentPartPr/>
                <p14:nvPr/>
              </p14:nvContentPartPr>
              <p14:xfrm>
                <a:off x="1115520" y="5181979"/>
                <a:ext cx="6201008" cy="714420"/>
              </p14:xfrm>
            </p:contentPart>
          </mc:Choice>
          <mc:Fallback xmlns="">
            <p:pic>
              <p:nvPicPr>
                <p:cNvPr id="661" name="Freihand 660">
                  <a:extLst>
                    <a:ext uri="{FF2B5EF4-FFF2-40B4-BE49-F238E27FC236}">
                      <a16:creationId xmlns:a16="http://schemas.microsoft.com/office/drawing/2014/main" id="{0F0FCDC6-E710-4B2F-B36F-82F0CE791E0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95722" y="5162189"/>
                  <a:ext cx="6240207" cy="7536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686" name="Freihand 685">
                  <a:extLst>
                    <a:ext uri="{FF2B5EF4-FFF2-40B4-BE49-F238E27FC236}">
                      <a16:creationId xmlns:a16="http://schemas.microsoft.com/office/drawing/2014/main" id="{1981EBC1-D623-4BFF-AA5D-5B006F367255}"/>
                    </a:ext>
                  </a:extLst>
                </p14:cNvPr>
                <p14:cNvContentPartPr/>
                <p14:nvPr/>
              </p14:nvContentPartPr>
              <p14:xfrm>
                <a:off x="8190380" y="5353649"/>
                <a:ext cx="130680" cy="114120"/>
              </p14:xfrm>
            </p:contentPart>
          </mc:Choice>
          <mc:Fallback xmlns="">
            <p:pic>
              <p:nvPicPr>
                <p:cNvPr id="686" name="Freihand 685">
                  <a:extLst>
                    <a:ext uri="{FF2B5EF4-FFF2-40B4-BE49-F238E27FC236}">
                      <a16:creationId xmlns:a16="http://schemas.microsoft.com/office/drawing/2014/main" id="{1981EBC1-D623-4BFF-AA5D-5B006F36725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170580" y="5334233"/>
                  <a:ext cx="169884" cy="1533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687" name="Freihand 686">
                  <a:extLst>
                    <a:ext uri="{FF2B5EF4-FFF2-40B4-BE49-F238E27FC236}">
                      <a16:creationId xmlns:a16="http://schemas.microsoft.com/office/drawing/2014/main" id="{9CF28281-A2CE-40FB-98CE-E41C4215B59E}"/>
                    </a:ext>
                  </a:extLst>
                </p14:cNvPr>
                <p14:cNvContentPartPr/>
                <p14:nvPr/>
              </p14:nvContentPartPr>
              <p14:xfrm>
                <a:off x="7596020" y="5505929"/>
                <a:ext cx="563400" cy="293040"/>
              </p14:xfrm>
            </p:contentPart>
          </mc:Choice>
          <mc:Fallback xmlns="">
            <p:pic>
              <p:nvPicPr>
                <p:cNvPr id="687" name="Freihand 686">
                  <a:extLst>
                    <a:ext uri="{FF2B5EF4-FFF2-40B4-BE49-F238E27FC236}">
                      <a16:creationId xmlns:a16="http://schemas.microsoft.com/office/drawing/2014/main" id="{9CF28281-A2CE-40FB-98CE-E41C4215B59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576620" y="5486129"/>
                  <a:ext cx="602596" cy="3322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688" name="Freihand 687">
                  <a:extLst>
                    <a:ext uri="{FF2B5EF4-FFF2-40B4-BE49-F238E27FC236}">
                      <a16:creationId xmlns:a16="http://schemas.microsoft.com/office/drawing/2014/main" id="{E95072B9-59C5-4AE6-960A-060C07A98866}"/>
                    </a:ext>
                  </a:extLst>
                </p14:cNvPr>
                <p14:cNvContentPartPr/>
                <p14:nvPr/>
              </p14:nvContentPartPr>
              <p14:xfrm>
                <a:off x="7393700" y="5391089"/>
                <a:ext cx="606600" cy="77040"/>
              </p14:xfrm>
            </p:contentPart>
          </mc:Choice>
          <mc:Fallback xmlns="">
            <p:pic>
              <p:nvPicPr>
                <p:cNvPr id="688" name="Freihand 687">
                  <a:extLst>
                    <a:ext uri="{FF2B5EF4-FFF2-40B4-BE49-F238E27FC236}">
                      <a16:creationId xmlns:a16="http://schemas.microsoft.com/office/drawing/2014/main" id="{E95072B9-59C5-4AE6-960A-060C07A9886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374298" y="5371335"/>
                  <a:ext cx="645799" cy="1161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89" name="Freihand 688">
                  <a:extLst>
                    <a:ext uri="{FF2B5EF4-FFF2-40B4-BE49-F238E27FC236}">
                      <a16:creationId xmlns:a16="http://schemas.microsoft.com/office/drawing/2014/main" id="{1B8766D6-A9F7-4C54-B4F3-BA0A01AA67AD}"/>
                    </a:ext>
                  </a:extLst>
                </p14:cNvPr>
                <p14:cNvContentPartPr/>
                <p14:nvPr/>
              </p14:nvContentPartPr>
              <p14:xfrm>
                <a:off x="7643540" y="5141249"/>
                <a:ext cx="262080" cy="214920"/>
              </p14:xfrm>
            </p:contentPart>
          </mc:Choice>
          <mc:Fallback xmlns="">
            <p:pic>
              <p:nvPicPr>
                <p:cNvPr id="689" name="Freihand 688">
                  <a:extLst>
                    <a:ext uri="{FF2B5EF4-FFF2-40B4-BE49-F238E27FC236}">
                      <a16:creationId xmlns:a16="http://schemas.microsoft.com/office/drawing/2014/main" id="{1B8766D6-A9F7-4C54-B4F3-BA0A01AA67A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624112" y="5121459"/>
                  <a:ext cx="301333" cy="2541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92" name="Freihand 691">
                  <a:extLst>
                    <a:ext uri="{FF2B5EF4-FFF2-40B4-BE49-F238E27FC236}">
                      <a16:creationId xmlns:a16="http://schemas.microsoft.com/office/drawing/2014/main" id="{A9FB1944-3D55-4D65-A9EE-414C37C0BC72}"/>
                    </a:ext>
                  </a:extLst>
                </p14:cNvPr>
                <p14:cNvContentPartPr/>
                <p14:nvPr/>
              </p14:nvContentPartPr>
              <p14:xfrm>
                <a:off x="8447060" y="5139089"/>
                <a:ext cx="485280" cy="314640"/>
              </p14:xfrm>
            </p:contentPart>
          </mc:Choice>
          <mc:Fallback xmlns="">
            <p:pic>
              <p:nvPicPr>
                <p:cNvPr id="692" name="Freihand 691">
                  <a:extLst>
                    <a:ext uri="{FF2B5EF4-FFF2-40B4-BE49-F238E27FC236}">
                      <a16:creationId xmlns:a16="http://schemas.microsoft.com/office/drawing/2014/main" id="{A9FB1944-3D55-4D65-A9EE-414C37C0BC7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427649" y="5119696"/>
                  <a:ext cx="524499" cy="3538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704" name="Freihand 703">
                  <a:extLst>
                    <a:ext uri="{FF2B5EF4-FFF2-40B4-BE49-F238E27FC236}">
                      <a16:creationId xmlns:a16="http://schemas.microsoft.com/office/drawing/2014/main" id="{07514629-D5C7-406C-9299-EFDB9B45BB38}"/>
                    </a:ext>
                  </a:extLst>
                </p14:cNvPr>
                <p14:cNvContentPartPr/>
                <p14:nvPr/>
              </p14:nvContentPartPr>
              <p14:xfrm>
                <a:off x="8443820" y="5516369"/>
                <a:ext cx="631800" cy="292320"/>
              </p14:xfrm>
            </p:contentPart>
          </mc:Choice>
          <mc:Fallback xmlns="">
            <p:pic>
              <p:nvPicPr>
                <p:cNvPr id="704" name="Freihand 703">
                  <a:extLst>
                    <a:ext uri="{FF2B5EF4-FFF2-40B4-BE49-F238E27FC236}">
                      <a16:creationId xmlns:a16="http://schemas.microsoft.com/office/drawing/2014/main" id="{07514629-D5C7-406C-9299-EFDB9B45BB3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424423" y="5496591"/>
                  <a:ext cx="670991" cy="33148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06" name="Freihand 705">
                <a:extLst>
                  <a:ext uri="{FF2B5EF4-FFF2-40B4-BE49-F238E27FC236}">
                    <a16:creationId xmlns:a16="http://schemas.microsoft.com/office/drawing/2014/main" id="{5F0AC767-7742-4E09-A412-2F7E2512AB4E}"/>
                  </a:ext>
                </a:extLst>
              </p14:cNvPr>
              <p14:cNvContentPartPr/>
              <p14:nvPr/>
            </p14:nvContentPartPr>
            <p14:xfrm>
              <a:off x="533540" y="5844689"/>
              <a:ext cx="537840" cy="47880"/>
            </p14:xfrm>
          </p:contentPart>
        </mc:Choice>
        <mc:Fallback xmlns="">
          <p:pic>
            <p:nvPicPr>
              <p:cNvPr id="706" name="Freihand 705">
                <a:extLst>
                  <a:ext uri="{FF2B5EF4-FFF2-40B4-BE49-F238E27FC236}">
                    <a16:creationId xmlns:a16="http://schemas.microsoft.com/office/drawing/2014/main" id="{5F0AC767-7742-4E09-A412-2F7E2512AB4E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15900" y="5827049"/>
                <a:ext cx="57348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07" name="Freihand 706">
                <a:extLst>
                  <a:ext uri="{FF2B5EF4-FFF2-40B4-BE49-F238E27FC236}">
                    <a16:creationId xmlns:a16="http://schemas.microsoft.com/office/drawing/2014/main" id="{E30C59F9-2BD6-4B0A-ACE3-20F66B65F7B8}"/>
                  </a:ext>
                </a:extLst>
              </p14:cNvPr>
              <p14:cNvContentPartPr/>
              <p14:nvPr/>
            </p14:nvContentPartPr>
            <p14:xfrm>
              <a:off x="7059620" y="5706809"/>
              <a:ext cx="1539360" cy="76680"/>
            </p14:xfrm>
          </p:contentPart>
        </mc:Choice>
        <mc:Fallback xmlns="">
          <p:pic>
            <p:nvPicPr>
              <p:cNvPr id="707" name="Freihand 706">
                <a:extLst>
                  <a:ext uri="{FF2B5EF4-FFF2-40B4-BE49-F238E27FC236}">
                    <a16:creationId xmlns:a16="http://schemas.microsoft.com/office/drawing/2014/main" id="{E30C59F9-2BD6-4B0A-ACE3-20F66B65F7B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041980" y="5688809"/>
                <a:ext cx="157500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13" name="Freihand 712">
                <a:extLst>
                  <a:ext uri="{FF2B5EF4-FFF2-40B4-BE49-F238E27FC236}">
                    <a16:creationId xmlns:a16="http://schemas.microsoft.com/office/drawing/2014/main" id="{FD086B37-0205-46A9-8D6B-C2E40F80B3FE}"/>
                  </a:ext>
                </a:extLst>
              </p14:cNvPr>
              <p14:cNvContentPartPr/>
              <p14:nvPr/>
            </p14:nvContentPartPr>
            <p14:xfrm>
              <a:off x="2165420" y="5924249"/>
              <a:ext cx="332640" cy="163080"/>
            </p14:xfrm>
          </p:contentPart>
        </mc:Choice>
        <mc:Fallback xmlns="">
          <p:pic>
            <p:nvPicPr>
              <p:cNvPr id="713" name="Freihand 712">
                <a:extLst>
                  <a:ext uri="{FF2B5EF4-FFF2-40B4-BE49-F238E27FC236}">
                    <a16:creationId xmlns:a16="http://schemas.microsoft.com/office/drawing/2014/main" id="{FD086B37-0205-46A9-8D6B-C2E40F80B3F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47420" y="5906609"/>
                <a:ext cx="3682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1" name="Freihand 730">
                <a:extLst>
                  <a:ext uri="{FF2B5EF4-FFF2-40B4-BE49-F238E27FC236}">
                    <a16:creationId xmlns:a16="http://schemas.microsoft.com/office/drawing/2014/main" id="{F0BBC4DF-9B76-4F93-87FC-E7B57994BA53}"/>
                  </a:ext>
                </a:extLst>
              </p14:cNvPr>
              <p14:cNvContentPartPr/>
              <p14:nvPr/>
            </p14:nvContentPartPr>
            <p14:xfrm>
              <a:off x="3688220" y="5858009"/>
              <a:ext cx="1035360" cy="266040"/>
            </p14:xfrm>
          </p:contentPart>
        </mc:Choice>
        <mc:Fallback xmlns="">
          <p:pic>
            <p:nvPicPr>
              <p:cNvPr id="731" name="Freihand 730">
                <a:extLst>
                  <a:ext uri="{FF2B5EF4-FFF2-40B4-BE49-F238E27FC236}">
                    <a16:creationId xmlns:a16="http://schemas.microsoft.com/office/drawing/2014/main" id="{F0BBC4DF-9B76-4F93-87FC-E7B57994BA5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670580" y="5840345"/>
                <a:ext cx="1071000" cy="301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2" name="Freihand 731">
                <a:extLst>
                  <a:ext uri="{FF2B5EF4-FFF2-40B4-BE49-F238E27FC236}">
                    <a16:creationId xmlns:a16="http://schemas.microsoft.com/office/drawing/2014/main" id="{BADE2575-9D73-4B96-9E26-7637C6898BAE}"/>
                  </a:ext>
                </a:extLst>
              </p14:cNvPr>
              <p14:cNvContentPartPr/>
              <p14:nvPr/>
            </p14:nvContentPartPr>
            <p14:xfrm>
              <a:off x="3212660" y="6031889"/>
              <a:ext cx="223920" cy="184320"/>
            </p14:xfrm>
          </p:contentPart>
        </mc:Choice>
        <mc:Fallback xmlns="">
          <p:pic>
            <p:nvPicPr>
              <p:cNvPr id="732" name="Freihand 731">
                <a:extLst>
                  <a:ext uri="{FF2B5EF4-FFF2-40B4-BE49-F238E27FC236}">
                    <a16:creationId xmlns:a16="http://schemas.microsoft.com/office/drawing/2014/main" id="{BADE2575-9D73-4B96-9E26-7637C6898BAE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195020" y="6013889"/>
                <a:ext cx="25956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33" name="Freihand 732">
                <a:extLst>
                  <a:ext uri="{FF2B5EF4-FFF2-40B4-BE49-F238E27FC236}">
                    <a16:creationId xmlns:a16="http://schemas.microsoft.com/office/drawing/2014/main" id="{5EAC4E1F-3CBB-4F7A-BEDC-1DDF7405E252}"/>
                  </a:ext>
                </a:extLst>
              </p14:cNvPr>
              <p14:cNvContentPartPr/>
              <p14:nvPr/>
            </p14:nvContentPartPr>
            <p14:xfrm>
              <a:off x="1834220" y="6140249"/>
              <a:ext cx="1118520" cy="268560"/>
            </p14:xfrm>
          </p:contentPart>
        </mc:Choice>
        <mc:Fallback xmlns="">
          <p:pic>
            <p:nvPicPr>
              <p:cNvPr id="733" name="Freihand 732">
                <a:extLst>
                  <a:ext uri="{FF2B5EF4-FFF2-40B4-BE49-F238E27FC236}">
                    <a16:creationId xmlns:a16="http://schemas.microsoft.com/office/drawing/2014/main" id="{5EAC4E1F-3CBB-4F7A-BEDC-1DDF7405E252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816220" y="6122609"/>
                <a:ext cx="115416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45" name="Freihand 744">
                <a:extLst>
                  <a:ext uri="{FF2B5EF4-FFF2-40B4-BE49-F238E27FC236}">
                    <a16:creationId xmlns:a16="http://schemas.microsoft.com/office/drawing/2014/main" id="{6340672B-A562-411D-B6EF-7142899C9227}"/>
                  </a:ext>
                </a:extLst>
              </p14:cNvPr>
              <p14:cNvContentPartPr/>
              <p14:nvPr/>
            </p14:nvContentPartPr>
            <p14:xfrm>
              <a:off x="4470140" y="6177329"/>
              <a:ext cx="261360" cy="199080"/>
            </p14:xfrm>
          </p:contentPart>
        </mc:Choice>
        <mc:Fallback xmlns="">
          <p:pic>
            <p:nvPicPr>
              <p:cNvPr id="745" name="Freihand 744">
                <a:extLst>
                  <a:ext uri="{FF2B5EF4-FFF2-40B4-BE49-F238E27FC236}">
                    <a16:creationId xmlns:a16="http://schemas.microsoft.com/office/drawing/2014/main" id="{6340672B-A562-411D-B6EF-7142899C922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452140" y="6159329"/>
                <a:ext cx="29700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46" name="Freihand 745">
                <a:extLst>
                  <a:ext uri="{FF2B5EF4-FFF2-40B4-BE49-F238E27FC236}">
                    <a16:creationId xmlns:a16="http://schemas.microsoft.com/office/drawing/2014/main" id="{D3F996E0-E24E-4EEE-9748-0553788674C8}"/>
                  </a:ext>
                </a:extLst>
              </p14:cNvPr>
              <p14:cNvContentPartPr/>
              <p14:nvPr/>
            </p14:nvContentPartPr>
            <p14:xfrm>
              <a:off x="3833300" y="6166889"/>
              <a:ext cx="532800" cy="196560"/>
            </p14:xfrm>
          </p:contentPart>
        </mc:Choice>
        <mc:Fallback xmlns="">
          <p:pic>
            <p:nvPicPr>
              <p:cNvPr id="746" name="Freihand 745">
                <a:extLst>
                  <a:ext uri="{FF2B5EF4-FFF2-40B4-BE49-F238E27FC236}">
                    <a16:creationId xmlns:a16="http://schemas.microsoft.com/office/drawing/2014/main" id="{D3F996E0-E24E-4EEE-9748-0553788674C8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815648" y="6148856"/>
                <a:ext cx="568464" cy="2322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47" name="Freihand 746">
                <a:extLst>
                  <a:ext uri="{FF2B5EF4-FFF2-40B4-BE49-F238E27FC236}">
                    <a16:creationId xmlns:a16="http://schemas.microsoft.com/office/drawing/2014/main" id="{815E1393-F300-484D-A901-555E5BD0DE74}"/>
                  </a:ext>
                </a:extLst>
              </p14:cNvPr>
              <p14:cNvContentPartPr/>
              <p14:nvPr/>
            </p14:nvContentPartPr>
            <p14:xfrm>
              <a:off x="5065220" y="6043409"/>
              <a:ext cx="216000" cy="7560"/>
            </p14:xfrm>
          </p:contentPart>
        </mc:Choice>
        <mc:Fallback xmlns="">
          <p:pic>
            <p:nvPicPr>
              <p:cNvPr id="747" name="Freihand 746">
                <a:extLst>
                  <a:ext uri="{FF2B5EF4-FFF2-40B4-BE49-F238E27FC236}">
                    <a16:creationId xmlns:a16="http://schemas.microsoft.com/office/drawing/2014/main" id="{815E1393-F300-484D-A901-555E5BD0DE7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047580" y="6025409"/>
                <a:ext cx="25164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748" name="Freihand 747">
                <a:extLst>
                  <a:ext uri="{FF2B5EF4-FFF2-40B4-BE49-F238E27FC236}">
                    <a16:creationId xmlns:a16="http://schemas.microsoft.com/office/drawing/2014/main" id="{2E095854-4480-4CFD-8CD4-CE375BA96895}"/>
                  </a:ext>
                </a:extLst>
              </p14:cNvPr>
              <p14:cNvContentPartPr/>
              <p14:nvPr/>
            </p14:nvContentPartPr>
            <p14:xfrm>
              <a:off x="5110220" y="6111089"/>
              <a:ext cx="212400" cy="9360"/>
            </p14:xfrm>
          </p:contentPart>
        </mc:Choice>
        <mc:Fallback xmlns="">
          <p:pic>
            <p:nvPicPr>
              <p:cNvPr id="748" name="Freihand 747">
                <a:extLst>
                  <a:ext uri="{FF2B5EF4-FFF2-40B4-BE49-F238E27FC236}">
                    <a16:creationId xmlns:a16="http://schemas.microsoft.com/office/drawing/2014/main" id="{2E095854-4480-4CFD-8CD4-CE375BA9689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092580" y="6093089"/>
                <a:ext cx="2480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73" name="Freihand 772">
                <a:extLst>
                  <a:ext uri="{FF2B5EF4-FFF2-40B4-BE49-F238E27FC236}">
                    <a16:creationId xmlns:a16="http://schemas.microsoft.com/office/drawing/2014/main" id="{C5EE93E0-BB8C-4E6F-BB45-8970F5640EA1}"/>
                  </a:ext>
                </a:extLst>
              </p14:cNvPr>
              <p14:cNvContentPartPr/>
              <p14:nvPr/>
            </p14:nvContentPartPr>
            <p14:xfrm>
              <a:off x="5496140" y="5753249"/>
              <a:ext cx="1220040" cy="317520"/>
            </p14:xfrm>
          </p:contentPart>
        </mc:Choice>
        <mc:Fallback xmlns="">
          <p:pic>
            <p:nvPicPr>
              <p:cNvPr id="773" name="Freihand 772">
                <a:extLst>
                  <a:ext uri="{FF2B5EF4-FFF2-40B4-BE49-F238E27FC236}">
                    <a16:creationId xmlns:a16="http://schemas.microsoft.com/office/drawing/2014/main" id="{C5EE93E0-BB8C-4E6F-BB45-8970F5640EA1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478500" y="5735609"/>
                <a:ext cx="125568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74" name="Freihand 773">
                <a:extLst>
                  <a:ext uri="{FF2B5EF4-FFF2-40B4-BE49-F238E27FC236}">
                    <a16:creationId xmlns:a16="http://schemas.microsoft.com/office/drawing/2014/main" id="{E84441CA-F5FB-40A0-B412-339373759057}"/>
                  </a:ext>
                </a:extLst>
              </p14:cNvPr>
              <p14:cNvContentPartPr/>
              <p14:nvPr/>
            </p14:nvContentPartPr>
            <p14:xfrm>
              <a:off x="6120020" y="6119009"/>
              <a:ext cx="611640" cy="285120"/>
            </p14:xfrm>
          </p:contentPart>
        </mc:Choice>
        <mc:Fallback xmlns="">
          <p:pic>
            <p:nvPicPr>
              <p:cNvPr id="774" name="Freihand 773">
                <a:extLst>
                  <a:ext uri="{FF2B5EF4-FFF2-40B4-BE49-F238E27FC236}">
                    <a16:creationId xmlns:a16="http://schemas.microsoft.com/office/drawing/2014/main" id="{E84441CA-F5FB-40A0-B412-339373759057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102031" y="6101347"/>
                <a:ext cx="647259" cy="3208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75" name="Freihand 774">
                <a:extLst>
                  <a:ext uri="{FF2B5EF4-FFF2-40B4-BE49-F238E27FC236}">
                    <a16:creationId xmlns:a16="http://schemas.microsoft.com/office/drawing/2014/main" id="{422DC256-B68D-42ED-BC73-B35E78F4DF60}"/>
                  </a:ext>
                </a:extLst>
              </p14:cNvPr>
              <p14:cNvContentPartPr/>
              <p14:nvPr/>
            </p14:nvContentPartPr>
            <p14:xfrm>
              <a:off x="5509460" y="6129449"/>
              <a:ext cx="477360" cy="256680"/>
            </p14:xfrm>
          </p:contentPart>
        </mc:Choice>
        <mc:Fallback xmlns="">
          <p:pic>
            <p:nvPicPr>
              <p:cNvPr id="775" name="Freihand 774">
                <a:extLst>
                  <a:ext uri="{FF2B5EF4-FFF2-40B4-BE49-F238E27FC236}">
                    <a16:creationId xmlns:a16="http://schemas.microsoft.com/office/drawing/2014/main" id="{422DC256-B68D-42ED-BC73-B35E78F4DF60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491820" y="6111809"/>
                <a:ext cx="513000" cy="292320"/>
              </a:xfrm>
              <a:prstGeom prst="rect">
                <a:avLst/>
              </a:prstGeom>
            </p:spPr>
          </p:pic>
        </mc:Fallback>
      </mc:AlternateContent>
      <p:pic>
        <p:nvPicPr>
          <p:cNvPr id="776" name="mm4s41">
            <a:hlinkClick r:id="" action="ppaction://media"/>
            <a:extLst>
              <a:ext uri="{FF2B5EF4-FFF2-40B4-BE49-F238E27FC236}">
                <a16:creationId xmlns:a16="http://schemas.microsoft.com/office/drawing/2014/main" id="{0AF4FABB-5B59-4738-8A51-052495AAE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1"/>
          <a:stretch>
            <a:fillRect/>
          </a:stretch>
        </p:blipFill>
        <p:spPr>
          <a:xfrm>
            <a:off x="358778" y="526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4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386"/>
    </mc:Choice>
    <mc:Fallback>
      <p:transition spd="slow" advTm="250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90" fill="hold"/>
                                        <p:tgtEl>
                                          <p:spTgt spid="7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35" x="2671763" y="2484438"/>
          <p14:tracePt t="11154" x="2679700" y="2484438"/>
          <p14:tracePt t="11170" x="2686050" y="2484438"/>
          <p14:tracePt t="11179" x="2693988" y="2490788"/>
          <p14:tracePt t="11185" x="2700338" y="2490788"/>
          <p14:tracePt t="11194" x="2708275" y="2498725"/>
          <p14:tracePt t="11202" x="2720975" y="2498725"/>
          <p14:tracePt t="11210" x="2728913" y="2498725"/>
          <p14:tracePt t="11219" x="2743200" y="2498725"/>
          <p14:tracePt t="11226" x="2763838" y="2498725"/>
          <p14:tracePt t="11234" x="2784475" y="2498725"/>
          <p14:tracePt t="11242" x="2813050" y="2498725"/>
          <p14:tracePt t="11250" x="2825750" y="2498725"/>
          <p14:tracePt t="11258" x="2889250" y="2498725"/>
          <p14:tracePt t="11265" x="2903538" y="2498725"/>
          <p14:tracePt t="11274" x="2917825" y="2498725"/>
          <p14:tracePt t="11282" x="2938463" y="2498725"/>
          <p14:tracePt t="11289" x="2952750" y="2498725"/>
          <p14:tracePt t="11299" x="2967038" y="2498725"/>
          <p14:tracePt t="11306" x="2987675" y="2498725"/>
          <p14:tracePt t="11315" x="3001963" y="2498725"/>
          <p14:tracePt t="11321" x="3008313" y="2498725"/>
          <p14:tracePt t="11330" x="3028950" y="2498725"/>
          <p14:tracePt t="11340" x="3036888" y="2498725"/>
          <p14:tracePt t="11348" x="3057525" y="2498725"/>
          <p14:tracePt t="11354" x="3063875" y="2498725"/>
          <p14:tracePt t="11361" x="3071813" y="2498725"/>
          <p14:tracePt t="11366" x="3086100" y="2498725"/>
          <p14:tracePt t="11378" x="3092450" y="2498725"/>
          <p14:tracePt t="11386" x="3098800" y="2498725"/>
          <p14:tracePt t="11394" x="3106738" y="2498725"/>
          <p14:tracePt t="11402" x="3113088" y="2498725"/>
          <p14:tracePt t="11410" x="3121025" y="2498725"/>
          <p14:tracePt t="11418" x="3133725" y="2498725"/>
          <p14:tracePt t="11426" x="3141663" y="2498725"/>
          <p14:tracePt t="11434" x="3148013" y="2498725"/>
          <p14:tracePt t="11442" x="3155950" y="2498725"/>
          <p14:tracePt t="11450" x="3176588" y="2498725"/>
          <p14:tracePt t="11459" x="3190875" y="2498725"/>
          <p14:tracePt t="11465" x="3197225" y="2498725"/>
          <p14:tracePt t="11474" x="3238500" y="2498725"/>
          <p14:tracePt t="11482" x="3246438" y="2498725"/>
          <p14:tracePt t="11490" x="3281363" y="2498725"/>
          <p14:tracePt t="11498" x="3295650" y="2498725"/>
          <p14:tracePt t="11506" x="3309938" y="2498725"/>
          <p14:tracePt t="11519" x="3322638" y="2498725"/>
          <p14:tracePt t="11521" x="3365500" y="2498725"/>
          <p14:tracePt t="11530" x="3379788" y="2498725"/>
          <p14:tracePt t="11538" x="3414713" y="2498725"/>
          <p14:tracePt t="11547" x="3462338" y="2498725"/>
          <p14:tracePt t="11554" x="3476625" y="2498725"/>
          <p14:tracePt t="11562" x="3511550" y="2498725"/>
          <p14:tracePt t="11569" x="3560763" y="2498725"/>
          <p14:tracePt t="11579" x="3589338" y="2498725"/>
          <p14:tracePt t="11586" x="3603625" y="2498725"/>
          <p14:tracePt t="11594" x="3624263" y="2498725"/>
          <p14:tracePt t="11602" x="3644900" y="2498725"/>
          <p14:tracePt t="11609" x="3659188" y="2498725"/>
          <p14:tracePt t="11620" x="3665538" y="2498725"/>
          <p14:tracePt t="11626" x="3673475" y="2498725"/>
          <p14:tracePt t="11634" x="3679825" y="2498725"/>
          <p14:tracePt t="11659" x="3687763" y="2498725"/>
          <p14:tracePt t="12042" x="3694113" y="2505075"/>
          <p14:tracePt t="12050" x="3700463" y="2513013"/>
          <p14:tracePt t="12059" x="3708400" y="2513013"/>
          <p14:tracePt t="12066" x="3714750" y="2513013"/>
          <p14:tracePt t="12074" x="3722688" y="2513013"/>
          <p14:tracePt t="12082" x="3735388" y="2513013"/>
          <p14:tracePt t="12090" x="3743325" y="2519363"/>
          <p14:tracePt t="12098" x="3757613" y="2525713"/>
          <p14:tracePt t="12106" x="3792538" y="2525713"/>
          <p14:tracePt t="12115" x="3840163" y="2525713"/>
          <p14:tracePt t="12126" x="3868738" y="2533650"/>
          <p14:tracePt t="12130" x="3938588" y="2540000"/>
          <p14:tracePt t="12137" x="3987800" y="2547938"/>
          <p14:tracePt t="12146" x="4043363" y="2547938"/>
          <p14:tracePt t="12154" x="4078288" y="2554288"/>
          <p14:tracePt t="12162" x="4183063" y="2554288"/>
          <p14:tracePt t="12169" x="4211638" y="2560638"/>
          <p14:tracePt t="12180" x="4281488" y="2560638"/>
          <p14:tracePt t="12186" x="4324350" y="2560638"/>
          <p14:tracePt t="12194" x="4379913" y="2560638"/>
          <p14:tracePt t="12202" x="4400550" y="2560638"/>
          <p14:tracePt t="12210" x="4421188" y="2560638"/>
          <p14:tracePt t="12220" x="4435475" y="2560638"/>
          <p14:tracePt t="12226" x="4449763" y="2560638"/>
          <p14:tracePt t="12234" x="4470400" y="2560638"/>
          <p14:tracePt t="12242" x="4478338" y="2560638"/>
          <p14:tracePt t="12251" x="4484688" y="2560638"/>
          <p14:tracePt t="12258" x="4498975" y="2560638"/>
          <p14:tracePt t="12266" x="4505325" y="2560638"/>
          <p14:tracePt t="12279" x="4513263" y="2560638"/>
          <p14:tracePt t="12282" x="4519613" y="2560638"/>
          <p14:tracePt t="13017" x="4525963" y="2560638"/>
          <p14:tracePt t="13035" x="4533900" y="2560638"/>
          <p14:tracePt t="13041" x="4540250" y="2560638"/>
          <p14:tracePt t="13051" x="4548188" y="2560638"/>
          <p14:tracePt t="13059" x="4554538" y="2560638"/>
          <p14:tracePt t="13069" x="4560888" y="2560638"/>
          <p14:tracePt t="13074" x="4575175" y="2560638"/>
          <p14:tracePt t="13083" x="4589463" y="2560638"/>
          <p14:tracePt t="13092" x="4610100" y="2560638"/>
          <p14:tracePt t="13100" x="4638675" y="2560638"/>
          <p14:tracePt t="13106" x="4673600" y="2560638"/>
          <p14:tracePt t="13115" x="4722813" y="2560638"/>
          <p14:tracePt t="13122" x="4737100" y="2560638"/>
          <p14:tracePt t="13130" x="4772025" y="2554288"/>
          <p14:tracePt t="13138" x="4792663" y="2554288"/>
          <p14:tracePt t="13146" x="4848225" y="2547938"/>
          <p14:tracePt t="13154" x="4854575" y="2547938"/>
          <p14:tracePt t="13162" x="4918075" y="2547938"/>
          <p14:tracePt t="13171" x="4946650" y="2547938"/>
          <p14:tracePt t="13180" x="5016500" y="2547938"/>
          <p14:tracePt t="13186" x="5037138" y="2547938"/>
          <p14:tracePt t="13194" x="5051425" y="2547938"/>
          <p14:tracePt t="13204" x="5065713" y="2547938"/>
          <p14:tracePt t="13209" x="5086350" y="2547938"/>
          <p14:tracePt t="13219" x="5092700" y="2547938"/>
          <p14:tracePt t="13226" x="5106988" y="2547938"/>
          <p14:tracePt t="13236" x="5121275" y="2547938"/>
          <p14:tracePt t="13242" x="5127625" y="2547938"/>
          <p14:tracePt t="13252" x="5141913" y="2547938"/>
          <p14:tracePt t="13259" x="5156200" y="2547938"/>
          <p14:tracePt t="13269" x="5162550" y="2547938"/>
          <p14:tracePt t="13274" x="5170488" y="2547938"/>
          <p14:tracePt t="13283" x="5191125" y="2547938"/>
          <p14:tracePt t="13290" x="5197475" y="2547938"/>
          <p14:tracePt t="13301" x="5219700" y="2547938"/>
          <p14:tracePt t="13306" x="5240338" y="2547938"/>
          <p14:tracePt t="13315" x="5254625" y="2547938"/>
          <p14:tracePt t="13322" x="5260975" y="2547938"/>
          <p14:tracePt t="13329" x="5281613" y="2547938"/>
          <p14:tracePt t="13338" x="5295900" y="2547938"/>
          <p14:tracePt t="13346" x="5330825" y="2547938"/>
          <p14:tracePt t="13354" x="5380038" y="2547938"/>
          <p14:tracePt t="13361" x="5394325" y="2547938"/>
          <p14:tracePt t="13369" x="5429250" y="2547938"/>
          <p14:tracePt t="13378" x="5505450" y="2547938"/>
          <p14:tracePt t="13386" x="5534025" y="2547938"/>
          <p14:tracePt t="13394" x="5597525" y="2547938"/>
          <p14:tracePt t="13402" x="5645150" y="2547938"/>
          <p14:tracePt t="13409" x="5673725" y="2547938"/>
          <p14:tracePt t="13418" x="5737225" y="2547938"/>
          <p14:tracePt t="13426" x="5786438" y="2547938"/>
          <p14:tracePt t="13433" x="5813425" y="2547938"/>
          <p14:tracePt t="13442" x="5827713" y="2547938"/>
          <p14:tracePt t="13451" x="5876925" y="2547938"/>
          <p14:tracePt t="13459" x="5883275" y="2547938"/>
          <p14:tracePt t="13467" x="5891213" y="2547938"/>
          <p14:tracePt t="13474" x="5897563" y="2547938"/>
          <p14:tracePt t="13489" x="5905500" y="2547938"/>
          <p14:tracePt t="14785" x="5911850" y="2547938"/>
          <p14:tracePt t="14803" x="5911850" y="2540000"/>
          <p14:tracePt t="14820" x="5911850" y="2533650"/>
          <p14:tracePt t="14826" x="5918200" y="2533650"/>
          <p14:tracePt t="14854" x="5926138" y="2533650"/>
          <p14:tracePt t="14858" x="5926138" y="2525713"/>
          <p14:tracePt t="14889" x="5926138" y="2519363"/>
          <p14:tracePt t="14906" x="5926138" y="2513013"/>
          <p14:tracePt t="15353" x="5918200" y="2525713"/>
          <p14:tracePt t="15379" x="5918200" y="2533650"/>
          <p14:tracePt t="15394" x="5918200" y="2547938"/>
          <p14:tracePt t="15513" x="5918200" y="2554288"/>
          <p14:tracePt t="15538" x="5918200" y="2560638"/>
          <p14:tracePt t="15698" x="5918200" y="2554288"/>
          <p14:tracePt t="15713" x="5926138" y="2547938"/>
          <p14:tracePt t="15721" x="5926138" y="2540000"/>
          <p14:tracePt t="15730" x="5926138" y="2533650"/>
          <p14:tracePt t="15746" x="5926138" y="2525713"/>
          <p14:tracePt t="15754" x="5932488" y="2525713"/>
          <p14:tracePt t="15761" x="5932488" y="2519363"/>
          <p14:tracePt t="17049" x="5940425" y="2519363"/>
          <p14:tracePt t="21265" x="5932488" y="2519363"/>
          <p14:tracePt t="21275" x="5918200" y="2533650"/>
          <p14:tracePt t="21291" x="5905500" y="2540000"/>
          <p14:tracePt t="21299" x="5897563" y="2540000"/>
          <p14:tracePt t="21307" x="5891213" y="2547938"/>
          <p14:tracePt t="21314" x="5876925" y="2554288"/>
          <p14:tracePt t="21322" x="5870575" y="2554288"/>
          <p14:tracePt t="21329" x="5848350" y="2554288"/>
          <p14:tracePt t="21346" x="5834063" y="2560638"/>
          <p14:tracePt t="21355" x="5813425" y="2560638"/>
          <p14:tracePt t="21362" x="5786438" y="2560638"/>
          <p14:tracePt t="21373" x="5743575" y="2568575"/>
          <p14:tracePt t="21378" x="5667375" y="2568575"/>
          <p14:tracePt t="21386" x="5638800" y="2568575"/>
          <p14:tracePt t="21394" x="5548313" y="2568575"/>
          <p14:tracePt t="21401" x="5470525" y="2568575"/>
          <p14:tracePt t="21409" x="5386388" y="2574925"/>
          <p14:tracePt t="21419" x="5295900" y="2574925"/>
          <p14:tracePt t="21426" x="5246688" y="2574925"/>
          <p14:tracePt t="21434" x="5219700" y="2574925"/>
          <p14:tracePt t="21442" x="5184775" y="2574925"/>
          <p14:tracePt t="21450" x="5135563" y="2582863"/>
          <p14:tracePt t="21458" x="5121275" y="2582863"/>
          <p14:tracePt t="21466" x="5086350" y="2582863"/>
          <p14:tracePt t="21474" x="5065713" y="2582863"/>
          <p14:tracePt t="21482" x="5016500" y="2582863"/>
          <p14:tracePt t="21490" x="5002213" y="2582863"/>
          <p14:tracePt t="21499" x="4960938" y="2582863"/>
          <p14:tracePt t="21507" x="4946650" y="2582863"/>
          <p14:tracePt t="21514" x="4911725" y="2582863"/>
          <p14:tracePt t="21526" x="4891088" y="2582863"/>
          <p14:tracePt t="21530" x="4862513" y="2582863"/>
          <p14:tracePt t="21539" x="4819650" y="2582863"/>
          <p14:tracePt t="21546" x="4778375" y="2582863"/>
          <p14:tracePt t="21554" x="4743450" y="2582863"/>
          <p14:tracePt t="21562" x="4708525" y="2582863"/>
          <p14:tracePt t="21570" x="4630738" y="2582863"/>
          <p14:tracePt t="21578" x="4603750" y="2582863"/>
          <p14:tracePt t="21586" x="4540250" y="2582863"/>
          <p14:tracePt t="21594" x="4491038" y="2582863"/>
          <p14:tracePt t="21602" x="4435475" y="2582863"/>
          <p14:tracePt t="21609" x="4394200" y="2582863"/>
          <p14:tracePt t="21619" x="4324350" y="2582863"/>
          <p14:tracePt t="21626" x="4267200" y="2582863"/>
          <p14:tracePt t="21634" x="4197350" y="2582863"/>
          <p14:tracePt t="21642" x="4100513" y="2582863"/>
          <p14:tracePt t="21649" x="4071938" y="2582863"/>
          <p14:tracePt t="21659" x="4002088" y="2582863"/>
          <p14:tracePt t="21666" x="3932238" y="2582863"/>
          <p14:tracePt t="21674" x="3875088" y="2582863"/>
          <p14:tracePt t="21682" x="3813175" y="2582863"/>
          <p14:tracePt t="21690" x="3708400" y="2589213"/>
          <p14:tracePt t="21699" x="3651250" y="2589213"/>
          <p14:tracePt t="21706" x="3560763" y="2589213"/>
          <p14:tracePt t="21714" x="3484563" y="2589213"/>
          <p14:tracePt t="21722" x="3400425" y="2589213"/>
          <p14:tracePt t="21729" x="3309938" y="2589213"/>
          <p14:tracePt t="21739" x="3260725" y="2589213"/>
          <p14:tracePt t="21746" x="3176588" y="2589213"/>
          <p14:tracePt t="21754" x="3113088" y="2589213"/>
          <p14:tracePt t="21762" x="3008313" y="2589213"/>
          <p14:tracePt t="21769" x="2979738" y="2589213"/>
          <p14:tracePt t="21779" x="2967038" y="2589213"/>
          <p14:tracePt t="21786" x="2944813" y="2589213"/>
          <p14:tracePt t="21795" x="2932113" y="2589213"/>
          <p14:tracePt t="21802" x="2924175" y="2589213"/>
          <p14:tracePt t="21810" x="2917825" y="2589213"/>
          <p14:tracePt t="22273" x="2924175" y="2589213"/>
          <p14:tracePt t="22314" x="2932113" y="2589213"/>
          <p14:tracePt t="22617" x="2938463" y="2589213"/>
          <p14:tracePt t="22802" x="2932113" y="2589213"/>
          <p14:tracePt t="22810" x="2924175" y="2582863"/>
          <p14:tracePt t="22819" x="2917825" y="2582863"/>
          <p14:tracePt t="22845" x="2909888" y="2582863"/>
          <p14:tracePt t="22986" x="2917825" y="2582863"/>
          <p14:tracePt t="22993" x="2924175" y="2582863"/>
          <p14:tracePt t="23001" x="2938463" y="2582863"/>
          <p14:tracePt t="23011" x="2944813" y="2582863"/>
          <p14:tracePt t="23019" x="2952750" y="2582863"/>
          <p14:tracePt t="23027" x="2967038" y="2582863"/>
          <p14:tracePt t="23034" x="2987675" y="2582863"/>
          <p14:tracePt t="23042" x="3014663" y="2582863"/>
          <p14:tracePt t="23050" x="3057525" y="2574925"/>
          <p14:tracePt t="23058" x="3106738" y="2574925"/>
          <p14:tracePt t="23065" x="3121025" y="2574925"/>
          <p14:tracePt t="23077" x="3155950" y="2574925"/>
          <p14:tracePt t="23082" x="3176588" y="2574925"/>
          <p14:tracePt t="23090" x="3190875" y="2574925"/>
          <p14:tracePt t="23098" x="3203575" y="2574925"/>
          <p14:tracePt t="23106" x="3211513" y="2574925"/>
          <p14:tracePt t="23114" x="3217863" y="2574925"/>
          <p14:tracePt t="23121" x="3225800" y="2574925"/>
          <p14:tracePt t="23154" x="3225800" y="2568575"/>
          <p14:tracePt t="23186" x="3232150" y="2568575"/>
          <p14:tracePt t="23201" x="3238500" y="2568575"/>
          <p14:tracePt t="23210" x="3246438" y="2568575"/>
          <p14:tracePt t="23219" x="3252788" y="2568575"/>
          <p14:tracePt t="23226" x="3273425" y="2560638"/>
          <p14:tracePt t="23234" x="3336925" y="2554288"/>
          <p14:tracePt t="23242" x="3400425" y="2547938"/>
          <p14:tracePt t="23249" x="3505200" y="2533650"/>
          <p14:tracePt t="23259" x="3609975" y="2525713"/>
          <p14:tracePt t="23265" x="3757613" y="2498725"/>
          <p14:tracePt t="23274" x="4008438" y="2455863"/>
          <p14:tracePt t="23282" x="4281488" y="2371725"/>
          <p14:tracePt t="23290" x="4513263" y="2344738"/>
          <p14:tracePt t="23299" x="4819650" y="2266950"/>
          <p14:tracePt t="23306" x="5030788" y="2252663"/>
          <p14:tracePt t="23314" x="5345113" y="2190750"/>
          <p14:tracePt t="23321" x="5645150" y="2112963"/>
          <p14:tracePt t="23329" x="5883275" y="2022475"/>
          <p14:tracePt t="23339" x="6051550" y="1973263"/>
          <p14:tracePt t="23342" x="6269038" y="1944688"/>
          <p14:tracePt t="23354" x="6380163" y="1931988"/>
          <p14:tracePt t="23361" x="6513513" y="1882775"/>
          <p14:tracePt t="23369" x="6589713" y="1862138"/>
          <p14:tracePt t="23377" x="6624638" y="1847850"/>
          <p14:tracePt t="23386" x="6667500" y="1833563"/>
          <p14:tracePt t="23394" x="6673850" y="1827213"/>
          <p14:tracePt t="23401" x="6688138" y="1819275"/>
          <p14:tracePt t="23410" x="6688138" y="1812925"/>
          <p14:tracePt t="23418" x="6696075" y="1798638"/>
          <p14:tracePt t="23429" x="6702425" y="1798638"/>
          <p14:tracePt t="23434" x="6708775" y="1798638"/>
          <p14:tracePt t="23441" x="6708775" y="1790700"/>
          <p14:tracePt t="23450" x="6716713" y="1784350"/>
          <p14:tracePt t="23459" x="6723063" y="1784350"/>
          <p14:tracePt t="23466" x="6731000" y="1778000"/>
          <p14:tracePt t="23474" x="6743700" y="1763713"/>
          <p14:tracePt t="23482" x="6757988" y="1749425"/>
          <p14:tracePt t="23494" x="6778625" y="1735138"/>
          <p14:tracePt t="23499" x="6786563" y="1714500"/>
          <p14:tracePt t="23506" x="6827838" y="1700213"/>
          <p14:tracePt t="23514" x="6877050" y="1679575"/>
          <p14:tracePt t="23521" x="6891338" y="1658938"/>
          <p14:tracePt t="23530" x="6932613" y="1638300"/>
          <p14:tracePt t="23539" x="6954838" y="1616075"/>
          <p14:tracePt t="23546" x="7016750" y="1609725"/>
          <p14:tracePt t="23554" x="7031038" y="1554163"/>
          <p14:tracePt t="23562" x="7051675" y="1539875"/>
          <p14:tracePt t="23569" x="7065963" y="1519238"/>
          <p14:tracePt t="23578" x="7080250" y="1504950"/>
          <p14:tracePt t="23586" x="7080250" y="1497013"/>
          <p14:tracePt t="23593" x="7094538" y="1476375"/>
          <p14:tracePt t="23602" x="7108825" y="1470025"/>
          <p14:tracePt t="23610" x="7129463" y="1455738"/>
          <p14:tracePt t="23618" x="7143750" y="1435100"/>
          <p14:tracePt t="23626" x="7156450" y="1420813"/>
          <p14:tracePt t="23634" x="7178675" y="1412875"/>
          <p14:tracePt t="23646" x="7199313" y="1400175"/>
          <p14:tracePt t="23649" x="7254875" y="1385888"/>
          <p14:tracePt t="23658" x="7304088" y="1365250"/>
          <p14:tracePt t="23666" x="7388225" y="1357313"/>
          <p14:tracePt t="23675" x="7458075" y="1343025"/>
          <p14:tracePt t="23682" x="7562850" y="1330325"/>
          <p14:tracePt t="23690" x="7646988" y="1295400"/>
          <p14:tracePt t="23699" x="7745413" y="1273175"/>
          <p14:tracePt t="23706" x="7877175" y="1246188"/>
          <p14:tracePt t="23714" x="8004175" y="1176338"/>
          <p14:tracePt t="23721" x="8094663" y="1162050"/>
          <p14:tracePt t="23729" x="8228013" y="1141413"/>
          <p14:tracePt t="23739" x="8289925" y="1127125"/>
          <p14:tracePt t="23746" x="8382000" y="1112838"/>
          <p14:tracePt t="23754" x="8458200" y="1098550"/>
          <p14:tracePt t="23763" x="8466138" y="1098550"/>
          <p14:tracePt t="23770" x="8501063" y="1092200"/>
          <p14:tracePt t="23778" x="8528050" y="1077913"/>
          <p14:tracePt t="23785" x="8535988" y="1077913"/>
          <p14:tracePt t="23799" x="8542338" y="1077913"/>
          <p14:tracePt t="23801" x="8548688" y="1069975"/>
          <p14:tracePt t="23818" x="8556625" y="1069975"/>
          <p14:tracePt t="23842" x="8562975" y="1069975"/>
          <p14:tracePt t="23849" x="8562975" y="1057275"/>
          <p14:tracePt t="23858" x="8570913" y="1057275"/>
          <p14:tracePt t="23866" x="8577263" y="1049338"/>
          <p14:tracePt t="23874" x="8583613" y="1042988"/>
          <p14:tracePt t="23894" x="8605838" y="1022350"/>
          <p14:tracePt t="23899" x="8612188" y="1014413"/>
          <p14:tracePt t="23906" x="8618538" y="1008063"/>
          <p14:tracePt t="23914" x="8618538" y="1000125"/>
          <p14:tracePt t="23921" x="8626475" y="1000125"/>
          <p14:tracePt t="23929" x="8626475" y="993775"/>
          <p14:tracePt t="23939" x="8632825" y="993775"/>
          <p14:tracePt t="23950" x="8640763" y="987425"/>
          <p14:tracePt t="23954" x="8640763" y="979488"/>
          <p14:tracePt t="23970" x="8647113" y="973138"/>
          <p14:tracePt t="23986" x="8661400" y="958850"/>
          <p14:tracePt t="24002" x="8661400" y="952500"/>
          <p14:tracePt t="24010" x="8667750" y="938213"/>
          <p14:tracePt t="24025" x="8667750" y="923925"/>
          <p14:tracePt t="24034" x="8675688" y="909638"/>
          <p14:tracePt t="24042" x="8675688" y="903288"/>
          <p14:tracePt t="24049" x="8682038" y="895350"/>
          <p14:tracePt t="24058" x="8682038" y="889000"/>
          <p14:tracePt t="24066" x="8689975" y="881063"/>
          <p14:tracePt t="24074" x="8689975" y="868363"/>
          <p14:tracePt t="24081" x="8689975" y="860425"/>
          <p14:tracePt t="24090" x="8689975" y="854075"/>
          <p14:tracePt t="24102" x="8689975" y="846138"/>
          <p14:tracePt t="24114" x="8689975" y="833438"/>
          <p14:tracePt t="24129" x="8689975" y="825500"/>
          <p14:tracePt t="24145" x="8689975" y="819150"/>
          <p14:tracePt t="24154" x="8696325" y="819150"/>
          <p14:tracePt t="24225" x="8696325" y="804863"/>
          <p14:tracePt t="24234" x="8696325" y="798513"/>
          <p14:tracePt t="24242" x="8696325" y="790575"/>
          <p14:tracePt t="24254" x="8696325" y="784225"/>
          <p14:tracePt t="24259" x="8696325" y="776288"/>
          <p14:tracePt t="24266" x="8696325" y="769938"/>
          <p14:tracePt t="24274" x="8696325" y="762000"/>
          <p14:tracePt t="24289" x="8696325" y="749300"/>
          <p14:tracePt t="24299" x="8696325" y="741363"/>
          <p14:tracePt t="24306" x="8696325" y="735013"/>
          <p14:tracePt t="24314" x="8696325" y="720725"/>
          <p14:tracePt t="24321" x="8702675" y="714375"/>
          <p14:tracePt t="24329" x="8702675" y="706438"/>
          <p14:tracePt t="24339" x="8702675" y="700088"/>
          <p14:tracePt t="24345" x="8702675" y="692150"/>
          <p14:tracePt t="24354" x="8702675" y="685800"/>
          <p14:tracePt t="24370" x="8702675" y="679450"/>
          <p14:tracePt t="24386" x="8702675" y="671513"/>
          <p14:tracePt t="24474" x="8702675" y="679450"/>
          <p14:tracePt t="24482" x="8702675" y="692150"/>
          <p14:tracePt t="24489" x="8702675" y="700088"/>
          <p14:tracePt t="24499" x="8702675" y="714375"/>
          <p14:tracePt t="24506" x="8702675" y="720725"/>
          <p14:tracePt t="24514" x="8696325" y="735013"/>
          <p14:tracePt t="24521" x="8696325" y="749300"/>
          <p14:tracePt t="24529" x="8696325" y="790575"/>
          <p14:tracePt t="24538" x="8696325" y="798513"/>
          <p14:tracePt t="24545" x="8696325" y="811213"/>
          <p14:tracePt t="24554" x="8696325" y="825500"/>
          <p14:tracePt t="24561" x="8696325" y="839788"/>
          <p14:tracePt t="24570" x="8696325" y="854075"/>
          <p14:tracePt t="24578" x="8689975" y="860425"/>
          <p14:tracePt t="24586" x="8689975" y="874713"/>
          <p14:tracePt t="24595" x="8689975" y="881063"/>
          <p14:tracePt t="24602" x="8689975" y="889000"/>
          <p14:tracePt t="24610" x="8689975" y="895350"/>
          <p14:tracePt t="24626" x="8689975" y="909638"/>
          <p14:tracePt t="24642" x="8689975" y="915988"/>
          <p14:tracePt t="24651" x="8689975" y="923925"/>
          <p14:tracePt t="24662" x="8689975" y="930275"/>
          <p14:tracePt t="24669" x="8689975" y="938213"/>
          <p14:tracePt t="24674" x="8689975" y="944563"/>
          <p14:tracePt t="24682" x="8689975" y="958850"/>
          <p14:tracePt t="24697" x="8689975" y="973138"/>
          <p14:tracePt t="24706" x="8689975" y="979488"/>
          <p14:tracePt t="24714" x="8689975" y="987425"/>
          <p14:tracePt t="24721" x="8689975" y="993775"/>
          <p14:tracePt t="24729" x="8689975" y="1000125"/>
          <p14:tracePt t="24738" x="8689975" y="1008063"/>
          <p14:tracePt t="24745" x="8689975" y="1014413"/>
          <p14:tracePt t="24754" x="8689975" y="1022350"/>
          <p14:tracePt t="24762" x="8689975" y="1028700"/>
          <p14:tracePt t="24769" x="8689975" y="1042988"/>
          <p14:tracePt t="24778" x="8689975" y="1049338"/>
          <p14:tracePt t="24786" x="8689975" y="1057275"/>
          <p14:tracePt t="24794" x="8689975" y="1063625"/>
          <p14:tracePt t="24802" x="8689975" y="1098550"/>
          <p14:tracePt t="24810" x="8689975" y="1112838"/>
          <p14:tracePt t="24819" x="8689975" y="1133475"/>
          <p14:tracePt t="24826" x="8689975" y="1147763"/>
          <p14:tracePt t="24834" x="8689975" y="1154113"/>
          <p14:tracePt t="24842" x="8689975" y="1176338"/>
          <p14:tracePt t="24849" x="8689975" y="1182688"/>
          <p14:tracePt t="24859" x="8689975" y="1189038"/>
          <p14:tracePt t="24866" x="8689975" y="1196975"/>
          <p14:tracePt t="34686" x="8689975" y="1211263"/>
          <p14:tracePt t="34694" x="8682038" y="1231900"/>
          <p14:tracePt t="34709" x="8667750" y="1246188"/>
          <p14:tracePt t="34714" x="8667750" y="1266825"/>
          <p14:tracePt t="34722" x="8655050" y="1308100"/>
          <p14:tracePt t="34730" x="8640763" y="1343025"/>
          <p14:tracePt t="34736" x="8626475" y="1377950"/>
          <p14:tracePt t="34742" x="8618538" y="1392238"/>
          <p14:tracePt t="34752" x="8612188" y="1406525"/>
          <p14:tracePt t="34758" x="8605838" y="1412875"/>
          <p14:tracePt t="34767" x="8591550" y="1427163"/>
          <p14:tracePt t="34774" x="8583613" y="1435100"/>
          <p14:tracePt t="34782" x="8577263" y="1447800"/>
          <p14:tracePt t="34789" x="8570913" y="1455738"/>
          <p14:tracePt t="34799" x="8562975" y="1462088"/>
          <p14:tracePt t="34806" x="8556625" y="1476375"/>
          <p14:tracePt t="34814" x="8548688" y="1484313"/>
          <p14:tracePt t="34822" x="8535988" y="1490663"/>
          <p14:tracePt t="34837" x="8535988" y="1504950"/>
          <p14:tracePt t="34842" x="8521700" y="1511300"/>
          <p14:tracePt t="34850" x="8513763" y="1525588"/>
          <p14:tracePt t="34862" x="8501063" y="1525588"/>
          <p14:tracePt t="34867" x="8486775" y="1546225"/>
          <p14:tracePt t="34871" x="8478838" y="1554163"/>
          <p14:tracePt t="34880" x="8458200" y="1560513"/>
          <p14:tracePt t="34887" x="8443913" y="1560513"/>
          <p14:tracePt t="34894" x="8443913" y="1566863"/>
          <p14:tracePt t="34904" x="8437563" y="1566863"/>
          <p14:tracePt t="34909" x="8429625" y="1566863"/>
          <p14:tracePt t="34920" x="8423275" y="1566863"/>
          <p14:tracePt t="34926" x="8416925" y="1574800"/>
          <p14:tracePt t="34936" x="8408988" y="1574800"/>
          <p14:tracePt t="34951" x="8402638" y="1574800"/>
          <p14:tracePt t="34958" x="8394700" y="1574800"/>
          <p14:tracePt t="34971" x="8388350" y="1574800"/>
          <p14:tracePt t="34980" x="8382000" y="1574800"/>
          <p14:tracePt t="34983" x="8367713" y="1581150"/>
          <p14:tracePt t="35003" x="8353425" y="1581150"/>
          <p14:tracePt t="35010" x="8347075" y="1581150"/>
          <p14:tracePt t="35014" x="8347075" y="1589088"/>
          <p14:tracePt t="35029" x="8339138" y="1589088"/>
          <p14:tracePt t="35146" x="8339138" y="1595438"/>
          <p14:tracePt t="35154" x="8339138" y="1601788"/>
          <p14:tracePt t="35174" x="8339138" y="1609725"/>
          <p14:tracePt t="35222" x="8347075" y="1609725"/>
          <p14:tracePt t="35237" x="8353425" y="1609725"/>
          <p14:tracePt t="35257" x="8359775" y="1616075"/>
          <p14:tracePt t="35265" x="8367713" y="1616075"/>
          <p14:tracePt t="35270" x="8374063" y="1616075"/>
          <p14:tracePt t="35277" x="8382000" y="1616075"/>
          <p14:tracePt t="35286" x="8394700" y="1624013"/>
          <p14:tracePt t="35293" x="8408988" y="1624013"/>
          <p14:tracePt t="35301" x="8416925" y="1624013"/>
          <p14:tracePt t="35309" x="8423275" y="1624013"/>
          <p14:tracePt t="35318" x="8429625" y="1624013"/>
          <p14:tracePt t="35325" x="8443913" y="1624013"/>
          <p14:tracePt t="35334" x="8451850" y="1624013"/>
          <p14:tracePt t="35341" x="8458200" y="1624013"/>
          <p14:tracePt t="35354" x="8466138" y="1624013"/>
          <p14:tracePt t="35357" x="8472488" y="1624013"/>
          <p14:tracePt t="35365" x="8478838" y="1624013"/>
          <p14:tracePt t="35377" x="8493125" y="1624013"/>
          <p14:tracePt t="35386" x="8501063" y="1624013"/>
          <p14:tracePt t="35394" x="8521700" y="1624013"/>
          <p14:tracePt t="35401" x="8528050" y="1624013"/>
          <p14:tracePt t="35405" x="8542338" y="1624013"/>
          <p14:tracePt t="35413" x="8562975" y="1624013"/>
          <p14:tracePt t="35425" x="8583613" y="1624013"/>
          <p14:tracePt t="35429" x="8591550" y="1624013"/>
          <p14:tracePt t="35437" x="8612188" y="1624013"/>
          <p14:tracePt t="35445" x="8626475" y="1624013"/>
          <p14:tracePt t="35454" x="8632825" y="1624013"/>
          <p14:tracePt t="35465" x="8682038" y="1624013"/>
          <p14:tracePt t="35470" x="8710613" y="1624013"/>
          <p14:tracePt t="35477" x="8724900" y="1624013"/>
          <p14:tracePt t="35486" x="8766175" y="1624013"/>
          <p14:tracePt t="35493" x="8780463" y="1624013"/>
          <p14:tracePt t="35506" x="8794750" y="1624013"/>
          <p14:tracePt t="35514" x="8815388" y="1624013"/>
          <p14:tracePt t="35521" x="8829675" y="1624013"/>
          <p14:tracePt t="35530" x="8836025" y="1624013"/>
          <p14:tracePt t="35539" x="8842375" y="1624013"/>
          <p14:tracePt t="35541" x="8850313" y="1630363"/>
          <p14:tracePt t="35561" x="8856663" y="1630363"/>
          <p14:tracePt t="40117" x="8856663" y="1638300"/>
          <p14:tracePt t="40125" x="8856663" y="1644650"/>
          <p14:tracePt t="40134" x="8842375" y="1651000"/>
          <p14:tracePt t="40143" x="8836025" y="1665288"/>
          <p14:tracePt t="40150" x="8772525" y="1679575"/>
          <p14:tracePt t="40158" x="8751888" y="1685925"/>
          <p14:tracePt t="40166" x="8737600" y="1693863"/>
          <p14:tracePt t="40174" x="8724900" y="1700213"/>
          <p14:tracePt t="40181" x="8675688" y="1708150"/>
          <p14:tracePt t="40191" x="8667750" y="1714500"/>
          <p14:tracePt t="40199" x="8655050" y="1720850"/>
          <p14:tracePt t="40206" x="8632825" y="1720850"/>
          <p14:tracePt t="40214" x="8626475" y="1720850"/>
          <p14:tracePt t="40854" x="8612188" y="1728788"/>
          <p14:tracePt t="40861" x="8583613" y="1743075"/>
          <p14:tracePt t="40870" x="8570913" y="1749425"/>
          <p14:tracePt t="40879" x="8528050" y="1755775"/>
          <p14:tracePt t="40896" x="8402638" y="1784350"/>
          <p14:tracePt t="40902" x="8324850" y="1798638"/>
          <p14:tracePt t="40911" x="8240713" y="1798638"/>
          <p14:tracePt t="40920" x="8199438" y="1804988"/>
          <p14:tracePt t="40926" x="8101013" y="1804988"/>
          <p14:tracePt t="40934" x="8088313" y="1812925"/>
          <p14:tracePt t="40943" x="8074025" y="1812925"/>
          <p14:tracePt t="40949" x="8059738" y="1812925"/>
          <p14:tracePt t="41166" x="8059738" y="1804988"/>
          <p14:tracePt t="41174" x="8059738" y="1798638"/>
          <p14:tracePt t="41192" x="8059738" y="1790700"/>
          <p14:tracePt t="41200" x="8059738" y="1784350"/>
          <p14:tracePt t="41224" x="8059738" y="1778000"/>
          <p14:tracePt t="41246" x="8059738" y="1770063"/>
          <p14:tracePt t="41294" x="8059738" y="1763713"/>
          <p14:tracePt t="41806" x="8066088" y="1763713"/>
          <p14:tracePt t="41814" x="8074025" y="1763713"/>
          <p14:tracePt t="41834" x="8080375" y="1763713"/>
          <p14:tracePt t="41845" x="8088313" y="1763713"/>
          <p14:tracePt t="41871" x="8094663" y="1763713"/>
          <p14:tracePt t="43126" x="8101013" y="1763713"/>
          <p14:tracePt t="43143" x="8108950" y="1763713"/>
          <p14:tracePt t="43166" x="8115300" y="1763713"/>
          <p14:tracePt t="43182" x="8123238" y="1763713"/>
          <p14:tracePt t="43200" x="8129588" y="1763713"/>
          <p14:tracePt t="43206" x="8135938" y="1763713"/>
          <p14:tracePt t="43229" x="8135938" y="1770063"/>
          <p14:tracePt t="43238" x="8143875" y="1770063"/>
          <p14:tracePt t="43478" x="8150225" y="1770063"/>
          <p14:tracePt t="43486" x="8158163" y="1770063"/>
          <p14:tracePt t="43494" x="8170863" y="1770063"/>
          <p14:tracePt t="43509" x="8178800" y="1770063"/>
          <p14:tracePt t="43518" x="8193088" y="1770063"/>
          <p14:tracePt t="43526" x="8213725" y="1770063"/>
          <p14:tracePt t="43534" x="8228013" y="1770063"/>
          <p14:tracePt t="43541" x="8262938" y="1770063"/>
          <p14:tracePt t="43549" x="8283575" y="1770063"/>
          <p14:tracePt t="43560" x="8297863" y="1770063"/>
          <p14:tracePt t="43566" x="8312150" y="1778000"/>
          <p14:tracePt t="43574" x="8332788" y="1778000"/>
          <p14:tracePt t="43581" x="8347075" y="1778000"/>
          <p14:tracePt t="43589" x="8359775" y="1778000"/>
          <p14:tracePt t="43598" x="8374063" y="1778000"/>
          <p14:tracePt t="43606" x="8382000" y="1778000"/>
          <p14:tracePt t="43614" x="8388350" y="1778000"/>
          <p14:tracePt t="43629" x="8394700" y="1778000"/>
          <p14:tracePt t="43813" x="8408988" y="1778000"/>
          <p14:tracePt t="43821" x="8416925" y="1778000"/>
          <p14:tracePt t="43829" x="8423275" y="1778000"/>
          <p14:tracePt t="43839" x="8429625" y="1778000"/>
          <p14:tracePt t="43846" x="8451850" y="1778000"/>
          <p14:tracePt t="43854" x="8466138" y="1778000"/>
          <p14:tracePt t="43862" x="8478838" y="1778000"/>
          <p14:tracePt t="43870" x="8486775" y="1778000"/>
          <p14:tracePt t="43878" x="8501063" y="1778000"/>
          <p14:tracePt t="43894" x="8535988" y="1778000"/>
          <p14:tracePt t="43901" x="8542338" y="1778000"/>
          <p14:tracePt t="43910" x="8548688" y="1778000"/>
          <p14:tracePt t="43919" x="8556625" y="1778000"/>
          <p14:tracePt t="43934" x="8562975" y="1778000"/>
          <p14:tracePt t="44253" x="8570913" y="1778000"/>
          <p14:tracePt t="44262" x="8577263" y="1778000"/>
          <p14:tracePt t="44270" x="8591550" y="1778000"/>
          <p14:tracePt t="44279" x="8632825" y="1778000"/>
          <p14:tracePt t="44286" x="8640763" y="1778000"/>
          <p14:tracePt t="44294" x="8675688" y="1778000"/>
          <p14:tracePt t="44302" x="8696325" y="1778000"/>
          <p14:tracePt t="44310" x="8724900" y="1778000"/>
          <p14:tracePt t="44318" x="8737600" y="1778000"/>
          <p14:tracePt t="44326" x="8751888" y="1778000"/>
          <p14:tracePt t="44334" x="8759825" y="1778000"/>
          <p14:tracePt t="44342" x="8766175" y="1778000"/>
          <p14:tracePt t="44349" x="8772525" y="1778000"/>
          <p14:tracePt t="44359" x="8780463" y="1778000"/>
          <p14:tracePt t="44375" x="8786813" y="1778000"/>
          <p14:tracePt t="45343" x="0" y="0"/>
        </p14:tracePtLst>
        <p14:tracePtLst>
          <p14:tracePt t="55991" x="2967038" y="1679575"/>
          <p14:tracePt t="56278" x="2973388" y="1679575"/>
          <p14:tracePt t="56288" x="2994025" y="1679575"/>
          <p14:tracePt t="56297" x="3022600" y="1679575"/>
          <p14:tracePt t="56302" x="3057525" y="1679575"/>
          <p14:tracePt t="56312" x="3162300" y="1673225"/>
          <p14:tracePt t="56322" x="3190875" y="1673225"/>
          <p14:tracePt t="56329" x="3281363" y="1673225"/>
          <p14:tracePt t="56334" x="3386138" y="1673225"/>
          <p14:tracePt t="56342" x="3414713" y="1673225"/>
          <p14:tracePt t="56350" x="3505200" y="1673225"/>
          <p14:tracePt t="56358" x="3581400" y="1665288"/>
          <p14:tracePt t="56368" x="3638550" y="1665288"/>
          <p14:tracePt t="56375" x="3673475" y="1665288"/>
          <p14:tracePt t="56383" x="3749675" y="1665288"/>
          <p14:tracePt t="56390" x="3763963" y="1658938"/>
          <p14:tracePt t="56398" x="3798888" y="1658938"/>
          <p14:tracePt t="56407" x="3819525" y="1658938"/>
          <p14:tracePt t="56414" x="3827463" y="1658938"/>
          <p14:tracePt t="56422" x="3840163" y="1658938"/>
          <p14:tracePt t="56430" x="3848100" y="1658938"/>
          <p14:tracePt t="56438" x="3854450" y="1658938"/>
          <p14:tracePt t="56478" x="3862388" y="1658938"/>
          <p14:tracePt t="56518" x="3868738" y="1658938"/>
          <p14:tracePt t="56528" x="3875088" y="1658938"/>
          <p14:tracePt t="56535" x="3883025" y="1658938"/>
          <p14:tracePt t="56543" x="3897313" y="1658938"/>
          <p14:tracePt t="56550" x="3903663" y="1658938"/>
          <p14:tracePt t="56567" x="3911600" y="1658938"/>
          <p14:tracePt t="56582" x="3917950" y="1658938"/>
          <p14:tracePt t="57182" x="3924300" y="1658938"/>
          <p14:tracePt t="57350" x="3932238" y="1658938"/>
          <p14:tracePt t="57358" x="3938588" y="1658938"/>
          <p14:tracePt t="57369" x="3946525" y="1658938"/>
          <p14:tracePt t="57375" x="3952875" y="1658938"/>
          <p14:tracePt t="57389" x="3959225" y="1658938"/>
          <p14:tracePt t="57390" x="3967163" y="1658938"/>
          <p14:tracePt t="57399" x="3973513" y="1658938"/>
          <p14:tracePt t="57410" x="3981450" y="1658938"/>
          <p14:tracePt t="57414" x="3987800" y="1658938"/>
          <p14:tracePt t="57422" x="3994150" y="1658938"/>
          <p14:tracePt t="58254" x="4002088" y="1658938"/>
          <p14:tracePt t="58264" x="4008438" y="1658938"/>
          <p14:tracePt t="58288" x="4016375" y="1658938"/>
          <p14:tracePt t="58294" x="4022725" y="1658938"/>
          <p14:tracePt t="58303" x="4029075" y="1658938"/>
          <p14:tracePt t="58327" x="4043363" y="1658938"/>
          <p14:tracePt t="58342" x="4051300" y="1658938"/>
          <p14:tracePt t="58350" x="4057650" y="1658938"/>
          <p14:tracePt t="64382" x="4071938" y="1665288"/>
          <p14:tracePt t="64391" x="4121150" y="1673225"/>
          <p14:tracePt t="64398" x="4135438" y="1700213"/>
          <p14:tracePt t="64406" x="4205288" y="1720850"/>
          <p14:tracePt t="64415" x="4281488" y="1735138"/>
          <p14:tracePt t="64423" x="4365625" y="1770063"/>
          <p14:tracePt t="64430" x="4484688" y="1790700"/>
          <p14:tracePt t="64439" x="4679950" y="1862138"/>
          <p14:tracePt t="64446" x="4841875" y="1938338"/>
          <p14:tracePt t="64456" x="4938713" y="1952625"/>
          <p14:tracePt t="64462" x="5092700" y="1966913"/>
          <p14:tracePt t="64472" x="5211763" y="2001838"/>
          <p14:tracePt t="64478" x="5408613" y="2022475"/>
          <p14:tracePt t="64486" x="5554663" y="2043113"/>
          <p14:tracePt t="64494" x="5694363" y="2051050"/>
          <p14:tracePt t="64502" x="5848350" y="2057400"/>
          <p14:tracePt t="64510" x="5981700" y="2057400"/>
          <p14:tracePt t="64519" x="6086475" y="2057400"/>
          <p14:tracePt t="64526" x="6254750" y="2071688"/>
          <p14:tracePt t="64535" x="6303963" y="2071688"/>
          <p14:tracePt t="64542" x="6408738" y="2071688"/>
          <p14:tracePt t="64551" x="6472238" y="2071688"/>
          <p14:tracePt t="64558" x="6548438" y="2071688"/>
          <p14:tracePt t="64566" x="6577013" y="2071688"/>
          <p14:tracePt t="64574" x="6611938" y="2071688"/>
          <p14:tracePt t="64582" x="6661150" y="2071688"/>
          <p14:tracePt t="64591" x="6688138" y="2071688"/>
          <p14:tracePt t="64599" x="6702425" y="2071688"/>
          <p14:tracePt t="64606" x="6723063" y="2071688"/>
          <p14:tracePt t="64615" x="6737350" y="2071688"/>
          <p14:tracePt t="64622" x="6751638" y="2071688"/>
          <p14:tracePt t="64630" x="6765925" y="2071688"/>
          <p14:tracePt t="64638" x="6792913" y="2071688"/>
          <p14:tracePt t="64647" x="6807200" y="2071688"/>
          <p14:tracePt t="64658" x="6827838" y="2071688"/>
          <p14:tracePt t="64663" x="6856413" y="2071688"/>
          <p14:tracePt t="64670" x="6946900" y="2071688"/>
          <p14:tracePt t="64678" x="7024688" y="2071688"/>
          <p14:tracePt t="64686" x="7108825" y="2071688"/>
          <p14:tracePt t="64694" x="7219950" y="2071688"/>
          <p14:tracePt t="64702" x="7289800" y="2071688"/>
          <p14:tracePt t="64710" x="7373938" y="2071688"/>
          <p14:tracePt t="64719" x="7493000" y="2071688"/>
          <p14:tracePt t="64726" x="7562850" y="2071688"/>
          <p14:tracePt t="64735" x="7667625" y="2071688"/>
          <p14:tracePt t="64742" x="7780338" y="2071688"/>
          <p14:tracePt t="64750" x="7827963" y="2057400"/>
          <p14:tracePt t="64758" x="7885113" y="2051050"/>
          <p14:tracePt t="64766" x="7975600" y="2043113"/>
          <p14:tracePt t="64774" x="8024813" y="2043113"/>
          <p14:tracePt t="64782" x="8053388" y="2036763"/>
          <p14:tracePt t="64790" x="8074025" y="2036763"/>
          <p14:tracePt t="64798" x="8080375" y="2028825"/>
          <p14:tracePt t="64810" x="8088313" y="2028825"/>
          <p14:tracePt t="64822" x="8094663" y="2028825"/>
          <p14:tracePt t="64839" x="8108950" y="2022475"/>
          <p14:tracePt t="64846" x="8115300" y="2022475"/>
          <p14:tracePt t="64855" x="8123238" y="2022475"/>
          <p14:tracePt t="64862" x="8158163" y="2022475"/>
          <p14:tracePt t="64870" x="8164513" y="2022475"/>
          <p14:tracePt t="64878" x="8193088" y="2022475"/>
          <p14:tracePt t="64886" x="8234363" y="2016125"/>
          <p14:tracePt t="64894" x="8255000" y="2016125"/>
          <p14:tracePt t="64902" x="8269288" y="2016125"/>
          <p14:tracePt t="64910" x="8283575" y="2016125"/>
          <p14:tracePt t="64918" x="8289925" y="2016125"/>
          <p14:tracePt t="64935" x="8297863" y="2016125"/>
          <p14:tracePt t="65014" x="8289925" y="2016125"/>
          <p14:tracePt t="65023" x="8283575" y="2016125"/>
          <p14:tracePt t="65031" x="8269288" y="2022475"/>
          <p14:tracePt t="65038" x="8255000" y="2022475"/>
          <p14:tracePt t="65047" x="8234363" y="2022475"/>
          <p14:tracePt t="65055" x="8213725" y="2028825"/>
          <p14:tracePt t="65063" x="8205788" y="2036763"/>
          <p14:tracePt t="65070" x="8185150" y="2043113"/>
          <p14:tracePt t="65078" x="8170863" y="2043113"/>
          <p14:tracePt t="65086" x="8158163" y="2051050"/>
          <p14:tracePt t="65094" x="8150225" y="2057400"/>
          <p14:tracePt t="65114" x="8135938" y="2057400"/>
          <p14:tracePt t="65135" x="8129588" y="2057400"/>
          <p14:tracePt t="65150" x="8115300" y="2057400"/>
          <p14:tracePt t="65166" x="8108950" y="2057400"/>
          <p14:tracePt t="65174" x="8094663" y="2057400"/>
          <p14:tracePt t="65182" x="8080375" y="2057400"/>
          <p14:tracePt t="65190" x="8066088" y="2057400"/>
          <p14:tracePt t="65198" x="8059738" y="2057400"/>
          <p14:tracePt t="65206" x="8045450" y="2057400"/>
          <p14:tracePt t="65215" x="8024813" y="2057400"/>
          <p14:tracePt t="65222" x="8004175" y="2057400"/>
          <p14:tracePt t="65230" x="7996238" y="2057400"/>
          <p14:tracePt t="65238" x="7981950" y="2057400"/>
          <p14:tracePt t="65246" x="7975600" y="2057400"/>
          <p14:tracePt t="65255" x="7961313" y="2057400"/>
          <p14:tracePt t="65267" x="7947025" y="2057400"/>
          <p14:tracePt t="65270" x="7940675" y="2057400"/>
          <p14:tracePt t="65279" x="7934325" y="2057400"/>
          <p14:tracePt t="65286" x="7920038" y="2063750"/>
          <p14:tracePt t="65303" x="7912100" y="2063750"/>
          <p14:tracePt t="65310" x="7905750" y="2063750"/>
          <p14:tracePt t="65319" x="7899400" y="2063750"/>
          <p14:tracePt t="65326" x="7891463" y="2071688"/>
          <p14:tracePt t="65422" x="7891463" y="2063750"/>
          <p14:tracePt t="65439" x="7891463" y="2057400"/>
          <p14:tracePt t="65462" x="7891463" y="2051050"/>
          <p14:tracePt t="65910" x="7899400" y="2057400"/>
          <p14:tracePt t="65922" x="7899400" y="2063750"/>
          <p14:tracePt t="65927" x="7905750" y="2063750"/>
          <p14:tracePt t="65936" x="7905750" y="2071688"/>
          <p14:tracePt t="65943" x="7912100" y="2071688"/>
          <p14:tracePt t="65951" x="7920038" y="2078038"/>
          <p14:tracePt t="65960" x="7926388" y="2085975"/>
          <p14:tracePt t="65967" x="7934325" y="2098675"/>
          <p14:tracePt t="65974" x="7940675" y="2098675"/>
          <p14:tracePt t="65983" x="7954963" y="2098675"/>
          <p14:tracePt t="65991" x="7975600" y="2098675"/>
          <p14:tracePt t="65999" x="8010525" y="2098675"/>
          <p14:tracePt t="66009" x="8045450" y="2106613"/>
          <p14:tracePt t="66014" x="8094663" y="2112963"/>
          <p14:tracePt t="66022" x="8178800" y="2112963"/>
          <p14:tracePt t="66030" x="8213725" y="2112963"/>
          <p14:tracePt t="66041" x="8262938" y="2112963"/>
          <p14:tracePt t="66047" x="8277225" y="2112963"/>
          <p14:tracePt t="66054" x="8312150" y="2112963"/>
          <p14:tracePt t="66063" x="8359775" y="2112963"/>
          <p14:tracePt t="66072" x="8374063" y="2112963"/>
          <p14:tracePt t="66078" x="8408988" y="2112963"/>
          <p14:tracePt t="66087" x="8423275" y="2112963"/>
          <p14:tracePt t="66094" x="8429625" y="2112963"/>
          <p14:tracePt t="66102" x="8437563" y="2112963"/>
          <p14:tracePt t="66766" x="8437563" y="2120900"/>
          <p14:tracePt t="66790" x="8429625" y="2120900"/>
          <p14:tracePt t="66798" x="8429625" y="2127250"/>
          <p14:tracePt t="66807" x="8423275" y="2127250"/>
          <p14:tracePt t="66823" x="8416925" y="2127250"/>
          <p14:tracePt t="66831" x="8416925" y="2133600"/>
          <p14:tracePt t="66839" x="8408988" y="2133600"/>
          <p14:tracePt t="66846" x="8402638" y="2133600"/>
          <p14:tracePt t="66863" x="8402638" y="2141538"/>
          <p14:tracePt t="66878" x="8394700" y="2141538"/>
          <p14:tracePt t="67030" x="8388350" y="2141538"/>
          <p14:tracePt t="67039" x="8388350" y="2147888"/>
          <p14:tracePt t="67047" x="8388350" y="2155825"/>
          <p14:tracePt t="67055" x="8382000" y="2155825"/>
          <p14:tracePt t="67063" x="8374063" y="2162175"/>
          <p14:tracePt t="67074" x="8359775" y="2162175"/>
          <p14:tracePt t="67083" x="8353425" y="2176463"/>
          <p14:tracePt t="67089" x="8347075" y="2182813"/>
          <p14:tracePt t="67094" x="8332788" y="2190750"/>
          <p14:tracePt t="67104" x="8318500" y="2197100"/>
          <p14:tracePt t="67110" x="8304213" y="2205038"/>
          <p14:tracePt t="67120" x="8255000" y="2217738"/>
          <p14:tracePt t="67126" x="8240713" y="2225675"/>
          <p14:tracePt t="67135" x="8228013" y="2239963"/>
          <p14:tracePt t="67143" x="8185150" y="2252663"/>
          <p14:tracePt t="67150" x="8150225" y="2266950"/>
          <p14:tracePt t="67159" x="8135938" y="2281238"/>
          <p14:tracePt t="67167" x="8108950" y="2301875"/>
          <p14:tracePt t="67175" x="8053388" y="2316163"/>
          <p14:tracePt t="67183" x="8039100" y="2324100"/>
          <p14:tracePt t="67191" x="7989888" y="2336800"/>
          <p14:tracePt t="67198" x="7975600" y="2344738"/>
          <p14:tracePt t="67207" x="7940675" y="2359025"/>
          <p14:tracePt t="67215" x="7920038" y="2359025"/>
          <p14:tracePt t="67222" x="7891463" y="2365375"/>
          <p14:tracePt t="67235" x="7877175" y="2371725"/>
          <p14:tracePt t="67240" x="7856538" y="2379663"/>
          <p14:tracePt t="67246" x="7856538" y="2386013"/>
          <p14:tracePt t="67257" x="7842250" y="2386013"/>
          <p14:tracePt t="67263" x="7827963" y="2400300"/>
          <p14:tracePt t="67273" x="7815263" y="2406650"/>
          <p14:tracePt t="67278" x="7807325" y="2414588"/>
          <p14:tracePt t="67289" x="7793038" y="2420938"/>
          <p14:tracePt t="67294" x="7780338" y="2441575"/>
          <p14:tracePt t="67304" x="7737475" y="2455863"/>
          <p14:tracePt t="67311" x="7661275" y="2470150"/>
          <p14:tracePt t="67319" x="7632700" y="2498725"/>
          <p14:tracePt t="67326" x="7507288" y="2525713"/>
          <p14:tracePt t="67335" x="7429500" y="2547938"/>
          <p14:tracePt t="67342" x="7339013" y="2603500"/>
          <p14:tracePt t="67350" x="7205663" y="2652713"/>
          <p14:tracePt t="67358" x="7051675" y="2679700"/>
          <p14:tracePt t="67367" x="6926263" y="2749550"/>
          <p14:tracePt t="67374" x="6821488" y="2792413"/>
          <p14:tracePt t="67389" x="6638925" y="2827338"/>
          <p14:tracePt t="67393" x="6554788" y="2841625"/>
          <p14:tracePt t="67398" x="6408738" y="2862263"/>
          <p14:tracePt t="67407" x="6269038" y="2868613"/>
          <p14:tracePt t="67415" x="6184900" y="2882900"/>
          <p14:tracePt t="67423" x="6072188" y="2897188"/>
          <p14:tracePt t="67430" x="5932488" y="2903538"/>
          <p14:tracePt t="67441" x="5792788" y="2911475"/>
          <p14:tracePt t="67446" x="5694363" y="2925763"/>
          <p14:tracePt t="67457" x="5597525" y="2938463"/>
          <p14:tracePt t="67462" x="5464175" y="2946400"/>
          <p14:tracePt t="67473" x="5345113" y="2952750"/>
          <p14:tracePt t="67478" x="5205413" y="2973388"/>
          <p14:tracePt t="67489" x="5057775" y="2987675"/>
          <p14:tracePt t="67495" x="4938713" y="3001963"/>
          <p14:tracePt t="67502" x="4833938" y="3001963"/>
          <p14:tracePt t="67510" x="4737100" y="3009900"/>
          <p14:tracePt t="67518" x="4638675" y="3016250"/>
          <p14:tracePt t="67526" x="4540250" y="3016250"/>
          <p14:tracePt t="67541" x="4456113" y="3030538"/>
          <p14:tracePt t="67543" x="4386263" y="3036888"/>
          <p14:tracePt t="67550" x="4316413" y="3036888"/>
          <p14:tracePt t="67558" x="4281488" y="3044825"/>
          <p14:tracePt t="67567" x="4267200" y="3057525"/>
          <p14:tracePt t="67575" x="4225925" y="3057525"/>
          <p14:tracePt t="67583" x="4211638" y="3065463"/>
          <p14:tracePt t="67590" x="4191000" y="3071813"/>
          <p14:tracePt t="67598" x="4183063" y="3079750"/>
          <p14:tracePt t="67607" x="4170363" y="3086100"/>
          <p14:tracePt t="67615" x="4156075" y="3092450"/>
          <p14:tracePt t="67622" x="4135438" y="3100388"/>
          <p14:tracePt t="67632" x="4127500" y="3114675"/>
          <p14:tracePt t="67639" x="4113213" y="3127375"/>
          <p14:tracePt t="67647" x="4086225" y="3141663"/>
          <p14:tracePt t="67656" x="4078288" y="3141663"/>
          <p14:tracePt t="67663" x="4064000" y="3155950"/>
          <p14:tracePt t="67673" x="4057650" y="3170238"/>
          <p14:tracePt t="67678" x="4029075" y="3190875"/>
          <p14:tracePt t="67688" x="4016375" y="3205163"/>
          <p14:tracePt t="67694" x="3994150" y="3211513"/>
          <p14:tracePt t="67703" x="3981450" y="3225800"/>
          <p14:tracePt t="67711" x="3959225" y="3240088"/>
          <p14:tracePt t="67719" x="3938588" y="3254375"/>
          <p14:tracePt t="67726" x="3883025" y="3281363"/>
          <p14:tracePt t="67735" x="3840163" y="3303588"/>
          <p14:tracePt t="67743" x="3792538" y="3316288"/>
          <p14:tracePt t="67750" x="3729038" y="3344863"/>
          <p14:tracePt t="67760" x="3687763" y="3365500"/>
          <p14:tracePt t="67767" x="3638550" y="3414713"/>
          <p14:tracePt t="67775" x="3581400" y="3429000"/>
          <p14:tracePt t="67783" x="3540125" y="3449638"/>
          <p14:tracePt t="67791" x="3462338" y="3470275"/>
          <p14:tracePt t="67798" x="3406775" y="3484563"/>
          <p14:tracePt t="67807" x="3365500" y="3505200"/>
          <p14:tracePt t="67815" x="3287713" y="3519488"/>
          <p14:tracePt t="67822" x="3232150" y="3533775"/>
          <p14:tracePt t="67831" x="3162300" y="3554413"/>
          <p14:tracePt t="67838" x="3113088" y="3576638"/>
          <p14:tracePt t="67847" x="3049588" y="3597275"/>
          <p14:tracePt t="67856" x="2932113" y="3617913"/>
          <p14:tracePt t="67863" x="2854325" y="3646488"/>
          <p14:tracePt t="67872" x="2770188" y="3659188"/>
          <p14:tracePt t="67878" x="2679700" y="3681413"/>
          <p14:tracePt t="67888" x="2624138" y="3702050"/>
          <p14:tracePt t="67894" x="2540000" y="3716338"/>
          <p14:tracePt t="67904" x="2476500" y="3743325"/>
          <p14:tracePt t="67911" x="2400300" y="3751263"/>
          <p14:tracePt t="67919" x="2343150" y="3757613"/>
          <p14:tracePt t="67926" x="2330450" y="3757613"/>
          <p14:tracePt t="67935" x="2301875" y="3751263"/>
          <p14:tracePt t="67944" x="2295525" y="3702050"/>
          <p14:tracePt t="67950" x="2295525" y="3695700"/>
          <p14:tracePt t="67959" x="2295525" y="3687763"/>
          <p14:tracePt t="68238" x="2273300" y="3687763"/>
          <p14:tracePt t="68247" x="2098675" y="3695700"/>
          <p14:tracePt t="68257" x="2000250" y="3708400"/>
          <p14:tracePt t="68263" x="1993900" y="3708400"/>
          <p14:tracePt t="68274" x="1987550" y="3702050"/>
          <p14:tracePt t="68278" x="1979613" y="3702050"/>
          <p14:tracePt t="68288" x="1958975" y="3702050"/>
          <p14:tracePt t="68294" x="1903413" y="3708400"/>
          <p14:tracePt t="68303" x="1825625" y="3716338"/>
          <p14:tracePt t="68310" x="1741488" y="3722688"/>
          <p14:tracePt t="68319" x="1679575" y="3722688"/>
          <p14:tracePt t="68326" x="1574800" y="3730625"/>
          <p14:tracePt t="68335" x="1517650" y="3730625"/>
          <p14:tracePt t="68342" x="1427163" y="3751263"/>
          <p14:tracePt t="68350" x="1350963" y="3765550"/>
          <p14:tracePt t="68359" x="1252538" y="3771900"/>
          <p14:tracePt t="68367" x="1154113" y="3778250"/>
          <p14:tracePt t="68375" x="1020763" y="3792538"/>
          <p14:tracePt t="68383" x="965200" y="3792538"/>
          <p14:tracePt t="68391" x="903288" y="3792538"/>
          <p14:tracePt t="68398" x="796925" y="3792538"/>
          <p14:tracePt t="68407" x="769938" y="3800475"/>
          <p14:tracePt t="68415" x="735013" y="3800475"/>
          <p14:tracePt t="68423" x="714375" y="3800475"/>
          <p14:tracePt t="68430" x="692150" y="3800475"/>
          <p14:tracePt t="68447" x="685800" y="3800475"/>
          <p14:tracePt t="68459" x="677863" y="3800475"/>
          <p14:tracePt t="68462" x="671513" y="3800475"/>
          <p14:tracePt t="68472" x="665163" y="3800475"/>
          <p14:tracePt t="68488" x="657225" y="3800475"/>
          <p14:tracePt t="68495" x="657225" y="3806825"/>
          <p14:tracePt t="68503" x="642938" y="3806825"/>
          <p14:tracePt t="68510" x="642938" y="3821113"/>
          <p14:tracePt t="68518" x="636588" y="3821113"/>
          <p14:tracePt t="68527" x="630238" y="3827463"/>
          <p14:tracePt t="68535" x="622300" y="3827463"/>
          <p14:tracePt t="68543" x="622300" y="3835400"/>
          <p14:tracePt t="68591" x="622300" y="3841750"/>
          <p14:tracePt t="68638" x="630238" y="3841750"/>
          <p14:tracePt t="68655" x="636588" y="3841750"/>
          <p14:tracePt t="68662" x="650875" y="3841750"/>
          <p14:tracePt t="68670" x="671513" y="3841750"/>
          <p14:tracePt t="68678" x="677863" y="3841750"/>
          <p14:tracePt t="68687" x="692150" y="3841750"/>
          <p14:tracePt t="68695" x="700088" y="3841750"/>
          <p14:tracePt t="68703" x="714375" y="3841750"/>
          <p14:tracePt t="68710" x="720725" y="3841750"/>
          <p14:tracePt t="68718" x="727075" y="3841750"/>
          <p14:tracePt t="68726" x="735013" y="3841750"/>
          <p14:tracePt t="68734" x="741363" y="3841750"/>
          <p14:tracePt t="68747" x="749300" y="3841750"/>
          <p14:tracePt t="68750" x="755650" y="3841750"/>
          <p14:tracePt t="68758" x="755650" y="3835400"/>
          <p14:tracePt t="68774" x="762000" y="3835400"/>
          <p14:tracePt t="68782" x="769938" y="3835400"/>
          <p14:tracePt t="68798" x="784225" y="3835400"/>
          <p14:tracePt t="68806" x="790575" y="3835400"/>
          <p14:tracePt t="68814" x="796925" y="3835400"/>
          <p14:tracePt t="68822" x="804863" y="3835400"/>
          <p14:tracePt t="68830" x="811213" y="3835400"/>
          <p14:tracePt t="68839" x="819150" y="3835400"/>
          <p14:tracePt t="68847" x="839788" y="3835400"/>
          <p14:tracePt t="68855" x="846138" y="3835400"/>
          <p14:tracePt t="68863" x="854075" y="3835400"/>
          <p14:tracePt t="68870" x="860425" y="3835400"/>
          <p14:tracePt t="68878" x="881063" y="3835400"/>
          <p14:tracePt t="68886" x="895350" y="3835400"/>
          <p14:tracePt t="68898" x="915988" y="3835400"/>
          <p14:tracePt t="68903" x="958850" y="3835400"/>
          <p14:tracePt t="68910" x="985838" y="3835400"/>
          <p14:tracePt t="68918" x="1049338" y="3835400"/>
          <p14:tracePt t="68926" x="1127125" y="3835400"/>
          <p14:tracePt t="68941" x="1182688" y="3835400"/>
          <p14:tracePt t="68942" x="1273175" y="3835400"/>
          <p14:tracePt t="68952" x="1350963" y="3835400"/>
          <p14:tracePt t="68960" x="1433513" y="3835400"/>
          <p14:tracePt t="68967" x="1497013" y="3835400"/>
          <p14:tracePt t="68974" x="1595438" y="3835400"/>
          <p14:tracePt t="68983" x="1651000" y="3835400"/>
          <p14:tracePt t="68990" x="1749425" y="3835400"/>
          <p14:tracePt t="68998" x="1846263" y="3835400"/>
          <p14:tracePt t="69007" x="1903413" y="3835400"/>
          <p14:tracePt t="69015" x="1993900" y="3835400"/>
          <p14:tracePt t="69023" x="2043113" y="3835400"/>
          <p14:tracePt t="69030" x="2127250" y="3835400"/>
          <p14:tracePt t="69039" x="2189163" y="3835400"/>
          <p14:tracePt t="69050" x="2266950" y="3835400"/>
          <p14:tracePt t="69055" x="2281238" y="3835400"/>
          <p14:tracePt t="69062" x="2316163" y="3835400"/>
          <p14:tracePt t="69070" x="2336800" y="3835400"/>
          <p14:tracePt t="69078" x="2365375" y="3835400"/>
          <p14:tracePt t="69088" x="2406650" y="3835400"/>
          <p14:tracePt t="69095" x="2447925" y="3835400"/>
          <p14:tracePt t="69103" x="2470150" y="3835400"/>
          <p14:tracePt t="69110" x="2505075" y="3835400"/>
          <p14:tracePt t="69118" x="2525713" y="3835400"/>
          <p14:tracePt t="69127" x="2574925" y="3835400"/>
          <p14:tracePt t="69134" x="2589213" y="3835400"/>
          <p14:tracePt t="69142" x="2630488" y="3835400"/>
          <p14:tracePt t="69150" x="2659063" y="3835400"/>
          <p14:tracePt t="69158" x="2671763" y="3835400"/>
          <p14:tracePt t="69167" x="2693988" y="3835400"/>
          <p14:tracePt t="69174" x="2708275" y="3835400"/>
          <p14:tracePt t="69182" x="2749550" y="3835400"/>
          <p14:tracePt t="69190" x="2770188" y="3835400"/>
          <p14:tracePt t="69202" x="2784475" y="3835400"/>
          <p14:tracePt t="69206" x="2798763" y="3835400"/>
          <p14:tracePt t="69214" x="2840038" y="3835400"/>
          <p14:tracePt t="69222" x="2854325" y="3835400"/>
          <p14:tracePt t="69230" x="2868613" y="3835400"/>
          <p14:tracePt t="69239" x="2882900" y="3835400"/>
          <p14:tracePt t="69246" x="2897188" y="3835400"/>
          <p14:tracePt t="69255" x="2903538" y="3835400"/>
          <p14:tracePt t="69262" x="2924175" y="3835400"/>
          <p14:tracePt t="69270" x="2938463" y="3835400"/>
          <p14:tracePt t="69278" x="2952750" y="3835400"/>
          <p14:tracePt t="69287" x="2967038" y="3835400"/>
          <p14:tracePt t="69294" x="2994025" y="3835400"/>
          <p14:tracePt t="69303" x="3028950" y="3835400"/>
          <p14:tracePt t="69310" x="3049588" y="3835400"/>
          <p14:tracePt t="69318" x="3078163" y="3835400"/>
          <p14:tracePt t="69327" x="3092450" y="3835400"/>
          <p14:tracePt t="69334" x="3113088" y="3835400"/>
          <p14:tracePt t="69342" x="3127375" y="3835400"/>
          <p14:tracePt t="69354" x="3141663" y="3835400"/>
          <p14:tracePt t="69358" x="3162300" y="3835400"/>
          <p14:tracePt t="69369" x="3176588" y="3835400"/>
          <p14:tracePt t="69374" x="3182938" y="3835400"/>
          <p14:tracePt t="69382" x="3190875" y="3835400"/>
          <p14:tracePt t="69510" x="3197225" y="3835400"/>
          <p14:tracePt t="69542" x="3203575" y="3835400"/>
          <p14:tracePt t="69550" x="3211513" y="3835400"/>
          <p14:tracePt t="69558" x="3217863" y="3835400"/>
          <p14:tracePt t="69567" x="3225800" y="3835400"/>
          <p14:tracePt t="69574" x="3232150" y="3835400"/>
          <p14:tracePt t="69582" x="3238500" y="3835400"/>
          <p14:tracePt t="69590" x="3260725" y="3841750"/>
          <p14:tracePt t="69598" x="3267075" y="3841750"/>
          <p14:tracePt t="69606" x="3273425" y="3841750"/>
          <p14:tracePt t="69615" x="3281363" y="3841750"/>
          <p14:tracePt t="69623" x="3295650" y="3841750"/>
          <p14:tracePt t="69630" x="3302000" y="3841750"/>
          <p14:tracePt t="69639" x="3309938" y="3841750"/>
          <p14:tracePt t="69648" x="3316288" y="3841750"/>
          <p14:tracePt t="72294" x="3322638" y="3841750"/>
          <p14:tracePt t="72303" x="3330575" y="3841750"/>
          <p14:tracePt t="72311" x="3336925" y="3841750"/>
          <p14:tracePt t="72319" x="3357563" y="3835400"/>
          <p14:tracePt t="72329" x="3379788" y="3835400"/>
          <p14:tracePt t="72334" x="3406775" y="3835400"/>
          <p14:tracePt t="72344" x="3449638" y="3827463"/>
          <p14:tracePt t="72350" x="3546475" y="3827463"/>
          <p14:tracePt t="72361" x="3603625" y="3827463"/>
          <p14:tracePt t="72367" x="3665538" y="3827463"/>
          <p14:tracePt t="72379" x="3770313" y="3827463"/>
          <p14:tracePt t="72382" x="3827463" y="3827463"/>
          <p14:tracePt t="72392" x="3917950" y="3827463"/>
          <p14:tracePt t="72398" x="3994150" y="3821113"/>
          <p14:tracePt t="72408" x="4078288" y="3821113"/>
          <p14:tracePt t="72414" x="4113213" y="3821113"/>
          <p14:tracePt t="72423" x="4191000" y="3821113"/>
          <p14:tracePt t="72430" x="4217988" y="3821113"/>
          <p14:tracePt t="72439" x="4232275" y="3821113"/>
          <p14:tracePt t="72446" x="4252913" y="3821113"/>
          <p14:tracePt t="72454" x="4267200" y="3813175"/>
          <p14:tracePt t="72462" x="4281488" y="3806825"/>
          <p14:tracePt t="72470" x="4289425" y="3806825"/>
          <p14:tracePt t="72478" x="4295775" y="3806825"/>
          <p14:tracePt t="72488" x="4302125" y="3806825"/>
          <p14:tracePt t="72503" x="4310063" y="3806825"/>
          <p14:tracePt t="72510" x="4316413" y="3806825"/>
          <p14:tracePt t="72527" x="4324350" y="3806825"/>
          <p14:tracePt t="72535" x="4330700" y="3806825"/>
          <p14:tracePt t="72550" x="4344988" y="3800475"/>
          <p14:tracePt t="72558" x="4351338" y="3800475"/>
          <p14:tracePt t="72569" x="4359275" y="3800475"/>
          <p14:tracePt t="72578" x="4371975" y="3800475"/>
          <p14:tracePt t="72582" x="4386263" y="3800475"/>
          <p14:tracePt t="72591" x="4394200" y="3800475"/>
          <p14:tracePt t="72598" x="4400550" y="3800475"/>
          <p14:tracePt t="72606" x="4406900" y="3800475"/>
          <p14:tracePt t="72622" x="4421188" y="3800475"/>
          <p14:tracePt t="72630" x="4429125" y="3800475"/>
          <p14:tracePt t="72638" x="4435475" y="3800475"/>
          <p14:tracePt t="72646" x="4441825" y="3800475"/>
          <p14:tracePt t="72655" x="4456113" y="3792538"/>
          <p14:tracePt t="72662" x="4464050" y="3792538"/>
          <p14:tracePt t="72670" x="4470400" y="3792538"/>
          <p14:tracePt t="72678" x="4484688" y="3786188"/>
          <p14:tracePt t="72687" x="4491038" y="3786188"/>
          <p14:tracePt t="72694" x="4505325" y="3786188"/>
          <p14:tracePt t="72702" x="4519613" y="3778250"/>
          <p14:tracePt t="72710" x="4560888" y="3771900"/>
          <p14:tracePt t="72718" x="4568825" y="3771900"/>
          <p14:tracePt t="72726" x="4583113" y="3771900"/>
          <p14:tracePt t="72734" x="4603750" y="3765550"/>
          <p14:tracePt t="72743" x="4624388" y="3751263"/>
          <p14:tracePt t="72758" x="4665663" y="3730625"/>
          <p14:tracePt t="72768" x="4673600" y="3730625"/>
          <p14:tracePt t="72775" x="4679950" y="3722688"/>
          <p14:tracePt t="72783" x="4694238" y="3716338"/>
          <p14:tracePt t="72791" x="4708525" y="3716338"/>
          <p14:tracePt t="72798" x="4722813" y="3702050"/>
          <p14:tracePt t="72806" x="4743450" y="3702050"/>
          <p14:tracePt t="72815" x="4757738" y="3687763"/>
          <p14:tracePt t="72822" x="4772025" y="3681413"/>
          <p14:tracePt t="72830" x="4841875" y="3659188"/>
          <p14:tracePt t="72838" x="4876800" y="3646488"/>
          <p14:tracePt t="72846" x="4938713" y="3624263"/>
          <p14:tracePt t="72854" x="5016500" y="3597275"/>
          <p14:tracePt t="72862" x="5106988" y="3541713"/>
          <p14:tracePt t="72870" x="5176838" y="3527425"/>
          <p14:tracePt t="72879" x="5226050" y="3519488"/>
          <p14:tracePt t="72887" x="5254625" y="3505200"/>
          <p14:tracePt t="72895" x="5324475" y="3492500"/>
          <p14:tracePt t="72903" x="5400675" y="3478213"/>
          <p14:tracePt t="72910" x="5429250" y="3478213"/>
          <p14:tracePt t="72918" x="5492750" y="3470275"/>
          <p14:tracePt t="72930" x="5513388" y="3457575"/>
          <p14:tracePt t="72946" x="5638800" y="3449638"/>
          <p14:tracePt t="72950" x="5659438" y="3443288"/>
          <p14:tracePt t="72960" x="5673725" y="3443288"/>
          <p14:tracePt t="72968" x="5688013" y="3443288"/>
          <p14:tracePt t="72975" x="5694363" y="3443288"/>
          <p14:tracePt t="72982" x="5702300" y="3435350"/>
          <p14:tracePt t="72991" x="5708650" y="3435350"/>
          <p14:tracePt t="72998" x="5716588" y="3435350"/>
          <p14:tracePt t="73007" x="5722938" y="3435350"/>
          <p14:tracePt t="73014" x="5729288" y="3429000"/>
          <p14:tracePt t="73022" x="5737225" y="3429000"/>
          <p14:tracePt t="73030" x="5751513" y="3429000"/>
          <p14:tracePt t="73039" x="5764213" y="3422650"/>
          <p14:tracePt t="73047" x="5772150" y="3422650"/>
          <p14:tracePt t="73062" x="5786438" y="3422650"/>
          <p14:tracePt t="73079" x="5786438" y="3414713"/>
          <p14:tracePt t="73558" x="5786438" y="3422650"/>
          <p14:tracePt t="73568" x="5778500" y="3422650"/>
          <p14:tracePt t="73575" x="5772150" y="3429000"/>
          <p14:tracePt t="73582" x="5764213" y="3435350"/>
          <p14:tracePt t="73595" x="5751513" y="3449638"/>
          <p14:tracePt t="73598" x="5737225" y="3457575"/>
          <p14:tracePt t="73607" x="5722938" y="3478213"/>
          <p14:tracePt t="73614" x="5708650" y="3492500"/>
          <p14:tracePt t="73622" x="5702300" y="3513138"/>
          <p14:tracePt t="73630" x="5681663" y="3527425"/>
          <p14:tracePt t="73639" x="5659438" y="3541713"/>
          <p14:tracePt t="73648" x="5645150" y="3562350"/>
          <p14:tracePt t="73655" x="5624513" y="3576638"/>
          <p14:tracePt t="73663" x="5603875" y="3589338"/>
          <p14:tracePt t="73670" x="5597525" y="3597275"/>
          <p14:tracePt t="73678" x="5575300" y="3603625"/>
          <p14:tracePt t="73688" x="5568950" y="3611563"/>
          <p14:tracePt t="73694" x="5562600" y="3611563"/>
          <p14:tracePt t="73702" x="5554663" y="3617913"/>
          <p14:tracePt t="73735" x="5548313" y="3617913"/>
          <p14:tracePt t="73775" x="5548313" y="3632200"/>
          <p14:tracePt t="73854" x="5548313" y="3638550"/>
          <p14:tracePt t="73862" x="5540375" y="3652838"/>
          <p14:tracePt t="73870" x="5540375" y="3659188"/>
          <p14:tracePt t="73879" x="5534025" y="3681413"/>
          <p14:tracePt t="73887" x="5534025" y="3708400"/>
          <p14:tracePt t="73900" x="5527675" y="3722688"/>
          <p14:tracePt t="73903" x="5519738" y="3743325"/>
          <p14:tracePt t="73913" x="5519738" y="3751263"/>
          <p14:tracePt t="73918" x="5513388" y="3757613"/>
          <p14:tracePt t="73927" x="5513388" y="3765550"/>
          <p14:tracePt t="73946" x="5513388" y="3771900"/>
          <p14:tracePt t="73950" x="5513388" y="3778250"/>
          <p14:tracePt t="73975" x="5513388" y="3786188"/>
          <p14:tracePt t="74070" x="5519738" y="3786188"/>
          <p14:tracePt t="74079" x="5534025" y="3786188"/>
          <p14:tracePt t="74087" x="5540375" y="3786188"/>
          <p14:tracePt t="74094" x="5554663" y="3786188"/>
          <p14:tracePt t="74102" x="5568950" y="3786188"/>
          <p14:tracePt t="74110" x="5589588" y="3786188"/>
          <p14:tracePt t="74118" x="5610225" y="3786188"/>
          <p14:tracePt t="74126" x="5624513" y="3786188"/>
          <p14:tracePt t="74135" x="5645150" y="3786188"/>
          <p14:tracePt t="74143" x="5659438" y="3786188"/>
          <p14:tracePt t="74150" x="5694363" y="3786188"/>
          <p14:tracePt t="74158" x="5716588" y="3786188"/>
          <p14:tracePt t="74166" x="5729288" y="3786188"/>
          <p14:tracePt t="74175" x="5764213" y="3786188"/>
          <p14:tracePt t="74182" x="5786438" y="3786188"/>
          <p14:tracePt t="74190" x="5813425" y="3786188"/>
          <p14:tracePt t="74202" x="5827713" y="3786188"/>
          <p14:tracePt t="74207" x="5848350" y="3778250"/>
          <p14:tracePt t="74214" x="5862638" y="3778250"/>
          <p14:tracePt t="74222" x="5876925" y="3778250"/>
          <p14:tracePt t="74230" x="5897563" y="3778250"/>
          <p14:tracePt t="74238" x="5911850" y="3778250"/>
          <p14:tracePt t="74247" x="5918200" y="3778250"/>
          <p14:tracePt t="74255" x="5940425" y="3778250"/>
          <p14:tracePt t="74262" x="5946775" y="3778250"/>
          <p14:tracePt t="74270" x="5961063" y="3778250"/>
          <p14:tracePt t="74279" x="5967413" y="3778250"/>
          <p14:tracePt t="74287" x="5975350" y="3778250"/>
          <p14:tracePt t="74310" x="5981700" y="3778250"/>
          <p14:tracePt t="74343" x="5988050" y="3778250"/>
          <p14:tracePt t="74359" x="6002338" y="3786188"/>
          <p14:tracePt t="74366" x="6010275" y="3786188"/>
          <p14:tracePt t="74374" x="6016625" y="3786188"/>
          <p14:tracePt t="74390" x="6022975" y="3786188"/>
          <p14:tracePt t="74398" x="6030913" y="3786188"/>
          <p14:tracePt t="74408" x="6037263" y="3786188"/>
          <p14:tracePt t="74439" x="6045200" y="3786188"/>
          <p14:tracePt t="74463" x="6051550" y="3786188"/>
          <p14:tracePt t="74479" x="6057900" y="3786188"/>
          <p14:tracePt t="74487" x="6065838" y="3786188"/>
          <p14:tracePt t="74494" x="6072188" y="3786188"/>
          <p14:tracePt t="75710" x="6080125" y="3786188"/>
          <p14:tracePt t="75742" x="6086475" y="3786188"/>
          <p14:tracePt t="75750" x="6094413" y="3786188"/>
          <p14:tracePt t="75767" x="6107113" y="3786188"/>
          <p14:tracePt t="75774" x="6115050" y="3786188"/>
          <p14:tracePt t="75782" x="6129338" y="3786188"/>
          <p14:tracePt t="75790" x="6142038" y="3786188"/>
          <p14:tracePt t="75799" x="6205538" y="3786188"/>
          <p14:tracePt t="75807" x="6261100" y="3786188"/>
          <p14:tracePt t="75815" x="6353175" y="3786188"/>
          <p14:tracePt t="75823" x="6429375" y="3786188"/>
          <p14:tracePt t="75832" x="6534150" y="3786188"/>
          <p14:tracePt t="75839" x="6624638" y="3778250"/>
          <p14:tracePt t="75848" x="6751638" y="3778250"/>
          <p14:tracePt t="75854" x="6807200" y="3771900"/>
          <p14:tracePt t="75864" x="6946900" y="3771900"/>
          <p14:tracePt t="75870" x="7051675" y="3771900"/>
          <p14:tracePt t="75880" x="7135813" y="3751263"/>
          <p14:tracePt t="75888" x="7226300" y="3751263"/>
          <p14:tracePt t="75896" x="7304088" y="3751263"/>
          <p14:tracePt t="75903" x="7359650" y="3736975"/>
          <p14:tracePt t="75911" x="7402513" y="3736975"/>
          <p14:tracePt t="75918" x="7423150" y="3736975"/>
          <p14:tracePt t="75929" x="7423150" y="3730625"/>
          <p14:tracePt t="75947" x="7437438" y="3730625"/>
          <p14:tracePt t="76022" x="7443788" y="3730625"/>
          <p14:tracePt t="76031" x="7450138" y="3722688"/>
          <p14:tracePt t="76038" x="7458075" y="3722688"/>
          <p14:tracePt t="76047" x="7458075" y="3716338"/>
          <p14:tracePt t="76055" x="7464425" y="3708400"/>
          <p14:tracePt t="76062" x="7478713" y="3702050"/>
          <p14:tracePt t="76070" x="7486650" y="3681413"/>
          <p14:tracePt t="76079" x="7499350" y="3673475"/>
          <p14:tracePt t="76087" x="7521575" y="3652838"/>
          <p14:tracePt t="76094" x="7534275" y="3646488"/>
          <p14:tracePt t="76102" x="7548563" y="3638550"/>
          <p14:tracePt t="76111" x="7569200" y="3617913"/>
          <p14:tracePt t="76118" x="7583488" y="3597275"/>
          <p14:tracePt t="76127" x="7597775" y="3582988"/>
          <p14:tracePt t="76134" x="7626350" y="3541713"/>
          <p14:tracePt t="76142" x="7639050" y="3527425"/>
          <p14:tracePt t="76150" x="7653338" y="3513138"/>
          <p14:tracePt t="76158" x="7653338" y="3498850"/>
          <p14:tracePt t="76167" x="7667625" y="3478213"/>
          <p14:tracePt t="76174" x="7681913" y="3457575"/>
          <p14:tracePt t="76182" x="7681913" y="3449638"/>
          <p14:tracePt t="76190" x="7688263" y="3443288"/>
          <p14:tracePt t="76198" x="7696200" y="3429000"/>
          <p14:tracePt t="76215" x="7702550" y="3422650"/>
          <p14:tracePt t="76222" x="7710488" y="3414713"/>
          <p14:tracePt t="76230" x="7716838" y="3408363"/>
          <p14:tracePt t="76247" x="7716838" y="3400425"/>
          <p14:tracePt t="76318" x="7723188" y="3400425"/>
          <p14:tracePt t="76334" x="7737475" y="3394075"/>
          <p14:tracePt t="76342" x="7745413" y="3394075"/>
          <p14:tracePt t="76351" x="7758113" y="3394075"/>
          <p14:tracePt t="76358" x="7766050" y="3387725"/>
          <p14:tracePt t="76366" x="7786688" y="3387725"/>
          <p14:tracePt t="76375" x="7800975" y="3387725"/>
          <p14:tracePt t="76382" x="7842250" y="3387725"/>
          <p14:tracePt t="76390" x="7864475" y="3387725"/>
          <p14:tracePt t="76399" x="7891463" y="3387725"/>
          <p14:tracePt t="76406" x="7905750" y="3387725"/>
          <p14:tracePt t="76415" x="7947025" y="3387725"/>
          <p14:tracePt t="76422" x="7975600" y="3387725"/>
          <p14:tracePt t="76430" x="8016875" y="3387725"/>
          <p14:tracePt t="76438" x="8039100" y="3387725"/>
          <p14:tracePt t="76446" x="8053388" y="3387725"/>
          <p14:tracePt t="76454" x="8088313" y="3387725"/>
          <p14:tracePt t="76462" x="8094663" y="3387725"/>
          <p14:tracePt t="76474" x="8101013" y="3387725"/>
          <p14:tracePt t="76478" x="8108950" y="3387725"/>
          <p14:tracePt t="76487" x="8115300" y="3387725"/>
          <p14:tracePt t="76550" x="8123238" y="3387725"/>
          <p14:tracePt t="76558" x="8129588" y="3387725"/>
          <p14:tracePt t="76574" x="8143875" y="3387725"/>
          <p14:tracePt t="76582" x="8150225" y="3387725"/>
          <p14:tracePt t="76590" x="8158163" y="3387725"/>
          <p14:tracePt t="76606" x="8164513" y="3387725"/>
          <p14:tracePt t="76615" x="8170863" y="3387725"/>
          <p14:tracePt t="76630" x="8185150" y="3387725"/>
          <p14:tracePt t="76662" x="8193088" y="3387725"/>
          <p14:tracePt t="76758" x="8193088" y="3400425"/>
          <p14:tracePt t="76766" x="8185150" y="3408363"/>
          <p14:tracePt t="76778" x="8178800" y="3422650"/>
          <p14:tracePt t="76782" x="8170863" y="3435350"/>
          <p14:tracePt t="76791" x="8158163" y="3443288"/>
          <p14:tracePt t="76799" x="8150225" y="3457575"/>
          <p14:tracePt t="76806" x="8143875" y="3470275"/>
          <p14:tracePt t="76814" x="8135938" y="3478213"/>
          <p14:tracePt t="76822" x="8108950" y="3492500"/>
          <p14:tracePt t="76838" x="8094663" y="3505200"/>
          <p14:tracePt t="76846" x="8088313" y="3519488"/>
          <p14:tracePt t="76855" x="8074025" y="3519488"/>
          <p14:tracePt t="76863" x="8059738" y="3541713"/>
          <p14:tracePt t="76870" x="8053388" y="3548063"/>
          <p14:tracePt t="76878" x="8045450" y="3562350"/>
          <p14:tracePt t="76886" x="8024813" y="3568700"/>
          <p14:tracePt t="76895" x="8016875" y="3576638"/>
          <p14:tracePt t="76903" x="8004175" y="3589338"/>
          <p14:tracePt t="76911" x="7996238" y="3597275"/>
          <p14:tracePt t="76930" x="7989888" y="3597275"/>
          <p14:tracePt t="76934" x="7981950" y="3597275"/>
          <p14:tracePt t="77190" x="7981950" y="3603625"/>
          <p14:tracePt t="77198" x="7981950" y="3624263"/>
          <p14:tracePt t="77207" x="7981950" y="3646488"/>
          <p14:tracePt t="77222" x="7975600" y="3652838"/>
          <p14:tracePt t="77235" x="7969250" y="3659188"/>
          <p14:tracePt t="77238" x="7969250" y="3667125"/>
          <p14:tracePt t="77248" x="7969250" y="3673475"/>
          <p14:tracePt t="77263" x="7961313" y="3673475"/>
          <p14:tracePt t="77270" x="7961313" y="3681413"/>
          <p14:tracePt t="77286" x="7961313" y="3687763"/>
          <p14:tracePt t="77295" x="7954963" y="3687763"/>
          <p14:tracePt t="77303" x="7954963" y="3695700"/>
          <p14:tracePt t="77310" x="7947025" y="3695700"/>
          <p14:tracePt t="77326" x="7947025" y="3702050"/>
          <p14:tracePt t="77350" x="7940675" y="3702050"/>
          <p14:tracePt t="77358" x="7940675" y="3708400"/>
          <p14:tracePt t="77422" x="7934325" y="3708400"/>
          <p14:tracePt t="77431" x="7934325" y="3722688"/>
          <p14:tracePt t="77447" x="7926388" y="3722688"/>
          <p14:tracePt t="77455" x="7926388" y="3730625"/>
          <p14:tracePt t="77463" x="7920038" y="3730625"/>
          <p14:tracePt t="77470" x="7920038" y="3743325"/>
          <p14:tracePt t="77486" x="7920038" y="3751263"/>
          <p14:tracePt t="77495" x="7912100" y="3751263"/>
          <p14:tracePt t="77502" x="7912100" y="3757613"/>
          <p14:tracePt t="77510" x="7912100" y="3765550"/>
          <p14:tracePt t="77518" x="7905750" y="3765550"/>
          <p14:tracePt t="77526" x="7899400" y="3771900"/>
          <p14:tracePt t="77538" x="7899400" y="3778250"/>
          <p14:tracePt t="77542" x="7899400" y="3786188"/>
          <p14:tracePt t="77550" x="7891463" y="3786188"/>
          <p14:tracePt t="77558" x="7891463" y="3792538"/>
          <p14:tracePt t="77654" x="7891463" y="3800475"/>
          <p14:tracePt t="77663" x="7899400" y="3800475"/>
          <p14:tracePt t="77670" x="7905750" y="3800475"/>
          <p14:tracePt t="77679" x="7926388" y="3806825"/>
          <p14:tracePt t="77695" x="7934325" y="3806825"/>
          <p14:tracePt t="77702" x="7947025" y="3806825"/>
          <p14:tracePt t="77718" x="7954963" y="3806825"/>
          <p14:tracePt t="77726" x="7969250" y="3806825"/>
          <p14:tracePt t="77734" x="7975600" y="3806825"/>
          <p14:tracePt t="77742" x="7996238" y="3806825"/>
          <p14:tracePt t="77750" x="8010525" y="3806825"/>
          <p14:tracePt t="77758" x="8024813" y="3806825"/>
          <p14:tracePt t="77766" x="8045450" y="3806825"/>
          <p14:tracePt t="77775" x="8059738" y="3806825"/>
          <p14:tracePt t="77782" x="8074025" y="3806825"/>
          <p14:tracePt t="77799" x="8088313" y="3806825"/>
          <p14:tracePt t="77806" x="8094663" y="3806825"/>
          <p14:tracePt t="77814" x="8108950" y="3806825"/>
          <p14:tracePt t="77822" x="8115300" y="3806825"/>
          <p14:tracePt t="77830" x="8123238" y="3806825"/>
          <p14:tracePt t="77838" x="8143875" y="3806825"/>
          <p14:tracePt t="77847" x="8150225" y="3806825"/>
          <p14:tracePt t="77863" x="8158163" y="3806825"/>
          <p14:tracePt t="77870" x="8164513" y="3806825"/>
          <p14:tracePt t="77878" x="8178800" y="3813175"/>
          <p14:tracePt t="77895" x="8185150" y="3813175"/>
          <p14:tracePt t="77902" x="8199438" y="3813175"/>
          <p14:tracePt t="77933" x="8220075" y="3821113"/>
          <p14:tracePt t="77934" x="8228013" y="3821113"/>
          <p14:tracePt t="77942" x="8234363" y="3821113"/>
          <p14:tracePt t="77950" x="8240713" y="3827463"/>
          <p14:tracePt t="77958" x="8248650" y="3827463"/>
          <p14:tracePt t="77966" x="8262938" y="3835400"/>
          <p14:tracePt t="77974" x="8277225" y="3841750"/>
          <p14:tracePt t="77982" x="8297863" y="3848100"/>
          <p14:tracePt t="77990" x="8297863" y="3841750"/>
          <p14:tracePt t="77998" x="8324850" y="3841750"/>
          <p14:tracePt t="78006" x="8402638" y="3841750"/>
          <p14:tracePt t="78014" x="8416925" y="3841750"/>
          <p14:tracePt t="78022" x="8451850" y="3841750"/>
          <p14:tracePt t="78030" x="8472488" y="3841750"/>
          <p14:tracePt t="78038" x="8486775" y="3841750"/>
          <p14:tracePt t="78047" x="8501063" y="3841750"/>
          <p14:tracePt t="78063" x="8507413" y="3841750"/>
          <p14:tracePt t="79966" x="8507413" y="3835400"/>
          <p14:tracePt t="79990" x="8507413" y="3827463"/>
          <p14:tracePt t="80438" x="8501063" y="3827463"/>
          <p14:tracePt t="80448" x="8493125" y="3827463"/>
          <p14:tracePt t="80454" x="8486775" y="3827463"/>
          <p14:tracePt t="80470" x="8472488" y="3827463"/>
          <p14:tracePt t="80487" x="8466138" y="3827463"/>
          <p14:tracePt t="80782" x="8458200" y="3827463"/>
          <p14:tracePt t="80791" x="8408988" y="3827463"/>
          <p14:tracePt t="80800" x="8394700" y="3827463"/>
          <p14:tracePt t="80807" x="8359775" y="3827463"/>
          <p14:tracePt t="80817" x="8312150" y="3827463"/>
          <p14:tracePt t="80822" x="8283575" y="3827463"/>
          <p14:tracePt t="80831" x="8220075" y="3835400"/>
          <p14:tracePt t="80838" x="8115300" y="3835400"/>
          <p14:tracePt t="80848" x="8101013" y="3841750"/>
          <p14:tracePt t="80854" x="8045450" y="3848100"/>
          <p14:tracePt t="80863" x="8024813" y="3856038"/>
          <p14:tracePt t="80871" x="8004175" y="3856038"/>
          <p14:tracePt t="80878" x="7989888" y="3856038"/>
          <p14:tracePt t="80886" x="7981950" y="3856038"/>
          <p14:tracePt t="80894" x="7975600" y="3856038"/>
          <p14:tracePt t="80902" x="7961313" y="3856038"/>
          <p14:tracePt t="80935" x="7947025" y="3856038"/>
          <p14:tracePt t="80958" x="7940675" y="3856038"/>
          <p14:tracePt t="80975" x="7934325" y="3856038"/>
          <p14:tracePt t="80982" x="7926388" y="3856038"/>
          <p14:tracePt t="80999" x="7920038" y="3856038"/>
          <p14:tracePt t="81006" x="7912100" y="3856038"/>
          <p14:tracePt t="81018" x="7905750" y="3856038"/>
          <p14:tracePt t="81022" x="7899400" y="3856038"/>
          <p14:tracePt t="81038" x="7891463" y="3856038"/>
          <p14:tracePt t="81047" x="7885113" y="3856038"/>
          <p14:tracePt t="81070" x="7877175" y="3856038"/>
          <p14:tracePt t="81079" x="7870825" y="3856038"/>
          <p14:tracePt t="81095" x="7856538" y="3856038"/>
          <p14:tracePt t="81102" x="7850188" y="3862388"/>
          <p14:tracePt t="81110" x="7842250" y="3862388"/>
          <p14:tracePt t="81119" x="7827963" y="3870325"/>
          <p14:tracePt t="81126" x="7821613" y="3870325"/>
          <p14:tracePt t="81134" x="7807325" y="3870325"/>
          <p14:tracePt t="81142" x="7800975" y="3870325"/>
          <p14:tracePt t="81151" x="7780338" y="3870325"/>
          <p14:tracePt t="81158" x="7758113" y="3870325"/>
          <p14:tracePt t="81166" x="7751763" y="3870325"/>
          <p14:tracePt t="81175" x="7731125" y="3876675"/>
          <p14:tracePt t="81183" x="7716838" y="3876675"/>
          <p14:tracePt t="81192" x="7681913" y="3884613"/>
          <p14:tracePt t="81202" x="7661275" y="3890963"/>
          <p14:tracePt t="81207" x="7632700" y="3890963"/>
          <p14:tracePt t="81215" x="7591425" y="3897313"/>
          <p14:tracePt t="81222" x="7569200" y="3897313"/>
          <p14:tracePt t="81231" x="7542213" y="3897313"/>
          <p14:tracePt t="81238" x="7507288" y="3897313"/>
          <p14:tracePt t="81246" x="7486650" y="3897313"/>
          <p14:tracePt t="81254" x="7458075" y="3897313"/>
          <p14:tracePt t="81262" x="7415213" y="3897313"/>
          <p14:tracePt t="81270" x="7367588" y="3905250"/>
          <p14:tracePt t="81278" x="7310438" y="3905250"/>
          <p14:tracePt t="81286" x="7248525" y="3905250"/>
          <p14:tracePt t="81295" x="7170738" y="3905250"/>
          <p14:tracePt t="81302" x="7143750" y="3905250"/>
          <p14:tracePt t="81310" x="7080250" y="3905250"/>
          <p14:tracePt t="81318" x="7031038" y="3905250"/>
          <p14:tracePt t="81326" x="7002463" y="3905250"/>
          <p14:tracePt t="81334" x="6961188" y="3905250"/>
          <p14:tracePt t="81342" x="6940550" y="3905250"/>
          <p14:tracePt t="81350" x="6926263" y="3905250"/>
          <p14:tracePt t="81358" x="6891338" y="3905250"/>
          <p14:tracePt t="81366" x="6842125" y="3905250"/>
          <p14:tracePt t="81374" x="6813550" y="3905250"/>
          <p14:tracePt t="81383" x="6778625" y="3905250"/>
          <p14:tracePt t="81390" x="6731000" y="3905250"/>
          <p14:tracePt t="81398" x="6702425" y="3905250"/>
          <p14:tracePt t="81406" x="6661150" y="3905250"/>
          <p14:tracePt t="81415" x="6562725" y="3905250"/>
          <p14:tracePt t="81422" x="6534150" y="3905250"/>
          <p14:tracePt t="81430" x="6464300" y="3905250"/>
          <p14:tracePt t="81438" x="6423025" y="3905250"/>
          <p14:tracePt t="81446" x="6365875" y="3905250"/>
          <p14:tracePt t="81454" x="6324600" y="3905250"/>
          <p14:tracePt t="81463" x="6254750" y="3905250"/>
          <p14:tracePt t="81470" x="6234113" y="3905250"/>
          <p14:tracePt t="81478" x="6176963" y="3905250"/>
          <p14:tracePt t="81486" x="6129338" y="3905250"/>
          <p14:tracePt t="81494" x="6072188" y="3905250"/>
          <p14:tracePt t="81502" x="6037263" y="3905250"/>
          <p14:tracePt t="81510" x="5961063" y="3905250"/>
          <p14:tracePt t="81518" x="5932488" y="3905250"/>
          <p14:tracePt t="81526" x="5891213" y="3905250"/>
          <p14:tracePt t="81534" x="5848350" y="3905250"/>
          <p14:tracePt t="81542" x="5834063" y="3905250"/>
          <p14:tracePt t="81550" x="5799138" y="3905250"/>
          <p14:tracePt t="81558" x="5757863" y="3905250"/>
          <p14:tracePt t="81566" x="5737225" y="3911600"/>
          <p14:tracePt t="81574" x="5722938" y="3911600"/>
          <p14:tracePt t="81582" x="5681663" y="3911600"/>
          <p14:tracePt t="81590" x="5667375" y="3911600"/>
          <p14:tracePt t="81599" x="5653088" y="3911600"/>
          <p14:tracePt t="81606" x="5610225" y="3911600"/>
          <p14:tracePt t="81615" x="5583238" y="3911600"/>
          <p14:tracePt t="81622" x="5540375" y="3911600"/>
          <p14:tracePt t="81630" x="5470525" y="3911600"/>
          <p14:tracePt t="81638" x="5414963" y="3911600"/>
          <p14:tracePt t="81647" x="5373688" y="3911600"/>
          <p14:tracePt t="81654" x="5303838" y="3911600"/>
          <p14:tracePt t="81663" x="5281613" y="3919538"/>
          <p14:tracePt t="81670" x="5226050" y="3925888"/>
          <p14:tracePt t="81678" x="5176838" y="3925888"/>
          <p14:tracePt t="81686" x="5149850" y="3925888"/>
          <p14:tracePt t="81694" x="5114925" y="3925888"/>
          <p14:tracePt t="81702" x="5008563" y="3925888"/>
          <p14:tracePt t="81712" x="4981575" y="3925888"/>
          <p14:tracePt t="81721" x="4891088" y="3925888"/>
          <p14:tracePt t="81726" x="4813300" y="3925888"/>
          <p14:tracePt t="81734" x="4729163" y="3925888"/>
          <p14:tracePt t="81742" x="4665663" y="3925888"/>
          <p14:tracePt t="81750" x="4589463" y="3925888"/>
          <p14:tracePt t="81758" x="4533900" y="3925888"/>
          <p14:tracePt t="81768" x="4519613" y="3919538"/>
          <p14:tracePt t="81778" x="4478338" y="3919538"/>
          <p14:tracePt t="81782" x="4449763" y="3919538"/>
          <p14:tracePt t="81790" x="4429125" y="3919538"/>
          <p14:tracePt t="81798" x="4421188" y="3919538"/>
          <p14:tracePt t="81806" x="4414838" y="3919538"/>
          <p14:tracePt t="81815" x="4406900" y="3919538"/>
          <p14:tracePt t="81822" x="4394200" y="3919538"/>
          <p14:tracePt t="81838" x="4386263" y="3919538"/>
          <p14:tracePt t="85630" x="4379913" y="3919538"/>
          <p14:tracePt t="85639" x="4371975" y="3911600"/>
          <p14:tracePt t="85647" x="4365625" y="3911600"/>
          <p14:tracePt t="85662" x="4359275" y="3911600"/>
          <p14:tracePt t="85689" x="4351338" y="3911600"/>
          <p14:tracePt t="90494" x="4365625" y="3911600"/>
          <p14:tracePt t="90503" x="4371975" y="3911600"/>
          <p14:tracePt t="90510" x="4394200" y="3911600"/>
          <p14:tracePt t="90519" x="4400550" y="3911600"/>
          <p14:tracePt t="90527" x="4406900" y="3911600"/>
          <p14:tracePt t="90535" x="4421188" y="3911600"/>
          <p14:tracePt t="90543" x="4441825" y="3911600"/>
          <p14:tracePt t="90550" x="4456113" y="3911600"/>
          <p14:tracePt t="90558" x="4478338" y="3905250"/>
          <p14:tracePt t="90567" x="4484688" y="3905250"/>
          <p14:tracePt t="90570" x="4498975" y="3905250"/>
          <p14:tracePt t="90582" x="4513263" y="3905250"/>
          <p14:tracePt t="90590" x="4525963" y="3905250"/>
          <p14:tracePt t="90598" x="4533900" y="3905250"/>
          <p14:tracePt t="90608" x="4548188" y="3905250"/>
          <p14:tracePt t="90614" x="4554538" y="3905250"/>
          <p14:tracePt t="90623" x="4568825" y="3905250"/>
          <p14:tracePt t="90630" x="4575175" y="3905250"/>
          <p14:tracePt t="90639" x="4583113" y="3905250"/>
          <p14:tracePt t="90648" x="4589463" y="3905250"/>
          <p14:tracePt t="90654" x="4610100" y="3905250"/>
          <p14:tracePt t="90662" x="4630738" y="3905250"/>
          <p14:tracePt t="90670" x="4638675" y="3905250"/>
          <p14:tracePt t="90678" x="4645025" y="3905250"/>
          <p14:tracePt t="90687" x="4652963" y="3905250"/>
          <p14:tracePt t="90694" x="4665663" y="3905250"/>
          <p14:tracePt t="90710" x="4673600" y="3905250"/>
          <p14:tracePt t="90723" x="4687888" y="3905250"/>
          <p14:tracePt t="90734" x="4702175" y="3905250"/>
          <p14:tracePt t="90743" x="4708525" y="3905250"/>
          <p14:tracePt t="90758" x="4722813" y="3905250"/>
          <p14:tracePt t="90774" x="4729163" y="3905250"/>
          <p14:tracePt t="90782" x="4737100" y="3905250"/>
          <p14:tracePt t="90798" x="4743450" y="3905250"/>
          <p14:tracePt t="90808" x="4749800" y="3905250"/>
          <p14:tracePt t="90823" x="4757738" y="3905250"/>
          <p14:tracePt t="90838" x="4764088" y="3905250"/>
          <p14:tracePt t="90902" x="4772025" y="3905250"/>
          <p14:tracePt t="90934" x="4778375" y="3905250"/>
          <p14:tracePt t="90950" x="4784725" y="3905250"/>
          <p14:tracePt t="90958" x="4792663" y="3905250"/>
          <p14:tracePt t="90967" x="4799013" y="3905250"/>
          <p14:tracePt t="90974" x="4806950" y="3905250"/>
          <p14:tracePt t="90983" x="4819650" y="3905250"/>
          <p14:tracePt t="90991" x="4827588" y="3905250"/>
          <p14:tracePt t="90998" x="4833938" y="3905250"/>
          <p14:tracePt t="91008" x="4848225" y="3905250"/>
          <p14:tracePt t="91014" x="4868863" y="3905250"/>
          <p14:tracePt t="91027" x="4876800" y="3905250"/>
          <p14:tracePt t="91030" x="4891088" y="3905250"/>
          <p14:tracePt t="91038" x="4911725" y="3905250"/>
          <p14:tracePt t="91047" x="4918075" y="3905250"/>
          <p14:tracePt t="91054" x="4938713" y="3905250"/>
          <p14:tracePt t="91063" x="4960938" y="3905250"/>
          <p14:tracePt t="91071" x="4973638" y="3905250"/>
          <p14:tracePt t="91078" x="4987925" y="3905250"/>
          <p14:tracePt t="91087" x="5008563" y="3905250"/>
          <p14:tracePt t="91094" x="5022850" y="3905250"/>
          <p14:tracePt t="91104" x="5037138" y="3905250"/>
          <p14:tracePt t="91111" x="5043488" y="3905250"/>
          <p14:tracePt t="91119" x="5057775" y="3905250"/>
          <p14:tracePt t="91127" x="5065713" y="3905250"/>
          <p14:tracePt t="91135" x="5072063" y="3905250"/>
          <p14:tracePt t="92750" x="5072063" y="3897313"/>
          <p14:tracePt t="92768" x="5072063" y="3890963"/>
          <p14:tracePt t="92775" x="5065713" y="3890963"/>
          <p14:tracePt t="92815" x="5065713" y="3884613"/>
          <p14:tracePt t="92822" x="5065713" y="3876675"/>
          <p14:tracePt t="92830" x="5065713" y="3870325"/>
          <p14:tracePt t="92847" x="5065713" y="3862388"/>
          <p14:tracePt t="92862" x="5057775" y="3856038"/>
          <p14:tracePt t="92870" x="5057775" y="3841750"/>
          <p14:tracePt t="92878" x="5057775" y="3835400"/>
          <p14:tracePt t="92887" x="5057775" y="3827463"/>
          <p14:tracePt t="92894" x="5057775" y="3813175"/>
          <p14:tracePt t="92902" x="5057775" y="3800475"/>
          <p14:tracePt t="92911" x="5057775" y="3757613"/>
          <p14:tracePt t="92918" x="5057775" y="3743325"/>
          <p14:tracePt t="92927" x="5057775" y="3730625"/>
          <p14:tracePt t="92945" x="5057775" y="3702050"/>
          <p14:tracePt t="92950" x="5043488" y="3638550"/>
          <p14:tracePt t="92959" x="5043488" y="3632200"/>
          <p14:tracePt t="92967" x="5037138" y="3603625"/>
          <p14:tracePt t="92975" x="5030788" y="3562350"/>
          <p14:tracePt t="92983" x="4987925" y="3484563"/>
          <p14:tracePt t="92990" x="4973638" y="3429000"/>
          <p14:tracePt t="92998" x="4960938" y="3359150"/>
          <p14:tracePt t="93007" x="4938713" y="3254375"/>
          <p14:tracePt t="93014" x="4918075" y="3170238"/>
          <p14:tracePt t="93022" x="4891088" y="3100388"/>
          <p14:tracePt t="93030" x="4868863" y="2995613"/>
          <p14:tracePt t="93038" x="4848225" y="2938463"/>
          <p14:tracePt t="93047" x="4833938" y="2841625"/>
          <p14:tracePt t="93054" x="4813300" y="2763838"/>
          <p14:tracePt t="93062" x="4799013" y="2708275"/>
          <p14:tracePt t="93070" x="4792663" y="2617788"/>
          <p14:tracePt t="93078" x="4764088" y="2505075"/>
          <p14:tracePt t="93087" x="4749800" y="2449513"/>
          <p14:tracePt t="93094" x="4702175" y="2406650"/>
          <p14:tracePt t="93103" x="4673600" y="2330450"/>
          <p14:tracePt t="93111" x="4652963" y="2266950"/>
          <p14:tracePt t="93119" x="4624388" y="2205038"/>
          <p14:tracePt t="93128" x="4618038" y="2176463"/>
          <p14:tracePt t="93134" x="4610100" y="2162175"/>
          <p14:tracePt t="93142" x="4595813" y="2106613"/>
          <p14:tracePt t="93148" x="4589463" y="2057400"/>
          <p14:tracePt t="93159" x="4568825" y="1973263"/>
          <p14:tracePt t="93166" x="4560888" y="1931988"/>
          <p14:tracePt t="93175" x="4533900" y="1854200"/>
          <p14:tracePt t="93183" x="4525963" y="1770063"/>
          <p14:tracePt t="93190" x="4513263" y="1708150"/>
          <p14:tracePt t="93198" x="4498975" y="1651000"/>
          <p14:tracePt t="93207" x="4484688" y="1624013"/>
          <p14:tracePt t="93214" x="4484688" y="1609725"/>
          <p14:tracePt t="93222" x="4478338" y="1589088"/>
          <p14:tracePt t="93230" x="4464050" y="1554163"/>
          <p14:tracePt t="93238" x="4449763" y="1539875"/>
          <p14:tracePt t="93246" x="4435475" y="1519238"/>
          <p14:tracePt t="93255" x="4414838" y="1484313"/>
          <p14:tracePt t="93262" x="4414838" y="1476375"/>
          <p14:tracePt t="93270" x="4386263" y="1455738"/>
          <p14:tracePt t="93278" x="4365625" y="1427163"/>
          <p14:tracePt t="93287" x="4351338" y="1412875"/>
          <p14:tracePt t="93299" x="4351338" y="1406525"/>
          <p14:tracePt t="93303" x="4337050" y="1392238"/>
          <p14:tracePt t="93318" x="4330700" y="1385888"/>
          <p14:tracePt t="93327" x="4316413" y="1385888"/>
          <p14:tracePt t="93334" x="4310063" y="1371600"/>
          <p14:tracePt t="93343" x="4295775" y="1365250"/>
          <p14:tracePt t="93350" x="4281488" y="1365250"/>
          <p14:tracePt t="93358" x="4260850" y="1357313"/>
          <p14:tracePt t="93367" x="4246563" y="1350963"/>
          <p14:tracePt t="93375" x="4211638" y="1336675"/>
          <p14:tracePt t="93382" x="4191000" y="1336675"/>
          <p14:tracePt t="93391" x="4135438" y="1336675"/>
          <p14:tracePt t="93398" x="4100513" y="1336675"/>
          <p14:tracePt t="93406" x="4092575" y="1336675"/>
          <p14:tracePt t="93415" x="4071938" y="1330325"/>
          <p14:tracePt t="93422" x="4057650" y="1330325"/>
          <p14:tracePt t="93430" x="4051300" y="1330325"/>
          <p14:tracePt t="93438" x="4043363" y="1330325"/>
          <p14:tracePt t="93450" x="4029075" y="1330325"/>
          <p14:tracePt t="93455" x="4008438" y="1330325"/>
          <p14:tracePt t="93470" x="3994150" y="1336675"/>
          <p14:tracePt t="93478" x="3987800" y="1336675"/>
          <p14:tracePt t="93494" x="3973513" y="1343025"/>
          <p14:tracePt t="93502" x="3973513" y="1350963"/>
          <p14:tracePt t="93526" x="3967163" y="1350963"/>
          <p14:tracePt t="93958" x="3973513" y="1350963"/>
          <p14:tracePt t="93968" x="4002088" y="1343025"/>
          <p14:tracePt t="93976" x="4037013" y="1336675"/>
          <p14:tracePt t="93982" x="4086225" y="1336675"/>
          <p14:tracePt t="93991" x="4121150" y="1330325"/>
          <p14:tracePt t="93998" x="4183063" y="1330325"/>
          <p14:tracePt t="94010" x="4281488" y="1330325"/>
          <p14:tracePt t="94014" x="4337050" y="1330325"/>
          <p14:tracePt t="94022" x="4435475" y="1330325"/>
          <p14:tracePt t="94031" x="4505325" y="1330325"/>
          <p14:tracePt t="94038" x="4560888" y="1330325"/>
          <p14:tracePt t="94049" x="4630738" y="1330325"/>
          <p14:tracePt t="94060" x="4729163" y="1330325"/>
          <p14:tracePt t="94063" x="4784725" y="1330325"/>
          <p14:tracePt t="94071" x="4876800" y="1330325"/>
          <p14:tracePt t="94080" x="4953000" y="1330325"/>
          <p14:tracePt t="94088" x="5037138" y="1330325"/>
          <p14:tracePt t="94094" x="5127625" y="1330325"/>
          <p14:tracePt t="94098" x="5205413" y="1330325"/>
          <p14:tracePt t="94111" x="5260975" y="1322388"/>
          <p14:tracePt t="94118" x="5275263" y="1316038"/>
          <p14:tracePt t="94130" x="5316538" y="1308100"/>
          <p14:tracePt t="94135" x="5338763" y="1301750"/>
          <p14:tracePt t="94143" x="5351463" y="1301750"/>
          <p14:tracePt t="94150" x="5373688" y="1301750"/>
          <p14:tracePt t="94159" x="5380038" y="1301750"/>
          <p14:tracePt t="94167" x="5386388" y="1301750"/>
          <p14:tracePt t="94174" x="5394325" y="1301750"/>
          <p14:tracePt t="94182" x="5400675" y="1295400"/>
          <p14:tracePt t="94198" x="5408613" y="1295400"/>
          <p14:tracePt t="94210" x="5408613" y="1287463"/>
          <p14:tracePt t="94214" x="5414963" y="1287463"/>
          <p14:tracePt t="94254" x="5429250" y="1287463"/>
          <p14:tracePt t="94258" x="5435600" y="1287463"/>
          <p14:tracePt t="94270" x="5456238" y="1273175"/>
          <p14:tracePt t="94278" x="5464175" y="1273175"/>
          <p14:tracePt t="94282" x="5478463" y="1266825"/>
          <p14:tracePt t="94290" x="5519738" y="1266825"/>
          <p14:tracePt t="94302" x="5548313" y="1258888"/>
          <p14:tracePt t="94310" x="5562600" y="1252538"/>
          <p14:tracePt t="94318" x="5568950" y="1252538"/>
          <p14:tracePt t="94327" x="5597525" y="1252538"/>
          <p14:tracePt t="94334" x="5610225" y="1252538"/>
          <p14:tracePt t="94343" x="5618163" y="1252538"/>
          <p14:tracePt t="94350" x="5645150" y="1252538"/>
          <p14:tracePt t="94358" x="5667375" y="1252538"/>
          <p14:tracePt t="94367" x="5708650" y="1252538"/>
          <p14:tracePt t="94374" x="5716588" y="1252538"/>
          <p14:tracePt t="94382" x="5729288" y="1252538"/>
          <p14:tracePt t="94390" x="5737225" y="1252538"/>
          <p14:tracePt t="94398" x="5743575" y="1252538"/>
          <p14:tracePt t="95382" x="5743575" y="1258888"/>
          <p14:tracePt t="95391" x="5737225" y="1258888"/>
          <p14:tracePt t="95410" x="5729288" y="1258888"/>
          <p14:tracePt t="95414" x="5729288" y="1266825"/>
          <p14:tracePt t="95431" x="5722938" y="1266825"/>
          <p14:tracePt t="95439" x="5716588" y="1273175"/>
          <p14:tracePt t="95458" x="5708650" y="1273175"/>
          <p14:tracePt t="95488" x="5702300" y="1281113"/>
          <p14:tracePt t="95514" x="5694363" y="1281113"/>
          <p14:tracePt t="95534" x="5688013" y="1281113"/>
          <p14:tracePt t="95558" x="5681663" y="1281113"/>
          <p14:tracePt t="95568" x="5681663" y="1287463"/>
          <p14:tracePt t="95579" x="5667375" y="1295400"/>
          <p14:tracePt t="95595" x="5659438" y="1295400"/>
          <p14:tracePt t="95602" x="5659438" y="1301750"/>
          <p14:tracePt t="95610" x="5653088" y="1301750"/>
          <p14:tracePt t="95630" x="5645150" y="1301750"/>
          <p14:tracePt t="95655" x="5638800" y="1308100"/>
          <p14:tracePt t="95942" x="5632450" y="1308100"/>
          <p14:tracePt t="95950" x="5624513" y="1308100"/>
          <p14:tracePt t="95958" x="5610225" y="1308100"/>
          <p14:tracePt t="95968" x="5597525" y="1308100"/>
          <p14:tracePt t="95974" x="5575300" y="1308100"/>
          <p14:tracePt t="95982" x="5527675" y="1308100"/>
          <p14:tracePt t="95987" x="5429250" y="1308100"/>
          <p14:tracePt t="95998" x="5359400" y="1308100"/>
          <p14:tracePt t="96002" x="5275263" y="1308100"/>
          <p14:tracePt t="96011" x="5184775" y="1308100"/>
          <p14:tracePt t="96018" x="5022850" y="1308100"/>
          <p14:tracePt t="96030" x="4946650" y="1308100"/>
          <p14:tracePt t="96038" x="4827588" y="1308100"/>
          <p14:tracePt t="96047" x="4729163" y="1308100"/>
          <p14:tracePt t="96055" x="4645025" y="1308100"/>
          <p14:tracePt t="96062" x="4554538" y="1308100"/>
          <p14:tracePt t="96070" x="4478338" y="1308100"/>
          <p14:tracePt t="96078" x="4394200" y="1308100"/>
          <p14:tracePt t="96087" x="4359275" y="1308100"/>
          <p14:tracePt t="96094" x="4310063" y="1308100"/>
          <p14:tracePt t="96102" x="4281488" y="1308100"/>
          <p14:tracePt t="96111" x="4267200" y="1308100"/>
          <p14:tracePt t="96118" x="4246563" y="1308100"/>
          <p14:tracePt t="96122" x="4232275" y="1308100"/>
          <p14:tracePt t="96138" x="4225925" y="1308100"/>
          <p14:tracePt t="96190" x="4217988" y="1308100"/>
          <p14:tracePt t="96198" x="4217988" y="1316038"/>
          <p14:tracePt t="96208" x="4211638" y="1316038"/>
          <p14:tracePt t="96216" x="4205288" y="1316038"/>
          <p14:tracePt t="96222" x="4197350" y="1316038"/>
          <p14:tracePt t="96230" x="4191000" y="1322388"/>
          <p14:tracePt t="96238" x="4176713" y="1322388"/>
          <p14:tracePt t="96248" x="4156075" y="1322388"/>
          <p14:tracePt t="96254" x="4127500" y="1330325"/>
          <p14:tracePt t="96262" x="4086225" y="1330325"/>
          <p14:tracePt t="96270" x="4016375" y="1330325"/>
          <p14:tracePt t="96275" x="3932238" y="1330325"/>
          <p14:tracePt t="96282" x="3833813" y="1330325"/>
          <p14:tracePt t="96290" x="3735388" y="1330325"/>
          <p14:tracePt t="96298" x="3679825" y="1330325"/>
          <p14:tracePt t="96306" x="3589338" y="1322388"/>
          <p14:tracePt t="96314" x="3484563" y="1322388"/>
          <p14:tracePt t="96322" x="3455988" y="1322388"/>
          <p14:tracePt t="96330" x="3365500" y="1322388"/>
          <p14:tracePt t="96342" x="3344863" y="1322388"/>
          <p14:tracePt t="96350" x="3316288" y="1322388"/>
          <p14:tracePt t="96358" x="3295650" y="1322388"/>
          <p14:tracePt t="96367" x="3273425" y="1322388"/>
          <p14:tracePt t="96375" x="3273425" y="1316038"/>
          <p14:tracePt t="96383" x="3267075" y="1316038"/>
          <p14:tracePt t="96390" x="3260725" y="1316038"/>
          <p14:tracePt t="96407" x="3252788" y="1316038"/>
          <p14:tracePt t="96411" x="3246438" y="1308100"/>
          <p14:tracePt t="96434" x="3238500" y="1308100"/>
          <p14:tracePt t="96455" x="3225800" y="1301750"/>
          <p14:tracePt t="96462" x="3217863" y="1301750"/>
          <p14:tracePt t="96470" x="3217863" y="1295400"/>
          <p14:tracePt t="96482" x="3203575" y="1287463"/>
          <p14:tracePt t="96486" x="3182938" y="1281113"/>
          <p14:tracePt t="96495" x="3176588" y="1273175"/>
          <p14:tracePt t="96502" x="3168650" y="1266825"/>
          <p14:tracePt t="96514" x="3168650" y="1258888"/>
          <p14:tracePt t="96566" x="3168650" y="1252538"/>
          <p14:tracePt t="96595" x="3168650" y="1246188"/>
          <p14:tracePt t="96606" x="3162300" y="1238250"/>
          <p14:tracePt t="96614" x="3162300" y="1223963"/>
          <p14:tracePt t="96622" x="3162300" y="1211263"/>
          <p14:tracePt t="96635" x="3155950" y="1203325"/>
          <p14:tracePt t="96638" x="3155950" y="1196975"/>
          <p14:tracePt t="96647" x="3155950" y="1189038"/>
          <p14:tracePt t="96655" x="3155950" y="1182688"/>
          <p14:tracePt t="96658" x="3155950" y="1176338"/>
          <p14:tracePt t="96674" x="3155950" y="1168400"/>
          <p14:tracePt t="96682" x="3155950" y="1162050"/>
          <p14:tracePt t="96690" x="3155950" y="1154113"/>
          <p14:tracePt t="96698" x="3155950" y="1147763"/>
          <p14:tracePt t="96707" x="3148013" y="1141413"/>
          <p14:tracePt t="96714" x="3141663" y="1133475"/>
          <p14:tracePt t="96722" x="3141663" y="1127125"/>
          <p14:tracePt t="96730" x="3141663" y="1119188"/>
          <p14:tracePt t="96750" x="3141663" y="1112838"/>
          <p14:tracePt t="96758" x="3133725" y="1112838"/>
          <p14:tracePt t="96767" x="3133725" y="1104900"/>
          <p14:tracePt t="96774" x="3133725" y="1098550"/>
          <p14:tracePt t="96787" x="3133725" y="1092200"/>
          <p14:tracePt t="96790" x="3133725" y="1084263"/>
          <p14:tracePt t="96795" x="3127375" y="1084263"/>
          <p14:tracePt t="96810" x="3127375" y="1077913"/>
          <p14:tracePt t="96830" x="3127375" y="1069975"/>
          <p14:tracePt t="96938" x="3127375" y="1077913"/>
          <p14:tracePt t="96942" x="3121025" y="1092200"/>
          <p14:tracePt t="96947" x="3121025" y="1098550"/>
          <p14:tracePt t="96955" x="3121025" y="1147763"/>
          <p14:tracePt t="96963" x="3121025" y="1182688"/>
          <p14:tracePt t="96970" x="3121025" y="1258888"/>
          <p14:tracePt t="96979" x="3121025" y="1316038"/>
          <p14:tracePt t="96987" x="3121025" y="1357313"/>
          <p14:tracePt t="96995" x="3121025" y="1377950"/>
          <p14:tracePt t="97003" x="3121025" y="1392238"/>
          <p14:tracePt t="97018" x="3121025" y="1406525"/>
          <p14:tracePt t="97122" x="3127375" y="1400175"/>
          <p14:tracePt t="97131" x="3127375" y="1392238"/>
          <p14:tracePt t="97138" x="3127375" y="1385888"/>
          <p14:tracePt t="97148" x="3127375" y="1377950"/>
          <p14:tracePt t="97154" x="3127375" y="1365250"/>
          <p14:tracePt t="97170" x="3127375" y="1357313"/>
          <p14:tracePt t="97178" x="3133725" y="1336675"/>
          <p14:tracePt t="97199" x="3133725" y="1330325"/>
          <p14:tracePt t="97214" x="3133725" y="1322388"/>
          <p14:tracePt t="97222" x="3133725" y="1316038"/>
          <p14:tracePt t="97230" x="3133725" y="1308100"/>
          <p14:tracePt t="97242" x="3133725" y="1301750"/>
          <p14:tracePt t="97258" x="3133725" y="1287463"/>
          <p14:tracePt t="97275" x="3133725" y="1281113"/>
          <p14:tracePt t="97303" x="3133725" y="1273175"/>
          <p14:tracePt t="97322" x="3133725" y="1266825"/>
          <p14:tracePt t="97894" x="3133725" y="1273175"/>
          <p14:tracePt t="97903" x="3127375" y="1273175"/>
          <p14:tracePt t="97910" x="3121025" y="1287463"/>
          <p14:tracePt t="97919" x="3098800" y="1295400"/>
          <p14:tracePt t="97922" x="3092450" y="1301750"/>
          <p14:tracePt t="97932" x="3086100" y="1308100"/>
          <p14:tracePt t="97951" x="3078163" y="1316038"/>
          <p14:tracePt t="98130" x="3078163" y="1322388"/>
          <p14:tracePt t="98174" x="3092450" y="1322388"/>
          <p14:tracePt t="98194" x="3098800" y="1322388"/>
          <p14:tracePt t="98222" x="3106738" y="1322388"/>
          <p14:tracePt t="98250" x="3113088" y="1322388"/>
          <p14:tracePt t="98258" x="3121025" y="1322388"/>
          <p14:tracePt t="98302" x="3127375" y="1322388"/>
          <p14:tracePt t="98327" x="3133725" y="1322388"/>
          <p14:tracePt t="98338" x="3148013" y="1322388"/>
          <p14:tracePt t="98370" x="3155950" y="1322388"/>
          <p14:tracePt t="98518" x="3162300" y="1322388"/>
          <p14:tracePt t="98522" x="3168650" y="1330325"/>
          <p14:tracePt t="98538" x="3176588" y="1336675"/>
          <p14:tracePt t="98554" x="3182938" y="1343025"/>
          <p14:tracePt t="98570" x="3190875" y="1343025"/>
          <p14:tracePt t="98586" x="3197225" y="1343025"/>
          <p14:tracePt t="98598" x="3197225" y="1350963"/>
          <p14:tracePt t="98614" x="3203575" y="1357313"/>
          <p14:tracePt t="98634" x="3211513" y="1357313"/>
          <p14:tracePt t="98663" x="3217863" y="1357313"/>
          <p14:tracePt t="98682" x="3225800" y="1357313"/>
          <p14:tracePt t="98690" x="3232150" y="1357313"/>
          <p14:tracePt t="98698" x="3238500" y="1357313"/>
          <p14:tracePt t="98714" x="3252788" y="1350963"/>
          <p14:tracePt t="98731" x="3267075" y="1343025"/>
          <p14:tracePt t="98746" x="3273425" y="1336675"/>
          <p14:tracePt t="98758" x="3281363" y="1330325"/>
          <p14:tracePt t="98763" x="3287713" y="1322388"/>
          <p14:tracePt t="98774" x="3287713" y="1316038"/>
          <p14:tracePt t="98782" x="3302000" y="1301750"/>
          <p14:tracePt t="98790" x="3302000" y="1295400"/>
          <p14:tracePt t="98799" x="3309938" y="1281113"/>
          <p14:tracePt t="98806" x="3316288" y="1273175"/>
          <p14:tracePt t="98818" x="3316288" y="1266825"/>
          <p14:tracePt t="98834" x="3316288" y="1258888"/>
          <p14:tracePt t="98842" x="3322638" y="1258888"/>
          <p14:tracePt t="98858" x="3322638" y="1252538"/>
          <p14:tracePt t="98899" x="3322638" y="1246188"/>
          <p14:tracePt t="98970" x="3322638" y="1238250"/>
          <p14:tracePt t="98990" x="3322638" y="1231900"/>
          <p14:tracePt t="99018" x="3322638" y="1223963"/>
          <p14:tracePt t="99034" x="3322638" y="1211263"/>
          <p14:tracePt t="99047" x="3330575" y="1203325"/>
          <p14:tracePt t="99058" x="3330575" y="1189038"/>
          <p14:tracePt t="99068" x="3330575" y="1182688"/>
          <p14:tracePt t="99074" x="3330575" y="1176338"/>
          <p14:tracePt t="99082" x="3330575" y="1168400"/>
          <p14:tracePt t="99450" x="3322638" y="1168400"/>
          <p14:tracePt t="99468" x="3322638" y="1182688"/>
          <p14:tracePt t="99474" x="3309938" y="1182688"/>
          <p14:tracePt t="99483" x="3309938" y="1203325"/>
          <p14:tracePt t="99490" x="3287713" y="1223963"/>
          <p14:tracePt t="99502" x="3287713" y="1231900"/>
          <p14:tracePt t="99517" x="3267075" y="1252538"/>
          <p14:tracePt t="99520" x="3260725" y="1258888"/>
          <p14:tracePt t="99522" x="3211513" y="1301750"/>
          <p14:tracePt t="99531" x="3197225" y="1301750"/>
          <p14:tracePt t="99539" x="3162300" y="1322388"/>
          <p14:tracePt t="99554" x="3141663" y="1330325"/>
          <p14:tracePt t="99555" x="3133725" y="1330325"/>
          <p14:tracePt t="99562" x="3127375" y="1330325"/>
          <p14:tracePt t="99571" x="3121025" y="1330325"/>
          <p14:tracePt t="99682" x="3121025" y="1322388"/>
          <p14:tracePt t="99694" x="3121025" y="1316038"/>
          <p14:tracePt t="99702" x="3121025" y="1308100"/>
          <p14:tracePt t="99706" x="3121025" y="1301750"/>
          <p14:tracePt t="99719" x="3121025" y="1295400"/>
          <p14:tracePt t="99728" x="3121025" y="1287463"/>
          <p14:tracePt t="99739" x="3121025" y="1281113"/>
          <p14:tracePt t="99802" x="2973388" y="1330325"/>
          <p14:tracePt t="99814" x="2909888" y="1343025"/>
          <p14:tracePt t="99818" x="2819400" y="1371600"/>
          <p14:tracePt t="99828" x="2651125" y="1427163"/>
          <p14:tracePt t="99834" x="2406650" y="1595438"/>
          <p14:tracePt t="99842" x="2189163" y="1693863"/>
          <p14:tracePt t="99850" x="1987550" y="1798638"/>
          <p14:tracePt t="99858" x="1811338" y="1917700"/>
          <p14:tracePt t="99867" x="1657350" y="2036763"/>
          <p14:tracePt t="99874" x="1517650" y="2133600"/>
          <p14:tracePt t="99882" x="1377950" y="2274888"/>
          <p14:tracePt t="99890" x="1279525" y="2414588"/>
          <p14:tracePt t="99898" x="1252538" y="2513013"/>
          <p14:tracePt t="99906" x="1238250" y="2609850"/>
          <p14:tracePt t="99915" x="1231900" y="2743200"/>
          <p14:tracePt t="99934" x="1238250" y="3149600"/>
          <p14:tracePt t="99938" x="1238250" y="3316288"/>
          <p14:tracePt t="99946" x="1238250" y="3408363"/>
          <p14:tracePt t="99955" x="1238250" y="3541713"/>
          <p14:tracePt t="99962" x="1244600" y="3568700"/>
          <p14:tracePt t="99971" x="1244600" y="3582988"/>
          <p14:tracePt t="99978" x="1252538" y="3624263"/>
          <p14:tracePt t="99986" x="1252538" y="3646488"/>
          <p14:tracePt t="99994" x="1252538" y="3681413"/>
          <p14:tracePt t="100002" x="1252538" y="3751263"/>
          <p14:tracePt t="100010" x="1252538" y="3835400"/>
          <p14:tracePt t="100018" x="1258888" y="3925888"/>
          <p14:tracePt t="100026" x="1258888" y="4059238"/>
          <p14:tracePt t="100034" x="1258888" y="4198938"/>
          <p14:tracePt t="100042" x="1258888" y="4289425"/>
          <p14:tracePt t="100051" x="1258888" y="4416425"/>
          <p14:tracePt t="100058" x="1266825" y="4471988"/>
          <p14:tracePt t="100068" x="1273175" y="4513263"/>
          <p14:tracePt t="100074" x="1279525" y="4533900"/>
          <p14:tracePt t="100082" x="1287463" y="4541838"/>
          <p14:tracePt t="100090" x="1293813" y="4556125"/>
          <p14:tracePt t="100106" x="1301750" y="4562475"/>
          <p14:tracePt t="100122" x="1301750" y="4576763"/>
          <p14:tracePt t="100138" x="1301750" y="4583113"/>
          <p14:tracePt t="100147" x="1301750" y="4591050"/>
          <p14:tracePt t="100155" x="1301750" y="4597400"/>
          <p14:tracePt t="100162" x="1301750" y="4605338"/>
          <p14:tracePt t="100170" x="1301750" y="4611688"/>
          <p14:tracePt t="100178" x="1293813" y="4625975"/>
          <p14:tracePt t="100186" x="1279525" y="4640263"/>
          <p14:tracePt t="100194" x="1279525" y="4660900"/>
          <p14:tracePt t="100202" x="1266825" y="4667250"/>
          <p14:tracePt t="100210" x="1258888" y="4687888"/>
          <p14:tracePt t="100218" x="1252538" y="4710113"/>
          <p14:tracePt t="100226" x="1238250" y="4724400"/>
          <p14:tracePt t="100234" x="1238250" y="4737100"/>
          <p14:tracePt t="100242" x="1231900" y="4745038"/>
          <p14:tracePt t="100250" x="1231900" y="4751388"/>
          <p14:tracePt t="100258" x="1223963" y="4759325"/>
          <p14:tracePt t="100270" x="1209675" y="4772025"/>
          <p14:tracePt t="100274" x="1203325" y="4772025"/>
          <p14:tracePt t="100282" x="1196975" y="4779963"/>
          <p14:tracePt t="100298" x="1189038" y="4786313"/>
          <p14:tracePt t="100315" x="1182688" y="4794250"/>
          <p14:tracePt t="100322" x="1168400" y="4806950"/>
          <p14:tracePt t="100331" x="1162050" y="4806950"/>
          <p14:tracePt t="100338" x="1162050" y="4814888"/>
          <p14:tracePt t="100347" x="1154113" y="4821238"/>
          <p14:tracePt t="100355" x="1147763" y="4835525"/>
          <p14:tracePt t="100370" x="1147763" y="4841875"/>
          <p14:tracePt t="100466" x="1154113" y="4841875"/>
          <p14:tracePt t="100474" x="1168400" y="4841875"/>
          <p14:tracePt t="100484" x="1189038" y="4841875"/>
          <p14:tracePt t="100491" x="1217613" y="4841875"/>
          <p14:tracePt t="100498" x="1287463" y="4841875"/>
          <p14:tracePt t="100506" x="1412875" y="4841875"/>
          <p14:tracePt t="100514" x="1497013" y="4841875"/>
          <p14:tracePt t="100522" x="1665288" y="4841875"/>
          <p14:tracePt t="100530" x="1833563" y="4841875"/>
          <p14:tracePt t="100538" x="2008188" y="4841875"/>
          <p14:tracePt t="100546" x="2127250" y="4849813"/>
          <p14:tracePt t="100554" x="2301875" y="4849813"/>
          <p14:tracePt t="100562" x="2400300" y="4849813"/>
          <p14:tracePt t="100574" x="2540000" y="4849813"/>
          <p14:tracePt t="100578" x="2679700" y="4849813"/>
          <p14:tracePt t="100586" x="2778125" y="4849813"/>
          <p14:tracePt t="100595" x="2889250" y="4849813"/>
          <p14:tracePt t="100602" x="3028950" y="4849813"/>
          <p14:tracePt t="100610" x="3133725" y="4849813"/>
          <p14:tracePt t="100618" x="3225800" y="4849813"/>
          <p14:tracePt t="100626" x="3351213" y="4835525"/>
          <p14:tracePt t="100635" x="3406775" y="4835525"/>
          <p14:tracePt t="100642" x="3476625" y="4835525"/>
          <p14:tracePt t="100650" x="3575050" y="4835525"/>
          <p14:tracePt t="100658" x="3589338" y="4835525"/>
          <p14:tracePt t="100666" x="3651250" y="4835525"/>
          <p14:tracePt t="100674" x="3673475" y="4835525"/>
          <p14:tracePt t="100682" x="3687763" y="4835525"/>
          <p14:tracePt t="100690" x="3694113" y="4835525"/>
          <p14:tracePt t="100699" x="3700463" y="4835525"/>
          <p14:tracePt t="100706" x="3700463" y="4829175"/>
          <p14:tracePt t="100890" x="3694113" y="4829175"/>
          <p14:tracePt t="100899" x="3687763" y="4829175"/>
          <p14:tracePt t="100906" x="3679825" y="4829175"/>
          <p14:tracePt t="100936" x="3665538" y="4814888"/>
          <p14:tracePt t="100938" x="3659188" y="4814888"/>
          <p14:tracePt t="100946" x="3659188" y="4800600"/>
          <p14:tracePt t="100954" x="3644900" y="4794250"/>
          <p14:tracePt t="100963" x="3603625" y="4751388"/>
          <p14:tracePt t="100971" x="3575050" y="4675188"/>
          <p14:tracePt t="100978" x="3525838" y="4591050"/>
          <p14:tracePt t="100986" x="3421063" y="4437063"/>
          <p14:tracePt t="100995" x="3322638" y="4233863"/>
          <p14:tracePt t="101002" x="3203575" y="3960813"/>
          <p14:tracePt t="101011" x="3162300" y="3792538"/>
          <p14:tracePt t="101019" x="3148013" y="3646488"/>
          <p14:tracePt t="101031" x="3127375" y="3505200"/>
          <p14:tracePt t="101034" x="3106738" y="3379788"/>
          <p14:tracePt t="101042" x="3092450" y="3303588"/>
          <p14:tracePt t="101050" x="3092450" y="3289300"/>
          <p14:tracePt t="101058" x="3086100" y="3275013"/>
          <p14:tracePt t="101066" x="3086100" y="3260725"/>
          <p14:tracePt t="101074" x="3078163" y="3260725"/>
          <p14:tracePt t="101182" x="3078163" y="3268663"/>
          <p14:tracePt t="101354" x="3086100" y="3268663"/>
          <p14:tracePt t="101363" x="3086100" y="3260725"/>
          <p14:tracePt t="101371" x="3098800" y="3260725"/>
          <p14:tracePt t="101379" x="3098800" y="3246438"/>
          <p14:tracePt t="101386" x="3113088" y="3240088"/>
          <p14:tracePt t="101395" x="3113088" y="3225800"/>
          <p14:tracePt t="101403" x="3127375" y="3162300"/>
          <p14:tracePt t="101411" x="3133725" y="3141663"/>
          <p14:tracePt t="101420" x="3148013" y="3057525"/>
          <p14:tracePt t="101427" x="3155950" y="2995613"/>
          <p14:tracePt t="101435" x="3162300" y="2917825"/>
          <p14:tracePt t="101442" x="3176588" y="2903538"/>
          <p14:tracePt t="101451" x="3182938" y="2882900"/>
          <p14:tracePt t="101458" x="3182938" y="2862263"/>
          <p14:tracePt t="101475" x="3190875" y="2855913"/>
          <p14:tracePt t="101486" x="3197225" y="2847975"/>
          <p14:tracePt t="101490" x="3197225" y="2841625"/>
          <p14:tracePt t="101499" x="3197225" y="2833688"/>
          <p14:tracePt t="101506" x="3197225" y="2827338"/>
          <p14:tracePt t="101515" x="3197225" y="2819400"/>
          <p14:tracePt t="101530" x="3197225" y="2813050"/>
          <p14:tracePt t="102154" x="3197225" y="2819400"/>
          <p14:tracePt t="102171" x="3197225" y="2827338"/>
          <p14:tracePt t="102188" x="3197225" y="2833688"/>
          <p14:tracePt t="102227" x="3197225" y="2841625"/>
          <p14:tracePt t="102482" x="3197225" y="2847975"/>
          <p14:tracePt t="102491" x="3197225" y="2903538"/>
          <p14:tracePt t="102499" x="3197225" y="2981325"/>
          <p14:tracePt t="102507" x="3197225" y="3106738"/>
          <p14:tracePt t="102515" x="3197225" y="3295650"/>
          <p14:tracePt t="102522" x="3197225" y="3470275"/>
          <p14:tracePt t="102530" x="3197225" y="3681413"/>
          <p14:tracePt t="102538" x="3190875" y="3876675"/>
          <p14:tracePt t="102547" x="3190875" y="4044950"/>
          <p14:tracePt t="102555" x="3182938" y="4184650"/>
          <p14:tracePt t="102563" x="3182938" y="4275138"/>
          <p14:tracePt t="102572" x="3182938" y="4381500"/>
          <p14:tracePt t="102578" x="3182938" y="4464050"/>
          <p14:tracePt t="102586" x="3182938" y="4556125"/>
          <p14:tracePt t="102595" x="3176588" y="4632325"/>
          <p14:tracePt t="102604" x="3176588" y="4687888"/>
          <p14:tracePt t="102611" x="3176588" y="4724400"/>
          <p14:tracePt t="102619" x="3176588" y="4772025"/>
          <p14:tracePt t="102627" x="3168650" y="4786313"/>
          <p14:tracePt t="102635" x="3168650" y="4800600"/>
          <p14:tracePt t="102643" x="3162300" y="4814888"/>
          <p14:tracePt t="102653" x="3162300" y="4821238"/>
          <p14:tracePt t="102658" x="3155950" y="4829175"/>
          <p14:tracePt t="102670" x="3148013" y="4835525"/>
          <p14:tracePt t="102685" x="3141663" y="4841875"/>
          <p14:tracePt t="102691" x="3141663" y="4849813"/>
          <p14:tracePt t="102698" x="3127375" y="4849813"/>
          <p14:tracePt t="102706" x="3121025" y="4849813"/>
          <p14:tracePt t="102722" x="3113088" y="4849813"/>
          <p14:tracePt t="102730" x="3113088" y="4856163"/>
          <p14:tracePt t="102738" x="3106738" y="4856163"/>
          <p14:tracePt t="102754" x="3106738" y="4864100"/>
          <p14:tracePt t="102779" x="3106738" y="4870450"/>
          <p14:tracePt t="102795" x="3106738" y="4876800"/>
          <p14:tracePt t="102810" x="3113088" y="4884738"/>
          <p14:tracePt t="102819" x="3121025" y="4884738"/>
          <p14:tracePt t="102826" x="3127375" y="4884738"/>
          <p14:tracePt t="102834" x="3141663" y="4891088"/>
          <p14:tracePt t="102842" x="3148013" y="4891088"/>
          <p14:tracePt t="102851" x="3162300" y="4891088"/>
          <p14:tracePt t="102858" x="3176588" y="4891088"/>
          <p14:tracePt t="102867" x="3217863" y="4891088"/>
          <p14:tracePt t="102874" x="3238500" y="4891088"/>
          <p14:tracePt t="102883" x="3252788" y="4891088"/>
          <p14:tracePt t="102890" x="3295650" y="4891088"/>
          <p14:tracePt t="102899" x="3309938" y="4891088"/>
          <p14:tracePt t="102906" x="3322638" y="4891088"/>
          <p14:tracePt t="102914" x="3330575" y="4891088"/>
          <p14:tracePt t="102937" x="3351213" y="4891088"/>
          <p14:tracePt t="102939" x="3357563" y="4899025"/>
          <p14:tracePt t="102946" x="3365500" y="4899025"/>
          <p14:tracePt t="102954" x="3371850" y="4899025"/>
          <p14:tracePt t="103042" x="3379788" y="4899025"/>
          <p14:tracePt t="103074" x="3386138" y="4899025"/>
          <p14:tracePt t="103194" x="3414713" y="4899025"/>
          <p14:tracePt t="103202" x="3427413" y="4899025"/>
          <p14:tracePt t="103211" x="3435350" y="4899025"/>
          <p14:tracePt t="103221" x="3462338" y="4899025"/>
          <p14:tracePt t="103226" x="3505200" y="4899025"/>
          <p14:tracePt t="103238" x="3575050" y="4905375"/>
          <p14:tracePt t="103242" x="3589338" y="4905375"/>
          <p14:tracePt t="103253" x="3651250" y="4913313"/>
          <p14:tracePt t="103258" x="3673475" y="4913313"/>
          <p14:tracePt t="103268" x="3700463" y="4913313"/>
          <p14:tracePt t="103274" x="3708400" y="4913313"/>
          <p14:tracePt t="103283" x="3714750" y="4913313"/>
          <p14:tracePt t="103290" x="3729038" y="4913313"/>
          <p14:tracePt t="103402" x="3729038" y="4905375"/>
          <p14:tracePt t="103420" x="3735388" y="4905375"/>
          <p14:tracePt t="103442" x="3735388" y="4899025"/>
          <p14:tracePt t="103454" x="3735388" y="4891088"/>
          <p14:tracePt t="103458" x="3735388" y="4884738"/>
          <p14:tracePt t="103467" x="3735388" y="4864100"/>
          <p14:tracePt t="103474" x="3722688" y="4806950"/>
          <p14:tracePt t="103483" x="3708400" y="4737100"/>
          <p14:tracePt t="103490" x="3687763" y="4605338"/>
          <p14:tracePt t="103498" x="3679825" y="4464050"/>
          <p14:tracePt t="103506" x="3638550" y="4262438"/>
          <p14:tracePt t="103514" x="3616325" y="4114800"/>
          <p14:tracePt t="103522" x="3609975" y="4016375"/>
          <p14:tracePt t="103530" x="3609975" y="3905250"/>
          <p14:tracePt t="103538" x="3609975" y="3800475"/>
          <p14:tracePt t="103546" x="3609975" y="3673475"/>
          <p14:tracePt t="103554" x="3595688" y="3478213"/>
          <p14:tracePt t="103563" x="3589338" y="3268663"/>
          <p14:tracePt t="103570" x="3575050" y="3092450"/>
          <p14:tracePt t="103578" x="3568700" y="2897188"/>
          <p14:tracePt t="103586" x="3568700" y="2722563"/>
          <p14:tracePt t="103594" x="3568700" y="2554288"/>
          <p14:tracePt t="103606" x="3568700" y="2435225"/>
          <p14:tracePt t="103610" x="3568700" y="2301875"/>
          <p14:tracePt t="103619" x="3568700" y="2217738"/>
          <p14:tracePt t="103626" x="3568700" y="2071688"/>
          <p14:tracePt t="103635" x="3568700" y="2001838"/>
          <p14:tracePt t="103642" x="3568700" y="1944688"/>
          <p14:tracePt t="103651" x="3575050" y="1874838"/>
          <p14:tracePt t="103658" x="3575050" y="1854200"/>
          <p14:tracePt t="103667" x="3575050" y="1839913"/>
          <p14:tracePt t="103674" x="3575050" y="1827213"/>
          <p14:tracePt t="103683" x="3575050" y="1819275"/>
          <p14:tracePt t="103690" x="3575050" y="1804988"/>
          <p14:tracePt t="103700" x="3575050" y="1798638"/>
          <p14:tracePt t="103707" x="3575050" y="1790700"/>
          <p14:tracePt t="103715" x="3568700" y="1778000"/>
          <p14:tracePt t="103722" x="3568700" y="1763713"/>
          <p14:tracePt t="103738" x="3568700" y="1755775"/>
          <p14:tracePt t="103746" x="3560763" y="1749425"/>
          <p14:tracePt t="103758" x="3560763" y="1743075"/>
          <p14:tracePt t="103810" x="3560763" y="1735138"/>
          <p14:tracePt t="103837" x="3560763" y="1728788"/>
          <p14:tracePt t="103842" x="3554413" y="1720850"/>
          <p14:tracePt t="103851" x="3546475" y="1708150"/>
          <p14:tracePt t="103858" x="3546475" y="1693863"/>
          <p14:tracePt t="103867" x="3533775" y="1651000"/>
          <p14:tracePt t="103874" x="3525838" y="1624013"/>
          <p14:tracePt t="103882" x="3511550" y="1601788"/>
          <p14:tracePt t="103890" x="3498850" y="1539875"/>
          <p14:tracePt t="103898" x="3484563" y="1525588"/>
          <p14:tracePt t="103910" x="3476625" y="1484313"/>
          <p14:tracePt t="103914" x="3470275" y="1462088"/>
          <p14:tracePt t="103922" x="3455988" y="1455738"/>
          <p14:tracePt t="103930" x="3449638" y="1435100"/>
          <p14:tracePt t="103938" x="3441700" y="1427163"/>
          <p14:tracePt t="103946" x="3435350" y="1420813"/>
          <p14:tracePt t="103954" x="3435350" y="1412875"/>
          <p14:tracePt t="103962" x="3421063" y="1392238"/>
          <p14:tracePt t="103978" x="3421063" y="1385888"/>
          <p14:tracePt t="103987" x="3406775" y="1371600"/>
          <p14:tracePt t="103995" x="3406775" y="1365250"/>
          <p14:tracePt t="104002" x="3392488" y="1357313"/>
          <p14:tracePt t="104010" x="3392488" y="1350963"/>
          <p14:tracePt t="104018" x="3386138" y="1350963"/>
          <p14:tracePt t="104026" x="3379788" y="1343025"/>
          <p14:tracePt t="104034" x="3371850" y="1343025"/>
          <p14:tracePt t="104062" x="3365500" y="1343025"/>
          <p14:tracePt t="104074" x="3357563" y="1343025"/>
          <p14:tracePt t="104083" x="3351213" y="1343025"/>
          <p14:tracePt t="104098" x="3344863" y="1343025"/>
          <p14:tracePt t="104115" x="3330575" y="1343025"/>
          <p14:tracePt t="104122" x="3322638" y="1343025"/>
          <p14:tracePt t="104138" x="3309938" y="1343025"/>
          <p14:tracePt t="104155" x="3302000" y="1343025"/>
          <p14:tracePt t="104163" x="3295650" y="1343025"/>
          <p14:tracePt t="104170" x="3287713" y="1343025"/>
          <p14:tracePt t="104186" x="3281363" y="1336675"/>
          <p14:tracePt t="104194" x="3273425" y="1330325"/>
          <p14:tracePt t="104202" x="3267075" y="1330325"/>
          <p14:tracePt t="104214" x="3252788" y="1316038"/>
          <p14:tracePt t="104219" x="3246438" y="1316038"/>
          <p14:tracePt t="104226" x="3238500" y="1301750"/>
          <p14:tracePt t="104235" x="3217863" y="1287463"/>
          <p14:tracePt t="104242" x="3211513" y="1281113"/>
          <p14:tracePt t="104258" x="3203575" y="1273175"/>
          <p14:tracePt t="104370" x="3203575" y="1266825"/>
          <p14:tracePt t="104378" x="3203575" y="1258888"/>
          <p14:tracePt t="104402" x="3197225" y="1258888"/>
          <p14:tracePt t="104435" x="3190875" y="1258888"/>
          <p14:tracePt t="104474" x="3182938" y="1258888"/>
          <p14:tracePt t="104498" x="3176588" y="1258888"/>
          <p14:tracePt t="104515" x="3168650" y="1252538"/>
          <p14:tracePt t="104522" x="3162300" y="1252538"/>
          <p14:tracePt t="104539" x="3155950" y="1246188"/>
          <p14:tracePt t="104554" x="3148013" y="1246188"/>
          <p14:tracePt t="105026" x="3148013" y="1238250"/>
          <p14:tracePt t="105037" x="3141663" y="1238250"/>
          <p14:tracePt t="105052" x="3141663" y="1231900"/>
          <p14:tracePt t="105058" x="3133725" y="1231900"/>
          <p14:tracePt t="105067" x="3127375" y="1231900"/>
          <p14:tracePt t="105114" x="3121025" y="1231900"/>
          <p14:tracePt t="105178" x="3113088" y="1231900"/>
          <p14:tracePt t="105202" x="3106738" y="1223963"/>
          <p14:tracePt t="105211" x="3098800" y="1223963"/>
          <p14:tracePt t="105221" x="3092450" y="1223963"/>
          <p14:tracePt t="105238" x="3086100" y="1223963"/>
          <p14:tracePt t="105242" x="3078163" y="1223963"/>
          <p14:tracePt t="105267" x="3071813" y="1223963"/>
          <p14:tracePt t="105338" x="3063875" y="1223963"/>
          <p14:tracePt t="105898" x="3078163" y="1223963"/>
          <p14:tracePt t="105906" x="3092450" y="1223963"/>
          <p14:tracePt t="105915" x="3098800" y="1223963"/>
          <p14:tracePt t="105925" x="3141663" y="1223963"/>
          <p14:tracePt t="105931" x="3168650" y="1223963"/>
          <p14:tracePt t="105941" x="3190875" y="1223963"/>
          <p14:tracePt t="105947" x="3211513" y="1223963"/>
          <p14:tracePt t="105954" x="3225800" y="1223963"/>
          <p14:tracePt t="105963" x="3238500" y="1223963"/>
          <p14:tracePt t="105971" x="3246438" y="1223963"/>
          <p14:tracePt t="105978" x="3252788" y="1223963"/>
          <p14:tracePt t="105990" x="3273425" y="1223963"/>
          <p14:tracePt t="106006" x="3281363" y="1223963"/>
          <p14:tracePt t="106011" x="3287713" y="1223963"/>
          <p14:tracePt t="106020" x="3295650" y="1223963"/>
          <p14:tracePt t="106027" x="3295650" y="1217613"/>
          <p14:tracePt t="106036" x="3302000" y="1217613"/>
          <p14:tracePt t="106498" x="3295650" y="1231900"/>
          <p14:tracePt t="106506" x="3190875" y="1273175"/>
          <p14:tracePt t="106515" x="3141663" y="1295400"/>
          <p14:tracePt t="106523" x="3086100" y="1330325"/>
          <p14:tracePt t="106530" x="2973388" y="1427163"/>
          <p14:tracePt t="106540" x="2763838" y="1574800"/>
          <p14:tracePt t="106547" x="2609850" y="1755775"/>
          <p14:tracePt t="106554" x="2371725" y="1952625"/>
          <p14:tracePt t="106563" x="2176463" y="2182813"/>
          <p14:tracePt t="106573" x="1979613" y="2435225"/>
          <p14:tracePt t="106578" x="1804988" y="2652713"/>
          <p14:tracePt t="106590" x="1581150" y="2855913"/>
          <p14:tracePt t="106594" x="1412875" y="3106738"/>
          <p14:tracePt t="106604" x="1238250" y="3316288"/>
          <p14:tracePt t="106610" x="1084263" y="3484563"/>
          <p14:tracePt t="106620" x="930275" y="3659188"/>
          <p14:tracePt t="106626" x="874713" y="3786188"/>
          <p14:tracePt t="106641" x="846138" y="3856038"/>
          <p14:tracePt t="106643" x="831850" y="3905250"/>
          <p14:tracePt t="106651" x="811213" y="3960813"/>
          <p14:tracePt t="106659" x="804863" y="4002088"/>
          <p14:tracePt t="106666" x="790575" y="4051300"/>
          <p14:tracePt t="106674" x="790575" y="4108450"/>
          <p14:tracePt t="106683" x="790575" y="4170363"/>
          <p14:tracePt t="106691" x="784225" y="4219575"/>
          <p14:tracePt t="106698" x="784225" y="4248150"/>
          <p14:tracePt t="106707" x="784225" y="4262438"/>
          <p14:tracePt t="106715" x="776288" y="4275138"/>
          <p14:tracePt t="106730" x="776288" y="4283075"/>
          <p14:tracePt t="106747" x="776288" y="4289425"/>
          <p14:tracePt t="106793" x="776288" y="4297363"/>
          <p14:tracePt t="106795" x="776288" y="4303713"/>
          <p14:tracePt t="106803" x="776288" y="4310063"/>
          <p14:tracePt t="106810" x="776288" y="4324350"/>
          <p14:tracePt t="106819" x="776288" y="4344988"/>
          <p14:tracePt t="106826" x="784225" y="4381500"/>
          <p14:tracePt t="106834" x="790575" y="4394200"/>
          <p14:tracePt t="106842" x="796925" y="4437063"/>
          <p14:tracePt t="106850" x="804863" y="4443413"/>
          <p14:tracePt t="106858" x="804863" y="4464050"/>
          <p14:tracePt t="106866" x="819150" y="4464050"/>
          <p14:tracePt t="106874" x="819150" y="4471988"/>
          <p14:tracePt t="106882" x="831850" y="4478338"/>
          <p14:tracePt t="106890" x="831850" y="4486275"/>
          <p14:tracePt t="106907" x="831850" y="4498975"/>
          <p14:tracePt t="106915" x="831850" y="4521200"/>
          <p14:tracePt t="106923" x="831850" y="4527550"/>
          <p14:tracePt t="106931" x="831850" y="4541838"/>
          <p14:tracePt t="106942" x="831850" y="4548188"/>
          <p14:tracePt t="106946" x="831850" y="4562475"/>
          <p14:tracePt t="106954" x="831850" y="4583113"/>
          <p14:tracePt t="106962" x="831850" y="4591050"/>
          <p14:tracePt t="106978" x="831850" y="4597400"/>
          <p14:tracePt t="107098" x="839788" y="4597400"/>
          <p14:tracePt t="107123" x="846138" y="4597400"/>
          <p14:tracePt t="107131" x="860425" y="4605338"/>
          <p14:tracePt t="107140" x="866775" y="4605338"/>
          <p14:tracePt t="107146" x="881063" y="4605338"/>
          <p14:tracePt t="107155" x="923925" y="4605338"/>
          <p14:tracePt t="107163" x="938213" y="4605338"/>
          <p14:tracePt t="107171" x="950913" y="4605338"/>
          <p14:tracePt t="107178" x="958850" y="4605338"/>
          <p14:tracePt t="107187" x="965200" y="4605338"/>
          <p14:tracePt t="107195" x="973138" y="4605338"/>
          <p14:tracePt t="107282" x="979488" y="4605338"/>
          <p14:tracePt t="107338" x="985838" y="4605338"/>
          <p14:tracePt t="107346" x="985838" y="4597400"/>
          <p14:tracePt t="107355" x="993775" y="4591050"/>
          <p14:tracePt t="107363" x="1000125" y="4576763"/>
          <p14:tracePt t="107371" x="1008063" y="4570413"/>
          <p14:tracePt t="107378" x="1028700" y="4556125"/>
          <p14:tracePt t="107387" x="1063625" y="4527550"/>
          <p14:tracePt t="107398" x="1104900" y="4464050"/>
          <p14:tracePt t="107403" x="1189038" y="4387850"/>
          <p14:tracePt t="107410" x="1336675" y="4248150"/>
          <p14:tracePt t="107418" x="1574800" y="4016375"/>
          <p14:tracePt t="107427" x="1755775" y="3848100"/>
          <p14:tracePt t="107435" x="1987550" y="3597275"/>
          <p14:tracePt t="107442" x="2224088" y="3373438"/>
          <p14:tracePt t="107451" x="2378075" y="3176588"/>
          <p14:tracePt t="107458" x="2589213" y="2890838"/>
          <p14:tracePt t="107466" x="2755900" y="2708275"/>
          <p14:tracePt t="107474" x="3008313" y="2490788"/>
          <p14:tracePt t="107482" x="3127375" y="2351088"/>
          <p14:tracePt t="107490" x="3197225" y="2287588"/>
          <p14:tracePt t="107498" x="3252788" y="2246313"/>
          <p14:tracePt t="107507" x="3295650" y="2133600"/>
          <p14:tracePt t="107514" x="3309938" y="2098675"/>
          <p14:tracePt t="107523" x="3316288" y="2063750"/>
          <p14:tracePt t="107530" x="3330575" y="2036763"/>
          <p14:tracePt t="107539" x="3336925" y="2022475"/>
          <p14:tracePt t="107546" x="3344863" y="2016125"/>
          <p14:tracePt t="107555" x="3344863" y="2008188"/>
          <p14:tracePt t="107562" x="3344863" y="1987550"/>
          <p14:tracePt t="107571" x="3344863" y="1981200"/>
          <p14:tracePt t="107578" x="3351213" y="1973263"/>
          <p14:tracePt t="107588" x="3357563" y="1952625"/>
          <p14:tracePt t="107594" x="3386138" y="1944688"/>
          <p14:tracePt t="107602" x="3392488" y="1897063"/>
          <p14:tracePt t="107610" x="3406775" y="1882775"/>
          <p14:tracePt t="107618" x="3406775" y="1874838"/>
          <p14:tracePt t="107626" x="3455988" y="1833563"/>
          <p14:tracePt t="107635" x="3470275" y="1778000"/>
          <p14:tracePt t="107642" x="3490913" y="1755775"/>
          <p14:tracePt t="107650" x="3511550" y="1735138"/>
          <p14:tracePt t="107658" x="3525838" y="1720850"/>
          <p14:tracePt t="107666" x="3546475" y="1708150"/>
          <p14:tracePt t="107674" x="3560763" y="1685925"/>
          <p14:tracePt t="107682" x="3568700" y="1665288"/>
          <p14:tracePt t="107691" x="3581400" y="1658938"/>
          <p14:tracePt t="107698" x="3581400" y="1638300"/>
          <p14:tracePt t="107706" x="3589338" y="1630363"/>
          <p14:tracePt t="107715" x="3589338" y="1616075"/>
          <p14:tracePt t="107723" x="3595688" y="1574800"/>
          <p14:tracePt t="107730" x="3603625" y="1566863"/>
          <p14:tracePt t="107746" x="3609975" y="1560513"/>
          <p14:tracePt t="107755" x="3609975" y="1554163"/>
          <p14:tracePt t="107762" x="3616325" y="1546225"/>
          <p14:tracePt t="107771" x="3616325" y="1531938"/>
          <p14:tracePt t="107778" x="3616325" y="1525588"/>
          <p14:tracePt t="107787" x="3630613" y="1525588"/>
          <p14:tracePt t="107794" x="3630613" y="1504950"/>
          <p14:tracePt t="107802" x="3638550" y="1490663"/>
          <p14:tracePt t="107810" x="3638550" y="1484313"/>
          <p14:tracePt t="107818" x="3644900" y="1470025"/>
          <p14:tracePt t="107826" x="3644900" y="1455738"/>
          <p14:tracePt t="107834" x="3659188" y="1441450"/>
          <p14:tracePt t="107842" x="3665538" y="1435100"/>
          <p14:tracePt t="107850" x="3673475" y="1377950"/>
          <p14:tracePt t="107858" x="3673475" y="1365250"/>
          <p14:tracePt t="107866" x="3679825" y="1343025"/>
          <p14:tracePt t="107874" x="3687763" y="1343025"/>
          <p14:tracePt t="107882" x="3687763" y="1330325"/>
          <p14:tracePt t="107890" x="3687763" y="1308100"/>
          <p14:tracePt t="107898" x="3694113" y="1308100"/>
          <p14:tracePt t="107907" x="3694113" y="1301750"/>
          <p14:tracePt t="107914" x="3700463" y="1301750"/>
          <p14:tracePt t="107924" x="3700463" y="1295400"/>
          <p14:tracePt t="107931" x="3700463" y="1287463"/>
          <p14:tracePt t="107938" x="3708400" y="1287463"/>
          <p14:tracePt t="107946" x="3708400" y="1281113"/>
          <p14:tracePt t="107963" x="3714750" y="1273175"/>
          <p14:tracePt t="107971" x="3714750" y="1266825"/>
          <p14:tracePt t="107978" x="3722688" y="1266825"/>
          <p14:tracePt t="108170" x="3729038" y="1258888"/>
          <p14:tracePt t="108178" x="3735388" y="1258888"/>
          <p14:tracePt t="108188" x="3735388" y="1252538"/>
          <p14:tracePt t="108203" x="3743325" y="1246188"/>
          <p14:tracePt t="108210" x="3743325" y="1238250"/>
          <p14:tracePt t="108218" x="3749675" y="1238250"/>
          <p14:tracePt t="108346" x="3757613" y="1238250"/>
          <p14:tracePt t="108378" x="3763963" y="1238250"/>
          <p14:tracePt t="108388" x="3770313" y="1238250"/>
          <p14:tracePt t="108394" x="3778250" y="1238250"/>
          <p14:tracePt t="108403" x="3792538" y="1238250"/>
          <p14:tracePt t="108410" x="3813175" y="1238250"/>
          <p14:tracePt t="108418" x="3848100" y="1238250"/>
          <p14:tracePt t="108427" x="3883025" y="1252538"/>
          <p14:tracePt t="108435" x="3903663" y="1252538"/>
          <p14:tracePt t="108443" x="3932238" y="1258888"/>
          <p14:tracePt t="108450" x="3973513" y="1258888"/>
          <p14:tracePt t="108459" x="3994150" y="1266825"/>
          <p14:tracePt t="108467" x="4022725" y="1266825"/>
          <p14:tracePt t="108475" x="4064000" y="1266825"/>
          <p14:tracePt t="108483" x="4086225" y="1266825"/>
          <p14:tracePt t="108492" x="4100513" y="1266825"/>
          <p14:tracePt t="108498" x="4106863" y="1266825"/>
          <p14:tracePt t="108738" x="4106863" y="1258888"/>
          <p14:tracePt t="108770" x="4106863" y="1252538"/>
          <p14:tracePt t="108791" x="4106863" y="1246188"/>
          <p14:tracePt t="108794" x="4100513" y="1246188"/>
          <p14:tracePt t="108803" x="4100513" y="1238250"/>
          <p14:tracePt t="108818" x="4092575" y="1231900"/>
          <p14:tracePt t="108850" x="4092575" y="1223963"/>
          <p14:tracePt t="108946" x="4086225" y="1223963"/>
          <p14:tracePt t="108955" x="4078288" y="1231900"/>
          <p14:tracePt t="108963" x="4071938" y="1258888"/>
          <p14:tracePt t="108971" x="4016375" y="1308100"/>
          <p14:tracePt t="108978" x="3981450" y="1385888"/>
          <p14:tracePt t="108987" x="3897313" y="1504950"/>
          <p14:tracePt t="108994" x="3778250" y="1693863"/>
          <p14:tracePt t="109002" x="3603625" y="1973263"/>
          <p14:tracePt t="109010" x="3414713" y="2260600"/>
          <p14:tracePt t="109018" x="3211513" y="2560638"/>
          <p14:tracePt t="109026" x="2987675" y="2952750"/>
          <p14:tracePt t="109035" x="2798763" y="3275013"/>
          <p14:tracePt t="109042" x="2511425" y="3687763"/>
          <p14:tracePt t="109050" x="2357438" y="4038600"/>
          <p14:tracePt t="109058" x="2176463" y="4289425"/>
          <p14:tracePt t="109069" x="2049463" y="4548188"/>
          <p14:tracePt t="109074" x="1909763" y="4786313"/>
          <p14:tracePt t="109083" x="1881188" y="4870450"/>
          <p14:tracePt t="109090" x="1868488" y="4989513"/>
          <p14:tracePt t="109098" x="1839913" y="5102225"/>
          <p14:tracePt t="109107" x="1833563" y="5122863"/>
          <p14:tracePt t="109115" x="1825625" y="5129213"/>
          <p14:tracePt t="109122" x="1819275" y="5137150"/>
          <p14:tracePt t="109130" x="1819275" y="5149850"/>
          <p14:tracePt t="109139" x="1811338" y="5157788"/>
          <p14:tracePt t="109147" x="1804988" y="5164138"/>
          <p14:tracePt t="109163" x="1804988" y="5172075"/>
          <p14:tracePt t="109170" x="1804988" y="5178425"/>
          <p14:tracePt t="109178" x="1804988" y="5184775"/>
          <p14:tracePt t="109188" x="1798638" y="5192713"/>
          <p14:tracePt t="109194" x="1790700" y="5199063"/>
          <p14:tracePt t="109202" x="1784350" y="5199063"/>
          <p14:tracePt t="109214" x="1776413" y="5213350"/>
          <p14:tracePt t="109219" x="1770063" y="5219700"/>
          <p14:tracePt t="109228" x="1763713" y="5227638"/>
          <p14:tracePt t="109235" x="1749425" y="5233988"/>
          <p14:tracePt t="109242" x="1741488" y="5248275"/>
          <p14:tracePt t="109250" x="1728788" y="5256213"/>
          <p14:tracePt t="109258" x="1714500" y="5262563"/>
          <p14:tracePt t="109268" x="1706563" y="5262563"/>
          <p14:tracePt t="109274" x="1693863" y="5268913"/>
          <p14:tracePt t="109282" x="1685925" y="5268913"/>
          <p14:tracePt t="109298" x="1679575" y="5262563"/>
          <p14:tracePt t="109306" x="1671638" y="5256213"/>
          <p14:tracePt t="109315" x="1665288" y="5241925"/>
          <p14:tracePt t="109322" x="1657350" y="5219700"/>
          <p14:tracePt t="109330" x="1651000" y="5192713"/>
          <p14:tracePt t="109338" x="1651000" y="5172075"/>
          <p14:tracePt t="109347" x="1651000" y="5129213"/>
          <p14:tracePt t="109355" x="1651000" y="5102225"/>
          <p14:tracePt t="109368" x="1651000" y="5087938"/>
          <p14:tracePt t="109374" x="1651000" y="5067300"/>
          <p14:tracePt t="109381" x="1651000" y="5038725"/>
          <p14:tracePt t="109388" x="1651000" y="4975225"/>
          <p14:tracePt t="109394" x="1651000" y="4926013"/>
          <p14:tracePt t="109402" x="1651000" y="4870450"/>
          <p14:tracePt t="109410" x="1644650" y="4829175"/>
          <p14:tracePt t="109418" x="1644650" y="4821238"/>
          <p14:tracePt t="109428" x="1644650" y="4806950"/>
          <p14:tracePt t="109434" x="1644650" y="4800600"/>
          <p14:tracePt t="109443" x="1644650" y="4794250"/>
          <p14:tracePt t="109450" x="1644650" y="4786313"/>
          <p14:tracePt t="109458" x="1644650" y="4779963"/>
          <p14:tracePt t="109467" x="1644650" y="4772025"/>
          <p14:tracePt t="109483" x="1644650" y="4765675"/>
          <p14:tracePt t="109490" x="1644650" y="4759325"/>
          <p14:tracePt t="109498" x="1644650" y="4751388"/>
          <p14:tracePt t="109506" x="1644650" y="4745038"/>
          <p14:tracePt t="109518" x="1644650" y="4737100"/>
          <p14:tracePt t="109690" x="1651000" y="4737100"/>
          <p14:tracePt t="109698" x="1665288" y="4737100"/>
          <p14:tracePt t="109713" x="1671638" y="4737100"/>
          <p14:tracePt t="109715" x="1685925" y="4737100"/>
          <p14:tracePt t="109723" x="1700213" y="4737100"/>
          <p14:tracePt t="109731" x="1741488" y="4737100"/>
          <p14:tracePt t="109742" x="1763713" y="4737100"/>
          <p14:tracePt t="109747" x="1776413" y="4737100"/>
          <p14:tracePt t="109756" x="1798638" y="4737100"/>
          <p14:tracePt t="109762" x="1804988" y="4737100"/>
          <p14:tracePt t="109770" x="1811338" y="4737100"/>
          <p14:tracePt t="109792" x="1819275" y="4737100"/>
          <p14:tracePt t="110147" x="1825625" y="4737100"/>
          <p14:tracePt t="110156" x="1833563" y="4737100"/>
          <p14:tracePt t="110162" x="1846263" y="4730750"/>
          <p14:tracePt t="110170" x="1854200" y="4730750"/>
          <p14:tracePt t="110179" x="1860550" y="4724400"/>
          <p14:tracePt t="110191" x="1903413" y="4716463"/>
          <p14:tracePt t="110194" x="1938338" y="4710113"/>
          <p14:tracePt t="110203" x="1973263" y="4710113"/>
          <p14:tracePt t="110211" x="1993900" y="4710113"/>
          <p14:tracePt t="110219" x="2022475" y="4710113"/>
          <p14:tracePt t="110227" x="2084388" y="4710113"/>
          <p14:tracePt t="110235" x="2133600" y="4702175"/>
          <p14:tracePt t="110243" x="2168525" y="4695825"/>
          <p14:tracePt t="110250" x="2203450" y="4687888"/>
          <p14:tracePt t="110259" x="2252663" y="4687888"/>
          <p14:tracePt t="110267" x="2259013" y="4681538"/>
          <p14:tracePt t="110274" x="2281238" y="4681538"/>
          <p14:tracePt t="110290" x="2287588" y="4675188"/>
          <p14:tracePt t="110418" x="2287588" y="4667250"/>
          <p14:tracePt t="110474" x="2287588" y="4660900"/>
          <p14:tracePt t="110492" x="2287588" y="4652963"/>
          <p14:tracePt t="110512" x="2287588" y="4640263"/>
          <p14:tracePt t="110524" x="2287588" y="4632325"/>
          <p14:tracePt t="110530" x="2287588" y="4625975"/>
          <p14:tracePt t="110538" x="2287588" y="4618038"/>
          <p14:tracePt t="110556" x="2287588" y="4611688"/>
          <p14:tracePt t="110562" x="2287588" y="4605338"/>
          <p14:tracePt t="110570" x="2287588" y="4591050"/>
          <p14:tracePt t="110578" x="2295525" y="4576763"/>
          <p14:tracePt t="110587" x="2301875" y="4556125"/>
          <p14:tracePt t="110594" x="2308225" y="4521200"/>
          <p14:tracePt t="110603" x="2336800" y="4478338"/>
          <p14:tracePt t="110610" x="2357438" y="4373563"/>
          <p14:tracePt t="110618" x="2378075" y="4338638"/>
          <p14:tracePt t="110626" x="2441575" y="4240213"/>
          <p14:tracePt t="110635" x="2462213" y="4164013"/>
          <p14:tracePt t="110642" x="2476500" y="4129088"/>
          <p14:tracePt t="110650" x="2505075" y="4059238"/>
          <p14:tracePt t="110658" x="2546350" y="3981450"/>
          <p14:tracePt t="110667" x="2566988" y="3954463"/>
          <p14:tracePt t="110674" x="2581275" y="3884613"/>
          <p14:tracePt t="110682" x="2616200" y="3806825"/>
          <p14:tracePt t="110690" x="2630488" y="3751263"/>
          <p14:tracePt t="110698" x="2686050" y="3681413"/>
          <p14:tracePt t="110709" x="2714625" y="3568700"/>
          <p14:tracePt t="110714" x="2720975" y="3541713"/>
          <p14:tracePt t="110723" x="2743200" y="3443288"/>
          <p14:tracePt t="110730" x="2763838" y="3365500"/>
          <p14:tracePt t="110739" x="2778125" y="3281363"/>
          <p14:tracePt t="110747" x="2868613" y="3176588"/>
          <p14:tracePt t="110754" x="2882900" y="3100388"/>
          <p14:tracePt t="110763" x="2897188" y="3065463"/>
          <p14:tracePt t="110770" x="2909888" y="3022600"/>
          <p14:tracePt t="110778" x="2952750" y="2946400"/>
          <p14:tracePt t="110787" x="2952750" y="2932113"/>
          <p14:tracePt t="110794" x="2967038" y="2897188"/>
          <p14:tracePt t="110802" x="2979738" y="2847975"/>
          <p14:tracePt t="110810" x="2994025" y="2833688"/>
          <p14:tracePt t="110818" x="3001963" y="2798763"/>
          <p14:tracePt t="110827" x="3014663" y="2778125"/>
          <p14:tracePt t="110835" x="3057525" y="2763838"/>
          <p14:tracePt t="110842" x="3063875" y="2749550"/>
          <p14:tracePt t="110850" x="3086100" y="2701925"/>
          <p14:tracePt t="110859" x="3127375" y="2679700"/>
          <p14:tracePt t="110867" x="3176588" y="2659063"/>
          <p14:tracePt t="110874" x="3211513" y="2638425"/>
          <p14:tracePt t="110882" x="3273425" y="2609850"/>
          <p14:tracePt t="110891" x="3330575" y="2568575"/>
          <p14:tracePt t="110898" x="3365500" y="2540000"/>
          <p14:tracePt t="110909" x="3406775" y="2519363"/>
          <p14:tracePt t="110915" x="3427413" y="2505075"/>
          <p14:tracePt t="110923" x="3449638" y="2476500"/>
          <p14:tracePt t="110942" x="3511550" y="2420938"/>
          <p14:tracePt t="110947" x="3533775" y="2371725"/>
          <p14:tracePt t="110954" x="3554413" y="2359025"/>
          <p14:tracePt t="110962" x="3581400" y="2316163"/>
          <p14:tracePt t="110970" x="3595688" y="2287588"/>
          <p14:tracePt t="110978" x="3609975" y="2274888"/>
          <p14:tracePt t="110988" x="3630613" y="2260600"/>
          <p14:tracePt t="110994" x="3651250" y="2232025"/>
          <p14:tracePt t="111003" x="3659188" y="2217738"/>
          <p14:tracePt t="111010" x="3665538" y="2205038"/>
          <p14:tracePt t="111018" x="3679825" y="2176463"/>
          <p14:tracePt t="111027" x="3722688" y="2162175"/>
          <p14:tracePt t="111034" x="3735388" y="2147888"/>
          <p14:tracePt t="111042" x="3743325" y="2127250"/>
          <p14:tracePt t="111050" x="3749675" y="2120900"/>
          <p14:tracePt t="111058" x="3757613" y="2106613"/>
          <p14:tracePt t="111068" x="3770313" y="2098675"/>
          <p14:tracePt t="111074" x="3778250" y="2078038"/>
          <p14:tracePt t="111082" x="3805238" y="2043113"/>
          <p14:tracePt t="111090" x="3813175" y="2022475"/>
          <p14:tracePt t="111099" x="3819525" y="2008188"/>
          <p14:tracePt t="111110" x="3840163" y="1987550"/>
          <p14:tracePt t="111114" x="3862388" y="1966913"/>
          <p14:tracePt t="111123" x="3875088" y="1952625"/>
          <p14:tracePt t="111130" x="3889375" y="1938338"/>
          <p14:tracePt t="111138" x="3903663" y="1931988"/>
          <p14:tracePt t="111147" x="3917950" y="1909763"/>
          <p14:tracePt t="111154" x="3938588" y="1903413"/>
          <p14:tracePt t="111162" x="3946525" y="1897063"/>
          <p14:tracePt t="111170" x="3952875" y="1889125"/>
          <p14:tracePt t="111178" x="3959225" y="1868488"/>
          <p14:tracePt t="111187" x="3973513" y="1868488"/>
          <p14:tracePt t="111194" x="3973513" y="1854200"/>
          <p14:tracePt t="111202" x="3987800" y="1833563"/>
          <p14:tracePt t="111211" x="3994150" y="1827213"/>
          <p14:tracePt t="111218" x="4008438" y="1812925"/>
          <p14:tracePt t="111226" x="4008438" y="1798638"/>
          <p14:tracePt t="111234" x="4022725" y="1778000"/>
          <p14:tracePt t="111243" x="4037013" y="1770063"/>
          <p14:tracePt t="111250" x="4043363" y="1749425"/>
          <p14:tracePt t="111258" x="4051300" y="1728788"/>
          <p14:tracePt t="111267" x="4092575" y="1693863"/>
          <p14:tracePt t="111274" x="4121150" y="1651000"/>
          <p14:tracePt t="111283" x="4156075" y="1601788"/>
          <p14:tracePt t="111291" x="4170363" y="1589088"/>
          <p14:tracePt t="111298" x="4225925" y="1519238"/>
          <p14:tracePt t="111307" x="4246563" y="1490663"/>
          <p14:tracePt t="111315" x="4252913" y="1476375"/>
          <p14:tracePt t="111323" x="4281488" y="1455738"/>
          <p14:tracePt t="111330" x="4281488" y="1435100"/>
          <p14:tracePt t="111338" x="4302125" y="1420813"/>
          <p14:tracePt t="111347" x="4316413" y="1377950"/>
          <p14:tracePt t="111354" x="4316413" y="1371600"/>
          <p14:tracePt t="111362" x="4330700" y="1357313"/>
          <p14:tracePt t="111370" x="4337050" y="1343025"/>
          <p14:tracePt t="111378" x="4351338" y="1336675"/>
          <p14:tracePt t="111387" x="4359275" y="1322388"/>
          <p14:tracePt t="111394" x="4371975" y="1287463"/>
          <p14:tracePt t="111403" x="4379913" y="1281113"/>
          <p14:tracePt t="111410" x="4400550" y="1258888"/>
          <p14:tracePt t="111419" x="4406900" y="1258888"/>
          <p14:tracePt t="111428" x="4414838" y="1246188"/>
          <p14:tracePt t="111443" x="4421188" y="1238250"/>
          <p14:tracePt t="111450" x="4435475" y="1231900"/>
          <p14:tracePt t="111458" x="4435475" y="1238250"/>
          <p14:tracePt t="111474" x="4441825" y="1238250"/>
          <p14:tracePt t="111482" x="4449763" y="1238250"/>
          <p14:tracePt t="111498" x="4449763" y="1231900"/>
          <p14:tracePt t="111508" x="4456113" y="1231900"/>
          <p14:tracePt t="111610" x="4464050" y="1231900"/>
          <p14:tracePt t="111746" x="4470400" y="1231900"/>
          <p14:tracePt t="111755" x="4478338" y="1223963"/>
          <p14:tracePt t="111770" x="4478338" y="1217613"/>
          <p14:tracePt t="111780" x="4484688" y="1217613"/>
          <p14:tracePt t="111874" x="4491038" y="1217613"/>
          <p14:tracePt t="111882" x="4498975" y="1217613"/>
          <p14:tracePt t="111891" x="4505325" y="1217613"/>
          <p14:tracePt t="111898" x="4525963" y="1211263"/>
          <p14:tracePt t="111914" x="4540250" y="1211263"/>
          <p14:tracePt t="111922" x="4548188" y="1211263"/>
          <p14:tracePt t="111955" x="4554538" y="1211263"/>
          <p14:tracePt t="111970" x="4560888" y="1211263"/>
          <p14:tracePt t="111989" x="4568825" y="1211263"/>
          <p14:tracePt t="111994" x="4575175" y="1211263"/>
          <p14:tracePt t="112010" x="4583113" y="1211263"/>
          <p14:tracePt t="112028" x="4589463" y="1211263"/>
          <p14:tracePt t="112042" x="4603750" y="1211263"/>
          <p14:tracePt t="112058" x="4610100" y="1211263"/>
          <p14:tracePt t="112083" x="4618038" y="1211263"/>
          <p14:tracePt t="112618" x="4603750" y="1211263"/>
          <p14:tracePt t="112628" x="4603750" y="1217613"/>
          <p14:tracePt t="112644" x="4595813" y="1217613"/>
          <p14:tracePt t="112650" x="4595813" y="1223963"/>
          <p14:tracePt t="112678" x="4595813" y="1231900"/>
          <p14:tracePt t="112683" x="4595813" y="1238250"/>
          <p14:tracePt t="112702" x="4595813" y="1246188"/>
          <p14:tracePt t="112707" x="4595813" y="1252538"/>
          <p14:tracePt t="112714" x="4595813" y="1258888"/>
          <p14:tracePt t="112722" x="4595813" y="1266825"/>
          <p14:tracePt t="112730" x="4595813" y="1273175"/>
          <p14:tracePt t="112755" x="4595813" y="1281113"/>
          <p14:tracePt t="112802" x="4603750" y="1281113"/>
          <p14:tracePt t="112810" x="4610100" y="1281113"/>
          <p14:tracePt t="112827" x="4618038" y="1266825"/>
          <p14:tracePt t="112842" x="4624388" y="1252538"/>
          <p14:tracePt t="112855" x="4630738" y="1246188"/>
          <p14:tracePt t="112859" x="4638675" y="1238250"/>
          <p14:tracePt t="112867" x="4645025" y="1231900"/>
          <p14:tracePt t="112875" x="4665663" y="1223963"/>
          <p14:tracePt t="112882" x="4665663" y="1217613"/>
          <p14:tracePt t="112890" x="4679950" y="1211263"/>
          <p14:tracePt t="112898" x="4687888" y="1211263"/>
          <p14:tracePt t="112906" x="4702175" y="1203325"/>
          <p14:tracePt t="112914" x="4702175" y="1196975"/>
          <p14:tracePt t="112922" x="4714875" y="1196975"/>
          <p14:tracePt t="112945" x="4722813" y="1182688"/>
          <p14:tracePt t="112954" x="4729163" y="1182688"/>
          <p14:tracePt t="112970" x="4743450" y="1182688"/>
          <p14:tracePt t="112978" x="4749800" y="1182688"/>
          <p14:tracePt t="112988" x="4757738" y="1182688"/>
          <p14:tracePt t="112994" x="4772025" y="1182688"/>
          <p14:tracePt t="113002" x="4778375" y="1182688"/>
          <p14:tracePt t="113011" x="4784725" y="1182688"/>
          <p14:tracePt t="113018" x="4792663" y="1182688"/>
          <p14:tracePt t="113034" x="4799013" y="1176338"/>
          <p14:tracePt t="113050" x="4806950" y="1176338"/>
          <p14:tracePt t="113482" x="4813300" y="1176338"/>
          <p14:tracePt t="113490" x="4854575" y="1176338"/>
          <p14:tracePt t="113499" x="4868863" y="1176338"/>
          <p14:tracePt t="113509" x="4953000" y="1176338"/>
          <p14:tracePt t="113514" x="5030788" y="1176338"/>
          <p14:tracePt t="113523" x="5156200" y="1176338"/>
          <p14:tracePt t="113530" x="5219700" y="1176338"/>
          <p14:tracePt t="113539" x="5324475" y="1176338"/>
          <p14:tracePt t="113548" x="5400675" y="1176338"/>
          <p14:tracePt t="113555" x="5443538" y="1176338"/>
          <p14:tracePt t="113563" x="5464175" y="1176338"/>
          <p14:tracePt t="113571" x="5470525" y="1176338"/>
          <p14:tracePt t="113738" x="5464175" y="1176338"/>
          <p14:tracePt t="113747" x="5456238" y="1176338"/>
          <p14:tracePt t="113755" x="5449888" y="1176338"/>
          <p14:tracePt t="113763" x="5435600" y="1176338"/>
          <p14:tracePt t="113770" x="5429250" y="1176338"/>
          <p14:tracePt t="113779" x="5414963" y="1176338"/>
          <p14:tracePt t="113789" x="5408613" y="1176338"/>
          <p14:tracePt t="113795" x="5400675" y="1168400"/>
          <p14:tracePt t="113803" x="5380038" y="1168400"/>
          <p14:tracePt t="113810" x="5365750" y="1168400"/>
          <p14:tracePt t="113818" x="5359400" y="1162050"/>
          <p14:tracePt t="113826" x="5330825" y="1162050"/>
          <p14:tracePt t="113834" x="5316538" y="1162050"/>
          <p14:tracePt t="113843" x="5246688" y="1154113"/>
          <p14:tracePt t="113850" x="5191125" y="1154113"/>
          <p14:tracePt t="113859" x="5156200" y="1154113"/>
          <p14:tracePt t="113867" x="5080000" y="1154113"/>
          <p14:tracePt t="113875" x="5051425" y="1154113"/>
          <p14:tracePt t="113882" x="5016500" y="1154113"/>
          <p14:tracePt t="113890" x="4995863" y="1154113"/>
          <p14:tracePt t="113898" x="4981575" y="1154113"/>
          <p14:tracePt t="113907" x="4967288" y="1154113"/>
          <p14:tracePt t="113922" x="4960938" y="1154113"/>
          <p14:tracePt t="113946" x="4960938" y="1147763"/>
          <p14:tracePt t="114530" x="4960938" y="1154113"/>
          <p14:tracePt t="114554" x="4960938" y="1162050"/>
          <p14:tracePt t="114570" x="4960938" y="1168400"/>
          <p14:tracePt t="114794" x="4967288" y="1168400"/>
          <p14:tracePt t="114802" x="4981575" y="1176338"/>
          <p14:tracePt t="114812" x="4987925" y="1176338"/>
          <p14:tracePt t="114818" x="5016500" y="1176338"/>
          <p14:tracePt t="114828" x="5030788" y="1176338"/>
          <p14:tracePt t="114834" x="5051425" y="1176338"/>
          <p14:tracePt t="114844" x="5080000" y="1176338"/>
          <p14:tracePt t="114850" x="5086350" y="1176338"/>
          <p14:tracePt t="114859" x="5100638" y="1176338"/>
          <p14:tracePt t="114866" x="5114925" y="1176338"/>
          <p14:tracePt t="114882" x="5121275" y="1176338"/>
          <p14:tracePt t="115106" x="5135563" y="1189038"/>
          <p14:tracePt t="115114" x="5162550" y="1196975"/>
          <p14:tracePt t="115128" x="5191125" y="1211263"/>
          <p14:tracePt t="115131" x="5232400" y="1223963"/>
          <p14:tracePt t="115139" x="5254625" y="1231900"/>
          <p14:tracePt t="115147" x="5281613" y="1238250"/>
          <p14:tracePt t="115154" x="5295900" y="1246188"/>
          <p14:tracePt t="115163" x="5316538" y="1246188"/>
          <p14:tracePt t="115171" x="5324475" y="1246188"/>
          <p14:tracePt t="115181" x="5330825" y="1246188"/>
          <p14:tracePt t="115198" x="5338763" y="1246188"/>
          <p14:tracePt t="115682" x="5338763" y="1266825"/>
          <p14:tracePt t="115691" x="5316538" y="1330325"/>
          <p14:tracePt t="115699" x="5281613" y="1427163"/>
          <p14:tracePt t="115707" x="5226050" y="1616075"/>
          <p14:tracePt t="115714" x="5170488" y="1743075"/>
          <p14:tracePt t="115722" x="4953000" y="1944688"/>
          <p14:tracePt t="115734" x="4799013" y="2260600"/>
          <p14:tracePt t="115738" x="4679950" y="2568575"/>
          <p14:tracePt t="115747" x="4470400" y="2903538"/>
          <p14:tracePt t="115754" x="4252913" y="3260725"/>
          <p14:tracePt t="115762" x="4100513" y="3505200"/>
          <p14:tracePt t="115770" x="3897313" y="3813175"/>
          <p14:tracePt t="115778" x="3743325" y="4121150"/>
          <p14:tracePt t="115786" x="3624263" y="4394200"/>
          <p14:tracePt t="115794" x="3462338" y="4625975"/>
          <p14:tracePt t="115802" x="3365500" y="4829175"/>
          <p14:tracePt t="115811" x="3273425" y="4960938"/>
          <p14:tracePt t="115818" x="3197225" y="5143500"/>
          <p14:tracePt t="115827" x="3168650" y="5219700"/>
          <p14:tracePt t="115834" x="3133725" y="5241925"/>
          <p14:tracePt t="115843" x="3106738" y="5283200"/>
          <p14:tracePt t="115850" x="3092450" y="5291138"/>
          <p14:tracePt t="115858" x="3086100" y="5297488"/>
          <p14:tracePt t="115866" x="3071813" y="5297488"/>
          <p14:tracePt t="115898" x="3063875" y="5297488"/>
          <p14:tracePt t="115931" x="3043238" y="5297488"/>
          <p14:tracePt t="115938" x="3022600" y="5291138"/>
          <p14:tracePt t="115946" x="3008313" y="5283200"/>
          <p14:tracePt t="115954" x="2973388" y="5276850"/>
          <p14:tracePt t="115962" x="2959100" y="5268913"/>
          <p14:tracePt t="115970" x="2944813" y="5268913"/>
          <p14:tracePt t="115978" x="2932113" y="5268913"/>
          <p14:tracePt t="115986" x="2909888" y="5268913"/>
          <p14:tracePt t="115995" x="2903538" y="5268913"/>
          <p14:tracePt t="116002" x="2882900" y="5268913"/>
          <p14:tracePt t="116018" x="2874963" y="5262563"/>
          <p14:tracePt t="116026" x="2868613" y="5256213"/>
          <p14:tracePt t="116035" x="2860675" y="5241925"/>
          <p14:tracePt t="116042" x="2854325" y="5233988"/>
          <p14:tracePt t="116050" x="2847975" y="5219700"/>
          <p14:tracePt t="116058" x="2847975" y="5157788"/>
          <p14:tracePt t="116066" x="2847975" y="5087938"/>
          <p14:tracePt t="116074" x="2840038" y="4983163"/>
          <p14:tracePt t="116082" x="2840038" y="4919663"/>
          <p14:tracePt t="116090" x="2833688" y="4814888"/>
          <p14:tracePt t="116098" x="2833688" y="4730750"/>
          <p14:tracePt t="116106" x="2825750" y="4640263"/>
          <p14:tracePt t="116114" x="2819400" y="4562475"/>
          <p14:tracePt t="116122" x="2813050" y="4533900"/>
          <p14:tracePt t="116130" x="2805113" y="4492625"/>
          <p14:tracePt t="116138" x="2805113" y="4451350"/>
          <p14:tracePt t="116147" x="2798763" y="4443413"/>
          <p14:tracePt t="116154" x="2798763" y="4429125"/>
          <p14:tracePt t="116162" x="2790825" y="4422775"/>
          <p14:tracePt t="116170" x="2784475" y="4408488"/>
          <p14:tracePt t="116186" x="2784475" y="4402138"/>
          <p14:tracePt t="116194" x="2778125" y="4402138"/>
          <p14:tracePt t="116202" x="2778125" y="4394200"/>
          <p14:tracePt t="116210" x="2778125" y="4387850"/>
          <p14:tracePt t="116218" x="2770188" y="4381500"/>
          <p14:tracePt t="116226" x="2770188" y="4367213"/>
          <p14:tracePt t="116235" x="2770188" y="4344988"/>
          <p14:tracePt t="116242" x="2770188" y="4332288"/>
          <p14:tracePt t="116250" x="2763838" y="4332288"/>
          <p14:tracePt t="116258" x="2763838" y="4289425"/>
          <p14:tracePt t="116266" x="2763838" y="4283075"/>
          <p14:tracePt t="116274" x="2763838" y="4268788"/>
          <p14:tracePt t="116282" x="2755900" y="4254500"/>
          <p14:tracePt t="116290" x="2749550" y="4240213"/>
          <p14:tracePt t="116298" x="2749550" y="4233863"/>
          <p14:tracePt t="116354" x="2743200" y="4233863"/>
          <p14:tracePt t="116426" x="2743200" y="4240213"/>
          <p14:tracePt t="116435" x="2749550" y="4254500"/>
          <p14:tracePt t="116442" x="2755900" y="4254500"/>
          <p14:tracePt t="116450" x="2763838" y="4262438"/>
          <p14:tracePt t="116458" x="2770188" y="4268788"/>
          <p14:tracePt t="116466" x="2784475" y="4275138"/>
          <p14:tracePt t="116474" x="2798763" y="4283075"/>
          <p14:tracePt t="116482" x="2860675" y="4289425"/>
          <p14:tracePt t="116490" x="2897188" y="4297363"/>
          <p14:tracePt t="116498" x="2959100" y="4297363"/>
          <p14:tracePt t="116506" x="3036888" y="4297363"/>
          <p14:tracePt t="116514" x="3113088" y="4297363"/>
          <p14:tracePt t="116522" x="3182938" y="4289425"/>
          <p14:tracePt t="116530" x="3287713" y="4283075"/>
          <p14:tracePt t="116538" x="3344863" y="4268788"/>
          <p14:tracePt t="116546" x="3386138" y="4254500"/>
          <p14:tracePt t="116554" x="3435350" y="4233863"/>
          <p14:tracePt t="116562" x="3462338" y="4219575"/>
          <p14:tracePt t="116570" x="3505200" y="4205288"/>
          <p14:tracePt t="116579" x="3554413" y="4191000"/>
          <p14:tracePt t="116586" x="3560763" y="4191000"/>
          <p14:tracePt t="116595" x="3575050" y="4184650"/>
          <p14:tracePt t="116602" x="3581400" y="4184650"/>
          <p14:tracePt t="116618" x="3589338" y="4184650"/>
          <p14:tracePt t="116682" x="3595688" y="4184650"/>
          <p14:tracePt t="117250" x="3595688" y="4191000"/>
          <p14:tracePt t="117258" x="3581400" y="4198938"/>
          <p14:tracePt t="117267" x="3568700" y="4213225"/>
          <p14:tracePt t="117275" x="3519488" y="4227513"/>
          <p14:tracePt t="117283" x="3427413" y="4262438"/>
          <p14:tracePt t="117290" x="3365500" y="4283075"/>
          <p14:tracePt t="117298" x="3246438" y="4338638"/>
          <p14:tracePt t="117307" x="3190875" y="4352925"/>
          <p14:tracePt t="117315" x="3121025" y="4373563"/>
          <p14:tracePt t="117322" x="3098800" y="4381500"/>
          <p14:tracePt t="117332" x="3043238" y="4394200"/>
          <p14:tracePt t="117338" x="3028950" y="4394200"/>
          <p14:tracePt t="117347" x="3008313" y="4402138"/>
          <p14:tracePt t="117354" x="2994025" y="4408488"/>
          <p14:tracePt t="117362" x="2987675" y="4416425"/>
          <p14:tracePt t="117370" x="2967038" y="4416425"/>
          <p14:tracePt t="117378" x="2959100" y="4416425"/>
          <p14:tracePt t="117386" x="2952750" y="4416425"/>
          <p14:tracePt t="117399" x="2932113" y="4416425"/>
          <p14:tracePt t="117402" x="2917825" y="4422775"/>
          <p14:tracePt t="117410" x="2903538" y="4429125"/>
          <p14:tracePt t="117418" x="2882900" y="4429125"/>
          <p14:tracePt t="117426" x="2854325" y="4437063"/>
          <p14:tracePt t="117434" x="2813050" y="4437063"/>
          <p14:tracePt t="117442" x="2790825" y="4437063"/>
          <p14:tracePt t="117450" x="2778125" y="4437063"/>
          <p14:tracePt t="117458" x="2763838" y="4437063"/>
          <p14:tracePt t="117466" x="2720975" y="4437063"/>
          <p14:tracePt t="117474" x="2708275" y="4437063"/>
          <p14:tracePt t="117482" x="2671763" y="4437063"/>
          <p14:tracePt t="117490" x="2651125" y="4437063"/>
          <p14:tracePt t="117498" x="2624138" y="4437063"/>
          <p14:tracePt t="117506" x="2554288" y="4437063"/>
          <p14:tracePt t="117514" x="2511425" y="4437063"/>
          <p14:tracePt t="117522" x="2482850" y="4437063"/>
          <p14:tracePt t="117530" x="2462213" y="4437063"/>
          <p14:tracePt t="117538" x="2441575" y="4437063"/>
          <p14:tracePt t="117550" x="2435225" y="4443413"/>
          <p14:tracePt t="117554" x="2427288" y="4443413"/>
          <p14:tracePt t="117563" x="2420938" y="4451350"/>
          <p14:tracePt t="117666" x="2435225" y="4443413"/>
          <p14:tracePt t="117674" x="2470150" y="4429125"/>
          <p14:tracePt t="117682" x="2490788" y="4416425"/>
          <p14:tracePt t="117690" x="2525713" y="4402138"/>
          <p14:tracePt t="117702" x="2630488" y="4332288"/>
          <p14:tracePt t="117706" x="2708275" y="4283075"/>
          <p14:tracePt t="117714" x="2833688" y="4191000"/>
          <p14:tracePt t="117722" x="3049588" y="4094163"/>
          <p14:tracePt t="117730" x="3252788" y="3989388"/>
          <p14:tracePt t="117738" x="3498850" y="3821113"/>
          <p14:tracePt t="117746" x="3763963" y="3646488"/>
          <p14:tracePt t="117754" x="4043363" y="3457575"/>
          <p14:tracePt t="117762" x="4295775" y="3289300"/>
          <p14:tracePt t="117770" x="4560888" y="3086100"/>
          <p14:tracePt t="117779" x="4876800" y="2917825"/>
          <p14:tracePt t="117787" x="5092700" y="2728913"/>
          <p14:tracePt t="117795" x="5295900" y="2540000"/>
          <p14:tracePt t="117802" x="5505450" y="2393950"/>
          <p14:tracePt t="117810" x="5659438" y="2211388"/>
          <p14:tracePt t="117818" x="5743575" y="2112963"/>
          <p14:tracePt t="117826" x="5918200" y="1973263"/>
          <p14:tracePt t="117834" x="6010275" y="1804988"/>
          <p14:tracePt t="117842" x="6065838" y="1679575"/>
          <p14:tracePt t="117855" x="6115050" y="1638300"/>
          <p14:tracePt t="117858" x="6149975" y="1476375"/>
          <p14:tracePt t="117866" x="6164263" y="1420813"/>
          <p14:tracePt t="117874" x="6176963" y="1322388"/>
          <p14:tracePt t="117882" x="6184900" y="1196975"/>
          <p14:tracePt t="117890" x="6199188" y="1104900"/>
          <p14:tracePt t="117899" x="6205538" y="1042988"/>
          <p14:tracePt t="117906" x="6226175" y="938213"/>
          <p14:tracePt t="117915" x="6234113" y="854075"/>
          <p14:tracePt t="117932" x="6254750" y="630238"/>
          <p14:tracePt t="117938" x="6254750" y="546100"/>
          <p14:tracePt t="117947" x="6254750" y="455613"/>
          <p14:tracePt t="117955" x="6254750" y="349250"/>
          <p14:tracePt t="117962" x="6254750" y="322263"/>
          <p14:tracePt t="117970" x="6254750" y="307975"/>
          <p14:tracePt t="117979" x="6254750" y="287338"/>
          <p14:tracePt t="117986" x="6254750" y="273050"/>
          <p14:tracePt t="117995" x="6246813" y="258763"/>
          <p14:tracePt t="118006" x="6246813" y="209550"/>
          <p14:tracePt t="118010" x="6234113" y="182563"/>
          <p14:tracePt t="118018" x="6219825" y="139700"/>
          <p14:tracePt t="118026" x="6211888" y="90488"/>
          <p14:tracePt t="118034" x="6199188" y="34925"/>
          <p14:tracePt t="118146" x="6164263" y="6350"/>
          <p14:tracePt t="118154" x="6156325" y="20638"/>
          <p14:tracePt t="118163" x="6149975" y="20638"/>
          <p14:tracePt t="118170" x="6142038" y="69850"/>
          <p14:tracePt t="118179" x="6129338" y="84138"/>
          <p14:tracePt t="118186" x="6121400" y="119063"/>
          <p14:tracePt t="118194" x="6107113" y="168275"/>
          <p14:tracePt t="118203" x="6086475" y="188913"/>
          <p14:tracePt t="118210" x="6072188" y="223838"/>
          <p14:tracePt t="118218" x="6065838" y="273050"/>
          <p14:tracePt t="118226" x="6057900" y="287338"/>
          <p14:tracePt t="118234" x="6045200" y="307975"/>
          <p14:tracePt t="118242" x="6045200" y="314325"/>
          <p14:tracePt t="118250" x="6037263" y="342900"/>
          <p14:tracePt t="118258" x="6022975" y="412750"/>
          <p14:tracePt t="118266" x="6010275" y="490538"/>
          <p14:tracePt t="118274" x="6002338" y="573088"/>
          <p14:tracePt t="118282" x="5967413" y="636588"/>
          <p14:tracePt t="118290" x="5946775" y="749300"/>
          <p14:tracePt t="118298" x="5926138" y="804863"/>
          <p14:tracePt t="118306" x="5911850" y="846138"/>
          <p14:tracePt t="118314" x="5897563" y="868363"/>
          <p14:tracePt t="118322" x="5883275" y="881063"/>
          <p14:tracePt t="118331" x="5883275" y="903288"/>
          <p14:tracePt t="118338" x="5876925" y="923925"/>
          <p14:tracePt t="118346" x="5870575" y="952500"/>
          <p14:tracePt t="118354" x="5856288" y="1022350"/>
          <p14:tracePt t="118363" x="5827713" y="1154113"/>
          <p14:tracePt t="118370" x="5799138" y="1266825"/>
          <p14:tracePt t="118378" x="5729288" y="1412875"/>
          <p14:tracePt t="118386" x="5681663" y="1531938"/>
          <p14:tracePt t="118394" x="5667375" y="1616075"/>
          <p14:tracePt t="118402" x="5653088" y="1658938"/>
          <p14:tracePt t="118410" x="5653088" y="1665288"/>
          <p14:tracePt t="118418" x="5653088" y="1673225"/>
          <p14:tracePt t="118426" x="5645150" y="1673225"/>
          <p14:tracePt t="118466" x="5645150" y="1679575"/>
          <p14:tracePt t="118490" x="5645150" y="1685925"/>
          <p14:tracePt t="118530" x="5653088" y="1685925"/>
          <p14:tracePt t="118538" x="5659438" y="1679575"/>
          <p14:tracePt t="118546" x="5667375" y="1679575"/>
          <p14:tracePt t="118554" x="5667375" y="1673225"/>
          <p14:tracePt t="118563" x="5673725" y="1673225"/>
          <p14:tracePt t="118570" x="5681663" y="1673225"/>
          <p14:tracePt t="118578" x="5688013" y="1673225"/>
          <p14:tracePt t="118586" x="5694363" y="1673225"/>
          <p14:tracePt t="118602" x="5708650" y="1673225"/>
          <p14:tracePt t="118610" x="5716588" y="1665288"/>
          <p14:tracePt t="118618" x="5722938" y="1665288"/>
          <p14:tracePt t="118626" x="5737225" y="1658938"/>
          <p14:tracePt t="118634" x="5757863" y="1651000"/>
          <p14:tracePt t="118642" x="5764213" y="1644650"/>
          <p14:tracePt t="118650" x="5792788" y="1644650"/>
          <p14:tracePt t="118658" x="5807075" y="1638300"/>
          <p14:tracePt t="118666" x="5856288" y="1630363"/>
          <p14:tracePt t="118675" x="5883275" y="1624013"/>
          <p14:tracePt t="118683" x="6002338" y="1616075"/>
          <p14:tracePt t="118690" x="6045200" y="1609725"/>
          <p14:tracePt t="118699" x="6080125" y="1601788"/>
          <p14:tracePt t="118706" x="6094413" y="1601788"/>
          <p14:tracePt t="118714" x="6100763" y="1595438"/>
          <p14:tracePt t="118722" x="6115050" y="1595438"/>
          <p14:tracePt t="118730" x="6121400" y="1595438"/>
          <p14:tracePt t="118738" x="6129338" y="1595438"/>
          <p14:tracePt t="118747" x="6135688" y="1595438"/>
          <p14:tracePt t="118818" x="6156325" y="1595438"/>
          <p14:tracePt t="118826" x="6164263" y="1595438"/>
          <p14:tracePt t="118834" x="6170613" y="1601788"/>
          <p14:tracePt t="118842" x="6184900" y="1601788"/>
          <p14:tracePt t="118850" x="6199188" y="1601788"/>
          <p14:tracePt t="118858" x="6211888" y="1601788"/>
          <p14:tracePt t="118874" x="6226175" y="1601788"/>
          <p14:tracePt t="118882" x="6283325" y="1601788"/>
          <p14:tracePt t="118890" x="6310313" y="1581150"/>
          <p14:tracePt t="118899" x="6338888" y="1566863"/>
          <p14:tracePt t="118906" x="6359525" y="1554163"/>
          <p14:tracePt t="118910" x="6380163" y="1539875"/>
          <p14:tracePt t="118933" x="6408738" y="1497013"/>
          <p14:tracePt t="118938" x="6415088" y="1484313"/>
          <p14:tracePt t="118947" x="6415088" y="1462088"/>
          <p14:tracePt t="118954" x="6415088" y="1455738"/>
          <p14:tracePt t="118967" x="6415088" y="1447800"/>
          <p14:tracePt t="118972" x="6415088" y="1435100"/>
          <p14:tracePt t="118986" x="6415088" y="1427163"/>
          <p14:tracePt t="119002" x="6415088" y="1420813"/>
          <p14:tracePt t="119018" x="6415088" y="1412875"/>
          <p14:tracePt t="119034" x="6408738" y="1412875"/>
          <p14:tracePt t="119042" x="6400800" y="1406525"/>
          <p14:tracePt t="119050" x="6388100" y="1406525"/>
          <p14:tracePt t="119063" x="6365875" y="1406525"/>
          <p14:tracePt t="119066" x="6310313" y="1406525"/>
          <p14:tracePt t="119075" x="6275388" y="1406525"/>
          <p14:tracePt t="119082" x="6254750" y="1406525"/>
          <p14:tracePt t="119090" x="6240463" y="1406525"/>
          <p14:tracePt t="119099" x="6205538" y="1406525"/>
          <p14:tracePt t="119106" x="6191250" y="1412875"/>
          <p14:tracePt t="119114" x="6184900" y="1420813"/>
          <p14:tracePt t="119122" x="6176963" y="1435100"/>
          <p14:tracePt t="119131" x="6176963" y="1447800"/>
          <p14:tracePt t="119138" x="6170613" y="1455738"/>
          <p14:tracePt t="119148" x="6170613" y="1470025"/>
          <p14:tracePt t="119154" x="6170613" y="1484313"/>
          <p14:tracePt t="119163" x="6176963" y="1490663"/>
          <p14:tracePt t="119170" x="6184900" y="1497013"/>
          <p14:tracePt t="119178" x="6191250" y="1511300"/>
          <p14:tracePt t="119186" x="6199188" y="1511300"/>
          <p14:tracePt t="119195" x="6211888" y="1519238"/>
          <p14:tracePt t="119202" x="6234113" y="1525588"/>
          <p14:tracePt t="119214" x="6246813" y="1531938"/>
          <p14:tracePt t="119218" x="6303963" y="1546225"/>
          <p14:tracePt t="119226" x="6380163" y="1546225"/>
          <p14:tracePt t="119234" x="6435725" y="1546225"/>
          <p14:tracePt t="119242" x="6450013" y="1546225"/>
          <p14:tracePt t="119250" x="6472238" y="1546225"/>
          <p14:tracePt t="119258" x="6484938" y="1546225"/>
          <p14:tracePt t="119266" x="6499225" y="1531938"/>
          <p14:tracePt t="119275" x="6507163" y="1525588"/>
          <p14:tracePt t="119282" x="6513513" y="1504950"/>
          <p14:tracePt t="119290" x="6513513" y="1490663"/>
          <p14:tracePt t="119298" x="6513513" y="1455738"/>
          <p14:tracePt t="119306" x="6513513" y="1377950"/>
          <p14:tracePt t="119314" x="6513513" y="1365250"/>
          <p14:tracePt t="119322" x="6513513" y="1350963"/>
          <p14:tracePt t="119331" x="6513513" y="1330325"/>
          <p14:tracePt t="119338" x="6513513" y="1322388"/>
          <p14:tracePt t="119346" x="6513513" y="1316038"/>
          <p14:tracePt t="119354" x="6513513" y="1308100"/>
          <p14:tracePt t="119367" x="6507163" y="1301750"/>
          <p14:tracePt t="119370" x="6507163" y="1295400"/>
          <p14:tracePt t="119378" x="6492875" y="1295400"/>
          <p14:tracePt t="119386" x="6492875" y="1287463"/>
          <p14:tracePt t="119395" x="6484938" y="1287463"/>
          <p14:tracePt t="119411" x="6478588" y="1287463"/>
          <p14:tracePt t="119426" x="6472238" y="1287463"/>
          <p14:tracePt t="119434" x="6464300" y="1287463"/>
          <p14:tracePt t="119442" x="6457950" y="1287463"/>
          <p14:tracePt t="119450" x="6457950" y="1295400"/>
          <p14:tracePt t="119458" x="6443663" y="1295400"/>
          <p14:tracePt t="119466" x="6435725" y="1295400"/>
          <p14:tracePt t="119474" x="6423025" y="1301750"/>
          <p14:tracePt t="119482" x="6408738" y="1308100"/>
          <p14:tracePt t="119490" x="6408738" y="1322388"/>
          <p14:tracePt t="119499" x="6400800" y="1330325"/>
          <p14:tracePt t="119506" x="6394450" y="1336675"/>
          <p14:tracePt t="119518" x="6394450" y="1343025"/>
          <p14:tracePt t="119522" x="6388100" y="1357313"/>
          <p14:tracePt t="119531" x="6388100" y="1371600"/>
          <p14:tracePt t="119538" x="6388100" y="1377950"/>
          <p14:tracePt t="119547" x="6388100" y="1385888"/>
          <p14:tracePt t="119563" x="6388100" y="1392238"/>
          <p14:tracePt t="119594" x="6388100" y="1400175"/>
          <p14:tracePt t="119762" x="6388100" y="1406525"/>
          <p14:tracePt t="119770" x="6388100" y="1412875"/>
          <p14:tracePt t="119787" x="6388100" y="1420813"/>
          <p14:tracePt t="119795" x="6394450" y="1427163"/>
          <p14:tracePt t="119802" x="6394450" y="1435100"/>
          <p14:tracePt t="119811" x="6394450" y="1447800"/>
          <p14:tracePt t="119818" x="6394450" y="1470025"/>
          <p14:tracePt t="119827" x="6394450" y="1490663"/>
          <p14:tracePt t="119834" x="6394450" y="1497013"/>
          <p14:tracePt t="119842" x="6394450" y="1519238"/>
          <p14:tracePt t="119850" x="6394450" y="1525588"/>
          <p14:tracePt t="119858" x="6394450" y="1531938"/>
          <p14:tracePt t="119867" x="6400800" y="1546225"/>
          <p14:tracePt t="119883" x="6408738" y="1554163"/>
          <p14:tracePt t="119890" x="6408738" y="1560513"/>
          <p14:tracePt t="119906" x="6415088" y="1566863"/>
          <p14:tracePt t="119978" x="6415088" y="1560513"/>
          <p14:tracePt t="119995" x="6423025" y="1560513"/>
          <p14:tracePt t="120018" x="6423025" y="1554163"/>
          <p14:tracePt t="120026" x="6423025" y="1546225"/>
          <p14:tracePt t="120034" x="6429375" y="1546225"/>
          <p14:tracePt t="120042" x="6429375" y="1539875"/>
          <p14:tracePt t="120050" x="6435725" y="1531938"/>
          <p14:tracePt t="120058" x="6435725" y="1519238"/>
          <p14:tracePt t="120067" x="6435725" y="1511300"/>
          <p14:tracePt t="120074" x="6435725" y="1504950"/>
          <p14:tracePt t="120083" x="6435725" y="1490663"/>
          <p14:tracePt t="120098" x="6435725" y="1484313"/>
          <p14:tracePt t="120210" x="6429375" y="1484313"/>
          <p14:tracePt t="120242" x="6423025" y="1484313"/>
          <p14:tracePt t="120251" x="6423025" y="1490663"/>
          <p14:tracePt t="120274" x="6423025" y="1497013"/>
          <p14:tracePt t="120642" x="6423025" y="1504950"/>
          <p14:tracePt t="120650" x="6415088" y="1504950"/>
          <p14:tracePt t="120667" x="6408738" y="1511300"/>
          <p14:tracePt t="120675" x="6400800" y="1511300"/>
          <p14:tracePt t="120707" x="6394450" y="1519238"/>
          <p14:tracePt t="120970" x="6380163" y="1531938"/>
          <p14:tracePt t="120978" x="6373813" y="1531938"/>
          <p14:tracePt t="120987" x="6353175" y="1554163"/>
          <p14:tracePt t="120995" x="6338888" y="1560513"/>
          <p14:tracePt t="121003" x="6296025" y="1616075"/>
          <p14:tracePt t="121011" x="6170613" y="1728788"/>
          <p14:tracePt t="121019" x="6051550" y="1874838"/>
          <p14:tracePt t="121027" x="5897563" y="1993900"/>
          <p14:tracePt t="121035" x="5673725" y="2205038"/>
          <p14:tracePt t="121043" x="5421313" y="2400300"/>
          <p14:tracePt t="121051" x="5254625" y="2582863"/>
          <p14:tracePt t="121058" x="5086350" y="2679700"/>
          <p14:tracePt t="121067" x="5002213" y="2813050"/>
          <p14:tracePt t="121075" x="4841875" y="2967038"/>
          <p14:tracePt t="121083" x="4665663" y="3106738"/>
          <p14:tracePt t="121091" x="4540250" y="3281363"/>
          <p14:tracePt t="121099" x="4379913" y="3429000"/>
          <p14:tracePt t="121107" x="4197350" y="3568700"/>
          <p14:tracePt t="121115" x="4057650" y="3716338"/>
          <p14:tracePt t="121122" x="3889375" y="3870325"/>
          <p14:tracePt t="121131" x="3644900" y="4051300"/>
          <p14:tracePt t="121138" x="3498850" y="4198938"/>
          <p14:tracePt t="121149" x="3386138" y="4275138"/>
          <p14:tracePt t="121155" x="3203575" y="4416425"/>
          <p14:tracePt t="121163" x="3071813" y="4521200"/>
          <p14:tracePt t="121171" x="2952750" y="4597400"/>
          <p14:tracePt t="121178" x="2825750" y="4652963"/>
          <p14:tracePt t="121183" x="2770188" y="4687888"/>
          <p14:tracePt t="121195" x="2728913" y="4724400"/>
          <p14:tracePt t="121203" x="2679700" y="4745038"/>
          <p14:tracePt t="121212" x="2659063" y="4745038"/>
          <p14:tracePt t="121219" x="2624138" y="4765675"/>
          <p14:tracePt t="121227" x="2616200" y="4772025"/>
          <p14:tracePt t="121235" x="2601913" y="4779963"/>
          <p14:tracePt t="121243" x="2581275" y="4794250"/>
          <p14:tracePt t="121251" x="2560638" y="4794250"/>
          <p14:tracePt t="121258" x="2546350" y="4800600"/>
          <p14:tracePt t="121268" x="2540000" y="4800600"/>
          <p14:tracePt t="121275" x="2519363" y="4806950"/>
          <p14:tracePt t="121283" x="2505075" y="4806950"/>
          <p14:tracePt t="121291" x="2490788" y="4806950"/>
          <p14:tracePt t="121300" x="2470150" y="4806950"/>
          <p14:tracePt t="121307" x="2462213" y="4806950"/>
          <p14:tracePt t="121316" x="2406650" y="4806950"/>
          <p14:tracePt t="121323" x="2386013" y="4806950"/>
          <p14:tracePt t="121334" x="2371725" y="4806950"/>
          <p14:tracePt t="121338" x="2336800" y="4806950"/>
          <p14:tracePt t="121347" x="2330450" y="4806950"/>
          <p14:tracePt t="121354" x="2322513" y="4806950"/>
          <p14:tracePt t="121363" x="2308225" y="4806950"/>
          <p14:tracePt t="121378" x="2301875" y="4806950"/>
          <p14:tracePt t="121388" x="2295525" y="4806950"/>
          <p14:tracePt t="121395" x="2287588" y="4806950"/>
          <p14:tracePt t="121429" x="2281238" y="4800600"/>
          <p14:tracePt t="121450" x="2281238" y="4794250"/>
          <p14:tracePt t="121467" x="2281238" y="4786313"/>
          <p14:tracePt t="121474" x="2281238" y="4772025"/>
          <p14:tracePt t="121486" x="2273300" y="4765675"/>
          <p14:tracePt t="121490" x="2273300" y="4745038"/>
          <p14:tracePt t="121499" x="2273300" y="4737100"/>
          <p14:tracePt t="121507" x="2273300" y="4716463"/>
          <p14:tracePt t="121515" x="2281238" y="4695825"/>
          <p14:tracePt t="121522" x="2281238" y="4681538"/>
          <p14:tracePt t="121530" x="2308225" y="4646613"/>
          <p14:tracePt t="121538" x="2308225" y="4632325"/>
          <p14:tracePt t="121547" x="2316163" y="4605338"/>
          <p14:tracePt t="121554" x="2322513" y="4597400"/>
          <p14:tracePt t="121562" x="2322513" y="4591050"/>
          <p14:tracePt t="121570" x="2322513" y="4583113"/>
          <p14:tracePt t="121578" x="2330450" y="4576763"/>
          <p14:tracePt t="121602" x="2330450" y="4570413"/>
          <p14:tracePt t="121651" x="2330450" y="4562475"/>
          <p14:tracePt t="121698" x="2336800" y="4562475"/>
          <p14:tracePt t="121707" x="2343150" y="4556125"/>
          <p14:tracePt t="121715" x="2351088" y="4556125"/>
          <p14:tracePt t="121722" x="2365375" y="4556125"/>
          <p14:tracePt t="121730" x="2406650" y="4556125"/>
          <p14:tracePt t="121738" x="2420938" y="4556125"/>
          <p14:tracePt t="121746" x="2476500" y="4556125"/>
          <p14:tracePt t="121754" x="2525713" y="4548188"/>
          <p14:tracePt t="121763" x="2581275" y="4548188"/>
          <p14:tracePt t="121770" x="2651125" y="4548188"/>
          <p14:tracePt t="121778" x="2749550" y="4548188"/>
          <p14:tracePt t="121790" x="2805113" y="4548188"/>
          <p14:tracePt t="121795" x="2903538" y="4548188"/>
          <p14:tracePt t="121802" x="2973388" y="4548188"/>
          <p14:tracePt t="121810" x="3028950" y="4533900"/>
          <p14:tracePt t="121818" x="3071813" y="4533900"/>
          <p14:tracePt t="121828" x="3121025" y="4527550"/>
          <p14:tracePt t="121834" x="3127375" y="4527550"/>
          <p14:tracePt t="121842" x="3133725" y="4521200"/>
          <p14:tracePt t="121931" x="3133725" y="4527550"/>
          <p14:tracePt t="121947" x="3121025" y="4533900"/>
          <p14:tracePt t="121954" x="3113088" y="4541838"/>
          <p14:tracePt t="121963" x="3098800" y="4541838"/>
          <p14:tracePt t="121970" x="3086100" y="4548188"/>
          <p14:tracePt t="121978" x="3036888" y="4556125"/>
          <p14:tracePt t="121987" x="3022600" y="4570413"/>
          <p14:tracePt t="121994" x="2987675" y="4570413"/>
          <p14:tracePt t="122002" x="2967038" y="4576763"/>
          <p14:tracePt t="122010" x="2932113" y="4583113"/>
          <p14:tracePt t="122018" x="2917825" y="4597400"/>
          <p14:tracePt t="122027" x="2897188" y="4597400"/>
          <p14:tracePt t="122034" x="2889250" y="4605338"/>
          <p14:tracePt t="122042" x="2874963" y="4618038"/>
          <p14:tracePt t="122050" x="2868613" y="4625975"/>
          <p14:tracePt t="122058" x="2847975" y="4646613"/>
          <p14:tracePt t="122067" x="2833688" y="4667250"/>
          <p14:tracePt t="122074" x="2825750" y="4681538"/>
          <p14:tracePt t="122083" x="2819400" y="4681538"/>
          <p14:tracePt t="122095" x="2813050" y="4695825"/>
          <p14:tracePt t="122106" x="2805113" y="4702175"/>
          <p14:tracePt t="122170" x="2813050" y="4695825"/>
          <p14:tracePt t="122178" x="2813050" y="4681538"/>
          <p14:tracePt t="122188" x="2813050" y="4667250"/>
          <p14:tracePt t="122194" x="2819400" y="4632325"/>
          <p14:tracePt t="122202" x="2833688" y="4556125"/>
          <p14:tracePt t="122210" x="2854325" y="4451350"/>
          <p14:tracePt t="122219" x="2932113" y="4275138"/>
          <p14:tracePt t="122227" x="2959100" y="4086225"/>
          <p14:tracePt t="122234" x="2979738" y="3981450"/>
          <p14:tracePt t="122242" x="3022600" y="3813175"/>
          <p14:tracePt t="122250" x="3086100" y="3548063"/>
          <p14:tracePt t="122258" x="3113088" y="3365500"/>
          <p14:tracePt t="122268" x="3141663" y="3127375"/>
          <p14:tracePt t="122274" x="3162300" y="2987675"/>
          <p14:tracePt t="122283" x="3176588" y="2841625"/>
          <p14:tracePt t="122290" x="3197225" y="2679700"/>
          <p14:tracePt t="122299" x="3211513" y="2540000"/>
          <p14:tracePt t="122306" x="3217863" y="2484438"/>
          <p14:tracePt t="122315" x="3225800" y="2420938"/>
          <p14:tracePt t="122322" x="3225800" y="2371725"/>
          <p14:tracePt t="122330" x="3225800" y="2359025"/>
          <p14:tracePt t="122338" x="3225800" y="2351088"/>
          <p14:tracePt t="122347" x="3232150" y="2316163"/>
          <p14:tracePt t="122354" x="3232150" y="2287588"/>
          <p14:tracePt t="122363" x="3225800" y="2274888"/>
          <p14:tracePt t="122370" x="3225800" y="2232025"/>
          <p14:tracePt t="122378" x="3281363" y="2092325"/>
          <p14:tracePt t="122387" x="3287713" y="2051050"/>
          <p14:tracePt t="122395" x="3287713" y="1952625"/>
          <p14:tracePt t="122402" x="3302000" y="1931988"/>
          <p14:tracePt t="122410" x="3309938" y="1917700"/>
          <p14:tracePt t="122419" x="3316288" y="1897063"/>
          <p14:tracePt t="122427" x="3322638" y="1882775"/>
          <p14:tracePt t="122434" x="3336925" y="1868488"/>
          <p14:tracePt t="122443" x="3351213" y="1819275"/>
          <p14:tracePt t="122454" x="3357563" y="1804988"/>
          <p14:tracePt t="122458" x="3371850" y="1770063"/>
          <p14:tracePt t="122468" x="3386138" y="1693863"/>
          <p14:tracePt t="122474" x="3400425" y="1658938"/>
          <p14:tracePt t="122490" x="3414713" y="1651000"/>
          <p14:tracePt t="122499" x="3414713" y="1644650"/>
          <p14:tracePt t="122507" x="3421063" y="1638300"/>
          <p14:tracePt t="122530" x="3427413" y="1630363"/>
          <p14:tracePt t="122538" x="3435350" y="1630363"/>
          <p14:tracePt t="122547" x="3441700" y="1616075"/>
          <p14:tracePt t="122554" x="3449638" y="1609725"/>
          <p14:tracePt t="122563" x="3455988" y="1601788"/>
          <p14:tracePt t="122570" x="3470275" y="1589088"/>
          <p14:tracePt t="122578" x="3476625" y="1589088"/>
          <p14:tracePt t="122587" x="3476625" y="1581150"/>
          <p14:tracePt t="122595" x="3484563" y="1574800"/>
          <p14:tracePt t="122714" x="3484563" y="1581150"/>
          <p14:tracePt t="122722" x="3484563" y="1589088"/>
          <p14:tracePt t="122730" x="3484563" y="1595438"/>
          <p14:tracePt t="122738" x="3484563" y="1601788"/>
          <p14:tracePt t="122747" x="3490913" y="1624013"/>
          <p14:tracePt t="122754" x="3490913" y="1638300"/>
          <p14:tracePt t="122770" x="3490913" y="1644650"/>
          <p14:tracePt t="122778" x="3490913" y="1651000"/>
          <p14:tracePt t="122787" x="3490913" y="1658938"/>
          <p14:tracePt t="123274" x="3498850" y="1658938"/>
          <p14:tracePt t="123284" x="3519488" y="1658938"/>
          <p14:tracePt t="123291" x="3533775" y="1658938"/>
          <p14:tracePt t="123298" x="3540125" y="1658938"/>
          <p14:tracePt t="123303" x="3560763" y="1658938"/>
          <p14:tracePt t="123315" x="3589338" y="1651000"/>
          <p14:tracePt t="123322" x="3603625" y="1651000"/>
          <p14:tracePt t="123331" x="3616325" y="1644650"/>
          <p14:tracePt t="123338" x="3644900" y="1638300"/>
          <p14:tracePt t="123349" x="3651250" y="1638300"/>
          <p14:tracePt t="123355" x="3665538" y="1638300"/>
          <p14:tracePt t="123362" x="3673475" y="1638300"/>
          <p14:tracePt t="123371" x="3679825" y="1638300"/>
          <p14:tracePt t="123378" x="3687763" y="1630363"/>
          <p14:tracePt t="123546" x="3687763" y="1638300"/>
          <p14:tracePt t="123562" x="3687763" y="1651000"/>
          <p14:tracePt t="123571" x="3687763" y="1658938"/>
          <p14:tracePt t="123578" x="3687763" y="1665288"/>
          <p14:tracePt t="123610" x="3687763" y="1673225"/>
          <p14:tracePt t="124034" x="3694113" y="1673225"/>
          <p14:tracePt t="124051" x="3700463" y="1673225"/>
          <p14:tracePt t="124063" x="3708400" y="1665288"/>
          <p14:tracePt t="124070" x="3722688" y="1665288"/>
          <p14:tracePt t="124074" x="3743325" y="1665288"/>
          <p14:tracePt t="124083" x="3749675" y="1665288"/>
          <p14:tracePt t="124090" x="3763963" y="1651000"/>
          <p14:tracePt t="124099" x="3784600" y="1651000"/>
          <p14:tracePt t="124107" x="3792538" y="1651000"/>
          <p14:tracePt t="124115" x="3798888" y="1651000"/>
          <p14:tracePt t="124122" x="3805238" y="1644650"/>
          <p14:tracePt t="124138" x="3805238" y="1638300"/>
          <p14:tracePt t="124150" x="3819525" y="1638300"/>
          <p14:tracePt t="124202" x="3827463" y="1638300"/>
          <p14:tracePt t="124250" x="3833813" y="1638300"/>
          <p14:tracePt t="124259" x="3840163" y="1638300"/>
          <p14:tracePt t="124283" x="3848100" y="1638300"/>
          <p14:tracePt t="124308" x="3854450" y="1638300"/>
          <p14:tracePt t="124330" x="3862388" y="1638300"/>
          <p14:tracePt t="124338" x="3868738" y="1638300"/>
          <p14:tracePt t="124355" x="3875088" y="1638300"/>
          <p14:tracePt t="124372" x="3883025" y="1644650"/>
          <p14:tracePt t="124378" x="3889375" y="1644650"/>
          <p14:tracePt t="124395" x="3897313" y="1644650"/>
          <p14:tracePt t="124754" x="3903663" y="1644650"/>
          <p14:tracePt t="124779" x="3911600" y="1651000"/>
          <p14:tracePt t="124787" x="3917950" y="1651000"/>
          <p14:tracePt t="124795" x="3924300" y="1651000"/>
          <p14:tracePt t="124804" x="3924300" y="1658938"/>
          <p14:tracePt t="124810" x="3932238" y="1658938"/>
          <p14:tracePt t="124821" x="3938588" y="1658938"/>
          <p14:tracePt t="124843" x="3946525" y="1658938"/>
          <p14:tracePt t="125427" x="3946525" y="1665288"/>
          <p14:tracePt t="125436" x="3946525" y="1728788"/>
          <p14:tracePt t="125442" x="3946525" y="1763713"/>
          <p14:tracePt t="125450" x="3924300" y="1882775"/>
          <p14:tracePt t="125458" x="3827463" y="2112963"/>
          <p14:tracePt t="125470" x="3792538" y="2371725"/>
          <p14:tracePt t="125475" x="3700463" y="2693988"/>
          <p14:tracePt t="125483" x="3589338" y="3001963"/>
          <p14:tracePt t="125491" x="3525838" y="3198813"/>
          <p14:tracePt t="125499" x="3386138" y="3492500"/>
          <p14:tracePt t="125507" x="3330575" y="3751263"/>
          <p14:tracePt t="125515" x="3260725" y="3911600"/>
          <p14:tracePt t="125523" x="3182938" y="4086225"/>
          <p14:tracePt t="125530" x="3155950" y="4240213"/>
          <p14:tracePt t="125539" x="3063875" y="4373563"/>
          <p14:tracePt t="125548" x="3022600" y="4506913"/>
          <p14:tracePt t="125555" x="2979738" y="4625975"/>
          <p14:tracePt t="125563" x="2959100" y="4710113"/>
          <p14:tracePt t="125570" x="2944813" y="4751388"/>
          <p14:tracePt t="125579" x="2932113" y="4800600"/>
          <p14:tracePt t="125590" x="2924175" y="4814888"/>
          <p14:tracePt t="125605" x="2917825" y="4821238"/>
          <p14:tracePt t="125730" x="2917825" y="4829175"/>
          <p14:tracePt t="125802" x="2917825" y="4821238"/>
          <p14:tracePt t="125867" x="2917825" y="4814888"/>
          <p14:tracePt t="125899" x="2917825" y="4806950"/>
          <p14:tracePt t="126210" x="2924175" y="4800600"/>
          <p14:tracePt t="126220" x="2932113" y="4794250"/>
          <p14:tracePt t="126227" x="2944813" y="4786313"/>
          <p14:tracePt t="126235" x="2952750" y="4779963"/>
          <p14:tracePt t="126242" x="2967038" y="4765675"/>
          <p14:tracePt t="126250" x="2979738" y="4759325"/>
          <p14:tracePt t="126258" x="2987675" y="4737100"/>
          <p14:tracePt t="126268" x="3014663" y="4681538"/>
          <p14:tracePt t="126274" x="3036888" y="4632325"/>
          <p14:tracePt t="126283" x="3106738" y="4591050"/>
          <p14:tracePt t="126291" x="3133725" y="4548188"/>
          <p14:tracePt t="126298" x="3155950" y="4471988"/>
          <p14:tracePt t="126308" x="3267075" y="4373563"/>
          <p14:tracePt t="126314" x="3295650" y="4332288"/>
          <p14:tracePt t="126322" x="3322638" y="4198938"/>
          <p14:tracePt t="126330" x="3344863" y="4135438"/>
          <p14:tracePt t="126334" x="3400425" y="4065588"/>
          <p14:tracePt t="126346" x="3421063" y="4016375"/>
          <p14:tracePt t="126354" x="3441700" y="3932238"/>
          <p14:tracePt t="126362" x="3476625" y="3862388"/>
          <p14:tracePt t="126370" x="3540125" y="3786188"/>
          <p14:tracePt t="126378" x="3554413" y="3695700"/>
          <p14:tracePt t="126388" x="3568700" y="3603625"/>
          <p14:tracePt t="126395" x="3581400" y="3527425"/>
          <p14:tracePt t="126403" x="3630613" y="3435350"/>
          <p14:tracePt t="126410" x="3651250" y="3373438"/>
          <p14:tracePt t="126419" x="3694113" y="3260725"/>
          <p14:tracePt t="126426" x="3714750" y="3198813"/>
          <p14:tracePt t="126434" x="3743325" y="3135313"/>
          <p14:tracePt t="126442" x="3749675" y="3057525"/>
          <p14:tracePt t="126450" x="3763963" y="3001963"/>
          <p14:tracePt t="126458" x="3778250" y="2932113"/>
          <p14:tracePt t="126467" x="3792538" y="2882900"/>
          <p14:tracePt t="126474" x="3813175" y="2847975"/>
          <p14:tracePt t="126487" x="3827463" y="2833688"/>
          <p14:tracePt t="126490" x="3833813" y="2813050"/>
          <p14:tracePt t="126498" x="3854450" y="2798763"/>
          <p14:tracePt t="126508" x="3868738" y="2757488"/>
          <p14:tracePt t="126514" x="3889375" y="2708275"/>
          <p14:tracePt t="126523" x="3897313" y="2673350"/>
          <p14:tracePt t="126530" x="3911600" y="2630488"/>
          <p14:tracePt t="126538" x="3932238" y="2582863"/>
          <p14:tracePt t="126547" x="3973513" y="2560638"/>
          <p14:tracePt t="126554" x="4002088" y="2547938"/>
          <p14:tracePt t="126562" x="4016375" y="2498725"/>
          <p14:tracePt t="126570" x="4022725" y="2476500"/>
          <p14:tracePt t="126579" x="4037013" y="2420938"/>
          <p14:tracePt t="126594" x="4051300" y="2371725"/>
          <p14:tracePt t="126595" x="4064000" y="2359025"/>
          <p14:tracePt t="126603" x="4071938" y="2344738"/>
          <p14:tracePt t="126610" x="4086225" y="2295525"/>
          <p14:tracePt t="126619" x="4100513" y="2266950"/>
          <p14:tracePt t="126626" x="4106863" y="2246313"/>
          <p14:tracePt t="126639" x="4121150" y="2225675"/>
          <p14:tracePt t="126642" x="4127500" y="2211388"/>
          <p14:tracePt t="126652" x="4135438" y="2205038"/>
          <p14:tracePt t="126658" x="4141788" y="2197100"/>
          <p14:tracePt t="126666" x="4141788" y="2182813"/>
          <p14:tracePt t="126674" x="4141788" y="2170113"/>
          <p14:tracePt t="126682" x="4148138" y="2162175"/>
          <p14:tracePt t="126690" x="4156075" y="2141538"/>
          <p14:tracePt t="126698" x="4156075" y="2127250"/>
          <p14:tracePt t="126706" x="4162425" y="2085975"/>
          <p14:tracePt t="126715" x="4162425" y="2071688"/>
          <p14:tracePt t="126722" x="4170363" y="2057400"/>
          <p14:tracePt t="126730" x="4176713" y="2008188"/>
          <p14:tracePt t="126738" x="4183063" y="1981200"/>
          <p14:tracePt t="126746" x="4191000" y="1966913"/>
          <p14:tracePt t="126754" x="4191000" y="1944688"/>
          <p14:tracePt t="126763" x="4191000" y="1938338"/>
          <p14:tracePt t="126772" x="4197350" y="1931988"/>
          <p14:tracePt t="126778" x="4197350" y="1924050"/>
          <p14:tracePt t="126790" x="4205288" y="1909763"/>
          <p14:tracePt t="126794" x="4211638" y="1903413"/>
          <p14:tracePt t="126803" x="4211638" y="1882775"/>
          <p14:tracePt t="126810" x="4211638" y="1874838"/>
          <p14:tracePt t="126818" x="4211638" y="1868488"/>
          <p14:tracePt t="126826" x="4217988" y="1862138"/>
          <p14:tracePt t="126835" x="4217988" y="1854200"/>
          <p14:tracePt t="126842" x="4225925" y="1854200"/>
          <p14:tracePt t="126858" x="4232275" y="1847850"/>
          <p14:tracePt t="126874" x="4246563" y="1833563"/>
          <p14:tracePt t="126882" x="4289425" y="1804988"/>
          <p14:tracePt t="126890" x="4310063" y="1784350"/>
          <p14:tracePt t="126898" x="4371975" y="1735138"/>
          <p14:tracePt t="126906" x="4386263" y="1714500"/>
          <p14:tracePt t="126914" x="4414838" y="1673225"/>
          <p14:tracePt t="126924" x="4449763" y="1644650"/>
          <p14:tracePt t="126930" x="4464050" y="1638300"/>
          <p14:tracePt t="126942" x="4491038" y="1630363"/>
          <p14:tracePt t="126947" x="4498975" y="1624013"/>
          <p14:tracePt t="126954" x="4505325" y="1609725"/>
          <p14:tracePt t="126962" x="4513263" y="1609725"/>
          <p14:tracePt t="126971" x="4519613" y="1595438"/>
          <p14:tracePt t="126978" x="4533900" y="1589088"/>
          <p14:tracePt t="126987" x="4554538" y="1574800"/>
          <p14:tracePt t="126995" x="4560888" y="1566863"/>
          <p14:tracePt t="127003" x="4575175" y="1554163"/>
          <p14:tracePt t="127010" x="4575175" y="1546225"/>
          <p14:tracePt t="127018" x="4589463" y="1539875"/>
          <p14:tracePt t="127026" x="4589463" y="1531938"/>
          <p14:tracePt t="127035" x="4589463" y="1525588"/>
          <p14:tracePt t="127042" x="4603750" y="1519238"/>
          <p14:tracePt t="127058" x="4610100" y="1519238"/>
          <p14:tracePt t="127066" x="4618038" y="1511300"/>
          <p14:tracePt t="127218" x="4624388" y="1511300"/>
          <p14:tracePt t="127506" x="4618038" y="1525588"/>
          <p14:tracePt t="127658" x="4610100" y="1539875"/>
          <p14:tracePt t="127666" x="4610100" y="1560513"/>
          <p14:tracePt t="127674" x="4603750" y="1574800"/>
          <p14:tracePt t="127682" x="4595813" y="1589088"/>
          <p14:tracePt t="127691" x="4589463" y="1651000"/>
          <p14:tracePt t="127699" x="4589463" y="1679575"/>
          <p14:tracePt t="127708" x="4583113" y="1700213"/>
          <p14:tracePt t="127714" x="4560888" y="1743075"/>
          <p14:tracePt t="127723" x="4554538" y="1755775"/>
          <p14:tracePt t="127730" x="4548188" y="1778000"/>
          <p14:tracePt t="127740" x="4540250" y="1798638"/>
          <p14:tracePt t="127746" x="4540250" y="1827213"/>
          <p14:tracePt t="127758" x="4533900" y="1839913"/>
          <p14:tracePt t="127762" x="4519613" y="1882775"/>
          <p14:tracePt t="127772" x="4513263" y="1897063"/>
          <p14:tracePt t="127778" x="4498975" y="1938338"/>
          <p14:tracePt t="127787" x="4491038" y="1958975"/>
          <p14:tracePt t="127794" x="4478338" y="1973263"/>
          <p14:tracePt t="127803" x="4478338" y="1981200"/>
          <p14:tracePt t="127810" x="4478338" y="1987550"/>
          <p14:tracePt t="127819" x="4478338" y="1993900"/>
          <p14:tracePt t="127826" x="4464050" y="2001838"/>
          <p14:tracePt t="127835" x="4464050" y="2008188"/>
          <p14:tracePt t="127843" x="4456113" y="2016125"/>
          <p14:tracePt t="127850" x="4456113" y="2022475"/>
          <p14:tracePt t="127858" x="4449763" y="2028825"/>
          <p14:tracePt t="127867" x="4441825" y="2028825"/>
          <p14:tracePt t="127876" x="4441825" y="2036763"/>
          <p14:tracePt t="127946" x="4441825" y="2043113"/>
          <p14:tracePt t="127955" x="4421188" y="2043113"/>
          <p14:tracePt t="127962" x="4386263" y="2071688"/>
          <p14:tracePt t="127971" x="4281488" y="2141538"/>
          <p14:tracePt t="127978" x="4156075" y="2197100"/>
          <p14:tracePt t="127987" x="4100513" y="2211388"/>
          <p14:tracePt t="127990" x="0" y="0"/>
        </p14:tracePtLst>
        <p14:tracePtLst>
          <p14:tracePt t="128268" x="4100513" y="2211388"/>
          <p14:tracePt t="128274" x="4113213" y="2211388"/>
          <p14:tracePt t="128282" x="4121150" y="2211388"/>
          <p14:tracePt t="128290" x="4127500" y="2211388"/>
          <p14:tracePt t="128306" x="4141788" y="2205038"/>
          <p14:tracePt t="128314" x="4156075" y="2197100"/>
          <p14:tracePt t="128322" x="4162425" y="2190750"/>
          <p14:tracePt t="128330" x="4176713" y="2182813"/>
          <p14:tracePt t="128338" x="4191000" y="2182813"/>
          <p14:tracePt t="128346" x="4191000" y="2176463"/>
          <p14:tracePt t="128354" x="4197350" y="2176463"/>
          <p14:tracePt t="128378" x="4205288" y="2170113"/>
          <p14:tracePt t="128394" x="4205288" y="2162175"/>
          <p14:tracePt t="128402" x="4217988" y="2162175"/>
          <p14:tracePt t="128410" x="4225925" y="2155825"/>
          <p14:tracePt t="128418" x="4260850" y="2141538"/>
          <p14:tracePt t="128426" x="4310063" y="2127250"/>
          <p14:tracePt t="128435" x="4344988" y="2106613"/>
          <p14:tracePt t="128442" x="4359275" y="2092325"/>
          <p14:tracePt t="128455" x="4386263" y="2078038"/>
          <p14:tracePt t="128458" x="4400550" y="2071688"/>
          <p14:tracePt t="128466" x="4414838" y="2057400"/>
          <p14:tracePt t="128474" x="4435475" y="2051050"/>
          <p14:tracePt t="128483" x="4449763" y="2028825"/>
          <p14:tracePt t="128490" x="4456113" y="2016125"/>
          <p14:tracePt t="128498" x="4470400" y="2001838"/>
          <p14:tracePt t="128506" x="4478338" y="1993900"/>
          <p14:tracePt t="128515" x="4491038" y="1973263"/>
          <p14:tracePt t="128522" x="4498975" y="1958975"/>
          <p14:tracePt t="128530" x="4505325" y="1938338"/>
          <p14:tracePt t="128538" x="4525963" y="1903413"/>
          <p14:tracePt t="128546" x="4554538" y="1862138"/>
          <p14:tracePt t="128555" x="4568825" y="1755775"/>
          <p14:tracePt t="128562" x="4589463" y="1700213"/>
          <p14:tracePt t="128571" x="4618038" y="1658938"/>
          <p14:tracePt t="128578" x="4638675" y="1609725"/>
          <p14:tracePt t="128586" x="4652963" y="1589088"/>
          <p14:tracePt t="128595" x="4659313" y="1574800"/>
          <p14:tracePt t="128607" x="4673600" y="1554163"/>
          <p14:tracePt t="128610" x="4687888" y="1539875"/>
          <p14:tracePt t="128618" x="4687888" y="1519238"/>
          <p14:tracePt t="128626" x="4694238" y="1497013"/>
          <p14:tracePt t="128634" x="4708525" y="1484313"/>
          <p14:tracePt t="128642" x="4708525" y="1476375"/>
          <p14:tracePt t="128650" x="4714875" y="1455738"/>
          <p14:tracePt t="128659" x="4722813" y="1447800"/>
          <p14:tracePt t="128890" x="4729163" y="1447800"/>
          <p14:tracePt t="128922" x="4743450" y="1441450"/>
          <p14:tracePt t="128931" x="4743450" y="1435100"/>
          <p14:tracePt t="128940" x="4749800" y="1435100"/>
          <p14:tracePt t="128947" x="4764088" y="1427163"/>
          <p14:tracePt t="128962" x="4772025" y="1420813"/>
          <p14:tracePt t="128972" x="4778375" y="1412875"/>
          <p14:tracePt t="128978" x="4792663" y="1406525"/>
          <p14:tracePt t="128987" x="4792663" y="1400175"/>
          <p14:tracePt t="128994" x="4799013" y="1400175"/>
          <p14:tracePt t="129003" x="4799013" y="1392238"/>
          <p14:tracePt t="129066" x="4806950" y="1392238"/>
          <p14:tracePt t="129075" x="4806950" y="1406525"/>
          <p14:tracePt t="129082" x="4813300" y="1412875"/>
          <p14:tracePt t="129090" x="4813300" y="1420813"/>
          <p14:tracePt t="129098" x="4819650" y="1435100"/>
          <p14:tracePt t="129106" x="4819650" y="1441450"/>
          <p14:tracePt t="129114" x="4819650" y="1447800"/>
          <p14:tracePt t="129122" x="4827588" y="1462088"/>
          <p14:tracePt t="129130" x="4827588" y="1470025"/>
          <p14:tracePt t="129139" x="4827588" y="1476375"/>
          <p14:tracePt t="129146" x="4827588" y="1484313"/>
          <p14:tracePt t="129162" x="4827588" y="1490663"/>
          <p14:tracePt t="129178" x="4827588" y="1497013"/>
          <p14:tracePt t="129194" x="4827588" y="1504950"/>
          <p14:tracePt t="129546" x="4827588" y="1511300"/>
          <p14:tracePt t="129557" x="4799013" y="1574800"/>
          <p14:tracePt t="129563" x="4778375" y="1679575"/>
          <p14:tracePt t="129571" x="4714875" y="1804988"/>
          <p14:tracePt t="129580" x="4554538" y="2036763"/>
          <p14:tracePt t="129587" x="4371975" y="2351088"/>
          <p14:tracePt t="129594" x="4176713" y="2673350"/>
          <p14:tracePt t="129603" x="3994150" y="3044825"/>
          <p14:tracePt t="129610" x="3883025" y="3387725"/>
          <p14:tracePt t="129619" x="3813175" y="3617913"/>
          <p14:tracePt t="129626" x="3792538" y="3813175"/>
          <p14:tracePt t="129635" x="3757613" y="3960813"/>
          <p14:tracePt t="129643" x="3743325" y="4065588"/>
          <p14:tracePt t="129651" x="3708400" y="4205288"/>
          <p14:tracePt t="129660" x="3679825" y="4318000"/>
          <p14:tracePt t="129667" x="3665538" y="4344988"/>
          <p14:tracePt t="129675" x="3638550" y="4443413"/>
          <p14:tracePt t="129683" x="3630613" y="4492625"/>
          <p14:tracePt t="129690" x="3630613" y="4521200"/>
          <p14:tracePt t="129698" x="3624263" y="4527550"/>
          <p14:tracePt t="129712" x="3624263" y="4548188"/>
          <p14:tracePt t="129714" x="3616325" y="4562475"/>
          <p14:tracePt t="129730" x="3616325" y="4570413"/>
          <p14:tracePt t="129747" x="3616325" y="4583113"/>
          <p14:tracePt t="129756" x="3616325" y="4597400"/>
          <p14:tracePt t="129762" x="3616325" y="4625975"/>
          <p14:tracePt t="129771" x="3603625" y="4660900"/>
          <p14:tracePt t="129778" x="3603625" y="4737100"/>
          <p14:tracePt t="129787" x="3595688" y="4794250"/>
          <p14:tracePt t="129794" x="3589338" y="4864100"/>
          <p14:tracePt t="129802" x="3581400" y="4913313"/>
          <p14:tracePt t="129810" x="3568700" y="4940300"/>
          <p14:tracePt t="129818" x="3560763" y="4954588"/>
          <p14:tracePt t="129826" x="3560763" y="4975225"/>
          <p14:tracePt t="129834" x="3554413" y="4983163"/>
          <p14:tracePt t="129842" x="3554413" y="4989513"/>
          <p14:tracePt t="129850" x="3554413" y="4995863"/>
          <p14:tracePt t="129858" x="3546475" y="4995863"/>
          <p14:tracePt t="129874" x="3546475" y="5003800"/>
          <p14:tracePt t="129898" x="3540125" y="5003800"/>
          <p14:tracePt t="129906" x="3533775" y="5003800"/>
          <p14:tracePt t="129915" x="3525838" y="5003800"/>
          <p14:tracePt t="129930" x="3519488" y="5003800"/>
          <p14:tracePt t="129946" x="3511550" y="5003800"/>
          <p14:tracePt t="130026" x="3511550" y="4995863"/>
          <p14:tracePt t="130035" x="3505200" y="4989513"/>
          <p14:tracePt t="130051" x="3498850" y="4983163"/>
          <p14:tracePt t="130059" x="3490913" y="4975225"/>
          <p14:tracePt t="130066" x="3484563" y="4968875"/>
          <p14:tracePt t="130074" x="3476625" y="4960938"/>
          <p14:tracePt t="130083" x="3470275" y="4954588"/>
          <p14:tracePt t="130122" x="3462338" y="4954588"/>
          <p14:tracePt t="130130" x="3455988" y="4948238"/>
          <p14:tracePt t="130146" x="3449638" y="4948238"/>
          <p14:tracePt t="130155" x="3435350" y="4948238"/>
          <p14:tracePt t="130162" x="3435350" y="4940300"/>
          <p14:tracePt t="130170" x="3427413" y="4940300"/>
          <p14:tracePt t="130178" x="3421063" y="4940300"/>
          <p14:tracePt t="130186" x="3414713" y="4940300"/>
          <p14:tracePt t="130194" x="3406775" y="4940300"/>
          <p14:tracePt t="130210" x="3392488" y="4940300"/>
          <p14:tracePt t="130226" x="3386138" y="4940300"/>
          <p14:tracePt t="130234" x="3379788" y="4940300"/>
          <p14:tracePt t="130242" x="3371850" y="4940300"/>
          <p14:tracePt t="130274" x="3365500" y="4940300"/>
          <p14:tracePt t="130307" x="3357563" y="4940300"/>
          <p14:tracePt t="130339" x="3351213" y="4940300"/>
          <p14:tracePt t="130522" x="3357563" y="4940300"/>
          <p14:tracePt t="130531" x="3371850" y="4940300"/>
          <p14:tracePt t="130539" x="3386138" y="4940300"/>
          <p14:tracePt t="130546" x="3392488" y="4940300"/>
          <p14:tracePt t="130557" x="3414713" y="4940300"/>
          <p14:tracePt t="130563" x="3421063" y="4940300"/>
          <p14:tracePt t="130575" x="3435350" y="4940300"/>
          <p14:tracePt t="130580" x="3441700" y="4940300"/>
          <p14:tracePt t="130587" x="3449638" y="4940300"/>
          <p14:tracePt t="131290" x="3455988" y="4940300"/>
          <p14:tracePt t="131298" x="3455988" y="4933950"/>
          <p14:tracePt t="131315" x="3462338" y="4926013"/>
          <p14:tracePt t="131324" x="3462338" y="4919663"/>
          <p14:tracePt t="131338" x="3476625" y="4913313"/>
          <p14:tracePt t="131347" x="3476625" y="4905375"/>
          <p14:tracePt t="131355" x="3484563" y="4899025"/>
          <p14:tracePt t="131362" x="3490913" y="4891088"/>
          <p14:tracePt t="131370" x="3505200" y="4876800"/>
          <p14:tracePt t="131380" x="3511550" y="4876800"/>
          <p14:tracePt t="131387" x="3533775" y="4849813"/>
          <p14:tracePt t="131395" x="3540125" y="4841875"/>
          <p14:tracePt t="131403" x="3546475" y="4829175"/>
          <p14:tracePt t="131411" x="3568700" y="4814888"/>
          <p14:tracePt t="131418" x="3568700" y="4800600"/>
          <p14:tracePt t="131428" x="3581400" y="4786313"/>
          <p14:tracePt t="131435" x="3589338" y="4772025"/>
          <p14:tracePt t="131442" x="3595688" y="4765675"/>
          <p14:tracePt t="131450" x="3603625" y="4751388"/>
          <p14:tracePt t="131459" x="3609975" y="4745038"/>
          <p14:tracePt t="131466" x="3609975" y="4737100"/>
          <p14:tracePt t="131478" x="3616325" y="4737100"/>
          <p14:tracePt t="131493" x="3630613" y="4724400"/>
          <p14:tracePt t="131498" x="3630613" y="4716463"/>
          <p14:tracePt t="131508" x="3638550" y="4710113"/>
          <p14:tracePt t="131524" x="3644900" y="4702175"/>
          <p14:tracePt t="131547" x="3644900" y="4695825"/>
          <p14:tracePt t="132154" x="3651250" y="4695825"/>
          <p14:tracePt t="132162" x="3673475" y="4695825"/>
          <p14:tracePt t="132170" x="3687763" y="4687888"/>
          <p14:tracePt t="132180" x="3700463" y="4675188"/>
          <p14:tracePt t="132187" x="3743325" y="4660900"/>
          <p14:tracePt t="132195" x="3805238" y="4632325"/>
          <p14:tracePt t="132203" x="3875088" y="4611688"/>
          <p14:tracePt t="132210" x="3994150" y="4492625"/>
          <p14:tracePt t="132218" x="4064000" y="4416425"/>
          <p14:tracePt t="132227" x="4191000" y="4297363"/>
          <p14:tracePt t="132235" x="4240213" y="4227513"/>
          <p14:tracePt t="132244" x="4316413" y="4108450"/>
          <p14:tracePt t="132251" x="4484688" y="3932238"/>
          <p14:tracePt t="132260" x="4665663" y="3757613"/>
          <p14:tracePt t="132266" x="4792663" y="3589338"/>
          <p14:tracePt t="132278" x="4841875" y="3498850"/>
          <p14:tracePt t="132282" x="4876800" y="3394075"/>
          <p14:tracePt t="132291" x="4903788" y="3246438"/>
          <p14:tracePt t="132298" x="4967288" y="3092450"/>
          <p14:tracePt t="132307" x="4967288" y="2938463"/>
          <p14:tracePt t="132314" x="5008563" y="2862263"/>
          <p14:tracePt t="132323" x="5030788" y="2771775"/>
          <p14:tracePt t="132330" x="5057775" y="2708275"/>
          <p14:tracePt t="132338" x="5086350" y="2630488"/>
          <p14:tracePt t="132347" x="5100638" y="2547938"/>
          <p14:tracePt t="132355" x="5114925" y="2505075"/>
          <p14:tracePt t="132362" x="5127625" y="2428875"/>
          <p14:tracePt t="132370" x="5135563" y="2400300"/>
          <p14:tracePt t="132379" x="5149850" y="2359025"/>
          <p14:tracePt t="132386" x="5162550" y="2281238"/>
          <p14:tracePt t="132394" x="5170488" y="2225675"/>
          <p14:tracePt t="132402" x="5184775" y="2155825"/>
          <p14:tracePt t="132410" x="5191125" y="2106613"/>
          <p14:tracePt t="132418" x="5197475" y="2078038"/>
          <p14:tracePt t="132427" x="5205413" y="2036763"/>
          <p14:tracePt t="132434" x="5205413" y="1966913"/>
          <p14:tracePt t="132443" x="5211763" y="1938338"/>
          <p14:tracePt t="132450" x="5211763" y="1897063"/>
          <p14:tracePt t="132459" x="5219700" y="1819275"/>
          <p14:tracePt t="132466" x="5226050" y="1735138"/>
          <p14:tracePt t="132474" x="5226050" y="1700213"/>
          <p14:tracePt t="132482" x="5226050" y="1651000"/>
          <p14:tracePt t="132491" x="5226050" y="1595438"/>
          <p14:tracePt t="132498" x="5226050" y="1581150"/>
          <p14:tracePt t="132506" x="5226050" y="1560513"/>
          <p14:tracePt t="132515" x="5232400" y="1546225"/>
          <p14:tracePt t="132522" x="5232400" y="1539875"/>
          <p14:tracePt t="132530" x="5232400" y="1519238"/>
          <p14:tracePt t="132538" x="5232400" y="1511300"/>
          <p14:tracePt t="132546" x="5232400" y="1504950"/>
          <p14:tracePt t="132562" x="5232400" y="1497013"/>
          <p14:tracePt t="132570" x="5240338" y="1497013"/>
          <p14:tracePt t="132578" x="5246688" y="1484313"/>
          <p14:tracePt t="132586" x="5260975" y="1470025"/>
          <p14:tracePt t="132594" x="5260975" y="1455738"/>
          <p14:tracePt t="132602" x="5275263" y="1435100"/>
          <p14:tracePt t="132610" x="5281613" y="1420813"/>
          <p14:tracePt t="132618" x="5289550" y="1420813"/>
          <p14:tracePt t="132626" x="5289550" y="1412875"/>
          <p14:tracePt t="132634" x="5295900" y="1412875"/>
          <p14:tracePt t="132698" x="5303838" y="1412875"/>
          <p14:tracePt t="132714" x="5310188" y="1427163"/>
          <p14:tracePt t="132722" x="5310188" y="1435100"/>
          <p14:tracePt t="132730" x="5310188" y="1455738"/>
          <p14:tracePt t="132738" x="5310188" y="1462088"/>
          <p14:tracePt t="132746" x="5316538" y="1484313"/>
          <p14:tracePt t="132754" x="5316538" y="1504950"/>
          <p14:tracePt t="132762" x="5324475" y="1511300"/>
          <p14:tracePt t="132771" x="5330825" y="1519238"/>
          <p14:tracePt t="132778" x="5330825" y="1525588"/>
          <p14:tracePt t="132843" x="5330825" y="1531938"/>
          <p14:tracePt t="132859" x="5338763" y="1531938"/>
          <p14:tracePt t="132930" x="5338763" y="1539875"/>
          <p14:tracePt t="132938" x="5345113" y="1539875"/>
          <p14:tracePt t="132946" x="5351463" y="1539875"/>
          <p14:tracePt t="132954" x="5365750" y="1539875"/>
          <p14:tracePt t="132962" x="5365750" y="1554163"/>
          <p14:tracePt t="132972" x="5380038" y="1554163"/>
          <p14:tracePt t="132978" x="5380038" y="1560513"/>
          <p14:tracePt t="132987" x="5394325" y="1566863"/>
          <p14:tracePt t="133010" x="5400675" y="1566863"/>
          <p14:tracePt t="133026" x="5408613" y="1566863"/>
          <p14:tracePt t="133050" x="5414963" y="1574800"/>
          <p14:tracePt t="133066" x="5421313" y="1574800"/>
          <p14:tracePt t="133091" x="5429250" y="1574800"/>
          <p14:tracePt t="133302" x="5443538" y="1574800"/>
          <p14:tracePt t="133306" x="5449888" y="1574800"/>
          <p14:tracePt t="133315" x="5470525" y="1574800"/>
          <p14:tracePt t="133322" x="5499100" y="1574800"/>
          <p14:tracePt t="133331" x="5534025" y="1574800"/>
          <p14:tracePt t="133338" x="5583238" y="1574800"/>
          <p14:tracePt t="133348" x="5638800" y="1574800"/>
          <p14:tracePt t="133355" x="5653088" y="1574800"/>
          <p14:tracePt t="133363" x="5694363" y="1574800"/>
          <p14:tracePt t="133371" x="5708650" y="1574800"/>
          <p14:tracePt t="133386" x="5716588" y="1574800"/>
          <p14:tracePt t="133858" x="5729288" y="1574800"/>
          <p14:tracePt t="133867" x="5737225" y="1574800"/>
          <p14:tracePt t="133877" x="5751513" y="1574800"/>
          <p14:tracePt t="133883" x="5757863" y="1581150"/>
          <p14:tracePt t="133891" x="5778500" y="1581150"/>
          <p14:tracePt t="133898" x="5792788" y="1581150"/>
          <p14:tracePt t="133912" x="5799138" y="1581150"/>
          <p14:tracePt t="133914" x="5807075" y="1581150"/>
          <p14:tracePt t="133932" x="5807075" y="1589088"/>
          <p14:tracePt t="134266" x="5813425" y="1589088"/>
          <p14:tracePt t="134282" x="5821363" y="1589088"/>
          <p14:tracePt t="134291" x="5827713" y="1589088"/>
          <p14:tracePt t="134300" x="5834063" y="1589088"/>
          <p14:tracePt t="134306" x="5862638" y="1589088"/>
          <p14:tracePt t="134315" x="5876925" y="1589088"/>
          <p14:tracePt t="134323" x="5897563" y="1589088"/>
          <p14:tracePt t="134330" x="5911850" y="1589088"/>
          <p14:tracePt t="134339" x="5918200" y="1589088"/>
          <p14:tracePt t="134347" x="5926138" y="1589088"/>
          <p14:tracePt t="134354" x="5940425" y="1589088"/>
          <p14:tracePt t="134379" x="5946775" y="1589088"/>
          <p14:tracePt t="134402" x="5953125" y="1589088"/>
          <p14:tracePt t="135162" x="5953125" y="1595438"/>
          <p14:tracePt t="135171" x="5961063" y="1601788"/>
          <p14:tracePt t="135197" x="5961063" y="1609725"/>
          <p14:tracePt t="135203" x="5967413" y="1609725"/>
          <p14:tracePt t="135212" x="5967413" y="1616075"/>
          <p14:tracePt t="135229" x="5967413" y="1624013"/>
          <p14:tracePt t="135234" x="5975350" y="1630363"/>
          <p14:tracePt t="135260" x="5975350" y="1638300"/>
          <p14:tracePt t="135330" x="5981700" y="1638300"/>
          <p14:tracePt t="135354" x="5988050" y="1638300"/>
          <p14:tracePt t="135386" x="5995988" y="1630363"/>
          <p14:tracePt t="135411" x="6002338" y="1624013"/>
          <p14:tracePt t="135443" x="6010275" y="1616075"/>
          <p14:tracePt t="135450" x="6016625" y="1609725"/>
          <p14:tracePt t="135474" x="6022975" y="1609725"/>
          <p14:tracePt t="135482" x="6022975" y="1601788"/>
          <p14:tracePt t="135946" x="5988050" y="1679575"/>
          <p14:tracePt t="135954" x="5940425" y="1804988"/>
          <p14:tracePt t="135963" x="5870575" y="2028825"/>
          <p14:tracePt t="135970" x="5708650" y="2225675"/>
          <p14:tracePt t="135981" x="5421313" y="2659063"/>
          <p14:tracePt t="135986" x="5127625" y="3065463"/>
          <p14:tracePt t="135997" x="4813300" y="3513138"/>
          <p14:tracePt t="136002" x="4525963" y="3946525"/>
          <p14:tracePt t="136011" x="4295775" y="4310063"/>
          <p14:tracePt t="136018" x="4086225" y="4646613"/>
          <p14:tracePt t="136026" x="3938588" y="4960938"/>
          <p14:tracePt t="136030" x="3792538" y="5137150"/>
          <p14:tracePt t="136042" x="3778250" y="5227638"/>
          <p14:tracePt t="136050" x="3757613" y="5283200"/>
          <p14:tracePt t="136058" x="3743325" y="5311775"/>
          <p14:tracePt t="136066" x="3735388" y="5326063"/>
          <p14:tracePt t="136074" x="3729038" y="5338763"/>
          <p14:tracePt t="136082" x="3729038" y="5346700"/>
          <p14:tracePt t="136090" x="3729038" y="5353050"/>
          <p14:tracePt t="136114" x="3722688" y="5360988"/>
          <p14:tracePt t="136290" x="3722688" y="5338763"/>
          <p14:tracePt t="136298" x="3722688" y="5332413"/>
          <p14:tracePt t="136306" x="3722688" y="5268913"/>
          <p14:tracePt t="136314" x="3722688" y="5213350"/>
          <p14:tracePt t="136322" x="3722688" y="5172075"/>
          <p14:tracePt t="136334" x="3729038" y="5164138"/>
          <p14:tracePt t="136338" x="3729038" y="5143500"/>
          <p14:tracePt t="136346" x="3735388" y="5137150"/>
          <p14:tracePt t="136354" x="3735388" y="5129213"/>
          <p14:tracePt t="136362" x="3735388" y="5114925"/>
          <p14:tracePt t="136370" x="3743325" y="5102225"/>
          <p14:tracePt t="136379" x="3743325" y="5059363"/>
          <p14:tracePt t="136386" x="3743325" y="5045075"/>
          <p14:tracePt t="136395" x="3743325" y="5010150"/>
          <p14:tracePt t="136402" x="3743325" y="5003800"/>
          <p14:tracePt t="136411" x="3743325" y="4975225"/>
          <p14:tracePt t="136418" x="3749675" y="4960938"/>
          <p14:tracePt t="136426" x="3749675" y="4954588"/>
          <p14:tracePt t="136434" x="3749675" y="4948238"/>
          <p14:tracePt t="136442" x="3749675" y="4933950"/>
          <p14:tracePt t="136458" x="3749675" y="4926013"/>
          <p14:tracePt t="136466" x="3757613" y="4919663"/>
          <p14:tracePt t="136474" x="3757613" y="4913313"/>
          <p14:tracePt t="136594" x="3763963" y="4913313"/>
          <p14:tracePt t="136602" x="3763963" y="4905375"/>
          <p14:tracePt t="136611" x="3770313" y="4905375"/>
          <p14:tracePt t="136628" x="3784600" y="4905375"/>
          <p14:tracePt t="136638" x="3798888" y="4905375"/>
          <p14:tracePt t="136643" x="3805238" y="4899025"/>
          <p14:tracePt t="136650" x="3848100" y="4899025"/>
          <p14:tracePt t="136659" x="3862388" y="4891088"/>
          <p14:tracePt t="136666" x="3897313" y="4884738"/>
          <p14:tracePt t="136674" x="3917950" y="4884738"/>
          <p14:tracePt t="136682" x="3973513" y="4876800"/>
          <p14:tracePt t="136690" x="4016375" y="4870450"/>
          <p14:tracePt t="136698" x="4086225" y="4856163"/>
          <p14:tracePt t="136706" x="4106863" y="4856163"/>
          <p14:tracePt t="136714" x="4141788" y="4841875"/>
          <p14:tracePt t="136722" x="4162425" y="4835525"/>
          <p14:tracePt t="136730" x="4191000" y="4829175"/>
          <p14:tracePt t="136738" x="4232275" y="4821238"/>
          <p14:tracePt t="136746" x="4252913" y="4821238"/>
          <p14:tracePt t="136754" x="4260850" y="4821238"/>
          <p14:tracePt t="136762" x="4295775" y="4821238"/>
          <p14:tracePt t="136770" x="4302125" y="4821238"/>
          <p14:tracePt t="136779" x="4324350" y="4821238"/>
          <p14:tracePt t="136790" x="4330700" y="4821238"/>
          <p14:tracePt t="136796" x="4337050" y="4821238"/>
          <p14:tracePt t="136803" x="4344988" y="4821238"/>
          <p14:tracePt t="136811" x="4359275" y="4821238"/>
          <p14:tracePt t="136818" x="4379913" y="4821238"/>
          <p14:tracePt t="136826" x="4386263" y="4821238"/>
          <p14:tracePt t="136834" x="4394200" y="4821238"/>
          <p14:tracePt t="136842" x="4406900" y="4821238"/>
          <p14:tracePt t="136866" x="4414838" y="4821238"/>
          <p14:tracePt t="136882" x="4421188" y="4821238"/>
          <p14:tracePt t="136909" x="4429125" y="4821238"/>
          <p14:tracePt t="137507" x="0" y="0"/>
        </p14:tracePtLst>
        <p14:tracePtLst>
          <p14:tracePt t="142852" x="2805113" y="4751388"/>
          <p14:tracePt t="143202" x="2813050" y="4751388"/>
          <p14:tracePt t="143211" x="2819400" y="4751388"/>
          <p14:tracePt t="143227" x="2825750" y="4751388"/>
          <p14:tracePt t="143234" x="2833688" y="4751388"/>
          <p14:tracePt t="143251" x="2840038" y="4751388"/>
          <p14:tracePt t="143274" x="2847975" y="4751388"/>
          <p14:tracePt t="143282" x="2847975" y="4759325"/>
          <p14:tracePt t="143322" x="2854325" y="4759325"/>
          <p14:tracePt t="143618" x="2854325" y="4765675"/>
          <p14:tracePt t="143628" x="2860675" y="4765675"/>
          <p14:tracePt t="143642" x="2868613" y="4765675"/>
          <p14:tracePt t="143651" x="2874963" y="4772025"/>
          <p14:tracePt t="143658" x="2897188" y="4779963"/>
          <p14:tracePt t="143668" x="2903538" y="4786313"/>
          <p14:tracePt t="143674" x="2987675" y="4794250"/>
          <p14:tracePt t="143682" x="3008313" y="4800600"/>
          <p14:tracePt t="143690" x="3022600" y="4800600"/>
          <p14:tracePt t="143698" x="3057525" y="4800600"/>
          <p14:tracePt t="143707" x="3086100" y="4806950"/>
          <p14:tracePt t="143715" x="3113088" y="4806950"/>
          <p14:tracePt t="143722" x="3127375" y="4806950"/>
          <p14:tracePt t="143730" x="3148013" y="4806950"/>
          <p14:tracePt t="143738" x="3162300" y="4806950"/>
          <p14:tracePt t="143746" x="3168650" y="4806950"/>
          <p14:tracePt t="143754" x="3176588" y="4806950"/>
          <p14:tracePt t="143763" x="3190875" y="4806950"/>
          <p14:tracePt t="143778" x="3197225" y="4806950"/>
          <p14:tracePt t="143795" x="3203575" y="4806950"/>
          <p14:tracePt t="143802" x="3211513" y="4806950"/>
          <p14:tracePt t="143810" x="3217863" y="4814888"/>
          <p14:tracePt t="143827" x="3238500" y="4814888"/>
          <p14:tracePt t="143834" x="3246438" y="4821238"/>
          <p14:tracePt t="143842" x="3252788" y="4821238"/>
          <p14:tracePt t="143850" x="3260725" y="4821238"/>
          <p14:tracePt t="143858" x="3267075" y="4821238"/>
          <p14:tracePt t="143874" x="3273425" y="4821238"/>
          <p14:tracePt t="143890" x="3281363" y="4821238"/>
          <p14:tracePt t="143910" x="3287713" y="4821238"/>
          <p14:tracePt t="143937" x="3302000" y="4829175"/>
          <p14:tracePt t="143938" x="3309938" y="4829175"/>
          <p14:tracePt t="143954" x="3316288" y="4829175"/>
          <p14:tracePt t="143962" x="3322638" y="4835525"/>
          <p14:tracePt t="143971" x="3330575" y="4835525"/>
          <p14:tracePt t="143978" x="3330575" y="4841875"/>
          <p14:tracePt t="143994" x="3336925" y="4841875"/>
          <p14:tracePt t="144002" x="3344863" y="4841875"/>
          <p14:tracePt t="144010" x="3351213" y="4849813"/>
          <p14:tracePt t="144018" x="3357563" y="4849813"/>
          <p14:tracePt t="144027" x="3365500" y="4849813"/>
          <p14:tracePt t="144035" x="3379788" y="4856163"/>
          <p14:tracePt t="144042" x="3386138" y="4864100"/>
          <p14:tracePt t="144062" x="3400425" y="4870450"/>
          <p14:tracePt t="144074" x="3400425" y="4876800"/>
          <p14:tracePt t="146002" x="3406775" y="4876800"/>
          <p14:tracePt t="146010" x="3414713" y="4876800"/>
          <p14:tracePt t="146020" x="3421063" y="4876800"/>
          <p14:tracePt t="146027" x="3427413" y="4876800"/>
          <p14:tracePt t="146035" x="3470275" y="4876800"/>
          <p14:tracePt t="146042" x="3484563" y="4876800"/>
          <p14:tracePt t="146050" x="3519488" y="4876800"/>
          <p14:tracePt t="146059" x="3540125" y="4876800"/>
          <p14:tracePt t="146070" x="3595688" y="4876800"/>
          <p14:tracePt t="146074" x="3630613" y="4876800"/>
          <p14:tracePt t="146082" x="3708400" y="4876800"/>
          <p14:tracePt t="146090" x="3763963" y="4876800"/>
          <p14:tracePt t="146098" x="3854450" y="4876800"/>
          <p14:tracePt t="146107" x="3903663" y="4876800"/>
          <p14:tracePt t="146114" x="3987800" y="4876800"/>
          <p14:tracePt t="146122" x="4051300" y="4876800"/>
          <p14:tracePt t="146130" x="4127500" y="4884738"/>
          <p14:tracePt t="146138" x="4141788" y="4884738"/>
          <p14:tracePt t="146147" x="4176713" y="4884738"/>
          <p14:tracePt t="146155" x="4225925" y="4884738"/>
          <p14:tracePt t="146162" x="4240213" y="4884738"/>
          <p14:tracePt t="146170" x="4275138" y="4884738"/>
          <p14:tracePt t="146178" x="4295775" y="4884738"/>
          <p14:tracePt t="146187" x="4324350" y="4884738"/>
          <p14:tracePt t="146194" x="4337050" y="4884738"/>
          <p14:tracePt t="146203" x="4359275" y="4884738"/>
          <p14:tracePt t="146210" x="4365625" y="4884738"/>
          <p14:tracePt t="146219" x="4379913" y="4884738"/>
          <p14:tracePt t="146227" x="4394200" y="4884738"/>
          <p14:tracePt t="146235" x="4421188" y="4876800"/>
          <p14:tracePt t="146242" x="4429125" y="4876800"/>
          <p14:tracePt t="146250" x="4441825" y="4876800"/>
          <p14:tracePt t="146258" x="4456113" y="4870450"/>
          <p14:tracePt t="146267" x="4470400" y="4870450"/>
          <p14:tracePt t="146274" x="4491038" y="4870450"/>
          <p14:tracePt t="146283" x="4505325" y="4864100"/>
          <p14:tracePt t="146290" x="4540250" y="4856163"/>
          <p14:tracePt t="146298" x="4554538" y="4856163"/>
          <p14:tracePt t="146307" x="4603750" y="4856163"/>
          <p14:tracePt t="146314" x="4638675" y="4856163"/>
          <p14:tracePt t="146323" x="4714875" y="4841875"/>
          <p14:tracePt t="146330" x="4772025" y="4835525"/>
          <p14:tracePt t="146339" x="4841875" y="4829175"/>
          <p14:tracePt t="146347" x="4911725" y="4829175"/>
          <p14:tracePt t="146354" x="4995863" y="4821238"/>
          <p14:tracePt t="146363" x="5065713" y="4814888"/>
          <p14:tracePt t="146370" x="5141913" y="4800600"/>
          <p14:tracePt t="146378" x="5197475" y="4800600"/>
          <p14:tracePt t="146387" x="5289550" y="4800600"/>
          <p14:tracePt t="146394" x="5386388" y="4800600"/>
          <p14:tracePt t="146403" x="5470525" y="4800600"/>
          <p14:tracePt t="146410" x="5540375" y="4794250"/>
          <p14:tracePt t="146419" x="5610225" y="4786313"/>
          <p14:tracePt t="146427" x="5694363" y="4786313"/>
          <p14:tracePt t="146435" x="5716588" y="4779963"/>
          <p14:tracePt t="146442" x="5778500" y="4779963"/>
          <p14:tracePt t="146450" x="5834063" y="4779963"/>
          <p14:tracePt t="146458" x="5848350" y="4779963"/>
          <p14:tracePt t="146467" x="5870575" y="4779963"/>
          <p14:tracePt t="146474" x="5883275" y="4779963"/>
          <p14:tracePt t="146482" x="5897563" y="4779963"/>
          <p14:tracePt t="146490" x="5905500" y="4779963"/>
          <p14:tracePt t="146498" x="5911850" y="4779963"/>
          <p14:tracePt t="146507" x="5918200" y="4779963"/>
          <p14:tracePt t="146530" x="5926138" y="4779963"/>
          <p14:tracePt t="146563" x="5932488" y="4779963"/>
          <p14:tracePt t="150722" x="5926138" y="4779963"/>
          <p14:tracePt t="150734" x="5911850" y="4786313"/>
          <p14:tracePt t="150738" x="5856288" y="4786313"/>
          <p14:tracePt t="150746" x="5778500" y="4800600"/>
          <p14:tracePt t="150754" x="5673725" y="4806950"/>
          <p14:tracePt t="150762" x="5610225" y="4814888"/>
          <p14:tracePt t="150770" x="5534025" y="4829175"/>
          <p14:tracePt t="150779" x="5505450" y="4835525"/>
          <p14:tracePt t="150790" x="5435600" y="4849813"/>
          <p14:tracePt t="150794" x="5414963" y="4849813"/>
          <p14:tracePt t="150802" x="5400675" y="4856163"/>
          <p14:tracePt t="150810" x="5365750" y="4856163"/>
          <p14:tracePt t="150818" x="5345113" y="4864100"/>
          <p14:tracePt t="150827" x="5324475" y="4870450"/>
          <p14:tracePt t="150834" x="5316538" y="4870450"/>
          <p14:tracePt t="150850" x="5303838" y="4870450"/>
          <p14:tracePt t="153290" x="5316538" y="4856163"/>
          <p14:tracePt t="153298" x="5330825" y="4849813"/>
          <p14:tracePt t="153311" x="5338763" y="4835525"/>
          <p14:tracePt t="153314" x="5345113" y="4772025"/>
          <p14:tracePt t="153322" x="5365750" y="4724400"/>
          <p14:tracePt t="153330" x="5380038" y="4640263"/>
          <p14:tracePt t="153339" x="5394325" y="4570413"/>
          <p14:tracePt t="153346" x="5408613" y="4498975"/>
          <p14:tracePt t="153354" x="5414963" y="4464050"/>
          <p14:tracePt t="153362" x="5421313" y="4402138"/>
          <p14:tracePt t="153370" x="5429250" y="4381500"/>
          <p14:tracePt t="153379" x="5435600" y="4359275"/>
          <p14:tracePt t="153386" x="5435600" y="4324350"/>
          <p14:tracePt t="153394" x="5435600" y="4303713"/>
          <p14:tracePt t="153402" x="5435600" y="4275138"/>
          <p14:tracePt t="153411" x="5435600" y="4240213"/>
          <p14:tracePt t="153418" x="5435600" y="4219575"/>
          <p14:tracePt t="153426" x="5435600" y="4205288"/>
          <p14:tracePt t="153434" x="5435600" y="4191000"/>
          <p14:tracePt t="153442" x="5435600" y="4170363"/>
          <p14:tracePt t="153450" x="5435600" y="4156075"/>
          <p14:tracePt t="153462" x="5435600" y="4143375"/>
          <p14:tracePt t="153467" x="5435600" y="4121150"/>
          <p14:tracePt t="153475" x="5435600" y="4114800"/>
          <p14:tracePt t="153483" x="5435600" y="4100513"/>
          <p14:tracePt t="153490" x="5429250" y="4086225"/>
          <p14:tracePt t="153498" x="5429250" y="4079875"/>
          <p14:tracePt t="153515" x="5429250" y="4065588"/>
          <p14:tracePt t="153546" x="5421313" y="4065588"/>
          <p14:tracePt t="153554" x="5421313" y="4059238"/>
          <p14:tracePt t="153562" x="5414963" y="4051300"/>
          <p14:tracePt t="153570" x="5414963" y="4038600"/>
          <p14:tracePt t="153578" x="5408613" y="4024313"/>
          <p14:tracePt t="153586" x="5400675" y="3995738"/>
          <p14:tracePt t="153596" x="5394325" y="3989388"/>
          <p14:tracePt t="153602" x="5386388" y="3946525"/>
          <p14:tracePt t="153614" x="5380038" y="3925888"/>
          <p14:tracePt t="153618" x="5373688" y="3919538"/>
          <p14:tracePt t="153626" x="5365750" y="3911600"/>
          <p14:tracePt t="153634" x="5365750" y="3890963"/>
          <p14:tracePt t="153650" x="5359400" y="3884613"/>
          <p14:tracePt t="153675" x="5359400" y="3876675"/>
          <p14:tracePt t="153698" x="5351463" y="3862388"/>
          <p14:tracePt t="153714" x="5351463" y="3856038"/>
          <p14:tracePt t="153722" x="5345113" y="3848100"/>
          <p14:tracePt t="153730" x="5345113" y="3841750"/>
          <p14:tracePt t="153738" x="5345113" y="3835400"/>
          <p14:tracePt t="153746" x="5338763" y="3835400"/>
          <p14:tracePt t="153754" x="5338763" y="3827463"/>
          <p14:tracePt t="153818" x="5345113" y="3835400"/>
          <p14:tracePt t="153826" x="5351463" y="3835400"/>
          <p14:tracePt t="153834" x="5365750" y="3841750"/>
          <p14:tracePt t="153850" x="5373688" y="3848100"/>
          <p14:tracePt t="153866" x="5386388" y="3848100"/>
          <p14:tracePt t="153875" x="5394325" y="3848100"/>
          <p14:tracePt t="153882" x="5400675" y="3848100"/>
          <p14:tracePt t="153890" x="5408613" y="3841750"/>
          <p14:tracePt t="153906" x="5414963" y="3841750"/>
          <p14:tracePt t="153914" x="5421313" y="3841750"/>
          <p14:tracePt t="153929" x="5429250" y="3835400"/>
          <p14:tracePt t="153930" x="5435600" y="3835400"/>
          <p14:tracePt t="153938" x="5443538" y="3835400"/>
          <p14:tracePt t="153946" x="5449888" y="3821113"/>
          <p14:tracePt t="153954" x="5456238" y="3821113"/>
          <p14:tracePt t="154042" x="5456238" y="3835400"/>
          <p14:tracePt t="154050" x="5456238" y="3897313"/>
          <p14:tracePt t="154058" x="5456238" y="3954463"/>
          <p14:tracePt t="154066" x="5456238" y="4065588"/>
          <p14:tracePt t="154075" x="5456238" y="4205288"/>
          <p14:tracePt t="154082" x="5470525" y="4381500"/>
          <p14:tracePt t="154090" x="5478463" y="4646613"/>
          <p14:tracePt t="154098" x="5478463" y="4856163"/>
          <p14:tracePt t="154106" x="5499100" y="5003800"/>
          <p14:tracePt t="154114" x="5519738" y="5164138"/>
          <p14:tracePt t="154122" x="5548313" y="5276850"/>
          <p14:tracePt t="154130" x="5568950" y="5360988"/>
          <p14:tracePt t="154138" x="5597525" y="5430838"/>
          <p14:tracePt t="154146" x="5618163" y="5451475"/>
          <p14:tracePt t="154154" x="5638800" y="5486400"/>
          <p14:tracePt t="154162" x="5659438" y="5500688"/>
          <p14:tracePt t="154170" x="5673725" y="5507038"/>
          <p14:tracePt t="154179" x="5673725" y="5514975"/>
          <p14:tracePt t="154234" x="5681663" y="5514975"/>
          <p14:tracePt t="154266" x="5688013" y="5507038"/>
          <p14:tracePt t="154275" x="5688013" y="5500688"/>
          <p14:tracePt t="154283" x="5694363" y="5500688"/>
          <p14:tracePt t="154290" x="5702300" y="5492750"/>
          <p14:tracePt t="154306" x="5708650" y="5480050"/>
          <p14:tracePt t="154314" x="5708650" y="5472113"/>
          <p14:tracePt t="154322" x="5716588" y="5465763"/>
          <p14:tracePt t="154330" x="5722938" y="5451475"/>
          <p14:tracePt t="154338" x="5729288" y="5430838"/>
          <p14:tracePt t="154346" x="5743575" y="5387975"/>
          <p14:tracePt t="154354" x="5751513" y="5332413"/>
          <p14:tracePt t="154362" x="5757863" y="5291138"/>
          <p14:tracePt t="154370" x="5757863" y="5241925"/>
          <p14:tracePt t="154379" x="5764213" y="5227638"/>
          <p14:tracePt t="154386" x="5772150" y="5172075"/>
          <p14:tracePt t="154394" x="5778500" y="5122863"/>
          <p14:tracePt t="154402" x="5778500" y="5114925"/>
          <p14:tracePt t="154410" x="5778500" y="5102225"/>
          <p14:tracePt t="154418" x="5778500" y="5080000"/>
          <p14:tracePt t="154427" x="5786438" y="5073650"/>
          <p14:tracePt t="154434" x="5786438" y="5067300"/>
          <p14:tracePt t="154443" x="5786438" y="5045075"/>
          <p14:tracePt t="154450" x="5786438" y="5030788"/>
          <p14:tracePt t="154458" x="5786438" y="5010150"/>
          <p14:tracePt t="154466" x="5786438" y="4989513"/>
          <p14:tracePt t="154474" x="5786438" y="4960938"/>
          <p14:tracePt t="154482" x="5786438" y="4954588"/>
          <p14:tracePt t="154490" x="5786438" y="4933950"/>
          <p14:tracePt t="154498" x="5786438" y="4926013"/>
          <p14:tracePt t="154506" x="5786438" y="4919663"/>
          <p14:tracePt t="154546" x="5786438" y="4913313"/>
          <p14:tracePt t="154562" x="5786438" y="4905375"/>
          <p14:tracePt t="154578" x="5792788" y="4905375"/>
          <p14:tracePt t="154586" x="5792788" y="4899025"/>
          <p14:tracePt t="154874" x="5842000" y="4870450"/>
          <p14:tracePt t="154883" x="5870575" y="4849813"/>
          <p14:tracePt t="154890" x="5883275" y="4835525"/>
          <p14:tracePt t="154898" x="5961063" y="4821238"/>
          <p14:tracePt t="154907" x="6016625" y="4806950"/>
          <p14:tracePt t="154914" x="6045200" y="4794250"/>
          <p14:tracePt t="154933" x="6107113" y="4779963"/>
          <p14:tracePt t="154938" x="6115050" y="4779963"/>
          <p14:tracePt t="154947" x="6121400" y="4779963"/>
          <p14:tracePt t="154955" x="6135688" y="4772025"/>
          <p14:tracePt t="154963" x="6142038" y="4772025"/>
          <p14:tracePt t="154981" x="6156325" y="4772025"/>
          <p14:tracePt t="154995" x="6164263" y="4772025"/>
          <p14:tracePt t="155012" x="6170613" y="4772025"/>
          <p14:tracePt t="155029" x="6176963" y="4772025"/>
          <p14:tracePt t="155050" x="6184900" y="4772025"/>
          <p14:tracePt t="155067" x="6191250" y="4772025"/>
          <p14:tracePt t="155075" x="6199188" y="4772025"/>
          <p14:tracePt t="155082" x="6205538" y="4772025"/>
          <p14:tracePt t="155090" x="6211888" y="4772025"/>
          <p14:tracePt t="155098" x="6219825" y="4772025"/>
          <p14:tracePt t="155106" x="6226175" y="4772025"/>
          <p14:tracePt t="155114" x="6240463" y="4772025"/>
          <p14:tracePt t="155126" x="6246813" y="4772025"/>
          <p14:tracePt t="155147" x="6261100" y="4772025"/>
          <p14:tracePt t="155170" x="6269038" y="4772025"/>
          <p14:tracePt t="155186" x="6269038" y="4765675"/>
          <p14:tracePt t="155194" x="6275388" y="4765675"/>
          <p14:tracePt t="155330" x="6269038" y="4765675"/>
          <p14:tracePt t="155347" x="6254750" y="4772025"/>
          <p14:tracePt t="155354" x="6254750" y="4779963"/>
          <p14:tracePt t="155362" x="6246813" y="4779963"/>
          <p14:tracePt t="155394" x="6240463" y="4779963"/>
          <p14:tracePt t="155570" x="6234113" y="4779963"/>
          <p14:tracePt t="155610" x="6234113" y="4786313"/>
          <p14:tracePt t="155650" x="6226175" y="4786313"/>
          <p14:tracePt t="155682" x="6219825" y="4786313"/>
          <p14:tracePt t="155692" x="6211888" y="4786313"/>
          <p14:tracePt t="155707" x="6205538" y="4786313"/>
          <p14:tracePt t="155715" x="6199188" y="4794250"/>
          <p14:tracePt t="155722" x="6191250" y="4794250"/>
          <p14:tracePt t="155734" x="6184900" y="4794250"/>
          <p14:tracePt t="155738" x="6176963" y="4800600"/>
          <p14:tracePt t="155747" x="6164263" y="4806950"/>
          <p14:tracePt t="155754" x="6149975" y="4806950"/>
          <p14:tracePt t="155764" x="6142038" y="4814888"/>
          <p14:tracePt t="155770" x="6129338" y="4821238"/>
          <p14:tracePt t="155786" x="6121400" y="4821238"/>
          <p14:tracePt t="155794" x="6115050" y="4829175"/>
          <p14:tracePt t="155810" x="6107113" y="4829175"/>
          <p14:tracePt t="155818" x="6100763" y="4829175"/>
          <p14:tracePt t="155826" x="6100763" y="4835525"/>
          <p14:tracePt t="155906" x="6094413" y="4835525"/>
          <p14:tracePt t="156646" x="6094413" y="4829175"/>
          <p14:tracePt t="156650" x="6100763" y="4829175"/>
          <p14:tracePt t="156666" x="6107113" y="4829175"/>
          <p14:tracePt t="160570" x="6100763" y="4829175"/>
          <p14:tracePt t="160579" x="6100763" y="4835525"/>
          <p14:tracePt t="160603" x="6100763" y="4841875"/>
          <p14:tracePt t="160619" x="6107113" y="4841875"/>
          <p14:tracePt t="160642" x="6115050" y="4841875"/>
          <p14:tracePt t="160962" x="6107113" y="4841875"/>
          <p14:tracePt t="160970" x="6010275" y="4864100"/>
          <p14:tracePt t="160978" x="5926138" y="4876800"/>
          <p14:tracePt t="160987" x="5862638" y="4876800"/>
          <p14:tracePt t="160995" x="5842000" y="4876800"/>
          <p14:tracePt t="161000" x="5834063" y="4870450"/>
          <p14:tracePt t="161010" x="5827713" y="4870450"/>
          <p14:tracePt t="161017" x="5807075" y="4870450"/>
          <p14:tracePt t="161022" x="5799138" y="4870450"/>
          <p14:tracePt t="161032" x="5792788" y="4870450"/>
          <p14:tracePt t="161043" x="5786438" y="4864100"/>
          <p14:tracePt t="161058" x="5786438" y="4856163"/>
          <p14:tracePt t="161068" x="5778500" y="4856163"/>
          <p14:tracePt t="161074" x="5778500" y="4849813"/>
          <p14:tracePt t="161090" x="5772150" y="4835525"/>
          <p14:tracePt t="161099" x="5764213" y="4835525"/>
          <p14:tracePt t="161115" x="5757863" y="4835525"/>
          <p14:tracePt t="161126" x="5751513" y="4835525"/>
          <p14:tracePt t="161134" x="5751513" y="4829175"/>
          <p14:tracePt t="161154" x="5743575" y="4829175"/>
          <p14:tracePt t="161170" x="5743575" y="4821238"/>
          <p14:tracePt t="161202" x="5743575" y="4814888"/>
          <p14:tracePt t="161226" x="5743575" y="4806950"/>
          <p14:tracePt t="161238" x="5743575" y="4800600"/>
          <p14:tracePt t="161254" x="5743575" y="4786313"/>
          <p14:tracePt t="161283" x="5743575" y="4779963"/>
          <p14:tracePt t="161330" x="5743575" y="4772025"/>
          <p14:tracePt t="161406" x="5743575" y="4765675"/>
          <p14:tracePt t="162142" x="5751513" y="4759325"/>
          <p14:tracePt t="162162" x="5751513" y="4751388"/>
          <p14:tracePt t="162170" x="5757863" y="4745038"/>
          <p14:tracePt t="162181" x="5757863" y="4730750"/>
          <p14:tracePt t="162186" x="5757863" y="4716463"/>
          <p14:tracePt t="162195" x="5757863" y="4702175"/>
          <p14:tracePt t="162203" x="5757863" y="4687888"/>
          <p14:tracePt t="162206" x="5764213" y="4675188"/>
          <p14:tracePt t="162220" x="5764213" y="4667250"/>
          <p14:tracePt t="162222" x="5764213" y="4652963"/>
          <p14:tracePt t="162230" x="5764213" y="4632325"/>
          <p14:tracePt t="162240" x="5764213" y="4611688"/>
          <p14:tracePt t="162254" x="5764213" y="4605338"/>
          <p14:tracePt t="162262" x="5764213" y="4597400"/>
          <p14:tracePt t="162270" x="5764213" y="4591050"/>
          <p14:tracePt t="162430" x="5764213" y="4583113"/>
          <p14:tracePt t="162446" x="5764213" y="4576763"/>
          <p14:tracePt t="162466" x="5764213" y="4562475"/>
          <p14:tracePt t="162474" x="5772150" y="4541838"/>
          <p14:tracePt t="162483" x="5772150" y="4527550"/>
          <p14:tracePt t="162490" x="5778500" y="4513263"/>
          <p14:tracePt t="162499" x="5778500" y="4506913"/>
          <p14:tracePt t="162506" x="5778500" y="4498975"/>
          <p14:tracePt t="162510" x="5778500" y="4486275"/>
          <p14:tracePt t="162526" x="5778500" y="4478338"/>
          <p14:tracePt t="162534" x="5778500" y="4471988"/>
          <p14:tracePt t="162543" x="5778500" y="4464050"/>
          <p14:tracePt t="162551" x="5778500" y="4457700"/>
          <p14:tracePt t="162586" x="5778500" y="4451350"/>
          <p14:tracePt t="162842" x="5786438" y="4451350"/>
          <p14:tracePt t="162850" x="5792788" y="4451350"/>
          <p14:tracePt t="162858" x="5799138" y="4451350"/>
          <p14:tracePt t="162862" x="5807075" y="4451350"/>
          <p14:tracePt t="162874" x="5827713" y="4451350"/>
          <p14:tracePt t="162878" x="5834063" y="4451350"/>
          <p14:tracePt t="162886" x="5848350" y="4451350"/>
          <p14:tracePt t="162895" x="5856288" y="4451350"/>
          <p14:tracePt t="162903" x="5870575" y="4451350"/>
          <p14:tracePt t="162910" x="5883275" y="4451350"/>
          <p14:tracePt t="162920" x="5905500" y="4451350"/>
          <p14:tracePt t="162926" x="5932488" y="4457700"/>
          <p14:tracePt t="162936" x="5946775" y="4457700"/>
          <p14:tracePt t="162942" x="5967413" y="4464050"/>
          <p14:tracePt t="162951" x="6030913" y="4471988"/>
          <p14:tracePt t="162958" x="6065838" y="4486275"/>
          <p14:tracePt t="162967" x="6142038" y="4492625"/>
          <p14:tracePt t="162978" x="6170613" y="4498975"/>
          <p14:tracePt t="162986" x="6191250" y="4506913"/>
          <p14:tracePt t="162994" x="6234113" y="4513263"/>
          <p14:tracePt t="163002" x="6261100" y="4521200"/>
          <p14:tracePt t="163010" x="6275388" y="4521200"/>
          <p14:tracePt t="163014" x="6289675" y="4521200"/>
          <p14:tracePt t="163022" x="6296025" y="4521200"/>
          <p14:tracePt t="163038" x="6310313" y="4521200"/>
          <p14:tracePt t="163046" x="6318250" y="4521200"/>
          <p14:tracePt t="163055" x="6324600" y="4521200"/>
          <p14:tracePt t="163062" x="6330950" y="4521200"/>
          <p14:tracePt t="163078" x="6338888" y="4521200"/>
          <p14:tracePt t="163094" x="6345238" y="4521200"/>
          <p14:tracePt t="163102" x="6353175" y="4521200"/>
          <p14:tracePt t="163114" x="6365875" y="4521200"/>
          <p14:tracePt t="163122" x="6373813" y="4521200"/>
          <p14:tracePt t="163130" x="6380163" y="4521200"/>
          <p14:tracePt t="163138" x="6388100" y="4521200"/>
          <p14:tracePt t="163146" x="6415088" y="4521200"/>
          <p14:tracePt t="163155" x="6435725" y="4527550"/>
          <p14:tracePt t="163163" x="6478588" y="4527550"/>
          <p14:tracePt t="163167" x="6534150" y="4527550"/>
          <p14:tracePt t="163174" x="6569075" y="4527550"/>
          <p14:tracePt t="163183" x="6646863" y="4527550"/>
          <p14:tracePt t="163190" x="6673850" y="4527550"/>
          <p14:tracePt t="163198" x="6737350" y="4527550"/>
          <p14:tracePt t="163206" x="6786563" y="4527550"/>
          <p14:tracePt t="163214" x="6813550" y="4527550"/>
          <p14:tracePt t="163222" x="6877050" y="4527550"/>
          <p14:tracePt t="163230" x="6926263" y="4527550"/>
          <p14:tracePt t="163243" x="6954838" y="4527550"/>
          <p14:tracePt t="163254" x="6996113" y="4527550"/>
          <p14:tracePt t="163258" x="7037388" y="4527550"/>
          <p14:tracePt t="163267" x="7073900" y="4527550"/>
          <p14:tracePt t="163274" x="7108825" y="4533900"/>
          <p14:tracePt t="163283" x="7129463" y="4533900"/>
          <p14:tracePt t="163290" x="7156450" y="4533900"/>
          <p14:tracePt t="163298" x="7199313" y="4533900"/>
          <p14:tracePt t="163302" x="7219950" y="4533900"/>
          <p14:tracePt t="163314" x="7234238" y="4533900"/>
          <p14:tracePt t="163318" x="7248525" y="4533900"/>
          <p14:tracePt t="163326" x="7269163" y="4533900"/>
          <p14:tracePt t="163334" x="7275513" y="4533900"/>
          <p14:tracePt t="163342" x="7289800" y="4533900"/>
          <p14:tracePt t="163351" x="7310438" y="4533900"/>
          <p14:tracePt t="163358" x="7324725" y="4533900"/>
          <p14:tracePt t="163367" x="7339013" y="4533900"/>
          <p14:tracePt t="163378" x="7345363" y="4533900"/>
          <p14:tracePt t="163383" x="7359650" y="4533900"/>
          <p14:tracePt t="163390" x="7367588" y="4533900"/>
          <p14:tracePt t="163403" x="7380288" y="4541838"/>
          <p14:tracePt t="163410" x="7388225" y="4541838"/>
          <p14:tracePt t="163422" x="7394575" y="4541838"/>
          <p14:tracePt t="163427" x="7402513" y="4541838"/>
          <p14:tracePt t="163430" x="7423150" y="4541838"/>
          <p14:tracePt t="163438" x="7429500" y="4541838"/>
          <p14:tracePt t="163446" x="7437438" y="4541838"/>
          <p14:tracePt t="163455" x="7450138" y="4541838"/>
          <p14:tracePt t="163467" x="7464425" y="4541838"/>
          <p14:tracePt t="163470" x="7472363" y="4541838"/>
          <p14:tracePt t="163478" x="7478713" y="4548188"/>
          <p14:tracePt t="163487" x="7493000" y="4548188"/>
          <p14:tracePt t="163495" x="7507288" y="4556125"/>
          <p14:tracePt t="163502" x="7513638" y="4556125"/>
          <p14:tracePt t="163510" x="7527925" y="4556125"/>
          <p14:tracePt t="163519" x="7548563" y="4556125"/>
          <p14:tracePt t="163530" x="7562850" y="4556125"/>
          <p14:tracePt t="163538" x="7597775" y="4556125"/>
          <p14:tracePt t="163546" x="7646988" y="4556125"/>
          <p14:tracePt t="163555" x="7661275" y="4556125"/>
          <p14:tracePt t="163562" x="7696200" y="4556125"/>
          <p14:tracePt t="163567" x="7716838" y="4556125"/>
          <p14:tracePt t="163574" x="7745413" y="4562475"/>
          <p14:tracePt t="163583" x="7815263" y="4562475"/>
          <p14:tracePt t="163591" x="7864475" y="4570413"/>
          <p14:tracePt t="163598" x="7891463" y="4570413"/>
          <p14:tracePt t="163606" x="7954963" y="4576763"/>
          <p14:tracePt t="163619" x="8004175" y="4576763"/>
          <p14:tracePt t="163622" x="8059738" y="4583113"/>
          <p14:tracePt t="163630" x="8074025" y="4591050"/>
          <p14:tracePt t="163638" x="8094663" y="4597400"/>
          <p14:tracePt t="163646" x="8129588" y="4597400"/>
          <p14:tracePt t="163654" x="8143875" y="4605338"/>
          <p14:tracePt t="163667" x="8164513" y="4605338"/>
          <p14:tracePt t="163674" x="8178800" y="4611688"/>
          <p14:tracePt t="163683" x="8185150" y="4618038"/>
          <p14:tracePt t="163690" x="8205788" y="4618038"/>
          <p14:tracePt t="163698" x="8220075" y="4618038"/>
          <p14:tracePt t="163702" x="8228013" y="4618038"/>
          <p14:tracePt t="163710" x="8234363" y="4625975"/>
          <p14:tracePt t="163838" x="8234363" y="4632325"/>
          <p14:tracePt t="163855" x="8228013" y="4632325"/>
          <p14:tracePt t="163862" x="8220075" y="4632325"/>
          <p14:tracePt t="163878" x="8213725" y="4640263"/>
          <p14:tracePt t="163886" x="8205788" y="4640263"/>
          <p14:tracePt t="163895" x="8193088" y="4640263"/>
          <p14:tracePt t="163902" x="8185150" y="4646613"/>
          <p14:tracePt t="163910" x="8178800" y="4652963"/>
          <p14:tracePt t="163939" x="8135938" y="4660900"/>
          <p14:tracePt t="163946" x="8115300" y="4667250"/>
          <p14:tracePt t="163950" x="8101013" y="4675188"/>
          <p14:tracePt t="163958" x="8094663" y="4675188"/>
          <p14:tracePt t="163967" x="8066088" y="4675188"/>
          <p14:tracePt t="163974" x="8053388" y="4687888"/>
          <p14:tracePt t="163982" x="8045450" y="4687888"/>
          <p14:tracePt t="163990" x="8024813" y="4687888"/>
          <p14:tracePt t="163998" x="8016875" y="4687888"/>
          <p14:tracePt t="164006" x="8004175" y="4687888"/>
          <p14:tracePt t="164015" x="7996238" y="4695825"/>
          <p14:tracePt t="164022" x="7989888" y="4695825"/>
          <p14:tracePt t="164030" x="7975600" y="4695825"/>
          <p14:tracePt t="164038" x="7969250" y="4695825"/>
          <p14:tracePt t="164046" x="7954963" y="4695825"/>
          <p14:tracePt t="164055" x="7947025" y="4702175"/>
          <p14:tracePt t="164067" x="7926388" y="4702175"/>
          <p14:tracePt t="164074" x="7905750" y="4710113"/>
          <p14:tracePt t="164078" x="7899400" y="4710113"/>
          <p14:tracePt t="164086" x="7891463" y="4710113"/>
          <p14:tracePt t="164094" x="7877175" y="4710113"/>
          <p14:tracePt t="164102" x="7864475" y="4716463"/>
          <p14:tracePt t="164110" x="7856538" y="4724400"/>
          <p14:tracePt t="164120" x="7850188" y="4724400"/>
          <p14:tracePt t="164126" x="7835900" y="4724400"/>
          <p14:tracePt t="164158" x="7827963" y="4724400"/>
          <p14:tracePt t="164174" x="7815263" y="4724400"/>
          <p14:tracePt t="164190" x="7807325" y="4724400"/>
          <p14:tracePt t="164202" x="7807325" y="4730750"/>
          <p14:tracePt t="164210" x="7793038" y="4730750"/>
          <p14:tracePt t="164230" x="7786688" y="4730750"/>
          <p14:tracePt t="164258" x="7786688" y="4737100"/>
          <p14:tracePt t="166359" x="7780338" y="4737100"/>
          <p14:tracePt t="166367" x="7653338" y="4751388"/>
          <p14:tracePt t="166375" x="7569200" y="4759325"/>
          <p14:tracePt t="166382" x="7507288" y="4765675"/>
          <p14:tracePt t="166391" x="7324725" y="4765675"/>
          <p14:tracePt t="166398" x="7150100" y="4765675"/>
          <p14:tracePt t="166408" x="6919913" y="4794250"/>
          <p14:tracePt t="166415" x="6702425" y="4814888"/>
          <p14:tracePt t="166423" x="6513513" y="4856163"/>
          <p14:tracePt t="166431" x="6310313" y="4891088"/>
          <p14:tracePt t="166439" x="6094413" y="4913313"/>
          <p14:tracePt t="166446" x="5905500" y="4960938"/>
          <p14:tracePt t="166454" x="5743575" y="4975225"/>
          <p14:tracePt t="166462" x="5603875" y="4989513"/>
          <p14:tracePt t="166470" x="5499100" y="5003800"/>
          <p14:tracePt t="166478" x="5380038" y="5010150"/>
          <p14:tracePt t="166487" x="5240338" y="5024438"/>
          <p14:tracePt t="166498" x="5184775" y="5030788"/>
          <p14:tracePt t="166503" x="5114925" y="5038725"/>
          <p14:tracePt t="166510" x="5037138" y="5045075"/>
          <p14:tracePt t="166518" x="5008563" y="5045075"/>
          <p14:tracePt t="166526" x="4973638" y="5053013"/>
          <p14:tracePt t="166534" x="4960938" y="5053013"/>
          <p14:tracePt t="166542" x="4953000" y="5053013"/>
          <p14:tracePt t="166550" x="4946650" y="5053013"/>
          <p14:tracePt t="166558" x="4938713" y="5053013"/>
          <p14:tracePt t="166566" x="4926013" y="5053013"/>
          <p14:tracePt t="166574" x="4918075" y="5053013"/>
          <p14:tracePt t="166582" x="4911725" y="5059363"/>
          <p14:tracePt t="166590" x="4897438" y="5059363"/>
          <p14:tracePt t="166598" x="4883150" y="5059363"/>
          <p14:tracePt t="166606" x="4876800" y="5059363"/>
          <p14:tracePt t="166614" x="4862513" y="5067300"/>
          <p14:tracePt t="166622" x="4848225" y="5067300"/>
          <p14:tracePt t="166630" x="4841875" y="5067300"/>
          <p14:tracePt t="166638" x="4833938" y="5067300"/>
          <p14:tracePt t="166650" x="4827588" y="5067300"/>
          <p14:tracePt t="166654" x="4819650" y="5067300"/>
          <p14:tracePt t="166663" x="4813300" y="5067300"/>
          <p14:tracePt t="166671" x="4806950" y="5067300"/>
          <p14:tracePt t="167038" x="4799013" y="5067300"/>
          <p14:tracePt t="167047" x="4792663" y="5073650"/>
          <p14:tracePt t="167058" x="4772025" y="5087938"/>
          <p14:tracePt t="167062" x="4708525" y="5087938"/>
          <p14:tracePt t="167072" x="4645025" y="5108575"/>
          <p14:tracePt t="167079" x="4484688" y="5137150"/>
          <p14:tracePt t="167088" x="4324350" y="5213350"/>
          <p14:tracePt t="167094" x="4121150" y="5248275"/>
          <p14:tracePt t="167106" x="3848100" y="5360988"/>
          <p14:tracePt t="167110" x="3603625" y="5486400"/>
          <p14:tracePt t="167120" x="3365500" y="5521325"/>
          <p14:tracePt t="167127" x="3057525" y="5646738"/>
          <p14:tracePt t="167135" x="2874963" y="5668963"/>
          <p14:tracePt t="167142" x="2714625" y="5689600"/>
          <p14:tracePt t="167151" x="2532063" y="5710238"/>
          <p14:tracePt t="167160" x="2476500" y="5716588"/>
          <p14:tracePt t="167167" x="2365375" y="5716588"/>
          <p14:tracePt t="167174" x="2287588" y="5724525"/>
          <p14:tracePt t="167183" x="2232025" y="5724525"/>
          <p14:tracePt t="167191" x="2197100" y="5724525"/>
          <p14:tracePt t="167198" x="2147888" y="5724525"/>
          <p14:tracePt t="167207" x="2119313" y="5724525"/>
          <p14:tracePt t="167215" x="2106613" y="5724525"/>
          <p14:tracePt t="167223" x="2092325" y="5724525"/>
          <p14:tracePt t="167231" x="2063750" y="5724525"/>
          <p14:tracePt t="167239" x="2057400" y="5724525"/>
          <p14:tracePt t="167247" x="2014538" y="5724525"/>
          <p14:tracePt t="167259" x="2000250" y="5724525"/>
          <p14:tracePt t="167262" x="1987550" y="5724525"/>
          <p14:tracePt t="167271" x="1965325" y="5724525"/>
          <p14:tracePt t="167278" x="1952625" y="5724525"/>
          <p14:tracePt t="167287" x="1909763" y="5724525"/>
          <p14:tracePt t="167294" x="1889125" y="5724525"/>
          <p14:tracePt t="167302" x="1874838" y="5724525"/>
          <p14:tracePt t="167310" x="1860550" y="5724525"/>
          <p14:tracePt t="167318" x="1819275" y="5724525"/>
          <p14:tracePt t="167326" x="1790700" y="5724525"/>
          <p14:tracePt t="167334" x="1776413" y="5724525"/>
          <p14:tracePt t="167342" x="1755775" y="5724525"/>
          <p14:tracePt t="167350" x="1741488" y="5724525"/>
          <p14:tracePt t="167358" x="1728788" y="5724525"/>
          <p14:tracePt t="167366" x="1706563" y="5724525"/>
          <p14:tracePt t="167374" x="1700213" y="5724525"/>
          <p14:tracePt t="167382" x="1693863" y="5724525"/>
          <p14:tracePt t="167390" x="1679575" y="5724525"/>
          <p14:tracePt t="167398" x="1671638" y="5724525"/>
          <p14:tracePt t="167414" x="1665288" y="5724525"/>
          <p14:tracePt t="167422" x="1657350" y="5724525"/>
          <p14:tracePt t="167462" x="1651000" y="5724525"/>
          <p14:tracePt t="167686" x="1657350" y="5724525"/>
          <p14:tracePt t="167710" x="1665288" y="5724525"/>
          <p14:tracePt t="167718" x="1671638" y="5724525"/>
          <p14:tracePt t="167726" x="1679575" y="5724525"/>
          <p14:tracePt t="167735" x="1685925" y="5724525"/>
          <p14:tracePt t="167743" x="1700213" y="5724525"/>
          <p14:tracePt t="167751" x="1714500" y="5724525"/>
          <p14:tracePt t="167759" x="1720850" y="5724525"/>
          <p14:tracePt t="167767" x="1741488" y="5724525"/>
          <p14:tracePt t="167775" x="1755775" y="5724525"/>
          <p14:tracePt t="167783" x="1763713" y="5724525"/>
          <p14:tracePt t="167791" x="1784350" y="5724525"/>
          <p14:tracePt t="167798" x="1804988" y="5724525"/>
          <p14:tracePt t="167807" x="1811338" y="5724525"/>
          <p14:tracePt t="167815" x="1833563" y="5724525"/>
          <p14:tracePt t="167823" x="1860550" y="5724525"/>
          <p14:tracePt t="167831" x="1868488" y="5724525"/>
          <p14:tracePt t="167839" x="1889125" y="5724525"/>
          <p14:tracePt t="167847" x="1903413" y="5724525"/>
          <p14:tracePt t="167859" x="1924050" y="5724525"/>
          <p14:tracePt t="167862" x="1944688" y="5724525"/>
          <p14:tracePt t="167871" x="1958975" y="5724525"/>
          <p14:tracePt t="167878" x="1993900" y="5724525"/>
          <p14:tracePt t="167888" x="2014538" y="5724525"/>
          <p14:tracePt t="167894" x="2043113" y="5724525"/>
          <p14:tracePt t="167903" x="2078038" y="5730875"/>
          <p14:tracePt t="167910" x="2098675" y="5730875"/>
          <p14:tracePt t="167924" x="2119313" y="5730875"/>
          <p14:tracePt t="167926" x="2154238" y="5730875"/>
          <p14:tracePt t="167935" x="2176463" y="5730875"/>
          <p14:tracePt t="167942" x="2189163" y="5730875"/>
          <p14:tracePt t="167950" x="2224088" y="5730875"/>
          <p14:tracePt t="167961" x="2232025" y="5730875"/>
          <p14:tracePt t="167967" x="2259013" y="5730875"/>
          <p14:tracePt t="167975" x="2273300" y="5730875"/>
          <p14:tracePt t="167983" x="2316163" y="5730875"/>
          <p14:tracePt t="167991" x="2343150" y="5730875"/>
          <p14:tracePt t="167998" x="2365375" y="5730875"/>
          <p14:tracePt t="168008" x="2386013" y="5730875"/>
          <p14:tracePt t="168014" x="2400300" y="5730875"/>
          <p14:tracePt t="168022" x="2406650" y="5730875"/>
          <p14:tracePt t="168030" x="2427288" y="5730875"/>
          <p14:tracePt t="168039" x="2441575" y="5730875"/>
          <p14:tracePt t="168046" x="2447925" y="5730875"/>
          <p14:tracePt t="168055" x="2470150" y="5730875"/>
          <p14:tracePt t="168062" x="2490788" y="5730875"/>
          <p14:tracePt t="168070" x="2505075" y="5730875"/>
          <p14:tracePt t="168078" x="2525713" y="5730875"/>
          <p14:tracePt t="168087" x="2540000" y="5730875"/>
          <p14:tracePt t="168094" x="2546350" y="5730875"/>
          <p14:tracePt t="168102" x="2566988" y="5730875"/>
          <p14:tracePt t="168110" x="2581275" y="5730875"/>
          <p14:tracePt t="168118" x="2595563" y="5730875"/>
          <p14:tracePt t="168126" x="2609850" y="5730875"/>
          <p14:tracePt t="168134" x="2624138" y="5730875"/>
          <p14:tracePt t="168142" x="2636838" y="5730875"/>
          <p14:tracePt t="168150" x="2644775" y="5730875"/>
          <p14:tracePt t="168158" x="2651125" y="5730875"/>
          <p14:tracePt t="168166" x="2671763" y="5730875"/>
          <p14:tracePt t="168174" x="2679700" y="5730875"/>
          <p14:tracePt t="168182" x="2686050" y="5730875"/>
          <p14:tracePt t="168190" x="2700338" y="5730875"/>
          <p14:tracePt t="168198" x="2720975" y="5730875"/>
          <p14:tracePt t="168207" x="2749550" y="5730875"/>
          <p14:tracePt t="168214" x="2763838" y="5730875"/>
          <p14:tracePt t="168222" x="2833688" y="5730875"/>
          <p14:tracePt t="168230" x="2847975" y="5730875"/>
          <p14:tracePt t="168239" x="2903538" y="5730875"/>
          <p14:tracePt t="168246" x="2952750" y="5730875"/>
          <p14:tracePt t="168254" x="2979738" y="5730875"/>
          <p14:tracePt t="168262" x="3043238" y="5730875"/>
          <p14:tracePt t="168271" x="3121025" y="5730875"/>
          <p14:tracePt t="168278" x="3133725" y="5730875"/>
          <p14:tracePt t="168286" x="3168650" y="5730875"/>
          <p14:tracePt t="168294" x="3217863" y="5730875"/>
          <p14:tracePt t="168302" x="3225800" y="5730875"/>
          <p14:tracePt t="168310" x="3260725" y="5730875"/>
          <p14:tracePt t="168318" x="3273425" y="5730875"/>
          <p14:tracePt t="168326" x="3281363" y="5730875"/>
          <p14:tracePt t="168342" x="3295650" y="5730875"/>
          <p14:tracePt t="168374" x="3302000" y="5730875"/>
          <p14:tracePt t="168830" x="3309938" y="5730875"/>
          <p14:tracePt t="168838" x="3322638" y="5759450"/>
          <p14:tracePt t="168847" x="3330575" y="5759450"/>
          <p14:tracePt t="169158" x="3351213" y="5765800"/>
          <p14:tracePt t="169167" x="3365500" y="5765800"/>
          <p14:tracePt t="169175" x="3379788" y="5765800"/>
          <p14:tracePt t="169183" x="3406775" y="5765800"/>
          <p14:tracePt t="169198" x="3414713" y="5765800"/>
          <p14:tracePt t="169228" x="3421063" y="5765800"/>
          <p14:tracePt t="169262" x="3421063" y="5759450"/>
          <p14:tracePt t="169278" x="3427413" y="5759450"/>
          <p14:tracePt t="169286" x="3435350" y="5753100"/>
          <p14:tracePt t="169310" x="3441700" y="5745163"/>
          <p14:tracePt t="169414" x="3427413" y="5745163"/>
          <p14:tracePt t="169422" x="3421063" y="5745163"/>
          <p14:tracePt t="169430" x="3400425" y="5745163"/>
          <p14:tracePt t="169439" x="3386138" y="5745163"/>
          <p14:tracePt t="169446" x="3371850" y="5745163"/>
          <p14:tracePt t="169456" x="3302000" y="5745163"/>
          <p14:tracePt t="169463" x="3246438" y="5745163"/>
          <p14:tracePt t="169470" x="3155950" y="5738813"/>
          <p14:tracePt t="169478" x="3106738" y="5738813"/>
          <p14:tracePt t="169486" x="3049588" y="5738813"/>
          <p14:tracePt t="169494" x="3014663" y="5738813"/>
          <p14:tracePt t="169502" x="2967038" y="5730875"/>
          <p14:tracePt t="169510" x="2909888" y="5730875"/>
          <p14:tracePt t="169518" x="2847975" y="5730875"/>
          <p14:tracePt t="169530" x="2825750" y="5730875"/>
          <p14:tracePt t="169534" x="2798763" y="5730875"/>
          <p14:tracePt t="169542" x="2755900" y="5730875"/>
          <p14:tracePt t="169550" x="2708275" y="5730875"/>
          <p14:tracePt t="169558" x="2693988" y="5730875"/>
          <p14:tracePt t="169566" x="2659063" y="5730875"/>
          <p14:tracePt t="169574" x="2636838" y="5730875"/>
          <p14:tracePt t="169582" x="2630488" y="5730875"/>
          <p14:tracePt t="169590" x="2616200" y="5730875"/>
          <p14:tracePt t="169598" x="2601913" y="5730875"/>
          <p14:tracePt t="169614" x="2595563" y="5730875"/>
          <p14:tracePt t="169622" x="2589213" y="5730875"/>
          <p14:tracePt t="169630" x="2581275" y="5730875"/>
          <p14:tracePt t="169638" x="2574925" y="5730875"/>
          <p14:tracePt t="169646" x="2566988" y="5724525"/>
          <p14:tracePt t="169656" x="2560638" y="5724525"/>
          <p14:tracePt t="169663" x="2554288" y="5724525"/>
          <p14:tracePt t="169670" x="2532063" y="5724525"/>
          <p14:tracePt t="169682" x="2511425" y="5724525"/>
          <p14:tracePt t="169686" x="2505075" y="5716588"/>
          <p14:tracePt t="169694" x="2462213" y="5716588"/>
          <p14:tracePt t="169703" x="2447925" y="5716588"/>
          <p14:tracePt t="169710" x="2435225" y="5716588"/>
          <p14:tracePt t="169718" x="2420938" y="5716588"/>
          <p14:tracePt t="169726" x="2413000" y="5716588"/>
          <p14:tracePt t="169734" x="2400300" y="5716588"/>
          <p14:tracePt t="169742" x="2357438" y="5716588"/>
          <p14:tracePt t="169750" x="2330450" y="5716588"/>
          <p14:tracePt t="169758" x="2316163" y="5716588"/>
          <p14:tracePt t="169766" x="2301875" y="5716588"/>
          <p14:tracePt t="169774" x="2287588" y="5716588"/>
          <p14:tracePt t="169783" x="2273300" y="5716588"/>
          <p14:tracePt t="169790" x="2266950" y="5716588"/>
          <p14:tracePt t="169798" x="2252663" y="5716588"/>
          <p14:tracePt t="169814" x="2246313" y="5710238"/>
          <p14:tracePt t="169886" x="2246313" y="5703888"/>
          <p14:tracePt t="170086" x="2252663" y="5703888"/>
          <p14:tracePt t="170094" x="2259013" y="5703888"/>
          <p14:tracePt t="170103" x="2281238" y="5703888"/>
          <p14:tracePt t="170110" x="2308225" y="5703888"/>
          <p14:tracePt t="170119" x="2351088" y="5703888"/>
          <p14:tracePt t="170126" x="2420938" y="5703888"/>
          <p14:tracePt t="170140" x="2505075" y="5703888"/>
          <p14:tracePt t="170144" x="2566988" y="5703888"/>
          <p14:tracePt t="170151" x="2700338" y="5703888"/>
          <p14:tracePt t="170160" x="2755900" y="5716588"/>
          <p14:tracePt t="170167" x="2868613" y="5716588"/>
          <p14:tracePt t="170174" x="2944813" y="5716588"/>
          <p14:tracePt t="170183" x="3028950" y="5716588"/>
          <p14:tracePt t="170191" x="3092450" y="5716588"/>
          <p14:tracePt t="170198" x="3190875" y="5716588"/>
          <p14:tracePt t="170211" x="3252788" y="5716588"/>
          <p14:tracePt t="170214" x="3344863" y="5716588"/>
          <p14:tracePt t="170225" x="3386138" y="5716588"/>
          <p14:tracePt t="170230" x="3406775" y="5716588"/>
          <p14:tracePt t="170239" x="3414713" y="5716588"/>
          <p14:tracePt t="170246" x="3435350" y="5716588"/>
          <p14:tracePt t="170257" x="3441700" y="5710238"/>
          <p14:tracePt t="170263" x="3455988" y="5710238"/>
          <p14:tracePt t="170278" x="3462338" y="5710238"/>
          <p14:tracePt t="170287" x="3476625" y="5710238"/>
          <p14:tracePt t="170294" x="3484563" y="5710238"/>
          <p14:tracePt t="170303" x="3498850" y="5710238"/>
          <p14:tracePt t="170310" x="3505200" y="5710238"/>
          <p14:tracePt t="170319" x="3525838" y="5710238"/>
          <p14:tracePt t="170326" x="3540125" y="5710238"/>
          <p14:tracePt t="170335" x="3554413" y="5710238"/>
          <p14:tracePt t="170343" x="3575050" y="5703888"/>
          <p14:tracePt t="170351" x="3581400" y="5689600"/>
          <p14:tracePt t="170358" x="3595688" y="5689600"/>
          <p14:tracePt t="170366" x="3603625" y="5689600"/>
          <p14:tracePt t="170374" x="3609975" y="5681663"/>
          <p14:tracePt t="170382" x="3616325" y="5668963"/>
          <p14:tracePt t="170390" x="3624263" y="5661025"/>
          <p14:tracePt t="170398" x="3630613" y="5640388"/>
          <p14:tracePt t="170407" x="3644900" y="5605463"/>
          <p14:tracePt t="170414" x="3644900" y="5570538"/>
          <p14:tracePt t="170422" x="3651250" y="5492750"/>
          <p14:tracePt t="170430" x="3659188" y="5465763"/>
          <p14:tracePt t="170438" x="3665538" y="5451475"/>
          <p14:tracePt t="170446" x="3673475" y="5430838"/>
          <p14:tracePt t="170455" x="3673475" y="5416550"/>
          <p14:tracePt t="170462" x="3679825" y="5402263"/>
          <p14:tracePt t="170471" x="3679825" y="5395913"/>
          <p14:tracePt t="170478" x="3687763" y="5381625"/>
          <p14:tracePt t="170486" x="3687763" y="5373688"/>
          <p14:tracePt t="170494" x="3687763" y="5353050"/>
          <p14:tracePt t="170502" x="3687763" y="5346700"/>
          <p14:tracePt t="170510" x="3687763" y="5332413"/>
          <p14:tracePt t="170518" x="3687763" y="5318125"/>
          <p14:tracePt t="170526" x="3687763" y="5311775"/>
          <p14:tracePt t="170542" x="3687763" y="5303838"/>
          <p14:tracePt t="170550" x="3687763" y="5297488"/>
          <p14:tracePt t="170559" x="3687763" y="5291138"/>
          <p14:tracePt t="170566" x="3687763" y="5283200"/>
          <p14:tracePt t="170574" x="3687763" y="5276850"/>
          <p14:tracePt t="170590" x="3687763" y="5268913"/>
          <p14:tracePt t="170598" x="3687763" y="5262563"/>
          <p14:tracePt t="170606" x="3679825" y="5256213"/>
          <p14:tracePt t="170614" x="3673475" y="5241925"/>
          <p14:tracePt t="170646" x="3673475" y="5233988"/>
          <p14:tracePt t="170710" x="3673475" y="5241925"/>
          <p14:tracePt t="170726" x="3673475" y="5256213"/>
          <p14:tracePt t="170735" x="3673475" y="5262563"/>
          <p14:tracePt t="170742" x="3673475" y="5268913"/>
          <p14:tracePt t="170750" x="3673475" y="5283200"/>
          <p14:tracePt t="170759" x="3673475" y="5297488"/>
          <p14:tracePt t="170766" x="3673475" y="5338763"/>
          <p14:tracePt t="170774" x="3673475" y="5367338"/>
          <p14:tracePt t="170782" x="3673475" y="5381625"/>
          <p14:tracePt t="170790" x="3673475" y="5387975"/>
          <p14:tracePt t="170798" x="3673475" y="5395913"/>
          <p14:tracePt t="170806" x="3673475" y="5402263"/>
          <p14:tracePt t="171158" x="3673475" y="5395913"/>
          <p14:tracePt t="171190" x="3673475" y="5387975"/>
          <p14:tracePt t="171198" x="3679825" y="5387975"/>
          <p14:tracePt t="171318" x="3687763" y="5387975"/>
          <p14:tracePt t="171327" x="3687763" y="5381625"/>
          <p14:tracePt t="171502" x="3687763" y="5416550"/>
          <p14:tracePt t="171511" x="3687763" y="5445125"/>
          <p14:tracePt t="171518" x="3687763" y="5457825"/>
          <p14:tracePt t="171526" x="3694113" y="5457825"/>
          <p14:tracePt t="171534" x="3694113" y="5465763"/>
          <p14:tracePt t="171542" x="3694113" y="5472113"/>
          <p14:tracePt t="171550" x="3700463" y="5472113"/>
          <p14:tracePt t="171823" x="3694113" y="5472113"/>
          <p14:tracePt t="171838" x="3687763" y="5472113"/>
          <p14:tracePt t="171854" x="3694113" y="5472113"/>
          <p14:tracePt t="171863" x="3735388" y="5472113"/>
          <p14:tracePt t="171871" x="3805238" y="5465763"/>
          <p14:tracePt t="171879" x="3889375" y="5451475"/>
          <p14:tracePt t="171887" x="3959225" y="5445125"/>
          <p14:tracePt t="171895" x="4086225" y="5445125"/>
          <p14:tracePt t="171903" x="4225925" y="5437188"/>
          <p14:tracePt t="171911" x="4379913" y="5430838"/>
          <p14:tracePt t="171929" x="4624388" y="5410200"/>
          <p14:tracePt t="171935" x="4792663" y="5402263"/>
          <p14:tracePt t="171943" x="5043488" y="5387975"/>
          <p14:tracePt t="171950" x="5191125" y="5367338"/>
          <p14:tracePt t="171958" x="5456238" y="5360988"/>
          <p14:tracePt t="171966" x="5708650" y="5332413"/>
          <p14:tracePt t="171975" x="5926138" y="5311775"/>
          <p14:tracePt t="171982" x="6094413" y="5283200"/>
          <p14:tracePt t="171990" x="6310313" y="5256213"/>
          <p14:tracePt t="171998" x="6484938" y="5256213"/>
          <p14:tracePt t="172007" x="6681788" y="5219700"/>
          <p14:tracePt t="172014" x="6792913" y="5199063"/>
          <p14:tracePt t="172022" x="6856413" y="5184775"/>
          <p14:tracePt t="172030" x="6891338" y="5178425"/>
          <p14:tracePt t="172038" x="6940550" y="5164138"/>
          <p14:tracePt t="172046" x="6961188" y="5149850"/>
          <p14:tracePt t="172054" x="7016750" y="5137150"/>
          <p14:tracePt t="172062" x="7024688" y="5129213"/>
          <p14:tracePt t="172070" x="7045325" y="5122863"/>
          <p14:tracePt t="172079" x="7051675" y="5114925"/>
          <p14:tracePt t="172086" x="7059613" y="5102225"/>
          <p14:tracePt t="172094" x="7059613" y="5094288"/>
          <p14:tracePt t="172110" x="7065963" y="5087938"/>
          <p14:tracePt t="172118" x="7065963" y="5080000"/>
          <p14:tracePt t="172128" x="7065963" y="5067300"/>
          <p14:tracePt t="172143" x="7065963" y="5059363"/>
          <p14:tracePt t="172150" x="7065963" y="5053013"/>
          <p14:tracePt t="172166" x="7065963" y="5045075"/>
          <p14:tracePt t="172174" x="7065963" y="5038725"/>
          <p14:tracePt t="172182" x="7073900" y="5024438"/>
          <p14:tracePt t="172191" x="7073900" y="5018088"/>
          <p14:tracePt t="172198" x="7073900" y="5010150"/>
          <p14:tracePt t="172206" x="7080250" y="4995863"/>
          <p14:tracePt t="172214" x="7086600" y="4968875"/>
          <p14:tracePt t="172222" x="7094538" y="4960938"/>
          <p14:tracePt t="172230" x="7094538" y="4948238"/>
          <p14:tracePt t="172238" x="7100888" y="4940300"/>
          <p14:tracePt t="172246" x="7108825" y="4905375"/>
          <p14:tracePt t="172258" x="7108825" y="4899025"/>
          <p14:tracePt t="172262" x="7115175" y="4891088"/>
          <p14:tracePt t="172270" x="7129463" y="4870450"/>
          <p14:tracePt t="172278" x="7129463" y="4864100"/>
          <p14:tracePt t="172286" x="7135813" y="4841875"/>
          <p14:tracePt t="172294" x="7143750" y="4835525"/>
          <p14:tracePt t="172302" x="7143750" y="4829175"/>
          <p14:tracePt t="172310" x="7156450" y="4806950"/>
          <p14:tracePt t="172318" x="7164388" y="4794250"/>
          <p14:tracePt t="172327" x="7185025" y="4779963"/>
          <p14:tracePt t="172334" x="7205663" y="4724400"/>
          <p14:tracePt t="172342" x="7213600" y="4710113"/>
          <p14:tracePt t="172350" x="7240588" y="4675188"/>
          <p14:tracePt t="172359" x="7254875" y="4646613"/>
          <p14:tracePt t="172366" x="7262813" y="4632325"/>
          <p14:tracePt t="172374" x="7275513" y="4625975"/>
          <p14:tracePt t="172382" x="7283450" y="4611688"/>
          <p14:tracePt t="172391" x="7289800" y="4611688"/>
          <p14:tracePt t="172398" x="7289800" y="4605338"/>
          <p14:tracePt t="172410" x="7289800" y="4597400"/>
          <p14:tracePt t="172415" x="7297738" y="4597400"/>
          <p14:tracePt t="172486" x="7297738" y="4591050"/>
          <p14:tracePt t="172502" x="7304088" y="4583113"/>
          <p14:tracePt t="172510" x="7310438" y="4570413"/>
          <p14:tracePt t="172518" x="7324725" y="4548188"/>
          <p14:tracePt t="172527" x="7339013" y="4533900"/>
          <p14:tracePt t="172535" x="7345363" y="4521200"/>
          <p14:tracePt t="172542" x="7359650" y="4513263"/>
          <p14:tracePt t="172550" x="7367588" y="4506913"/>
          <p14:tracePt t="172562" x="7373938" y="4498975"/>
          <p14:tracePt t="172566" x="7388225" y="4486275"/>
          <p14:tracePt t="172574" x="7388225" y="4478338"/>
          <p14:tracePt t="172583" x="7402513" y="4464050"/>
          <p14:tracePt t="172591" x="7408863" y="4457700"/>
          <p14:tracePt t="172598" x="7415213" y="4457700"/>
          <p14:tracePt t="172606" x="7415213" y="4451350"/>
          <p14:tracePt t="172615" x="7429500" y="4443413"/>
          <p14:tracePt t="172622" x="7429500" y="4437063"/>
          <p14:tracePt t="172630" x="7437438" y="4429125"/>
          <p14:tracePt t="172646" x="7443788" y="4429125"/>
          <p14:tracePt t="172750" x="7450138" y="4429125"/>
          <p14:tracePt t="172767" x="7458075" y="4429125"/>
          <p14:tracePt t="172775" x="7458075" y="4437063"/>
          <p14:tracePt t="172782" x="7464425" y="4437063"/>
          <p14:tracePt t="172791" x="7472363" y="4437063"/>
          <p14:tracePt t="172798" x="7478713" y="4443413"/>
          <p14:tracePt t="172806" x="7486650" y="4443413"/>
          <p14:tracePt t="172815" x="7493000" y="4443413"/>
          <p14:tracePt t="172822" x="7499350" y="4443413"/>
          <p14:tracePt t="172830" x="7507288" y="4451350"/>
          <p14:tracePt t="172838" x="7521575" y="4451350"/>
          <p14:tracePt t="172846" x="7548563" y="4451350"/>
          <p14:tracePt t="172854" x="7556500" y="4457700"/>
          <p14:tracePt t="172862" x="7577138" y="4457700"/>
          <p14:tracePt t="172870" x="7591425" y="4457700"/>
          <p14:tracePt t="172878" x="7597775" y="4457700"/>
          <p14:tracePt t="172886" x="7612063" y="4457700"/>
          <p14:tracePt t="172894" x="7618413" y="4457700"/>
          <p14:tracePt t="172910" x="7626350" y="4457700"/>
          <p14:tracePt t="172928" x="7632700" y="4457700"/>
          <p14:tracePt t="173454" x="7646988" y="4457700"/>
          <p14:tracePt t="173462" x="7661275" y="4457700"/>
          <p14:tracePt t="173471" x="7681913" y="4443413"/>
          <p14:tracePt t="173479" x="7696200" y="4437063"/>
          <p14:tracePt t="173487" x="7758113" y="4422775"/>
          <p14:tracePt t="173495" x="7780338" y="4408488"/>
          <p14:tracePt t="173503" x="7793038" y="4402138"/>
          <p14:tracePt t="173510" x="7827963" y="4387850"/>
          <p14:tracePt t="173518" x="7877175" y="4381500"/>
          <p14:tracePt t="173528" x="7891463" y="4373563"/>
          <p14:tracePt t="173534" x="7905750" y="4367213"/>
          <p14:tracePt t="173545" x="7912100" y="4359275"/>
          <p14:tracePt t="173550" x="7934325" y="4344988"/>
          <p14:tracePt t="173559" x="7940675" y="4338638"/>
          <p14:tracePt t="173566" x="7961313" y="4318000"/>
          <p14:tracePt t="173575" x="7989888" y="4240213"/>
          <p14:tracePt t="173582" x="8004175" y="4227513"/>
          <p14:tracePt t="173590" x="8024813" y="4213225"/>
          <p14:tracePt t="173598" x="8039100" y="4205288"/>
          <p14:tracePt t="173607" x="8045450" y="4191000"/>
          <p14:tracePt t="173614" x="8059738" y="4178300"/>
          <p14:tracePt t="173623" x="8066088" y="4170363"/>
          <p14:tracePt t="173631" x="8074025" y="4164013"/>
          <p14:tracePt t="173648" x="8080375" y="4164013"/>
          <p14:tracePt t="173766" x="8080375" y="4178300"/>
          <p14:tracePt t="173775" x="8080375" y="4213225"/>
          <p14:tracePt t="173782" x="8088313" y="4262438"/>
          <p14:tracePt t="173790" x="8088313" y="4268788"/>
          <p14:tracePt t="173798" x="8088313" y="4289425"/>
          <p14:tracePt t="173806" x="8094663" y="4310063"/>
          <p14:tracePt t="173814" x="8094663" y="4318000"/>
          <p14:tracePt t="173822" x="8094663" y="4324350"/>
          <p14:tracePt t="173830" x="8094663" y="4332288"/>
          <p14:tracePt t="173838" x="8094663" y="4344988"/>
          <p14:tracePt t="173847" x="8094663" y="4359275"/>
          <p14:tracePt t="173854" x="8094663" y="4381500"/>
          <p14:tracePt t="173862" x="8094663" y="4394200"/>
          <p14:tracePt t="173870" x="8094663" y="4408488"/>
          <p14:tracePt t="173878" x="8094663" y="4451350"/>
          <p14:tracePt t="173887" x="8094663" y="4478338"/>
          <p14:tracePt t="173894" x="8088313" y="4498975"/>
          <p14:tracePt t="173902" x="8080375" y="4521200"/>
          <p14:tracePt t="173911" x="8080375" y="4533900"/>
          <p14:tracePt t="173918" x="8080375" y="4541838"/>
          <p14:tracePt t="173927" x="8074025" y="4556125"/>
          <p14:tracePt t="173943" x="8074025" y="4562475"/>
          <p14:tracePt t="173950" x="8066088" y="4562475"/>
          <p14:tracePt t="173959" x="8066088" y="4570413"/>
          <p14:tracePt t="173975" x="8066088" y="4576763"/>
          <p14:tracePt t="173990" x="8066088" y="4583113"/>
          <p14:tracePt t="174014" x="8059738" y="4583113"/>
          <p14:tracePt t="174062" x="8059738" y="4591050"/>
          <p14:tracePt t="174070" x="8059738" y="4597400"/>
          <p14:tracePt t="174087" x="8059738" y="4605338"/>
          <p14:tracePt t="174102" x="8059738" y="4611688"/>
          <p14:tracePt t="174118" x="8059738" y="4618038"/>
          <p14:tracePt t="174134" x="8066088" y="4618038"/>
          <p14:tracePt t="174150" x="8066088" y="4625975"/>
          <p14:tracePt t="174159" x="8074025" y="4625975"/>
          <p14:tracePt t="174175" x="8080375" y="4625975"/>
          <p14:tracePt t="174214" x="8088313" y="4625975"/>
          <p14:tracePt t="174430" x="8094663" y="4625975"/>
          <p14:tracePt t="174438" x="8108950" y="4632325"/>
          <p14:tracePt t="174447" x="8129588" y="4632325"/>
          <p14:tracePt t="174454" x="8158163" y="4632325"/>
          <p14:tracePt t="174462" x="8199438" y="4632325"/>
          <p14:tracePt t="174470" x="8220075" y="4632325"/>
          <p14:tracePt t="174478" x="8248650" y="4632325"/>
          <p14:tracePt t="174487" x="8262938" y="4632325"/>
          <p14:tracePt t="174494" x="8304213" y="4632325"/>
          <p14:tracePt t="174503" x="8312150" y="4632325"/>
          <p14:tracePt t="174510" x="8318500" y="4632325"/>
          <p14:tracePt t="174734" x="8332788" y="4632325"/>
          <p14:tracePt t="174745" x="8339138" y="4632325"/>
          <p14:tracePt t="174758" x="8353425" y="4632325"/>
          <p14:tracePt t="174768" x="8359775" y="4632325"/>
          <p14:tracePt t="174774" x="8382000" y="4632325"/>
          <p14:tracePt t="174783" x="8388350" y="4632325"/>
          <p14:tracePt t="174790" x="8402638" y="4632325"/>
          <p14:tracePt t="174798" x="8416925" y="4632325"/>
          <p14:tracePt t="174811" x="8423275" y="4632325"/>
          <p14:tracePt t="174816" x="8437563" y="4640263"/>
          <p14:tracePt t="174822" x="8443913" y="4646613"/>
          <p14:tracePt t="177350" x="8429625" y="4646613"/>
          <p14:tracePt t="177358" x="8423275" y="4646613"/>
          <p14:tracePt t="177368" x="8408988" y="4646613"/>
          <p14:tracePt t="177375" x="8388350" y="4646613"/>
          <p14:tracePt t="177383" x="8359775" y="4652963"/>
          <p14:tracePt t="177390" x="8318500" y="4660900"/>
          <p14:tracePt t="177400" x="8297863" y="4660900"/>
          <p14:tracePt t="177408" x="8269288" y="4667250"/>
          <p14:tracePt t="177415" x="8228013" y="4681538"/>
          <p14:tracePt t="177422" x="8158163" y="4681538"/>
          <p14:tracePt t="177432" x="8066088" y="4695825"/>
          <p14:tracePt t="177438" x="7926388" y="4695825"/>
          <p14:tracePt t="177448" x="7710488" y="4716463"/>
          <p14:tracePt t="177454" x="7493000" y="4745038"/>
          <p14:tracePt t="177465" x="7185025" y="4759325"/>
          <p14:tracePt t="177470" x="6743700" y="4800600"/>
          <p14:tracePt t="177480" x="6303963" y="4856163"/>
          <p14:tracePt t="177489" x="5842000" y="4899025"/>
          <p14:tracePt t="177496" x="5478463" y="4926013"/>
          <p14:tracePt t="177503" x="5072063" y="4954588"/>
          <p14:tracePt t="177511" x="4687888" y="4995863"/>
          <p14:tracePt t="177518" x="4365625" y="5010150"/>
          <p14:tracePt t="177530" x="4113213" y="5018088"/>
          <p14:tracePt t="177534" x="3840163" y="5030788"/>
          <p14:tracePt t="177543" x="3638550" y="5030788"/>
          <p14:tracePt t="177552" x="3498850" y="5038725"/>
          <p14:tracePt t="177558" x="3400425" y="5038725"/>
          <p14:tracePt t="177569" x="3357563" y="5038725"/>
          <p14:tracePt t="177575" x="3344863" y="5045075"/>
          <p14:tracePt t="177583" x="3330575" y="5045075"/>
          <p14:tracePt t="177590" x="3322638" y="5045075"/>
          <p14:tracePt t="177599" x="3316288" y="5045075"/>
          <p14:tracePt t="177634" x="3309938" y="5045075"/>
          <p14:tracePt t="177648" x="3302000" y="5045075"/>
          <p14:tracePt t="177655" x="3295650" y="5045075"/>
          <p14:tracePt t="177665" x="3295650" y="5053013"/>
          <p14:tracePt t="177680" x="3287713" y="5053013"/>
          <p14:tracePt t="177750" x="3287713" y="5059363"/>
          <p14:tracePt t="177758" x="3287713" y="5067300"/>
          <p14:tracePt t="177775" x="3295650" y="5073650"/>
          <p14:tracePt t="177791" x="3302000" y="5073650"/>
          <p14:tracePt t="177815" x="3302000" y="5080000"/>
          <p14:tracePt t="177822" x="3309938" y="5087938"/>
          <p14:tracePt t="177832" x="3316288" y="5094288"/>
          <p14:tracePt t="177838" x="3357563" y="5149850"/>
          <p14:tracePt t="177846" x="3379788" y="5172075"/>
          <p14:tracePt t="177854" x="3406775" y="5248275"/>
          <p14:tracePt t="177866" x="3484563" y="5338763"/>
          <p14:tracePt t="177870" x="3533775" y="5353050"/>
          <p14:tracePt t="177879" x="3546475" y="5367338"/>
          <p14:tracePt t="177887" x="3560763" y="5373688"/>
          <p14:tracePt t="177894" x="3568700" y="5373688"/>
          <p14:tracePt t="177903" x="3581400" y="5373688"/>
          <p14:tracePt t="177918" x="3595688" y="5373688"/>
          <p14:tracePt t="177934" x="3603625" y="5373688"/>
          <p14:tracePt t="177942" x="3616325" y="5360988"/>
          <p14:tracePt t="177950" x="3624263" y="5353050"/>
          <p14:tracePt t="177958" x="3630613" y="5346700"/>
          <p14:tracePt t="177966" x="3638550" y="5332413"/>
          <p14:tracePt t="177975" x="3644900" y="5332413"/>
          <p14:tracePt t="177982" x="3651250" y="5318125"/>
          <p14:tracePt t="177990" x="3665538" y="5311775"/>
          <p14:tracePt t="177999" x="3673475" y="5303838"/>
          <p14:tracePt t="178008" x="3679825" y="5297488"/>
          <p14:tracePt t="178018" x="3679825" y="5291138"/>
          <p14:tracePt t="178022" x="3687763" y="5291138"/>
          <p14:tracePt t="178030" x="3687763" y="5283200"/>
          <p14:tracePt t="178054" x="3694113" y="5276850"/>
          <p14:tracePt t="178080" x="3694113" y="5268913"/>
          <p14:tracePt t="178134" x="3694113" y="5262563"/>
          <p14:tracePt t="178486" x="3694113" y="5268913"/>
          <p14:tracePt t="178502" x="3687763" y="5276850"/>
          <p14:tracePt t="178510" x="3679825" y="5291138"/>
          <p14:tracePt t="178518" x="3665538" y="5303838"/>
          <p14:tracePt t="178527" x="3659188" y="5311775"/>
          <p14:tracePt t="178534" x="3651250" y="5326063"/>
          <p14:tracePt t="178543" x="3644900" y="5332413"/>
          <p14:tracePt t="178551" x="3630613" y="5346700"/>
          <p14:tracePt t="178559" x="3624263" y="5367338"/>
          <p14:tracePt t="178568" x="3616325" y="5373688"/>
          <p14:tracePt t="178574" x="3603625" y="5437188"/>
          <p14:tracePt t="178582" x="3589338" y="5457825"/>
          <p14:tracePt t="178591" x="3581400" y="5492750"/>
          <p14:tracePt t="178599" x="3560763" y="5556250"/>
          <p14:tracePt t="178607" x="3560763" y="5562600"/>
          <p14:tracePt t="178614" x="3554413" y="5599113"/>
          <p14:tracePt t="178626" x="3546475" y="5605463"/>
          <p14:tracePt t="178630" x="3546475" y="5611813"/>
          <p14:tracePt t="178638" x="3546475" y="5626100"/>
          <p14:tracePt t="179078" x="3546475" y="5634038"/>
          <p14:tracePt t="179088" x="3546475" y="5640388"/>
          <p14:tracePt t="179103" x="3546475" y="5646738"/>
          <p14:tracePt t="179111" x="3546475" y="5654675"/>
          <p14:tracePt t="179118" x="3540125" y="5661025"/>
          <p14:tracePt t="179134" x="3533775" y="5661025"/>
          <p14:tracePt t="179143" x="3533775" y="5668963"/>
          <p14:tracePt t="179151" x="3533775" y="5675313"/>
          <p14:tracePt t="179182" x="3525838" y="5681663"/>
          <p14:tracePt t="180190" x="3533775" y="5681663"/>
          <p14:tracePt t="180518" x="3540125" y="5689600"/>
          <p14:tracePt t="180529" x="3546475" y="5689600"/>
          <p14:tracePt t="180543" x="3560763" y="5695950"/>
          <p14:tracePt t="180559" x="3568700" y="5703888"/>
          <p14:tracePt t="180566" x="3575050" y="5703888"/>
          <p14:tracePt t="180575" x="3581400" y="5703888"/>
          <p14:tracePt t="180584" x="3589338" y="5710238"/>
          <p14:tracePt t="180602" x="3595688" y="5710238"/>
          <p14:tracePt t="180606" x="3603625" y="5710238"/>
          <p14:tracePt t="180622" x="3609975" y="5710238"/>
          <p14:tracePt t="180631" x="3609975" y="5716588"/>
          <p14:tracePt t="180651" x="3616325" y="5716588"/>
          <p14:tracePt t="180679" x="3624263" y="5716588"/>
          <p14:tracePt t="180695" x="3630613" y="5716588"/>
          <p14:tracePt t="180735" x="3638550" y="5716588"/>
          <p14:tracePt t="180887" x="3644900" y="5716588"/>
          <p14:tracePt t="180902" x="3651250" y="5716588"/>
          <p14:tracePt t="180910" x="3659188" y="5716588"/>
          <p14:tracePt t="180919" x="3665538" y="5716588"/>
          <p14:tracePt t="180928" x="3673475" y="5716588"/>
          <p14:tracePt t="180936" x="3679825" y="5716588"/>
          <p14:tracePt t="180943" x="3694113" y="5716588"/>
          <p14:tracePt t="180951" x="3700463" y="5716588"/>
          <p14:tracePt t="180969" x="3714750" y="5716588"/>
          <p14:tracePt t="180990" x="3722688" y="5716588"/>
          <p14:tracePt t="181002" x="3722688" y="5710238"/>
          <p14:tracePt t="181023" x="3729038" y="5710238"/>
          <p14:tracePt t="181071" x="3729038" y="5703888"/>
          <p14:tracePt t="181207" x="3743325" y="5703888"/>
          <p14:tracePt t="181216" x="3792538" y="5703888"/>
          <p14:tracePt t="181222" x="3805238" y="5703888"/>
          <p14:tracePt t="181230" x="3813175" y="5703888"/>
          <p14:tracePt t="181239" x="3827463" y="5703888"/>
          <p14:tracePt t="181249" x="3848100" y="5703888"/>
          <p14:tracePt t="181254" x="3868738" y="5703888"/>
          <p14:tracePt t="181263" x="3875088" y="5703888"/>
          <p14:tracePt t="181278" x="3883025" y="5703888"/>
          <p14:tracePt t="183278" x="3889375" y="5703888"/>
          <p14:tracePt t="183288" x="3897313" y="5703888"/>
          <p14:tracePt t="183295" x="3903663" y="5689600"/>
          <p14:tracePt t="183303" x="3917950" y="5675313"/>
          <p14:tracePt t="183310" x="3938588" y="5646738"/>
          <p14:tracePt t="183320" x="3946525" y="5634038"/>
          <p14:tracePt t="183329" x="3967163" y="5626100"/>
          <p14:tracePt t="183334" x="3973513" y="5619750"/>
          <p14:tracePt t="183343" x="3981450" y="5619750"/>
          <p14:tracePt t="183351" x="3981450" y="5611813"/>
          <p14:tracePt t="184006" x="3973513" y="5611813"/>
          <p14:tracePt t="184015" x="3952875" y="5611813"/>
          <p14:tracePt t="184022" x="3897313" y="5611813"/>
          <p14:tracePt t="184030" x="3833813" y="5611813"/>
          <p14:tracePt t="184040" x="3708400" y="5626100"/>
          <p14:tracePt t="184049" x="3603625" y="5626100"/>
          <p14:tracePt t="184056" x="3490913" y="5626100"/>
          <p14:tracePt t="184062" x="3316288" y="5626100"/>
          <p14:tracePt t="184071" x="3217863" y="5634038"/>
          <p14:tracePt t="184078" x="3121025" y="5640388"/>
          <p14:tracePt t="184088" x="2994025" y="5640388"/>
          <p14:tracePt t="184095" x="2938463" y="5640388"/>
          <p14:tracePt t="184102" x="2874963" y="5640388"/>
          <p14:tracePt t="184111" x="2825750" y="5640388"/>
          <p14:tracePt t="184120" x="2813050" y="5640388"/>
          <p14:tracePt t="184130" x="2778125" y="5646738"/>
          <p14:tracePt t="184137" x="2770188" y="5646738"/>
          <p14:tracePt t="184143" x="2749550" y="5646738"/>
          <p14:tracePt t="184151" x="2743200" y="5646738"/>
          <p14:tracePt t="184158" x="2720975" y="5646738"/>
          <p14:tracePt t="184168" x="2708275" y="5646738"/>
          <p14:tracePt t="184174" x="2693988" y="5646738"/>
          <p14:tracePt t="184183" x="2671763" y="5646738"/>
          <p14:tracePt t="184191" x="2659063" y="5646738"/>
          <p14:tracePt t="184198" x="2624138" y="5661025"/>
          <p14:tracePt t="184207" x="2601913" y="5668963"/>
          <p14:tracePt t="184215" x="2574925" y="5675313"/>
          <p14:tracePt t="184222" x="2560638" y="5681663"/>
          <p14:tracePt t="184230" x="2519363" y="5681663"/>
          <p14:tracePt t="184237" x="2505075" y="5681663"/>
          <p14:tracePt t="184247" x="2497138" y="5681663"/>
          <p14:tracePt t="184254" x="2490788" y="5681663"/>
          <p14:tracePt t="184270" x="2482850" y="5681663"/>
          <p14:tracePt t="184278" x="2476500" y="5681663"/>
          <p14:tracePt t="184288" x="2470150" y="5681663"/>
          <p14:tracePt t="184302" x="2462213" y="5681663"/>
          <p14:tracePt t="184319" x="2447925" y="5681663"/>
          <p14:tracePt t="184328" x="2441575" y="5681663"/>
          <p14:tracePt t="184339" x="2427288" y="5681663"/>
          <p14:tracePt t="184343" x="2413000" y="5675313"/>
          <p14:tracePt t="184350" x="2392363" y="5675313"/>
          <p14:tracePt t="184358" x="2330450" y="5640388"/>
          <p14:tracePt t="184367" x="2295525" y="5619750"/>
          <p14:tracePt t="184374" x="2246313" y="5611813"/>
          <p14:tracePt t="184388" x="2232025" y="5591175"/>
          <p14:tracePt t="184390" x="2197100" y="5591175"/>
          <p14:tracePt t="184398" x="2176463" y="5591175"/>
          <p14:tracePt t="184407" x="2154238" y="5584825"/>
          <p14:tracePt t="184414" x="2141538" y="5584825"/>
          <p14:tracePt t="184422" x="2133600" y="5576888"/>
          <p14:tracePt t="184430" x="2119313" y="5576888"/>
          <p14:tracePt t="184438" x="2106613" y="5576888"/>
          <p14:tracePt t="184447" x="2078038" y="5570538"/>
          <p14:tracePt t="184454" x="2063750" y="5562600"/>
          <p14:tracePt t="184462" x="2057400" y="5562600"/>
          <p14:tracePt t="184470" x="2035175" y="5556250"/>
          <p14:tracePt t="184478" x="2028825" y="5556250"/>
          <p14:tracePt t="184488" x="2028825" y="5549900"/>
          <p14:tracePt t="184502" x="2022475" y="5549900"/>
          <p14:tracePt t="184566" x="2014538" y="5549900"/>
          <p14:tracePt t="184575" x="2008188" y="5549900"/>
          <p14:tracePt t="184583" x="2008188" y="5541963"/>
          <p14:tracePt t="184590" x="2000250" y="5541963"/>
          <p14:tracePt t="184598" x="2000250" y="5535613"/>
          <p14:tracePt t="184606" x="1987550" y="5527675"/>
          <p14:tracePt t="184622" x="1979613" y="5521325"/>
          <p14:tracePt t="184630" x="1965325" y="5521325"/>
          <p14:tracePt t="184638" x="1952625" y="5507038"/>
          <p14:tracePt t="184648" x="1930400" y="5500688"/>
          <p14:tracePt t="184654" x="1895475" y="5492750"/>
          <p14:tracePt t="184662" x="1860550" y="5486400"/>
          <p14:tracePt t="184670" x="1784350" y="5480050"/>
          <p14:tracePt t="184678" x="1755775" y="5465763"/>
          <p14:tracePt t="184690" x="1714500" y="5457825"/>
          <p14:tracePt t="184694" x="1665288" y="5451475"/>
          <p14:tracePt t="184702" x="1651000" y="5437188"/>
          <p14:tracePt t="184710" x="1636713" y="5437188"/>
          <p14:tracePt t="184726" x="1630363" y="5430838"/>
          <p14:tracePt t="184735" x="1622425" y="5430838"/>
          <p14:tracePt t="184758" x="1622425" y="5422900"/>
          <p14:tracePt t="184783" x="1616075" y="5422900"/>
          <p14:tracePt t="184790" x="1616075" y="5416550"/>
          <p14:tracePt t="184798" x="1616075" y="5410200"/>
          <p14:tracePt t="184806" x="1616075" y="5402263"/>
          <p14:tracePt t="184814" x="1616075" y="5395913"/>
          <p14:tracePt t="184822" x="1622425" y="5360988"/>
          <p14:tracePt t="184830" x="1636713" y="5346700"/>
          <p14:tracePt t="184842" x="1644650" y="5311775"/>
          <p14:tracePt t="184847" x="1657350" y="5291138"/>
          <p14:tracePt t="184854" x="1671638" y="5268913"/>
          <p14:tracePt t="184862" x="1700213" y="5227638"/>
          <p14:tracePt t="184871" x="1763713" y="5199063"/>
          <p14:tracePt t="184878" x="1776413" y="5184775"/>
          <p14:tracePt t="184887" x="1854200" y="5172075"/>
          <p14:tracePt t="184895" x="1868488" y="5157788"/>
          <p14:tracePt t="184902" x="1903413" y="5149850"/>
          <p14:tracePt t="184910" x="1930400" y="5143500"/>
          <p14:tracePt t="184918" x="1944688" y="5143500"/>
          <p14:tracePt t="184926" x="1952625" y="5137150"/>
          <p14:tracePt t="184938" x="1958975" y="5129213"/>
          <p14:tracePt t="184942" x="1979613" y="5129213"/>
          <p14:tracePt t="184951" x="1993900" y="5129213"/>
          <p14:tracePt t="184958" x="2000250" y="5129213"/>
          <p14:tracePt t="184969" x="2014538" y="5129213"/>
          <p14:tracePt t="184974" x="2028825" y="5137150"/>
          <p14:tracePt t="184983" x="2057400" y="5143500"/>
          <p14:tracePt t="184990" x="2084388" y="5157788"/>
          <p14:tracePt t="184998" x="2098675" y="5172075"/>
          <p14:tracePt t="185007" x="2168525" y="5184775"/>
          <p14:tracePt t="185014" x="2182813" y="5192713"/>
          <p14:tracePt t="185022" x="2217738" y="5207000"/>
          <p14:tracePt t="185030" x="2266950" y="5219700"/>
          <p14:tracePt t="185038" x="2287588" y="5227638"/>
          <p14:tracePt t="185047" x="2295525" y="5233988"/>
          <p14:tracePt t="185054" x="2316163" y="5248275"/>
          <p14:tracePt t="185062" x="2330450" y="5256213"/>
          <p14:tracePt t="185070" x="2330450" y="5262563"/>
          <p14:tracePt t="185078" x="2336800" y="5276850"/>
          <p14:tracePt t="185087" x="2343150" y="5283200"/>
          <p14:tracePt t="185095" x="2343150" y="5291138"/>
          <p14:tracePt t="185102" x="2343150" y="5303838"/>
          <p14:tracePt t="185110" x="2343150" y="5326063"/>
          <p14:tracePt t="185119" x="2343150" y="5332413"/>
          <p14:tracePt t="185126" x="2343150" y="5338763"/>
          <p14:tracePt t="185135" x="2343150" y="5346700"/>
          <p14:tracePt t="185142" x="2343150" y="5353050"/>
          <p14:tracePt t="185151" x="2343150" y="5360988"/>
          <p14:tracePt t="185158" x="2343150" y="5367338"/>
          <p14:tracePt t="185169" x="2336800" y="5367338"/>
          <p14:tracePt t="185174" x="2330450" y="5381625"/>
          <p14:tracePt t="185182" x="2316163" y="5387975"/>
          <p14:tracePt t="185190" x="2301875" y="5402263"/>
          <p14:tracePt t="185198" x="2281238" y="5410200"/>
          <p14:tracePt t="185207" x="2266950" y="5422900"/>
          <p14:tracePt t="185214" x="2232025" y="5437188"/>
          <p14:tracePt t="185222" x="2154238" y="5451475"/>
          <p14:tracePt t="185230" x="2070100" y="5465763"/>
          <p14:tracePt t="185238" x="1973263" y="5472113"/>
          <p14:tracePt t="185247" x="1903413" y="5480050"/>
          <p14:tracePt t="185254" x="1868488" y="5486400"/>
          <p14:tracePt t="185262" x="1833563" y="5486400"/>
          <p14:tracePt t="185270" x="1784350" y="5486400"/>
          <p14:tracePt t="185278" x="1770063" y="5486400"/>
          <p14:tracePt t="185287" x="1763713" y="5486400"/>
          <p14:tracePt t="185294" x="1749425" y="5486400"/>
          <p14:tracePt t="185310" x="1741488" y="5486400"/>
          <p14:tracePt t="185406" x="1741488" y="5480050"/>
          <p14:tracePt t="185550" x="1749425" y="5480050"/>
          <p14:tracePt t="185572" x="1755775" y="5480050"/>
          <p14:tracePt t="185592" x="1763713" y="5480050"/>
          <p14:tracePt t="185599" x="1770063" y="5480050"/>
          <p14:tracePt t="185608" x="1776413" y="5480050"/>
          <p14:tracePt t="185614" x="1784350" y="5480050"/>
          <p14:tracePt t="185622" x="1804988" y="5480050"/>
          <p14:tracePt t="185630" x="1825625" y="5480050"/>
          <p14:tracePt t="185638" x="1833563" y="5480050"/>
          <p14:tracePt t="185647" x="1846263" y="5480050"/>
          <p14:tracePt t="185654" x="1868488" y="5480050"/>
          <p14:tracePt t="185662" x="1881188" y="5480050"/>
          <p14:tracePt t="185670" x="1895475" y="5480050"/>
          <p14:tracePt t="185678" x="1909763" y="5480050"/>
          <p14:tracePt t="185687" x="1924050" y="5480050"/>
          <p14:tracePt t="185694" x="1930400" y="5480050"/>
          <p14:tracePt t="185703" x="1938338" y="5480050"/>
          <p14:tracePt t="185710" x="1952625" y="5480050"/>
          <p14:tracePt t="185727" x="1958975" y="5480050"/>
          <p14:tracePt t="186870" x="1965325" y="5480050"/>
          <p14:tracePt t="186878" x="1973263" y="5480050"/>
          <p14:tracePt t="186892" x="1987550" y="5480050"/>
          <p14:tracePt t="186894" x="2000250" y="5480050"/>
          <p14:tracePt t="186904" x="2022475" y="5486400"/>
          <p14:tracePt t="186911" x="2035175" y="5486400"/>
          <p14:tracePt t="186919" x="2043113" y="5492750"/>
          <p14:tracePt t="186927" x="2063750" y="5500688"/>
          <p14:tracePt t="186942" x="2084388" y="5507038"/>
          <p14:tracePt t="186950" x="2092325" y="5514975"/>
          <p14:tracePt t="186962" x="2106613" y="5521325"/>
          <p14:tracePt t="186975" x="2112963" y="5521325"/>
          <p14:tracePt t="186983" x="2119313" y="5521325"/>
          <p14:tracePt t="186991" x="2127250" y="5521325"/>
          <p14:tracePt t="187230" x="2133600" y="5521325"/>
          <p14:tracePt t="187238" x="2147888" y="5527675"/>
          <p14:tracePt t="187249" x="2168525" y="5527675"/>
          <p14:tracePt t="187257" x="2176463" y="5527675"/>
          <p14:tracePt t="187268" x="2189163" y="5527675"/>
          <p14:tracePt t="187271" x="2197100" y="5527675"/>
          <p14:tracePt t="187279" x="2217738" y="5527675"/>
          <p14:tracePt t="187292" x="2224088" y="5527675"/>
          <p14:tracePt t="187294" x="2232025" y="5535613"/>
          <p14:tracePt t="187304" x="2238375" y="5535613"/>
          <p14:tracePt t="187319" x="2246313" y="5535613"/>
          <p14:tracePt t="187382" x="2252663" y="5535613"/>
          <p14:tracePt t="187398" x="2259013" y="5527675"/>
          <p14:tracePt t="187419" x="2259013" y="5521325"/>
          <p14:tracePt t="187423" x="2266950" y="5521325"/>
          <p14:tracePt t="187449" x="2273300" y="5521325"/>
          <p14:tracePt t="187457" x="2281238" y="5521325"/>
          <p14:tracePt t="187473" x="2287588" y="5521325"/>
          <p14:tracePt t="187478" x="2295525" y="5521325"/>
          <p14:tracePt t="187489" x="2301875" y="5521325"/>
          <p14:tracePt t="187494" x="2316163" y="5521325"/>
          <p14:tracePt t="187504" x="2330450" y="5535613"/>
          <p14:tracePt t="187510" x="2351088" y="5541963"/>
          <p14:tracePt t="187519" x="2435225" y="5556250"/>
          <p14:tracePt t="187527" x="2554288" y="5584825"/>
          <p14:tracePt t="187535" x="2609850" y="5605463"/>
          <p14:tracePt t="187542" x="2770188" y="5646738"/>
          <p14:tracePt t="187550" x="2932113" y="5661025"/>
          <p14:tracePt t="187559" x="3148013" y="5689600"/>
          <p14:tracePt t="187568" x="3330575" y="5710238"/>
          <p14:tracePt t="187575" x="3525838" y="5730875"/>
          <p14:tracePt t="187583" x="3778250" y="5753100"/>
          <p14:tracePt t="187591" x="3952875" y="5753100"/>
          <p14:tracePt t="187598" x="4141788" y="5753100"/>
          <p14:tracePt t="187608" x="4275138" y="5753100"/>
          <p14:tracePt t="187615" x="4379913" y="5759450"/>
          <p14:tracePt t="187623" x="4491038" y="5759450"/>
          <p14:tracePt t="187630" x="4630738" y="5759450"/>
          <p14:tracePt t="187638" x="4659313" y="5759450"/>
          <p14:tracePt t="187648" x="4702175" y="5759450"/>
          <p14:tracePt t="187657" x="4749800" y="5759450"/>
          <p14:tracePt t="187662" x="4764088" y="5759450"/>
          <p14:tracePt t="187671" x="4799013" y="5759450"/>
          <p14:tracePt t="187678" x="4806950" y="5759450"/>
          <p14:tracePt t="187687" x="4827588" y="5759450"/>
          <p14:tracePt t="187695" x="4841875" y="5753100"/>
          <p14:tracePt t="187703" x="4862513" y="5753100"/>
          <p14:tracePt t="187710" x="4876800" y="5745163"/>
          <p14:tracePt t="187721" x="4891088" y="5730875"/>
          <p14:tracePt t="187727" x="4938713" y="5730875"/>
          <p14:tracePt t="187734" x="4967288" y="5724525"/>
          <p14:tracePt t="187742" x="5030788" y="5710238"/>
          <p14:tracePt t="187750" x="5043488" y="5695950"/>
          <p14:tracePt t="187758" x="5051425" y="5689600"/>
          <p14:tracePt t="187767" x="5065713" y="5675313"/>
          <p14:tracePt t="187774" x="5106988" y="5668963"/>
          <p14:tracePt t="187783" x="5114925" y="5668963"/>
          <p14:tracePt t="187790" x="5156200" y="5654675"/>
          <p14:tracePt t="187798" x="5156200" y="5640388"/>
          <p14:tracePt t="187808" x="5162550" y="5640388"/>
          <p14:tracePt t="187814" x="5162550" y="5634038"/>
          <p14:tracePt t="187822" x="5176838" y="5634038"/>
          <p14:tracePt t="187838" x="5184775" y="5634038"/>
          <p14:tracePt t="187855" x="5191125" y="5626100"/>
          <p14:tracePt t="187863" x="5197475" y="5626100"/>
          <p14:tracePt t="187870" x="5211763" y="5619750"/>
          <p14:tracePt t="187878" x="5219700" y="5619750"/>
          <p14:tracePt t="187887" x="5240338" y="5619750"/>
          <p14:tracePt t="187894" x="5281613" y="5619750"/>
          <p14:tracePt t="187903" x="5338763" y="5619750"/>
          <p14:tracePt t="187910" x="5351463" y="5619750"/>
          <p14:tracePt t="187918" x="5414963" y="5619750"/>
          <p14:tracePt t="187926" x="5443538" y="5619750"/>
          <p14:tracePt t="187940" x="5513388" y="5619750"/>
          <p14:tracePt t="187942" x="5519738" y="5619750"/>
          <p14:tracePt t="187950" x="5548313" y="5619750"/>
          <p14:tracePt t="187958" x="5562600" y="5619750"/>
          <p14:tracePt t="187966" x="5583238" y="5619750"/>
          <p14:tracePt t="187974" x="5589588" y="5619750"/>
          <p14:tracePt t="187982" x="5597525" y="5619750"/>
          <p14:tracePt t="187991" x="5603875" y="5619750"/>
          <p14:tracePt t="187998" x="5610225" y="5619750"/>
          <p14:tracePt t="188014" x="5618163" y="5619750"/>
          <p14:tracePt t="188038" x="5624513" y="5619750"/>
          <p14:tracePt t="188062" x="5632450" y="5619750"/>
          <p14:tracePt t="188318" x="5624513" y="5619750"/>
          <p14:tracePt t="188326" x="5618163" y="5619750"/>
          <p14:tracePt t="188334" x="5610225" y="5626100"/>
          <p14:tracePt t="188351" x="5597525" y="5634038"/>
          <p14:tracePt t="188359" x="5589588" y="5640388"/>
          <p14:tracePt t="188368" x="5583238" y="5646738"/>
          <p14:tracePt t="188375" x="5554663" y="5654675"/>
          <p14:tracePt t="188382" x="5548313" y="5661025"/>
          <p14:tracePt t="188390" x="5540375" y="5661025"/>
          <p14:tracePt t="188398" x="5534025" y="5668963"/>
          <p14:tracePt t="188414" x="5519738" y="5668963"/>
          <p14:tracePt t="188542" x="5513388" y="5668963"/>
          <p14:tracePt t="188558" x="5505450" y="5668963"/>
          <p14:tracePt t="188567" x="5499100" y="5668963"/>
          <p14:tracePt t="188574" x="5484813" y="5668963"/>
          <p14:tracePt t="188582" x="5464175" y="5668963"/>
          <p14:tracePt t="188591" x="5449888" y="5668963"/>
          <p14:tracePt t="188598" x="5429250" y="5661025"/>
          <p14:tracePt t="188606" x="5386388" y="5654675"/>
          <p14:tracePt t="188615" x="5330825" y="5654675"/>
          <p14:tracePt t="188626" x="5295900" y="5654675"/>
          <p14:tracePt t="188630" x="5246688" y="5654675"/>
          <p14:tracePt t="188638" x="5232400" y="5654675"/>
          <p14:tracePt t="188648" x="5197475" y="5654675"/>
          <p14:tracePt t="188654" x="5176838" y="5654675"/>
          <p14:tracePt t="188662" x="5162550" y="5654675"/>
          <p14:tracePt t="188671" x="5141913" y="5654675"/>
          <p14:tracePt t="188687" x="5135563" y="5654675"/>
          <p14:tracePt t="188703" x="5127625" y="5654675"/>
          <p14:tracePt t="188718" x="5121275" y="5654675"/>
          <p14:tracePt t="188742" x="5114925" y="5654675"/>
          <p14:tracePt t="188750" x="5106988" y="5654675"/>
          <p14:tracePt t="188767" x="5100638" y="5654675"/>
          <p14:tracePt t="188814" x="5092700" y="5654675"/>
          <p14:tracePt t="188838" x="5080000" y="5654675"/>
          <p14:tracePt t="188847" x="5072063" y="5654675"/>
          <p14:tracePt t="188854" x="5065713" y="5654675"/>
          <p14:tracePt t="188863" x="5051425" y="5654675"/>
          <p14:tracePt t="188871" x="5037138" y="5654675"/>
          <p14:tracePt t="188878" x="5022850" y="5654675"/>
          <p14:tracePt t="188887" x="5008563" y="5654675"/>
          <p14:tracePt t="188895" x="4987925" y="5654675"/>
          <p14:tracePt t="188902" x="4960938" y="5654675"/>
          <p14:tracePt t="188910" x="4946650" y="5654675"/>
          <p14:tracePt t="188918" x="4903788" y="5654675"/>
          <p14:tracePt t="188941" x="4876800" y="5654675"/>
          <p14:tracePt t="188942" x="4868863" y="5654675"/>
          <p14:tracePt t="188950" x="4862513" y="5654675"/>
          <p14:tracePt t="188958" x="4848225" y="5661025"/>
          <p14:tracePt t="188967" x="4841875" y="5661025"/>
          <p14:tracePt t="188974" x="4833938" y="5661025"/>
          <p14:tracePt t="188990" x="4827588" y="5661025"/>
          <p14:tracePt t="189023" x="4819650" y="5661025"/>
          <p14:tracePt t="189055" x="4813300" y="5661025"/>
          <p14:tracePt t="189182" x="4819650" y="5661025"/>
          <p14:tracePt t="189191" x="4827588" y="5654675"/>
          <p14:tracePt t="189198" x="4833938" y="5654675"/>
          <p14:tracePt t="189207" x="4841875" y="5654675"/>
          <p14:tracePt t="189215" x="4854575" y="5654675"/>
          <p14:tracePt t="189222" x="4876800" y="5654675"/>
          <p14:tracePt t="189234" x="4891088" y="5654675"/>
          <p14:tracePt t="189239" x="4926013" y="5654675"/>
          <p14:tracePt t="189247" x="5002213" y="5654675"/>
          <p14:tracePt t="189254" x="5030788" y="5646738"/>
          <p14:tracePt t="189262" x="5072063" y="5646738"/>
          <p14:tracePt t="189270" x="5141913" y="5646738"/>
          <p14:tracePt t="189278" x="5197475" y="5646738"/>
          <p14:tracePt t="189289" x="5268913" y="5646738"/>
          <p14:tracePt t="189294" x="5310188" y="5646738"/>
          <p14:tracePt t="189302" x="5338763" y="5646738"/>
          <p14:tracePt t="189310" x="5359400" y="5640388"/>
          <p14:tracePt t="189318" x="5400675" y="5640388"/>
          <p14:tracePt t="189327" x="5414963" y="5640388"/>
          <p14:tracePt t="189335" x="5421313" y="5640388"/>
          <p14:tracePt t="189342" x="5464175" y="5640388"/>
          <p14:tracePt t="189350" x="5478463" y="5640388"/>
          <p14:tracePt t="189359" x="5492750" y="5640388"/>
          <p14:tracePt t="189368" x="5499100" y="5640388"/>
          <p14:tracePt t="189374" x="5505450" y="5640388"/>
          <p14:tracePt t="189387" x="5519738" y="5640388"/>
          <p14:tracePt t="189390" x="5527675" y="5640388"/>
          <p14:tracePt t="189398" x="5534025" y="5640388"/>
          <p14:tracePt t="189406" x="5540375" y="5640388"/>
          <p14:tracePt t="189415" x="5554663" y="5640388"/>
          <p14:tracePt t="189423" x="5562600" y="5640388"/>
          <p14:tracePt t="189430" x="5575300" y="5640388"/>
          <p14:tracePt t="189439" x="5597525" y="5640388"/>
          <p14:tracePt t="189447" x="5603875" y="5640388"/>
          <p14:tracePt t="189455" x="5638800" y="5640388"/>
          <p14:tracePt t="189463" x="5659438" y="5640388"/>
          <p14:tracePt t="189470" x="5681663" y="5640388"/>
          <p14:tracePt t="189478" x="5716588" y="5640388"/>
          <p14:tracePt t="189488" x="5722938" y="5640388"/>
          <p14:tracePt t="189495" x="5737225" y="5640388"/>
          <p14:tracePt t="189503" x="5743575" y="5640388"/>
          <p14:tracePt t="189510" x="5757863" y="5640388"/>
          <p14:tracePt t="189518" x="5764213" y="5640388"/>
          <p14:tracePt t="189542" x="5772150" y="5640388"/>
          <p14:tracePt t="189568" x="5778500" y="5640388"/>
          <p14:tracePt t="189591" x="5786438" y="5640388"/>
          <p14:tracePt t="189615" x="5792788" y="5640388"/>
          <p14:tracePt t="189639" x="5799138" y="5640388"/>
          <p14:tracePt t="189655" x="5807075" y="5640388"/>
          <p14:tracePt t="189670" x="5813425" y="5640388"/>
          <p14:tracePt t="189694" x="5821363" y="5640388"/>
          <p14:tracePt t="192078" x="5813425" y="5640388"/>
          <p14:tracePt t="192102" x="5807075" y="5640388"/>
          <p14:tracePt t="192119" x="5799138" y="5640388"/>
          <p14:tracePt t="192135" x="5792788" y="5640388"/>
          <p14:tracePt t="192143" x="5786438" y="5640388"/>
          <p14:tracePt t="192161" x="5778500" y="5640388"/>
          <p14:tracePt t="192167" x="5772150" y="5640388"/>
          <p14:tracePt t="192176" x="5764213" y="5640388"/>
          <p14:tracePt t="192191" x="5751513" y="5640388"/>
          <p14:tracePt t="192214" x="5743575" y="5640388"/>
          <p14:tracePt t="192215" x="5737225" y="5640388"/>
          <p14:tracePt t="192222" x="5729288" y="5640388"/>
          <p14:tracePt t="192239" x="5722938" y="5640388"/>
          <p14:tracePt t="192254" x="5716588" y="5640388"/>
          <p14:tracePt t="192262" x="5708650" y="5640388"/>
          <p14:tracePt t="192270" x="5702300" y="5640388"/>
          <p14:tracePt t="192278" x="5694363" y="5640388"/>
          <p14:tracePt t="192286" x="5681663" y="5640388"/>
          <p14:tracePt t="192294" x="5673725" y="5640388"/>
          <p14:tracePt t="192302" x="5667375" y="5640388"/>
          <p14:tracePt t="192318" x="5659438" y="5640388"/>
          <p14:tracePt t="192334" x="5653088" y="5640388"/>
          <p14:tracePt t="192342" x="5645150" y="5640388"/>
          <p14:tracePt t="192367" x="5638800" y="5640388"/>
          <p14:tracePt t="192409" x="5632450" y="5640388"/>
          <p14:tracePt t="192422" x="5624513" y="5640388"/>
          <p14:tracePt t="192430" x="5618163" y="5640388"/>
          <p14:tracePt t="192446" x="5610225" y="5640388"/>
          <p14:tracePt t="192462" x="5603875" y="5640388"/>
          <p14:tracePt t="192470" x="5589588" y="5640388"/>
          <p14:tracePt t="192478" x="5583238" y="5640388"/>
          <p14:tracePt t="192487" x="5575300" y="5640388"/>
          <p14:tracePt t="192494" x="5568950" y="5640388"/>
          <p14:tracePt t="192502" x="5562600" y="5640388"/>
          <p14:tracePt t="192510" x="5554663" y="5640388"/>
          <p14:tracePt t="192518" x="5540375" y="5640388"/>
          <p14:tracePt t="192526" x="5534025" y="5640388"/>
          <p14:tracePt t="192534" x="5519738" y="5640388"/>
          <p14:tracePt t="192542" x="5499100" y="5640388"/>
          <p14:tracePt t="192550" x="5470525" y="5640388"/>
          <p14:tracePt t="192558" x="5456238" y="5640388"/>
          <p14:tracePt t="192567" x="5435600" y="5640388"/>
          <p14:tracePt t="192574" x="5408613" y="5640388"/>
          <p14:tracePt t="192582" x="5394325" y="5640388"/>
          <p14:tracePt t="192590" x="5373688" y="5640388"/>
          <p14:tracePt t="192598" x="5359400" y="5640388"/>
          <p14:tracePt t="192609" x="5351463" y="5640388"/>
          <p14:tracePt t="192630" x="5351463" y="5646738"/>
          <p14:tracePt t="192990" x="5351463" y="5634038"/>
          <p14:tracePt t="192999" x="5351463" y="5619750"/>
          <p14:tracePt t="193008" x="5359400" y="5611813"/>
          <p14:tracePt t="193014" x="5373688" y="5591175"/>
          <p14:tracePt t="193023" x="5386388" y="5556250"/>
          <p14:tracePt t="193030" x="5414963" y="5514975"/>
          <p14:tracePt t="193039" x="5435600" y="5465763"/>
          <p14:tracePt t="193047" x="5478463" y="5402263"/>
          <p14:tracePt t="193055" x="5603875" y="5291138"/>
          <p14:tracePt t="193062" x="5645150" y="5213350"/>
          <p14:tracePt t="193070" x="5716588" y="5149850"/>
          <p14:tracePt t="193078" x="5743575" y="5108575"/>
          <p14:tracePt t="193087" x="5764213" y="5059363"/>
          <p14:tracePt t="193095" x="5772150" y="5045075"/>
          <p14:tracePt t="193102" x="5786438" y="5030788"/>
          <p14:tracePt t="193110" x="5786438" y="5024438"/>
          <p14:tracePt t="193119" x="5786438" y="5010150"/>
          <p14:tracePt t="193128" x="5792788" y="5010150"/>
          <p14:tracePt t="193134" x="5792788" y="4995863"/>
          <p14:tracePt t="193150" x="5792788" y="4989513"/>
          <p14:tracePt t="193222" x="5792788" y="4983163"/>
          <p14:tracePt t="193230" x="5792788" y="4975225"/>
          <p14:tracePt t="193238" x="5792788" y="4968875"/>
          <p14:tracePt t="193246" x="5786438" y="4954588"/>
          <p14:tracePt t="193254" x="5772150" y="4940300"/>
          <p14:tracePt t="193270" x="5764213" y="4926013"/>
          <p14:tracePt t="193278" x="5751513" y="4913313"/>
          <p14:tracePt t="193286" x="5743575" y="4905375"/>
          <p14:tracePt t="193302" x="5737225" y="4899025"/>
          <p14:tracePt t="193311" x="5729288" y="4891088"/>
          <p14:tracePt t="193318" x="5722938" y="4891088"/>
          <p14:tracePt t="193322" x="5716588" y="4891088"/>
          <p14:tracePt t="193335" x="5708650" y="4891088"/>
          <p14:tracePt t="193344" x="5694363" y="4891088"/>
          <p14:tracePt t="193350" x="5688013" y="4891088"/>
          <p14:tracePt t="193359" x="5681663" y="4891088"/>
          <p14:tracePt t="193366" x="5667375" y="4905375"/>
          <p14:tracePt t="193375" x="5624513" y="4913313"/>
          <p14:tracePt t="193382" x="5603875" y="4919663"/>
          <p14:tracePt t="193390" x="5548313" y="4933950"/>
          <p14:tracePt t="193398" x="5534025" y="4954588"/>
          <p14:tracePt t="193406" x="5505450" y="4968875"/>
          <p14:tracePt t="193414" x="5499100" y="4989513"/>
          <p14:tracePt t="193422" x="5478463" y="5010150"/>
          <p14:tracePt t="193430" x="5470525" y="5024438"/>
          <p14:tracePt t="193438" x="5456238" y="5045075"/>
          <p14:tracePt t="193446" x="5449888" y="5059363"/>
          <p14:tracePt t="193455" x="5443538" y="5080000"/>
          <p14:tracePt t="193462" x="5443538" y="5087938"/>
          <p14:tracePt t="193476" x="5443538" y="5094288"/>
          <p14:tracePt t="193479" x="5435600" y="5108575"/>
          <p14:tracePt t="193486" x="5435600" y="5114925"/>
          <p14:tracePt t="193494" x="5435600" y="5129213"/>
          <p14:tracePt t="193502" x="5435600" y="5137150"/>
          <p14:tracePt t="193511" x="5435600" y="5157788"/>
          <p14:tracePt t="193518" x="5435600" y="5172075"/>
          <p14:tracePt t="193526" x="5435600" y="5184775"/>
          <p14:tracePt t="193534" x="5443538" y="5192713"/>
          <p14:tracePt t="193543" x="5443538" y="5207000"/>
          <p14:tracePt t="193550" x="5449888" y="5219700"/>
          <p14:tracePt t="193559" x="5464175" y="5241925"/>
          <p14:tracePt t="193566" x="5470525" y="5248275"/>
          <p14:tracePt t="193575" x="5478463" y="5262563"/>
          <p14:tracePt t="193582" x="5492750" y="5262563"/>
          <p14:tracePt t="193590" x="5499100" y="5283200"/>
          <p14:tracePt t="193598" x="5505450" y="5291138"/>
          <p14:tracePt t="193606" x="5534025" y="5297488"/>
          <p14:tracePt t="193614" x="5548313" y="5303838"/>
          <p14:tracePt t="193626" x="5597525" y="5311775"/>
          <p14:tracePt t="193630" x="5610225" y="5326063"/>
          <p14:tracePt t="193638" x="5645150" y="5332413"/>
          <p14:tracePt t="193646" x="5667375" y="5332413"/>
          <p14:tracePt t="193654" x="5702300" y="5346700"/>
          <p14:tracePt t="193662" x="5737225" y="5353050"/>
          <p14:tracePt t="193670" x="5786438" y="5367338"/>
          <p14:tracePt t="193678" x="5821363" y="5373688"/>
          <p14:tracePt t="193686" x="5856288" y="5381625"/>
          <p14:tracePt t="193696" x="5905500" y="5387975"/>
          <p14:tracePt t="193702" x="5932488" y="5395913"/>
          <p14:tracePt t="193710" x="6002338" y="5410200"/>
          <p14:tracePt t="193718" x="6022975" y="5416550"/>
          <p14:tracePt t="193726" x="6080125" y="5422900"/>
          <p14:tracePt t="193735" x="6121400" y="5422900"/>
          <p14:tracePt t="193743" x="6219825" y="5422900"/>
          <p14:tracePt t="193750" x="6275388" y="5422900"/>
          <p14:tracePt t="193758" x="6345238" y="5422900"/>
          <p14:tracePt t="193766" x="6415088" y="5422900"/>
          <p14:tracePt t="193778" x="6443663" y="5422900"/>
          <p14:tracePt t="193783" x="6513513" y="5422900"/>
          <p14:tracePt t="193790" x="6554788" y="5422900"/>
          <p14:tracePt t="193798" x="6611938" y="5422900"/>
          <p14:tracePt t="193806" x="6653213" y="5422900"/>
          <p14:tracePt t="193814" x="6661150" y="5422900"/>
          <p14:tracePt t="193822" x="6673850" y="5422900"/>
          <p14:tracePt t="193830" x="6688138" y="5422900"/>
          <p14:tracePt t="193838" x="6708775" y="5422900"/>
          <p14:tracePt t="193846" x="6723063" y="5422900"/>
          <p14:tracePt t="193854" x="6737350" y="5422900"/>
          <p14:tracePt t="193870" x="6751638" y="5422900"/>
          <p14:tracePt t="193879" x="6765925" y="5410200"/>
          <p14:tracePt t="193886" x="6786563" y="5402263"/>
          <p14:tracePt t="193894" x="6792913" y="5395913"/>
          <p14:tracePt t="193902" x="6800850" y="5387975"/>
          <p14:tracePt t="193910" x="6807200" y="5381625"/>
          <p14:tracePt t="193928" x="6813550" y="5381625"/>
          <p14:tracePt t="193930" x="6821488" y="5373688"/>
          <p14:tracePt t="193934" x="6821488" y="5367338"/>
          <p14:tracePt t="193942" x="6827838" y="5346700"/>
          <p14:tracePt t="193950" x="6827838" y="5326063"/>
          <p14:tracePt t="193959" x="6827838" y="5318125"/>
          <p14:tracePt t="193966" x="6827838" y="5297488"/>
          <p14:tracePt t="193975" x="6827838" y="5291138"/>
          <p14:tracePt t="193982" x="6827838" y="5276850"/>
          <p14:tracePt t="193990" x="6827838" y="5262563"/>
          <p14:tracePt t="193998" x="6827838" y="5256213"/>
          <p14:tracePt t="194006" x="6807200" y="5241925"/>
          <p14:tracePt t="194022" x="6792913" y="5233988"/>
          <p14:tracePt t="194030" x="6786563" y="5227638"/>
          <p14:tracePt t="194038" x="6751638" y="5219700"/>
          <p14:tracePt t="194046" x="6737350" y="5207000"/>
          <p14:tracePt t="194054" x="6696075" y="5207000"/>
          <p14:tracePt t="194062" x="6681788" y="5192713"/>
          <p14:tracePt t="194070" x="6667500" y="5184775"/>
          <p14:tracePt t="194079" x="6597650" y="5178425"/>
          <p14:tracePt t="194086" x="6542088" y="5172075"/>
          <p14:tracePt t="194095" x="6527800" y="5172075"/>
          <p14:tracePt t="194102" x="6457950" y="5164138"/>
          <p14:tracePt t="194110" x="6400800" y="5164138"/>
          <p14:tracePt t="194118" x="6338888" y="5164138"/>
          <p14:tracePt t="194126" x="6289675" y="5164138"/>
          <p14:tracePt t="194134" x="6234113" y="5164138"/>
          <p14:tracePt t="194143" x="6170613" y="5164138"/>
          <p14:tracePt t="194150" x="6094413" y="5164138"/>
          <p14:tracePt t="194158" x="6037263" y="5164138"/>
          <p14:tracePt t="194166" x="5975350" y="5157788"/>
          <p14:tracePt t="194175" x="5897563" y="5157788"/>
          <p14:tracePt t="194182" x="5870575" y="5157788"/>
          <p14:tracePt t="194190" x="5834063" y="5157788"/>
          <p14:tracePt t="194198" x="5786438" y="5157788"/>
          <p14:tracePt t="194206" x="5764213" y="5157788"/>
          <p14:tracePt t="194214" x="5757863" y="5164138"/>
          <p14:tracePt t="194222" x="5737225" y="5172075"/>
          <p14:tracePt t="194230" x="5729288" y="5172075"/>
          <p14:tracePt t="194238" x="5716588" y="5178425"/>
          <p14:tracePt t="194246" x="5694363" y="5178425"/>
          <p14:tracePt t="194254" x="5673725" y="5178425"/>
          <p14:tracePt t="194262" x="5659438" y="5192713"/>
          <p14:tracePt t="194270" x="5638800" y="5199063"/>
          <p14:tracePt t="194279" x="5624513" y="5207000"/>
          <p14:tracePt t="194286" x="5610225" y="5213350"/>
          <p14:tracePt t="194295" x="5603875" y="5213350"/>
          <p14:tracePt t="194302" x="5589588" y="5227638"/>
          <p14:tracePt t="194310" x="5583238" y="5233988"/>
          <p14:tracePt t="194318" x="5568950" y="5241925"/>
          <p14:tracePt t="194326" x="5562600" y="5248275"/>
          <p14:tracePt t="194334" x="5554663" y="5262563"/>
          <p14:tracePt t="194343" x="5548313" y="5268913"/>
          <p14:tracePt t="194350" x="5548313" y="5283200"/>
          <p14:tracePt t="194358" x="5540375" y="5291138"/>
          <p14:tracePt t="194374" x="5534025" y="5297488"/>
          <p14:tracePt t="194382" x="5534025" y="5303838"/>
          <p14:tracePt t="194390" x="5534025" y="5311775"/>
          <p14:tracePt t="194398" x="5534025" y="5318125"/>
          <p14:tracePt t="194406" x="5534025" y="5326063"/>
          <p14:tracePt t="194414" x="5534025" y="5332413"/>
          <p14:tracePt t="194422" x="5540375" y="5338763"/>
          <p14:tracePt t="194430" x="5548313" y="5346700"/>
          <p14:tracePt t="194438" x="5554663" y="5353050"/>
          <p14:tracePt t="194446" x="5562600" y="5360988"/>
          <p14:tracePt t="194454" x="5575300" y="5373688"/>
          <p14:tracePt t="194462" x="5583238" y="5381625"/>
          <p14:tracePt t="194471" x="5597525" y="5381625"/>
          <p14:tracePt t="194478" x="5610225" y="5387975"/>
          <p14:tracePt t="194486" x="5632450" y="5395913"/>
          <p14:tracePt t="194495" x="5638800" y="5395913"/>
          <p14:tracePt t="194502" x="5673725" y="5402263"/>
          <p14:tracePt t="194510" x="5694363" y="5410200"/>
          <p14:tracePt t="194518" x="5716588" y="5416550"/>
          <p14:tracePt t="194526" x="5729288" y="5416550"/>
          <p14:tracePt t="194534" x="5751513" y="5422900"/>
          <p14:tracePt t="194543" x="5764213" y="5422900"/>
          <p14:tracePt t="194550" x="5778500" y="5422900"/>
          <p14:tracePt t="194558" x="5827713" y="5422900"/>
          <p14:tracePt t="194566" x="5856288" y="5430838"/>
          <p14:tracePt t="194574" x="5862638" y="5430838"/>
          <p14:tracePt t="194582" x="5905500" y="5430838"/>
          <p14:tracePt t="194590" x="5932488" y="5430838"/>
          <p14:tracePt t="194598" x="6002338" y="5430838"/>
          <p14:tracePt t="194606" x="6045200" y="5430838"/>
          <p14:tracePt t="194614" x="6080125" y="5430838"/>
          <p14:tracePt t="194622" x="6115050" y="5430838"/>
          <p14:tracePt t="194630" x="6135688" y="5430838"/>
          <p14:tracePt t="194638" x="6142038" y="5430838"/>
          <p14:tracePt t="194646" x="6156325" y="5430838"/>
          <p14:tracePt t="194654" x="6164263" y="5430838"/>
          <p14:tracePt t="194679" x="6176963" y="5437188"/>
          <p14:tracePt t="194694" x="6184900" y="5437188"/>
          <p14:tracePt t="194702" x="6191250" y="5437188"/>
          <p14:tracePt t="194710" x="6199188" y="5437188"/>
          <p14:tracePt t="194718" x="6211888" y="5445125"/>
          <p14:tracePt t="194727" x="6240463" y="5445125"/>
          <p14:tracePt t="194735" x="6254750" y="5445125"/>
          <p14:tracePt t="194742" x="6275388" y="5445125"/>
          <p14:tracePt t="194750" x="6289675" y="5451475"/>
          <p14:tracePt t="194758" x="6330950" y="5457825"/>
          <p14:tracePt t="194766" x="6380163" y="5472113"/>
          <p14:tracePt t="194775" x="6394450" y="5472113"/>
          <p14:tracePt t="194783" x="6408738" y="5472113"/>
          <p14:tracePt t="194790" x="6450013" y="5480050"/>
          <p14:tracePt t="194799" x="6484938" y="5507038"/>
          <p14:tracePt t="194806" x="6548438" y="5514975"/>
          <p14:tracePt t="194814" x="6597650" y="5521325"/>
          <p14:tracePt t="194822" x="6661150" y="5535613"/>
          <p14:tracePt t="194830" x="6696075" y="5549900"/>
          <p14:tracePt t="194834" x="6800850" y="5556250"/>
          <p14:tracePt t="194846" x="6827838" y="5570538"/>
          <p14:tracePt t="194854" x="6926263" y="5570538"/>
          <p14:tracePt t="194862" x="6996113" y="5576888"/>
          <p14:tracePt t="194870" x="7031038" y="5576888"/>
          <p14:tracePt t="194878" x="7065963" y="5584825"/>
          <p14:tracePt t="194886" x="7115175" y="5591175"/>
          <p14:tracePt t="194894" x="7143750" y="5591175"/>
          <p14:tracePt t="194902" x="7185025" y="5591175"/>
          <p14:tracePt t="194911" x="7205663" y="5591175"/>
          <p14:tracePt t="194929" x="7226300" y="5591175"/>
          <p14:tracePt t="194935" x="7234238" y="5591175"/>
          <p14:tracePt t="194943" x="7254875" y="5591175"/>
          <p14:tracePt t="194950" x="7262813" y="5599113"/>
          <p14:tracePt t="194958" x="7283450" y="5599113"/>
          <p14:tracePt t="194966" x="7289800" y="5605463"/>
          <p14:tracePt t="194975" x="7304088" y="5605463"/>
          <p14:tracePt t="194987" x="7310438" y="5605463"/>
          <p14:tracePt t="194990" x="7318375" y="5605463"/>
          <p14:tracePt t="194998" x="7324725" y="5605463"/>
          <p14:tracePt t="195006" x="7332663" y="5605463"/>
          <p14:tracePt t="195014" x="7339013" y="5605463"/>
          <p14:tracePt t="195022" x="7345363" y="5605463"/>
          <p14:tracePt t="195030" x="7359650" y="5605463"/>
          <p14:tracePt t="195038" x="7373938" y="5605463"/>
          <p14:tracePt t="195046" x="7380288" y="5611813"/>
          <p14:tracePt t="195054" x="7394575" y="5611813"/>
          <p14:tracePt t="195062" x="7408863" y="5611813"/>
          <p14:tracePt t="195070" x="7415213" y="5619750"/>
          <p14:tracePt t="195078" x="7437438" y="5619750"/>
          <p14:tracePt t="195086" x="7450138" y="5619750"/>
          <p14:tracePt t="195094" x="7458075" y="5619750"/>
          <p14:tracePt t="195102" x="7464425" y="5619750"/>
          <p14:tracePt t="195110" x="7472363" y="5619750"/>
          <p14:tracePt t="195118" x="7486650" y="5619750"/>
          <p14:tracePt t="195127" x="7507288" y="5619750"/>
          <p14:tracePt t="195138" x="7521575" y="5619750"/>
          <p14:tracePt t="195143" x="7527925" y="5619750"/>
          <p14:tracePt t="195150" x="7548563" y="5619750"/>
          <p14:tracePt t="195158" x="7562850" y="5619750"/>
          <p14:tracePt t="195166" x="7577138" y="5619750"/>
          <p14:tracePt t="195175" x="7583488" y="5619750"/>
          <p14:tracePt t="195182" x="7591425" y="5619750"/>
          <p14:tracePt t="195190" x="7604125" y="5619750"/>
          <p14:tracePt t="195198" x="7612063" y="5619750"/>
          <p14:tracePt t="195206" x="7632700" y="5619750"/>
          <p14:tracePt t="195214" x="7646988" y="5619750"/>
          <p14:tracePt t="195222" x="7667625" y="5619750"/>
          <p14:tracePt t="195230" x="7681913" y="5619750"/>
          <p14:tracePt t="195238" x="7696200" y="5619750"/>
          <p14:tracePt t="195246" x="7702550" y="5619750"/>
          <p14:tracePt t="195254" x="7716838" y="5619750"/>
          <p14:tracePt t="195262" x="7731125" y="5619750"/>
          <p14:tracePt t="195278" x="7737475" y="5619750"/>
          <p14:tracePt t="195302" x="7745413" y="5619750"/>
          <p14:tracePt t="195318" x="7751763" y="5619750"/>
          <p14:tracePt t="195326" x="7758113" y="5619750"/>
          <p14:tracePt t="196022" x="7751763" y="5619750"/>
          <p14:tracePt t="196031" x="7751763" y="5626100"/>
          <p14:tracePt t="196071" x="7745413" y="5626100"/>
          <p14:tracePt t="196087" x="7745413" y="5634038"/>
          <p14:tracePt t="196127" x="7737475" y="5640388"/>
          <p14:tracePt t="196134" x="7731125" y="5640388"/>
          <p14:tracePt t="196142" x="7723188" y="5640388"/>
          <p14:tracePt t="196150" x="7696200" y="5640388"/>
          <p14:tracePt t="196164" x="7681913" y="5640388"/>
          <p14:tracePt t="196166" x="7591425" y="5640388"/>
          <p14:tracePt t="196174" x="7534275" y="5640388"/>
          <p14:tracePt t="196182" x="7464425" y="5640388"/>
          <p14:tracePt t="196190" x="7394575" y="5640388"/>
          <p14:tracePt t="196198" x="7339013" y="5640388"/>
          <p14:tracePt t="196206" x="7269163" y="5640388"/>
          <p14:tracePt t="196214" x="7199313" y="5640388"/>
          <p14:tracePt t="196222" x="7185025" y="5640388"/>
          <p14:tracePt t="196230" x="7121525" y="5640388"/>
          <p14:tracePt t="196238" x="7100888" y="5640388"/>
          <p14:tracePt t="196246" x="7073900" y="5640388"/>
          <p14:tracePt t="196255" x="7059613" y="5640388"/>
          <p14:tracePt t="196262" x="7051675" y="5640388"/>
          <p14:tracePt t="196270" x="7037388" y="5640388"/>
          <p14:tracePt t="196278" x="7031038" y="5640388"/>
          <p14:tracePt t="196286" x="7016750" y="5640388"/>
          <p14:tracePt t="196302" x="7002463" y="5640388"/>
          <p14:tracePt t="196311" x="6996113" y="5640388"/>
          <p14:tracePt t="196318" x="6989763" y="5640388"/>
          <p14:tracePt t="196326" x="6981825" y="5640388"/>
          <p14:tracePt t="196334" x="6967538" y="5640388"/>
          <p14:tracePt t="196342" x="6961188" y="5640388"/>
          <p14:tracePt t="196358" x="6946900" y="5640388"/>
          <p14:tracePt t="196374" x="6940550" y="5640388"/>
          <p14:tracePt t="196398" x="6932613" y="5640388"/>
          <p14:tracePt t="196438" x="6926263" y="5640388"/>
          <p14:tracePt t="196446" x="6919913" y="5640388"/>
          <p14:tracePt t="196470" x="6911975" y="5640388"/>
          <p14:tracePt t="196495" x="6905625" y="5640388"/>
          <p14:tracePt t="196511" x="6897688" y="5640388"/>
          <p14:tracePt t="196518" x="6891338" y="5640388"/>
          <p14:tracePt t="196526" x="6884988" y="5640388"/>
          <p14:tracePt t="196534" x="6877050" y="5640388"/>
          <p14:tracePt t="196542" x="6870700" y="5640388"/>
          <p14:tracePt t="196558" x="6862763" y="5640388"/>
          <p14:tracePt t="196574" x="6856413" y="5640388"/>
          <p14:tracePt t="196598" x="6848475" y="5640388"/>
          <p14:tracePt t="196606" x="6842125" y="5640388"/>
          <p14:tracePt t="196982" x="6835775" y="5626100"/>
          <p14:tracePt t="196990" x="6813550" y="5619750"/>
          <p14:tracePt t="197000" x="6800850" y="5605463"/>
          <p14:tracePt t="197007" x="6751638" y="5591175"/>
          <p14:tracePt t="197015" x="6632575" y="5527675"/>
          <p14:tracePt t="197022" x="6569075" y="5486400"/>
          <p14:tracePt t="197031" x="6457950" y="5465763"/>
          <p14:tracePt t="197038" x="6296025" y="5387975"/>
          <p14:tracePt t="197047" x="6129338" y="5360988"/>
          <p14:tracePt t="197054" x="6016625" y="5332413"/>
          <p14:tracePt t="197062" x="5961063" y="5318125"/>
          <p14:tracePt t="197070" x="5870575" y="5311775"/>
          <p14:tracePt t="197079" x="5792788" y="5303838"/>
          <p14:tracePt t="197086" x="5737225" y="5297488"/>
          <p14:tracePt t="197095" x="5667375" y="5297488"/>
          <p14:tracePt t="197102" x="5624513" y="5291138"/>
          <p14:tracePt t="197106" x="5603875" y="5283200"/>
          <p14:tracePt t="197118" x="5603875" y="5276850"/>
          <p14:tracePt t="197126" x="5597525" y="5276850"/>
          <p14:tracePt t="197142" x="5589588" y="5276850"/>
          <p14:tracePt t="197230" x="5575300" y="5276850"/>
          <p14:tracePt t="197238" x="5568950" y="5276850"/>
          <p14:tracePt t="197246" x="5562600" y="5268913"/>
          <p14:tracePt t="197258" x="5554663" y="5262563"/>
          <p14:tracePt t="197270" x="5548313" y="5262563"/>
          <p14:tracePt t="197278" x="5540375" y="5262563"/>
          <p14:tracePt t="197286" x="5534025" y="5262563"/>
          <p14:tracePt t="197294" x="5534025" y="5256213"/>
          <p14:tracePt t="197318" x="5534025" y="5248275"/>
          <p14:tracePt t="197344" x="5534025" y="5241925"/>
          <p14:tracePt t="197358" x="5534025" y="5233988"/>
          <p14:tracePt t="197390" x="5540375" y="5227638"/>
          <p14:tracePt t="197398" x="5554663" y="5227638"/>
          <p14:tracePt t="197411" x="5562600" y="5227638"/>
          <p14:tracePt t="197414" x="5575300" y="5227638"/>
          <p14:tracePt t="197422" x="5603875" y="5219700"/>
          <p14:tracePt t="197431" x="5618163" y="5219700"/>
          <p14:tracePt t="197438" x="5638800" y="5219700"/>
          <p14:tracePt t="197446" x="5653088" y="5219700"/>
          <p14:tracePt t="197454" x="5667375" y="5219700"/>
          <p14:tracePt t="197462" x="5688013" y="5219700"/>
          <p14:tracePt t="197470" x="5737225" y="5219700"/>
          <p14:tracePt t="197478" x="5778500" y="5219700"/>
          <p14:tracePt t="197486" x="5821363" y="5219700"/>
          <p14:tracePt t="197494" x="5876925" y="5219700"/>
          <p14:tracePt t="197503" x="5975350" y="5219700"/>
          <p14:tracePt t="197510" x="6045200" y="5213350"/>
          <p14:tracePt t="197518" x="6107113" y="5207000"/>
          <p14:tracePt t="197526" x="6142038" y="5199063"/>
          <p14:tracePt t="197534" x="6191250" y="5192713"/>
          <p14:tracePt t="197542" x="6205538" y="5192713"/>
          <p14:tracePt t="197550" x="6219825" y="5184775"/>
          <p14:tracePt t="197562" x="6226175" y="5184775"/>
          <p14:tracePt t="197566" x="6234113" y="5184775"/>
          <p14:tracePt t="197630" x="6240463" y="5178425"/>
          <p14:tracePt t="197646" x="6246813" y="5178425"/>
          <p14:tracePt t="197654" x="6254750" y="5178425"/>
          <p14:tracePt t="197670" x="6261100" y="5172075"/>
          <p14:tracePt t="197678" x="6269038" y="5164138"/>
          <p14:tracePt t="197686" x="6275388" y="5164138"/>
          <p14:tracePt t="197695" x="6283325" y="5164138"/>
          <p14:tracePt t="197703" x="6289675" y="5164138"/>
          <p14:tracePt t="197714" x="6303963" y="5157788"/>
          <p14:tracePt t="197718" x="6318250" y="5157788"/>
          <p14:tracePt t="197726" x="6345238" y="5157788"/>
          <p14:tracePt t="197734" x="6380163" y="5157788"/>
          <p14:tracePt t="197742" x="6429375" y="5157788"/>
          <p14:tracePt t="197750" x="6443663" y="5157788"/>
          <p14:tracePt t="197758" x="6457950" y="5157788"/>
          <p14:tracePt t="197766" x="6464300" y="5149850"/>
          <p14:tracePt t="197782" x="6472238" y="5149850"/>
          <p14:tracePt t="197838" x="6472238" y="5143500"/>
          <p14:tracePt t="197854" x="6478588" y="5143500"/>
          <p14:tracePt t="197871" x="6484938" y="5143500"/>
          <p14:tracePt t="197902" x="6484938" y="5137150"/>
          <p14:tracePt t="197942" x="6492875" y="5137150"/>
          <p14:tracePt t="198582" x="6484938" y="5137150"/>
          <p14:tracePt t="198590" x="6450013" y="5137150"/>
          <p14:tracePt t="198601" x="6408738" y="5137150"/>
          <p14:tracePt t="198607" x="6353175" y="5137150"/>
          <p14:tracePt t="198618" x="6254750" y="5137150"/>
          <p14:tracePt t="198626" x="6129338" y="5137150"/>
          <p14:tracePt t="198630" x="6072188" y="5137150"/>
          <p14:tracePt t="198638" x="6010275" y="5143500"/>
          <p14:tracePt t="198647" x="5905500" y="5143500"/>
          <p14:tracePt t="198654" x="5848350" y="5149850"/>
          <p14:tracePt t="198662" x="5807075" y="5149850"/>
          <p14:tracePt t="198670" x="5786438" y="5149850"/>
          <p14:tracePt t="198678" x="5772150" y="5157788"/>
          <p14:tracePt t="198686" x="5757863" y="5157788"/>
          <p14:tracePt t="198694" x="5737225" y="5157788"/>
          <p14:tracePt t="198702" x="5729288" y="5157788"/>
          <p14:tracePt t="198710" x="5694363" y="5157788"/>
          <p14:tracePt t="198718" x="5673725" y="5157788"/>
          <p14:tracePt t="198726" x="5653088" y="5157788"/>
          <p14:tracePt t="198734" x="5638800" y="5157788"/>
          <p14:tracePt t="198742" x="5575300" y="5157788"/>
          <p14:tracePt t="198750" x="5548313" y="5164138"/>
          <p14:tracePt t="198758" x="5478463" y="5164138"/>
          <p14:tracePt t="198766" x="5408613" y="5172075"/>
          <p14:tracePt t="198775" x="5351463" y="5172075"/>
          <p14:tracePt t="198782" x="5281613" y="5172075"/>
          <p14:tracePt t="198790" x="5232400" y="5172075"/>
          <p14:tracePt t="198798" x="5205413" y="5172075"/>
          <p14:tracePt t="198806" x="5170488" y="5172075"/>
          <p14:tracePt t="198814" x="5162550" y="5178425"/>
          <p14:tracePt t="198822" x="5141913" y="5178425"/>
          <p14:tracePt t="198831" x="5135563" y="5192713"/>
          <p14:tracePt t="198838" x="5114925" y="5192713"/>
          <p14:tracePt t="198847" x="5106988" y="5199063"/>
          <p14:tracePt t="198854" x="5086350" y="5199063"/>
          <p14:tracePt t="198863" x="5080000" y="5207000"/>
          <p14:tracePt t="198870" x="5065713" y="5213350"/>
          <p14:tracePt t="198878" x="5051425" y="5219700"/>
          <p14:tracePt t="198886" x="5051425" y="5227638"/>
          <p14:tracePt t="198894" x="5043488" y="5227638"/>
          <p14:tracePt t="198902" x="5037138" y="5233988"/>
          <p14:tracePt t="198933" x="5030788" y="5233988"/>
          <p14:tracePt t="198942" x="5022850" y="5233988"/>
          <p14:tracePt t="198950" x="5022850" y="5241925"/>
          <p14:tracePt t="198966" x="5016500" y="5241925"/>
          <p14:tracePt t="198982" x="5016500" y="5248275"/>
          <p14:tracePt t="198990" x="5016500" y="5256213"/>
          <p14:tracePt t="198998" x="5008563" y="5256213"/>
          <p14:tracePt t="199006" x="5008563" y="5262563"/>
          <p14:tracePt t="199030" x="5002213" y="5262563"/>
          <p14:tracePt t="199102" x="5008563" y="5262563"/>
          <p14:tracePt t="199110" x="5022850" y="5262563"/>
          <p14:tracePt t="199118" x="5037138" y="5262563"/>
          <p14:tracePt t="199126" x="5072063" y="5262563"/>
          <p14:tracePt t="199134" x="5121275" y="5262563"/>
          <p14:tracePt t="199142" x="5176838" y="5262563"/>
          <p14:tracePt t="199151" x="5246688" y="5262563"/>
          <p14:tracePt t="199159" x="5345113" y="5256213"/>
          <p14:tracePt t="199168" x="5400675" y="5256213"/>
          <p14:tracePt t="199175" x="5470525" y="5248275"/>
          <p14:tracePt t="199183" x="5492750" y="5241925"/>
          <p14:tracePt t="199190" x="5519738" y="5241925"/>
          <p14:tracePt t="199198" x="5527675" y="5241925"/>
          <p14:tracePt t="199206" x="5540375" y="5241925"/>
          <p14:tracePt t="199214" x="5548313" y="5241925"/>
          <p14:tracePt t="199222" x="5554663" y="5233988"/>
          <p14:tracePt t="199231" x="5562600" y="5233988"/>
          <p14:tracePt t="199239" x="5568950" y="5233988"/>
          <p14:tracePt t="199247" x="5575300" y="5227638"/>
          <p14:tracePt t="199254" x="5583238" y="5227638"/>
          <p14:tracePt t="199263" x="5589588" y="5227638"/>
          <p14:tracePt t="199270" x="5603875" y="5227638"/>
          <p14:tracePt t="199278" x="5645150" y="5227638"/>
          <p14:tracePt t="199286" x="5673725" y="5219700"/>
          <p14:tracePt t="199295" x="5764213" y="5219700"/>
          <p14:tracePt t="199302" x="5842000" y="5219700"/>
          <p14:tracePt t="199310" x="5926138" y="5219700"/>
          <p14:tracePt t="199318" x="6037263" y="5219700"/>
          <p14:tracePt t="199326" x="6211888" y="5213350"/>
          <p14:tracePt t="199334" x="6353175" y="5199063"/>
          <p14:tracePt t="199342" x="6548438" y="5192713"/>
          <p14:tracePt t="199350" x="6792913" y="5192713"/>
          <p14:tracePt t="199358" x="6967538" y="5178425"/>
          <p14:tracePt t="199366" x="7234238" y="5178425"/>
          <p14:tracePt t="199374" x="7443788" y="5178425"/>
          <p14:tracePt t="199382" x="7696200" y="5172075"/>
          <p14:tracePt t="199390" x="7885113" y="5172075"/>
          <p14:tracePt t="199399" x="8059738" y="5172075"/>
          <p14:tracePt t="199406" x="8193088" y="5172075"/>
          <p14:tracePt t="199414" x="8283575" y="5172075"/>
          <p14:tracePt t="199422" x="8359775" y="5172075"/>
          <p14:tracePt t="199431" x="8416925" y="5172075"/>
          <p14:tracePt t="199438" x="8451850" y="5172075"/>
          <p14:tracePt t="199447" x="8472488" y="5172075"/>
          <p14:tracePt t="199454" x="8486775" y="5172075"/>
          <p14:tracePt t="199463" x="8493125" y="5172075"/>
          <p14:tracePt t="199478" x="8493125" y="5164138"/>
          <p14:tracePt t="199486" x="8501063" y="5164138"/>
          <p14:tracePt t="199502" x="8507413" y="5164138"/>
          <p14:tracePt t="199518" x="8513763" y="5164138"/>
          <p14:tracePt t="199526" x="8521700" y="5164138"/>
          <p14:tracePt t="199542" x="8528050" y="5164138"/>
          <p14:tracePt t="199550" x="8535988" y="5164138"/>
          <p14:tracePt t="199558" x="8535988" y="5157788"/>
          <p14:tracePt t="199646" x="8528050" y="5157788"/>
          <p14:tracePt t="199654" x="8513763" y="5157788"/>
          <p14:tracePt t="199663" x="8493125" y="5157788"/>
          <p14:tracePt t="199670" x="8443913" y="5157788"/>
          <p14:tracePt t="199678" x="8402638" y="5164138"/>
          <p14:tracePt t="199682" x="8304213" y="5172075"/>
          <p14:tracePt t="199695" x="8220075" y="5172075"/>
          <p14:tracePt t="199702" x="8129588" y="5178425"/>
          <p14:tracePt t="199710" x="8053388" y="5178425"/>
          <p14:tracePt t="199718" x="7996238" y="5178425"/>
          <p14:tracePt t="199726" x="7981950" y="5178425"/>
          <p14:tracePt t="199734" x="7961313" y="5184775"/>
          <p14:tracePt t="199742" x="7954963" y="5184775"/>
          <p14:tracePt t="199950" x="7969250" y="5184775"/>
          <p14:tracePt t="199960" x="7981950" y="5184775"/>
          <p14:tracePt t="199967" x="7989888" y="5184775"/>
          <p14:tracePt t="199974" x="8010525" y="5184775"/>
          <p14:tracePt t="199986" x="8024813" y="5184775"/>
          <p14:tracePt t="199990" x="8039100" y="5184775"/>
          <p14:tracePt t="200000" x="8059738" y="5184775"/>
          <p14:tracePt t="200006" x="8074025" y="5184775"/>
          <p14:tracePt t="200018" x="8080375" y="5184775"/>
          <p14:tracePt t="200022" x="8088313" y="5184775"/>
          <p14:tracePt t="200030" x="8094663" y="5184775"/>
          <p14:tracePt t="201366" x="8094663" y="5192713"/>
          <p14:tracePt t="201383" x="8094663" y="5199063"/>
          <p14:tracePt t="201390" x="8094663" y="5207000"/>
          <p14:tracePt t="201399" x="8094663" y="5213350"/>
          <p14:tracePt t="201406" x="8094663" y="5227638"/>
          <p14:tracePt t="201417" x="8094663" y="5233988"/>
          <p14:tracePt t="201422" x="8094663" y="5241925"/>
          <p14:tracePt t="201430" x="8094663" y="5248275"/>
          <p14:tracePt t="201440" x="8094663" y="5256213"/>
          <p14:tracePt t="201446" x="8094663" y="5262563"/>
          <p14:tracePt t="201454" x="8094663" y="5268913"/>
          <p14:tracePt t="201470" x="8094663" y="5283200"/>
          <p14:tracePt t="201478" x="8088313" y="5297488"/>
          <p14:tracePt t="201486" x="8088313" y="5303838"/>
          <p14:tracePt t="201495" x="8074025" y="5318125"/>
          <p14:tracePt t="201503" x="8074025" y="5338763"/>
          <p14:tracePt t="201510" x="8059738" y="5402263"/>
          <p14:tracePt t="201519" x="8039100" y="5457825"/>
          <p14:tracePt t="201526" x="8016875" y="5527675"/>
          <p14:tracePt t="201534" x="7975600" y="5640388"/>
          <p14:tracePt t="201542" x="7934325" y="5675313"/>
          <p14:tracePt t="201550" x="7905750" y="5716588"/>
          <p14:tracePt t="201558" x="7891463" y="5730875"/>
          <p14:tracePt t="201566" x="7877175" y="5745163"/>
          <p14:tracePt t="201575" x="7850188" y="5753100"/>
          <p14:tracePt t="201590" x="7842250" y="5759450"/>
          <p14:tracePt t="201598" x="7835900" y="5759450"/>
          <p14:tracePt t="201622" x="7827963" y="5759450"/>
          <p14:tracePt t="201630" x="7821613" y="5759450"/>
          <p14:tracePt t="201638" x="7815263" y="5759450"/>
          <p14:tracePt t="201646" x="7807325" y="5759450"/>
          <p14:tracePt t="201654" x="7800975" y="5759450"/>
          <p14:tracePt t="201662" x="7786688" y="5759450"/>
          <p14:tracePt t="201670" x="7745413" y="5759450"/>
          <p14:tracePt t="201678" x="7702550" y="5759450"/>
          <p14:tracePt t="201686" x="7667625" y="5765800"/>
          <p14:tracePt t="201694" x="7632700" y="5765800"/>
          <p14:tracePt t="201702" x="7583488" y="5765800"/>
          <p14:tracePt t="201710" x="7527925" y="5765800"/>
          <p14:tracePt t="201719" x="7493000" y="5765800"/>
          <p14:tracePt t="201726" x="7443788" y="5765800"/>
          <p14:tracePt t="201734" x="7415213" y="5765800"/>
          <p14:tracePt t="201742" x="7380288" y="5765800"/>
          <p14:tracePt t="201750" x="7332663" y="5765800"/>
          <p14:tracePt t="201758" x="7304088" y="5765800"/>
          <p14:tracePt t="201766" x="7262813" y="5765800"/>
          <p14:tracePt t="201774" x="7240588" y="5765800"/>
          <p14:tracePt t="201783" x="7226300" y="5765800"/>
          <p14:tracePt t="201790" x="7213600" y="5765800"/>
          <p14:tracePt t="201798" x="7191375" y="5773738"/>
          <p14:tracePt t="201806" x="7178675" y="5773738"/>
          <p14:tracePt t="201815" x="7164388" y="5773738"/>
          <p14:tracePt t="201822" x="7150100" y="5773738"/>
          <p14:tracePt t="201830" x="7143750" y="5773738"/>
          <p14:tracePt t="201838" x="7135813" y="5773738"/>
          <p14:tracePt t="201846" x="7129463" y="5773738"/>
          <p14:tracePt t="201854" x="7121525" y="5773738"/>
          <p14:tracePt t="201870" x="7115175" y="5773738"/>
          <p14:tracePt t="201974" x="7121525" y="5773738"/>
          <p14:tracePt t="201990" x="7129463" y="5773738"/>
          <p14:tracePt t="201999" x="7150100" y="5773738"/>
          <p14:tracePt t="202006" x="7164388" y="5773738"/>
          <p14:tracePt t="202015" x="7185025" y="5773738"/>
          <p14:tracePt t="202022" x="7226300" y="5765800"/>
          <p14:tracePt t="202030" x="7283450" y="5765800"/>
          <p14:tracePt t="202038" x="7318375" y="5765800"/>
          <p14:tracePt t="202046" x="7423150" y="5765800"/>
          <p14:tracePt t="202054" x="7478713" y="5765800"/>
          <p14:tracePt t="202062" x="7569200" y="5765800"/>
          <p14:tracePt t="202070" x="7675563" y="5765800"/>
          <p14:tracePt t="202078" x="7731125" y="5765800"/>
          <p14:tracePt t="202087" x="7793038" y="5765800"/>
          <p14:tracePt t="202095" x="7842250" y="5765800"/>
          <p14:tracePt t="202103" x="7856538" y="5765800"/>
          <p14:tracePt t="202110" x="7891463" y="5765800"/>
          <p14:tracePt t="202119" x="7940675" y="5765800"/>
          <p14:tracePt t="202126" x="7947025" y="5765800"/>
          <p14:tracePt t="202134" x="7981950" y="5765800"/>
          <p14:tracePt t="202142" x="8004175" y="5765800"/>
          <p14:tracePt t="202150" x="8031163" y="5765800"/>
          <p14:tracePt t="202158" x="8039100" y="5765800"/>
          <p14:tracePt t="202167" x="8059738" y="5765800"/>
          <p14:tracePt t="202174" x="8074025" y="5765800"/>
          <p14:tracePt t="202182" x="8088313" y="5765800"/>
          <p14:tracePt t="202190" x="8108950" y="5765800"/>
          <p14:tracePt t="202199" x="8115300" y="5765800"/>
          <p14:tracePt t="202206" x="8123238" y="5765800"/>
          <p14:tracePt t="202215" x="8129588" y="5765800"/>
          <p14:tracePt t="202222" x="8143875" y="5765800"/>
          <p14:tracePt t="202230" x="8150225" y="5765800"/>
          <p14:tracePt t="202238" x="8158163" y="5765800"/>
          <p14:tracePt t="202246" x="8170863" y="5765800"/>
          <p14:tracePt t="202254" x="8185150" y="5765800"/>
          <p14:tracePt t="202258" x="8205788" y="5773738"/>
          <p14:tracePt t="202270" x="8220075" y="5773738"/>
          <p14:tracePt t="202278" x="8228013" y="5773738"/>
          <p14:tracePt t="202286" x="8248650" y="5773738"/>
          <p14:tracePt t="202294" x="8255000" y="5773738"/>
          <p14:tracePt t="202302" x="8297863" y="5773738"/>
          <p14:tracePt t="202310" x="8304213" y="5773738"/>
          <p14:tracePt t="202318" x="8332788" y="5773738"/>
          <p14:tracePt t="202326" x="8347075" y="5773738"/>
          <p14:tracePt t="202334" x="8367713" y="5773738"/>
          <p14:tracePt t="202342" x="8382000" y="5773738"/>
          <p14:tracePt t="202350" x="8388350" y="5773738"/>
          <p14:tracePt t="202358" x="8394700" y="5773738"/>
          <p14:tracePt t="202374" x="8402638" y="5773738"/>
          <p14:tracePt t="203406" x="8394700" y="5780088"/>
          <p14:tracePt t="203415" x="8374063" y="5788025"/>
          <p14:tracePt t="203422" x="8347075" y="5788025"/>
          <p14:tracePt t="203430" x="8248650" y="5800725"/>
          <p14:tracePt t="203438" x="8094663" y="5815013"/>
          <p14:tracePt t="203447" x="7912100" y="5835650"/>
          <p14:tracePt t="203456" x="7604125" y="5849938"/>
          <p14:tracePt t="203463" x="7310438" y="5892800"/>
          <p14:tracePt t="203474" x="7024688" y="5913438"/>
          <p14:tracePt t="203478" x="6708775" y="5942013"/>
          <p14:tracePt t="203486" x="6269038" y="5969000"/>
          <p14:tracePt t="203494" x="5911850" y="5969000"/>
          <p14:tracePt t="203502" x="5456238" y="5983288"/>
          <p14:tracePt t="203510" x="5092700" y="5983288"/>
          <p14:tracePt t="203518" x="4848225" y="5983288"/>
          <p14:tracePt t="203526" x="4548188" y="5983288"/>
          <p14:tracePt t="203535" x="4295775" y="5997575"/>
          <p14:tracePt t="203542" x="4086225" y="5997575"/>
          <p14:tracePt t="203551" x="3932238" y="5997575"/>
          <p14:tracePt t="203558" x="3722688" y="5997575"/>
          <p14:tracePt t="203567" x="3589338" y="5997575"/>
          <p14:tracePt t="203574" x="3435350" y="5989638"/>
          <p14:tracePt t="203583" x="3295650" y="5989638"/>
          <p14:tracePt t="203590" x="3197225" y="5989638"/>
          <p14:tracePt t="203598" x="3127375" y="5989638"/>
          <p14:tracePt t="203606" x="3028950" y="5989638"/>
          <p14:tracePt t="203614" x="3001963" y="5989638"/>
          <p14:tracePt t="203622" x="2959100" y="5983288"/>
          <p14:tracePt t="203630" x="2882900" y="5983288"/>
          <p14:tracePt t="203638" x="2854325" y="5983288"/>
          <p14:tracePt t="203646" x="2819400" y="5983288"/>
          <p14:tracePt t="203654" x="2743200" y="5983288"/>
          <p14:tracePt t="203663" x="2659063" y="5983288"/>
          <p14:tracePt t="203670" x="2566988" y="5983288"/>
          <p14:tracePt t="203678" x="2462213" y="5983288"/>
          <p14:tracePt t="203686" x="2406650" y="5983288"/>
          <p14:tracePt t="203694" x="2343150" y="5983288"/>
          <p14:tracePt t="203702" x="2246313" y="5983288"/>
          <p14:tracePt t="203710" x="2189163" y="5983288"/>
          <p14:tracePt t="203719" x="2119313" y="5983288"/>
          <p14:tracePt t="203726" x="2022475" y="5983288"/>
          <p14:tracePt t="203735" x="1965325" y="5983288"/>
          <p14:tracePt t="203742" x="1868488" y="5983288"/>
          <p14:tracePt t="203751" x="1798638" y="5976938"/>
          <p14:tracePt t="203758" x="1714500" y="5976938"/>
          <p14:tracePt t="203767" x="1566863" y="5997575"/>
          <p14:tracePt t="203774" x="1517650" y="5997575"/>
          <p14:tracePt t="203783" x="1490663" y="5997575"/>
          <p14:tracePt t="203790" x="1455738" y="5997575"/>
          <p14:tracePt t="203798" x="1406525" y="6003925"/>
          <p14:tracePt t="203806" x="1392238" y="6003925"/>
          <p14:tracePt t="203814" x="1377950" y="6003925"/>
          <p14:tracePt t="203822" x="1336675" y="6003925"/>
          <p14:tracePt t="203831" x="1322388" y="6003925"/>
          <p14:tracePt t="203838" x="1308100" y="6003925"/>
          <p14:tracePt t="203847" x="1287463" y="6003925"/>
          <p14:tracePt t="203854" x="1231900" y="6003925"/>
          <p14:tracePt t="203863" x="1196975" y="6003925"/>
          <p14:tracePt t="203870" x="1174750" y="6003925"/>
          <p14:tracePt t="203878" x="1162050" y="6003925"/>
          <p14:tracePt t="203886" x="1147763" y="6003925"/>
          <p14:tracePt t="203895" x="1127125" y="6003925"/>
          <p14:tracePt t="203902" x="1104900" y="6011863"/>
          <p14:tracePt t="203910" x="1090613" y="6011863"/>
          <p14:tracePt t="203919" x="1049338" y="6011863"/>
          <p14:tracePt t="203938" x="979488" y="6003925"/>
          <p14:tracePt t="203942" x="950913" y="5997575"/>
          <p14:tracePt t="203951" x="923925" y="5997575"/>
          <p14:tracePt t="203958" x="889000" y="5997575"/>
          <p14:tracePt t="203967" x="860425" y="5983288"/>
          <p14:tracePt t="203974" x="831850" y="5983288"/>
          <p14:tracePt t="203983" x="819150" y="5983288"/>
          <p14:tracePt t="203990" x="796925" y="5976938"/>
          <p14:tracePt t="203998" x="790575" y="5976938"/>
          <p14:tracePt t="204006" x="784225" y="5976938"/>
          <p14:tracePt t="204014" x="776288" y="5976938"/>
          <p14:tracePt t="204022" x="769938" y="5976938"/>
          <p14:tracePt t="204087" x="769938" y="5969000"/>
          <p14:tracePt t="204094" x="769938" y="5962650"/>
          <p14:tracePt t="204102" x="762000" y="5962650"/>
          <p14:tracePt t="204230" x="769938" y="5962650"/>
          <p14:tracePt t="204238" x="776288" y="5962650"/>
          <p14:tracePt t="204246" x="790575" y="5962650"/>
          <p14:tracePt t="204254" x="804863" y="5954713"/>
          <p14:tracePt t="204262" x="811213" y="5954713"/>
          <p14:tracePt t="204270" x="839788" y="5954713"/>
          <p14:tracePt t="204278" x="846138" y="5954713"/>
          <p14:tracePt t="204287" x="866775" y="5954713"/>
          <p14:tracePt t="204295" x="881063" y="5954713"/>
          <p14:tracePt t="204302" x="895350" y="5954713"/>
          <p14:tracePt t="204319" x="903288" y="5954713"/>
          <p14:tracePt t="204326" x="903288" y="5948363"/>
          <p14:tracePt t="204422" x="909638" y="5948363"/>
          <p14:tracePt t="204430" x="915988" y="5948363"/>
          <p14:tracePt t="204462" x="923925" y="5948363"/>
          <p14:tracePt t="204510" x="930275" y="5948363"/>
          <p14:tracePt t="204534" x="938213" y="5948363"/>
          <p14:tracePt t="204542" x="944563" y="5948363"/>
          <p14:tracePt t="204551" x="950913" y="5948363"/>
          <p14:tracePt t="204558" x="958850" y="5948363"/>
          <p14:tracePt t="204567" x="973138" y="5948363"/>
          <p14:tracePt t="204574" x="985838" y="5948363"/>
          <p14:tracePt t="204582" x="1000125" y="5948363"/>
          <p14:tracePt t="204590" x="1008063" y="5948363"/>
          <p14:tracePt t="204598" x="1014413" y="5948363"/>
          <p14:tracePt t="204606" x="1028700" y="5948363"/>
          <p14:tracePt t="204622" x="1035050" y="5948363"/>
          <p14:tracePt t="204862" x="1042988" y="5948363"/>
          <p14:tracePt t="204886" x="1049338" y="5948363"/>
          <p14:tracePt t="204895" x="1055688" y="5948363"/>
          <p14:tracePt t="204910" x="1063625" y="5948363"/>
          <p14:tracePt t="204921" x="1069975" y="5948363"/>
          <p14:tracePt t="204942" x="1077913" y="5948363"/>
          <p14:tracePt t="207310" x="1084263" y="5948363"/>
          <p14:tracePt t="207822" x="1090613" y="5948363"/>
          <p14:tracePt t="207982" x="1119188" y="5954713"/>
          <p14:tracePt t="207990" x="1133475" y="5962650"/>
          <p14:tracePt t="207998" x="1154113" y="5983288"/>
          <p14:tracePt t="208006" x="1217613" y="5989638"/>
          <p14:tracePt t="208019" x="1279525" y="6003925"/>
          <p14:tracePt t="208022" x="1385888" y="6018213"/>
          <p14:tracePt t="208031" x="1441450" y="6024563"/>
          <p14:tracePt t="208039" x="1539875" y="6053138"/>
          <p14:tracePt t="208047" x="1616075" y="6067425"/>
          <p14:tracePt t="208055" x="1720850" y="6102350"/>
          <p14:tracePt t="208063" x="1790700" y="6116638"/>
          <p14:tracePt t="208072" x="1924050" y="6130925"/>
          <p14:tracePt t="208078" x="2008188" y="6151563"/>
          <p14:tracePt t="208087" x="2070100" y="6157913"/>
          <p14:tracePt t="208094" x="2119313" y="6165850"/>
          <p14:tracePt t="208103" x="2176463" y="6172200"/>
          <p14:tracePt t="208110" x="2246313" y="6178550"/>
          <p14:tracePt t="208118" x="2266950" y="6178550"/>
          <p14:tracePt t="208126" x="2295525" y="6186488"/>
          <p14:tracePt t="208134" x="2301875" y="6186488"/>
          <p14:tracePt t="208142" x="2322513" y="6186488"/>
          <p14:tracePt t="208150" x="2336800" y="6192838"/>
          <p14:tracePt t="208158" x="2343150" y="6192838"/>
          <p14:tracePt t="208171" x="2351088" y="6200775"/>
          <p14:tracePt t="208174" x="2365375" y="6200775"/>
          <p14:tracePt t="208182" x="2371725" y="6200775"/>
          <p14:tracePt t="208190" x="2378075" y="6200775"/>
          <p14:tracePt t="208198" x="2392363" y="6207125"/>
          <p14:tracePt t="208206" x="2400300" y="6207125"/>
          <p14:tracePt t="208214" x="2406650" y="6213475"/>
          <p14:tracePt t="208223" x="2427288" y="6213475"/>
          <p14:tracePt t="208230" x="2441575" y="6213475"/>
          <p14:tracePt t="208239" x="2462213" y="6227763"/>
          <p14:tracePt t="208246" x="2476500" y="6227763"/>
          <p14:tracePt t="208254" x="2482850" y="6227763"/>
          <p14:tracePt t="208262" x="2490788" y="6235700"/>
          <p14:tracePt t="208271" x="2505075" y="6235700"/>
          <p14:tracePt t="208287" x="2519363" y="6235700"/>
          <p14:tracePt t="208302" x="2525713" y="6235700"/>
          <p14:tracePt t="208322" x="2540000" y="6242050"/>
          <p14:tracePt t="208334" x="2546350" y="6242050"/>
          <p14:tracePt t="208342" x="2554288" y="6248400"/>
          <p14:tracePt t="208350" x="2560638" y="6248400"/>
          <p14:tracePt t="208358" x="2566988" y="6256338"/>
          <p14:tracePt t="208366" x="2581275" y="6256338"/>
          <p14:tracePt t="208374" x="2589213" y="6256338"/>
          <p14:tracePt t="208383" x="2595563" y="6256338"/>
          <p14:tracePt t="208390" x="2601913" y="6256338"/>
          <p14:tracePt t="208406" x="2609850" y="6256338"/>
          <p14:tracePt t="208414" x="2616200" y="6256338"/>
          <p14:tracePt t="208430" x="2624138" y="6256338"/>
          <p14:tracePt t="208438" x="2624138" y="6262688"/>
          <p14:tracePt t="208446" x="2630488" y="6262688"/>
          <p14:tracePt t="208462" x="2636838" y="6262688"/>
          <p14:tracePt t="208487" x="2644775" y="6262688"/>
          <p14:tracePt t="208566" x="2651125" y="6262688"/>
          <p14:tracePt t="208598" x="2659063" y="6262688"/>
          <p14:tracePt t="208734" x="2659063" y="6256338"/>
          <p14:tracePt t="208758" x="2665413" y="6256338"/>
          <p14:tracePt t="208779" x="2671763" y="6256338"/>
          <p14:tracePt t="208782" x="2679700" y="6248400"/>
          <p14:tracePt t="208798" x="2686050" y="6242050"/>
          <p14:tracePt t="208814" x="2700338" y="6242050"/>
          <p14:tracePt t="209086" x="2693988" y="6242050"/>
          <p14:tracePt t="209095" x="2519363" y="6332538"/>
          <p14:tracePt t="209102" x="2427288" y="6340475"/>
          <p14:tracePt t="209111" x="2301875" y="6340475"/>
          <p14:tracePt t="209118" x="2217738" y="6340475"/>
          <p14:tracePt t="209127" x="2070100" y="6354763"/>
          <p14:tracePt t="209135" x="1930400" y="6361113"/>
          <p14:tracePt t="209143" x="1798638" y="6361113"/>
          <p14:tracePt t="209150" x="1644650" y="6361113"/>
          <p14:tracePt t="209162" x="1392238" y="6354763"/>
          <p14:tracePt t="209167" x="1182688" y="6346825"/>
          <p14:tracePt t="209175" x="985838" y="6332538"/>
          <p14:tracePt t="209183" x="846138" y="6311900"/>
          <p14:tracePt t="209191" x="735013" y="6297613"/>
          <p14:tracePt t="209198" x="642938" y="6276975"/>
          <p14:tracePt t="209209" x="538163" y="6256338"/>
          <p14:tracePt t="209214" x="476250" y="6227763"/>
          <p14:tracePt t="209225" x="433388" y="6207125"/>
          <p14:tracePt t="209230" x="392113" y="6207125"/>
          <p14:tracePt t="209239" x="371475" y="6200775"/>
          <p14:tracePt t="209246" x="363538" y="6178550"/>
          <p14:tracePt t="209254" x="357188" y="6172200"/>
          <p14:tracePt t="209262" x="357188" y="6165850"/>
          <p14:tracePt t="209270" x="349250" y="6143625"/>
          <p14:tracePt t="209278" x="349250" y="6137275"/>
          <p14:tracePt t="209286" x="349250" y="6116638"/>
          <p14:tracePt t="209294" x="349250" y="6088063"/>
          <p14:tracePt t="209302" x="349250" y="6081713"/>
          <p14:tracePt t="209310" x="349250" y="6059488"/>
          <p14:tracePt t="209318" x="349250" y="6032500"/>
          <p14:tracePt t="209326" x="357188" y="6011863"/>
          <p14:tracePt t="209334" x="363538" y="5969000"/>
          <p14:tracePt t="209342" x="363538" y="5942013"/>
          <p14:tracePt t="209350" x="363538" y="5849938"/>
          <p14:tracePt t="209358" x="363538" y="5800725"/>
          <p14:tracePt t="209366" x="363538" y="5745163"/>
          <p14:tracePt t="209374" x="363538" y="5681663"/>
          <p14:tracePt t="209382" x="363538" y="5605463"/>
          <p14:tracePt t="209390" x="363538" y="5591175"/>
          <p14:tracePt t="209398" x="371475" y="5576888"/>
          <p14:tracePt t="209406" x="371475" y="5570538"/>
          <p14:tracePt t="209416" x="377825" y="5562600"/>
          <p14:tracePt t="209426" x="384175" y="5556250"/>
          <p14:tracePt t="209439" x="392113" y="5556250"/>
          <p14:tracePt t="209446" x="398463" y="5556250"/>
          <p14:tracePt t="209455" x="406400" y="5556250"/>
          <p14:tracePt t="209462" x="468313" y="5556250"/>
          <p14:tracePt t="209470" x="538163" y="5556250"/>
          <p14:tracePt t="209478" x="595313" y="5556250"/>
          <p14:tracePt t="209486" x="665163" y="5556250"/>
          <p14:tracePt t="209494" x="762000" y="5556250"/>
          <p14:tracePt t="209503" x="846138" y="5556250"/>
          <p14:tracePt t="209510" x="909638" y="5556250"/>
          <p14:tracePt t="209518" x="985838" y="5549900"/>
          <p14:tracePt t="209526" x="1014413" y="5549900"/>
          <p14:tracePt t="209534" x="1055688" y="5549900"/>
          <p14:tracePt t="209542" x="1063625" y="5541963"/>
          <p14:tracePt t="209550" x="1077913" y="5535613"/>
          <p14:tracePt t="209566" x="1084263" y="5535613"/>
          <p14:tracePt t="209598" x="1084263" y="5527675"/>
          <p14:tracePt t="209606" x="1090613" y="5521325"/>
          <p14:tracePt t="209622" x="1098550" y="5514975"/>
          <p14:tracePt t="209638" x="1104900" y="5500688"/>
          <p14:tracePt t="209646" x="1104900" y="5492750"/>
          <p14:tracePt t="209655" x="1112838" y="5486400"/>
          <p14:tracePt t="209663" x="1112838" y="5480050"/>
          <p14:tracePt t="209670" x="1112838" y="5472113"/>
          <p14:tracePt t="209678" x="1112838" y="5457825"/>
          <p14:tracePt t="209686" x="1112838" y="5451475"/>
          <p14:tracePt t="209694" x="1112838" y="5437188"/>
          <p14:tracePt t="209710" x="1112838" y="5430838"/>
          <p14:tracePt t="209718" x="1112838" y="5422900"/>
          <p14:tracePt t="209726" x="1112838" y="5416550"/>
          <p14:tracePt t="209735" x="1112838" y="5410200"/>
          <p14:tracePt t="209742" x="1104900" y="5402263"/>
          <p14:tracePt t="209750" x="1098550" y="5395913"/>
          <p14:tracePt t="209759" x="1090613" y="5387975"/>
          <p14:tracePt t="209766" x="1077913" y="5373688"/>
          <p14:tracePt t="209775" x="1055688" y="5360988"/>
          <p14:tracePt t="209783" x="1049338" y="5346700"/>
          <p14:tracePt t="209790" x="1042988" y="5346700"/>
          <p14:tracePt t="209798" x="1035050" y="5346700"/>
          <p14:tracePt t="209806" x="1035050" y="5338763"/>
          <p14:tracePt t="209920" x="1028700" y="5338763"/>
          <p14:tracePt t="209935" x="1014413" y="5338763"/>
          <p14:tracePt t="209942" x="993775" y="5338763"/>
          <p14:tracePt t="209950" x="985838" y="5338763"/>
          <p14:tracePt t="209959" x="973138" y="5338763"/>
          <p14:tracePt t="209966" x="950913" y="5338763"/>
          <p14:tracePt t="209974" x="923925" y="5338763"/>
          <p14:tracePt t="209986" x="915988" y="5332413"/>
          <p14:tracePt t="209990" x="909638" y="5332413"/>
          <p14:tracePt t="209998" x="903288" y="5332413"/>
          <p14:tracePt t="210454" x="903288" y="5326063"/>
          <p14:tracePt t="210463" x="903288" y="5318125"/>
          <p14:tracePt t="210478" x="903288" y="5303838"/>
          <p14:tracePt t="210487" x="903288" y="5297488"/>
          <p14:tracePt t="210494" x="903288" y="5291138"/>
          <p14:tracePt t="210503" x="915988" y="5268913"/>
          <p14:tracePt t="210512" x="923925" y="5268913"/>
          <p14:tracePt t="210519" x="938213" y="5248275"/>
          <p14:tracePt t="210527" x="993775" y="5227638"/>
          <p14:tracePt t="210535" x="1049338" y="5178425"/>
          <p14:tracePt t="210543" x="1119188" y="5114925"/>
          <p14:tracePt t="210550" x="1244600" y="5030788"/>
          <p14:tracePt t="210559" x="1385888" y="4884738"/>
          <p14:tracePt t="210566" x="1490663" y="4841875"/>
          <p14:tracePt t="210574" x="1741488" y="4660900"/>
          <p14:tracePt t="210582" x="1874838" y="4548188"/>
          <p14:tracePt t="210594" x="2063750" y="4457700"/>
          <p14:tracePt t="210598" x="2252663" y="4394200"/>
          <p14:tracePt t="210607" x="2427288" y="4275138"/>
          <p14:tracePt t="210615" x="2540000" y="4198938"/>
          <p14:tracePt t="210623" x="2671763" y="4108450"/>
          <p14:tracePt t="210630" x="2770188" y="4044950"/>
          <p14:tracePt t="210639" x="2813050" y="4024313"/>
          <p14:tracePt t="210647" x="2889250" y="3981450"/>
          <p14:tracePt t="210654" x="2909888" y="3954463"/>
          <p14:tracePt t="210662" x="2973388" y="3919538"/>
          <p14:tracePt t="210670" x="3028950" y="3870325"/>
          <p14:tracePt t="210678" x="3063875" y="3848100"/>
          <p14:tracePt t="210687" x="3106738" y="3827463"/>
          <p14:tracePt t="210694" x="3155950" y="3778250"/>
          <p14:tracePt t="210703" x="3190875" y="3751263"/>
          <p14:tracePt t="210710" x="3203575" y="3751263"/>
          <p14:tracePt t="210718" x="3225800" y="3743325"/>
          <p14:tracePt t="210726" x="3252788" y="3743325"/>
          <p14:tracePt t="210734" x="3267075" y="3736975"/>
          <p14:tracePt t="210747" x="3295650" y="3730625"/>
          <p14:tracePt t="210750" x="3322638" y="3730625"/>
          <p14:tracePt t="210759" x="3336925" y="3730625"/>
          <p14:tracePt t="210767" x="3357563" y="3722688"/>
          <p14:tracePt t="210775" x="3371850" y="3722688"/>
          <p14:tracePt t="210782" x="3386138" y="3716338"/>
          <p14:tracePt t="210790" x="3435350" y="3702050"/>
          <p14:tracePt t="210798" x="3490913" y="3695700"/>
          <p14:tracePt t="210807" x="3533775" y="3681413"/>
          <p14:tracePt t="210814" x="3603625" y="3681413"/>
          <p14:tracePt t="210822" x="3659188" y="3681413"/>
          <p14:tracePt t="210830" x="3729038" y="3673475"/>
          <p14:tracePt t="210841" x="3862388" y="3646488"/>
          <p14:tracePt t="210849" x="3889375" y="3646488"/>
          <p14:tracePt t="210854" x="3981450" y="3646488"/>
          <p14:tracePt t="210863" x="4086225" y="3646488"/>
          <p14:tracePt t="210870" x="4183063" y="3646488"/>
          <p14:tracePt t="210878" x="4281488" y="3646488"/>
          <p14:tracePt t="210887" x="4406900" y="3632200"/>
          <p14:tracePt t="210898" x="4540250" y="3632200"/>
          <p14:tracePt t="210902" x="4659313" y="3632200"/>
          <p14:tracePt t="210910" x="4757738" y="3632200"/>
          <p14:tracePt t="210918" x="4841875" y="3624263"/>
          <p14:tracePt t="210927" x="4960938" y="3617913"/>
          <p14:tracePt t="210942" x="5121275" y="3597275"/>
          <p14:tracePt t="210950" x="5211763" y="3582988"/>
          <p14:tracePt t="210959" x="5316538" y="3562350"/>
          <p14:tracePt t="210967" x="5380038" y="3548063"/>
          <p14:tracePt t="210974" x="5394325" y="3541713"/>
          <p14:tracePt t="210982" x="5456238" y="3527425"/>
          <p14:tracePt t="210990" x="5492750" y="3519488"/>
          <p14:tracePt t="210998" x="5527675" y="3505200"/>
          <p14:tracePt t="211007" x="5554663" y="3498850"/>
          <p14:tracePt t="211014" x="5568950" y="3498850"/>
          <p14:tracePt t="211023" x="5568950" y="3484563"/>
          <p14:tracePt t="211030" x="5597525" y="3478213"/>
          <p14:tracePt t="211038" x="5603875" y="3470275"/>
          <p14:tracePt t="211047" x="5618163" y="3463925"/>
          <p14:tracePt t="211054" x="5632450" y="3463925"/>
          <p14:tracePt t="211062" x="5638800" y="3457575"/>
          <p14:tracePt t="211070" x="5638800" y="3449638"/>
          <p14:tracePt t="211078" x="5645150" y="3449638"/>
          <p14:tracePt t="211087" x="5653088" y="3443288"/>
          <p14:tracePt t="211110" x="5659438" y="3443288"/>
          <p14:tracePt t="211118" x="5659438" y="3435350"/>
          <p14:tracePt t="211134" x="5667375" y="3435350"/>
          <p14:tracePt t="211182" x="5667375" y="3429000"/>
          <p14:tracePt t="211198" x="5673725" y="3429000"/>
          <p14:tracePt t="211214" x="5681663" y="3422650"/>
          <p14:tracePt t="211223" x="5681663" y="3414713"/>
          <p14:tracePt t="211239" x="5681663" y="3408363"/>
          <p14:tracePt t="211247" x="5681663" y="3400425"/>
          <p14:tracePt t="211254" x="5688013" y="3400425"/>
          <p14:tracePt t="211262" x="5688013" y="3394075"/>
          <p14:tracePt t="211278" x="5688013" y="3387725"/>
          <p14:tracePt t="211294" x="5688013" y="3379788"/>
          <p14:tracePt t="211303" x="5694363" y="3379788"/>
          <p14:tracePt t="211310" x="5694363" y="3373438"/>
          <p14:tracePt t="211327" x="5694363" y="3365500"/>
          <p14:tracePt t="211342" x="5694363" y="3359150"/>
          <p14:tracePt t="211358" x="5694363" y="3352800"/>
          <p14:tracePt t="211367" x="5694363" y="3344863"/>
          <p14:tracePt t="211382" x="5694363" y="3338513"/>
          <p14:tracePt t="211438" x="5702300" y="3338513"/>
          <p14:tracePt t="211454" x="5702300" y="3330575"/>
          <p14:tracePt t="211758" x="5702300" y="3338513"/>
          <p14:tracePt t="211768" x="5694363" y="3338513"/>
          <p14:tracePt t="211783" x="5694363" y="3344863"/>
          <p14:tracePt t="211811" x="5688013" y="3352800"/>
          <p14:tracePt t="211824" x="5688013" y="3359150"/>
          <p14:tracePt t="211870" x="5681663" y="3359150"/>
          <p14:tracePt t="211887" x="5673725" y="3365500"/>
          <p14:tracePt t="211918" x="5667375" y="3365500"/>
          <p14:tracePt t="211926" x="5667375" y="3373438"/>
          <p14:tracePt t="211943" x="5667375" y="3379788"/>
          <p14:tracePt t="212430" x="5659438" y="3379788"/>
          <p14:tracePt t="212448" x="5653088" y="3387725"/>
          <p14:tracePt t="212455" x="5645150" y="3387725"/>
          <p14:tracePt t="212462" x="5645150" y="3394075"/>
          <p14:tracePt t="212495" x="5638800" y="3394075"/>
          <p14:tracePt t="212990" x="5638800" y="3408363"/>
          <p14:tracePt t="212998" x="5638800" y="3422650"/>
          <p14:tracePt t="213018" x="5632450" y="3443288"/>
          <p14:tracePt t="213023" x="5632450" y="3449638"/>
          <p14:tracePt t="213182" x="5632450" y="3443288"/>
          <p14:tracePt t="213192" x="5632450" y="3435350"/>
          <p14:tracePt t="213198" x="5632450" y="3414713"/>
          <p14:tracePt t="213208" x="5624513" y="3400425"/>
          <p14:tracePt t="213214" x="5624513" y="3394075"/>
          <p14:tracePt t="213223" x="5624513" y="3387725"/>
          <p14:tracePt t="213230" x="5624513" y="3379788"/>
          <p14:tracePt t="213240" x="5624513" y="3373438"/>
          <p14:tracePt t="213246" x="5624513" y="3365500"/>
          <p14:tracePt t="213255" x="5618163" y="3352800"/>
          <p14:tracePt t="213271" x="5610225" y="3344863"/>
          <p14:tracePt t="213278" x="5610225" y="3338513"/>
          <p14:tracePt t="213289" x="5603875" y="3330575"/>
          <p14:tracePt t="213295" x="5603875" y="3324225"/>
          <p14:tracePt t="213303" x="5597525" y="3316288"/>
          <p14:tracePt t="213310" x="5589588" y="3303588"/>
          <p14:tracePt t="213323" x="5583238" y="3295650"/>
          <p14:tracePt t="213328" x="5575300" y="3289300"/>
          <p14:tracePt t="213335" x="5568950" y="3281363"/>
          <p14:tracePt t="213343" x="5562600" y="3275013"/>
          <p14:tracePt t="213368" x="5562600" y="3268663"/>
          <p14:tracePt t="213407" x="5554663" y="3268663"/>
          <p14:tracePt t="213414" x="5548313" y="3281363"/>
          <p14:tracePt t="213422" x="5540375" y="3303588"/>
          <p14:tracePt t="213430" x="5540375" y="3309938"/>
          <p14:tracePt t="213438" x="5540375" y="3316288"/>
          <p14:tracePt t="213447" x="5534025" y="3330575"/>
          <p14:tracePt t="213454" x="5534025" y="3344863"/>
          <p14:tracePt t="213475" x="5534025" y="3352800"/>
          <p14:tracePt t="213478" x="5534025" y="3359150"/>
          <p14:tracePt t="213518" x="5534025" y="3352800"/>
          <p14:tracePt t="213526" x="5534025" y="3344863"/>
          <p14:tracePt t="213534" x="5534025" y="3338513"/>
          <p14:tracePt t="213544" x="5534025" y="3316288"/>
          <p14:tracePt t="213550" x="5534025" y="3303588"/>
          <p14:tracePt t="213558" x="5534025" y="3295650"/>
          <p14:tracePt t="213567" x="5534025" y="3289300"/>
          <p14:tracePt t="213575" x="5534025" y="3281363"/>
          <p14:tracePt t="213638" x="5519738" y="3316288"/>
          <p14:tracePt t="213647" x="5513388" y="3324225"/>
          <p14:tracePt t="213654" x="5505450" y="3338513"/>
          <p14:tracePt t="213662" x="5499100" y="3365500"/>
          <p14:tracePt t="213670" x="5478463" y="3394075"/>
          <p14:tracePt t="213679" x="5470525" y="3408363"/>
          <p14:tracePt t="213688" x="5435600" y="3435350"/>
          <p14:tracePt t="213694" x="5421313" y="3449638"/>
          <p14:tracePt t="213703" x="5394325" y="3492500"/>
          <p14:tracePt t="213710" x="5338763" y="3505200"/>
          <p14:tracePt t="213718" x="5324475" y="3513138"/>
          <p14:tracePt t="213727" x="5316538" y="3519488"/>
          <p14:tracePt t="213735" x="5303838" y="3519488"/>
          <p14:tracePt t="213744" x="5295900" y="3527425"/>
          <p14:tracePt t="213750" x="5289550" y="3541713"/>
          <p14:tracePt t="213759" x="5281613" y="3541713"/>
          <p14:tracePt t="213766" x="5281613" y="3548063"/>
          <p14:tracePt t="213778" x="5268913" y="3548063"/>
          <p14:tracePt t="213783" x="5268913" y="3562350"/>
          <p14:tracePt t="213790" x="5254625" y="3562350"/>
          <p14:tracePt t="213798" x="5254625" y="3576638"/>
          <p14:tracePt t="213806" x="5240338" y="3597275"/>
          <p14:tracePt t="213814" x="5232400" y="3603625"/>
          <p14:tracePt t="213822" x="5232400" y="3624263"/>
          <p14:tracePt t="213830" x="5226050" y="3646488"/>
          <p14:tracePt t="213838" x="5226050" y="3673475"/>
          <p14:tracePt t="213848" x="5226050" y="3687763"/>
          <p14:tracePt t="213854" x="5226050" y="3695700"/>
          <p14:tracePt t="213862" x="5240338" y="3708400"/>
          <p14:tracePt t="213870" x="5268913" y="3716338"/>
          <p14:tracePt t="213878" x="5295900" y="3722688"/>
          <p14:tracePt t="213888" x="5338763" y="3730625"/>
          <p14:tracePt t="213895" x="5435600" y="3736975"/>
          <p14:tracePt t="213903" x="5464175" y="3736975"/>
          <p14:tracePt t="213910" x="5562600" y="3736975"/>
          <p14:tracePt t="213918" x="5632450" y="3736975"/>
          <p14:tracePt t="213927" x="5716588" y="3736975"/>
          <p14:tracePt t="213946" x="5883275" y="3743325"/>
          <p14:tracePt t="213950" x="5897563" y="3743325"/>
          <p14:tracePt t="213959" x="5932488" y="3743325"/>
          <p14:tracePt t="213967" x="5953125" y="3743325"/>
          <p14:tracePt t="213975" x="5967413" y="3743325"/>
          <p14:tracePt t="213983" x="5981700" y="3743325"/>
          <p14:tracePt t="213990" x="5988050" y="3743325"/>
          <p14:tracePt t="213998" x="5995988" y="3743325"/>
          <p14:tracePt t="214014" x="6002338" y="3743325"/>
          <p14:tracePt t="214030" x="6002338" y="3730625"/>
          <p14:tracePt t="214038" x="6002338" y="3722688"/>
          <p14:tracePt t="214047" x="6002338" y="3716338"/>
          <p14:tracePt t="214054" x="6002338" y="3702050"/>
          <p14:tracePt t="214062" x="5981700" y="3687763"/>
          <p14:tracePt t="214070" x="5967413" y="3681413"/>
          <p14:tracePt t="214078" x="5932488" y="3646488"/>
          <p14:tracePt t="214087" x="5926138" y="3638550"/>
          <p14:tracePt t="214094" x="5905500" y="3632200"/>
          <p14:tracePt t="214103" x="5891213" y="3632200"/>
          <p14:tracePt t="214110" x="5883275" y="3632200"/>
          <p14:tracePt t="214118" x="5870575" y="3632200"/>
          <p14:tracePt t="214127" x="5848350" y="3632200"/>
          <p14:tracePt t="214134" x="5807075" y="3646488"/>
          <p14:tracePt t="214143" x="5799138" y="3652838"/>
          <p14:tracePt t="214150" x="5786438" y="3667125"/>
          <p14:tracePt t="214159" x="5786438" y="3673475"/>
          <p14:tracePt t="214166" x="5778500" y="3681413"/>
          <p14:tracePt t="214175" x="5772150" y="3687763"/>
          <p14:tracePt t="214182" x="5772150" y="3695700"/>
          <p14:tracePt t="214190" x="5772150" y="3702050"/>
          <p14:tracePt t="214198" x="5772150" y="3716338"/>
          <p14:tracePt t="214206" x="5772150" y="3730625"/>
          <p14:tracePt t="214214" x="5772150" y="3751263"/>
          <p14:tracePt t="214222" x="5772150" y="3765550"/>
          <p14:tracePt t="214230" x="5778500" y="3800475"/>
          <p14:tracePt t="214238" x="5786438" y="3827463"/>
          <p14:tracePt t="214247" x="5799138" y="3856038"/>
          <p14:tracePt t="214254" x="5827713" y="3897313"/>
          <p14:tracePt t="214262" x="5848350" y="4030663"/>
          <p14:tracePt t="214270" x="5870575" y="4065588"/>
          <p14:tracePt t="214279" x="5891213" y="4213225"/>
          <p14:tracePt t="214288" x="5897563" y="4352925"/>
          <p14:tracePt t="214296" x="5926138" y="4498975"/>
          <p14:tracePt t="214303" x="5946775" y="4625975"/>
          <p14:tracePt t="214310" x="5946775" y="4870450"/>
          <p14:tracePt t="214318" x="5953125" y="5045075"/>
          <p14:tracePt t="214326" x="5953125" y="5241925"/>
          <p14:tracePt t="214334" x="5953125" y="5451475"/>
          <p14:tracePt t="214343" x="5953125" y="5584825"/>
          <p14:tracePt t="214350" x="5940425" y="5780088"/>
          <p14:tracePt t="214359" x="5932488" y="5919788"/>
          <p14:tracePt t="214367" x="5926138" y="6018213"/>
          <p14:tracePt t="214375" x="5926138" y="6088063"/>
          <p14:tracePt t="214383" x="5918200" y="6186488"/>
          <p14:tracePt t="214390" x="5911850" y="6221413"/>
          <p14:tracePt t="214398" x="5911850" y="6256338"/>
          <p14:tracePt t="214408" x="5911850" y="6262688"/>
          <p14:tracePt t="214414" x="5905500" y="6276975"/>
          <p14:tracePt t="214430" x="5905500" y="6291263"/>
          <p14:tracePt t="214446" x="5897563" y="6291263"/>
          <p14:tracePt t="214454" x="5897563" y="6297613"/>
          <p14:tracePt t="214470" x="5891213" y="6297613"/>
          <p14:tracePt t="214478" x="5883275" y="6311900"/>
          <p14:tracePt t="214489" x="5883275" y="6319838"/>
          <p14:tracePt t="214494" x="5883275" y="6332538"/>
          <p14:tracePt t="214502" x="5883275" y="6340475"/>
          <p14:tracePt t="214510" x="5883275" y="6381750"/>
          <p14:tracePt t="214518" x="5883275" y="6416675"/>
          <p14:tracePt t="214526" x="5883275" y="6451600"/>
          <p14:tracePt t="214534" x="5883275" y="6473825"/>
          <p14:tracePt t="214544" x="5883275" y="6486525"/>
          <p14:tracePt t="214550" x="5883275" y="6494463"/>
          <p14:tracePt t="214559" x="5883275" y="6500813"/>
          <p14:tracePt t="214590" x="5883275" y="6486525"/>
          <p14:tracePt t="214598" x="5883275" y="6465888"/>
          <p14:tracePt t="214606" x="5883275" y="6389688"/>
          <p14:tracePt t="214614" x="5883275" y="6326188"/>
          <p14:tracePt t="214622" x="5891213" y="6221413"/>
          <p14:tracePt t="214630" x="5891213" y="6207125"/>
          <p14:tracePt t="214638" x="5897563" y="6172200"/>
          <p14:tracePt t="214647" x="5905500" y="6122988"/>
          <p14:tracePt t="214655" x="5905500" y="6096000"/>
          <p14:tracePt t="214662" x="5905500" y="6059488"/>
          <p14:tracePt t="214670" x="5905500" y="6038850"/>
          <p14:tracePt t="214678" x="5905500" y="6024563"/>
          <p14:tracePt t="214694" x="5905500" y="6018213"/>
          <p14:tracePt t="214702" x="5897563" y="6018213"/>
          <p14:tracePt t="214718" x="5891213" y="6018213"/>
          <p14:tracePt t="214727" x="5883275" y="6018213"/>
          <p14:tracePt t="214734" x="5883275" y="6011863"/>
          <p14:tracePt t="214743" x="5876925" y="6011863"/>
          <p14:tracePt t="214750" x="5870575" y="6011863"/>
          <p14:tracePt t="214758" x="5862638" y="6011863"/>
          <p14:tracePt t="214767" x="5848350" y="6011863"/>
          <p14:tracePt t="214774" x="5834063" y="6003925"/>
          <p14:tracePt t="214783" x="5827713" y="6003925"/>
          <p14:tracePt t="214790" x="5821363" y="6003925"/>
          <p14:tracePt t="214798" x="5813425" y="6003925"/>
          <p14:tracePt t="214814" x="5807075" y="6003925"/>
          <p14:tracePt t="214822" x="5807075" y="6011863"/>
          <p14:tracePt t="214838" x="5807075" y="6018213"/>
          <p14:tracePt t="214848" x="5799138" y="6018213"/>
          <p14:tracePt t="214854" x="5799138" y="6024563"/>
          <p14:tracePt t="214862" x="5799138" y="6032500"/>
          <p14:tracePt t="214870" x="5799138" y="6038850"/>
          <p14:tracePt t="214879" x="5799138" y="6046788"/>
          <p14:tracePt t="214886" x="5807075" y="6053138"/>
          <p14:tracePt t="214894" x="5807075" y="6059488"/>
          <p14:tracePt t="214902" x="5807075" y="6067425"/>
          <p14:tracePt t="214910" x="5807075" y="6081713"/>
          <p14:tracePt t="214918" x="5813425" y="6096000"/>
          <p14:tracePt t="214926" x="5821363" y="6108700"/>
          <p14:tracePt t="214934" x="5834063" y="6122988"/>
          <p14:tracePt t="214943" x="5848350" y="6143625"/>
          <p14:tracePt t="214950" x="5862638" y="6157913"/>
          <p14:tracePt t="214958" x="5883275" y="6165850"/>
          <p14:tracePt t="214967" x="5897563" y="6178550"/>
          <p14:tracePt t="214974" x="5932488" y="6192838"/>
          <p14:tracePt t="214987" x="5961063" y="6192838"/>
          <p14:tracePt t="214990" x="5975350" y="6200775"/>
          <p14:tracePt t="214998" x="6010275" y="6207125"/>
          <p14:tracePt t="215008" x="6030913" y="6213475"/>
          <p14:tracePt t="215014" x="6057900" y="6221413"/>
          <p14:tracePt t="215022" x="6100763" y="6221413"/>
          <p14:tracePt t="215030" x="6142038" y="6221413"/>
          <p14:tracePt t="215038" x="6164263" y="6221413"/>
          <p14:tracePt t="215047" x="6199188" y="6221413"/>
          <p14:tracePt t="215054" x="6205538" y="6221413"/>
          <p14:tracePt t="215062" x="6219825" y="6221413"/>
          <p14:tracePt t="215070" x="6234113" y="6221413"/>
          <p14:tracePt t="215078" x="6275388" y="6221413"/>
          <p14:tracePt t="215086" x="6296025" y="6207125"/>
          <p14:tracePt t="215094" x="6310313" y="6207125"/>
          <p14:tracePt t="215103" x="6330950" y="6186488"/>
          <p14:tracePt t="215110" x="6345238" y="6165850"/>
          <p14:tracePt t="215118" x="6353175" y="6157913"/>
          <p14:tracePt t="215127" x="6365875" y="6137275"/>
          <p14:tracePt t="215138" x="6365875" y="6116638"/>
          <p14:tracePt t="215143" x="6365875" y="6108700"/>
          <p14:tracePt t="215150" x="6373813" y="6102350"/>
          <p14:tracePt t="215158" x="6373813" y="6088063"/>
          <p14:tracePt t="215174" x="6373813" y="6081713"/>
          <p14:tracePt t="215182" x="6373813" y="6073775"/>
          <p14:tracePt t="215190" x="6365875" y="6059488"/>
          <p14:tracePt t="215198" x="6359525" y="6046788"/>
          <p14:tracePt t="215206" x="6345238" y="6038850"/>
          <p14:tracePt t="215214" x="6338888" y="6024563"/>
          <p14:tracePt t="215222" x="6318250" y="6018213"/>
          <p14:tracePt t="215230" x="6303963" y="6011863"/>
          <p14:tracePt t="215238" x="6269038" y="6011863"/>
          <p14:tracePt t="215246" x="6246813" y="6003925"/>
          <p14:tracePt t="215254" x="6234113" y="6003925"/>
          <p14:tracePt t="215262" x="6176963" y="6003925"/>
          <p14:tracePt t="215270" x="6100763" y="6003925"/>
          <p14:tracePt t="215278" x="6072188" y="6003925"/>
          <p14:tracePt t="215290" x="6030913" y="6003925"/>
          <p14:tracePt t="215294" x="5988050" y="6003925"/>
          <p14:tracePt t="215303" x="5953125" y="6003925"/>
          <p14:tracePt t="215310" x="5918200" y="6011863"/>
          <p14:tracePt t="215318" x="5870575" y="6018213"/>
          <p14:tracePt t="215327" x="5862638" y="6024563"/>
          <p14:tracePt t="215335" x="5842000" y="6038850"/>
          <p14:tracePt t="215343" x="5821363" y="6053138"/>
          <p14:tracePt t="215350" x="5807075" y="6073775"/>
          <p14:tracePt t="215358" x="5799138" y="6081713"/>
          <p14:tracePt t="215366" x="5786438" y="6096000"/>
          <p14:tracePt t="215374" x="5786438" y="6102350"/>
          <p14:tracePt t="215382" x="5786438" y="6108700"/>
          <p14:tracePt t="215390" x="5778500" y="6108700"/>
          <p14:tracePt t="215398" x="5778500" y="6116638"/>
          <p14:tracePt t="215414" x="5778500" y="6122988"/>
          <p14:tracePt t="215430" x="5778500" y="6130925"/>
          <p14:tracePt t="215446" x="5778500" y="6137275"/>
          <p14:tracePt t="215726" x="5778500" y="6165850"/>
          <p14:tracePt t="215747" x="5772150" y="6178550"/>
          <p14:tracePt t="215750" x="5757863" y="6192838"/>
          <p14:tracePt t="215759" x="5694363" y="6213475"/>
          <p14:tracePt t="215766" x="5659438" y="6242050"/>
          <p14:tracePt t="215775" x="5645150" y="6248400"/>
          <p14:tracePt t="215782" x="5624513" y="6262688"/>
          <p14:tracePt t="215790" x="5597525" y="6262688"/>
          <p14:tracePt t="215798" x="5554663" y="6262688"/>
          <p14:tracePt t="215807" x="5505450" y="6270625"/>
          <p14:tracePt t="215814" x="5449888" y="6276975"/>
          <p14:tracePt t="215822" x="5408613" y="6284913"/>
          <p14:tracePt t="215831" x="5338763" y="6291263"/>
          <p14:tracePt t="215838" x="5281613" y="6291263"/>
          <p14:tracePt t="215846" x="5211763" y="6291263"/>
          <p14:tracePt t="215854" x="5170488" y="6291263"/>
          <p14:tracePt t="215862" x="5114925" y="6291263"/>
          <p14:tracePt t="215870" x="5016500" y="6291263"/>
          <p14:tracePt t="215879" x="4946650" y="6291263"/>
          <p14:tracePt t="215886" x="4891088" y="6291263"/>
          <p14:tracePt t="215898" x="4819650" y="6291263"/>
          <p14:tracePt t="215902" x="4722813" y="6291263"/>
          <p14:tracePt t="215911" x="4665663" y="6291263"/>
          <p14:tracePt t="215929" x="4498975" y="6291263"/>
          <p14:tracePt t="215934" x="4414838" y="6291263"/>
          <p14:tracePt t="215942" x="4351338" y="6291263"/>
          <p14:tracePt t="215950" x="4246563" y="6291263"/>
          <p14:tracePt t="215958" x="4162425" y="6291263"/>
          <p14:tracePt t="215966" x="4051300" y="6291263"/>
          <p14:tracePt t="215974" x="3917950" y="6291263"/>
          <p14:tracePt t="215982" x="3813175" y="6291263"/>
          <p14:tracePt t="215990" x="3722688" y="6291263"/>
          <p14:tracePt t="215998" x="3644900" y="6291263"/>
          <p14:tracePt t="216006" x="3589338" y="6291263"/>
          <p14:tracePt t="216014" x="3490913" y="6297613"/>
          <p14:tracePt t="216022" x="3421063" y="6305550"/>
          <p14:tracePt t="216030" x="3365500" y="6311900"/>
          <p14:tracePt t="216038" x="3295650" y="6311900"/>
          <p14:tracePt t="216046" x="3252788" y="6311900"/>
          <p14:tracePt t="216054" x="3217863" y="6311900"/>
          <p14:tracePt t="216062" x="3182938" y="6311900"/>
          <p14:tracePt t="216070" x="3133725" y="6311900"/>
          <p14:tracePt t="216078" x="3121025" y="6311900"/>
          <p14:tracePt t="216086" x="3106738" y="6311900"/>
          <p14:tracePt t="216094" x="3098800" y="6311900"/>
          <p14:tracePt t="216102" x="3078163" y="6311900"/>
          <p14:tracePt t="216110" x="3063875" y="6319838"/>
          <p14:tracePt t="216118" x="3057525" y="6326188"/>
          <p14:tracePt t="216126" x="3028950" y="6326188"/>
          <p14:tracePt t="216134" x="3014663" y="6332538"/>
          <p14:tracePt t="216142" x="2994025" y="6332538"/>
          <p14:tracePt t="216150" x="2967038" y="6332538"/>
          <p14:tracePt t="216158" x="2897188" y="6340475"/>
          <p14:tracePt t="216166" x="2874963" y="6340475"/>
          <p14:tracePt t="216174" x="2847975" y="6340475"/>
          <p14:tracePt t="216182" x="2840038" y="6346825"/>
          <p14:tracePt t="216190" x="2798763" y="6346825"/>
          <p14:tracePt t="216198" x="2784475" y="6346825"/>
          <p14:tracePt t="216206" x="2778125" y="6354763"/>
          <p14:tracePt t="216214" x="2770188" y="6354763"/>
          <p14:tracePt t="216222" x="2755900" y="6361113"/>
          <p14:tracePt t="216230" x="2749550" y="6361113"/>
          <p14:tracePt t="216246" x="2735263" y="6367463"/>
          <p14:tracePt t="216254" x="2728913" y="6367463"/>
          <p14:tracePt t="216263" x="2720975" y="6367463"/>
          <p14:tracePt t="216270" x="2714625" y="6381750"/>
          <p14:tracePt t="216278" x="2700338" y="6381750"/>
          <p14:tracePt t="216286" x="2693988" y="6389688"/>
          <p14:tracePt t="216294" x="2671763" y="6396038"/>
          <p14:tracePt t="216303" x="2665413" y="6396038"/>
          <p14:tracePt t="216311" x="2659063" y="6396038"/>
          <p14:tracePt t="216318" x="2644775" y="6396038"/>
          <p14:tracePt t="216327" x="2636838" y="6402388"/>
          <p14:tracePt t="216334" x="2630488" y="6410325"/>
          <p14:tracePt t="216342" x="2616200" y="6410325"/>
          <p14:tracePt t="216350" x="2616200" y="6416675"/>
          <p14:tracePt t="216358" x="2609850" y="6416675"/>
          <p14:tracePt t="216422" x="2609850" y="6424613"/>
          <p14:tracePt t="216470" x="2616200" y="6424613"/>
          <p14:tracePt t="216478" x="2624138" y="6416675"/>
          <p14:tracePt t="216486" x="2630488" y="6416675"/>
          <p14:tracePt t="216495" x="2644775" y="6416675"/>
          <p14:tracePt t="216503" x="2651125" y="6416675"/>
          <p14:tracePt t="216511" x="2665413" y="6416675"/>
          <p14:tracePt t="216518" x="2686050" y="6416675"/>
          <p14:tracePt t="216526" x="2714625" y="6416675"/>
          <p14:tracePt t="216534" x="2728913" y="6416675"/>
          <p14:tracePt t="216542" x="2770188" y="6416675"/>
          <p14:tracePt t="216550" x="2798763" y="6416675"/>
          <p14:tracePt t="216558" x="2868613" y="6416675"/>
          <p14:tracePt t="216566" x="2909888" y="6416675"/>
          <p14:tracePt t="216574" x="2967038" y="6416675"/>
          <p14:tracePt t="216582" x="3036888" y="6416675"/>
          <p14:tracePt t="216590" x="3106738" y="6416675"/>
          <p14:tracePt t="216598" x="3162300" y="6416675"/>
          <p14:tracePt t="216606" x="3260725" y="6416675"/>
          <p14:tracePt t="216614" x="3330575" y="6416675"/>
          <p14:tracePt t="216622" x="3414713" y="6416675"/>
          <p14:tracePt t="216631" x="3449638" y="6416675"/>
          <p14:tracePt t="216638" x="3554413" y="6416675"/>
          <p14:tracePt t="216646" x="3581400" y="6416675"/>
          <p14:tracePt t="216654" x="3673475" y="6410325"/>
          <p14:tracePt t="216663" x="3749675" y="6410325"/>
          <p14:tracePt t="216670" x="3778250" y="6410325"/>
          <p14:tracePt t="216678" x="3848100" y="6410325"/>
          <p14:tracePt t="216686" x="3889375" y="6410325"/>
          <p14:tracePt t="216695" x="3946525" y="6410325"/>
          <p14:tracePt t="216703" x="4016375" y="6410325"/>
          <p14:tracePt t="216711" x="4113213" y="6410325"/>
          <p14:tracePt t="216718" x="4170363" y="6410325"/>
          <p14:tracePt t="216726" x="4260850" y="6410325"/>
          <p14:tracePt t="216734" x="4337050" y="6410325"/>
          <p14:tracePt t="216742" x="4394200" y="6410325"/>
          <p14:tracePt t="216750" x="4429125" y="6410325"/>
          <p14:tracePt t="216758" x="4505325" y="6410325"/>
          <p14:tracePt t="216766" x="4533900" y="6410325"/>
          <p14:tracePt t="216774" x="4575175" y="6410325"/>
          <p14:tracePt t="216782" x="4618038" y="6410325"/>
          <p14:tracePt t="216790" x="4645025" y="6410325"/>
          <p14:tracePt t="216798" x="4665663" y="6410325"/>
          <p14:tracePt t="216806" x="4687888" y="6410325"/>
          <p14:tracePt t="216814" x="4702175" y="6410325"/>
          <p14:tracePt t="216822" x="4714875" y="6410325"/>
          <p14:tracePt t="216830" x="4737100" y="6410325"/>
          <p14:tracePt t="216838" x="4749800" y="6402388"/>
          <p14:tracePt t="216847" x="4784725" y="6402388"/>
          <p14:tracePt t="216854" x="4833938" y="6402388"/>
          <p14:tracePt t="216862" x="4862513" y="6402388"/>
          <p14:tracePt t="216870" x="4926013" y="6402388"/>
          <p14:tracePt t="216879" x="4973638" y="6402388"/>
          <p14:tracePt t="216886" x="5002213" y="6402388"/>
          <p14:tracePt t="216895" x="5065713" y="6402388"/>
          <p14:tracePt t="216903" x="5114925" y="6402388"/>
          <p14:tracePt t="216911" x="5127625" y="6402388"/>
          <p14:tracePt t="216931" x="5191125" y="6396038"/>
          <p14:tracePt t="216935" x="5205413" y="6396038"/>
          <p14:tracePt t="216942" x="5240338" y="6396038"/>
          <p14:tracePt t="216950" x="5289550" y="6396038"/>
          <p14:tracePt t="216954" x="5316538" y="6396038"/>
          <p14:tracePt t="216966" x="5330825" y="6396038"/>
          <p14:tracePt t="216974" x="5351463" y="6396038"/>
          <p14:tracePt t="216982" x="5365750" y="6396038"/>
          <p14:tracePt t="216990" x="5400675" y="6396038"/>
          <p14:tracePt t="216998" x="5449888" y="6396038"/>
          <p14:tracePt t="217006" x="5478463" y="6402388"/>
          <p14:tracePt t="217014" x="5484813" y="6402388"/>
          <p14:tracePt t="217022" x="5527675" y="6402388"/>
          <p14:tracePt t="217030" x="5548313" y="6402388"/>
          <p14:tracePt t="217038" x="5554663" y="6402388"/>
          <p14:tracePt t="217046" x="5562600" y="6402388"/>
          <p14:tracePt t="217054" x="5568950" y="6402388"/>
          <p14:tracePt t="217062" x="5575300" y="6402388"/>
          <p14:tracePt t="217070" x="5583238" y="6402388"/>
          <p14:tracePt t="217078" x="5589588" y="6402388"/>
          <p14:tracePt t="217086" x="5597525" y="6402388"/>
          <p14:tracePt t="217095" x="5603875" y="6402388"/>
          <p14:tracePt t="217106" x="5618163" y="6402388"/>
          <p14:tracePt t="217111" x="5624513" y="6402388"/>
          <p14:tracePt t="217118" x="5645150" y="6402388"/>
          <p14:tracePt t="217126" x="5653088" y="6402388"/>
          <p14:tracePt t="217134" x="5667375" y="6402388"/>
          <p14:tracePt t="217142" x="5688013" y="6402388"/>
          <p14:tracePt t="217150" x="5702300" y="6402388"/>
          <p14:tracePt t="217158" x="5708650" y="6402388"/>
          <p14:tracePt t="217166" x="5729288" y="6402388"/>
          <p14:tracePt t="217175" x="5737225" y="6402388"/>
          <p14:tracePt t="217182" x="5743575" y="6402388"/>
          <p14:tracePt t="217190" x="5757863" y="6402388"/>
          <p14:tracePt t="217206" x="5772150" y="6402388"/>
          <p14:tracePt t="217222" x="5778500" y="6402388"/>
          <p14:tracePt t="217230" x="5792788" y="6402388"/>
          <p14:tracePt t="217238" x="5799138" y="6402388"/>
          <p14:tracePt t="217246" x="5807075" y="6402388"/>
          <p14:tracePt t="217262" x="5813425" y="6402388"/>
          <p14:tracePt t="217271" x="5827713" y="6402388"/>
          <p14:tracePt t="217295" x="5834063" y="6402388"/>
          <p14:tracePt t="217302" x="5848350" y="6402388"/>
          <p14:tracePt t="217318" x="5862638" y="6402388"/>
          <p14:tracePt t="217335" x="5876925" y="6402388"/>
          <p14:tracePt t="217342" x="5883275" y="6402388"/>
          <p14:tracePt t="217350" x="5891213" y="6402388"/>
          <p14:tracePt t="217358" x="5897563" y="6402388"/>
          <p14:tracePt t="217366" x="5905500" y="6402388"/>
          <p14:tracePt t="217374" x="5911850" y="6402388"/>
          <p14:tracePt t="217390" x="5918200" y="6402388"/>
          <p14:tracePt t="217398" x="5926138" y="6402388"/>
          <p14:tracePt t="217415" x="5932488" y="6402388"/>
          <p14:tracePt t="217542" x="5940425" y="6402388"/>
          <p14:tracePt t="218126" x="5932488" y="6402388"/>
          <p14:tracePt t="218134" x="5918200" y="6410325"/>
          <p14:tracePt t="218143" x="5905500" y="6410325"/>
          <p14:tracePt t="218150" x="5891213" y="6410325"/>
          <p14:tracePt t="218158" x="5799138" y="6410325"/>
          <p14:tracePt t="218170" x="5743575" y="6410325"/>
          <p14:tracePt t="218174" x="5632450" y="6410325"/>
          <p14:tracePt t="218182" x="5554663" y="6410325"/>
          <p14:tracePt t="218190" x="5429250" y="6410325"/>
          <p14:tracePt t="218199" x="5240338" y="6410325"/>
          <p14:tracePt t="218206" x="5030788" y="6410325"/>
          <p14:tracePt t="218214" x="4854575" y="6410325"/>
          <p14:tracePt t="218222" x="4630738" y="6410325"/>
          <p14:tracePt t="218230" x="4456113" y="6410325"/>
          <p14:tracePt t="218238" x="4289425" y="6410325"/>
          <p14:tracePt t="218247" x="4135438" y="6410325"/>
          <p14:tracePt t="218254" x="3959225" y="6410325"/>
          <p14:tracePt t="218262" x="3862388" y="6410325"/>
          <p14:tracePt t="218270" x="3770313" y="6410325"/>
          <p14:tracePt t="218279" x="3665538" y="6410325"/>
          <p14:tracePt t="218286" x="3609975" y="6402388"/>
          <p14:tracePt t="218295" x="3546475" y="6402388"/>
          <p14:tracePt t="218302" x="3498850" y="6402388"/>
          <p14:tracePt t="218310" x="3470275" y="6402388"/>
          <p14:tracePt t="218318" x="3455988" y="6402388"/>
          <p14:tracePt t="218326" x="3435350" y="6402388"/>
          <p14:tracePt t="218334" x="3414713" y="6402388"/>
          <p14:tracePt t="218342" x="3406775" y="6402388"/>
          <p14:tracePt t="218350" x="3400425" y="6402388"/>
          <p14:tracePt t="218358" x="3392488" y="6402388"/>
          <p14:tracePt t="218366" x="3379788" y="6402388"/>
          <p14:tracePt t="218374" x="3371850" y="6402388"/>
          <p14:tracePt t="218382" x="3365500" y="6402388"/>
          <p14:tracePt t="218390" x="3351213" y="6402388"/>
          <p14:tracePt t="218398" x="3330575" y="6396038"/>
          <p14:tracePt t="218406" x="3322638" y="6396038"/>
          <p14:tracePt t="218414" x="3309938" y="6389688"/>
          <p14:tracePt t="218422" x="3302000" y="6389688"/>
          <p14:tracePt t="218430" x="3287713" y="6389688"/>
          <p14:tracePt t="218438" x="3273425" y="6389688"/>
          <p14:tracePt t="218447" x="3273425" y="6381750"/>
          <p14:tracePt t="218454" x="3260725" y="6381750"/>
          <p14:tracePt t="218463" x="3252788" y="6375400"/>
          <p14:tracePt t="218470" x="3246438" y="6367463"/>
          <p14:tracePt t="218478" x="3238500" y="6361113"/>
          <p14:tracePt t="218486" x="3232150" y="6346825"/>
          <p14:tracePt t="218494" x="3225800" y="6340475"/>
          <p14:tracePt t="218502" x="3211513" y="6319838"/>
          <p14:tracePt t="218510" x="3203575" y="6284913"/>
          <p14:tracePt t="218518" x="3176588" y="6270625"/>
          <p14:tracePt t="218526" x="3155950" y="6213475"/>
          <p14:tracePt t="218534" x="3133725" y="6186488"/>
          <p14:tracePt t="218542" x="3113088" y="6165850"/>
          <p14:tracePt t="218550" x="3106738" y="6157913"/>
          <p14:tracePt t="218558" x="3098800" y="6151563"/>
          <p14:tracePt t="218566" x="3078163" y="6143625"/>
          <p14:tracePt t="218574" x="3071813" y="6143625"/>
          <p14:tracePt t="218590" x="3063875" y="6137275"/>
          <p14:tracePt t="218599" x="3057525" y="6137275"/>
          <p14:tracePt t="218606" x="3049588" y="6122988"/>
          <p14:tracePt t="218614" x="3049588" y="6116638"/>
          <p14:tracePt t="218622" x="3043238" y="6116638"/>
          <p14:tracePt t="218630" x="3036888" y="6108700"/>
          <p14:tracePt t="218638" x="3028950" y="6102350"/>
          <p14:tracePt t="218646" x="3022600" y="6096000"/>
          <p14:tracePt t="218654" x="3022600" y="6088063"/>
          <p14:tracePt t="218663" x="3008313" y="6081713"/>
          <p14:tracePt t="218670" x="3008313" y="6059488"/>
          <p14:tracePt t="218679" x="2967038" y="6053138"/>
          <p14:tracePt t="218686" x="2959100" y="6046788"/>
          <p14:tracePt t="218694" x="2932113" y="6024563"/>
          <p14:tracePt t="218702" x="2825750" y="5948363"/>
          <p14:tracePt t="218710" x="2770188" y="5905500"/>
          <p14:tracePt t="218718" x="2671763" y="5815013"/>
          <p14:tracePt t="218726" x="2609850" y="5800725"/>
          <p14:tracePt t="218734" x="2581275" y="5788025"/>
          <p14:tracePt t="218742" x="2574925" y="5780088"/>
          <p14:tracePt t="218750" x="2566988" y="5780088"/>
          <p14:tracePt t="218766" x="2560638" y="5780088"/>
          <p14:tracePt t="218806" x="2560638" y="5773738"/>
          <p14:tracePt t="218838" x="2560638" y="5780088"/>
          <p14:tracePt t="218854" x="2554288" y="5780088"/>
          <p14:tracePt t="218863" x="2554288" y="5788025"/>
          <p14:tracePt t="218870" x="2554288" y="5794375"/>
          <p14:tracePt t="218878" x="2554288" y="5800725"/>
          <p14:tracePt t="218886" x="2546350" y="5808663"/>
          <p14:tracePt t="218902" x="2546350" y="5822950"/>
          <p14:tracePt t="218912" x="2546350" y="5829300"/>
          <p14:tracePt t="218933" x="2546350" y="5870575"/>
          <p14:tracePt t="218934" x="2546350" y="5884863"/>
          <p14:tracePt t="218942" x="2546350" y="5899150"/>
          <p14:tracePt t="218950" x="2546350" y="5905500"/>
          <p14:tracePt t="218958" x="2554288" y="5913438"/>
          <p14:tracePt t="218975" x="2554288" y="5919788"/>
          <p14:tracePt t="219934" x="2560638" y="5927725"/>
          <p14:tracePt t="219943" x="2566988" y="5927725"/>
          <p14:tracePt t="219951" x="2566988" y="5934075"/>
          <p14:tracePt t="219986" x="2566988" y="5942013"/>
          <p14:tracePt t="220018" x="2566988" y="5948363"/>
          <p14:tracePt t="220022" x="2574925" y="5948363"/>
          <p14:tracePt t="220054" x="2574925" y="5954713"/>
          <p14:tracePt t="220062" x="2581275" y="5954713"/>
          <p14:tracePt t="220086" x="2581275" y="5962650"/>
          <p14:tracePt t="220094" x="2581275" y="5969000"/>
          <p14:tracePt t="220110" x="2581275" y="5976938"/>
          <p14:tracePt t="220127" x="2581275" y="5983288"/>
          <p14:tracePt t="220142" x="2581275" y="5989638"/>
          <p14:tracePt t="220150" x="2589213" y="5997575"/>
          <p14:tracePt t="220167" x="2589213" y="6003925"/>
          <p14:tracePt t="220182" x="2589213" y="6018213"/>
          <p14:tracePt t="220198" x="2589213" y="6024563"/>
          <p14:tracePt t="220206" x="2589213" y="6038850"/>
          <p14:tracePt t="220222" x="2589213" y="6046788"/>
          <p14:tracePt t="220230" x="2589213" y="6053138"/>
          <p14:tracePt t="220239" x="2589213" y="6059488"/>
          <p14:tracePt t="220254" x="2589213" y="6067425"/>
          <p14:tracePt t="220270" x="2589213" y="6073775"/>
          <p14:tracePt t="220290" x="2589213" y="6081713"/>
          <p14:tracePt t="220302" x="2581275" y="6088063"/>
          <p14:tracePt t="220310" x="2581275" y="6096000"/>
          <p14:tracePt t="220318" x="2581275" y="6102350"/>
          <p14:tracePt t="220334" x="2566988" y="6108700"/>
          <p14:tracePt t="220351" x="2560638" y="6116638"/>
          <p14:tracePt t="220358" x="2554288" y="6122988"/>
          <p14:tracePt t="220366" x="2546350" y="6130925"/>
          <p14:tracePt t="220375" x="2532063" y="6130925"/>
          <p14:tracePt t="220382" x="2490788" y="6143625"/>
          <p14:tracePt t="220390" x="2435225" y="6143625"/>
          <p14:tracePt t="220398" x="2392363" y="6151563"/>
          <p14:tracePt t="220407" x="2343150" y="6157913"/>
          <p14:tracePt t="220414" x="2287588" y="6157913"/>
          <p14:tracePt t="220422" x="2252663" y="6157913"/>
          <p14:tracePt t="220430" x="2176463" y="6157913"/>
          <p14:tracePt t="220442" x="2162175" y="6157913"/>
          <p14:tracePt t="220447" x="2147888" y="6157913"/>
          <p14:tracePt t="220454" x="2106613" y="6157913"/>
          <p14:tracePt t="220463" x="2092325" y="6165850"/>
          <p14:tracePt t="220470" x="2070100" y="6172200"/>
          <p14:tracePt t="220480" x="2063750" y="6172200"/>
          <p14:tracePt t="220487" x="2049463" y="6172200"/>
          <p14:tracePt t="220495" x="2043113" y="6172200"/>
          <p14:tracePt t="220510" x="2035175" y="6172200"/>
          <p14:tracePt t="220687" x="2035175" y="6178550"/>
          <p14:tracePt t="220695" x="2043113" y="6178550"/>
          <p14:tracePt t="220702" x="2049463" y="6178550"/>
          <p14:tracePt t="220710" x="2063750" y="6178550"/>
          <p14:tracePt t="220718" x="2078038" y="6186488"/>
          <p14:tracePt t="220728" x="2084388" y="6186488"/>
          <p14:tracePt t="220736" x="2112963" y="6186488"/>
          <p14:tracePt t="220743" x="2127250" y="6192838"/>
          <p14:tracePt t="220751" x="2141538" y="6192838"/>
          <p14:tracePt t="220758" x="2168525" y="6192838"/>
          <p14:tracePt t="220769" x="2176463" y="6192838"/>
          <p14:tracePt t="220774" x="2217738" y="6192838"/>
          <p14:tracePt t="220784" x="2224088" y="6192838"/>
          <p14:tracePt t="220790" x="2238375" y="6192838"/>
          <p14:tracePt t="221014" x="2238375" y="6207125"/>
          <p14:tracePt t="221023" x="2238375" y="6221413"/>
          <p14:tracePt t="221030" x="2238375" y="6227763"/>
          <p14:tracePt t="221039" x="2232025" y="6235700"/>
          <p14:tracePt t="221049" x="2232025" y="6248400"/>
          <p14:tracePt t="221054" x="2232025" y="6270625"/>
          <p14:tracePt t="221062" x="2224088" y="6297613"/>
          <p14:tracePt t="221070" x="2217738" y="6305550"/>
          <p14:tracePt t="221078" x="2203450" y="6354763"/>
          <p14:tracePt t="221086" x="2203450" y="6381750"/>
          <p14:tracePt t="221096" x="2203450" y="6396038"/>
          <p14:tracePt t="221103" x="2203450" y="6402388"/>
          <p14:tracePt t="221110" x="2197100" y="6416675"/>
          <p14:tracePt t="221134" x="2197100" y="6424613"/>
          <p14:tracePt t="221142" x="2189163" y="6424613"/>
          <p14:tracePt t="221238" x="2189163" y="6430963"/>
          <p14:tracePt t="221367" x="2189163" y="6445250"/>
          <p14:tracePt t="222454" x="2197100" y="6445250"/>
          <p14:tracePt t="222463" x="2217738" y="6445250"/>
          <p14:tracePt t="222471" x="2224088" y="6445250"/>
          <p14:tracePt t="222478" x="2238375" y="6445250"/>
          <p14:tracePt t="222486" x="2259013" y="6445250"/>
          <p14:tracePt t="222494" x="2287588" y="6445250"/>
          <p14:tracePt t="222503" x="2301875" y="6445250"/>
          <p14:tracePt t="222510" x="2322513" y="6445250"/>
          <p14:tracePt t="222519" x="2336800" y="6445250"/>
          <p14:tracePt t="222527" x="2357438" y="6445250"/>
          <p14:tracePt t="222538" x="2378075" y="6438900"/>
          <p14:tracePt t="222542" x="2386013" y="6438900"/>
          <p14:tracePt t="222550" x="2392363" y="6438900"/>
          <p14:tracePt t="222562" x="2400300" y="6438900"/>
          <p14:tracePt t="222654" x="2406650" y="6438900"/>
          <p14:tracePt t="222671" x="2420938" y="6438900"/>
          <p14:tracePt t="222678" x="2427288" y="6438900"/>
          <p14:tracePt t="222688" x="2435225" y="6438900"/>
          <p14:tracePt t="222694" x="2441575" y="6438900"/>
          <p14:tracePt t="222703" x="2447925" y="6438900"/>
          <p14:tracePt t="222714" x="2470150" y="6438900"/>
          <p14:tracePt t="222719" x="2482850" y="6438900"/>
          <p14:tracePt t="222727" x="2490788" y="6438900"/>
          <p14:tracePt t="222734" x="2511425" y="6438900"/>
          <p14:tracePt t="222742" x="2525713" y="6438900"/>
          <p14:tracePt t="222750" x="2532063" y="6438900"/>
          <p14:tracePt t="222758" x="2540000" y="6438900"/>
          <p14:tracePt t="222767" x="2546350" y="6438900"/>
          <p14:tracePt t="222783" x="2560638" y="6438900"/>
          <p14:tracePt t="222798" x="2566988" y="6438900"/>
          <p14:tracePt t="222806" x="2574925" y="6445250"/>
          <p14:tracePt t="222814" x="2581275" y="6445250"/>
          <p14:tracePt t="222822" x="2589213" y="6445250"/>
          <p14:tracePt t="222830" x="2595563" y="6445250"/>
          <p14:tracePt t="222838" x="2601913" y="6445250"/>
          <p14:tracePt t="222854" x="2609850" y="6445250"/>
          <p14:tracePt t="222903" x="2616200" y="6445250"/>
          <p14:tracePt t="222937" x="2624138" y="6445250"/>
          <p14:tracePt t="222958" x="2624138" y="6451600"/>
          <p14:tracePt t="222975" x="2630488" y="6451600"/>
          <p14:tracePt t="222983" x="2636838" y="6451600"/>
          <p14:tracePt t="222999" x="2644775" y="6451600"/>
          <p14:tracePt t="223018" x="2651125" y="6451600"/>
          <p14:tracePt t="223030" x="2659063" y="6451600"/>
          <p14:tracePt t="223046" x="2665413" y="6451600"/>
          <p14:tracePt t="223718" x="2671763" y="6451600"/>
          <p14:tracePt t="223728" x="2693988" y="6451600"/>
          <p14:tracePt t="223737" x="2708275" y="6451600"/>
          <p14:tracePt t="223742" x="2720975" y="6445250"/>
          <p14:tracePt t="223751" x="2784475" y="6445250"/>
          <p14:tracePt t="223754" x="2813050" y="6445250"/>
          <p14:tracePt t="223762" x="2909888" y="6438900"/>
          <p14:tracePt t="223771" x="2952750" y="6438900"/>
          <p14:tracePt t="223782" x="3008313" y="6438900"/>
          <p14:tracePt t="223790" x="3078163" y="6430963"/>
          <p14:tracePt t="223798" x="3155950" y="6424613"/>
          <p14:tracePt t="223806" x="3211513" y="6416675"/>
          <p14:tracePt t="223814" x="3246438" y="6416675"/>
          <p14:tracePt t="223822" x="3295650" y="6410325"/>
          <p14:tracePt t="223830" x="3322638" y="6410325"/>
          <p14:tracePt t="223838" x="3365500" y="6410325"/>
          <p14:tracePt t="223848" x="3371850" y="6410325"/>
          <p14:tracePt t="223854" x="3400425" y="6402388"/>
          <p14:tracePt t="223863" x="3414713" y="6402388"/>
          <p14:tracePt t="223870" x="3427413" y="6402388"/>
          <p14:tracePt t="223887" x="3435350" y="6402388"/>
          <p14:tracePt t="223910" x="3441700" y="6402388"/>
          <p14:tracePt t="223958" x="3449638" y="6402388"/>
          <p14:tracePt t="223982" x="3455988" y="6402388"/>
          <p14:tracePt t="223998" x="3462338" y="6402388"/>
          <p14:tracePt t="224007" x="3470275" y="6396038"/>
          <p14:tracePt t="224022" x="3476625" y="6389688"/>
          <p14:tracePt t="224030" x="3484563" y="6381750"/>
          <p14:tracePt t="224038" x="3490913" y="6375400"/>
          <p14:tracePt t="224047" x="3498850" y="6361113"/>
          <p14:tracePt t="224054" x="3498850" y="6354763"/>
          <p14:tracePt t="224062" x="3511550" y="6340475"/>
          <p14:tracePt t="224071" x="3511550" y="6332538"/>
          <p14:tracePt t="224078" x="3519488" y="6311900"/>
          <p14:tracePt t="224088" x="3525838" y="6305550"/>
          <p14:tracePt t="224095" x="3525838" y="6297613"/>
          <p14:tracePt t="224099" x="3525838" y="6291263"/>
          <p14:tracePt t="224126" x="3525838" y="6284913"/>
          <p14:tracePt t="224134" x="3525838" y="6276975"/>
          <p14:tracePt t="224150" x="3525838" y="6270625"/>
          <p14:tracePt t="224574" x="3525838" y="6262688"/>
          <p14:tracePt t="224578" x="3560763" y="6248400"/>
          <p14:tracePt t="224588" x="3609975" y="6227763"/>
          <p14:tracePt t="224598" x="3624263" y="6213475"/>
          <p14:tracePt t="224603" x="3659188" y="6200775"/>
          <p14:tracePt t="224610" x="3708400" y="6186488"/>
          <p14:tracePt t="224623" x="3743325" y="6157913"/>
          <p14:tracePt t="224630" x="3784600" y="6143625"/>
          <p14:tracePt t="224639" x="3805238" y="6137275"/>
          <p14:tracePt t="224649" x="3840163" y="6122988"/>
          <p14:tracePt t="224655" x="3848100" y="6122988"/>
          <p14:tracePt t="224663" x="3854450" y="6108700"/>
          <p14:tracePt t="224671" x="3868738" y="6108700"/>
          <p14:tracePt t="224678" x="3875088" y="6102350"/>
          <p14:tracePt t="224688" x="3883025" y="6102350"/>
          <p14:tracePt t="224695" x="3897313" y="6102350"/>
          <p14:tracePt t="224702" x="3903663" y="6096000"/>
          <p14:tracePt t="224711" x="3911600" y="6088063"/>
          <p14:tracePt t="224714" x="3917950" y="6088063"/>
          <p14:tracePt t="224729" x="3924300" y="6088063"/>
          <p14:tracePt t="224739" x="3959225" y="6073775"/>
          <p14:tracePt t="224749" x="3967163" y="6067425"/>
          <p14:tracePt t="224756" x="3973513" y="6067425"/>
          <p14:tracePt t="224763" x="3981450" y="6067425"/>
          <p14:tracePt t="224771" x="3987800" y="6067425"/>
          <p14:tracePt t="224783" x="3994150" y="6067425"/>
          <p14:tracePt t="224798" x="4008438" y="6059488"/>
          <p14:tracePt t="224807" x="4016375" y="6059488"/>
          <p14:tracePt t="224815" x="4022725" y="6059488"/>
          <p14:tracePt t="224822" x="4029075" y="6059488"/>
          <p14:tracePt t="224830" x="4037013" y="6053138"/>
          <p14:tracePt t="224838" x="4043363" y="6053138"/>
          <p14:tracePt t="224848" x="4051300" y="6053138"/>
          <p14:tracePt t="224855" x="4057650" y="6053138"/>
          <p14:tracePt t="224862" x="4064000" y="6053138"/>
          <p14:tracePt t="224870" x="4071938" y="6053138"/>
          <p14:tracePt t="224874" x="4078288" y="6046788"/>
          <p14:tracePt t="224882" x="4086225" y="6038850"/>
          <p14:tracePt t="224898" x="4100513" y="6038850"/>
          <p14:tracePt t="224918" x="4106863" y="6038850"/>
          <p14:tracePt t="224939" x="4113213" y="6038850"/>
          <p14:tracePt t="224942" x="4121150" y="6038850"/>
          <p14:tracePt t="224951" x="4127500" y="6032500"/>
          <p14:tracePt t="224958" x="4135438" y="6032500"/>
          <p14:tracePt t="224969" x="4141788" y="6032500"/>
          <p14:tracePt t="224974" x="4156075" y="6032500"/>
          <p14:tracePt t="224982" x="4170363" y="6032500"/>
          <p14:tracePt t="224986" x="4183063" y="6024563"/>
          <p14:tracePt t="224998" x="4205288" y="6018213"/>
          <p14:tracePt t="225002" x="4211638" y="6011863"/>
          <p14:tracePt t="225010" x="4217988" y="6011863"/>
          <p14:tracePt t="225019" x="4240213" y="6011863"/>
          <p14:tracePt t="225026" x="4252913" y="6011863"/>
          <p14:tracePt t="225035" x="4267200" y="5997575"/>
          <p14:tracePt t="225047" x="4275138" y="5997575"/>
          <p14:tracePt t="225054" x="4289425" y="5997575"/>
          <p14:tracePt t="225058" x="4295775" y="5989638"/>
          <p14:tracePt t="225070" x="4302125" y="5983288"/>
          <p14:tracePt t="225078" x="4310063" y="5983288"/>
          <p14:tracePt t="225086" x="4316413" y="5983288"/>
          <p14:tracePt t="225095" x="4324350" y="5976938"/>
          <p14:tracePt t="225110" x="4330700" y="5976938"/>
          <p14:tracePt t="225126" x="4330700" y="5969000"/>
          <p14:tracePt t="225158" x="4337050" y="5969000"/>
          <p14:tracePt t="225175" x="4344988" y="5969000"/>
          <p14:tracePt t="225195" x="4351338" y="5969000"/>
          <p14:tracePt t="225207" x="4351338" y="5962650"/>
          <p14:tracePt t="225241" x="4359275" y="5962650"/>
          <p14:tracePt t="225263" x="4359275" y="5954713"/>
          <p14:tracePt t="225303" x="4365625" y="5954713"/>
          <p14:tracePt t="225310" x="4371975" y="5954713"/>
          <p14:tracePt t="225320" x="4371975" y="5948363"/>
          <p14:tracePt t="225342" x="4379913" y="5942013"/>
          <p14:tracePt t="225383" x="4386263" y="5942013"/>
          <p14:tracePt t="225414" x="4394200" y="5942013"/>
          <p14:tracePt t="225435" x="4400550" y="5934075"/>
          <p14:tracePt t="225474" x="4406900" y="5934075"/>
          <p14:tracePt t="225514" x="4406900" y="5927725"/>
          <p14:tracePt t="226467" x="4406900" y="5942013"/>
          <p14:tracePt t="226474" x="4406900" y="5954713"/>
          <p14:tracePt t="226492" x="4400550" y="5962650"/>
          <p14:tracePt t="226494" x="4394200" y="5983288"/>
          <p14:tracePt t="226503" x="4371975" y="6003925"/>
          <p14:tracePt t="226510" x="4359275" y="6038850"/>
          <p14:tracePt t="226520" x="4351338" y="6067425"/>
          <p14:tracePt t="226527" x="4337050" y="6081713"/>
          <p14:tracePt t="226535" x="4324350" y="6137275"/>
          <p14:tracePt t="226540" x="4310063" y="6165850"/>
          <p14:tracePt t="226547" x="4295775" y="6178550"/>
          <p14:tracePt t="226556" x="4289425" y="6192838"/>
          <p14:tracePt t="226562" x="4275138" y="6200775"/>
          <p14:tracePt t="226572" x="4267200" y="6207125"/>
          <p14:tracePt t="226578" x="4252913" y="6221413"/>
          <p14:tracePt t="226594" x="4252913" y="6227763"/>
          <p14:tracePt t="226604" x="4246563" y="6227763"/>
          <p14:tracePt t="226623" x="4240213" y="6235700"/>
          <p14:tracePt t="226630" x="4232275" y="6235700"/>
          <p14:tracePt t="226640" x="4225925" y="6242050"/>
          <p14:tracePt t="226649" x="4217988" y="6242050"/>
          <p14:tracePt t="226654" x="4211638" y="6248400"/>
          <p14:tracePt t="226658" x="4205288" y="6256338"/>
          <p14:tracePt t="226667" x="4197350" y="6256338"/>
          <p14:tracePt t="226674" x="4191000" y="6262688"/>
          <p14:tracePt t="226683" x="4183063" y="6262688"/>
          <p14:tracePt t="226691" x="4176713" y="6262688"/>
          <p14:tracePt t="226699" x="4162425" y="6270625"/>
          <p14:tracePt t="226707" x="4141788" y="6276975"/>
          <p14:tracePt t="226714" x="4141788" y="6284913"/>
          <p14:tracePt t="226722" x="4121150" y="6291263"/>
          <p14:tracePt t="226734" x="4113213" y="6297613"/>
          <p14:tracePt t="226742" x="4100513" y="6305550"/>
          <p14:tracePt t="226750" x="4086225" y="6311900"/>
          <p14:tracePt t="226767" x="4078288" y="6311900"/>
          <p14:tracePt t="226774" x="4071938" y="6311900"/>
          <p14:tracePt t="226788" x="4071938" y="6319838"/>
          <p14:tracePt t="226794" x="4064000" y="6319838"/>
          <p14:tracePt t="226822" x="4064000" y="6326188"/>
          <p14:tracePt t="226827" x="4057650" y="6326188"/>
          <p14:tracePt t="226870" x="4051300" y="6326188"/>
          <p14:tracePt t="226974" x="4057650" y="6326188"/>
          <p14:tracePt t="226988" x="4064000" y="6326188"/>
          <p14:tracePt t="226995" x="4078288" y="6326188"/>
          <p14:tracePt t="227010" x="4100513" y="6332538"/>
          <p14:tracePt t="227018" x="4106863" y="6332538"/>
          <p14:tracePt t="227027" x="4113213" y="6332538"/>
          <p14:tracePt t="227035" x="4127500" y="6332538"/>
          <p14:tracePt t="227048" x="4141788" y="6332538"/>
          <p14:tracePt t="227054" x="4156075" y="6332538"/>
          <p14:tracePt t="227062" x="4162425" y="6332538"/>
          <p14:tracePt t="227070" x="4176713" y="6332538"/>
          <p14:tracePt t="227078" x="4197350" y="6340475"/>
          <p14:tracePt t="227087" x="4205288" y="6340475"/>
          <p14:tracePt t="227098" x="4211638" y="6340475"/>
          <p14:tracePt t="227110" x="4217988" y="6340475"/>
          <p14:tracePt t="227122" x="4225925" y="6340475"/>
          <p14:tracePt t="227182" x="4232275" y="6340475"/>
          <p14:tracePt t="227210" x="4240213" y="6340475"/>
          <p14:tracePt t="227218" x="4246563" y="6340475"/>
          <p14:tracePt t="227226" x="4252913" y="6340475"/>
          <p14:tracePt t="227242" x="4260850" y="6340475"/>
          <p14:tracePt t="227254" x="4267200" y="6340475"/>
          <p14:tracePt t="227262" x="4281488" y="6354763"/>
          <p14:tracePt t="227278" x="4289425" y="6354763"/>
          <p14:tracePt t="227287" x="4302125" y="6361113"/>
          <p14:tracePt t="227290" x="4310063" y="6367463"/>
          <p14:tracePt t="227298" x="4324350" y="6367463"/>
          <p14:tracePt t="227307" x="4337050" y="6375400"/>
          <p14:tracePt t="227314" x="4344988" y="6381750"/>
          <p14:tracePt t="227322" x="4359275" y="6381750"/>
          <p14:tracePt t="227330" x="4371975" y="6396038"/>
          <p14:tracePt t="227347" x="4386263" y="6396038"/>
          <p14:tracePt t="227363" x="4394200" y="6396038"/>
          <p14:tracePt t="227371" x="4400550" y="6396038"/>
          <p14:tracePt t="227378" x="4406900" y="6402388"/>
          <p14:tracePt t="227398" x="4414838" y="6402388"/>
          <p14:tracePt t="227408" x="4421188" y="6402388"/>
          <p14:tracePt t="227414" x="4429125" y="6410325"/>
          <p14:tracePt t="227422" x="4429125" y="6416675"/>
          <p14:tracePt t="227427" x="4435475" y="6416675"/>
          <p14:tracePt t="227442" x="4441825" y="6416675"/>
          <p14:tracePt t="227458" x="4456113" y="6416675"/>
          <p14:tracePt t="227474" x="4464050" y="6424613"/>
          <p14:tracePt t="227483" x="4470400" y="6430963"/>
          <p14:tracePt t="227490" x="4478338" y="6430963"/>
          <p14:tracePt t="227498" x="4491038" y="6430963"/>
          <p14:tracePt t="227508" x="4505325" y="6430963"/>
          <p14:tracePt t="227515" x="4513263" y="6438900"/>
          <p14:tracePt t="227526" x="4519613" y="6438900"/>
          <p14:tracePt t="227535" x="4525963" y="6438900"/>
          <p14:tracePt t="227542" x="4533900" y="6445250"/>
          <p14:tracePt t="227550" x="4540250" y="6445250"/>
          <p14:tracePt t="227558" x="4560888" y="6445250"/>
          <p14:tracePt t="227563" x="4568825" y="6445250"/>
          <p14:tracePt t="227574" x="4575175" y="6445250"/>
          <p14:tracePt t="227578" x="4583113" y="6445250"/>
          <p14:tracePt t="227589" x="4595813" y="6445250"/>
          <p14:tracePt t="227595" x="4603750" y="6445250"/>
          <p14:tracePt t="227603" x="4610100" y="6445250"/>
          <p14:tracePt t="227610" x="4624388" y="6445250"/>
          <p14:tracePt t="227626" x="4630738" y="6445250"/>
          <p14:tracePt t="227635" x="4638675" y="6445250"/>
          <p14:tracePt t="227642" x="4645025" y="6445250"/>
          <p14:tracePt t="227650" x="4652963" y="6445250"/>
          <p14:tracePt t="227668" x="4659313" y="6445250"/>
          <p14:tracePt t="227698" x="4665663" y="6445250"/>
          <p14:tracePt t="227714" x="4673600" y="6445250"/>
          <p14:tracePt t="227818" x="4679950" y="6445250"/>
          <p14:tracePt t="227847" x="4687888" y="6445250"/>
          <p14:tracePt t="227858" x="4694238" y="6445250"/>
          <p14:tracePt t="227867" x="4702175" y="6445250"/>
          <p14:tracePt t="227882" x="4708525" y="6445250"/>
          <p14:tracePt t="227890" x="4714875" y="6445250"/>
          <p14:tracePt t="227908" x="4722813" y="6445250"/>
          <p14:tracePt t="227915" x="4729163" y="6445250"/>
          <p14:tracePt t="227941" x="4737100" y="6445250"/>
          <p14:tracePt t="227960" x="4743450" y="6445250"/>
          <p14:tracePt t="228058" x="4749800" y="6445250"/>
          <p14:tracePt t="228066" x="4757738" y="6445250"/>
          <p14:tracePt t="228082" x="4764088" y="6445250"/>
          <p14:tracePt t="228115" x="4772025" y="6445250"/>
          <p14:tracePt t="228434" x="4778375" y="6438900"/>
          <p14:tracePt t="228450" x="4784725" y="6438900"/>
          <p14:tracePt t="228475" x="4792663" y="6438900"/>
          <p14:tracePt t="228495" x="4799013" y="6438900"/>
          <p14:tracePt t="228511" x="4806950" y="6438900"/>
          <p14:tracePt t="228519" x="4813300" y="6438900"/>
          <p14:tracePt t="228523" x="4813300" y="6430963"/>
          <p14:tracePt t="228530" x="4819650" y="6430963"/>
          <p14:tracePt t="228573" x="4819650" y="6424613"/>
          <p14:tracePt t="228582" x="4819650" y="6416675"/>
          <p14:tracePt t="228599" x="4819650" y="6402388"/>
          <p14:tracePt t="228609" x="4819650" y="6367463"/>
          <p14:tracePt t="228614" x="4819650" y="6346825"/>
          <p14:tracePt t="228618" x="4819650" y="6332538"/>
          <p14:tracePt t="228958" x="4784725" y="6332538"/>
          <p14:tracePt t="228968" x="4687888" y="6326188"/>
          <p14:tracePt t="228974" x="4665663" y="6326188"/>
          <p14:tracePt t="229003" x="4673600" y="6326188"/>
          <p14:tracePt t="229010" x="4679950" y="6326188"/>
          <p14:tracePt t="229019" x="4687888" y="6326188"/>
          <p14:tracePt t="229027" x="4694238" y="6326188"/>
          <p14:tracePt t="229035" x="4702175" y="6326188"/>
          <p14:tracePt t="229042" x="4714875" y="6326188"/>
          <p14:tracePt t="229050" x="4749800" y="6326188"/>
          <p14:tracePt t="229058" x="4827588" y="6326188"/>
          <p14:tracePt t="229068" x="4883150" y="6326188"/>
          <p14:tracePt t="229078" x="4918075" y="6326188"/>
          <p14:tracePt t="229082" x="4938713" y="6326188"/>
          <p14:tracePt t="229090" x="4946650" y="6326188"/>
          <p14:tracePt t="229098" x="4960938" y="6326188"/>
          <p14:tracePt t="229106" x="4967288" y="6326188"/>
          <p14:tracePt t="229115" x="4981575" y="6319838"/>
          <p14:tracePt t="229122" x="4987925" y="6319838"/>
          <p14:tracePt t="229130" x="4995863" y="6311900"/>
          <p14:tracePt t="229139" x="5002213" y="6305550"/>
          <p14:tracePt t="229146" x="5008563" y="6305550"/>
          <p14:tracePt t="229155" x="5016500" y="6297613"/>
          <p14:tracePt t="229162" x="5022850" y="6291263"/>
          <p14:tracePt t="229171" x="5037138" y="6291263"/>
          <p14:tracePt t="229178" x="5037138" y="6284913"/>
          <p14:tracePt t="229187" x="5051425" y="6276975"/>
          <p14:tracePt t="229194" x="5051425" y="6270625"/>
          <p14:tracePt t="229202" x="5072063" y="6270625"/>
          <p14:tracePt t="229215" x="5080000" y="6270625"/>
          <p14:tracePt t="229222" x="5092700" y="6256338"/>
          <p14:tracePt t="229226" x="5100638" y="6256338"/>
          <p14:tracePt t="229235" x="5114925" y="6248400"/>
          <p14:tracePt t="229242" x="5121275" y="6242050"/>
          <p14:tracePt t="229250" x="5135563" y="6235700"/>
          <p14:tracePt t="229258" x="5141913" y="6235700"/>
          <p14:tracePt t="229267" x="5156200" y="6227763"/>
          <p14:tracePt t="229274" x="5162550" y="6227763"/>
          <p14:tracePt t="229283" x="5170488" y="6221413"/>
          <p14:tracePt t="229290" x="5176838" y="6221413"/>
          <p14:tracePt t="229306" x="5184775" y="6221413"/>
          <p14:tracePt t="229323" x="5191125" y="6221413"/>
          <p14:tracePt t="229330" x="5197475" y="6221413"/>
          <p14:tracePt t="229339" x="5205413" y="6221413"/>
          <p14:tracePt t="229355" x="5219700" y="6213475"/>
          <p14:tracePt t="229374" x="5226050" y="6213475"/>
          <p14:tracePt t="229382" x="5246688" y="6213475"/>
          <p14:tracePt t="229387" x="5254625" y="6213475"/>
          <p14:tracePt t="229402" x="5268913" y="6213475"/>
          <p14:tracePt t="229410" x="5275263" y="6213475"/>
          <p14:tracePt t="229418" x="5281613" y="6221413"/>
          <p14:tracePt t="229427" x="5303838" y="6221413"/>
          <p14:tracePt t="229435" x="5303838" y="6227763"/>
          <p14:tracePt t="229442" x="5310188" y="6235700"/>
          <p14:tracePt t="229450" x="5316538" y="6242050"/>
          <p14:tracePt t="229458" x="5324475" y="6248400"/>
          <p14:tracePt t="229467" x="5330825" y="6256338"/>
          <p14:tracePt t="229474" x="5338763" y="6256338"/>
          <p14:tracePt t="229506" x="5345113" y="6256338"/>
          <p14:tracePt t="229762" x="5351463" y="6256338"/>
          <p14:tracePt t="229994" x="5386388" y="6256338"/>
          <p14:tracePt t="230002" x="5408613" y="6256338"/>
          <p14:tracePt t="230010" x="5435600" y="6256338"/>
          <p14:tracePt t="230019" x="5470525" y="6256338"/>
          <p14:tracePt t="230028" x="5519738" y="6256338"/>
          <p14:tracePt t="230034" x="5575300" y="6227763"/>
          <p14:tracePt t="230042" x="5645150" y="6221413"/>
          <p14:tracePt t="230051" x="5751513" y="6200775"/>
          <p14:tracePt t="230059" x="5786438" y="6172200"/>
          <p14:tracePt t="230067" x="5856288" y="6137275"/>
          <p14:tracePt t="230074" x="5905500" y="6108700"/>
          <p14:tracePt t="230082" x="5926138" y="6088063"/>
          <p14:tracePt t="230090" x="5932488" y="6081713"/>
          <p14:tracePt t="230098" x="5975350" y="6073775"/>
          <p14:tracePt t="230106" x="5988050" y="6067425"/>
          <p14:tracePt t="230114" x="5995988" y="6059488"/>
          <p14:tracePt t="230123" x="6002338" y="6059488"/>
          <p14:tracePt t="230282" x="6016625" y="6046788"/>
          <p14:tracePt t="230294" x="6030913" y="6038850"/>
          <p14:tracePt t="230298" x="6045200" y="6024563"/>
          <p14:tracePt t="230306" x="6057900" y="6024563"/>
          <p14:tracePt t="230314" x="6080125" y="6003925"/>
          <p14:tracePt t="230323" x="6100763" y="5997575"/>
          <p14:tracePt t="230330" x="6107113" y="5983288"/>
          <p14:tracePt t="230339" x="6149975" y="5976938"/>
          <p14:tracePt t="230347" x="6170613" y="5962650"/>
          <p14:tracePt t="230354" x="6184900" y="5934075"/>
          <p14:tracePt t="230362" x="6199188" y="5919788"/>
          <p14:tracePt t="230370" x="6211888" y="5899150"/>
          <p14:tracePt t="230378" x="6219825" y="5892800"/>
          <p14:tracePt t="230387" x="6234113" y="5878513"/>
          <p14:tracePt t="230539" x="6234113" y="5884863"/>
          <p14:tracePt t="230547" x="6234113" y="5892800"/>
          <p14:tracePt t="230554" x="6234113" y="5913438"/>
          <p14:tracePt t="230562" x="6226175" y="5927725"/>
          <p14:tracePt t="230570" x="6226175" y="5934075"/>
          <p14:tracePt t="230578" x="6219825" y="5942013"/>
          <p14:tracePt t="230587" x="6211888" y="5948363"/>
          <p14:tracePt t="230594" x="6211888" y="5954713"/>
          <p14:tracePt t="230602" x="6205538" y="5954713"/>
          <p14:tracePt t="230610" x="6205538" y="5962650"/>
          <p14:tracePt t="230627" x="6199188" y="5969000"/>
          <p14:tracePt t="230698" x="6191250" y="5976938"/>
          <p14:tracePt t="230722" x="6191250" y="5983288"/>
          <p14:tracePt t="230730" x="6184900" y="5983288"/>
          <p14:tracePt t="230738" x="6184900" y="5989638"/>
          <p14:tracePt t="230762" x="6176963" y="5989638"/>
          <p14:tracePt t="230778" x="6176963" y="5997575"/>
          <p14:tracePt t="230802" x="6170613" y="6003925"/>
          <p14:tracePt t="230810" x="6170613" y="6018213"/>
          <p14:tracePt t="230826" x="6164263" y="6024563"/>
          <p14:tracePt t="230835" x="6164263" y="6032500"/>
          <p14:tracePt t="230842" x="6156325" y="6046788"/>
          <p14:tracePt t="230850" x="6072188" y="6046788"/>
          <p14:tracePt t="230859" x="6065838" y="6053138"/>
          <p14:tracePt t="230867" x="6051550" y="6059488"/>
          <p14:tracePt t="230874" x="6037263" y="6067425"/>
          <p14:tracePt t="230882" x="6016625" y="6067425"/>
          <p14:tracePt t="230890" x="5988050" y="6067425"/>
          <p14:tracePt t="230898" x="5953125" y="6067425"/>
          <p14:tracePt t="230907" x="5905500" y="6067425"/>
          <p14:tracePt t="230915" x="5876925" y="6067425"/>
          <p14:tracePt t="230923" x="5834063" y="6067425"/>
          <p14:tracePt t="230943" x="5737225" y="6067425"/>
          <p14:tracePt t="230947" x="5722938" y="6067425"/>
          <p14:tracePt t="230954" x="5708650" y="6067425"/>
          <p14:tracePt t="230962" x="5694363" y="6067425"/>
          <p14:tracePt t="230970" x="5681663" y="6067425"/>
          <p14:tracePt t="230978" x="5673725" y="6067425"/>
          <p14:tracePt t="230988" x="5667375" y="6067425"/>
          <p14:tracePt t="231002" x="5659438" y="6067425"/>
          <p14:tracePt t="231347" x="5667375" y="6122988"/>
          <p14:tracePt t="231355" x="5667375" y="6130925"/>
          <p14:tracePt t="231362" x="5673725" y="6151563"/>
          <p14:tracePt t="231380" x="5688013" y="6151563"/>
          <p14:tracePt t="231387" x="5688013" y="6157913"/>
          <p14:tracePt t="231394" x="5688013" y="6165850"/>
          <p14:tracePt t="231403" x="5688013" y="6172200"/>
          <p14:tracePt t="231411" x="5688013" y="6178550"/>
          <p14:tracePt t="231418" x="5694363" y="6186488"/>
          <p14:tracePt t="231427" x="5694363" y="6192838"/>
          <p14:tracePt t="231434" x="5694363" y="6213475"/>
          <p14:tracePt t="231443" x="5694363" y="6270625"/>
          <p14:tracePt t="231450" x="5702300" y="6305550"/>
          <p14:tracePt t="231459" x="5702300" y="6381750"/>
          <p14:tracePt t="231468" x="5702300" y="6410325"/>
          <p14:tracePt t="231477" x="5702300" y="6424613"/>
          <p14:tracePt t="231483" x="5702300" y="6445250"/>
          <p14:tracePt t="231491" x="5702300" y="6459538"/>
          <p14:tracePt t="231499" x="5702300" y="6465888"/>
          <p14:tracePt t="231586" x="5708650" y="6465888"/>
          <p14:tracePt t="231610" x="5716588" y="6465888"/>
          <p14:tracePt t="231618" x="5716588" y="6459538"/>
          <p14:tracePt t="231627" x="5722938" y="6459538"/>
          <p14:tracePt t="231642" x="5729288" y="6459538"/>
          <p14:tracePt t="231658" x="5743575" y="6459538"/>
          <p14:tracePt t="231667" x="5764213" y="6459538"/>
          <p14:tracePt t="231674" x="5778500" y="6459538"/>
          <p14:tracePt t="231682" x="5813425" y="6459538"/>
          <p14:tracePt t="231691" x="5834063" y="6459538"/>
          <p14:tracePt t="231698" x="5862638" y="6459538"/>
          <p14:tracePt t="231708" x="5876925" y="6451600"/>
          <p14:tracePt t="231714" x="5961063" y="6451600"/>
          <p14:tracePt t="231722" x="6045200" y="6451600"/>
          <p14:tracePt t="231730" x="6115050" y="6451600"/>
          <p14:tracePt t="231738" x="6211888" y="6451600"/>
          <p14:tracePt t="231747" x="6269038" y="6451600"/>
          <p14:tracePt t="231754" x="6359525" y="6451600"/>
          <p14:tracePt t="231762" x="6435725" y="6451600"/>
          <p14:tracePt t="231770" x="6519863" y="6451600"/>
          <p14:tracePt t="231778" x="6554788" y="6451600"/>
          <p14:tracePt t="231787" x="6604000" y="6451600"/>
          <p14:tracePt t="231794" x="6618288" y="6451600"/>
          <p14:tracePt t="231803" x="6624638" y="6451600"/>
          <p14:tracePt t="231810" x="6638925" y="6451600"/>
          <p14:tracePt t="231828" x="6646863" y="6451600"/>
          <p14:tracePt t="231842" x="6653213" y="6451600"/>
          <p14:tracePt t="231850" x="6661150" y="6451600"/>
          <p14:tracePt t="231874" x="6667500" y="6451600"/>
          <p14:tracePt t="231883" x="6681788" y="6445250"/>
          <p14:tracePt t="231891" x="6688138" y="6445250"/>
          <p14:tracePt t="231899" x="6696075" y="6445250"/>
          <p14:tracePt t="231908" x="6702425" y="6445250"/>
          <p14:tracePt t="232331" x="0" y="0"/>
        </p14:tracePtLst>
      </p14:laserTraceLst>
    </p:ext>
    <p:ext uri="{E180D4A7-C9FB-4DFB-919C-405C955672EB}">
      <p14:showEvtLst xmlns:p14="http://schemas.microsoft.com/office/powerpoint/2010/main">
        <p14:playEvt time="18" objId="776"/>
        <p14:pauseEvt time="46343" objId="776"/>
        <p14:seekEvt time="46343" objId="776" seek="46203"/>
        <p14:resumeEvt time="46346" objId="776"/>
        <p14:stopEvt time="249926" objId="77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8534AC-8130-4385-AB88-634E5153C5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611B49E-03EF-4310-9630-79D32AFB3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p:pic>
        <p:nvPicPr>
          <p:cNvPr id="4" name="mm4s42">
            <a:hlinkClick r:id="" action="ppaction://media"/>
            <a:extLst>
              <a:ext uri="{FF2B5EF4-FFF2-40B4-BE49-F238E27FC236}">
                <a16:creationId xmlns:a16="http://schemas.microsoft.com/office/drawing/2014/main" id="{9F85049B-471F-424C-AB5F-CDFD1757D7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5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140"/>
    </mc:Choice>
    <mc:Fallback>
      <p:transition spd="slow" advTm="171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2" x="2860675" y="1749425"/>
          <p14:tracePt t="2645" x="2868613" y="1749425"/>
          <p14:tracePt t="2652" x="2874963" y="1749425"/>
          <p14:tracePt t="2660" x="2889250" y="1749425"/>
          <p14:tracePt t="2668" x="2909888" y="1749425"/>
          <p14:tracePt t="2677" x="2932113" y="1749425"/>
          <p14:tracePt t="2685" x="2987675" y="1755775"/>
          <p14:tracePt t="2695" x="3063875" y="1755775"/>
          <p14:tracePt t="2701" x="3121025" y="1763713"/>
          <p14:tracePt t="2710" x="3155950" y="1770063"/>
          <p14:tracePt t="2717" x="3260725" y="1770063"/>
          <p14:tracePt t="2726" x="3316288" y="1770063"/>
          <p14:tracePt t="2733" x="3406775" y="1770063"/>
          <p14:tracePt t="2741" x="3484563" y="1770063"/>
          <p14:tracePt t="2748" x="3568700" y="1770063"/>
          <p14:tracePt t="2758" x="3659188" y="1770063"/>
          <p14:tracePt t="2768" x="3729038" y="1770063"/>
          <p14:tracePt t="2772" x="3792538" y="1770063"/>
          <p14:tracePt t="2781" x="3854450" y="1770063"/>
          <p14:tracePt t="2790" x="3903663" y="1770063"/>
          <p14:tracePt t="2796" x="3932238" y="1770063"/>
          <p14:tracePt t="2809" x="3967163" y="1770063"/>
          <p14:tracePt t="2812" x="4016375" y="1770063"/>
          <p14:tracePt t="2820" x="4043363" y="1770063"/>
          <p14:tracePt t="2828" x="4057650" y="1770063"/>
          <p14:tracePt t="2836" x="4100513" y="1763713"/>
          <p14:tracePt t="2845" x="4113213" y="1763713"/>
          <p14:tracePt t="2853" x="4127500" y="1763713"/>
          <p14:tracePt t="2860" x="4148138" y="1763713"/>
          <p14:tracePt t="2875" x="4162425" y="1763713"/>
          <p14:tracePt t="2876" x="4176713" y="1763713"/>
          <p14:tracePt t="2886" x="4217988" y="1763713"/>
          <p14:tracePt t="2893" x="4232275" y="1763713"/>
          <p14:tracePt t="2900" x="4295775" y="1763713"/>
          <p14:tracePt t="2909" x="4316413" y="1763713"/>
          <p14:tracePt t="2920" x="4344988" y="1763713"/>
          <p14:tracePt t="2925" x="4351338" y="1763713"/>
          <p14:tracePt t="2932" x="4394200" y="1763713"/>
          <p14:tracePt t="2940" x="4406900" y="1763713"/>
          <p14:tracePt t="2949" x="4421188" y="1763713"/>
          <p14:tracePt t="2956" x="4464050" y="1770063"/>
          <p14:tracePt t="2965" x="4491038" y="1770063"/>
          <p14:tracePt t="2973" x="4525963" y="1770063"/>
          <p14:tracePt t="2980" x="4575175" y="1778000"/>
          <p14:tracePt t="2989" x="4603750" y="1778000"/>
          <p14:tracePt t="2996" x="4624388" y="1778000"/>
          <p14:tracePt t="3007" x="4665663" y="1778000"/>
          <p14:tracePt t="3013" x="4679950" y="1778000"/>
          <p14:tracePt t="3020" x="4694238" y="1778000"/>
          <p14:tracePt t="3028" x="4702175" y="1778000"/>
          <p14:tracePt t="3036" x="4708525" y="1778000"/>
          <p14:tracePt t="3206" x="4702175" y="1778000"/>
          <p14:tracePt t="3212" x="4702175" y="1784350"/>
          <p14:tracePt t="3220" x="4694238" y="1784350"/>
          <p14:tracePt t="3229" x="4687888" y="1790700"/>
          <p14:tracePt t="3237" x="4673600" y="1790700"/>
          <p14:tracePt t="3245" x="4665663" y="1798638"/>
          <p14:tracePt t="3252" x="4645025" y="1812925"/>
          <p14:tracePt t="3261" x="4610100" y="1819275"/>
          <p14:tracePt t="3268" x="4595813" y="1827213"/>
          <p14:tracePt t="3276" x="4575175" y="1833563"/>
          <p14:tracePt t="3286" x="4540250" y="1847850"/>
          <p14:tracePt t="3292" x="4525963" y="1854200"/>
          <p14:tracePt t="3300" x="4484688" y="1862138"/>
          <p14:tracePt t="3308" x="4449763" y="1874838"/>
          <p14:tracePt t="3317" x="4435475" y="1882775"/>
          <p14:tracePt t="3325" x="4394200" y="1889125"/>
          <p14:tracePt t="3332" x="4379913" y="1897063"/>
          <p14:tracePt t="3340" x="4316413" y="1909763"/>
          <p14:tracePt t="3348" x="4246563" y="1924050"/>
          <p14:tracePt t="3356" x="4211638" y="1938338"/>
          <p14:tracePt t="3365" x="4197350" y="1944688"/>
          <p14:tracePt t="3372" x="4148138" y="1958975"/>
          <p14:tracePt t="3380" x="4121150" y="1966913"/>
          <p14:tracePt t="3389" x="4078288" y="1973263"/>
          <p14:tracePt t="3397" x="4057650" y="1987550"/>
          <p14:tracePt t="3406" x="4043363" y="1987550"/>
          <p14:tracePt t="3413" x="4029075" y="2001838"/>
          <p14:tracePt t="3421" x="4008438" y="2008188"/>
          <p14:tracePt t="3429" x="3987800" y="2016125"/>
          <p14:tracePt t="3437" x="3981450" y="2028825"/>
          <p14:tracePt t="3445" x="3959225" y="2043113"/>
          <p14:tracePt t="3453" x="3924300" y="2071688"/>
          <p14:tracePt t="3462" x="3911600" y="2085975"/>
          <p14:tracePt t="3468" x="3862388" y="2098675"/>
          <p14:tracePt t="3476" x="3827463" y="2127250"/>
          <p14:tracePt t="3485" x="3813175" y="2141538"/>
          <p14:tracePt t="3492" x="3763963" y="2147888"/>
          <p14:tracePt t="3500" x="3749675" y="2162175"/>
          <p14:tracePt t="3509" x="3714750" y="2176463"/>
          <p14:tracePt t="3516" x="3700463" y="2182813"/>
          <p14:tracePt t="3525" x="3673475" y="2197100"/>
          <p14:tracePt t="3533" x="3659188" y="2211388"/>
          <p14:tracePt t="3540" x="3609975" y="2225675"/>
          <p14:tracePt t="3549" x="3575050" y="2252663"/>
          <p14:tracePt t="3556" x="3533775" y="2266950"/>
          <p14:tracePt t="3565" x="3484563" y="2287588"/>
          <p14:tracePt t="3572" x="3449638" y="2316163"/>
          <p14:tracePt t="3580" x="3406775" y="2336800"/>
          <p14:tracePt t="3589" x="3357563" y="2379663"/>
          <p14:tracePt t="3596" x="3322638" y="2406650"/>
          <p14:tracePt t="3606" x="3309938" y="2420938"/>
          <p14:tracePt t="3613" x="3287713" y="2428875"/>
          <p14:tracePt t="3620" x="3267075" y="2449513"/>
          <p14:tracePt t="3629" x="3260725" y="2463800"/>
          <p14:tracePt t="3636" x="3246438" y="2470150"/>
          <p14:tracePt t="3652" x="3238500" y="2470150"/>
          <p14:tracePt t="3660" x="3238500" y="2476500"/>
          <p14:tracePt t="3668" x="3232150" y="2476500"/>
          <p14:tracePt t="3676" x="3225800" y="2476500"/>
          <p14:tracePt t="3692" x="3217863" y="2476500"/>
          <p14:tracePt t="3708" x="3217863" y="2484438"/>
          <p14:tracePt t="3804" x="3211513" y="2484438"/>
          <p14:tracePt t="3813" x="3203575" y="2484438"/>
          <p14:tracePt t="3828" x="3197225" y="2484438"/>
          <p14:tracePt t="3836" x="3182938" y="2484438"/>
          <p14:tracePt t="3845" x="3162300" y="2484438"/>
          <p14:tracePt t="3853" x="3133725" y="2484438"/>
          <p14:tracePt t="3860" x="3063875" y="2484438"/>
          <p14:tracePt t="3876" x="2967038" y="2484438"/>
          <p14:tracePt t="3876" x="2909888" y="2484438"/>
          <p14:tracePt t="3886" x="2813050" y="2484438"/>
          <p14:tracePt t="3892" x="2743200" y="2484438"/>
          <p14:tracePt t="3900" x="2659063" y="2484438"/>
          <p14:tracePt t="3909" x="2644775" y="2484438"/>
          <p14:tracePt t="3917" x="2601913" y="2484438"/>
          <p14:tracePt t="3925" x="2595563" y="2484438"/>
          <p14:tracePt t="3933" x="2589213" y="2484438"/>
          <p14:tracePt t="4100" x="2595563" y="2484438"/>
          <p14:tracePt t="4108" x="2601913" y="2484438"/>
          <p14:tracePt t="4117" x="2624138" y="2484438"/>
          <p14:tracePt t="4129" x="2651125" y="2484438"/>
          <p14:tracePt t="4132" x="2686050" y="2484438"/>
          <p14:tracePt t="4144" x="2790825" y="2484438"/>
          <p14:tracePt t="4148" x="2847975" y="2484438"/>
          <p14:tracePt t="4158" x="2987675" y="2490788"/>
          <p14:tracePt t="4166" x="3162300" y="2490788"/>
          <p14:tracePt t="4173" x="3302000" y="2484438"/>
          <p14:tracePt t="4180" x="3414713" y="2484438"/>
          <p14:tracePt t="4191" x="3546475" y="2484438"/>
          <p14:tracePt t="4197" x="3722688" y="2484438"/>
          <p14:tracePt t="4206" x="3813175" y="2484438"/>
          <p14:tracePt t="4212" x="3967163" y="2484438"/>
          <p14:tracePt t="4221" x="4071938" y="2484438"/>
          <p14:tracePt t="4228" x="4183063" y="2484438"/>
          <p14:tracePt t="4237" x="4289425" y="2484438"/>
          <p14:tracePt t="4245" x="4344988" y="2484438"/>
          <p14:tracePt t="4253" x="4435475" y="2484438"/>
          <p14:tracePt t="4261" x="4513263" y="2484438"/>
          <p14:tracePt t="4268" x="4568825" y="2490788"/>
          <p14:tracePt t="4280" x="4630738" y="2490788"/>
          <p14:tracePt t="4285" x="4708525" y="2490788"/>
          <p14:tracePt t="4292" x="4737100" y="2498725"/>
          <p14:tracePt t="4300" x="4799013" y="2498725"/>
          <p14:tracePt t="4309" x="4876800" y="2498725"/>
          <p14:tracePt t="4316" x="4932363" y="2498725"/>
          <p14:tracePt t="4325" x="4973638" y="2498725"/>
          <p14:tracePt t="4332" x="5016500" y="2505075"/>
          <p14:tracePt t="4341" x="5037138" y="2505075"/>
          <p14:tracePt t="4349" x="5072063" y="2505075"/>
          <p14:tracePt t="4357" x="5080000" y="2505075"/>
          <p14:tracePt t="4366" x="5092700" y="2505075"/>
          <p14:tracePt t="4373" x="5127625" y="2505075"/>
          <p14:tracePt t="4380" x="5176838" y="2505075"/>
          <p14:tracePt t="4389" x="5205413" y="2505075"/>
          <p14:tracePt t="4396" x="5240338" y="2505075"/>
          <p14:tracePt t="4406" x="5289550" y="2505075"/>
          <p14:tracePt t="4412" x="5345113" y="2505075"/>
          <p14:tracePt t="4420" x="5386388" y="2505075"/>
          <p14:tracePt t="4433" x="5429250" y="2505075"/>
          <p14:tracePt t="4436" x="5456238" y="2505075"/>
          <p14:tracePt t="4445" x="5478463" y="2505075"/>
          <p14:tracePt t="4452" x="5499100" y="2505075"/>
          <p14:tracePt t="4460" x="5505450" y="2505075"/>
          <p14:tracePt t="4468" x="5505450" y="2513013"/>
          <p14:tracePt t="4477" x="5519738" y="2513013"/>
          <p14:tracePt t="4485" x="5527675" y="2513013"/>
          <p14:tracePt t="4492" x="5534025" y="2513013"/>
          <p14:tracePt t="4500" x="5554663" y="2513013"/>
          <p14:tracePt t="4509" x="5568950" y="2513013"/>
          <p14:tracePt t="4517" x="5610225" y="2519363"/>
          <p14:tracePt t="4524" x="5653088" y="2519363"/>
          <p14:tracePt t="4533" x="5688013" y="2525713"/>
          <p14:tracePt t="4541" x="5702300" y="2525713"/>
          <p14:tracePt t="4548" x="5764213" y="2525713"/>
          <p14:tracePt t="4557" x="5821363" y="2525713"/>
          <p14:tracePt t="4565" x="5862638" y="2533650"/>
          <p14:tracePt t="4572" x="5961063" y="2533650"/>
          <p14:tracePt t="4585" x="6045200" y="2540000"/>
          <p14:tracePt t="4589" x="6135688" y="2540000"/>
          <p14:tracePt t="4596" x="6211888" y="2540000"/>
          <p14:tracePt t="4605" x="6269038" y="2547938"/>
          <p14:tracePt t="4612" x="6338888" y="2547938"/>
          <p14:tracePt t="4620" x="6380163" y="2547938"/>
          <p14:tracePt t="4628" x="6415088" y="2547938"/>
          <p14:tracePt t="4637" x="6450013" y="2547938"/>
          <p14:tracePt t="4644" x="6472238" y="2547938"/>
          <p14:tracePt t="4652" x="6478588" y="2547938"/>
          <p14:tracePt t="7844" x="6472238" y="2547938"/>
          <p14:tracePt t="7900" x="6464300" y="2547938"/>
          <p14:tracePt t="15468" x="6472238" y="2547938"/>
          <p14:tracePt t="15484" x="6478588" y="2547938"/>
          <p14:tracePt t="15497" x="6484938" y="2547938"/>
          <p14:tracePt t="15500" x="6492875" y="2547938"/>
          <p14:tracePt t="15509" x="6507163" y="2554288"/>
          <p14:tracePt t="15517" x="6513513" y="2554288"/>
          <p14:tracePt t="15524" x="6519863" y="2554288"/>
          <p14:tracePt t="15535" x="6527800" y="2554288"/>
          <p14:tracePt t="15540" x="6534150" y="2554288"/>
          <p14:tracePt t="15548" x="6542088" y="2554288"/>
          <p14:tracePt t="15556" x="6554788" y="2554288"/>
          <p14:tracePt t="15564" x="6569075" y="2554288"/>
          <p14:tracePt t="15572" x="6583363" y="2554288"/>
          <p14:tracePt t="15580" x="6589713" y="2554288"/>
          <p14:tracePt t="15589" x="6632575" y="2554288"/>
          <p14:tracePt t="15596" x="6653213" y="2554288"/>
          <p14:tracePt t="15604" x="6667500" y="2554288"/>
          <p14:tracePt t="15612" x="6688138" y="2554288"/>
          <p14:tracePt t="15620" x="6702425" y="2554288"/>
          <p14:tracePt t="15628" x="6716713" y="2554288"/>
          <p14:tracePt t="15636" x="6723063" y="2554288"/>
          <p14:tracePt t="15649" x="6737350" y="2554288"/>
          <p14:tracePt t="15652" x="6743700" y="2554288"/>
          <p14:tracePt t="15660" x="6751638" y="2547938"/>
          <p14:tracePt t="15668" x="6765925" y="2547938"/>
          <p14:tracePt t="15685" x="6772275" y="2547938"/>
          <p14:tracePt t="15693" x="6786563" y="2540000"/>
          <p14:tracePt t="15709" x="6800850" y="2533650"/>
          <p14:tracePt t="15716" x="6813550" y="2533650"/>
          <p14:tracePt t="15724" x="6821488" y="2533650"/>
          <p14:tracePt t="15733" x="6842125" y="2525713"/>
          <p14:tracePt t="15740" x="6848475" y="2525713"/>
          <p14:tracePt t="15749" x="6862763" y="2519363"/>
          <p14:tracePt t="15756" x="6905625" y="2513013"/>
          <p14:tracePt t="15764" x="6919913" y="2513013"/>
          <p14:tracePt t="15772" x="6954838" y="2513013"/>
          <p14:tracePt t="15780" x="6975475" y="2505075"/>
          <p14:tracePt t="15788" x="7010400" y="2498725"/>
          <p14:tracePt t="15800" x="7024688" y="2498725"/>
          <p14:tracePt t="15804" x="7065963" y="2484438"/>
          <p14:tracePt t="15813" x="7094538" y="2484438"/>
          <p14:tracePt t="15820" x="7135813" y="2476500"/>
          <p14:tracePt t="15829" x="7185025" y="2463800"/>
          <p14:tracePt t="15836" x="7213600" y="2455863"/>
          <p14:tracePt t="15844" x="7254875" y="2449513"/>
          <p14:tracePt t="15853" x="7275513" y="2441575"/>
          <p14:tracePt t="15860" x="7289800" y="2428875"/>
          <p14:tracePt t="15868" x="7332663" y="2420938"/>
          <p14:tracePt t="15887" x="7359650" y="2414588"/>
          <p14:tracePt t="15892" x="7367588" y="2406650"/>
          <p14:tracePt t="15909" x="7373938" y="2406650"/>
          <p14:tracePt t="15916" x="7380288" y="2406650"/>
          <p14:tracePt t="15972" x="7380288" y="2400300"/>
          <p14:tracePt t="15996" x="7388225" y="2400300"/>
          <p14:tracePt t="16813" x="0" y="0"/>
        </p14:tracePtLst>
        <p14:tracePtLst>
          <p14:tracePt t="36887" x="3071813" y="1377950"/>
          <p14:tracePt t="37172" x="3078163" y="1377950"/>
          <p14:tracePt t="37181" x="3086100" y="1377950"/>
          <p14:tracePt t="37189" x="3086100" y="1385888"/>
          <p14:tracePt t="37205" x="3092450" y="1385888"/>
          <p14:tracePt t="37213" x="3098800" y="1385888"/>
          <p14:tracePt t="37221" x="3106738" y="1392238"/>
          <p14:tracePt t="37237" x="3113088" y="1392238"/>
          <p14:tracePt t="37245" x="3113088" y="1400175"/>
          <p14:tracePt t="37252" x="3121025" y="1400175"/>
          <p14:tracePt t="37260" x="3127375" y="1406525"/>
          <p14:tracePt t="37268" x="3133725" y="1406525"/>
          <p14:tracePt t="37287" x="3141663" y="1412875"/>
          <p14:tracePt t="37301" x="3148013" y="1420813"/>
          <p14:tracePt t="37317" x="3155950" y="1420813"/>
          <p14:tracePt t="37326" x="3155950" y="1427163"/>
          <p14:tracePt t="37333" x="3155950" y="1435100"/>
          <p14:tracePt t="37341" x="3162300" y="1435100"/>
          <p14:tracePt t="37604" x="3162300" y="1447800"/>
          <p14:tracePt t="37612" x="3182938" y="1484313"/>
          <p14:tracePt t="37621" x="3197225" y="1497013"/>
          <p14:tracePt t="37628" x="3203575" y="1519238"/>
          <p14:tracePt t="37639" x="3217863" y="1531938"/>
          <p14:tracePt t="37645" x="3225800" y="1539875"/>
          <p14:tracePt t="37652" x="3232150" y="1554163"/>
          <p14:tracePt t="37669" x="3238500" y="1560513"/>
          <p14:tracePt t="38036" x="3238500" y="1554163"/>
          <p14:tracePt t="38046" x="3232150" y="1539875"/>
          <p14:tracePt t="38049" x="3225800" y="1531938"/>
          <p14:tracePt t="38060" x="3225800" y="1525588"/>
          <p14:tracePt t="38064" x="3217863" y="1525588"/>
          <p14:tracePt t="38072" x="3217863" y="1519238"/>
          <p14:tracePt t="38080" x="3211513" y="1511300"/>
          <p14:tracePt t="38092" x="3203575" y="1504950"/>
          <p14:tracePt t="38109" x="3203575" y="1497013"/>
          <p14:tracePt t="38117" x="3197225" y="1490663"/>
          <p14:tracePt t="38125" x="3197225" y="1484313"/>
          <p14:tracePt t="38132" x="3190875" y="1484313"/>
          <p14:tracePt t="38140" x="3190875" y="1476375"/>
          <p14:tracePt t="38149" x="3182938" y="1470025"/>
          <p14:tracePt t="38167" x="3182938" y="1455738"/>
          <p14:tracePt t="38173" x="3176588" y="1455738"/>
          <p14:tracePt t="38181" x="3176588" y="1447800"/>
          <p14:tracePt t="38186" x="3168650" y="1447800"/>
          <p14:tracePt t="38192" x="3162300" y="1441450"/>
          <p14:tracePt t="38201" x="3162300" y="1435100"/>
          <p14:tracePt t="38208" x="3155950" y="1427163"/>
          <p14:tracePt t="38220" x="3148013" y="1420813"/>
          <p14:tracePt t="38232" x="3133725" y="1406525"/>
          <p14:tracePt t="38245" x="3127375" y="1400175"/>
          <p14:tracePt t="38260" x="3121025" y="1392238"/>
          <p14:tracePt t="38276" x="3121025" y="1385888"/>
          <p14:tracePt t="38332" x="3113088" y="1385888"/>
          <p14:tracePt t="38340" x="3113088" y="1377950"/>
          <p14:tracePt t="38348" x="3106738" y="1377950"/>
          <p14:tracePt t="38365" x="3106738" y="1371600"/>
          <p14:tracePt t="38387" x="3098800" y="1371600"/>
          <p14:tracePt t="38396" x="3098800" y="1365250"/>
          <p14:tracePt t="39340" x="3098800" y="1357313"/>
          <p14:tracePt t="39348" x="3092450" y="1357313"/>
          <p14:tracePt t="39373" x="3078163" y="1357313"/>
          <p14:tracePt t="39386" x="3071813" y="1357313"/>
          <p14:tracePt t="39409" x="3063875" y="1357313"/>
          <p14:tracePt t="39416" x="3049588" y="1357313"/>
          <p14:tracePt t="39740" x="3057525" y="1377950"/>
          <p14:tracePt t="39749" x="3063875" y="1392238"/>
          <p14:tracePt t="39753" x="3078163" y="1427163"/>
          <p14:tracePt t="39761" x="3098800" y="1476375"/>
          <p14:tracePt t="39769" x="3106738" y="1511300"/>
          <p14:tracePt t="39777" x="3113088" y="1525588"/>
          <p14:tracePt t="39787" x="3127375" y="1546225"/>
          <p14:tracePt t="39792" x="3133725" y="1560513"/>
          <p14:tracePt t="39801" x="3141663" y="1566863"/>
          <p14:tracePt t="39813" x="3148013" y="1574800"/>
          <p14:tracePt t="39824" x="3155950" y="1574800"/>
          <p14:tracePt t="39828" x="3155950" y="1581150"/>
          <p14:tracePt t="39844" x="3162300" y="1581150"/>
          <p14:tracePt t="39992" x="3168650" y="1581150"/>
          <p14:tracePt t="40001" x="3176588" y="1581150"/>
          <p14:tracePt t="40009" x="3182938" y="1589088"/>
          <p14:tracePt t="40016" x="3197225" y="1595438"/>
          <p14:tracePt t="40025" x="3217863" y="1601788"/>
          <p14:tracePt t="40033" x="3273425" y="1616075"/>
          <p14:tracePt t="40041" x="3316288" y="1630363"/>
          <p14:tracePt t="40055" x="3392488" y="1651000"/>
          <p14:tracePt t="40061" x="3406775" y="1673225"/>
          <p14:tracePt t="40068" x="3449638" y="1693863"/>
          <p14:tracePt t="40076" x="3476625" y="1735138"/>
          <p14:tracePt t="40085" x="3498850" y="1763713"/>
          <p14:tracePt t="40092" x="3505200" y="1778000"/>
          <p14:tracePt t="40100" x="3511550" y="1784350"/>
          <p14:tracePt t="40108" x="3511550" y="1790700"/>
          <p14:tracePt t="40168" x="3498850" y="1790700"/>
          <p14:tracePt t="40180" x="3490913" y="1790700"/>
          <p14:tracePt t="40188" x="3484563" y="1784350"/>
          <p14:tracePt t="40196" x="3470275" y="1778000"/>
          <p14:tracePt t="40205" x="3462338" y="1763713"/>
          <p14:tracePt t="40212" x="3441700" y="1755775"/>
          <p14:tracePt t="40220" x="3427413" y="1743075"/>
          <p14:tracePt t="40229" x="3414713" y="1735138"/>
          <p14:tracePt t="40233" x="3400425" y="1720850"/>
          <p14:tracePt t="40240" x="3386138" y="1700213"/>
          <p14:tracePt t="40249" x="3371850" y="1685925"/>
          <p14:tracePt t="40256" x="3322638" y="1673225"/>
          <p14:tracePt t="40266" x="3309938" y="1644650"/>
          <p14:tracePt t="40272" x="3295650" y="1630363"/>
          <p14:tracePt t="40280" x="3281363" y="1616075"/>
          <p14:tracePt t="40288" x="3267075" y="1589088"/>
          <p14:tracePt t="40296" x="3252788" y="1581150"/>
          <p14:tracePt t="40304" x="3238500" y="1566863"/>
          <p14:tracePt t="40313" x="3232150" y="1554163"/>
          <p14:tracePt t="40321" x="3225800" y="1539875"/>
          <p14:tracePt t="40333" x="3211513" y="1531938"/>
          <p14:tracePt t="40340" x="3203575" y="1504950"/>
          <p14:tracePt t="40349" x="3190875" y="1497013"/>
          <p14:tracePt t="40356" x="3190875" y="1490663"/>
          <p14:tracePt t="40366" x="3176588" y="1476375"/>
          <p14:tracePt t="40368" x="3176588" y="1470025"/>
          <p14:tracePt t="40376" x="3162300" y="1455738"/>
          <p14:tracePt t="40386" x="3155950" y="1435100"/>
          <p14:tracePt t="40392" x="3148013" y="1427163"/>
          <p14:tracePt t="40400" x="3141663" y="1412875"/>
          <p14:tracePt t="40408" x="3141663" y="1400175"/>
          <p14:tracePt t="40416" x="3133725" y="1392238"/>
          <p14:tracePt t="40424" x="3121025" y="1385888"/>
          <p14:tracePt t="40432" x="3121025" y="1377950"/>
          <p14:tracePt t="40445" x="3113088" y="1371600"/>
          <p14:tracePt t="40449" x="3106738" y="1357313"/>
          <p14:tracePt t="40456" x="3106738" y="1336675"/>
          <p14:tracePt t="40468" x="3092450" y="1322388"/>
          <p14:tracePt t="40476" x="3092450" y="1316038"/>
          <p14:tracePt t="40486" x="3086100" y="1301750"/>
          <p14:tracePt t="40500" x="3086100" y="1295400"/>
          <p14:tracePt t="40508" x="3078163" y="1295400"/>
          <p14:tracePt t="40576" x="3078163" y="1287463"/>
          <p14:tracePt t="40644" x="3078163" y="1295400"/>
          <p14:tracePt t="40653" x="3078163" y="1301750"/>
          <p14:tracePt t="40660" x="3086100" y="1308100"/>
          <p14:tracePt t="40665" x="3092450" y="1336675"/>
          <p14:tracePt t="40672" x="3106738" y="1406525"/>
          <p14:tracePt t="40680" x="3121025" y="1455738"/>
          <p14:tracePt t="40688" x="3148013" y="1539875"/>
          <p14:tracePt t="40697" x="3162300" y="1581150"/>
          <p14:tracePt t="40704" x="3182938" y="1630363"/>
          <p14:tracePt t="40712" x="3190875" y="1644650"/>
          <p14:tracePt t="40722" x="3203575" y="1665288"/>
          <p14:tracePt t="40732" x="3211513" y="1673225"/>
          <p14:tracePt t="40740" x="3217863" y="1679575"/>
          <p14:tracePt t="40745" x="3217863" y="1685925"/>
          <p14:tracePt t="40758" x="3225800" y="1685925"/>
          <p14:tracePt t="40767" x="3225800" y="1693863"/>
          <p14:tracePt t="40773" x="3225800" y="1700213"/>
          <p14:tracePt t="40788" x="3225800" y="1708150"/>
          <p14:tracePt t="40804" x="3225800" y="1714500"/>
          <p14:tracePt t="40837" x="3225800" y="1720850"/>
          <p14:tracePt t="40845" x="3225800" y="1728788"/>
          <p14:tracePt t="40853" x="3217863" y="1728788"/>
          <p14:tracePt t="40860" x="3217863" y="1735138"/>
          <p14:tracePt t="40876" x="3211513" y="1743075"/>
          <p14:tracePt t="40880" x="3203575" y="1743075"/>
          <p14:tracePt t="40888" x="3197225" y="1749425"/>
          <p14:tracePt t="40897" x="3197225" y="1755775"/>
          <p14:tracePt t="40905" x="3190875" y="1755775"/>
          <p14:tracePt t="40912" x="3190875" y="1763713"/>
          <p14:tracePt t="40922" x="3182938" y="1763713"/>
          <p14:tracePt t="40929" x="3176588" y="1778000"/>
          <p14:tracePt t="40945" x="3168650" y="1784350"/>
          <p14:tracePt t="40961" x="3155950" y="1784350"/>
          <p14:tracePt t="40980" x="3148013" y="1784350"/>
          <p14:tracePt t="40988" x="3127375" y="1784350"/>
          <p14:tracePt t="40996" x="3113088" y="1784350"/>
          <p14:tracePt t="41005" x="3092450" y="1784350"/>
          <p14:tracePt t="41013" x="3086100" y="1784350"/>
          <p14:tracePt t="41016" x="3078163" y="1784350"/>
          <p14:tracePt t="41024" x="3071813" y="1790700"/>
          <p14:tracePt t="41040" x="3063875" y="1790700"/>
          <p14:tracePt t="41121" x="3071813" y="1790700"/>
          <p14:tracePt t="41129" x="3092450" y="1790700"/>
          <p14:tracePt t="41137" x="3106738" y="1784350"/>
          <p14:tracePt t="41145" x="3168650" y="1784350"/>
          <p14:tracePt t="41157" x="3267075" y="1784350"/>
          <p14:tracePt t="41164" x="3351213" y="1784350"/>
          <p14:tracePt t="41172" x="3414713" y="1784350"/>
          <p14:tracePt t="41180" x="3519488" y="1784350"/>
          <p14:tracePt t="41188" x="3575050" y="1784350"/>
          <p14:tracePt t="41196" x="3665538" y="1784350"/>
          <p14:tracePt t="41204" x="3743325" y="1784350"/>
          <p14:tracePt t="41212" x="3798888" y="1784350"/>
          <p14:tracePt t="41221" x="3862388" y="1784350"/>
          <p14:tracePt t="41224" x="3911600" y="1784350"/>
          <p14:tracePt t="41232" x="3967163" y="1790700"/>
          <p14:tracePt t="41240" x="4008438" y="1798638"/>
          <p14:tracePt t="41248" x="4057650" y="1804988"/>
          <p14:tracePt t="41257" x="4086225" y="1812925"/>
          <p14:tracePt t="41264" x="4100513" y="1812925"/>
          <p14:tracePt t="41272" x="4121150" y="1812925"/>
          <p14:tracePt t="41280" x="4135438" y="1812925"/>
          <p14:tracePt t="41292" x="4141788" y="1812925"/>
          <p14:tracePt t="41296" x="4156075" y="1812925"/>
          <p14:tracePt t="41308" x="4162425" y="1812925"/>
          <p14:tracePt t="41316" x="4176713" y="1812925"/>
          <p14:tracePt t="41328" x="4191000" y="1812925"/>
          <p14:tracePt t="41336" x="4197350" y="1804988"/>
          <p14:tracePt t="41344" x="4205288" y="1790700"/>
          <p14:tracePt t="41352" x="4211638" y="1790700"/>
          <p14:tracePt t="41360" x="4217988" y="1784350"/>
          <p14:tracePt t="41368" x="4232275" y="1778000"/>
          <p14:tracePt t="41376" x="4240213" y="1778000"/>
          <p14:tracePt t="41384" x="4246563" y="1770063"/>
          <p14:tracePt t="41392" x="4260850" y="1763713"/>
          <p14:tracePt t="41400" x="4267200" y="1755775"/>
          <p14:tracePt t="41408" x="4281488" y="1743075"/>
          <p14:tracePt t="41416" x="4289425" y="1735138"/>
          <p14:tracePt t="41428" x="4310063" y="1728788"/>
          <p14:tracePt t="41436" x="4324350" y="1720850"/>
          <p14:tracePt t="41444" x="4337050" y="1714500"/>
          <p14:tracePt t="41452" x="4344988" y="1708150"/>
          <p14:tracePt t="41457" x="4359275" y="1708150"/>
          <p14:tracePt t="41464" x="4371975" y="1700213"/>
          <p14:tracePt t="41474" x="4394200" y="1693863"/>
          <p14:tracePt t="41481" x="4400550" y="1685925"/>
          <p14:tracePt t="41488" x="4406900" y="1673225"/>
          <p14:tracePt t="41496" x="4414838" y="1673225"/>
          <p14:tracePt t="41505" x="4421188" y="1651000"/>
          <p14:tracePt t="41512" x="4421188" y="1644650"/>
          <p14:tracePt t="41521" x="4421188" y="1630363"/>
          <p14:tracePt t="41529" x="4421188" y="1616075"/>
          <p14:tracePt t="41536" x="4421188" y="1601788"/>
          <p14:tracePt t="41545" x="4406900" y="1589088"/>
          <p14:tracePt t="41557" x="4394200" y="1581150"/>
          <p14:tracePt t="41568" x="4394200" y="1566863"/>
          <p14:tracePt t="41574" x="4379913" y="1560513"/>
          <p14:tracePt t="41580" x="4371975" y="1560513"/>
          <p14:tracePt t="41589" x="4359275" y="1560513"/>
          <p14:tracePt t="41592" x="4344988" y="1554163"/>
          <p14:tracePt t="41600" x="4337050" y="1546225"/>
          <p14:tracePt t="41608" x="4330700" y="1546225"/>
          <p14:tracePt t="41616" x="4316413" y="1531938"/>
          <p14:tracePt t="41624" x="4302125" y="1525588"/>
          <p14:tracePt t="41632" x="4289425" y="1511300"/>
          <p14:tracePt t="41640" x="4260850" y="1497013"/>
          <p14:tracePt t="41649" x="4246563" y="1484313"/>
          <p14:tracePt t="41657" x="4240213" y="1470025"/>
          <p14:tracePt t="41664" x="4217988" y="1462088"/>
          <p14:tracePt t="41673" x="4211638" y="1455738"/>
          <p14:tracePt t="41680" x="4205288" y="1447800"/>
          <p14:tracePt t="41692" x="4205288" y="1441450"/>
          <p14:tracePt t="41700" x="4197350" y="1441450"/>
          <p14:tracePt t="41708" x="4191000" y="1427163"/>
          <p14:tracePt t="41720" x="4191000" y="1420813"/>
          <p14:tracePt t="41724" x="4183063" y="1400175"/>
          <p14:tracePt t="41729" x="4183063" y="1392238"/>
          <p14:tracePt t="41736" x="4183063" y="1377950"/>
          <p14:tracePt t="41744" x="4183063" y="1371600"/>
          <p14:tracePt t="41752" x="4183063" y="1357313"/>
          <p14:tracePt t="41760" x="4183063" y="1350963"/>
          <p14:tracePt t="41768" x="4183063" y="1330325"/>
          <p14:tracePt t="41776" x="4183063" y="1316038"/>
          <p14:tracePt t="41785" x="4183063" y="1308100"/>
          <p14:tracePt t="41792" x="4183063" y="1301750"/>
          <p14:tracePt t="41800" x="4191000" y="1295400"/>
          <p14:tracePt t="41809" x="4197350" y="1295400"/>
          <p14:tracePt t="41829" x="4197350" y="1287463"/>
          <p14:tracePt t="41836" x="4205288" y="1287463"/>
          <p14:tracePt t="41865" x="4211638" y="1287463"/>
          <p14:tracePt t="41872" x="4217988" y="1287463"/>
          <p14:tracePt t="41891" x="4240213" y="1287463"/>
          <p14:tracePt t="41901" x="4281488" y="1308100"/>
          <p14:tracePt t="41909" x="4302125" y="1322388"/>
          <p14:tracePt t="41916" x="4359275" y="1350963"/>
          <p14:tracePt t="41924" x="4406900" y="1371600"/>
          <p14:tracePt t="41933" x="4429125" y="1400175"/>
          <p14:tracePt t="41936" x="4441825" y="1406525"/>
          <p14:tracePt t="41949" x="4491038" y="1447800"/>
          <p14:tracePt t="41952" x="4505325" y="1476375"/>
          <p14:tracePt t="41960" x="4525963" y="1490663"/>
          <p14:tracePt t="41968" x="4548188" y="1504950"/>
          <p14:tracePt t="41976" x="4554538" y="1581150"/>
          <p14:tracePt t="41984" x="4568825" y="1595438"/>
          <p14:tracePt t="41992" x="4583113" y="1601788"/>
          <p14:tracePt t="42000" x="4589463" y="1624013"/>
          <p14:tracePt t="42008" x="4595813" y="1638300"/>
          <p14:tracePt t="42016" x="4603750" y="1644650"/>
          <p14:tracePt t="42024" x="4603750" y="1651000"/>
          <p14:tracePt t="42036" x="4610100" y="1665288"/>
          <p14:tracePt t="42044" x="4618038" y="1665288"/>
          <p14:tracePt t="42052" x="4624388" y="1679575"/>
          <p14:tracePt t="42068" x="4630738" y="1685925"/>
          <p14:tracePt t="42072" x="4638675" y="1685925"/>
          <p14:tracePt t="42085" x="4638675" y="1693863"/>
          <p14:tracePt t="42088" x="4638675" y="1700213"/>
          <p14:tracePt t="42136" x="4638675" y="1693863"/>
          <p14:tracePt t="42144" x="4638675" y="1679575"/>
          <p14:tracePt t="42152" x="4630738" y="1658938"/>
          <p14:tracePt t="42160" x="4603750" y="1601788"/>
          <p14:tracePt t="42168" x="4595813" y="1560513"/>
          <p14:tracePt t="42176" x="4554538" y="1484313"/>
          <p14:tracePt t="42189" x="4533900" y="1427163"/>
          <p14:tracePt t="42196" x="4406900" y="1308100"/>
          <p14:tracePt t="42205" x="4344988" y="1223963"/>
          <p14:tracePt t="42213" x="4260850" y="1127125"/>
          <p14:tracePt t="42221" x="4191000" y="1014413"/>
          <p14:tracePt t="42224" x="4176713" y="987425"/>
          <p14:tracePt t="42236" x="4162425" y="979488"/>
          <p14:tracePt t="42240" x="4148138" y="965200"/>
          <p14:tracePt t="42249" x="4141788" y="952500"/>
          <p14:tracePt t="42256" x="4135438" y="952500"/>
          <p14:tracePt t="42265" x="4127500" y="952500"/>
          <p14:tracePt t="42352" x="4127500" y="958850"/>
          <p14:tracePt t="42360" x="4135438" y="965200"/>
          <p14:tracePt t="42368" x="4135438" y="979488"/>
          <p14:tracePt t="42376" x="4141788" y="1000125"/>
          <p14:tracePt t="42384" x="4156075" y="1028700"/>
          <p14:tracePt t="42392" x="4170363" y="1049338"/>
          <p14:tracePt t="42404" x="4197350" y="1112838"/>
          <p14:tracePt t="42412" x="4246563" y="1176338"/>
          <p14:tracePt t="42421" x="4275138" y="1246188"/>
          <p14:tracePt t="42429" x="4316413" y="1322388"/>
          <p14:tracePt t="42433" x="4386263" y="1385888"/>
          <p14:tracePt t="42442" x="4435475" y="1427163"/>
          <p14:tracePt t="42449" x="4505325" y="1511300"/>
          <p14:tracePt t="42456" x="4519613" y="1525588"/>
          <p14:tracePt t="42464" x="4540250" y="1546225"/>
          <p14:tracePt t="42472" x="4560888" y="1554163"/>
          <p14:tracePt t="42481" x="4568825" y="1566863"/>
          <p14:tracePt t="42489" x="4583113" y="1574800"/>
          <p14:tracePt t="42496" x="4583113" y="1581150"/>
          <p14:tracePt t="42505" x="4589463" y="1589088"/>
          <p14:tracePt t="42912" x="4589463" y="1601788"/>
          <p14:tracePt t="42920" x="4589463" y="1609725"/>
          <p14:tracePt t="42933" x="4589463" y="1616075"/>
          <p14:tracePt t="42937" x="4595813" y="1630363"/>
          <p14:tracePt t="42944" x="4603750" y="1644650"/>
          <p14:tracePt t="42953" x="4610100" y="1651000"/>
          <p14:tracePt t="42961" x="4618038" y="1665288"/>
          <p14:tracePt t="42969" x="4624388" y="1665288"/>
          <p14:tracePt t="42980" x="4630738" y="1685925"/>
          <p14:tracePt t="42989" x="4645025" y="1700213"/>
          <p14:tracePt t="42996" x="4694238" y="1720850"/>
          <p14:tracePt t="43006" x="4729163" y="1735138"/>
          <p14:tracePt t="43010" x="4737100" y="1743075"/>
          <p14:tracePt t="43016" x="4784725" y="1755775"/>
          <p14:tracePt t="43024" x="4799013" y="1755775"/>
          <p14:tracePt t="43032" x="4806950" y="1755775"/>
          <p14:tracePt t="43041" x="4827588" y="1763713"/>
          <p14:tracePt t="43048" x="4841875" y="1770063"/>
          <p14:tracePt t="43056" x="4862513" y="1770063"/>
          <p14:tracePt t="43064" x="4903788" y="1770063"/>
          <p14:tracePt t="43073" x="4932363" y="1770063"/>
          <p14:tracePt t="43084" x="4946650" y="1770063"/>
          <p14:tracePt t="43089" x="5008563" y="1770063"/>
          <p14:tracePt t="43096" x="5065713" y="1778000"/>
          <p14:tracePt t="43105" x="5106988" y="1778000"/>
          <p14:tracePt t="43116" x="5205413" y="1778000"/>
          <p14:tracePt t="43120" x="5289550" y="1778000"/>
          <p14:tracePt t="43133" x="5359400" y="1778000"/>
          <p14:tracePt t="43140" x="5456238" y="1778000"/>
          <p14:tracePt t="43145" x="5513388" y="1778000"/>
          <p14:tracePt t="43152" x="5603875" y="1778000"/>
          <p14:tracePt t="43160" x="5681663" y="1778000"/>
          <p14:tracePt t="43168" x="5807075" y="1778000"/>
          <p14:tracePt t="43176" x="5897563" y="1778000"/>
          <p14:tracePt t="43184" x="6030913" y="1778000"/>
          <p14:tracePt t="43192" x="6086475" y="1770063"/>
          <p14:tracePt t="43200" x="6176963" y="1770063"/>
          <p14:tracePt t="43209" x="6283325" y="1749425"/>
          <p14:tracePt t="43216" x="6365875" y="1743075"/>
          <p14:tracePt t="43224" x="6464300" y="1735138"/>
          <p14:tracePt t="43236" x="6534150" y="1728788"/>
          <p14:tracePt t="43240" x="6597650" y="1714500"/>
          <p14:tracePt t="43249" x="6708775" y="1708150"/>
          <p14:tracePt t="43257" x="6813550" y="1700213"/>
          <p14:tracePt t="43268" x="6897688" y="1693863"/>
          <p14:tracePt t="43276" x="6989763" y="1693863"/>
          <p14:tracePt t="43280" x="7065963" y="1693863"/>
          <p14:tracePt t="43290" x="7164388" y="1693863"/>
          <p14:tracePt t="43296" x="7234238" y="1685925"/>
          <p14:tracePt t="43304" x="7283450" y="1685925"/>
          <p14:tracePt t="43313" x="7310438" y="1679575"/>
          <p14:tracePt t="43320" x="7324725" y="1679575"/>
          <p14:tracePt t="43329" x="7332663" y="1679575"/>
          <p14:tracePt t="43336" x="7339013" y="1679575"/>
          <p14:tracePt t="43373" x="7339013" y="1673225"/>
          <p14:tracePt t="43389" x="7345363" y="1673225"/>
          <p14:tracePt t="43432" x="7353300" y="1673225"/>
          <p14:tracePt t="44880" x="7345363" y="1673225"/>
          <p14:tracePt t="44890" x="7339013" y="1673225"/>
          <p14:tracePt t="44905" x="7324725" y="1673225"/>
          <p14:tracePt t="44913" x="7310438" y="1673225"/>
          <p14:tracePt t="44920" x="7304088" y="1679575"/>
          <p14:tracePt t="44929" x="7289800" y="1693863"/>
          <p14:tracePt t="44936" x="7269163" y="1693863"/>
          <p14:tracePt t="44944" x="7226300" y="1708150"/>
          <p14:tracePt t="44952" x="7199313" y="1714500"/>
          <p14:tracePt t="44960" x="7178675" y="1728788"/>
          <p14:tracePt t="44968" x="7037388" y="1784350"/>
          <p14:tracePt t="44977" x="7010400" y="1798638"/>
          <p14:tracePt t="44984" x="6911975" y="1827213"/>
          <p14:tracePt t="44992" x="6813550" y="1833563"/>
          <p14:tracePt t="45000" x="6778625" y="1839913"/>
          <p14:tracePt t="45008" x="6716713" y="1847850"/>
          <p14:tracePt t="45016" x="6611938" y="1847850"/>
          <p14:tracePt t="45024" x="6527800" y="1847850"/>
          <p14:tracePt t="45033" x="6464300" y="1847850"/>
          <p14:tracePt t="45041" x="6394450" y="1847850"/>
          <p14:tracePt t="45049" x="6330950" y="1854200"/>
          <p14:tracePt t="45056" x="6269038" y="1854200"/>
          <p14:tracePt t="45064" x="6191250" y="1854200"/>
          <p14:tracePt t="45072" x="6176963" y="1854200"/>
          <p14:tracePt t="45080" x="6142038" y="1854200"/>
          <p14:tracePt t="45089" x="6094413" y="1854200"/>
          <p14:tracePt t="45096" x="6080125" y="1854200"/>
          <p14:tracePt t="45105" x="6045200" y="1854200"/>
          <p14:tracePt t="45112" x="6002338" y="1854200"/>
          <p14:tracePt t="45120" x="5981700" y="1854200"/>
          <p14:tracePt t="45128" x="5975350" y="1854200"/>
          <p14:tracePt t="45136" x="5953125" y="1854200"/>
          <p14:tracePt t="45144" x="5940425" y="1854200"/>
          <p14:tracePt t="45152" x="5905500" y="1862138"/>
          <p14:tracePt t="45160" x="5897563" y="1862138"/>
          <p14:tracePt t="45168" x="5876925" y="1862138"/>
          <p14:tracePt t="45177" x="5842000" y="1862138"/>
          <p14:tracePt t="45185" x="5772150" y="1868488"/>
          <p14:tracePt t="45192" x="5737225" y="1868488"/>
          <p14:tracePt t="45201" x="5673725" y="1874838"/>
          <p14:tracePt t="45208" x="5597525" y="1882775"/>
          <p14:tracePt t="45216" x="5513388" y="1903413"/>
          <p14:tracePt t="45224" x="5421313" y="1917700"/>
          <p14:tracePt t="45232" x="5310188" y="1938338"/>
          <p14:tracePt t="45240" x="5226050" y="1973263"/>
          <p14:tracePt t="45249" x="5135563" y="1987550"/>
          <p14:tracePt t="45257" x="5057775" y="2001838"/>
          <p14:tracePt t="45264" x="4973638" y="2008188"/>
          <p14:tracePt t="45272" x="4903788" y="2016125"/>
          <p14:tracePt t="45280" x="4833938" y="2022475"/>
          <p14:tracePt t="45288" x="4799013" y="2036763"/>
          <p14:tracePt t="45296" x="4784725" y="2043113"/>
          <p14:tracePt t="45304" x="4764088" y="2043113"/>
          <p14:tracePt t="45312" x="4749800" y="2051050"/>
          <p14:tracePt t="45320" x="4737100" y="2051050"/>
          <p14:tracePt t="45328" x="4687888" y="2051050"/>
          <p14:tracePt t="45336" x="4673600" y="2057400"/>
          <p14:tracePt t="45344" x="4659313" y="2057400"/>
          <p14:tracePt t="45352" x="4638675" y="2063750"/>
          <p14:tracePt t="45360" x="4624388" y="2063750"/>
          <p14:tracePt t="45368" x="4560888" y="2071688"/>
          <p14:tracePt t="45377" x="4540250" y="2071688"/>
          <p14:tracePt t="45385" x="4491038" y="2071688"/>
          <p14:tracePt t="45392" x="4429125" y="2078038"/>
          <p14:tracePt t="45401" x="4351338" y="2078038"/>
          <p14:tracePt t="45408" x="4267200" y="2085975"/>
          <p14:tracePt t="45416" x="4156075" y="2092325"/>
          <p14:tracePt t="45425" x="4051300" y="2092325"/>
          <p14:tracePt t="45433" x="3946525" y="2098675"/>
          <p14:tracePt t="45441" x="3833813" y="2098675"/>
          <p14:tracePt t="45449" x="3694113" y="2112963"/>
          <p14:tracePt t="45457" x="3595688" y="2112963"/>
          <p14:tracePt t="45464" x="3455988" y="2112963"/>
          <p14:tracePt t="45472" x="3281363" y="2112963"/>
          <p14:tracePt t="45480" x="3182938" y="2112963"/>
          <p14:tracePt t="45489" x="3086100" y="2112963"/>
          <p14:tracePt t="45496" x="2987675" y="2112963"/>
          <p14:tracePt t="45505" x="2903538" y="2112963"/>
          <p14:tracePt t="45512" x="2840038" y="2112963"/>
          <p14:tracePt t="45520" x="2819400" y="2112963"/>
          <p14:tracePt t="45528" x="2798763" y="2112963"/>
          <p14:tracePt t="45536" x="2784475" y="2112963"/>
          <p14:tracePt t="45552" x="2778125" y="2112963"/>
          <p14:tracePt t="45568" x="2770188" y="2112963"/>
          <p14:tracePt t="45592" x="2763838" y="2112963"/>
          <p14:tracePt t="45600" x="2763838" y="2106613"/>
          <p14:tracePt t="45633" x="2755900" y="2106613"/>
          <p14:tracePt t="45680" x="2755900" y="2098675"/>
          <p14:tracePt t="45689" x="2755900" y="2092325"/>
          <p14:tracePt t="45704" x="2755900" y="2085975"/>
          <p14:tracePt t="45712" x="2763838" y="2071688"/>
          <p14:tracePt t="45720" x="2763838" y="2063750"/>
          <p14:tracePt t="45728" x="2770188" y="2051050"/>
          <p14:tracePt t="45736" x="2778125" y="2043113"/>
          <p14:tracePt t="45744" x="2790825" y="2036763"/>
          <p14:tracePt t="45752" x="2805113" y="2028825"/>
          <p14:tracePt t="45760" x="2854325" y="2016125"/>
          <p14:tracePt t="45768" x="2860675" y="2016125"/>
          <p14:tracePt t="45776" x="2882900" y="2016125"/>
          <p14:tracePt t="45786" x="2897188" y="2016125"/>
          <p14:tracePt t="45792" x="2909888" y="2016125"/>
          <p14:tracePt t="45801" x="2909888" y="2008188"/>
          <p14:tracePt t="45808" x="2924175" y="2008188"/>
          <p14:tracePt t="45936" x="2932113" y="2008188"/>
          <p14:tracePt t="45945" x="2944813" y="2008188"/>
          <p14:tracePt t="45952" x="2952750" y="2022475"/>
          <p14:tracePt t="45965" x="2959100" y="2022475"/>
          <p14:tracePt t="45968" x="2967038" y="2043113"/>
          <p14:tracePt t="45976" x="2979738" y="2043113"/>
          <p14:tracePt t="45984" x="2994025" y="2071688"/>
          <p14:tracePt t="45992" x="3008313" y="2085975"/>
          <p14:tracePt t="46000" x="3049588" y="2106613"/>
          <p14:tracePt t="46009" x="3063875" y="2112963"/>
          <p14:tracePt t="46016" x="3086100" y="2127250"/>
          <p14:tracePt t="46025" x="3092450" y="2147888"/>
          <p14:tracePt t="46033" x="3127375" y="2190750"/>
          <p14:tracePt t="46041" x="3168650" y="2225675"/>
          <p14:tracePt t="46049" x="3217863" y="2246313"/>
          <p14:tracePt t="46057" x="3238500" y="2295525"/>
          <p14:tracePt t="46065" x="3281363" y="2316163"/>
          <p14:tracePt t="46072" x="3295650" y="2359025"/>
          <p14:tracePt t="46080" x="3316288" y="2386013"/>
          <p14:tracePt t="46089" x="3330575" y="2400300"/>
          <p14:tracePt t="46096" x="3351213" y="2420938"/>
          <p14:tracePt t="46104" x="3365500" y="2441575"/>
          <p14:tracePt t="46116" x="3371850" y="2449513"/>
          <p14:tracePt t="46120" x="3386138" y="2455863"/>
          <p14:tracePt t="46128" x="3386138" y="2463800"/>
          <p14:tracePt t="46232" x="3386138" y="2455863"/>
          <p14:tracePt t="46241" x="3379788" y="2455863"/>
          <p14:tracePt t="46248" x="3371850" y="2441575"/>
          <p14:tracePt t="46256" x="3357563" y="2428875"/>
          <p14:tracePt t="46268" x="3330575" y="2406650"/>
          <p14:tracePt t="46272" x="3295650" y="2330450"/>
          <p14:tracePt t="46280" x="3246438" y="2295525"/>
          <p14:tracePt t="46289" x="3168650" y="2246313"/>
          <p14:tracePt t="46296" x="3106738" y="2170113"/>
          <p14:tracePt t="46305" x="3036888" y="2147888"/>
          <p14:tracePt t="46312" x="2987675" y="2127250"/>
          <p14:tracePt t="46320" x="2959100" y="2112963"/>
          <p14:tracePt t="46329" x="2938463" y="2092325"/>
          <p14:tracePt t="46336" x="2932113" y="2085975"/>
          <p14:tracePt t="46344" x="2924175" y="2085975"/>
          <p14:tracePt t="46352" x="2917825" y="2085975"/>
          <p14:tracePt t="46360" x="2917825" y="2078038"/>
          <p14:tracePt t="46376" x="2917825" y="2071688"/>
          <p14:tracePt t="46392" x="2917825" y="2063750"/>
          <p14:tracePt t="46400" x="2909888" y="2057400"/>
          <p14:tracePt t="46408" x="2909888" y="2051050"/>
          <p14:tracePt t="46425" x="2909888" y="2043113"/>
          <p14:tracePt t="46440" x="2909888" y="2036763"/>
          <p14:tracePt t="46456" x="2909888" y="2028825"/>
          <p14:tracePt t="46464" x="2909888" y="2022475"/>
          <p14:tracePt t="46528" x="2917825" y="2022475"/>
          <p14:tracePt t="46545" x="2932113" y="2028825"/>
          <p14:tracePt t="46552" x="2938463" y="2036763"/>
          <p14:tracePt t="46560" x="2952750" y="2051050"/>
          <p14:tracePt t="46572" x="2967038" y="2078038"/>
          <p14:tracePt t="46576" x="3014663" y="2098675"/>
          <p14:tracePt t="46585" x="3057525" y="2147888"/>
          <p14:tracePt t="46592" x="3098800" y="2211388"/>
          <p14:tracePt t="46600" x="3217863" y="2295525"/>
          <p14:tracePt t="46609" x="3287713" y="2379663"/>
          <p14:tracePt t="46616" x="3351213" y="2400300"/>
          <p14:tracePt t="46625" x="3406775" y="2441575"/>
          <p14:tracePt t="46632" x="3441700" y="2498725"/>
          <p14:tracePt t="46640" x="3455988" y="2505075"/>
          <p14:tracePt t="46649" x="3476625" y="2519363"/>
          <p14:tracePt t="46656" x="3498850" y="2540000"/>
          <p14:tracePt t="46664" x="3505200" y="2554288"/>
          <p14:tracePt t="46672" x="3519488" y="2554288"/>
          <p14:tracePt t="46680" x="3519488" y="2560638"/>
          <p14:tracePt t="46689" x="3525838" y="2560638"/>
          <p14:tracePt t="46696" x="3533775" y="2560638"/>
          <p14:tracePt t="46752" x="3540125" y="2560638"/>
          <p14:tracePt t="46760" x="3540125" y="2554288"/>
          <p14:tracePt t="46768" x="3546475" y="2547938"/>
          <p14:tracePt t="46777" x="3560763" y="2540000"/>
          <p14:tracePt t="46784" x="3581400" y="2519363"/>
          <p14:tracePt t="46792" x="3589338" y="2513013"/>
          <p14:tracePt t="46801" x="3609975" y="2498725"/>
          <p14:tracePt t="46809" x="3616325" y="2484438"/>
          <p14:tracePt t="46817" x="3665538" y="2476500"/>
          <p14:tracePt t="46825" x="3708400" y="2463800"/>
          <p14:tracePt t="46833" x="3714750" y="2463800"/>
          <p14:tracePt t="46842" x="3735388" y="2463800"/>
          <p14:tracePt t="46849" x="3749675" y="2455863"/>
          <p14:tracePt t="46856" x="3757613" y="2455863"/>
          <p14:tracePt t="46864" x="3770313" y="2449513"/>
          <p14:tracePt t="46872" x="3784600" y="2449513"/>
          <p14:tracePt t="46880" x="3805238" y="2449513"/>
          <p14:tracePt t="46889" x="3833813" y="2449513"/>
          <p14:tracePt t="46896" x="3848100" y="2449513"/>
          <p14:tracePt t="46905" x="3854450" y="2449513"/>
          <p14:tracePt t="46912" x="3868738" y="2441575"/>
          <p14:tracePt t="46920" x="3883025" y="2435225"/>
          <p14:tracePt t="46928" x="3903663" y="2435225"/>
          <p14:tracePt t="46936" x="3917950" y="2428875"/>
          <p14:tracePt t="46944" x="3924300" y="2428875"/>
          <p14:tracePt t="46952" x="3967163" y="2420938"/>
          <p14:tracePt t="46961" x="3987800" y="2414588"/>
          <p14:tracePt t="46968" x="4002088" y="2406650"/>
          <p14:tracePt t="46976" x="4043363" y="2406650"/>
          <p14:tracePt t="46985" x="4071938" y="2406650"/>
          <p14:tracePt t="46992" x="4086225" y="2406650"/>
          <p14:tracePt t="47000" x="4127500" y="2406650"/>
          <p14:tracePt t="47009" x="4148138" y="2400300"/>
          <p14:tracePt t="47016" x="4162425" y="2393950"/>
          <p14:tracePt t="47025" x="4183063" y="2386013"/>
          <p14:tracePt t="47033" x="4191000" y="2386013"/>
          <p14:tracePt t="47040" x="4205288" y="2379663"/>
          <p14:tracePt t="47049" x="4211638" y="2371725"/>
          <p14:tracePt t="47056" x="4232275" y="2344738"/>
          <p14:tracePt t="47065" x="4246563" y="2336800"/>
          <p14:tracePt t="47072" x="4252913" y="2330450"/>
          <p14:tracePt t="47080" x="4252913" y="2316163"/>
          <p14:tracePt t="47089" x="4260850" y="2301875"/>
          <p14:tracePt t="47096" x="4267200" y="2295525"/>
          <p14:tracePt t="47105" x="4267200" y="2281238"/>
          <p14:tracePt t="47112" x="4267200" y="2274888"/>
          <p14:tracePt t="47120" x="4267200" y="2266950"/>
          <p14:tracePt t="47128" x="4267200" y="2260600"/>
          <p14:tracePt t="47136" x="4267200" y="2246313"/>
          <p14:tracePt t="47145" x="4267200" y="2239963"/>
          <p14:tracePt t="47152" x="4267200" y="2232025"/>
          <p14:tracePt t="47160" x="4267200" y="2225675"/>
          <p14:tracePt t="47168" x="4260850" y="2211388"/>
          <p14:tracePt t="47185" x="4252913" y="2205038"/>
          <p14:tracePt t="47193" x="4252913" y="2190750"/>
          <p14:tracePt t="47209" x="4246563" y="2182813"/>
          <p14:tracePt t="47216" x="4246563" y="2176463"/>
          <p14:tracePt t="47224" x="4246563" y="2170113"/>
          <p14:tracePt t="47240" x="4246563" y="2162175"/>
          <p14:tracePt t="47264" x="4246563" y="2155825"/>
          <p14:tracePt t="47280" x="4252913" y="2147888"/>
          <p14:tracePt t="47296" x="4260850" y="2141538"/>
          <p14:tracePt t="47304" x="4267200" y="2141538"/>
          <p14:tracePt t="47312" x="4281488" y="2133600"/>
          <p14:tracePt t="47320" x="4302125" y="2127250"/>
          <p14:tracePt t="47329" x="4316413" y="2120900"/>
          <p14:tracePt t="47336" x="4337050" y="2106613"/>
          <p14:tracePt t="47345" x="4359275" y="2098675"/>
          <p14:tracePt t="47352" x="4365625" y="2085975"/>
          <p14:tracePt t="47360" x="4379913" y="2078038"/>
          <p14:tracePt t="47368" x="4379913" y="2071688"/>
          <p14:tracePt t="47376" x="4386263" y="2057400"/>
          <p14:tracePt t="47393" x="4386263" y="2051050"/>
          <p14:tracePt t="47664" x="4386263" y="2043113"/>
          <p14:tracePt t="47752" x="4386263" y="2051050"/>
          <p14:tracePt t="47762" x="4400550" y="2071688"/>
          <p14:tracePt t="47768" x="4414838" y="2085975"/>
          <p14:tracePt t="47779" x="4421188" y="2106613"/>
          <p14:tracePt t="47784" x="4441825" y="2170113"/>
          <p14:tracePt t="47794" x="4464050" y="2205038"/>
          <p14:tracePt t="47800" x="4554538" y="2309813"/>
          <p14:tracePt t="47808" x="4575175" y="2365375"/>
          <p14:tracePt t="47816" x="4624388" y="2420938"/>
          <p14:tracePt t="47824" x="4652963" y="2490788"/>
          <p14:tracePt t="47832" x="4694238" y="2568575"/>
          <p14:tracePt t="47843" x="4702175" y="2574925"/>
          <p14:tracePt t="47850" x="4722813" y="2595563"/>
          <p14:tracePt t="47856" x="4737100" y="2603500"/>
          <p14:tracePt t="47864" x="4749800" y="2617788"/>
          <p14:tracePt t="47880" x="4749800" y="2624138"/>
          <p14:tracePt t="47968" x="4749800" y="2617788"/>
          <p14:tracePt t="47976" x="4749800" y="2609850"/>
          <p14:tracePt t="47993" x="4749800" y="2595563"/>
          <p14:tracePt t="48009" x="4743450" y="2582863"/>
          <p14:tracePt t="48016" x="4737100" y="2560638"/>
          <p14:tracePt t="48025" x="4722813" y="2533650"/>
          <p14:tracePt t="48033" x="4694238" y="2490788"/>
          <p14:tracePt t="48040" x="4659313" y="2414588"/>
          <p14:tracePt t="48048" x="4610100" y="2351088"/>
          <p14:tracePt t="48056" x="4583113" y="2309813"/>
          <p14:tracePt t="48064" x="4554538" y="2281238"/>
          <p14:tracePt t="48072" x="4540250" y="2252663"/>
          <p14:tracePt t="48085" x="4519613" y="2239963"/>
          <p14:tracePt t="48089" x="4498975" y="2232025"/>
          <p14:tracePt t="48096" x="4484688" y="2211388"/>
          <p14:tracePt t="48105" x="4456113" y="2197100"/>
          <p14:tracePt t="48113" x="4449763" y="2190750"/>
          <p14:tracePt t="48120" x="4449763" y="2182813"/>
          <p14:tracePt t="48129" x="4441825" y="2182813"/>
          <p14:tracePt t="48136" x="4435475" y="2176463"/>
          <p14:tracePt t="48320" x="4441825" y="2182813"/>
          <p14:tracePt t="48322" x="0" y="0"/>
        </p14:tracePtLst>
        <p14:tracePtLst>
          <p14:tracePt t="87394" x="2351088" y="3646488"/>
          <p14:tracePt t="87520" x="2351088" y="3652838"/>
          <p14:tracePt t="87529" x="2357438" y="3652838"/>
          <p14:tracePt t="87536" x="2365375" y="3652838"/>
          <p14:tracePt t="87545" x="2371725" y="3652838"/>
          <p14:tracePt t="87553" x="2406650" y="3659188"/>
          <p14:tracePt t="87561" x="2427288" y="3659188"/>
          <p14:tracePt t="87569" x="2455863" y="3659188"/>
          <p14:tracePt t="87577" x="2470150" y="3659188"/>
          <p14:tracePt t="87585" x="2519363" y="3659188"/>
          <p14:tracePt t="87594" x="2546350" y="3667125"/>
          <p14:tracePt t="87600" x="2581275" y="3667125"/>
          <p14:tracePt t="87609" x="2601913" y="3667125"/>
          <p14:tracePt t="87616" x="2659063" y="3667125"/>
          <p14:tracePt t="87624" x="2671763" y="3667125"/>
          <p14:tracePt t="87632" x="2714625" y="3667125"/>
          <p14:tracePt t="87644" x="2728913" y="3667125"/>
          <p14:tracePt t="87648" x="2784475" y="3667125"/>
          <p14:tracePt t="87656" x="2805113" y="3667125"/>
          <p14:tracePt t="87664" x="2833688" y="3667125"/>
          <p14:tracePt t="87672" x="2847975" y="3667125"/>
          <p14:tracePt t="87680" x="2868613" y="3667125"/>
          <p14:tracePt t="87689" x="2903538" y="3673475"/>
          <p14:tracePt t="87696" x="2938463" y="3673475"/>
          <p14:tracePt t="87704" x="2959100" y="3673475"/>
          <p14:tracePt t="87712" x="2973388" y="3673475"/>
          <p14:tracePt t="87720" x="3028950" y="3673475"/>
          <p14:tracePt t="87729" x="3049588" y="3673475"/>
          <p14:tracePt t="87736" x="3078163" y="3673475"/>
          <p14:tracePt t="87745" x="3148013" y="3673475"/>
          <p14:tracePt t="87752" x="3246438" y="3673475"/>
          <p14:tracePt t="87760" x="3302000" y="3673475"/>
          <p14:tracePt t="87768" x="3414713" y="3673475"/>
          <p14:tracePt t="87776" x="3519488" y="3673475"/>
          <p14:tracePt t="87784" x="3603625" y="3673475"/>
          <p14:tracePt t="87793" x="3665538" y="3673475"/>
          <p14:tracePt t="87800" x="3770313" y="3673475"/>
          <p14:tracePt t="87809" x="3827463" y="3673475"/>
          <p14:tracePt t="87816" x="3917950" y="3673475"/>
          <p14:tracePt t="87824" x="3994150" y="3673475"/>
          <p14:tracePt t="87832" x="4051300" y="3673475"/>
          <p14:tracePt t="87840" x="4113213" y="3673475"/>
          <p14:tracePt t="87849" x="4191000" y="3673475"/>
          <p14:tracePt t="87856" x="4205288" y="3673475"/>
          <p14:tracePt t="87864" x="4260850" y="3673475"/>
          <p14:tracePt t="87872" x="4310063" y="3673475"/>
          <p14:tracePt t="87880" x="4337050" y="3673475"/>
          <p14:tracePt t="87889" x="4371975" y="3673475"/>
          <p14:tracePt t="87896" x="4421188" y="3673475"/>
          <p14:tracePt t="87905" x="4449763" y="3673475"/>
          <p14:tracePt t="87913" x="4464050" y="3673475"/>
          <p14:tracePt t="87920" x="4505325" y="3673475"/>
          <p14:tracePt t="87929" x="4519613" y="3673475"/>
          <p14:tracePt t="87936" x="4533900" y="3673475"/>
          <p14:tracePt t="87944" x="4554538" y="3673475"/>
          <p14:tracePt t="87952" x="4560888" y="3673475"/>
          <p14:tracePt t="87960" x="4575175" y="3673475"/>
          <p14:tracePt t="87968" x="4595813" y="3673475"/>
          <p14:tracePt t="87976" x="4610100" y="3673475"/>
          <p14:tracePt t="87984" x="4624388" y="3673475"/>
          <p14:tracePt t="87993" x="4645025" y="3673475"/>
          <p14:tracePt t="88000" x="4673600" y="3673475"/>
          <p14:tracePt t="88009" x="4687888" y="3673475"/>
          <p14:tracePt t="88016" x="4729163" y="3673475"/>
          <p14:tracePt t="88025" x="4757738" y="3673475"/>
          <p14:tracePt t="88032" x="4799013" y="3673475"/>
          <p14:tracePt t="88040" x="4841875" y="3673475"/>
          <p14:tracePt t="88048" x="4876800" y="3673475"/>
          <p14:tracePt t="88056" x="4911725" y="3673475"/>
          <p14:tracePt t="88064" x="4932363" y="3673475"/>
          <p14:tracePt t="88072" x="4960938" y="3673475"/>
          <p14:tracePt t="88080" x="4995863" y="3673475"/>
          <p14:tracePt t="88089" x="5043488" y="3673475"/>
          <p14:tracePt t="88096" x="5057775" y="3673475"/>
          <p14:tracePt t="88104" x="5072063" y="3673475"/>
          <p14:tracePt t="88113" x="5121275" y="3673475"/>
          <p14:tracePt t="88120" x="5135563" y="3673475"/>
          <p14:tracePt t="88129" x="5170488" y="3673475"/>
          <p14:tracePt t="88136" x="5219700" y="3673475"/>
          <p14:tracePt t="88145" x="5246688" y="3673475"/>
          <p14:tracePt t="88152" x="5310188" y="3673475"/>
          <p14:tracePt t="88160" x="5359400" y="3673475"/>
          <p14:tracePt t="88168" x="5443538" y="3673475"/>
          <p14:tracePt t="88176" x="5478463" y="3673475"/>
          <p14:tracePt t="88185" x="5554663" y="3673475"/>
          <p14:tracePt t="88193" x="5610225" y="3673475"/>
          <p14:tracePt t="88200" x="5645150" y="3673475"/>
          <p14:tracePt t="88209" x="5722938" y="3673475"/>
          <p14:tracePt t="88216" x="5751513" y="3673475"/>
          <p14:tracePt t="88225" x="5792788" y="3673475"/>
          <p14:tracePt t="88232" x="5834063" y="3673475"/>
          <p14:tracePt t="88240" x="5870575" y="3673475"/>
          <p14:tracePt t="88248" x="5932488" y="3673475"/>
          <p14:tracePt t="88256" x="5981700" y="3673475"/>
          <p14:tracePt t="88265" x="5995988" y="3673475"/>
          <p14:tracePt t="88272" x="6030913" y="3673475"/>
          <p14:tracePt t="88280" x="6051550" y="3673475"/>
          <p14:tracePt t="88289" x="6065838" y="3673475"/>
          <p14:tracePt t="88297" x="6080125" y="3673475"/>
          <p14:tracePt t="88305" x="6100763" y="3673475"/>
          <p14:tracePt t="88312" x="6115050" y="3673475"/>
          <p14:tracePt t="88320" x="6129338" y="3673475"/>
          <p14:tracePt t="88328" x="6149975" y="3673475"/>
          <p14:tracePt t="88336" x="6156325" y="3673475"/>
          <p14:tracePt t="88345" x="6191250" y="3673475"/>
          <p14:tracePt t="88352" x="6211888" y="3673475"/>
          <p14:tracePt t="88360" x="6226175" y="3673475"/>
          <p14:tracePt t="88368" x="6240463" y="3673475"/>
          <p14:tracePt t="88376" x="6283325" y="3673475"/>
          <p14:tracePt t="88385" x="6303963" y="3673475"/>
          <p14:tracePt t="88393" x="6338888" y="3673475"/>
          <p14:tracePt t="88400" x="6359525" y="3673475"/>
          <p14:tracePt t="88408" x="6373813" y="3667125"/>
          <p14:tracePt t="88416" x="6408738" y="3667125"/>
          <p14:tracePt t="88425" x="6457950" y="3667125"/>
          <p14:tracePt t="88432" x="6472238" y="3659188"/>
          <p14:tracePt t="88440" x="6527800" y="3652838"/>
          <p14:tracePt t="88448" x="6548438" y="3652838"/>
          <p14:tracePt t="88456" x="6562725" y="3652838"/>
          <p14:tracePt t="88465" x="6577013" y="3652838"/>
          <p14:tracePt t="88472" x="6618288" y="3652838"/>
          <p14:tracePt t="88480" x="6624638" y="3652838"/>
          <p14:tracePt t="88489" x="6638925" y="3646488"/>
          <p14:tracePt t="88496" x="6653213" y="3646488"/>
          <p14:tracePt t="88505" x="6667500" y="3646488"/>
          <p14:tracePt t="88512" x="6681788" y="3638550"/>
          <p14:tracePt t="88520" x="6702425" y="3638550"/>
          <p14:tracePt t="88529" x="6716713" y="3638550"/>
          <p14:tracePt t="88536" x="6731000" y="3638550"/>
          <p14:tracePt t="88544" x="6737350" y="3638550"/>
          <p14:tracePt t="88552" x="6757988" y="3638550"/>
          <p14:tracePt t="88561" x="6792913" y="3638550"/>
          <p14:tracePt t="88568" x="6813550" y="3638550"/>
          <p14:tracePt t="88577" x="6842125" y="3638550"/>
          <p14:tracePt t="88585" x="6877050" y="3638550"/>
          <p14:tracePt t="88593" x="6926263" y="3638550"/>
          <p14:tracePt t="88600" x="6981825" y="3638550"/>
          <p14:tracePt t="88608" x="7045325" y="3638550"/>
          <p14:tracePt t="88616" x="7150100" y="3638550"/>
          <p14:tracePt t="88624" x="7248525" y="3638550"/>
          <p14:tracePt t="88633" x="7339013" y="3638550"/>
          <p14:tracePt t="88641" x="7472363" y="3638550"/>
          <p14:tracePt t="88648" x="7548563" y="3638550"/>
          <p14:tracePt t="88656" x="7618413" y="3638550"/>
          <p14:tracePt t="88665" x="7716838" y="3638550"/>
          <p14:tracePt t="88672" x="7800975" y="3638550"/>
          <p14:tracePt t="88680" x="7870825" y="3638550"/>
          <p14:tracePt t="88689" x="7969250" y="3638550"/>
          <p14:tracePt t="88697" x="8024813" y="3638550"/>
          <p14:tracePt t="88705" x="8066088" y="3638550"/>
          <p14:tracePt t="88713" x="8108950" y="3638550"/>
          <p14:tracePt t="88720" x="8135938" y="3638550"/>
          <p14:tracePt t="88729" x="8158163" y="3638550"/>
          <p14:tracePt t="88736" x="8164513" y="3638550"/>
          <p14:tracePt t="88744" x="8170863" y="3638550"/>
          <p14:tracePt t="88761" x="8178800" y="3638550"/>
          <p14:tracePt t="89904" x="8170863" y="3646488"/>
          <p14:tracePt t="89918" x="8164513" y="3652838"/>
          <p14:tracePt t="89920" x="8094663" y="3695700"/>
          <p14:tracePt t="89929" x="8004175" y="3708400"/>
          <p14:tracePt t="89937" x="7899400" y="3736975"/>
          <p14:tracePt t="89948" x="7807325" y="3765550"/>
          <p14:tracePt t="89952" x="7688263" y="3792538"/>
          <p14:tracePt t="89963" x="7562850" y="3848100"/>
          <p14:tracePt t="89968" x="7478713" y="3862388"/>
          <p14:tracePt t="89978" x="7332663" y="3884613"/>
          <p14:tracePt t="89985" x="7226300" y="3897313"/>
          <p14:tracePt t="89993" x="7080250" y="3919538"/>
          <p14:tracePt t="90000" x="7016750" y="3932238"/>
          <p14:tracePt t="90009" x="6911975" y="3940175"/>
          <p14:tracePt t="90017" x="6827838" y="3946525"/>
          <p14:tracePt t="90027" x="6765925" y="3954463"/>
          <p14:tracePt t="90032" x="6688138" y="3954463"/>
          <p14:tracePt t="90040" x="6632575" y="3954463"/>
          <p14:tracePt t="90050" x="6569075" y="3954463"/>
          <p14:tracePt t="90056" x="6519863" y="3954463"/>
          <p14:tracePt t="90069" x="6464300" y="3960813"/>
          <p14:tracePt t="90072" x="6400800" y="3960813"/>
          <p14:tracePt t="90080" x="6296025" y="3960813"/>
          <p14:tracePt t="90089" x="6240463" y="3960813"/>
          <p14:tracePt t="90097" x="6149975" y="3960813"/>
          <p14:tracePt t="90105" x="6045200" y="3960813"/>
          <p14:tracePt t="90112" x="6016625" y="3967163"/>
          <p14:tracePt t="90120" x="5953125" y="3975100"/>
          <p14:tracePt t="90128" x="5876925" y="3981450"/>
          <p14:tracePt t="90136" x="5821363" y="3981450"/>
          <p14:tracePt t="90145" x="5722938" y="3981450"/>
          <p14:tracePt t="90152" x="5653088" y="3981450"/>
          <p14:tracePt t="90161" x="5548313" y="3981450"/>
          <p14:tracePt t="90168" x="5435600" y="3981450"/>
          <p14:tracePt t="90176" x="5260975" y="3981450"/>
          <p14:tracePt t="90185" x="5127625" y="3981450"/>
          <p14:tracePt t="90192" x="4897438" y="3981450"/>
          <p14:tracePt t="90200" x="4722813" y="3967163"/>
          <p14:tracePt t="90209" x="4548188" y="3967163"/>
          <p14:tracePt t="90220" x="4359275" y="3967163"/>
          <p14:tracePt t="90226" x="4148138" y="3967163"/>
          <p14:tracePt t="90232" x="4051300" y="3960813"/>
          <p14:tracePt t="90240" x="3903663" y="3960813"/>
          <p14:tracePt t="90248" x="3735388" y="3960813"/>
          <p14:tracePt t="90256" x="3679825" y="3960813"/>
          <p14:tracePt t="90265" x="3609975" y="3960813"/>
          <p14:tracePt t="90272" x="3511550" y="3967163"/>
          <p14:tracePt t="90280" x="3406775" y="3967163"/>
          <p14:tracePt t="90289" x="3295650" y="3967163"/>
          <p14:tracePt t="90296" x="3127375" y="3967163"/>
          <p14:tracePt t="90305" x="3022600" y="3967163"/>
          <p14:tracePt t="90312" x="2959100" y="3975100"/>
          <p14:tracePt t="90320" x="2825750" y="3989388"/>
          <p14:tracePt t="90329" x="2770188" y="3989388"/>
          <p14:tracePt t="90336" x="2679700" y="3989388"/>
          <p14:tracePt t="90346" x="2601913" y="3989388"/>
          <p14:tracePt t="90352" x="2546350" y="3995738"/>
          <p14:tracePt t="90360" x="2482850" y="3995738"/>
          <p14:tracePt t="90372" x="2406650" y="3995738"/>
          <p14:tracePt t="90376" x="2351088" y="3995738"/>
          <p14:tracePt t="90386" x="2287588" y="3995738"/>
          <p14:tracePt t="90392" x="2211388" y="3995738"/>
          <p14:tracePt t="90400" x="2154238" y="3995738"/>
          <p14:tracePt t="90409" x="2112963" y="3989388"/>
          <p14:tracePt t="90416" x="2070100" y="3989388"/>
          <p14:tracePt t="90425" x="2035175" y="3989388"/>
          <p14:tracePt t="90432" x="1973263" y="3989388"/>
          <p14:tracePt t="90440" x="1874838" y="3989388"/>
          <p14:tracePt t="90449" x="1839913" y="3981450"/>
          <p14:tracePt t="90456" x="1825625" y="3975100"/>
          <p14:tracePt t="90465" x="1784350" y="3967163"/>
          <p14:tracePt t="90472" x="1770063" y="3967163"/>
          <p14:tracePt t="90480" x="1755775" y="3967163"/>
          <p14:tracePt t="90489" x="1706563" y="3967163"/>
          <p14:tracePt t="90496" x="1700213" y="3967163"/>
          <p14:tracePt t="90504" x="1693863" y="3967163"/>
          <p14:tracePt t="90512" x="1671638" y="3960813"/>
          <p14:tracePt t="90520" x="1657350" y="3960813"/>
          <p14:tracePt t="90528" x="1651000" y="3960813"/>
          <p14:tracePt t="90536" x="1630363" y="3960813"/>
          <p14:tracePt t="90545" x="1622425" y="3960813"/>
          <p14:tracePt t="90552" x="1616075" y="3960813"/>
          <p14:tracePt t="90561" x="1601788" y="3960813"/>
          <p14:tracePt t="90568" x="1587500" y="3960813"/>
          <p14:tracePt t="90577" x="1581150" y="3960813"/>
          <p14:tracePt t="90585" x="1560513" y="3960813"/>
          <p14:tracePt t="90592" x="1552575" y="3960813"/>
          <p14:tracePt t="90601" x="1539875" y="3960813"/>
          <p14:tracePt t="90609" x="1517650" y="3960813"/>
          <p14:tracePt t="90616" x="1504950" y="3960813"/>
          <p14:tracePt t="90625" x="1497013" y="3967163"/>
          <p14:tracePt t="90632" x="1490663" y="3967163"/>
          <p14:tracePt t="90641" x="1482725" y="3967163"/>
          <p14:tracePt t="90649" x="1476375" y="3967163"/>
          <p14:tracePt t="90665" x="1468438" y="3967163"/>
          <p14:tracePt t="90672" x="1468438" y="3975100"/>
          <p14:tracePt t="90785" x="1468438" y="3981450"/>
          <p14:tracePt t="90800" x="1476375" y="3989388"/>
          <p14:tracePt t="90808" x="1482725" y="3995738"/>
          <p14:tracePt t="90826" x="1490663" y="4010025"/>
          <p14:tracePt t="90832" x="1497013" y="4010025"/>
          <p14:tracePt t="90840" x="1504950" y="4016375"/>
          <p14:tracePt t="90848" x="1511300" y="4024313"/>
          <p14:tracePt t="90856" x="1525588" y="4038600"/>
          <p14:tracePt t="90872" x="1531938" y="4044950"/>
          <p14:tracePt t="90881" x="1552575" y="4051300"/>
          <p14:tracePt t="90897" x="1566863" y="4051300"/>
          <p14:tracePt t="90905" x="1574800" y="4051300"/>
          <p14:tracePt t="90912" x="1574800" y="4059238"/>
          <p14:tracePt t="90920" x="1574800" y="4065588"/>
          <p14:tracePt t="90929" x="1587500" y="4065588"/>
          <p14:tracePt t="90947" x="1595438" y="4073525"/>
          <p14:tracePt t="90952" x="1601788" y="4073525"/>
          <p14:tracePt t="91232" x="1609725" y="4073525"/>
          <p14:tracePt t="91241" x="1616075" y="4073525"/>
          <p14:tracePt t="91250" x="1622425" y="4065588"/>
          <p14:tracePt t="91257" x="1636713" y="4059238"/>
          <p14:tracePt t="91265" x="1651000" y="4051300"/>
          <p14:tracePt t="91272" x="1657350" y="4038600"/>
          <p14:tracePt t="91282" x="1671638" y="4038600"/>
          <p14:tracePt t="91288" x="1679575" y="4016375"/>
          <p14:tracePt t="91298" x="1693863" y="4016375"/>
          <p14:tracePt t="91305" x="1700213" y="4002088"/>
          <p14:tracePt t="91314" x="1706563" y="4002088"/>
          <p14:tracePt t="91320" x="1706563" y="3989388"/>
          <p14:tracePt t="91329" x="1714500" y="3989388"/>
          <p14:tracePt t="91337" x="1720850" y="3981450"/>
          <p14:tracePt t="91349" x="1728788" y="3981450"/>
          <p14:tracePt t="91352" x="1728788" y="3975100"/>
          <p14:tracePt t="91361" x="1735138" y="3967163"/>
          <p14:tracePt t="91368" x="1741488" y="3960813"/>
          <p14:tracePt t="91376" x="1741488" y="3954463"/>
          <p14:tracePt t="91386" x="1749425" y="3946525"/>
          <p14:tracePt t="91394" x="1749425" y="3940175"/>
          <p14:tracePt t="91401" x="1755775" y="3932238"/>
          <p14:tracePt t="91408" x="1755775" y="3925888"/>
          <p14:tracePt t="91416" x="1763713" y="3919538"/>
          <p14:tracePt t="91425" x="1763713" y="3911600"/>
          <p14:tracePt t="91429" x="1763713" y="3897313"/>
          <p14:tracePt t="91448" x="1763713" y="3890963"/>
          <p14:tracePt t="91457" x="1763713" y="3876675"/>
          <p14:tracePt t="91464" x="1763713" y="3870325"/>
          <p14:tracePt t="91472" x="1763713" y="3862388"/>
          <p14:tracePt t="91480" x="1763713" y="3848100"/>
          <p14:tracePt t="91489" x="1763713" y="3841750"/>
          <p14:tracePt t="91505" x="1763713" y="3827463"/>
          <p14:tracePt t="91512" x="1763713" y="3821113"/>
          <p14:tracePt t="91529" x="1763713" y="3806825"/>
          <p14:tracePt t="91547" x="1763713" y="3800475"/>
          <p14:tracePt t="91552" x="1755775" y="3800475"/>
          <p14:tracePt t="91560" x="1755775" y="3792538"/>
          <p14:tracePt t="91568" x="1749425" y="3786188"/>
          <p14:tracePt t="91580" x="1741488" y="3786188"/>
          <p14:tracePt t="91585" x="1741488" y="3778250"/>
          <p14:tracePt t="91592" x="1735138" y="3778250"/>
          <p14:tracePt t="91616" x="1720850" y="3771900"/>
          <p14:tracePt t="91632" x="1720850" y="3765550"/>
          <p14:tracePt t="91640" x="1714500" y="3765550"/>
          <p14:tracePt t="91649" x="1700213" y="3757613"/>
          <p14:tracePt t="91664" x="1693863" y="3757613"/>
          <p14:tracePt t="91672" x="1685925" y="3751263"/>
          <p14:tracePt t="91680" x="1679575" y="3743325"/>
          <p14:tracePt t="91705" x="1671638" y="3743325"/>
          <p14:tracePt t="91746" x="1665288" y="3743325"/>
          <p14:tracePt t="91761" x="1657350" y="3743325"/>
          <p14:tracePt t="91832" x="1651000" y="3743325"/>
          <p14:tracePt t="91865" x="1644650" y="3743325"/>
          <p14:tracePt t="91885" x="1644650" y="3751263"/>
          <p14:tracePt t="91899" x="1636713" y="3757613"/>
          <p14:tracePt t="91905" x="1630363" y="3765550"/>
          <p14:tracePt t="91913" x="1630363" y="3771900"/>
          <p14:tracePt t="91920" x="1622425" y="3778250"/>
          <p14:tracePt t="91929" x="1622425" y="3786188"/>
          <p14:tracePt t="91936" x="1616075" y="3792538"/>
          <p14:tracePt t="91946" x="1616075" y="3806825"/>
          <p14:tracePt t="91960" x="1616075" y="3813175"/>
          <p14:tracePt t="91968" x="1609725" y="3827463"/>
          <p14:tracePt t="91984" x="1609725" y="3835400"/>
          <p14:tracePt t="91992" x="1609725" y="3841750"/>
          <p14:tracePt t="92000" x="1609725" y="3848100"/>
          <p14:tracePt t="92008" x="1609725" y="3856038"/>
          <p14:tracePt t="92016" x="1609725" y="3862388"/>
          <p14:tracePt t="92025" x="1609725" y="3870325"/>
          <p14:tracePt t="92036" x="1609725" y="3884613"/>
          <p14:tracePt t="92048" x="1609725" y="3890963"/>
          <p14:tracePt t="92056" x="1601788" y="3905250"/>
          <p14:tracePt t="92064" x="1601788" y="3911600"/>
          <p14:tracePt t="92072" x="1601788" y="3919538"/>
          <p14:tracePt t="92081" x="1601788" y="3925888"/>
          <p14:tracePt t="92089" x="1601788" y="3932238"/>
          <p14:tracePt t="92097" x="1601788" y="3940175"/>
          <p14:tracePt t="92105" x="1601788" y="3960813"/>
          <p14:tracePt t="92120" x="1601788" y="3967163"/>
          <p14:tracePt t="92129" x="1609725" y="3981450"/>
          <p14:tracePt t="92136" x="1609725" y="3995738"/>
          <p14:tracePt t="92145" x="1609725" y="4002088"/>
          <p14:tracePt t="92161" x="1609725" y="4010025"/>
          <p14:tracePt t="92168" x="1609725" y="4016375"/>
          <p14:tracePt t="92776" x="1616075" y="4016375"/>
          <p14:tracePt t="92796" x="1622425" y="4016375"/>
          <p14:tracePt t="92809" x="1636713" y="4010025"/>
          <p14:tracePt t="92825" x="1644650" y="4002088"/>
          <p14:tracePt t="92832" x="1665288" y="4002088"/>
          <p14:tracePt t="92840" x="1671638" y="4002088"/>
          <p14:tracePt t="92857" x="1679575" y="4002088"/>
          <p14:tracePt t="92873" x="1685925" y="4002088"/>
          <p14:tracePt t="96952" x="1700213" y="4002088"/>
          <p14:tracePt t="96960" x="1755775" y="3995738"/>
          <p14:tracePt t="96969" x="1776413" y="3989388"/>
          <p14:tracePt t="96977" x="1811338" y="3960813"/>
          <p14:tracePt t="96987" x="1874838" y="3954463"/>
          <p14:tracePt t="96992" x="1979613" y="3940175"/>
          <p14:tracePt t="97002" x="2078038" y="3876675"/>
          <p14:tracePt t="97008" x="2259013" y="3786188"/>
          <p14:tracePt t="97017" x="2427288" y="3687763"/>
          <p14:tracePt t="97026" x="2574925" y="3541713"/>
          <p14:tracePt t="97032" x="2770188" y="3379788"/>
          <p14:tracePt t="97036" x="2987675" y="3205163"/>
          <p14:tracePt t="97048" x="3092450" y="3106738"/>
          <p14:tracePt t="97056" x="3211513" y="2995613"/>
          <p14:tracePt t="97065" x="3357563" y="2862263"/>
          <p14:tracePt t="97072" x="3392488" y="2784475"/>
          <p14:tracePt t="97080" x="3421063" y="2701925"/>
          <p14:tracePt t="97088" x="3498850" y="2652713"/>
          <p14:tracePt t="97096" x="3519488" y="2574925"/>
          <p14:tracePt t="97105" x="3533775" y="2519363"/>
          <p14:tracePt t="97112" x="3568700" y="2449513"/>
          <p14:tracePt t="97120" x="3581400" y="2371725"/>
          <p14:tracePt t="97128" x="3603625" y="2316163"/>
          <p14:tracePt t="97138" x="3616325" y="2274888"/>
          <p14:tracePt t="97147" x="3624263" y="2225675"/>
          <p14:tracePt t="97153" x="3638550" y="2197100"/>
          <p14:tracePt t="97160" x="3651250" y="2098675"/>
          <p14:tracePt t="97168" x="3651250" y="2057400"/>
          <p14:tracePt t="97176" x="3665538" y="2022475"/>
          <p14:tracePt t="97188" x="3679825" y="1981200"/>
          <p14:tracePt t="97192" x="3687763" y="1931988"/>
          <p14:tracePt t="97201" x="3700463" y="1847850"/>
          <p14:tracePt t="97209" x="3708400" y="1784350"/>
          <p14:tracePt t="97217" x="3722688" y="1679575"/>
          <p14:tracePt t="97225" x="3735388" y="1624013"/>
          <p14:tracePt t="97233" x="3749675" y="1581150"/>
          <p14:tracePt t="97240" x="3757613" y="1504950"/>
          <p14:tracePt t="97248" x="3763963" y="1476375"/>
          <p14:tracePt t="97258" x="3770313" y="1435100"/>
          <p14:tracePt t="97265" x="3778250" y="1412875"/>
          <p14:tracePt t="97272" x="3784600" y="1385888"/>
          <p14:tracePt t="97280" x="3784600" y="1365250"/>
          <p14:tracePt t="97288" x="3792538" y="1343025"/>
          <p14:tracePt t="97296" x="3798888" y="1316038"/>
          <p14:tracePt t="97304" x="3805238" y="1301750"/>
          <p14:tracePt t="97313" x="3805238" y="1281113"/>
          <p14:tracePt t="97320" x="3813175" y="1266825"/>
          <p14:tracePt t="97328" x="3813175" y="1231900"/>
          <p14:tracePt t="97340" x="3813175" y="1223963"/>
          <p14:tracePt t="97345" x="3819525" y="1217613"/>
          <p14:tracePt t="97361" x="3819525" y="1211263"/>
          <p14:tracePt t="97480" x="3819525" y="1217613"/>
          <p14:tracePt t="97492" x="3819525" y="1223963"/>
          <p14:tracePt t="97496" x="3819525" y="1231900"/>
          <p14:tracePt t="97504" x="3819525" y="1281113"/>
          <p14:tracePt t="97512" x="3813175" y="1308100"/>
          <p14:tracePt t="97520" x="3805238" y="1371600"/>
          <p14:tracePt t="97528" x="3798888" y="1420813"/>
          <p14:tracePt t="97536" x="3792538" y="1476375"/>
          <p14:tracePt t="97545" x="3778250" y="1574800"/>
          <p14:tracePt t="97553" x="3770313" y="1651000"/>
          <p14:tracePt t="97560" x="3763963" y="1735138"/>
          <p14:tracePt t="97568" x="3757613" y="1770063"/>
          <p14:tracePt t="97576" x="3749675" y="1847850"/>
          <p14:tracePt t="97586" x="3749675" y="1862138"/>
          <p14:tracePt t="97592" x="3743325" y="1874838"/>
          <p14:tracePt t="97601" x="3735388" y="1924050"/>
          <p14:tracePt t="97608" x="3735388" y="1931988"/>
          <p14:tracePt t="97617" x="3735388" y="1944688"/>
          <p14:tracePt t="97625" x="3735388" y="1952625"/>
          <p14:tracePt t="97632" x="3735388" y="1958975"/>
          <p14:tracePt t="97646" x="3735388" y="1966913"/>
          <p14:tracePt t="97648" x="3735388" y="1973263"/>
          <p14:tracePt t="97688" x="3735388" y="1981200"/>
          <p14:tracePt t="97760" x="3735388" y="1987550"/>
          <p14:tracePt t="97796" x="3735388" y="1993900"/>
          <p14:tracePt t="97948" x="3735388" y="2001838"/>
          <p14:tracePt t="97952" x="3735388" y="2008188"/>
          <p14:tracePt t="97961" x="3735388" y="2028825"/>
          <p14:tracePt t="97970" x="3735388" y="2043113"/>
          <p14:tracePt t="97977" x="3729038" y="2057400"/>
          <p14:tracePt t="97987" x="3722688" y="2078038"/>
          <p14:tracePt t="97992" x="3722688" y="2106613"/>
          <p14:tracePt t="98002" x="3722688" y="2147888"/>
          <p14:tracePt t="98009" x="3714750" y="2197100"/>
          <p14:tracePt t="98016" x="3714750" y="2252663"/>
          <p14:tracePt t="98026" x="3714750" y="2316163"/>
          <p14:tracePt t="98032" x="3714750" y="2420938"/>
          <p14:tracePt t="98040" x="3714750" y="2476500"/>
          <p14:tracePt t="98048" x="3708400" y="2568575"/>
          <p14:tracePt t="98056" x="3708400" y="2638425"/>
          <p14:tracePt t="98066" x="3708400" y="2722563"/>
          <p14:tracePt t="98072" x="3708400" y="2792413"/>
          <p14:tracePt t="98080" x="3708400" y="2890838"/>
          <p14:tracePt t="98088" x="3708400" y="2946400"/>
          <p14:tracePt t="98100" x="3708400" y="3016250"/>
          <p14:tracePt t="98105" x="3722688" y="3092450"/>
          <p14:tracePt t="98112" x="3722688" y="3176588"/>
          <p14:tracePt t="98120" x="3722688" y="3240088"/>
          <p14:tracePt t="98129" x="3729038" y="3338513"/>
          <p14:tracePt t="98138" x="3735388" y="3400425"/>
          <p14:tracePt t="98145" x="3743325" y="3492500"/>
          <p14:tracePt t="98153" x="3749675" y="3568700"/>
          <p14:tracePt t="98160" x="3757613" y="3652838"/>
          <p14:tracePt t="98169" x="3770313" y="3716338"/>
          <p14:tracePt t="98177" x="3778250" y="3765550"/>
          <p14:tracePt t="98184" x="3792538" y="3821113"/>
          <p14:tracePt t="98192" x="3792538" y="3841750"/>
          <p14:tracePt t="98200" x="3792538" y="3925888"/>
          <p14:tracePt t="98208" x="3798888" y="3954463"/>
          <p14:tracePt t="98216" x="3813175" y="4051300"/>
          <p14:tracePt t="98225" x="3813175" y="4100513"/>
          <p14:tracePt t="98233" x="3819525" y="4156075"/>
          <p14:tracePt t="98240" x="3827463" y="4191000"/>
          <p14:tracePt t="98249" x="3833813" y="4268788"/>
          <p14:tracePt t="98256" x="3833813" y="4324350"/>
          <p14:tracePt t="98265" x="3833813" y="4367213"/>
          <p14:tracePt t="98272" x="3840163" y="4408488"/>
          <p14:tracePt t="98280" x="3840163" y="4443413"/>
          <p14:tracePt t="98288" x="3840163" y="4478338"/>
          <p14:tracePt t="98296" x="3840163" y="4527550"/>
          <p14:tracePt t="98306" x="3840163" y="4541838"/>
          <p14:tracePt t="98312" x="3840163" y="4576763"/>
          <p14:tracePt t="98321" x="3840163" y="4597400"/>
          <p14:tracePt t="98328" x="3840163" y="4611688"/>
          <p14:tracePt t="98336" x="3840163" y="4618038"/>
          <p14:tracePt t="98352" x="3840163" y="4625975"/>
          <p14:tracePt t="98472" x="3840163" y="4632325"/>
          <p14:tracePt t="98760" x="3848100" y="4632325"/>
          <p14:tracePt t="98771" x="3854450" y="4632325"/>
          <p14:tracePt t="98776" x="3883025" y="4625975"/>
          <p14:tracePt t="98787" x="3889375" y="4618038"/>
          <p14:tracePt t="98792" x="3897313" y="4611688"/>
          <p14:tracePt t="98801" x="3917950" y="4611688"/>
          <p14:tracePt t="98808" x="3932238" y="4611688"/>
          <p14:tracePt t="98816" x="3973513" y="4605338"/>
          <p14:tracePt t="98827" x="3994150" y="4605338"/>
          <p14:tracePt t="98833" x="4022725" y="4597400"/>
          <p14:tracePt t="98840" x="4057650" y="4597400"/>
          <p14:tracePt t="98848" x="4106863" y="4597400"/>
          <p14:tracePt t="98857" x="4135438" y="4597400"/>
          <p14:tracePt t="98867" x="4170363" y="4597400"/>
          <p14:tracePt t="98891" x="4365625" y="4597400"/>
          <p14:tracePt t="98897" x="4470400" y="4597400"/>
          <p14:tracePt t="98906" x="4554538" y="4597400"/>
          <p14:tracePt t="98913" x="4618038" y="4597400"/>
          <p14:tracePt t="98921" x="4722813" y="4597400"/>
          <p14:tracePt t="98928" x="4778375" y="4597400"/>
          <p14:tracePt t="98938" x="4841875" y="4605338"/>
          <p14:tracePt t="98946" x="4918075" y="4611688"/>
          <p14:tracePt t="98952" x="4946650" y="4611688"/>
          <p14:tracePt t="98960" x="4987925" y="4611688"/>
          <p14:tracePt t="98968" x="5030788" y="4611688"/>
          <p14:tracePt t="98976" x="5043488" y="4618038"/>
          <p14:tracePt t="98985" x="5106988" y="4618038"/>
          <p14:tracePt t="98992" x="5176838" y="4618038"/>
          <p14:tracePt t="99000" x="5260975" y="4618038"/>
          <p14:tracePt t="99008" x="5281613" y="4625975"/>
          <p14:tracePt t="99016" x="5324475" y="4625975"/>
          <p14:tracePt t="99026" x="5351463" y="4625975"/>
          <p14:tracePt t="99032" x="5386388" y="4625975"/>
          <p14:tracePt t="99040" x="5408613" y="4625975"/>
          <p14:tracePt t="99049" x="5456238" y="4625975"/>
          <p14:tracePt t="99056" x="5478463" y="4625975"/>
          <p14:tracePt t="99065" x="5499100" y="4625975"/>
          <p14:tracePt t="99072" x="5505450" y="4625975"/>
          <p14:tracePt t="99080" x="5519738" y="4625975"/>
          <p14:tracePt t="99088" x="5540375" y="4625975"/>
          <p14:tracePt t="99096" x="5548313" y="4625975"/>
          <p14:tracePt t="99106" x="5562600" y="4625975"/>
          <p14:tracePt t="99113" x="5568950" y="4625975"/>
          <p14:tracePt t="99120" x="5575300" y="4625975"/>
          <p14:tracePt t="99689" x="0" y="0"/>
        </p14:tracePtLst>
        <p14:tracePtLst>
          <p14:tracePt t="105646" x="4960938" y="4114800"/>
          <p14:tracePt t="105785" x="4967288" y="4121150"/>
          <p14:tracePt t="105800" x="4973638" y="4121150"/>
          <p14:tracePt t="105810" x="4973638" y="4129088"/>
          <p14:tracePt t="105813" x="4987925" y="4129088"/>
          <p14:tracePt t="105820" x="4995863" y="4135438"/>
          <p14:tracePt t="105830" x="5008563" y="4143375"/>
          <p14:tracePt t="105837" x="5016500" y="4149725"/>
          <p14:tracePt t="105845" x="5022850" y="4149725"/>
          <p14:tracePt t="105853" x="5030788" y="4149725"/>
          <p14:tracePt t="105861" x="5037138" y="4156075"/>
          <p14:tracePt t="105880" x="5043488" y="4156075"/>
          <p14:tracePt t="107116" x="5037138" y="4156075"/>
          <p14:tracePt t="107133" x="5030788" y="4164013"/>
          <p14:tracePt t="107141" x="5022850" y="4164013"/>
          <p14:tracePt t="107148" x="5016500" y="4164013"/>
          <p14:tracePt t="107167" x="5008563" y="4164013"/>
          <p14:tracePt t="107173" x="5002213" y="4164013"/>
          <p14:tracePt t="107193" x="4995863" y="4164013"/>
          <p14:tracePt t="107245" x="4987925" y="4164013"/>
          <p14:tracePt t="107252" x="4981575" y="4164013"/>
          <p14:tracePt t="107272" x="4967288" y="4164013"/>
          <p14:tracePt t="107280" x="4960938" y="4164013"/>
          <p14:tracePt t="107286" x="4953000" y="4156075"/>
          <p14:tracePt t="107296" x="4946650" y="4156075"/>
          <p14:tracePt t="107305" x="4926013" y="4149725"/>
          <p14:tracePt t="107312" x="4918075" y="4149725"/>
          <p14:tracePt t="107327" x="4903788" y="4149725"/>
          <p14:tracePt t="107344" x="4897438" y="4149725"/>
          <p14:tracePt t="107532" x="4891088" y="4149725"/>
          <p14:tracePt t="107540" x="4883150" y="4149725"/>
          <p14:tracePt t="107549" x="4876800" y="4149725"/>
          <p14:tracePt t="107561" x="4854575" y="4149725"/>
          <p14:tracePt t="107568" x="4841875" y="4149725"/>
          <p14:tracePt t="107578" x="4827588" y="4149725"/>
          <p14:tracePt t="107587" x="4806950" y="4149725"/>
          <p14:tracePt t="107593" x="4799013" y="4149725"/>
          <p14:tracePt t="107596" x="4784725" y="4149725"/>
          <p14:tracePt t="107604" x="4772025" y="4149725"/>
          <p14:tracePt t="107612" x="4764088" y="4149725"/>
          <p14:tracePt t="107628" x="4757738" y="4149725"/>
          <p14:tracePt t="108564" x="4757738" y="4156075"/>
          <p14:tracePt t="108572" x="4757738" y="4164013"/>
          <p14:tracePt t="108580" x="4757738" y="4184650"/>
          <p14:tracePt t="108589" x="4757738" y="4198938"/>
          <p14:tracePt t="108597" x="4749800" y="4213225"/>
          <p14:tracePt t="108606" x="4743450" y="4262438"/>
          <p14:tracePt t="108613" x="4729163" y="4275138"/>
          <p14:tracePt t="108620" x="4722813" y="4318000"/>
          <p14:tracePt t="108629" x="4708525" y="4367213"/>
          <p14:tracePt t="108637" x="4714875" y="4373563"/>
          <p14:tracePt t="108646" x="4743450" y="4394200"/>
          <p14:tracePt t="108662" x="4743450" y="4402138"/>
          <p14:tracePt t="108668" x="4737100" y="4402138"/>
          <p14:tracePt t="108677" x="4737100" y="4408488"/>
          <p14:tracePt t="108788" x="4737100" y="4416425"/>
          <p14:tracePt t="108805" x="4729163" y="4416425"/>
          <p14:tracePt t="108813" x="4729163" y="4422775"/>
          <p14:tracePt t="108837" x="4722813" y="4429125"/>
          <p14:tracePt t="108851" x="4722813" y="4437063"/>
          <p14:tracePt t="108852" x="4714875" y="4443413"/>
          <p14:tracePt t="108861" x="4708525" y="4457700"/>
          <p14:tracePt t="108879" x="4694238" y="4478338"/>
          <p14:tracePt t="108885" x="4687888" y="4492625"/>
          <p14:tracePt t="108892" x="4665663" y="4492625"/>
          <p14:tracePt t="108900" x="4659313" y="4498975"/>
          <p14:tracePt t="108908" x="4652963" y="4506913"/>
          <p14:tracePt t="108916" x="4652963" y="4513263"/>
          <p14:tracePt t="108924" x="4645025" y="4521200"/>
          <p14:tracePt t="109796" x="4652963" y="4521200"/>
          <p14:tracePt t="109807" x="4659313" y="4527550"/>
          <p14:tracePt t="109812" x="4673600" y="4527550"/>
          <p14:tracePt t="109821" x="4694238" y="4527550"/>
          <p14:tracePt t="109829" x="4722813" y="4527550"/>
          <p14:tracePt t="109836" x="4729163" y="4527550"/>
          <p14:tracePt t="109848" x="4749800" y="4527550"/>
          <p14:tracePt t="109852" x="4757738" y="4527550"/>
          <p14:tracePt t="109862" x="4764088" y="4527550"/>
          <p14:tracePt t="109881" x="4778375" y="4527550"/>
          <p14:tracePt t="109884" x="4784725" y="4527550"/>
          <p14:tracePt t="109900" x="4792663" y="4527550"/>
          <p14:tracePt t="109916" x="4799013" y="4527550"/>
          <p14:tracePt t="109927" x="4806950" y="4527550"/>
          <p14:tracePt t="109941" x="4813300" y="4527550"/>
          <p14:tracePt t="109950" x="4819650" y="4527550"/>
          <p14:tracePt t="109956" x="4827588" y="4527550"/>
          <p14:tracePt t="109968" x="4841875" y="4527550"/>
          <p14:tracePt t="109980" x="4854575" y="4527550"/>
          <p14:tracePt t="109989" x="4862513" y="4527550"/>
          <p14:tracePt t="109998" x="4876800" y="4527550"/>
          <p14:tracePt t="110012" x="4883150" y="4527550"/>
          <p14:tracePt t="110021" x="4891088" y="4527550"/>
          <p14:tracePt t="110030" x="4897438" y="4527550"/>
          <p14:tracePt t="110606" x="4918075" y="4527550"/>
          <p14:tracePt t="110614" x="4932363" y="4527550"/>
          <p14:tracePt t="110620" x="4938713" y="4527550"/>
          <p14:tracePt t="110629" x="4960938" y="4527550"/>
          <p14:tracePt t="110637" x="4973638" y="4527550"/>
          <p14:tracePt t="110646" x="5008563" y="4527550"/>
          <p14:tracePt t="110652" x="5057775" y="4527550"/>
          <p14:tracePt t="110662" x="5072063" y="4527550"/>
          <p14:tracePt t="110668" x="5106988" y="4527550"/>
          <p14:tracePt t="110680" x="5127625" y="4527550"/>
          <p14:tracePt t="110686" x="5141913" y="4527550"/>
          <p14:tracePt t="110693" x="5162550" y="4527550"/>
          <p14:tracePt t="110701" x="5184775" y="4527550"/>
          <p14:tracePt t="110708" x="5191125" y="4527550"/>
          <p14:tracePt t="110717" x="5197475" y="4527550"/>
          <p14:tracePt t="110727" x="5205413" y="4527550"/>
          <p14:tracePt t="111228" x="5219700" y="4527550"/>
          <p14:tracePt t="111236" x="5240338" y="4533900"/>
          <p14:tracePt t="111249" x="5254625" y="4533900"/>
          <p14:tracePt t="111252" x="5268913" y="4541838"/>
          <p14:tracePt t="111261" x="5275263" y="4548188"/>
          <p14:tracePt t="111268" x="5330825" y="4548188"/>
          <p14:tracePt t="111277" x="5338763" y="4548188"/>
          <p14:tracePt t="111289" x="5359400" y="4556125"/>
          <p14:tracePt t="111292" x="5365750" y="4556125"/>
          <p14:tracePt t="111302" x="5373688" y="4562475"/>
          <p14:tracePt t="111317" x="5380038" y="4562475"/>
          <p14:tracePt t="115357" x="0" y="0"/>
        </p14:tracePtLst>
        <p14:tracePtLst>
          <p14:tracePt t="125206" x="1741488" y="5122863"/>
          <p14:tracePt t="125348" x="1741488" y="5129213"/>
          <p14:tracePt t="125364" x="1749425" y="5129213"/>
          <p14:tracePt t="125373" x="1749425" y="5137150"/>
          <p14:tracePt t="125381" x="1763713" y="5137150"/>
          <p14:tracePt t="125389" x="1770063" y="5137150"/>
          <p14:tracePt t="125397" x="1776413" y="5143500"/>
          <p14:tracePt t="125404" x="1798638" y="5149850"/>
          <p14:tracePt t="125412" x="1825625" y="5149850"/>
          <p14:tracePt t="125420" x="1839913" y="5157788"/>
          <p14:tracePt t="125428" x="1860550" y="5157788"/>
          <p14:tracePt t="125436" x="1874838" y="5157788"/>
          <p14:tracePt t="125445" x="1909763" y="5172075"/>
          <p14:tracePt t="125452" x="1930400" y="5178425"/>
          <p14:tracePt t="125460" x="1993900" y="5184775"/>
          <p14:tracePt t="125468" x="2028825" y="5192713"/>
          <p14:tracePt t="125477" x="2078038" y="5199063"/>
          <p14:tracePt t="125485" x="2092325" y="5199063"/>
          <p14:tracePt t="125494" x="2127250" y="5199063"/>
          <p14:tracePt t="125500" x="2203450" y="5213350"/>
          <p14:tracePt t="125508" x="2259013" y="5213350"/>
          <p14:tracePt t="125516" x="2322513" y="5213350"/>
          <p14:tracePt t="125525" x="2343150" y="5213350"/>
          <p14:tracePt t="125533" x="2400300" y="5213350"/>
          <p14:tracePt t="125536" x="2406650" y="5213350"/>
          <p14:tracePt t="125549" x="2447925" y="5213350"/>
          <p14:tracePt t="125557" x="2455863" y="5213350"/>
          <p14:tracePt t="125566" x="2470150" y="5213350"/>
          <p14:tracePt t="125956" x="2462213" y="5213350"/>
          <p14:tracePt t="125973" x="2455863" y="5207000"/>
          <p14:tracePt t="125981" x="2447925" y="5207000"/>
          <p14:tracePt t="125996" x="2435225" y="5207000"/>
          <p14:tracePt t="126008" x="2427288" y="5207000"/>
          <p14:tracePt t="126013" x="2420938" y="5207000"/>
          <p14:tracePt t="126029" x="2413000" y="5207000"/>
          <p14:tracePt t="126036" x="2406650" y="5207000"/>
          <p14:tracePt t="126061" x="2400300" y="5207000"/>
          <p14:tracePt t="126484" x="2400300" y="5199063"/>
          <p14:tracePt t="126500" x="2400300" y="5184775"/>
          <p14:tracePt t="126508" x="2392363" y="5172075"/>
          <p14:tracePt t="126517" x="2392363" y="5157788"/>
          <p14:tracePt t="126527" x="2392363" y="5149850"/>
          <p14:tracePt t="126532" x="2392363" y="5087938"/>
          <p14:tracePt t="126542" x="2386013" y="5053013"/>
          <p14:tracePt t="126548" x="2386013" y="5018088"/>
          <p14:tracePt t="126557" x="2386013" y="4968875"/>
          <p14:tracePt t="126566" x="2386013" y="4940300"/>
          <p14:tracePt t="126573" x="2386013" y="4905375"/>
          <p14:tracePt t="126581" x="2386013" y="4891088"/>
          <p14:tracePt t="126588" x="2386013" y="4876800"/>
          <p14:tracePt t="126606" x="2386013" y="4870450"/>
          <p14:tracePt t="126621" x="2392363" y="4864100"/>
          <p14:tracePt t="126916" x="2386013" y="4870450"/>
          <p14:tracePt t="126940" x="2386013" y="4876800"/>
          <p14:tracePt t="126996" x="2386013" y="4884738"/>
          <p14:tracePt t="127020" x="2392363" y="4891088"/>
          <p14:tracePt t="127028" x="2406650" y="4891088"/>
          <p14:tracePt t="127037" x="2420938" y="4891088"/>
          <p14:tracePt t="127045" x="2482850" y="4891088"/>
          <p14:tracePt t="127052" x="2519363" y="4884738"/>
          <p14:tracePt t="127060" x="2693988" y="4835525"/>
          <p14:tracePt t="127069" x="2854325" y="4772025"/>
          <p14:tracePt t="127079" x="3086100" y="4681538"/>
          <p14:tracePt t="127084" x="3330575" y="4625975"/>
          <p14:tracePt t="127092" x="3589338" y="4583113"/>
          <p14:tracePt t="127100" x="3729038" y="4576763"/>
          <p14:tracePt t="127108" x="3883025" y="4570413"/>
          <p14:tracePt t="127116" x="4064000" y="4556125"/>
          <p14:tracePt t="127125" x="4141788" y="4556125"/>
          <p14:tracePt t="127132" x="4260850" y="4556125"/>
          <p14:tracePt t="127140" x="4330700" y="4556125"/>
          <p14:tracePt t="127149" x="4414838" y="4556125"/>
          <p14:tracePt t="127156" x="4456113" y="4556125"/>
          <p14:tracePt t="127165" x="4498975" y="4556125"/>
          <p14:tracePt t="127172" x="4519613" y="4562475"/>
          <p14:tracePt t="127189" x="4525963" y="4562475"/>
          <p14:tracePt t="127205" x="4525963" y="4570413"/>
          <p14:tracePt t="127268" x="4525963" y="4583113"/>
          <p14:tracePt t="127292" x="4525963" y="4591050"/>
          <p14:tracePt t="127309" x="4525963" y="4597400"/>
          <p14:tracePt t="127316" x="4525963" y="4605338"/>
          <p14:tracePt t="127327" x="4525963" y="4611688"/>
          <p14:tracePt t="127332" x="4525963" y="4618038"/>
          <p14:tracePt t="127340" x="4525963" y="4625975"/>
          <p14:tracePt t="127349" x="4533900" y="4632325"/>
          <p14:tracePt t="127356" x="4548188" y="4640263"/>
          <p14:tracePt t="127365" x="4554538" y="4640263"/>
          <p14:tracePt t="127372" x="4618038" y="4640263"/>
          <p14:tracePt t="127380" x="4673600" y="4640263"/>
          <p14:tracePt t="127388" x="4743450" y="4640263"/>
          <p14:tracePt t="127396" x="4841875" y="4640263"/>
          <p14:tracePt t="127405" x="4897438" y="4640263"/>
          <p14:tracePt t="127412" x="5037138" y="4640263"/>
          <p14:tracePt t="127420" x="5176838" y="4652963"/>
          <p14:tracePt t="127429" x="5260975" y="4646613"/>
          <p14:tracePt t="127436" x="5400675" y="4646613"/>
          <p14:tracePt t="127447" x="5505450" y="4646613"/>
          <p14:tracePt t="127452" x="5562600" y="4646613"/>
          <p14:tracePt t="127460" x="5624513" y="4632325"/>
          <p14:tracePt t="127468" x="5702300" y="4618038"/>
          <p14:tracePt t="127476" x="5722938" y="4597400"/>
          <p14:tracePt t="127485" x="5729288" y="4591050"/>
          <p14:tracePt t="127493" x="5737225" y="4583113"/>
          <p14:tracePt t="127500" x="5743575" y="4570413"/>
          <p14:tracePt t="127516" x="5743575" y="4556125"/>
          <p14:tracePt t="127526" x="5751513" y="4548188"/>
          <p14:tracePt t="127540" x="5751513" y="4533900"/>
          <p14:tracePt t="127556" x="5751513" y="4527550"/>
          <p14:tracePt t="127580" x="5751513" y="4521200"/>
          <p14:tracePt t="127605" x="5743575" y="4521200"/>
          <p14:tracePt t="127612" x="5737225" y="4513263"/>
          <p14:tracePt t="127620" x="5729288" y="4506913"/>
          <p14:tracePt t="127628" x="5722938" y="4506913"/>
          <p14:tracePt t="127636" x="5716588" y="4498975"/>
          <p14:tracePt t="127646" x="5702300" y="4498975"/>
          <p14:tracePt t="127652" x="5688013" y="4498975"/>
          <p14:tracePt t="127660" x="5673725" y="4498975"/>
          <p14:tracePt t="127668" x="5653088" y="4492625"/>
          <p14:tracePt t="127676" x="5638800" y="4492625"/>
          <p14:tracePt t="127685" x="5603875" y="4492625"/>
          <p14:tracePt t="127692" x="5527675" y="4492625"/>
          <p14:tracePt t="127700" x="5499100" y="4492625"/>
          <p14:tracePt t="127709" x="5435600" y="4492625"/>
          <p14:tracePt t="127716" x="5359400" y="4486275"/>
          <p14:tracePt t="127726" x="5330825" y="4486275"/>
          <p14:tracePt t="127732" x="5240338" y="4486275"/>
          <p14:tracePt t="127740" x="5191125" y="4486275"/>
          <p14:tracePt t="127749" x="5176838" y="4486275"/>
          <p14:tracePt t="127756" x="5141913" y="4486275"/>
          <p14:tracePt t="127765" x="5121275" y="4486275"/>
          <p14:tracePt t="127772" x="5106988" y="4486275"/>
          <p14:tracePt t="127780" x="5086350" y="4486275"/>
          <p14:tracePt t="127788" x="5043488" y="4486275"/>
          <p14:tracePt t="127796" x="5030788" y="4486275"/>
          <p14:tracePt t="127806" x="5016500" y="4486275"/>
          <p14:tracePt t="127812" x="4995863" y="4486275"/>
          <p14:tracePt t="127820" x="4987925" y="4486275"/>
          <p14:tracePt t="127828" x="4973638" y="4486275"/>
          <p14:tracePt t="127836" x="4953000" y="4486275"/>
          <p14:tracePt t="127846" x="4946650" y="4486275"/>
          <p14:tracePt t="127852" x="4938713" y="4486275"/>
          <p14:tracePt t="127860" x="4932363" y="4486275"/>
          <p14:tracePt t="127877" x="4911725" y="4486275"/>
          <p14:tracePt t="127886" x="4903788" y="4486275"/>
          <p14:tracePt t="127893" x="4897438" y="4486275"/>
          <p14:tracePt t="127900" x="4891088" y="4486275"/>
          <p14:tracePt t="127956" x="4891088" y="4478338"/>
          <p14:tracePt t="127972" x="4891088" y="4464050"/>
          <p14:tracePt t="127989" x="4891088" y="4457700"/>
          <p14:tracePt t="127996" x="4891088" y="4443413"/>
          <p14:tracePt t="128005" x="4891088" y="4437063"/>
          <p14:tracePt t="128013" x="4891088" y="4429125"/>
          <p14:tracePt t="128020" x="4891088" y="4416425"/>
          <p14:tracePt t="128029" x="4891088" y="4408488"/>
          <p14:tracePt t="128036" x="4883150" y="4402138"/>
          <p14:tracePt t="128052" x="4868863" y="4394200"/>
          <p14:tracePt t="128060" x="4827588" y="4394200"/>
          <p14:tracePt t="128068" x="4813300" y="4394200"/>
          <p14:tracePt t="128076" x="4778375" y="4394200"/>
          <p14:tracePt t="128085" x="4757738" y="4394200"/>
          <p14:tracePt t="128093" x="4729163" y="4394200"/>
          <p14:tracePt t="128100" x="4714875" y="4394200"/>
          <p14:tracePt t="128112" x="4673600" y="4394200"/>
          <p14:tracePt t="128116" x="4652963" y="4402138"/>
          <p14:tracePt t="128125" x="4645025" y="4408488"/>
          <p14:tracePt t="128133" x="4638675" y="4408488"/>
          <p14:tracePt t="128140" x="4630738" y="4408488"/>
          <p14:tracePt t="128148" x="4630738" y="4416425"/>
          <p14:tracePt t="128164" x="4618038" y="4416425"/>
          <p14:tracePt t="128180" x="4618038" y="4422775"/>
          <p14:tracePt t="128196" x="4610100" y="4422775"/>
          <p14:tracePt t="128220" x="4610100" y="4429125"/>
          <p14:tracePt t="128252" x="4603750" y="4437063"/>
          <p14:tracePt t="128268" x="4595813" y="4437063"/>
          <p14:tracePt t="128277" x="4589463" y="4437063"/>
          <p14:tracePt t="128286" x="4583113" y="4437063"/>
          <p14:tracePt t="128293" x="4560888" y="4437063"/>
          <p14:tracePt t="128300" x="4554538" y="4437063"/>
          <p14:tracePt t="128309" x="4498975" y="4437063"/>
          <p14:tracePt t="128316" x="4449763" y="4429125"/>
          <p14:tracePt t="128325" x="4394200" y="4429125"/>
          <p14:tracePt t="128332" x="4324350" y="4429125"/>
          <p14:tracePt t="128340" x="4225925" y="4422775"/>
          <p14:tracePt t="128349" x="4197350" y="4422775"/>
          <p14:tracePt t="128356" x="4100513" y="4422775"/>
          <p14:tracePt t="128364" x="4057650" y="4422775"/>
          <p14:tracePt t="128372" x="4002088" y="4422775"/>
          <p14:tracePt t="128380" x="3903663" y="4422775"/>
          <p14:tracePt t="128389" x="3833813" y="4422775"/>
          <p14:tracePt t="128397" x="3805238" y="4422775"/>
          <p14:tracePt t="128405" x="3798888" y="4422775"/>
          <p14:tracePt t="128416" x="3784600" y="4422775"/>
          <p14:tracePt t="128420" x="3778250" y="4422775"/>
          <p14:tracePt t="128428" x="3770313" y="4422775"/>
          <p14:tracePt t="128548" x="3778250" y="4422775"/>
          <p14:tracePt t="128572" x="3784600" y="4429125"/>
          <p14:tracePt t="128588" x="3792538" y="4429125"/>
          <p14:tracePt t="128597" x="3805238" y="4429125"/>
          <p14:tracePt t="128606" x="3813175" y="4429125"/>
          <p14:tracePt t="128612" x="3833813" y="4429125"/>
          <p14:tracePt t="128620" x="3848100" y="4429125"/>
          <p14:tracePt t="128629" x="3862388" y="4429125"/>
          <p14:tracePt t="128636" x="3883025" y="4429125"/>
          <p14:tracePt t="128645" x="3897313" y="4429125"/>
          <p14:tracePt t="128652" x="3911600" y="4422775"/>
          <p14:tracePt t="128661" x="3932238" y="4422775"/>
          <p14:tracePt t="128677" x="3946525" y="4422775"/>
          <p14:tracePt t="128693" x="3946525" y="4416425"/>
          <p14:tracePt t="129326" x="3946525" y="4464050"/>
          <p14:tracePt t="129333" x="3959225" y="4471988"/>
          <p14:tracePt t="129341" x="3967163" y="4478338"/>
          <p14:tracePt t="129349" x="3967163" y="4498975"/>
          <p14:tracePt t="129357" x="3994150" y="4533900"/>
          <p14:tracePt t="129366" x="4008438" y="4556125"/>
          <p14:tracePt t="129372" x="4022725" y="4576763"/>
          <p14:tracePt t="129380" x="4051300" y="4618038"/>
          <p14:tracePt t="129388" x="4057650" y="4640263"/>
          <p14:tracePt t="129397" x="4071938" y="4652963"/>
          <p14:tracePt t="129407" x="4092575" y="4675188"/>
          <p14:tracePt t="129413" x="4106863" y="4695825"/>
          <p14:tracePt t="129420" x="4113213" y="4702175"/>
          <p14:tracePt t="129428" x="4141788" y="4716463"/>
          <p14:tracePt t="129436" x="4141788" y="4724400"/>
          <p14:tracePt t="129445" x="4148138" y="4730750"/>
          <p14:tracePt t="129452" x="4148138" y="4737100"/>
          <p14:tracePt t="129460" x="4156075" y="4737100"/>
          <p14:tracePt t="129468" x="4156075" y="4745038"/>
          <p14:tracePt t="129500" x="4156075" y="4751388"/>
          <p14:tracePt t="129525" x="4156075" y="4759325"/>
          <p14:tracePt t="129533" x="4156075" y="4765675"/>
          <p14:tracePt t="129556" x="4162425" y="4765675"/>
          <p14:tracePt t="129566" x="4162425" y="4772025"/>
          <p14:tracePt t="129572" x="4170363" y="4772025"/>
          <p14:tracePt t="129581" x="4170363" y="4779963"/>
          <p14:tracePt t="129589" x="4176713" y="4779963"/>
          <p14:tracePt t="129597" x="4176713" y="4786313"/>
          <p14:tracePt t="129605" x="4183063" y="4794250"/>
          <p14:tracePt t="129612" x="4191000" y="4794250"/>
          <p14:tracePt t="129620" x="4197350" y="4800600"/>
          <p14:tracePt t="129628" x="4205288" y="4806950"/>
          <p14:tracePt t="129636" x="4211638" y="4814888"/>
          <p14:tracePt t="129644" x="4217988" y="4821238"/>
          <p14:tracePt t="129652" x="4225925" y="4821238"/>
          <p14:tracePt t="129660" x="4232275" y="4829175"/>
          <p14:tracePt t="129668" x="4240213" y="4841875"/>
          <p14:tracePt t="129677" x="4246563" y="4849813"/>
          <p14:tracePt t="129685" x="4252913" y="4864100"/>
          <p14:tracePt t="129693" x="4252913" y="4870450"/>
          <p14:tracePt t="129700" x="4252913" y="4876800"/>
          <p14:tracePt t="129708" x="4260850" y="4891088"/>
          <p14:tracePt t="129716" x="4267200" y="4899025"/>
          <p14:tracePt t="129725" x="4281488" y="4913313"/>
          <p14:tracePt t="129732" x="4289425" y="4926013"/>
          <p14:tracePt t="129740" x="4289425" y="4933950"/>
          <p14:tracePt t="129748" x="4295775" y="4940300"/>
          <p14:tracePt t="129756" x="4295775" y="4948238"/>
          <p14:tracePt t="129766" x="4310063" y="4954588"/>
          <p14:tracePt t="129772" x="4310063" y="4960938"/>
          <p14:tracePt t="129780" x="4310063" y="4968875"/>
          <p14:tracePt t="129788" x="4310063" y="4975225"/>
          <p14:tracePt t="129796" x="4316413" y="4983163"/>
          <p14:tracePt t="129805" x="4324350" y="4983163"/>
          <p14:tracePt t="129812" x="4324350" y="4995863"/>
          <p14:tracePt t="129828" x="4324350" y="5003800"/>
          <p14:tracePt t="129836" x="4330700" y="5003800"/>
          <p14:tracePt t="129886" x="4330700" y="5010150"/>
          <p14:tracePt t="129900" x="4330700" y="5018088"/>
          <p14:tracePt t="129908" x="4337050" y="5018088"/>
          <p14:tracePt t="129916" x="4337050" y="5024438"/>
          <p14:tracePt t="129966" x="4337050" y="5030788"/>
          <p14:tracePt t="129972" x="4344988" y="5030788"/>
          <p14:tracePt t="129996" x="4351338" y="5030788"/>
          <p14:tracePt t="130005" x="4351338" y="5038725"/>
          <p14:tracePt t="130020" x="4351338" y="5045075"/>
          <p14:tracePt t="130028" x="4351338" y="5053013"/>
          <p14:tracePt t="130068" x="4351338" y="5059363"/>
          <p14:tracePt t="130076" x="4351338" y="5067300"/>
          <p14:tracePt t="130080" x="4351338" y="5073650"/>
          <p14:tracePt t="130092" x="4351338" y="5080000"/>
          <p14:tracePt t="130100" x="4351338" y="5094288"/>
          <p14:tracePt t="130108" x="4351338" y="5114925"/>
          <p14:tracePt t="130116" x="4351338" y="5129213"/>
          <p14:tracePt t="130125" x="4351338" y="5143500"/>
          <p14:tracePt t="130132" x="4351338" y="5164138"/>
          <p14:tracePt t="130140" x="4351338" y="5192713"/>
          <p14:tracePt t="130148" x="4351338" y="5207000"/>
          <p14:tracePt t="130156" x="4351338" y="5219700"/>
          <p14:tracePt t="130166" x="4351338" y="5227638"/>
          <p14:tracePt t="130172" x="4351338" y="5233988"/>
          <p14:tracePt t="130180" x="4359275" y="5241925"/>
          <p14:tracePt t="130916" x="4365625" y="5241925"/>
          <p14:tracePt t="130933" x="4371975" y="5241925"/>
          <p14:tracePt t="133405" x="4365625" y="5241925"/>
          <p14:tracePt t="133413" x="4344988" y="5248275"/>
          <p14:tracePt t="133417" x="4330700" y="5248275"/>
          <p14:tracePt t="133429" x="4316413" y="5248275"/>
          <p14:tracePt t="133436" x="4275138" y="5248275"/>
          <p14:tracePt t="133444" x="4260850" y="5248275"/>
          <p14:tracePt t="133452" x="4246563" y="5248275"/>
          <p14:tracePt t="133460" x="4225925" y="5248275"/>
          <p14:tracePt t="133468" x="4211638" y="5248275"/>
          <p14:tracePt t="133477" x="4197350" y="5248275"/>
          <p14:tracePt t="133485" x="4191000" y="5248275"/>
          <p14:tracePt t="133493" x="4183063" y="5248275"/>
          <p14:tracePt t="133517" x="4176713" y="5248275"/>
          <p14:tracePt t="133740" x="4170363" y="5256213"/>
          <p14:tracePt t="133750" x="4162425" y="5256213"/>
          <p14:tracePt t="133757" x="4121150" y="5256213"/>
          <p14:tracePt t="133768" x="4106863" y="5256213"/>
          <p14:tracePt t="133772" x="4071938" y="5256213"/>
          <p14:tracePt t="133782" x="4029075" y="5256213"/>
          <p14:tracePt t="133788" x="4016375" y="5256213"/>
          <p14:tracePt t="133797" x="3981450" y="5256213"/>
          <p14:tracePt t="133806" x="3973513" y="5256213"/>
          <p14:tracePt t="133813" x="3959225" y="5256213"/>
          <p14:tracePt t="133820" x="3946525" y="5256213"/>
          <p14:tracePt t="133828" x="3932238" y="5256213"/>
          <p14:tracePt t="133837" x="3911600" y="5256213"/>
          <p14:tracePt t="133846" x="3897313" y="5256213"/>
          <p14:tracePt t="133854" x="3889375" y="5256213"/>
          <p14:tracePt t="133861" x="3883025" y="5256213"/>
          <p14:tracePt t="133886" x="3862388" y="5256213"/>
          <p14:tracePt t="135133" x="0" y="0"/>
        </p14:tracePtLst>
        <p14:tracePtLst>
          <p14:tracePt t="140630" x="5562600" y="5108575"/>
          <p14:tracePt t="140804" x="5568950" y="5108575"/>
          <p14:tracePt t="140821" x="5583238" y="5114925"/>
          <p14:tracePt t="140838" x="5589588" y="5114925"/>
          <p14:tracePt t="140861" x="5597525" y="5114925"/>
          <p14:tracePt t="140869" x="5603875" y="5114925"/>
          <p14:tracePt t="140876" x="5610225" y="5114925"/>
          <p14:tracePt t="140885" x="5618163" y="5122863"/>
          <p14:tracePt t="140900" x="5624513" y="5129213"/>
          <p14:tracePt t="140908" x="5632450" y="5129213"/>
          <p14:tracePt t="140933" x="5638800" y="5129213"/>
          <p14:tracePt t="140956" x="5645150" y="5129213"/>
          <p14:tracePt t="141068" x="5653088" y="5129213"/>
          <p14:tracePt t="141076" x="5659438" y="5129213"/>
          <p14:tracePt t="141092" x="5667375" y="5137150"/>
          <p14:tracePt t="141108" x="5673725" y="5137150"/>
          <p14:tracePt t="141124" x="5688013" y="5143500"/>
          <p14:tracePt t="141140" x="5694363" y="5143500"/>
          <p14:tracePt t="141149" x="5702300" y="5143500"/>
          <p14:tracePt t="141156" x="5708650" y="5143500"/>
          <p14:tracePt t="141165" x="5716588" y="5143500"/>
          <p14:tracePt t="141172" x="5716588" y="5149850"/>
          <p14:tracePt t="141196" x="5722938" y="5149850"/>
          <p14:tracePt t="141557" x="0" y="0"/>
        </p14:tracePtLst>
        <p14:tracePtLst>
          <p14:tracePt t="163294" x="950913" y="5465763"/>
          <p14:tracePt t="163380" x="958850" y="5465763"/>
          <p14:tracePt t="163389" x="965200" y="5465763"/>
          <p14:tracePt t="163396" x="979488" y="5465763"/>
          <p14:tracePt t="163405" x="985838" y="5465763"/>
          <p14:tracePt t="163412" x="1000125" y="5465763"/>
          <p14:tracePt t="163421" x="1008063" y="5465763"/>
          <p14:tracePt t="163428" x="1020763" y="5465763"/>
          <p14:tracePt t="163436" x="1035050" y="5465763"/>
          <p14:tracePt t="163444" x="1055688" y="5465763"/>
          <p14:tracePt t="163452" x="1069975" y="5465763"/>
          <p14:tracePt t="163460" x="1104900" y="5465763"/>
          <p14:tracePt t="163468" x="1154113" y="5465763"/>
          <p14:tracePt t="163476" x="1182688" y="5465763"/>
          <p14:tracePt t="163484" x="1223963" y="5465763"/>
          <p14:tracePt t="163492" x="1266825" y="5465763"/>
          <p14:tracePt t="163500" x="1322388" y="5465763"/>
          <p14:tracePt t="163508" x="1363663" y="5465763"/>
          <p14:tracePt t="163516" x="1412875" y="5465763"/>
          <p14:tracePt t="163524" x="1427163" y="5465763"/>
          <p14:tracePt t="163532" x="1462088" y="5465763"/>
          <p14:tracePt t="163540" x="1468438" y="5465763"/>
          <p14:tracePt t="163549" x="1482725" y="5465763"/>
          <p14:tracePt t="163556" x="1490663" y="5465763"/>
          <p14:tracePt t="163564" x="1511300" y="5465763"/>
          <p14:tracePt t="163573" x="1517650" y="5465763"/>
          <p14:tracePt t="163580" x="1531938" y="5465763"/>
          <p14:tracePt t="163589" x="1546225" y="5465763"/>
          <p14:tracePt t="163596" x="1560513" y="5465763"/>
          <p14:tracePt t="163604" x="1574800" y="5465763"/>
          <p14:tracePt t="163612" x="1595438" y="5465763"/>
          <p14:tracePt t="163620" x="1601788" y="5465763"/>
          <p14:tracePt t="163628" x="1636713" y="5465763"/>
          <p14:tracePt t="163636" x="1685925" y="5465763"/>
          <p14:tracePt t="163644" x="1700213" y="5465763"/>
          <p14:tracePt t="163652" x="1763713" y="5465763"/>
          <p14:tracePt t="163660" x="1804988" y="5465763"/>
          <p14:tracePt t="163668" x="1860550" y="5465763"/>
          <p14:tracePt t="163676" x="1903413" y="5465763"/>
          <p14:tracePt t="163684" x="1952625" y="5465763"/>
          <p14:tracePt t="163692" x="2008188" y="5465763"/>
          <p14:tracePt t="163700" x="2070100" y="5457825"/>
          <p14:tracePt t="163709" x="2119313" y="5457825"/>
          <p14:tracePt t="163716" x="2176463" y="5457825"/>
          <p14:tracePt t="163724" x="2182813" y="5457825"/>
          <p14:tracePt t="163732" x="2203450" y="5451475"/>
          <p14:tracePt t="163740" x="2217738" y="5445125"/>
          <p14:tracePt t="164269" x="0" y="0"/>
        </p14:tracePtLst>
      </p14:laserTraceLst>
    </p:ext>
    <p:ext uri="{E180D4A7-C9FB-4DFB-919C-405C955672EB}">
      <p14:showEvtLst xmlns:p14="http://schemas.microsoft.com/office/powerpoint/2010/main">
        <p14:playEvt time="13" objId="4"/>
        <p14:stopEvt time="170144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0FF946-71C0-4706-9B85-559A98FD1C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C20FF7-7FC5-4146-9E47-F14E64880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0" name="Freihand 79">
                <a:extLst>
                  <a:ext uri="{FF2B5EF4-FFF2-40B4-BE49-F238E27FC236}">
                    <a16:creationId xmlns:a16="http://schemas.microsoft.com/office/drawing/2014/main" id="{0A1D85C8-7072-4916-B7DF-F4EF1F55B10F}"/>
                  </a:ext>
                </a:extLst>
              </p14:cNvPr>
              <p14:cNvContentPartPr/>
              <p14:nvPr/>
            </p14:nvContentPartPr>
            <p14:xfrm>
              <a:off x="1925300" y="3702689"/>
              <a:ext cx="2819880" cy="2141640"/>
            </p14:xfrm>
          </p:contentPart>
        </mc:Choice>
        <mc:Fallback xmlns="">
          <p:pic>
            <p:nvPicPr>
              <p:cNvPr id="80" name="Freihand 79">
                <a:extLst>
                  <a:ext uri="{FF2B5EF4-FFF2-40B4-BE49-F238E27FC236}">
                    <a16:creationId xmlns:a16="http://schemas.microsoft.com/office/drawing/2014/main" id="{0A1D85C8-7072-4916-B7DF-F4EF1F55B1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7660" y="3685049"/>
                <a:ext cx="2855520" cy="2177280"/>
              </a:xfrm>
              <a:prstGeom prst="rect">
                <a:avLst/>
              </a:prstGeom>
            </p:spPr>
          </p:pic>
        </mc:Fallback>
      </mc:AlternateContent>
      <p:pic>
        <p:nvPicPr>
          <p:cNvPr id="81" name="mm4s43">
            <a:hlinkClick r:id="" action="ppaction://media"/>
            <a:extLst>
              <a:ext uri="{FF2B5EF4-FFF2-40B4-BE49-F238E27FC236}">
                <a16:creationId xmlns:a16="http://schemas.microsoft.com/office/drawing/2014/main" id="{97F24CDA-E429-4386-8D7B-50E20F5A3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490" y="5539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0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64"/>
    </mc:Choice>
    <mc:Fallback>
      <p:transition spd="slow" advTm="8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9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889" x="2112963" y="2162175"/>
          <p14:tracePt t="29896" x="2119313" y="2162175"/>
          <p14:tracePt t="29913" x="2127250" y="2162175"/>
          <p14:tracePt t="29920" x="2133600" y="2162175"/>
          <p14:tracePt t="29929" x="2141538" y="2162175"/>
          <p14:tracePt t="29944" x="2141538" y="2170113"/>
          <p14:tracePt t="29952" x="2147888" y="2170113"/>
          <p14:tracePt t="29992" x="2154238" y="2170113"/>
          <p14:tracePt t="30000" x="2162175" y="2170113"/>
          <p14:tracePt t="30008" x="2168525" y="2170113"/>
          <p14:tracePt t="30016" x="2176463" y="2170113"/>
          <p14:tracePt t="30024" x="2189163" y="2170113"/>
          <p14:tracePt t="30032" x="2211388" y="2170113"/>
          <p14:tracePt t="30040" x="2224088" y="2170113"/>
          <p14:tracePt t="30048" x="2238375" y="2170113"/>
          <p14:tracePt t="30055" x="2287588" y="2170113"/>
          <p14:tracePt t="30064" x="2316163" y="2170113"/>
          <p14:tracePt t="30072" x="2330450" y="2170113"/>
          <p14:tracePt t="30080" x="2351088" y="2170113"/>
          <p14:tracePt t="30087" x="2378075" y="2170113"/>
          <p14:tracePt t="30096" x="2386013" y="2170113"/>
          <p14:tracePt t="30104" x="2427288" y="2176463"/>
          <p14:tracePt t="30112" x="2455863" y="2176463"/>
          <p14:tracePt t="30120" x="2497138" y="2176463"/>
          <p14:tracePt t="30128" x="2595563" y="2176463"/>
          <p14:tracePt t="30136" x="2651125" y="2176463"/>
          <p14:tracePt t="30144" x="2749550" y="2176463"/>
          <p14:tracePt t="30148" x="2847975" y="2176463"/>
          <p14:tracePt t="30160" x="2973388" y="2176463"/>
          <p14:tracePt t="30167" x="3071813" y="2170113"/>
          <p14:tracePt t="30175" x="3252788" y="2170113"/>
          <p14:tracePt t="30184" x="3351213" y="2162175"/>
          <p14:tracePt t="30192" x="3498850" y="2141538"/>
          <p14:tracePt t="30200" x="3673475" y="2127250"/>
          <p14:tracePt t="30208" x="3778250" y="2127250"/>
          <p14:tracePt t="30216" x="3924300" y="2120900"/>
          <p14:tracePt t="30224" x="4057650" y="2112963"/>
          <p14:tracePt t="30233" x="4162425" y="2112963"/>
          <p14:tracePt t="30240" x="4302125" y="2106613"/>
          <p14:tracePt t="30248" x="4379913" y="2098675"/>
          <p14:tracePt t="30256" x="4484688" y="2085975"/>
          <p14:tracePt t="30264" x="4595813" y="2078038"/>
          <p14:tracePt t="30272" x="4673600" y="2078038"/>
          <p14:tracePt t="30281" x="4757738" y="2078038"/>
          <p14:tracePt t="30288" x="4819650" y="2078038"/>
          <p14:tracePt t="30300" x="4868863" y="2078038"/>
          <p14:tracePt t="30304" x="4926013" y="2078038"/>
          <p14:tracePt t="30312" x="4987925" y="2078038"/>
          <p14:tracePt t="30321" x="5092700" y="2071688"/>
          <p14:tracePt t="30328" x="5176838" y="2071688"/>
          <p14:tracePt t="30336" x="5289550" y="2063750"/>
          <p14:tracePt t="30344" x="5394325" y="2063750"/>
          <p14:tracePt t="30352" x="5449888" y="2063750"/>
          <p14:tracePt t="30360" x="5513388" y="2063750"/>
          <p14:tracePt t="30368" x="5618163" y="2063750"/>
          <p14:tracePt t="30376" x="5673725" y="2063750"/>
          <p14:tracePt t="30384" x="5764213" y="2063750"/>
          <p14:tracePt t="30392" x="5813425" y="2063750"/>
          <p14:tracePt t="30400" x="5870575" y="2063750"/>
          <p14:tracePt t="30408" x="5883275" y="2063750"/>
          <p14:tracePt t="30416" x="5953125" y="2063750"/>
          <p14:tracePt t="30424" x="5981700" y="2063750"/>
          <p14:tracePt t="30432" x="6045200" y="2057400"/>
          <p14:tracePt t="30441" x="6065838" y="2057400"/>
          <p14:tracePt t="30452" x="6094413" y="2057400"/>
          <p14:tracePt t="30456" x="6100763" y="2057400"/>
          <p14:tracePt t="30464" x="6121400" y="2057400"/>
          <p14:tracePt t="30472" x="6135688" y="2057400"/>
          <p14:tracePt t="30482" x="6142038" y="2057400"/>
          <p14:tracePt t="30487" x="6164263" y="2057400"/>
          <p14:tracePt t="30496" x="6170613" y="2057400"/>
          <p14:tracePt t="30504" x="6184900" y="2057400"/>
          <p14:tracePt t="30512" x="6191250" y="2057400"/>
          <p14:tracePt t="30521" x="6211888" y="2057400"/>
          <p14:tracePt t="30528" x="6226175" y="2057400"/>
          <p14:tracePt t="30536" x="6234113" y="2057400"/>
          <p14:tracePt t="30543" x="6246813" y="2057400"/>
          <p14:tracePt t="30552" x="6261100" y="2057400"/>
          <p14:tracePt t="30560" x="6283325" y="2057400"/>
          <p14:tracePt t="30568" x="6289675" y="2057400"/>
          <p14:tracePt t="30576" x="6303963" y="2051050"/>
          <p14:tracePt t="30583" x="6310313" y="2043113"/>
          <p14:tracePt t="30592" x="6330950" y="2043113"/>
          <p14:tracePt t="30604" x="6338888" y="2043113"/>
          <p14:tracePt t="30608" x="6345238" y="2043113"/>
          <p14:tracePt t="30616" x="6373813" y="2043113"/>
          <p14:tracePt t="30624" x="6415088" y="2043113"/>
          <p14:tracePt t="30632" x="6457950" y="2043113"/>
          <p14:tracePt t="30641" x="6492875" y="2043113"/>
          <p14:tracePt t="30648" x="6554788" y="2043113"/>
          <p14:tracePt t="30655" x="6577013" y="2043113"/>
          <p14:tracePt t="30664" x="6604000" y="2043113"/>
          <p14:tracePt t="30672" x="6646863" y="2043113"/>
          <p14:tracePt t="30681" x="6688138" y="2043113"/>
          <p14:tracePt t="30688" x="6702425" y="2043113"/>
          <p14:tracePt t="30696" x="6716713" y="2043113"/>
          <p14:tracePt t="30712" x="6731000" y="2043113"/>
          <p14:tracePt t="30736" x="6737350" y="2043113"/>
          <p14:tracePt t="30756" x="6751638" y="2043113"/>
          <p14:tracePt t="30767" x="6757988" y="2043113"/>
          <p14:tracePt t="30775" x="6772275" y="2051050"/>
          <p14:tracePt t="30784" x="6792913" y="2051050"/>
          <p14:tracePt t="30792" x="6807200" y="2051050"/>
          <p14:tracePt t="30801" x="6813550" y="2057400"/>
          <p14:tracePt t="30808" x="6856413" y="2063750"/>
          <p14:tracePt t="30816" x="6877050" y="2063750"/>
          <p14:tracePt t="30824" x="6911975" y="2063750"/>
          <p14:tracePt t="30832" x="6932613" y="2063750"/>
          <p14:tracePt t="30841" x="6946900" y="2071688"/>
          <p14:tracePt t="30847" x="6981825" y="2078038"/>
          <p14:tracePt t="30855" x="7031038" y="2078038"/>
          <p14:tracePt t="30864" x="7059613" y="2078038"/>
          <p14:tracePt t="30872" x="7073900" y="2078038"/>
          <p14:tracePt t="30881" x="7094538" y="2078038"/>
          <p14:tracePt t="30900" x="7121525" y="2078038"/>
          <p14:tracePt t="30908" x="7129463" y="2078038"/>
          <p14:tracePt t="30928" x="7135813" y="2078038"/>
          <p14:tracePt t="31360" x="7121525" y="2085975"/>
          <p14:tracePt t="31376" x="7100888" y="2085975"/>
          <p14:tracePt t="31386" x="7094538" y="2085975"/>
          <p14:tracePt t="31392" x="7080250" y="2085975"/>
          <p14:tracePt t="31401" x="7037388" y="2085975"/>
          <p14:tracePt t="31408" x="7024688" y="2085975"/>
          <p14:tracePt t="31416" x="6981825" y="2085975"/>
          <p14:tracePt t="31424" x="6911975" y="2085975"/>
          <p14:tracePt t="31435" x="6897688" y="2085975"/>
          <p14:tracePt t="31441" x="6862763" y="2085975"/>
          <p14:tracePt t="31450" x="6842125" y="2085975"/>
          <p14:tracePt t="31456" x="6821488" y="2085975"/>
          <p14:tracePt t="31464" x="6786563" y="2085975"/>
          <p14:tracePt t="31472" x="6765925" y="2085975"/>
          <p14:tracePt t="31480" x="6751638" y="2085975"/>
          <p14:tracePt t="31488" x="6743700" y="2085975"/>
          <p14:tracePt t="31496" x="6723063" y="2085975"/>
          <p14:tracePt t="31504" x="6708775" y="2085975"/>
          <p14:tracePt t="31512" x="6673850" y="2085975"/>
          <p14:tracePt t="31519" x="6653213" y="2085975"/>
          <p14:tracePt t="31528" x="6624638" y="2085975"/>
          <p14:tracePt t="31536" x="6618288" y="2085975"/>
          <p14:tracePt t="31544" x="6597650" y="2085975"/>
          <p14:tracePt t="31552" x="6583363" y="2085975"/>
          <p14:tracePt t="31560" x="6569075" y="2085975"/>
          <p14:tracePt t="31576" x="6554788" y="2085975"/>
          <p14:tracePt t="31584" x="6548438" y="2085975"/>
          <p14:tracePt t="31592" x="6542088" y="2085975"/>
          <p14:tracePt t="31601" x="6534150" y="2085975"/>
          <p14:tracePt t="31608" x="6527800" y="2085975"/>
          <p14:tracePt t="31615" x="6519863" y="2085975"/>
          <p14:tracePt t="31624" x="6513513" y="2085975"/>
          <p14:tracePt t="31641" x="6499225" y="2085975"/>
          <p14:tracePt t="31655" x="6492875" y="2085975"/>
          <p14:tracePt t="31664" x="6484938" y="2085975"/>
          <p14:tracePt t="31672" x="6478588" y="2085975"/>
          <p14:tracePt t="31680" x="6472238" y="2085975"/>
          <p14:tracePt t="31688" x="6457950" y="2085975"/>
          <p14:tracePt t="31696" x="6450013" y="2085975"/>
          <p14:tracePt t="31704" x="6435725" y="2085975"/>
          <p14:tracePt t="31712" x="6415088" y="2085975"/>
          <p14:tracePt t="31719" x="6400800" y="2085975"/>
          <p14:tracePt t="31727" x="6365875" y="2085975"/>
          <p14:tracePt t="31736" x="6318250" y="2085975"/>
          <p14:tracePt t="31743" x="6261100" y="2085975"/>
          <p14:tracePt t="31751" x="6219825" y="2085975"/>
          <p14:tracePt t="31761" x="6176963" y="2085975"/>
          <p14:tracePt t="31768" x="6156325" y="2085975"/>
          <p14:tracePt t="31775" x="6121400" y="2085975"/>
          <p14:tracePt t="31784" x="6080125" y="2085975"/>
          <p14:tracePt t="31792" x="6022975" y="2085975"/>
          <p14:tracePt t="31801" x="5981700" y="2085975"/>
          <p14:tracePt t="31808" x="5961063" y="2085975"/>
          <p14:tracePt t="31816" x="5946775" y="2085975"/>
          <p14:tracePt t="31824" x="5911850" y="2085975"/>
          <p14:tracePt t="31832" x="5891213" y="2085975"/>
          <p14:tracePt t="31841" x="5883275" y="2085975"/>
          <p14:tracePt t="31848" x="5862638" y="2085975"/>
          <p14:tracePt t="31855" x="5856288" y="2085975"/>
          <p14:tracePt t="31865" x="5842000" y="2085975"/>
          <p14:tracePt t="31872" x="5827713" y="2085975"/>
          <p14:tracePt t="31882" x="5813425" y="2085975"/>
          <p14:tracePt t="31888" x="5799138" y="2085975"/>
          <p14:tracePt t="31896" x="5786438" y="2085975"/>
          <p14:tracePt t="31904" x="5764213" y="2085975"/>
          <p14:tracePt t="31912" x="5751513" y="2085975"/>
          <p14:tracePt t="31921" x="5743575" y="2085975"/>
          <p14:tracePt t="31927" x="5737225" y="2085975"/>
          <p14:tracePt t="31936" x="5716588" y="2085975"/>
          <p14:tracePt t="31944" x="5708650" y="2085975"/>
          <p14:tracePt t="31952" x="5688013" y="2085975"/>
          <p14:tracePt t="31961" x="5681663" y="2085975"/>
          <p14:tracePt t="31968" x="5667375" y="2085975"/>
          <p14:tracePt t="31976" x="5645150" y="2085975"/>
          <p14:tracePt t="31984" x="5618163" y="2085975"/>
          <p14:tracePt t="31992" x="5603875" y="2085975"/>
          <p14:tracePt t="32001" x="5534025" y="2085975"/>
          <p14:tracePt t="32008" x="5519738" y="2092325"/>
          <p14:tracePt t="32015" x="5484813" y="2092325"/>
          <p14:tracePt t="32024" x="5464175" y="2092325"/>
          <p14:tracePt t="32032" x="5414963" y="2092325"/>
          <p14:tracePt t="32040" x="5345113" y="2092325"/>
          <p14:tracePt t="32048" x="5303838" y="2092325"/>
          <p14:tracePt t="32055" x="5275263" y="2092325"/>
          <p14:tracePt t="32065" x="5232400" y="2092325"/>
          <p14:tracePt t="32072" x="5211763" y="2092325"/>
          <p14:tracePt t="32080" x="5184775" y="2098675"/>
          <p14:tracePt t="32088" x="5149850" y="2098675"/>
          <p14:tracePt t="32096" x="5127625" y="2098675"/>
          <p14:tracePt t="32104" x="5100638" y="2098675"/>
          <p14:tracePt t="32112" x="5057775" y="2098675"/>
          <p14:tracePt t="32115" x="5037138" y="2098675"/>
          <p14:tracePt t="32127" x="5008563" y="2098675"/>
          <p14:tracePt t="32136" x="4973638" y="2098675"/>
          <p14:tracePt t="32144" x="4926013" y="2098675"/>
          <p14:tracePt t="32152" x="4897438" y="2098675"/>
          <p14:tracePt t="32161" x="4883150" y="2098675"/>
          <p14:tracePt t="32168" x="4862513" y="2098675"/>
          <p14:tracePt t="32175" x="4841875" y="2098675"/>
          <p14:tracePt t="32184" x="4833938" y="2098675"/>
          <p14:tracePt t="32192" x="4827588" y="2098675"/>
          <p14:tracePt t="32201" x="4813300" y="2106613"/>
          <p14:tracePt t="32208" x="4806950" y="2106613"/>
          <p14:tracePt t="32216" x="4799013" y="2106613"/>
          <p14:tracePt t="32224" x="4792663" y="2112963"/>
          <p14:tracePt t="32232" x="4778375" y="2112963"/>
          <p14:tracePt t="32241" x="4757738" y="2112963"/>
          <p14:tracePt t="32248" x="4749800" y="2112963"/>
          <p14:tracePt t="32255" x="4737100" y="2112963"/>
          <p14:tracePt t="32268" x="4714875" y="2120900"/>
          <p14:tracePt t="32272" x="4708525" y="2120900"/>
          <p14:tracePt t="32280" x="4694238" y="2120900"/>
          <p14:tracePt t="32288" x="4687888" y="2120900"/>
          <p14:tracePt t="32296" x="4679950" y="2120900"/>
          <p14:tracePt t="32304" x="4665663" y="2120900"/>
          <p14:tracePt t="32312" x="4659313" y="2127250"/>
          <p14:tracePt t="32321" x="4630738" y="2133600"/>
          <p14:tracePt t="32328" x="4589463" y="2133600"/>
          <p14:tracePt t="32336" x="4568825" y="2141538"/>
          <p14:tracePt t="32344" x="4554538" y="2141538"/>
          <p14:tracePt t="32352" x="4548188" y="2141538"/>
          <p14:tracePt t="32360" x="4540250" y="2141538"/>
          <p14:tracePt t="32368" x="4525963" y="2141538"/>
          <p14:tracePt t="32384" x="4513263" y="2141538"/>
          <p14:tracePt t="32408" x="4505325" y="2141538"/>
          <p14:tracePt t="32912" x="4513263" y="2141538"/>
          <p14:tracePt t="32921" x="4519613" y="2147888"/>
          <p14:tracePt t="32944" x="4525963" y="2147888"/>
          <p14:tracePt t="33256" x="4548188" y="2162175"/>
          <p14:tracePt t="33264" x="4554538" y="2162175"/>
          <p14:tracePt t="33272" x="4568825" y="2162175"/>
          <p14:tracePt t="33305" x="4513263" y="2162175"/>
          <p14:tracePt t="33312" x="4478338" y="2162175"/>
          <p14:tracePt t="33321" x="4456113" y="2162175"/>
          <p14:tracePt t="33328" x="4429125" y="2162175"/>
          <p14:tracePt t="33336" x="4386263" y="2162175"/>
          <p14:tracePt t="33344" x="4344988" y="2162175"/>
          <p14:tracePt t="33352" x="4260850" y="2162175"/>
          <p14:tracePt t="33359" x="4121150" y="2162175"/>
          <p14:tracePt t="33368" x="3981450" y="2162175"/>
          <p14:tracePt t="33376" x="3897313" y="2162175"/>
          <p14:tracePt t="33384" x="3833813" y="2162175"/>
          <p14:tracePt t="33392" x="3784600" y="2162175"/>
          <p14:tracePt t="33399" x="3770313" y="2162175"/>
          <p14:tracePt t="33408" x="3763963" y="2162175"/>
          <p14:tracePt t="33417" x="3757613" y="2162175"/>
          <p14:tracePt t="33424" x="3749675" y="2162175"/>
          <p14:tracePt t="33464" x="3743325" y="2162175"/>
          <p14:tracePt t="33504" x="3735388" y="2162175"/>
          <p14:tracePt t="33521" x="3729038" y="2162175"/>
          <p14:tracePt t="33536" x="3722688" y="2162175"/>
          <p14:tracePt t="33544" x="3722688" y="2170113"/>
          <p14:tracePt t="33552" x="3714750" y="2170113"/>
          <p14:tracePt t="33568" x="3708400" y="2170113"/>
          <p14:tracePt t="33641" x="3700463" y="2170113"/>
          <p14:tracePt t="33656" x="3694113" y="2170113"/>
          <p14:tracePt t="33664" x="3679825" y="2170113"/>
          <p14:tracePt t="33672" x="3673475" y="2170113"/>
          <p14:tracePt t="33680" x="3665538" y="2170113"/>
          <p14:tracePt t="33688" x="3651250" y="2170113"/>
          <p14:tracePt t="33696" x="3630613" y="2170113"/>
          <p14:tracePt t="33704" x="3624263" y="2170113"/>
          <p14:tracePt t="33712" x="3609975" y="2170113"/>
          <p14:tracePt t="33720" x="3603625" y="2170113"/>
          <p14:tracePt t="33728" x="3589338" y="2170113"/>
          <p14:tracePt t="33736" x="3575050" y="2170113"/>
          <p14:tracePt t="33744" x="3554413" y="2170113"/>
          <p14:tracePt t="33752" x="3546475" y="2170113"/>
          <p14:tracePt t="33760" x="3533775" y="2170113"/>
          <p14:tracePt t="33768" x="3525838" y="2170113"/>
          <p14:tracePt t="33775" x="3511550" y="2170113"/>
          <p14:tracePt t="33783" x="3498850" y="2170113"/>
          <p14:tracePt t="33792" x="3490913" y="2170113"/>
          <p14:tracePt t="33800" x="3484563" y="2170113"/>
          <p14:tracePt t="33808" x="3470275" y="2170113"/>
          <p14:tracePt t="33816" x="3462338" y="2170113"/>
          <p14:tracePt t="33823" x="3455988" y="2170113"/>
          <p14:tracePt t="33832" x="3449638" y="2170113"/>
          <p14:tracePt t="33848" x="3441700" y="2170113"/>
          <p14:tracePt t="33856" x="3435350" y="2170113"/>
          <p14:tracePt t="33872" x="3427413" y="2170113"/>
          <p14:tracePt t="33888" x="3421063" y="2170113"/>
          <p14:tracePt t="33903" x="3414713" y="2170113"/>
          <p14:tracePt t="33920" x="3406775" y="2170113"/>
          <p14:tracePt t="33952" x="3400425" y="2170113"/>
          <p14:tracePt t="33984" x="3392488" y="2170113"/>
          <p14:tracePt t="33992" x="3386138" y="2170113"/>
          <p14:tracePt t="34001" x="3379788" y="2170113"/>
          <p14:tracePt t="34016" x="3371850" y="2170113"/>
          <p14:tracePt t="34024" x="3365500" y="2170113"/>
          <p14:tracePt t="34032" x="3357563" y="2170113"/>
          <p14:tracePt t="34041" x="3344863" y="2170113"/>
          <p14:tracePt t="34048" x="3330575" y="2170113"/>
          <p14:tracePt t="34055" x="3309938" y="2170113"/>
          <p14:tracePt t="34064" x="3302000" y="2170113"/>
          <p14:tracePt t="34072" x="3287713" y="2170113"/>
          <p14:tracePt t="34081" x="3267075" y="2170113"/>
          <p14:tracePt t="34088" x="3252788" y="2170113"/>
          <p14:tracePt t="34096" x="3238500" y="2170113"/>
          <p14:tracePt t="34104" x="3217863" y="2170113"/>
          <p14:tracePt t="34112" x="3211513" y="2170113"/>
          <p14:tracePt t="34120" x="3197225" y="2170113"/>
          <p14:tracePt t="34127" x="3176588" y="2176463"/>
          <p14:tracePt t="34136" x="3168650" y="2176463"/>
          <p14:tracePt t="34144" x="3155950" y="2176463"/>
          <p14:tracePt t="34152" x="3141663" y="2176463"/>
          <p14:tracePt t="34161" x="3133725" y="2176463"/>
          <p14:tracePt t="34171" x="3127375" y="2176463"/>
          <p14:tracePt t="34192" x="3121025" y="2176463"/>
          <p14:tracePt t="35088" x="3121025" y="2182813"/>
          <p14:tracePt t="35352" x="3113088" y="2182813"/>
          <p14:tracePt t="35384" x="3113088" y="2190750"/>
          <p14:tracePt t="35921" x="3127375" y="2162175"/>
          <p14:tracePt t="35928" x="3148013" y="2147888"/>
          <p14:tracePt t="35937" x="3182938" y="2120900"/>
          <p14:tracePt t="35944" x="3225800" y="2085975"/>
          <p14:tracePt t="35954" x="3302000" y="2036763"/>
          <p14:tracePt t="35961" x="3371850" y="1958975"/>
          <p14:tracePt t="35970" x="3476625" y="1909763"/>
          <p14:tracePt t="35976" x="3546475" y="1889125"/>
          <p14:tracePt t="35984" x="3638550" y="1833563"/>
          <p14:tracePt t="35993" x="3735388" y="1804988"/>
          <p14:tracePt t="36000" x="3848100" y="1755775"/>
          <p14:tracePt t="36008" x="3981450" y="1685925"/>
          <p14:tracePt t="36016" x="4051300" y="1624013"/>
          <p14:tracePt t="36024" x="4197350" y="1504950"/>
          <p14:tracePt t="36032" x="4302125" y="1406525"/>
          <p14:tracePt t="36040" x="4421188" y="1330325"/>
          <p14:tracePt t="36048" x="4505325" y="1252538"/>
          <p14:tracePt t="36061" x="4610100" y="1162050"/>
          <p14:tracePt t="36063" x="4757738" y="1069975"/>
          <p14:tracePt t="36072" x="4833938" y="1028700"/>
          <p14:tracePt t="36080" x="4876800" y="952500"/>
          <p14:tracePt t="36088" x="4891088" y="938213"/>
          <p14:tracePt t="36096" x="4903788" y="923925"/>
          <p14:tracePt t="36104" x="4911725" y="903288"/>
          <p14:tracePt t="36112" x="4926013" y="889000"/>
          <p14:tracePt t="36128" x="4926013" y="881063"/>
          <p14:tracePt t="36184" x="4932363" y="881063"/>
          <p14:tracePt t="36192" x="4946650" y="868363"/>
          <p14:tracePt t="36200" x="4953000" y="854075"/>
          <p14:tracePt t="36208" x="4960938" y="839788"/>
          <p14:tracePt t="36216" x="4981575" y="833438"/>
          <p14:tracePt t="36224" x="4987925" y="819150"/>
          <p14:tracePt t="36232" x="4995863" y="819150"/>
          <p14:tracePt t="36240" x="5002213" y="811213"/>
          <p14:tracePt t="36248" x="5008563" y="804863"/>
          <p14:tracePt t="36256" x="5016500" y="804863"/>
          <p14:tracePt t="36264" x="5022850" y="804863"/>
          <p14:tracePt t="36272" x="5037138" y="804863"/>
          <p14:tracePt t="36281" x="5057775" y="804863"/>
          <p14:tracePt t="36288" x="5086350" y="804863"/>
          <p14:tracePt t="36296" x="5176838" y="804863"/>
          <p14:tracePt t="36304" x="5226050" y="804863"/>
          <p14:tracePt t="36312" x="5310188" y="804863"/>
          <p14:tracePt t="36320" x="5400675" y="804863"/>
          <p14:tracePt t="36328" x="5449888" y="798513"/>
          <p14:tracePt t="36336" x="5505450" y="790575"/>
          <p14:tracePt t="36344" x="5575300" y="784225"/>
          <p14:tracePt t="36352" x="5645150" y="776288"/>
          <p14:tracePt t="36361" x="5681663" y="776288"/>
          <p14:tracePt t="36368" x="5688013" y="769938"/>
          <p14:tracePt t="36376" x="5694363" y="769938"/>
          <p14:tracePt t="36384" x="5702300" y="769938"/>
          <p14:tracePt t="36400" x="5708650" y="769938"/>
          <p14:tracePt t="36408" x="5716588" y="769938"/>
          <p14:tracePt t="36456" x="5722938" y="769938"/>
          <p14:tracePt t="36464" x="5729288" y="769938"/>
          <p14:tracePt t="36472" x="5737225" y="769938"/>
          <p14:tracePt t="36482" x="5751513" y="769938"/>
          <p14:tracePt t="36488" x="5772150" y="769938"/>
          <p14:tracePt t="36496" x="5778500" y="776288"/>
          <p14:tracePt t="36504" x="5813425" y="776288"/>
          <p14:tracePt t="36512" x="5834063" y="776288"/>
          <p14:tracePt t="36521" x="5862638" y="776288"/>
          <p14:tracePt t="36528" x="5926138" y="784225"/>
          <p14:tracePt t="36537" x="6002338" y="790575"/>
          <p14:tracePt t="36544" x="6086475" y="804863"/>
          <p14:tracePt t="36552" x="6184900" y="819150"/>
          <p14:tracePt t="36561" x="6254750" y="825500"/>
          <p14:tracePt t="36568" x="6318250" y="833438"/>
          <p14:tracePt t="36575" x="6380163" y="846138"/>
          <p14:tracePt t="36585" x="6457950" y="854075"/>
          <p14:tracePt t="36592" x="6472238" y="860425"/>
          <p14:tracePt t="36600" x="6484938" y="860425"/>
          <p14:tracePt t="36608" x="6492875" y="860425"/>
          <p14:tracePt t="36823" x="6484938" y="860425"/>
          <p14:tracePt t="36841" x="6478588" y="860425"/>
          <p14:tracePt t="36855" x="6472238" y="860425"/>
          <p14:tracePt t="36872" x="6464300" y="860425"/>
          <p14:tracePt t="36881" x="6464300" y="868363"/>
          <p14:tracePt t="36888" x="6450013" y="868363"/>
          <p14:tracePt t="36904" x="6443663" y="868363"/>
          <p14:tracePt t="36912" x="6423025" y="868363"/>
          <p14:tracePt t="36922" x="6415088" y="868363"/>
          <p14:tracePt t="36928" x="6394450" y="868363"/>
          <p14:tracePt t="36937" x="6394450" y="874713"/>
          <p14:tracePt t="36944" x="6380163" y="881063"/>
          <p14:tracePt t="36954" x="6365875" y="881063"/>
          <p14:tracePt t="36960" x="6338888" y="881063"/>
          <p14:tracePt t="36968" x="6330950" y="881063"/>
          <p14:tracePt t="36976" x="6310313" y="881063"/>
          <p14:tracePt t="36984" x="6296025" y="881063"/>
          <p14:tracePt t="36992" x="6261100" y="881063"/>
          <p14:tracePt t="37000" x="6254750" y="881063"/>
          <p14:tracePt t="37008" x="6234113" y="881063"/>
          <p14:tracePt t="37016" x="6219825" y="881063"/>
          <p14:tracePt t="37024" x="6211888" y="881063"/>
          <p14:tracePt t="37032" x="6199188" y="889000"/>
          <p14:tracePt t="37040" x="6191250" y="889000"/>
          <p14:tracePt t="37048" x="6176963" y="889000"/>
          <p14:tracePt t="37056" x="6164263" y="889000"/>
          <p14:tracePt t="37072" x="6156325" y="889000"/>
          <p14:tracePt t="37088" x="6149975" y="889000"/>
          <p14:tracePt t="37287" x="6142038" y="889000"/>
          <p14:tracePt t="37296" x="6129338" y="889000"/>
          <p14:tracePt t="37304" x="6086475" y="895350"/>
          <p14:tracePt t="37312" x="6072188" y="895350"/>
          <p14:tracePt t="37319" x="5988050" y="903288"/>
          <p14:tracePt t="37328" x="5911850" y="903288"/>
          <p14:tracePt t="37337" x="5807075" y="915988"/>
          <p14:tracePt t="37344" x="5716588" y="915988"/>
          <p14:tracePt t="37353" x="5589588" y="915988"/>
          <p14:tracePt t="37360" x="5492750" y="915988"/>
          <p14:tracePt t="37368" x="5373688" y="915988"/>
          <p14:tracePt t="37376" x="5303838" y="915988"/>
          <p14:tracePt t="37383" x="5246688" y="923925"/>
          <p14:tracePt t="37392" x="5205413" y="923925"/>
          <p14:tracePt t="37401" x="5184775" y="923925"/>
          <p14:tracePt t="37408" x="5176838" y="923925"/>
          <p14:tracePt t="37416" x="5170488" y="923925"/>
          <p14:tracePt t="37432" x="5162550" y="923925"/>
          <p14:tracePt t="37572" x="5156200" y="923925"/>
          <p14:tracePt t="37576" x="5149850" y="930275"/>
          <p14:tracePt t="37881" x="5141913" y="930275"/>
          <p14:tracePt t="37888" x="5127625" y="930275"/>
          <p14:tracePt t="37896" x="5121275" y="938213"/>
          <p14:tracePt t="37905" x="5114925" y="938213"/>
          <p14:tracePt t="37912" x="5100638" y="938213"/>
          <p14:tracePt t="37921" x="5086350" y="938213"/>
          <p14:tracePt t="37929" x="5080000" y="938213"/>
          <p14:tracePt t="37938" x="5072063" y="944563"/>
          <p14:tracePt t="37945" x="5065713" y="944563"/>
          <p14:tracePt t="37954" x="5057775" y="944563"/>
          <p14:tracePt t="38400" x="5051425" y="944563"/>
          <p14:tracePt t="38416" x="5043488" y="944563"/>
          <p14:tracePt t="38426" x="5037138" y="952500"/>
          <p14:tracePt t="38432" x="4973638" y="965200"/>
          <p14:tracePt t="38440" x="4953000" y="987425"/>
          <p14:tracePt t="38449" x="4868863" y="1014413"/>
          <p14:tracePt t="38456" x="4772025" y="1035050"/>
          <p14:tracePt t="38465" x="4603750" y="1098550"/>
          <p14:tracePt t="38472" x="4441825" y="1176338"/>
          <p14:tracePt t="38484" x="4267200" y="1223963"/>
          <p14:tracePt t="38488" x="3952875" y="1392238"/>
          <p14:tracePt t="38495" x="3792538" y="1470025"/>
          <p14:tracePt t="38505" x="3575050" y="1566863"/>
          <p14:tracePt t="38512" x="3414713" y="1630363"/>
          <p14:tracePt t="38523" x="3211513" y="1749425"/>
          <p14:tracePt t="38529" x="2917825" y="1897063"/>
          <p14:tracePt t="38539" x="2671763" y="2051050"/>
          <p14:tracePt t="38544" x="2497138" y="2162175"/>
          <p14:tracePt t="38552" x="2330450" y="2217738"/>
          <p14:tracePt t="38562" x="2098675" y="2295525"/>
          <p14:tracePt t="38569" x="1938338" y="2365375"/>
          <p14:tracePt t="38576" x="1728788" y="2428875"/>
          <p14:tracePt t="38584" x="1546225" y="2455863"/>
          <p14:tracePt t="38592" x="1427163" y="2490788"/>
          <p14:tracePt t="38605" x="1328738" y="2519363"/>
          <p14:tracePt t="38608" x="1223963" y="2540000"/>
          <p14:tracePt t="38616" x="1162050" y="2595563"/>
          <p14:tracePt t="38625" x="1069975" y="2603500"/>
          <p14:tracePt t="38639" x="993775" y="2617788"/>
          <p14:tracePt t="38643" x="938213" y="2630488"/>
          <p14:tracePt t="38649" x="866775" y="2644775"/>
          <p14:tracePt t="38657" x="825500" y="2644775"/>
          <p14:tracePt t="38665" x="790575" y="2652713"/>
          <p14:tracePt t="38672" x="755650" y="2659063"/>
          <p14:tracePt t="38681" x="706438" y="2659063"/>
          <p14:tracePt t="38688" x="677863" y="2667000"/>
          <p14:tracePt t="38697" x="657225" y="2673350"/>
          <p14:tracePt t="38706" x="615950" y="2679700"/>
          <p14:tracePt t="38712" x="601663" y="2679700"/>
          <p14:tracePt t="38724" x="587375" y="2679700"/>
          <p14:tracePt t="38728" x="566738" y="2679700"/>
          <p14:tracePt t="38738" x="552450" y="2679700"/>
          <p14:tracePt t="38744" x="546100" y="2679700"/>
          <p14:tracePt t="39079" x="552450" y="2679700"/>
          <p14:tracePt t="39128" x="560388" y="2679700"/>
          <p14:tracePt t="39136" x="566738" y="2679700"/>
          <p14:tracePt t="39143" x="573088" y="2679700"/>
          <p14:tracePt t="39163" x="581025" y="2679700"/>
          <p14:tracePt t="39175" x="587375" y="2687638"/>
          <p14:tracePt t="39185" x="595313" y="2687638"/>
          <p14:tracePt t="39216" x="601663" y="2687638"/>
          <p14:tracePt t="39240" x="608013" y="2687638"/>
          <p14:tracePt t="39264" x="615950" y="2687638"/>
          <p14:tracePt t="39280" x="622300" y="2687638"/>
          <p14:tracePt t="39296" x="630238" y="2687638"/>
          <p14:tracePt t="39335" x="636588" y="2687638"/>
          <p14:tracePt t="39352" x="636588" y="2693988"/>
          <p14:tracePt t="39361" x="642938" y="2693988"/>
          <p14:tracePt t="39376" x="650875" y="2693988"/>
          <p14:tracePt t="39392" x="657225" y="2693988"/>
          <p14:tracePt t="39400" x="671513" y="2693988"/>
          <p14:tracePt t="39408" x="692150" y="2693988"/>
          <p14:tracePt t="39416" x="720725" y="2693988"/>
          <p14:tracePt t="39424" x="784225" y="2693988"/>
          <p14:tracePt t="39432" x="895350" y="2673350"/>
          <p14:tracePt t="39440" x="950913" y="2644775"/>
          <p14:tracePt t="39448" x="1154113" y="2589213"/>
          <p14:tracePt t="39456" x="1468438" y="2470150"/>
          <p14:tracePt t="39464" x="1714500" y="2301875"/>
          <p14:tracePt t="39471" x="2035175" y="2190750"/>
          <p14:tracePt t="39481" x="2343150" y="2071688"/>
          <p14:tracePt t="39488" x="2630488" y="1897063"/>
          <p14:tracePt t="39496" x="2917825" y="1790700"/>
          <p14:tracePt t="39504" x="3182938" y="1714500"/>
          <p14:tracePt t="39512" x="3421063" y="1589088"/>
          <p14:tracePt t="39522" x="3589338" y="1560513"/>
          <p14:tracePt t="39527" x="3749675" y="1497013"/>
          <p14:tracePt t="39536" x="3848100" y="1490663"/>
          <p14:tracePt t="39544" x="3889375" y="1476375"/>
          <p14:tracePt t="39552" x="3967163" y="1470025"/>
          <p14:tracePt t="39561" x="3994150" y="1462088"/>
          <p14:tracePt t="39568" x="4002088" y="1455738"/>
          <p14:tracePt t="39576" x="4029075" y="1447800"/>
          <p14:tracePt t="39584" x="4043363" y="1441450"/>
          <p14:tracePt t="39592" x="4051300" y="1441450"/>
          <p14:tracePt t="39601" x="4071938" y="1441450"/>
          <p14:tracePt t="39608" x="4086225" y="1441450"/>
          <p14:tracePt t="39616" x="4121150" y="1435100"/>
          <p14:tracePt t="39624" x="4170363" y="1435100"/>
          <p14:tracePt t="39632" x="4197350" y="1427163"/>
          <p14:tracePt t="39640" x="4217988" y="1427163"/>
          <p14:tracePt t="39648" x="4260850" y="1427163"/>
          <p14:tracePt t="39656" x="4316413" y="1420813"/>
          <p14:tracePt t="39664" x="4379913" y="1412875"/>
          <p14:tracePt t="39672" x="4456113" y="1412875"/>
          <p14:tracePt t="39681" x="4540250" y="1377950"/>
          <p14:tracePt t="39688" x="4610100" y="1371600"/>
          <p14:tracePt t="39696" x="4630738" y="1365250"/>
          <p14:tracePt t="39704" x="4659313" y="1357313"/>
          <p14:tracePt t="39712" x="4673600" y="1350963"/>
          <p14:tracePt t="39791" x="4665663" y="1365250"/>
          <p14:tracePt t="39799" x="4652963" y="1371600"/>
          <p14:tracePt t="39808" x="4624388" y="1400175"/>
          <p14:tracePt t="39816" x="4610100" y="1412875"/>
          <p14:tracePt t="39824" x="4560888" y="1435100"/>
          <p14:tracePt t="39832" x="4470400" y="1447800"/>
          <p14:tracePt t="39840" x="4470400" y="1462088"/>
          <p14:tracePt t="39844" x="4421188" y="1476375"/>
          <p14:tracePt t="39856" x="4406900" y="1484313"/>
          <p14:tracePt t="39864" x="4394200" y="1490663"/>
          <p14:tracePt t="39871" x="4386263" y="1490663"/>
          <p14:tracePt t="39880" x="4371975" y="1497013"/>
          <p14:tracePt t="39896" x="4365625" y="1497013"/>
          <p14:tracePt t="39905" x="4365625" y="1504950"/>
          <p14:tracePt t="39935" x="4359275" y="1504950"/>
          <p14:tracePt t="39944" x="4359275" y="1511300"/>
          <p14:tracePt t="39952" x="4351338" y="1511300"/>
          <p14:tracePt t="39961" x="4344988" y="1525588"/>
          <p14:tracePt t="39968" x="4337050" y="1525588"/>
          <p14:tracePt t="39976" x="4324350" y="1539875"/>
          <p14:tracePt t="39984" x="4281488" y="1546225"/>
          <p14:tracePt t="39995" x="4275138" y="1554163"/>
          <p14:tracePt t="39999" x="4240213" y="1554163"/>
          <p14:tracePt t="40008" x="4217988" y="1560513"/>
          <p14:tracePt t="40016" x="4183063" y="1560513"/>
          <p14:tracePt t="40024" x="4148138" y="1566863"/>
          <p14:tracePt t="40032" x="4100513" y="1574800"/>
          <p14:tracePt t="40040" x="4086225" y="1574800"/>
          <p14:tracePt t="40048" x="4022725" y="1574800"/>
          <p14:tracePt t="40055" x="3981450" y="1581150"/>
          <p14:tracePt t="40064" x="3917950" y="1589088"/>
          <p14:tracePt t="40072" x="3883025" y="1601788"/>
          <p14:tracePt t="40080" x="3805238" y="1609725"/>
          <p14:tracePt t="40088" x="3792538" y="1616075"/>
          <p14:tracePt t="40096" x="3708400" y="1616075"/>
          <p14:tracePt t="40104" x="3687763" y="1624013"/>
          <p14:tracePt t="40112" x="3630613" y="1630363"/>
          <p14:tracePt t="40120" x="3616325" y="1630363"/>
          <p14:tracePt t="40127" x="3595688" y="1630363"/>
          <p14:tracePt t="40135" x="3581400" y="1638300"/>
          <p14:tracePt t="40148" x="3568700" y="1638300"/>
          <p14:tracePt t="40152" x="3560763" y="1638300"/>
          <p14:tracePt t="40160" x="3554413" y="1644650"/>
          <p14:tracePt t="40168" x="3540125" y="1651000"/>
          <p14:tracePt t="40183" x="3533775" y="1651000"/>
          <p14:tracePt t="40224" x="3533775" y="1658938"/>
          <p14:tracePt t="40383" x="3533775" y="1665288"/>
          <p14:tracePt t="40400" x="3525838" y="1665288"/>
          <p14:tracePt t="40417" x="3519488" y="1673225"/>
          <p14:tracePt t="40424" x="3511550" y="1673225"/>
          <p14:tracePt t="40433" x="3511550" y="1679575"/>
          <p14:tracePt t="40453" x="3505200" y="1679575"/>
          <p14:tracePt t="40457" x="3505200" y="1685925"/>
          <p14:tracePt t="40520" x="3498850" y="1693863"/>
          <p14:tracePt t="40536" x="3490913" y="1693863"/>
          <p14:tracePt t="40544" x="3476625" y="1693863"/>
          <p14:tracePt t="40552" x="3455988" y="1693863"/>
          <p14:tracePt t="40568" x="3441700" y="1700213"/>
          <p14:tracePt t="40576" x="3421063" y="1700213"/>
          <p14:tracePt t="40584" x="3406775" y="1708150"/>
          <p14:tracePt t="40592" x="3400425" y="1708150"/>
          <p14:tracePt t="40816" x="3406775" y="1708150"/>
          <p14:tracePt t="40832" x="3414713" y="1708150"/>
          <p14:tracePt t="40849" x="3421063" y="1708150"/>
          <p14:tracePt t="40864" x="3427413" y="1708150"/>
          <p14:tracePt t="40893" x="3435350" y="1708150"/>
          <p14:tracePt t="40921" x="3441700" y="1708150"/>
          <p14:tracePt t="40929" x="3449638" y="1708150"/>
          <p14:tracePt t="40945" x="3455988" y="1708150"/>
          <p14:tracePt t="40968" x="3462338" y="1708150"/>
          <p14:tracePt t="40992" x="3470275" y="1708150"/>
          <p14:tracePt t="41000" x="3476625" y="1708150"/>
          <p14:tracePt t="41008" x="3484563" y="1708150"/>
          <p14:tracePt t="41024" x="3490913" y="1708150"/>
          <p14:tracePt t="41041" x="3498850" y="1708150"/>
          <p14:tracePt t="41047" x="3505200" y="1708150"/>
          <p14:tracePt t="41064" x="3511550" y="1700213"/>
          <p14:tracePt t="41072" x="3519488" y="1700213"/>
          <p14:tracePt t="41081" x="3525838" y="1700213"/>
          <p14:tracePt t="41089" x="3533775" y="1700213"/>
          <p14:tracePt t="41096" x="3546475" y="1700213"/>
          <p14:tracePt t="41105" x="3554413" y="1700213"/>
          <p14:tracePt t="41112" x="3560763" y="1700213"/>
          <p14:tracePt t="41120" x="3568700" y="1700213"/>
          <p14:tracePt t="41128" x="3575050" y="1700213"/>
          <p14:tracePt t="41135" x="3589338" y="1700213"/>
          <p14:tracePt t="41144" x="3595688" y="1700213"/>
          <p14:tracePt t="41161" x="3609975" y="1700213"/>
          <p14:tracePt t="41176" x="3616325" y="1700213"/>
          <p14:tracePt t="41184" x="3624263" y="1700213"/>
          <p14:tracePt t="41201" x="3630613" y="1700213"/>
          <p14:tracePt t="41232" x="3630613" y="1693863"/>
          <p14:tracePt t="41240" x="3638550" y="1693863"/>
          <p14:tracePt t="41256" x="3638550" y="1685925"/>
          <p14:tracePt t="41264" x="3638550" y="1679575"/>
          <p14:tracePt t="41272" x="3638550" y="1673225"/>
          <p14:tracePt t="41280" x="3638550" y="1665288"/>
          <p14:tracePt t="41288" x="3638550" y="1651000"/>
          <p14:tracePt t="41296" x="3630613" y="1638300"/>
          <p14:tracePt t="41305" x="3630613" y="1630363"/>
          <p14:tracePt t="41312" x="3630613" y="1609725"/>
          <p14:tracePt t="41321" x="3616325" y="1601788"/>
          <p14:tracePt t="41327" x="3595688" y="1581150"/>
          <p14:tracePt t="41335" x="3575050" y="1560513"/>
          <p14:tracePt t="41344" x="3560763" y="1546225"/>
          <p14:tracePt t="41352" x="3554413" y="1539875"/>
          <p14:tracePt t="41361" x="3540125" y="1525588"/>
          <p14:tracePt t="41376" x="3533775" y="1519238"/>
          <p14:tracePt t="41392" x="3525838" y="1519238"/>
          <p14:tracePt t="41408" x="3511550" y="1519238"/>
          <p14:tracePt t="41416" x="3505200" y="1519238"/>
          <p14:tracePt t="41424" x="3498850" y="1519238"/>
          <p14:tracePt t="41432" x="3484563" y="1519238"/>
          <p14:tracePt t="41441" x="3476625" y="1519238"/>
          <p14:tracePt t="41448" x="3470275" y="1519238"/>
          <p14:tracePt t="41456" x="3462338" y="1519238"/>
          <p14:tracePt t="41464" x="3449638" y="1519238"/>
          <p14:tracePt t="41472" x="3435350" y="1519238"/>
          <p14:tracePt t="41480" x="3421063" y="1519238"/>
          <p14:tracePt t="41489" x="3414713" y="1519238"/>
          <p14:tracePt t="41496" x="3400425" y="1519238"/>
          <p14:tracePt t="41512" x="3392488" y="1519238"/>
          <p14:tracePt t="41520" x="3379788" y="1519238"/>
          <p14:tracePt t="41528" x="3371850" y="1525588"/>
          <p14:tracePt t="41535" x="3365500" y="1525588"/>
          <p14:tracePt t="41543" x="3351213" y="1531938"/>
          <p14:tracePt t="41552" x="3344863" y="1539875"/>
          <p14:tracePt t="41560" x="3336925" y="1546225"/>
          <p14:tracePt t="41568" x="3330575" y="1554163"/>
          <p14:tracePt t="41576" x="3322638" y="1554163"/>
          <p14:tracePt t="41584" x="3316288" y="1566863"/>
          <p14:tracePt t="41592" x="3309938" y="1574800"/>
          <p14:tracePt t="41601" x="3295650" y="1581150"/>
          <p14:tracePt t="41608" x="3287713" y="1589088"/>
          <p14:tracePt t="41616" x="3281363" y="1595438"/>
          <p14:tracePt t="41624" x="3273425" y="1609725"/>
          <p14:tracePt t="41632" x="3260725" y="1616075"/>
          <p14:tracePt t="41640" x="3260725" y="1624013"/>
          <p14:tracePt t="41648" x="3246438" y="1644650"/>
          <p14:tracePt t="41665" x="3238500" y="1658938"/>
          <p14:tracePt t="41681" x="3238500" y="1665288"/>
          <p14:tracePt t="41696" x="3238500" y="1673225"/>
          <p14:tracePt t="41736" x="3246438" y="1679575"/>
          <p14:tracePt t="41744" x="3252788" y="1679575"/>
          <p14:tracePt t="41752" x="3260725" y="1679575"/>
          <p14:tracePt t="41761" x="3267075" y="1685925"/>
          <p14:tracePt t="41768" x="3287713" y="1685925"/>
          <p14:tracePt t="41776" x="3295650" y="1693863"/>
          <p14:tracePt t="41784" x="3309938" y="1693863"/>
          <p14:tracePt t="41792" x="3330575" y="1693863"/>
          <p14:tracePt t="41801" x="3357563" y="1693863"/>
          <p14:tracePt t="41808" x="3371850" y="1693863"/>
          <p14:tracePt t="41812" x="3392488" y="1693863"/>
          <p14:tracePt t="41824" x="3414713" y="1693863"/>
          <p14:tracePt t="41832" x="3427413" y="1693863"/>
          <p14:tracePt t="41840" x="3435350" y="1693863"/>
          <p14:tracePt t="41848" x="3441700" y="1693863"/>
          <p14:tracePt t="41856" x="3449638" y="1693863"/>
          <p14:tracePt t="41864" x="3449638" y="1685925"/>
          <p14:tracePt t="41872" x="3455988" y="1685925"/>
          <p14:tracePt t="42192" x="3462338" y="1685925"/>
          <p14:tracePt t="42202" x="3470275" y="1679575"/>
          <p14:tracePt t="42208" x="3476625" y="1679575"/>
          <p14:tracePt t="42215" x="3490913" y="1665288"/>
          <p14:tracePt t="42224" x="3519488" y="1658938"/>
          <p14:tracePt t="42232" x="3609975" y="1630363"/>
          <p14:tracePt t="42242" x="3784600" y="1539875"/>
          <p14:tracePt t="42248" x="3952875" y="1427163"/>
          <p14:tracePt t="42257" x="4135438" y="1336675"/>
          <p14:tracePt t="42268" x="4295775" y="1273175"/>
          <p14:tracePt t="42274" x="4421188" y="1203325"/>
          <p14:tracePt t="42281" x="4540250" y="1127125"/>
          <p14:tracePt t="42288" x="4702175" y="1063625"/>
          <p14:tracePt t="42296" x="4813300" y="1028700"/>
          <p14:tracePt t="42303" x="4883150" y="1000125"/>
          <p14:tracePt t="42313" x="4987925" y="987425"/>
          <p14:tracePt t="42325" x="5008563" y="965200"/>
          <p14:tracePt t="42329" x="5043488" y="952500"/>
          <p14:tracePt t="42336" x="5065713" y="952500"/>
          <p14:tracePt t="42344" x="5086350" y="938213"/>
          <p14:tracePt t="42353" x="5092700" y="938213"/>
          <p14:tracePt t="42362" x="5100638" y="930275"/>
          <p14:tracePt t="42368" x="5106988" y="923925"/>
          <p14:tracePt t="42384" x="5114925" y="909638"/>
          <p14:tracePt t="42392" x="5121275" y="909638"/>
          <p14:tracePt t="42400" x="5127625" y="903288"/>
          <p14:tracePt t="42408" x="5135563" y="895350"/>
          <p14:tracePt t="42422" x="5149850" y="895350"/>
          <p14:tracePt t="42425" x="5162550" y="889000"/>
          <p14:tracePt t="42432" x="5226050" y="874713"/>
          <p14:tracePt t="42442" x="5240338" y="868363"/>
          <p14:tracePt t="42448" x="5254625" y="868363"/>
          <p14:tracePt t="42458" x="5275263" y="860425"/>
          <p14:tracePt t="42465" x="5281613" y="854075"/>
          <p14:tracePt t="42472" x="5324475" y="839788"/>
          <p14:tracePt t="42480" x="5373688" y="833438"/>
          <p14:tracePt t="42488" x="5400675" y="825500"/>
          <p14:tracePt t="42496" x="5408613" y="819150"/>
          <p14:tracePt t="42504" x="5429250" y="811213"/>
          <p14:tracePt t="42512" x="5443538" y="804863"/>
          <p14:tracePt t="42528" x="5449888" y="804863"/>
          <p14:tracePt t="42656" x="5443538" y="811213"/>
          <p14:tracePt t="42664" x="5429250" y="811213"/>
          <p14:tracePt t="42672" x="5421313" y="825500"/>
          <p14:tracePt t="42681" x="5400675" y="833438"/>
          <p14:tracePt t="42688" x="5386388" y="839788"/>
          <p14:tracePt t="42696" x="5345113" y="854075"/>
          <p14:tracePt t="42704" x="5338763" y="854075"/>
          <p14:tracePt t="42712" x="5324475" y="860425"/>
          <p14:tracePt t="42724" x="5310188" y="868363"/>
          <p14:tracePt t="42735" x="5303838" y="868363"/>
          <p14:tracePt t="42744" x="5295900" y="874713"/>
          <p14:tracePt t="42752" x="5289550" y="874713"/>
          <p14:tracePt t="42768" x="5289550" y="881063"/>
          <p14:tracePt t="43552" x="5268913" y="881063"/>
          <p14:tracePt t="43560" x="5008563" y="1028700"/>
          <p14:tracePt t="43569" x="4827588" y="1119188"/>
          <p14:tracePt t="43576" x="4589463" y="1231900"/>
          <p14:tracePt t="43585" x="4316413" y="1365250"/>
          <p14:tracePt t="43593" x="4071938" y="1427163"/>
          <p14:tracePt t="43601" x="3763963" y="1546225"/>
          <p14:tracePt t="43608" x="3470275" y="1595438"/>
          <p14:tracePt t="43617" x="3225800" y="1658938"/>
          <p14:tracePt t="43626" x="2967038" y="1679575"/>
          <p14:tracePt t="43633" x="2860675" y="1700213"/>
          <p14:tracePt t="43644" x="2770188" y="1714500"/>
          <p14:tracePt t="43648" x="2665413" y="1728788"/>
          <p14:tracePt t="43657" x="2651125" y="1735138"/>
          <p14:tracePt t="43664" x="2644775" y="1743075"/>
          <p14:tracePt t="43672" x="2636838" y="1743075"/>
          <p14:tracePt t="43696" x="2636838" y="1749425"/>
          <p14:tracePt t="43713" x="2630488" y="1749425"/>
          <p14:tracePt t="43722" x="2630488" y="1763713"/>
          <p14:tracePt t="43737" x="2630488" y="1770063"/>
          <p14:tracePt t="43746" x="2624138" y="1770063"/>
          <p14:tracePt t="43752" x="2624138" y="1778000"/>
          <p14:tracePt t="43760" x="2624138" y="1784350"/>
          <p14:tracePt t="43768" x="2616200" y="1784350"/>
          <p14:tracePt t="43784" x="2609850" y="1790700"/>
          <p14:tracePt t="43800" x="2609850" y="1798638"/>
          <p14:tracePt t="43808" x="2601913" y="1804988"/>
          <p14:tracePt t="43816" x="2601913" y="1812925"/>
          <p14:tracePt t="43825" x="2589213" y="1819275"/>
          <p14:tracePt t="43832" x="2574925" y="1827213"/>
          <p14:tracePt t="43842" x="2540000" y="1839913"/>
          <p14:tracePt t="43848" x="2511425" y="1854200"/>
          <p14:tracePt t="43855" x="2455863" y="1868488"/>
          <p14:tracePt t="43864" x="2365375" y="1882775"/>
          <p14:tracePt t="43872" x="2287588" y="1897063"/>
          <p14:tracePt t="43880" x="2232025" y="1909763"/>
          <p14:tracePt t="43893" x="2162175" y="1917700"/>
          <p14:tracePt t="43896" x="2112963" y="1924050"/>
          <p14:tracePt t="43904" x="2084388" y="1924050"/>
          <p14:tracePt t="43912" x="2070100" y="1924050"/>
          <p14:tracePt t="43920" x="2049463" y="1924050"/>
          <p14:tracePt t="43928" x="2022475" y="1924050"/>
          <p14:tracePt t="43937" x="2014538" y="1931988"/>
          <p14:tracePt t="43944" x="1993900" y="1931988"/>
          <p14:tracePt t="43952" x="1979613" y="1931988"/>
          <p14:tracePt t="43960" x="1965325" y="1931988"/>
          <p14:tracePt t="43968" x="1958975" y="1938338"/>
          <p14:tracePt t="43975" x="1952625" y="1938338"/>
          <p14:tracePt t="43983" x="1944688" y="1938338"/>
          <p14:tracePt t="44512" x="1952625" y="1938338"/>
          <p14:tracePt t="44521" x="1965325" y="1938338"/>
          <p14:tracePt t="44528" x="1979613" y="1938338"/>
          <p14:tracePt t="44537" x="2022475" y="1938338"/>
          <p14:tracePt t="44542" x="2049463" y="1938338"/>
          <p14:tracePt t="44553" x="2119313" y="1938338"/>
          <p14:tracePt t="44562" x="2217738" y="1938338"/>
          <p14:tracePt t="44569" x="2273300" y="1938338"/>
          <p14:tracePt t="44579" x="2371725" y="1938338"/>
          <p14:tracePt t="44585" x="2470150" y="1938338"/>
          <p14:tracePt t="44595" x="2525713" y="1938338"/>
          <p14:tracePt t="44600" x="2616200" y="1938338"/>
          <p14:tracePt t="44610" x="2693988" y="1938338"/>
          <p14:tracePt t="44616" x="2778125" y="1938338"/>
          <p14:tracePt t="44624" x="2840038" y="1938338"/>
          <p14:tracePt t="44632" x="2967038" y="1938338"/>
          <p14:tracePt t="44641" x="3022600" y="1938338"/>
          <p14:tracePt t="44649" x="3121025" y="1938338"/>
          <p14:tracePt t="44657" x="3190875" y="1938338"/>
          <p14:tracePt t="44664" x="3273425" y="1938338"/>
          <p14:tracePt t="44672" x="3336925" y="1938338"/>
          <p14:tracePt t="44679" x="3441700" y="1938338"/>
          <p14:tracePt t="44692" x="3498850" y="1938338"/>
          <p14:tracePt t="44696" x="3589338" y="1938338"/>
          <p14:tracePt t="44704" x="3665538" y="1938338"/>
          <p14:tracePt t="44712" x="3749675" y="1938338"/>
          <p14:tracePt t="44720" x="3813175" y="1938338"/>
          <p14:tracePt t="44728" x="3917950" y="1924050"/>
          <p14:tracePt t="44735" x="3973513" y="1924050"/>
          <p14:tracePt t="44744" x="4064000" y="1924050"/>
          <p14:tracePt t="44752" x="4162425" y="1924050"/>
          <p14:tracePt t="44759" x="4225925" y="1924050"/>
          <p14:tracePt t="44768" x="4316413" y="1924050"/>
          <p14:tracePt t="44776" x="4386263" y="1924050"/>
          <p14:tracePt t="44784" x="4470400" y="1924050"/>
          <p14:tracePt t="44792" x="4540250" y="1924050"/>
          <p14:tracePt t="44800" x="4638675" y="1917700"/>
          <p14:tracePt t="44809" x="4694238" y="1917700"/>
          <p14:tracePt t="44816" x="4792663" y="1909763"/>
          <p14:tracePt t="44825" x="4862513" y="1909763"/>
          <p14:tracePt t="44832" x="4918075" y="1909763"/>
          <p14:tracePt t="44844" x="4932363" y="1903413"/>
          <p14:tracePt t="44847" x="4973638" y="1903413"/>
          <p14:tracePt t="44855" x="4987925" y="1897063"/>
          <p14:tracePt t="44864" x="4995863" y="1897063"/>
          <p14:tracePt t="44879" x="5008563" y="1897063"/>
          <p14:tracePt t="44881" x="5016500" y="1897063"/>
          <p14:tracePt t="44904" x="5022850" y="1889125"/>
          <p14:tracePt t="44912" x="5037138" y="1889125"/>
          <p14:tracePt t="44928" x="5043488" y="1889125"/>
          <p14:tracePt t="44935" x="5051425" y="1889125"/>
          <p14:tracePt t="44944" x="5057775" y="1889125"/>
          <p14:tracePt t="44952" x="5072063" y="1889125"/>
          <p14:tracePt t="44959" x="5092700" y="1889125"/>
          <p14:tracePt t="44968" x="5121275" y="1889125"/>
          <p14:tracePt t="44976" x="5162550" y="1889125"/>
          <p14:tracePt t="44984" x="5232400" y="1889125"/>
          <p14:tracePt t="44995" x="5316538" y="1889125"/>
          <p14:tracePt t="45000" x="5386388" y="1889125"/>
          <p14:tracePt t="45009" x="5484813" y="1889125"/>
          <p14:tracePt t="45016" x="5540375" y="1889125"/>
          <p14:tracePt t="45025" x="5554663" y="1889125"/>
          <p14:tracePt t="45032" x="5575300" y="1889125"/>
          <p14:tracePt t="45040" x="5583238" y="1889125"/>
          <p14:tracePt t="45048" x="5589588" y="1889125"/>
          <p14:tracePt t="50489" x="0" y="0"/>
        </p14:tracePtLst>
        <p14:tracePtLst>
          <p14:tracePt t="56506" x="1385888" y="2728913"/>
          <p14:tracePt t="56616" x="1392238" y="2728913"/>
          <p14:tracePt t="56632" x="1398588" y="2728913"/>
          <p14:tracePt t="56640" x="1406525" y="2728913"/>
          <p14:tracePt t="56720" x="1406525" y="2736850"/>
          <p14:tracePt t="56831" x="1406525" y="2743200"/>
          <p14:tracePt t="56840" x="1412875" y="2743200"/>
          <p14:tracePt t="56847" x="1412875" y="2749550"/>
          <p14:tracePt t="56951" x="1412875" y="2757488"/>
          <p14:tracePt t="56960" x="1412875" y="2763838"/>
          <p14:tracePt t="56976" x="1412875" y="2771775"/>
          <p14:tracePt t="56984" x="1412875" y="2778125"/>
          <p14:tracePt t="56992" x="1412875" y="2784475"/>
          <p14:tracePt t="57000" x="1412875" y="2792413"/>
          <p14:tracePt t="57016" x="1420813" y="2806700"/>
          <p14:tracePt t="57024" x="1420813" y="2813050"/>
          <p14:tracePt t="57032" x="1427163" y="2813050"/>
          <p14:tracePt t="57040" x="1427163" y="2827338"/>
          <p14:tracePt t="57056" x="1433513" y="2833688"/>
          <p14:tracePt t="57064" x="1433513" y="2841625"/>
          <p14:tracePt t="57072" x="1433513" y="2847975"/>
          <p14:tracePt t="57080" x="1433513" y="2855913"/>
          <p14:tracePt t="57096" x="1433513" y="2868613"/>
          <p14:tracePt t="57112" x="1433513" y="2876550"/>
          <p14:tracePt t="57600" x="0" y="0"/>
        </p14:tracePtLst>
        <p14:tracePtLst>
          <p14:tracePt t="61042" x="3700463" y="3743325"/>
          <p14:tracePt t="61058" x="3700463" y="3751263"/>
          <p14:tracePt t="61080" x="3694113" y="3757613"/>
          <p14:tracePt t="61096" x="3694113" y="3765550"/>
          <p14:tracePt t="61112" x="3694113" y="3778250"/>
          <p14:tracePt t="61121" x="3687763" y="3786188"/>
          <p14:tracePt t="61128" x="3679825" y="3806825"/>
          <p14:tracePt t="61136" x="3679825" y="3813175"/>
          <p14:tracePt t="61144" x="3673475" y="3835400"/>
          <p14:tracePt t="61152" x="3665538" y="3841750"/>
          <p14:tracePt t="61160" x="3659188" y="3856038"/>
          <p14:tracePt t="61168" x="3659188" y="3870325"/>
          <p14:tracePt t="61176" x="3651250" y="3884613"/>
          <p14:tracePt t="61184" x="3638550" y="3897313"/>
          <p14:tracePt t="61188" x="3638550" y="3911600"/>
          <p14:tracePt t="61196" x="3624263" y="3932238"/>
          <p14:tracePt t="61204" x="3624263" y="3946525"/>
          <p14:tracePt t="61216" x="3624263" y="3954463"/>
          <p14:tracePt t="61224" x="3616325" y="3975100"/>
          <p14:tracePt t="61232" x="3616325" y="3981450"/>
          <p14:tracePt t="61240" x="3609975" y="3995738"/>
          <p14:tracePt t="61247" x="3609975" y="4002088"/>
          <p14:tracePt t="61256" x="3609975" y="4010025"/>
          <p14:tracePt t="61264" x="3609975" y="4024313"/>
          <p14:tracePt t="61272" x="3609975" y="4044950"/>
          <p14:tracePt t="61280" x="3609975" y="4059238"/>
          <p14:tracePt t="61289" x="3609975" y="4073525"/>
          <p14:tracePt t="61296" x="3609975" y="4094163"/>
          <p14:tracePt t="61304" x="3609975" y="4100513"/>
          <p14:tracePt t="61312" x="3609975" y="4108450"/>
          <p14:tracePt t="61320" x="3609975" y="4149725"/>
          <p14:tracePt t="61324" x="3609975" y="4164013"/>
          <p14:tracePt t="61332" x="3609975" y="4170363"/>
          <p14:tracePt t="61344" x="3616325" y="4178300"/>
          <p14:tracePt t="61348" x="3616325" y="4191000"/>
          <p14:tracePt t="61356" x="3616325" y="4205288"/>
          <p14:tracePt t="61368" x="3616325" y="4227513"/>
          <p14:tracePt t="61376" x="3616325" y="4254500"/>
          <p14:tracePt t="61384" x="3616325" y="4268788"/>
          <p14:tracePt t="61392" x="3616325" y="4289425"/>
          <p14:tracePt t="61400" x="3616325" y="4297363"/>
          <p14:tracePt t="61408" x="3624263" y="4318000"/>
          <p14:tracePt t="61416" x="3624263" y="4338638"/>
          <p14:tracePt t="61424" x="3630613" y="4344988"/>
          <p14:tracePt t="61432" x="3630613" y="4352925"/>
          <p14:tracePt t="61440" x="3630613" y="4367213"/>
          <p14:tracePt t="61448" x="3630613" y="4373563"/>
          <p14:tracePt t="61456" x="3638550" y="4381500"/>
          <p14:tracePt t="61460" x="3644900" y="4387850"/>
          <p14:tracePt t="61468" x="3644900" y="4408488"/>
          <p14:tracePt t="61476" x="3651250" y="4416425"/>
          <p14:tracePt t="61484" x="3659188" y="4437063"/>
          <p14:tracePt t="61492" x="3673475" y="4443413"/>
          <p14:tracePt t="61504" x="3673475" y="4457700"/>
          <p14:tracePt t="61516" x="3687763" y="4471988"/>
          <p14:tracePt t="61520" x="3694113" y="4478338"/>
          <p14:tracePt t="61527" x="3694113" y="4492625"/>
          <p14:tracePt t="61537" x="3700463" y="4506913"/>
          <p14:tracePt t="61544" x="3708400" y="4521200"/>
          <p14:tracePt t="61552" x="3708400" y="4533900"/>
          <p14:tracePt t="61559" x="3708400" y="4576763"/>
          <p14:tracePt t="61568" x="3714750" y="4591050"/>
          <p14:tracePt t="61576" x="3722688" y="4652963"/>
          <p14:tracePt t="61584" x="3729038" y="4702175"/>
          <p14:tracePt t="61592" x="3749675" y="4786313"/>
          <p14:tracePt t="61596" x="3763963" y="4829175"/>
          <p14:tracePt t="61604" x="3763963" y="4870450"/>
          <p14:tracePt t="61612" x="3778250" y="4905375"/>
          <p14:tracePt t="61620" x="3784600" y="4919663"/>
          <p14:tracePt t="61628" x="3792538" y="4960938"/>
          <p14:tracePt t="61640" x="3792538" y="4975225"/>
          <p14:tracePt t="61648" x="3805238" y="4989513"/>
          <p14:tracePt t="61656" x="3813175" y="4995863"/>
          <p14:tracePt t="61668" x="3819525" y="5003800"/>
          <p14:tracePt t="61672" x="3827463" y="5010150"/>
          <p14:tracePt t="61689" x="3827463" y="5018088"/>
          <p14:tracePt t="61704" x="3833813" y="5024438"/>
          <p14:tracePt t="61712" x="3833813" y="5030788"/>
          <p14:tracePt t="61720" x="3833813" y="5038725"/>
          <p14:tracePt t="61728" x="3840163" y="5038725"/>
          <p14:tracePt t="61740" x="3848100" y="5045075"/>
          <p14:tracePt t="61756" x="3854450" y="5053013"/>
          <p14:tracePt t="61776" x="3862388" y="5067300"/>
          <p14:tracePt t="61784" x="3868738" y="5067300"/>
          <p14:tracePt t="61792" x="3875088" y="5073650"/>
          <p14:tracePt t="61800" x="3875088" y="5094288"/>
          <p14:tracePt t="61808" x="3883025" y="5108575"/>
          <p14:tracePt t="61820" x="3903663" y="5114925"/>
          <p14:tracePt t="61824" x="3917950" y="5164138"/>
          <p14:tracePt t="61832" x="3938588" y="5184775"/>
          <p14:tracePt t="61840" x="3938588" y="5192713"/>
          <p14:tracePt t="61848" x="3952875" y="5207000"/>
          <p14:tracePt t="61856" x="3952875" y="5213350"/>
          <p14:tracePt t="61864" x="3967163" y="5219700"/>
          <p14:tracePt t="61868" x="3973513" y="5233988"/>
          <p14:tracePt t="61876" x="3973513" y="5241925"/>
          <p14:tracePt t="61884" x="3973513" y="5248275"/>
          <p14:tracePt t="61904" x="3981450" y="5256213"/>
          <p14:tracePt t="61908" x="3981450" y="5262563"/>
          <p14:tracePt t="61916" x="3981450" y="5268913"/>
          <p14:tracePt t="61928" x="3981450" y="5276850"/>
          <p14:tracePt t="61935" x="3981450" y="5297488"/>
          <p14:tracePt t="61952" x="3973513" y="5303838"/>
          <p14:tracePt t="61960" x="3973513" y="5311775"/>
          <p14:tracePt t="61972" x="3973513" y="5318125"/>
          <p14:tracePt t="61976" x="3973513" y="5326063"/>
          <p14:tracePt t="61984" x="3973513" y="5332413"/>
          <p14:tracePt t="61992" x="3967163" y="5338763"/>
          <p14:tracePt t="62004" x="3967163" y="5346700"/>
          <p14:tracePt t="62012" x="3959225" y="5360988"/>
          <p14:tracePt t="62020" x="3952875" y="5367338"/>
          <p14:tracePt t="62028" x="3952875" y="5373688"/>
          <p14:tracePt t="62035" x="3952875" y="5387975"/>
          <p14:tracePt t="62052" x="3938588" y="5402263"/>
          <p14:tracePt t="62072" x="3938588" y="5416550"/>
          <p14:tracePt t="62088" x="3938588" y="5422900"/>
          <p14:tracePt t="62096" x="3932238" y="5422900"/>
          <p14:tracePt t="62104" x="3932238" y="5430838"/>
          <p14:tracePt t="62111" x="3924300" y="5430838"/>
          <p14:tracePt t="62125" x="3924300" y="5445125"/>
          <p14:tracePt t="62128" x="3917950" y="5445125"/>
          <p14:tracePt t="62132" x="3917950" y="5451475"/>
          <p14:tracePt t="62140" x="3911600" y="5465763"/>
          <p14:tracePt t="62148" x="3903663" y="5472113"/>
          <p14:tracePt t="62156" x="3889375" y="5492750"/>
          <p14:tracePt t="62164" x="3883025" y="5507038"/>
          <p14:tracePt t="62172" x="3883025" y="5514975"/>
          <p14:tracePt t="62180" x="3868738" y="5535613"/>
          <p14:tracePt t="62189" x="3862388" y="5549900"/>
          <p14:tracePt t="62200" x="3848100" y="5562600"/>
          <p14:tracePt t="62211" x="3833813" y="5584825"/>
          <p14:tracePt t="62218" x="3833813" y="5599113"/>
          <p14:tracePt t="62224" x="3827463" y="5605463"/>
          <p14:tracePt t="62231" x="3819525" y="5626100"/>
          <p14:tracePt t="62240" x="3813175" y="5654675"/>
          <p14:tracePt t="62248" x="3798888" y="5668963"/>
          <p14:tracePt t="62256" x="3784600" y="5675313"/>
          <p14:tracePt t="62264" x="3778250" y="5689600"/>
          <p14:tracePt t="62276" x="3770313" y="5703888"/>
          <p14:tracePt t="62280" x="3757613" y="5724525"/>
          <p14:tracePt t="62284" x="3757613" y="5730875"/>
          <p14:tracePt t="62293" x="3757613" y="5745163"/>
          <p14:tracePt t="62300" x="3749675" y="5765800"/>
          <p14:tracePt t="62308" x="3743325" y="5773738"/>
          <p14:tracePt t="62316" x="3735388" y="5788025"/>
          <p14:tracePt t="62328" x="3729038" y="5800725"/>
          <p14:tracePt t="62336" x="3722688" y="5815013"/>
          <p14:tracePt t="62344" x="3722688" y="5829300"/>
          <p14:tracePt t="62351" x="3714750" y="5835650"/>
          <p14:tracePt t="62360" x="3708400" y="5857875"/>
          <p14:tracePt t="62368" x="3708400" y="5864225"/>
          <p14:tracePt t="62384" x="3708400" y="5878513"/>
          <p14:tracePt t="62393" x="3700463" y="5878513"/>
          <p14:tracePt t="62495" x="3708400" y="5878513"/>
          <p14:tracePt t="62512" x="3714750" y="5884863"/>
          <p14:tracePt t="62528" x="3722688" y="5884863"/>
          <p14:tracePt t="62535" x="3729038" y="5884863"/>
          <p14:tracePt t="62544" x="3729038" y="5892800"/>
          <p14:tracePt t="62552" x="3735388" y="5892800"/>
          <p14:tracePt t="62557" x="3749675" y="5892800"/>
          <p14:tracePt t="62576" x="3763963" y="5892800"/>
          <p14:tracePt t="62580" x="3770313" y="5892800"/>
          <p14:tracePt t="62588" x="3778250" y="5892800"/>
          <p14:tracePt t="62596" x="3792538" y="5892800"/>
          <p14:tracePt t="62604" x="3798888" y="5892800"/>
          <p14:tracePt t="62625" x="3805238" y="5892800"/>
          <p14:tracePt t="62716" x="0" y="0"/>
        </p14:tracePtLst>
      </p14:laserTraceLst>
    </p:ext>
    <p:ext uri="{E180D4A7-C9FB-4DFB-919C-405C955672EB}">
      <p14:showEvtLst xmlns:p14="http://schemas.microsoft.com/office/powerpoint/2010/main">
        <p14:playEvt time="10" objId="81"/>
        <p14:stopEvt time="84040" objId="8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383DC-F706-4419-A8FE-21B192989A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72FE98-E8A2-4FD4-B057-A2EE576F9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FA4AB33D-7BE5-4EA2-8BD8-B85CDF846735}"/>
                  </a:ext>
                </a:extLst>
              </p14:cNvPr>
              <p14:cNvContentPartPr/>
              <p14:nvPr/>
            </p14:nvContentPartPr>
            <p14:xfrm>
              <a:off x="6842540" y="1559609"/>
              <a:ext cx="1692720" cy="6192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FA4AB33D-7BE5-4EA2-8BD8-B85CDF84673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52540" y="1379609"/>
                <a:ext cx="18723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8" name="Freihand 37">
                <a:extLst>
                  <a:ext uri="{FF2B5EF4-FFF2-40B4-BE49-F238E27FC236}">
                    <a16:creationId xmlns:a16="http://schemas.microsoft.com/office/drawing/2014/main" id="{ECFBA138-F60D-4CB4-BF21-F0873EC59318}"/>
                  </a:ext>
                </a:extLst>
              </p14:cNvPr>
              <p14:cNvContentPartPr/>
              <p14:nvPr/>
            </p14:nvContentPartPr>
            <p14:xfrm>
              <a:off x="5233700" y="3189329"/>
              <a:ext cx="1575360" cy="556560"/>
            </p14:xfrm>
          </p:contentPart>
        </mc:Choice>
        <mc:Fallback xmlns="">
          <p:pic>
            <p:nvPicPr>
              <p:cNvPr id="38" name="Freihand 37">
                <a:extLst>
                  <a:ext uri="{FF2B5EF4-FFF2-40B4-BE49-F238E27FC236}">
                    <a16:creationId xmlns:a16="http://schemas.microsoft.com/office/drawing/2014/main" id="{ECFBA138-F60D-4CB4-BF21-F0873EC5931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15700" y="3171689"/>
                <a:ext cx="1611000" cy="59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FC921EE0-10C3-406D-A0D6-0E2D5C9F767C}"/>
                  </a:ext>
                </a:extLst>
              </p14:cNvPr>
              <p14:cNvContentPartPr/>
              <p14:nvPr/>
            </p14:nvContentPartPr>
            <p14:xfrm>
              <a:off x="2571860" y="3126329"/>
              <a:ext cx="2494440" cy="78732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FC921EE0-10C3-406D-A0D6-0E2D5C9F767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54220" y="3108337"/>
                <a:ext cx="2530080" cy="822944"/>
              </a:xfrm>
              <a:prstGeom prst="rect">
                <a:avLst/>
              </a:prstGeom>
            </p:spPr>
          </p:pic>
        </mc:Fallback>
      </mc:AlternateContent>
      <p:pic>
        <p:nvPicPr>
          <p:cNvPr id="268" name="mm4s32">
            <a:hlinkClick r:id="" action="ppaction://media"/>
            <a:extLst>
              <a:ext uri="{FF2B5EF4-FFF2-40B4-BE49-F238E27FC236}">
                <a16:creationId xmlns:a16="http://schemas.microsoft.com/office/drawing/2014/main" id="{03C32E07-1D2F-4D4F-9B65-49C27DD7C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8778" y="564854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23" name="Freihand 322">
                <a:extLst>
                  <a:ext uri="{FF2B5EF4-FFF2-40B4-BE49-F238E27FC236}">
                    <a16:creationId xmlns:a16="http://schemas.microsoft.com/office/drawing/2014/main" id="{F98A2FFB-5B37-4157-9C14-ED88C23722FE}"/>
                  </a:ext>
                </a:extLst>
              </p14:cNvPr>
              <p14:cNvContentPartPr/>
              <p14:nvPr/>
            </p14:nvContentPartPr>
            <p14:xfrm>
              <a:off x="268530" y="626582"/>
              <a:ext cx="2498700" cy="289800"/>
            </p14:xfrm>
          </p:contentPart>
        </mc:Choice>
        <mc:Fallback xmlns="">
          <p:pic>
            <p:nvPicPr>
              <p:cNvPr id="323" name="Freihand 322">
                <a:extLst>
                  <a:ext uri="{FF2B5EF4-FFF2-40B4-BE49-F238E27FC236}">
                    <a16:creationId xmlns:a16="http://schemas.microsoft.com/office/drawing/2014/main" id="{F98A2FFB-5B37-4157-9C14-ED88C23722F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0890" y="608604"/>
                <a:ext cx="2534339" cy="3253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9" name="Freihand 378">
                <a:extLst>
                  <a:ext uri="{FF2B5EF4-FFF2-40B4-BE49-F238E27FC236}">
                    <a16:creationId xmlns:a16="http://schemas.microsoft.com/office/drawing/2014/main" id="{3EB2F6D6-F83A-464C-B662-40B05937D1AD}"/>
                  </a:ext>
                </a:extLst>
              </p14:cNvPr>
              <p14:cNvContentPartPr/>
              <p14:nvPr/>
            </p14:nvContentPartPr>
            <p14:xfrm>
              <a:off x="7192820" y="796049"/>
              <a:ext cx="1549080" cy="580320"/>
            </p14:xfrm>
          </p:contentPart>
        </mc:Choice>
        <mc:Fallback xmlns="">
          <p:pic>
            <p:nvPicPr>
              <p:cNvPr id="379" name="Freihand 378">
                <a:extLst>
                  <a:ext uri="{FF2B5EF4-FFF2-40B4-BE49-F238E27FC236}">
                    <a16:creationId xmlns:a16="http://schemas.microsoft.com/office/drawing/2014/main" id="{3EB2F6D6-F83A-464C-B662-40B05937D1A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75180" y="778049"/>
                <a:ext cx="1584720" cy="61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54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55"/>
    </mc:Choice>
    <mc:Fallback xmlns="">
      <p:transition spd="slow" advTm="11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88" fill="hold"/>
                                        <p:tgtEl>
                                          <p:spTgt spid="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67" x="430213" y="1012825"/>
          <p14:tracePt t="9488" x="430213" y="1004888"/>
          <p14:tracePt t="10009" x="438150" y="1004888"/>
          <p14:tracePt t="10032" x="446088" y="1004888"/>
          <p14:tracePt t="10047" x="454025" y="1004888"/>
          <p14:tracePt t="10062" x="461963" y="1004888"/>
          <p14:tracePt t="10070" x="469900" y="1004888"/>
          <p14:tracePt t="10087" x="493713" y="1004888"/>
          <p14:tracePt t="10092" x="485775" y="989013"/>
          <p14:tracePt t="10109" x="493713" y="989013"/>
          <p14:tracePt t="10114" x="501650" y="989013"/>
          <p14:tracePt t="10137" x="509588" y="989013"/>
          <p14:tracePt t="10145" x="517525" y="989013"/>
          <p14:tracePt t="10153" x="525463" y="989013"/>
          <p14:tracePt t="10220" x="533400" y="989013"/>
          <p14:tracePt t="10235" x="541338" y="996950"/>
          <p14:tracePt t="10242" x="550863" y="1004888"/>
          <p14:tracePt t="10250" x="550863" y="1012825"/>
          <p14:tracePt t="10257" x="550863" y="1020763"/>
          <p14:tracePt t="10264" x="550863" y="1028700"/>
          <p14:tracePt t="10271" x="566738" y="1060450"/>
          <p14:tracePt t="10279" x="582613" y="1084263"/>
          <p14:tracePt t="10287" x="606425" y="1116013"/>
          <p14:tracePt t="10294" x="638175" y="1163638"/>
          <p14:tracePt t="10302" x="685800" y="1204913"/>
          <p14:tracePt t="10309" x="749300" y="1244600"/>
          <p14:tracePt t="10318" x="796925" y="1292225"/>
          <p14:tracePt t="10324" x="844550" y="1331913"/>
          <p14:tracePt t="10332" x="925513" y="1395413"/>
          <p14:tracePt t="10339" x="1020763" y="1466850"/>
          <p14:tracePt t="10354" x="1227138" y="1611313"/>
          <p14:tracePt t="10362" x="1355725" y="1698625"/>
          <p14:tracePt t="10369" x="1514475" y="1809750"/>
          <p14:tracePt t="10377" x="1601788" y="1857375"/>
          <p14:tracePt t="10384" x="1706563" y="1938338"/>
          <p14:tracePt t="10392" x="1817688" y="2017713"/>
          <p14:tracePt t="10399" x="1905000" y="2073275"/>
          <p14:tracePt t="10407" x="1984375" y="2120900"/>
          <p14:tracePt t="10414" x="2057400" y="2168525"/>
          <p14:tracePt t="10421" x="2105025" y="2200275"/>
          <p14:tracePt t="10429" x="2128838" y="2216150"/>
          <p14:tracePt t="10437" x="2160588" y="2233613"/>
          <p14:tracePt t="10444" x="2184400" y="2249488"/>
          <p14:tracePt t="10459" x="2192338" y="2257425"/>
          <p14:tracePt t="10467" x="2200275" y="2257425"/>
          <p14:tracePt t="10497" x="2208213" y="2257425"/>
          <p14:tracePt t="10812" x="2208213" y="2265363"/>
          <p14:tracePt t="10820" x="2208213" y="2273300"/>
          <p14:tracePt t="10858" x="2208213" y="2281238"/>
          <p14:tracePt t="11532" x="2200275" y="2281238"/>
          <p14:tracePt t="11621" x="2192338" y="2281238"/>
          <p14:tracePt t="11674" x="2184400" y="2281238"/>
          <p14:tracePt t="11696" x="2176463" y="2281238"/>
          <p14:tracePt t="11726" x="2168525" y="2281238"/>
          <p14:tracePt t="11735" x="2160588" y="2281238"/>
          <p14:tracePt t="11742" x="2152650" y="2281238"/>
          <p14:tracePt t="11767" x="2144713" y="2281238"/>
          <p14:tracePt t="11797" x="2136775" y="2289175"/>
          <p14:tracePt t="11811" x="2128838" y="2289175"/>
          <p14:tracePt t="11824" x="2120900" y="2289175"/>
          <p14:tracePt t="11839" x="2112963" y="2289175"/>
          <p14:tracePt t="11855" x="2105025" y="2289175"/>
          <p14:tracePt t="11862" x="2097088" y="2289175"/>
          <p14:tracePt t="11877" x="2089150" y="2289175"/>
          <p14:tracePt t="11892" x="2073275" y="2289175"/>
          <p14:tracePt t="11900" x="2057400" y="2289175"/>
          <p14:tracePt t="11906" x="2033588" y="2289175"/>
          <p14:tracePt t="11922" x="1976438" y="2297113"/>
          <p14:tracePt t="11929" x="1936750" y="2320925"/>
          <p14:tracePt t="11936" x="1889125" y="2344738"/>
          <p14:tracePt t="11945" x="1857375" y="2368550"/>
          <p14:tracePt t="11952" x="1817688" y="2392363"/>
          <p14:tracePt t="11959" x="1770063" y="2400300"/>
          <p14:tracePt t="11967" x="1722438" y="2424113"/>
          <p14:tracePt t="11974" x="1674813" y="2447925"/>
          <p14:tracePt t="11982" x="1641475" y="2463800"/>
          <p14:tracePt t="11989" x="1601788" y="2479675"/>
          <p14:tracePt t="11997" x="1577975" y="2495550"/>
          <p14:tracePt t="12004" x="1562100" y="2495550"/>
          <p14:tracePt t="12012" x="1554163" y="2503488"/>
          <p14:tracePt t="12019" x="1546225" y="2503488"/>
          <p14:tracePt t="12027" x="1546225" y="2511425"/>
          <p14:tracePt t="12035" x="1538288" y="2511425"/>
          <p14:tracePt t="12042" x="1530350" y="2511425"/>
          <p14:tracePt t="12064" x="1522413" y="2511425"/>
          <p14:tracePt t="12072" x="1522413" y="2519363"/>
          <p14:tracePt t="12094" x="1514475" y="2519363"/>
          <p14:tracePt t="12109" x="1506538" y="2527300"/>
          <p14:tracePt t="12117" x="1498600" y="2527300"/>
          <p14:tracePt t="12139" x="1490663" y="2535238"/>
          <p14:tracePt t="12147" x="1490663" y="2543175"/>
          <p14:tracePt t="12155" x="1482725" y="2551113"/>
          <p14:tracePt t="12163" x="1474788" y="2559050"/>
          <p14:tracePt t="12169" x="1466850" y="2576513"/>
          <p14:tracePt t="12177" x="1450975" y="2592388"/>
          <p14:tracePt t="12185" x="1450975" y="2616200"/>
          <p14:tracePt t="12193" x="1435100" y="2640013"/>
          <p14:tracePt t="12200" x="1427163" y="2663825"/>
          <p14:tracePt t="12206" x="1411288" y="2711450"/>
          <p14:tracePt t="12215" x="1395413" y="2767013"/>
          <p14:tracePt t="12222" x="1379538" y="2822575"/>
          <p14:tracePt t="12229" x="1355725" y="2878138"/>
          <p14:tracePt t="12237" x="1339850" y="2943225"/>
          <p14:tracePt t="12244" x="1323975" y="2998788"/>
          <p14:tracePt t="12252" x="1308100" y="3054350"/>
          <p14:tracePt t="12259" x="1300163" y="3094038"/>
          <p14:tracePt t="12267" x="1274763" y="3165475"/>
          <p14:tracePt t="12275" x="1266825" y="3213100"/>
          <p14:tracePt t="12282" x="1258888" y="3252788"/>
          <p14:tracePt t="12289" x="1258888" y="3286125"/>
          <p14:tracePt t="12297" x="1243013" y="3317875"/>
          <p14:tracePt t="12304" x="1235075" y="3349625"/>
          <p14:tracePt t="12312" x="1235075" y="3389313"/>
          <p14:tracePt t="12319" x="1227138" y="3421063"/>
          <p14:tracePt t="12327" x="1219200" y="3444875"/>
          <p14:tracePt t="12335" x="1211263" y="3476625"/>
          <p14:tracePt t="12342" x="1211263" y="3492500"/>
          <p14:tracePt t="12349" x="1203325" y="3516313"/>
          <p14:tracePt t="12356" x="1203325" y="3532188"/>
          <p14:tracePt t="12365" x="1195388" y="3540125"/>
          <p14:tracePt t="12372" x="1187450" y="3563938"/>
          <p14:tracePt t="12379" x="1187450" y="3587750"/>
          <p14:tracePt t="12387" x="1179513" y="3613150"/>
          <p14:tracePt t="12394" x="1179513" y="3629025"/>
          <p14:tracePt t="12402" x="1163638" y="3652838"/>
          <p14:tracePt t="12409" x="1163638" y="3668713"/>
          <p14:tracePt t="12417" x="1163638" y="3692525"/>
          <p14:tracePt t="12424" x="1155700" y="3716338"/>
          <p14:tracePt t="12432" x="1147763" y="3740150"/>
          <p14:tracePt t="12439" x="1139825" y="3763963"/>
          <p14:tracePt t="12447" x="1131888" y="3803650"/>
          <p14:tracePt t="12454" x="1131888" y="3827463"/>
          <p14:tracePt t="12462" x="1123950" y="3851275"/>
          <p14:tracePt t="12469" x="1116013" y="3883025"/>
          <p14:tracePt t="12477" x="1108075" y="3922713"/>
          <p14:tracePt t="12484" x="1100138" y="3956050"/>
          <p14:tracePt t="12492" x="1092200" y="3987800"/>
          <p14:tracePt t="12501" x="1092200" y="4011613"/>
          <p14:tracePt t="12507" x="1084263" y="4035425"/>
          <p14:tracePt t="12515" x="1068388" y="4067175"/>
          <p14:tracePt t="12522" x="1068388" y="4098925"/>
          <p14:tracePt t="12529" x="1060450" y="4122738"/>
          <p14:tracePt t="12537" x="1060450" y="4154488"/>
          <p14:tracePt t="12545" x="1060450" y="4170363"/>
          <p14:tracePt t="12552" x="1060450" y="4178300"/>
          <p14:tracePt t="12567" x="1052513" y="4186238"/>
          <p14:tracePt t="12574" x="1052513" y="4194175"/>
          <p14:tracePt t="12582" x="1052513" y="4202113"/>
          <p14:tracePt t="12597" x="1052513" y="4210050"/>
          <p14:tracePt t="12635" x="1052513" y="4217988"/>
          <p14:tracePt t="12650" x="1052513" y="4225925"/>
          <p14:tracePt t="12791" x="1052513" y="4233863"/>
          <p14:tracePt t="12814" x="1052513" y="4241800"/>
          <p14:tracePt t="12837" x="1052513" y="4249738"/>
          <p14:tracePt t="12844" x="1052513" y="4257675"/>
          <p14:tracePt t="12874" x="1052513" y="4265613"/>
          <p14:tracePt t="12898" x="1052513" y="4257675"/>
          <p14:tracePt t="12904" x="1060450" y="4210050"/>
          <p14:tracePt t="12912" x="1092200" y="4130675"/>
          <p14:tracePt t="12919" x="1100138" y="4067175"/>
          <p14:tracePt t="12927" x="1123950" y="3971925"/>
          <p14:tracePt t="12942" x="1163638" y="3803650"/>
          <p14:tracePt t="12951" x="1195388" y="3716338"/>
          <p14:tracePt t="12957" x="1227138" y="3621088"/>
          <p14:tracePt t="12965" x="1243013" y="3532188"/>
          <p14:tracePt t="12972" x="1266825" y="3468688"/>
          <p14:tracePt t="12979" x="1300163" y="3365500"/>
          <p14:tracePt t="12986" x="1316038" y="3270250"/>
          <p14:tracePt t="12994" x="1339850" y="3181350"/>
          <p14:tracePt t="13002" x="1347788" y="3109913"/>
          <p14:tracePt t="13009" x="1379538" y="3030538"/>
          <p14:tracePt t="13018" x="1379538" y="2998788"/>
          <p14:tracePt t="13024" x="1395413" y="2943225"/>
          <p14:tracePt t="13031" x="1411288" y="2894013"/>
          <p14:tracePt t="13040" x="1419225" y="2838450"/>
          <p14:tracePt t="13048" x="1427163" y="2814638"/>
          <p14:tracePt t="13054" x="1435100" y="2790825"/>
          <p14:tracePt t="13061" x="1443038" y="2774950"/>
          <p14:tracePt t="13069" x="1450975" y="2759075"/>
          <p14:tracePt t="13077" x="1458913" y="2751138"/>
          <p14:tracePt t="13085" x="1458913" y="2735263"/>
          <p14:tracePt t="13093" x="1466850" y="2719388"/>
          <p14:tracePt t="13099" x="1474788" y="2711450"/>
          <p14:tracePt t="13107" x="1482725" y="2695575"/>
          <p14:tracePt t="13115" x="1498600" y="2679700"/>
          <p14:tracePt t="13122" x="1506538" y="2663825"/>
          <p14:tracePt t="13134" x="1530350" y="2640013"/>
          <p14:tracePt t="13136" x="1554163" y="2608263"/>
          <p14:tracePt t="13144" x="1585913" y="2584450"/>
          <p14:tracePt t="13152" x="1617663" y="2551113"/>
          <p14:tracePt t="13159" x="1641475" y="2527300"/>
          <p14:tracePt t="13167" x="1682750" y="2503488"/>
          <p14:tracePt t="13174" x="1706563" y="2479675"/>
          <p14:tracePt t="13182" x="1746250" y="2447925"/>
          <p14:tracePt t="13189" x="1785938" y="2424113"/>
          <p14:tracePt t="13197" x="1833563" y="2392363"/>
          <p14:tracePt t="13204" x="1865313" y="2384425"/>
          <p14:tracePt t="13211" x="1897063" y="2360613"/>
          <p14:tracePt t="13219" x="1928813" y="2344738"/>
          <p14:tracePt t="13227" x="1968500" y="2328863"/>
          <p14:tracePt t="13235" x="2017713" y="2305050"/>
          <p14:tracePt t="13242" x="2057400" y="2289175"/>
          <p14:tracePt t="13250" x="2105025" y="2281238"/>
          <p14:tracePt t="13266" x="2208213" y="2257425"/>
          <p14:tracePt t="13272" x="2247900" y="2249488"/>
          <p14:tracePt t="13286" x="2287588" y="2241550"/>
          <p14:tracePt t="13287" x="2327275" y="2233613"/>
          <p14:tracePt t="13294" x="2366963" y="2233613"/>
          <p14:tracePt t="13301" x="2408238" y="2233613"/>
          <p14:tracePt t="13309" x="2439988" y="2233613"/>
          <p14:tracePt t="13324" x="2519363" y="2233613"/>
          <p14:tracePt t="13324" x="2543175" y="2241550"/>
          <p14:tracePt t="13332" x="2574925" y="2249488"/>
          <p14:tracePt t="13340" x="2598738" y="2249488"/>
          <p14:tracePt t="13347" x="2622550" y="2257425"/>
          <p14:tracePt t="13354" x="2646363" y="2265363"/>
          <p14:tracePt t="13362" x="2686050" y="2281238"/>
          <p14:tracePt t="13369" x="2709863" y="2281238"/>
          <p14:tracePt t="13377" x="2741613" y="2281238"/>
          <p14:tracePt t="13384" x="2774950" y="2297113"/>
          <p14:tracePt t="13391" x="2798763" y="2305050"/>
          <p14:tracePt t="13406" x="2822575" y="2312988"/>
          <p14:tracePt t="13407" x="2846388" y="2320925"/>
          <p14:tracePt t="13415" x="2870200" y="2336800"/>
          <p14:tracePt t="13423" x="2894013" y="2344738"/>
          <p14:tracePt t="13429" x="2917825" y="2352675"/>
          <p14:tracePt t="13437" x="2933700" y="2352675"/>
          <p14:tracePt t="13444" x="2941638" y="2352675"/>
          <p14:tracePt t="13451" x="2949575" y="2352675"/>
          <p14:tracePt t="13459" x="2957513" y="2352675"/>
          <p14:tracePt t="13474" x="2965450" y="2360613"/>
          <p14:tracePt t="13475" x="2973388" y="2360613"/>
          <p14:tracePt t="13489" x="2981325" y="2360613"/>
          <p14:tracePt t="13498" x="2989263" y="2360613"/>
          <p14:tracePt t="13504" x="2997200" y="2360613"/>
          <p14:tracePt t="13512" x="3005138" y="2368550"/>
          <p14:tracePt t="13519" x="3013075" y="2368550"/>
          <p14:tracePt t="13527" x="3021013" y="2376488"/>
          <p14:tracePt t="13534" x="3028950" y="2376488"/>
          <p14:tracePt t="13541" x="3044825" y="2376488"/>
          <p14:tracePt t="13550" x="3060700" y="2376488"/>
          <p14:tracePt t="13557" x="3092450" y="2384425"/>
          <p14:tracePt t="13564" x="3100388" y="2392363"/>
          <p14:tracePt t="13572" x="3117850" y="2400300"/>
          <p14:tracePt t="13579" x="3125788" y="2400300"/>
          <p14:tracePt t="13587" x="3149600" y="2400300"/>
          <p14:tracePt t="13595" x="3173413" y="2408238"/>
          <p14:tracePt t="13601" x="3189288" y="2416175"/>
          <p14:tracePt t="13609" x="3205163" y="2416175"/>
          <p14:tracePt t="13617" x="3213100" y="2416175"/>
          <p14:tracePt t="13624" x="3228975" y="2424113"/>
          <p14:tracePt t="13632" x="3244850" y="2432050"/>
          <p14:tracePt t="13639" x="3252788" y="2439988"/>
          <p14:tracePt t="13648" x="3268663" y="2439988"/>
          <p14:tracePt t="13654" x="3284538" y="2439988"/>
          <p14:tracePt t="13662" x="3300413" y="2447925"/>
          <p14:tracePt t="13669" x="3308350" y="2447925"/>
          <p14:tracePt t="13677" x="3316288" y="2447925"/>
          <p14:tracePt t="13774" x="3316288" y="2455863"/>
          <p14:tracePt t="13797" x="3324225" y="2455863"/>
          <p14:tracePt t="13799" x="3332163" y="2463800"/>
          <p14:tracePt t="13805" x="3348038" y="2471738"/>
          <p14:tracePt t="13811" x="3348038" y="2479675"/>
          <p14:tracePt t="13819" x="3363913" y="2487613"/>
          <p14:tracePt t="13827" x="3371850" y="2495550"/>
          <p14:tracePt t="13834" x="3387725" y="2511425"/>
          <p14:tracePt t="13842" x="3403600" y="2527300"/>
          <p14:tracePt t="13849" x="3411538" y="2543175"/>
          <p14:tracePt t="13857" x="3427413" y="2551113"/>
          <p14:tracePt t="13865" x="3435350" y="2576513"/>
          <p14:tracePt t="13872" x="3451225" y="2608263"/>
          <p14:tracePt t="13881" x="3459163" y="2632075"/>
          <p14:tracePt t="13901" x="3484563" y="2663825"/>
          <p14:tracePt t="13909" x="3508375" y="2727325"/>
          <p14:tracePt t="13918" x="3516313" y="2743200"/>
          <p14:tracePt t="13924" x="3516313" y="2759075"/>
          <p14:tracePt t="13932" x="3516313" y="2774950"/>
          <p14:tracePt t="13939" x="3524250" y="2790825"/>
          <p14:tracePt t="13947" x="3524250" y="2798763"/>
          <p14:tracePt t="13956" x="3532188" y="2814638"/>
          <p14:tracePt t="13961" x="3532188" y="2822575"/>
          <p14:tracePt t="13969" x="3540125" y="2838450"/>
          <p14:tracePt t="13984" x="3540125" y="2846388"/>
          <p14:tracePt t="14000" x="3540125" y="2854325"/>
          <p14:tracePt t="14022" x="3540125" y="2862263"/>
          <p14:tracePt t="14276" x="3540125" y="2854325"/>
          <p14:tracePt t="14284" x="3540125" y="2822575"/>
          <p14:tracePt t="14292" x="3540125" y="2806700"/>
          <p14:tracePt t="14306" x="3540125" y="2782888"/>
          <p14:tracePt t="14317" x="3540125" y="2703513"/>
          <p14:tracePt t="14323" x="3540125" y="2663825"/>
          <p14:tracePt t="14330" x="3540125" y="2632075"/>
          <p14:tracePt t="14338" x="3540125" y="2592388"/>
          <p14:tracePt t="14347" x="3540125" y="2559050"/>
          <p14:tracePt t="14353" x="3540125" y="2535238"/>
          <p14:tracePt t="14359" x="3540125" y="2503488"/>
          <p14:tracePt t="14367" x="3540125" y="2463800"/>
          <p14:tracePt t="14376" x="3540125" y="2408238"/>
          <p14:tracePt t="14383" x="3540125" y="2312988"/>
          <p14:tracePt t="14391" x="3532188" y="2249488"/>
          <p14:tracePt t="14398" x="3532188" y="2192338"/>
          <p14:tracePt t="14404" x="3524250" y="2128838"/>
          <p14:tracePt t="14420" x="3516313" y="2049463"/>
          <p14:tracePt t="14427" x="3516313" y="2009775"/>
          <p14:tracePt t="14434" x="3516313" y="1970088"/>
          <p14:tracePt t="14442" x="3516313" y="1930400"/>
          <p14:tracePt t="14450" x="3516313" y="1898650"/>
          <p14:tracePt t="14459" x="3516313" y="1865313"/>
          <p14:tracePt t="14464" x="3516313" y="1857375"/>
          <p14:tracePt t="14472" x="3516313" y="1825625"/>
          <p14:tracePt t="14481" x="3516313" y="1801813"/>
          <p14:tracePt t="14486" x="3516313" y="1778000"/>
          <p14:tracePt t="14494" x="3516313" y="1754188"/>
          <p14:tracePt t="14501" x="3516313" y="1722438"/>
          <p14:tracePt t="14509" x="3516313" y="1706563"/>
          <p14:tracePt t="14517" x="3516313" y="1698625"/>
          <p14:tracePt t="14524" x="3516313" y="1682750"/>
          <p14:tracePt t="14532" x="3516313" y="1674813"/>
          <p14:tracePt t="14539" x="3516313" y="1666875"/>
          <p14:tracePt t="14554" x="3516313" y="1658938"/>
          <p14:tracePt t="14562" x="3516313" y="1651000"/>
          <p14:tracePt t="14569" x="3516313" y="1643063"/>
          <p14:tracePt t="14584" x="3516313" y="1635125"/>
          <p14:tracePt t="14599" x="3516313" y="1627188"/>
          <p14:tracePt t="14644" x="3516313" y="1619250"/>
          <p14:tracePt t="14801" x="3516313" y="1627188"/>
          <p14:tracePt t="14846" x="3516313" y="1635125"/>
          <p14:tracePt t="14869" x="3508375" y="1635125"/>
          <p14:tracePt t="15274" x="3500438" y="1635125"/>
          <p14:tracePt t="15282" x="3476625" y="1635125"/>
          <p14:tracePt t="15290" x="3435350" y="1643063"/>
          <p14:tracePt t="15299" x="3395663" y="1643063"/>
          <p14:tracePt t="15305" x="3355975" y="1643063"/>
          <p14:tracePt t="15314" x="3300413" y="1643063"/>
          <p14:tracePt t="15319" x="3244850" y="1635125"/>
          <p14:tracePt t="15329" x="3173413" y="1611313"/>
          <p14:tracePt t="15335" x="3100388" y="1595438"/>
          <p14:tracePt t="15342" x="3060700" y="1579563"/>
          <p14:tracePt t="15349" x="3013075" y="1571625"/>
          <p14:tracePt t="15358" x="2981325" y="1563688"/>
          <p14:tracePt t="15365" x="2949575" y="1555750"/>
          <p14:tracePt t="15375" x="2941638" y="1538288"/>
          <p14:tracePt t="15380" x="2933700" y="1538288"/>
          <p14:tracePt t="15401" x="2933700" y="1530350"/>
          <p14:tracePt t="15439" x="2933700" y="1522413"/>
          <p14:tracePt t="15447" x="2933700" y="1514475"/>
          <p14:tracePt t="15463" x="2933700" y="1506538"/>
          <p14:tracePt t="15469" x="2933700" y="1498600"/>
          <p14:tracePt t="15476" x="2933700" y="1490663"/>
          <p14:tracePt t="15486" x="2933700" y="1474788"/>
          <p14:tracePt t="15492" x="2933700" y="1450975"/>
          <p14:tracePt t="15500" x="2933700" y="1435100"/>
          <p14:tracePt t="15507" x="2933700" y="1411288"/>
          <p14:tracePt t="15515" x="2933700" y="1387475"/>
          <p14:tracePt t="15523" x="2925763" y="1363663"/>
          <p14:tracePt t="15530" x="2925763" y="1347788"/>
          <p14:tracePt t="15537" x="2917825" y="1323975"/>
          <p14:tracePt t="15552" x="2901950" y="1276350"/>
          <p14:tracePt t="15559" x="2894013" y="1252538"/>
          <p14:tracePt t="15567" x="2886075" y="1228725"/>
          <p14:tracePt t="15575" x="2870200" y="1187450"/>
          <p14:tracePt t="15582" x="2854325" y="1147763"/>
          <p14:tracePt t="15589" x="2838450" y="1131888"/>
          <p14:tracePt t="15596" x="2830513" y="1108075"/>
          <p14:tracePt t="15604" x="2798763" y="1068388"/>
          <p14:tracePt t="15613" x="2774950" y="1052513"/>
          <p14:tracePt t="15619" x="2767013" y="1036638"/>
          <p14:tracePt t="15626" x="2751138" y="1020763"/>
          <p14:tracePt t="15642" x="2741613" y="1004888"/>
          <p14:tracePt t="15665" x="2733675" y="1004888"/>
          <p14:tracePt t="15717" x="2725738" y="1004888"/>
          <p14:tracePt t="15732" x="2717800" y="1004888"/>
          <p14:tracePt t="15754" x="2717800" y="1012825"/>
          <p14:tracePt t="15763" x="2709863" y="1012825"/>
          <p14:tracePt t="15769" x="2709863" y="1020763"/>
          <p14:tracePt t="15792" x="2701925" y="1020763"/>
          <p14:tracePt t="15799" x="2701925" y="1028700"/>
          <p14:tracePt t="16871" x="2701925" y="1052513"/>
          <p14:tracePt t="16872" x="2701925" y="1084263"/>
          <p14:tracePt t="16882" x="2693988" y="1131888"/>
          <p14:tracePt t="16888" x="2686050" y="1179513"/>
          <p14:tracePt t="16895" x="2678113" y="1252538"/>
          <p14:tracePt t="16904" x="2670175" y="1316038"/>
          <p14:tracePt t="16909" x="2638425" y="1379538"/>
          <p14:tracePt t="16916" x="2614613" y="1435100"/>
          <p14:tracePt t="16925" x="2614613" y="1482725"/>
          <p14:tracePt t="16932" x="2614613" y="1563688"/>
          <p14:tracePt t="16939" x="2614613" y="1658938"/>
          <p14:tracePt t="16948" x="2614613" y="1746250"/>
          <p14:tracePt t="16955" x="2622550" y="1825625"/>
          <p14:tracePt t="16962" x="2622550" y="1898650"/>
          <p14:tracePt t="16980" x="2646363" y="2001838"/>
          <p14:tracePt t="16985" x="2654300" y="2041525"/>
          <p14:tracePt t="16991" x="2662238" y="2057400"/>
          <p14:tracePt t="16999" x="2662238" y="2097088"/>
          <p14:tracePt t="17006" x="2662238" y="2128838"/>
          <p14:tracePt t="17019" x="2662238" y="2144713"/>
          <p14:tracePt t="17022" x="2662238" y="2168525"/>
          <p14:tracePt t="17031" x="2662238" y="2200275"/>
          <p14:tracePt t="17039" x="2662238" y="2224088"/>
          <p14:tracePt t="17046" x="2662238" y="2249488"/>
          <p14:tracePt t="17053" x="2662238" y="2273300"/>
          <p14:tracePt t="17061" x="2662238" y="2297113"/>
          <p14:tracePt t="17074" x="2662238" y="2305050"/>
          <p14:tracePt t="17075" x="2654300" y="2328863"/>
          <p14:tracePt t="17081" x="2646363" y="2344738"/>
          <p14:tracePt t="17091" x="2646363" y="2352675"/>
          <p14:tracePt t="17098" x="2646363" y="2360613"/>
          <p14:tracePt t="17104" x="2646363" y="2368550"/>
          <p14:tracePt t="17113" x="2646363" y="2384425"/>
          <p14:tracePt t="17119" x="2646363" y="2400300"/>
          <p14:tracePt t="17129" x="2638425" y="2424113"/>
          <p14:tracePt t="17148" x="2630488" y="2471738"/>
          <p14:tracePt t="17150" x="2622550" y="2503488"/>
          <p14:tracePt t="17159" x="2614613" y="2551113"/>
          <p14:tracePt t="17166" x="2598738" y="2616200"/>
          <p14:tracePt t="17172" x="2582863" y="2671763"/>
          <p14:tracePt t="17181" x="2574925" y="2735263"/>
          <p14:tracePt t="17187" x="2559050" y="2790825"/>
          <p14:tracePt t="17195" x="2543175" y="2846388"/>
          <p14:tracePt t="17202" x="2535238" y="2919413"/>
          <p14:tracePt t="17209" x="2511425" y="2974975"/>
          <p14:tracePt t="17218" x="2495550" y="3030538"/>
          <p14:tracePt t="17224" x="2487613" y="3070225"/>
          <p14:tracePt t="17232" x="2471738" y="3117850"/>
          <p14:tracePt t="17239" x="2471738" y="3149600"/>
          <p14:tracePt t="17247" x="2463800" y="3197225"/>
          <p14:tracePt t="17255" x="2455863" y="3236913"/>
          <p14:tracePt t="17262" x="2455863" y="3286125"/>
          <p14:tracePt t="17269" x="2447925" y="3317875"/>
          <p14:tracePt t="17277" x="2439988" y="3357563"/>
          <p14:tracePt t="17284" x="2432050" y="3365500"/>
          <p14:tracePt t="17292" x="2424113" y="3389313"/>
          <p14:tracePt t="17299" x="2416175" y="3413125"/>
          <p14:tracePt t="17307" x="2416175" y="3436938"/>
          <p14:tracePt t="17315" x="2408238" y="3452813"/>
          <p14:tracePt t="17330" x="2408238" y="3460750"/>
          <p14:tracePt t="17577" x="2408238" y="3476625"/>
          <p14:tracePt t="17596" x="2408238" y="3484563"/>
          <p14:tracePt t="17601" x="2416175" y="3484563"/>
          <p14:tracePt t="17607" x="2424113" y="3500438"/>
          <p14:tracePt t="17614" x="2432050" y="3508375"/>
          <p14:tracePt t="17623" x="2432050" y="3516313"/>
          <p14:tracePt t="17631" x="2439988" y="3532188"/>
          <p14:tracePt t="17638" x="2447925" y="3540125"/>
          <p14:tracePt t="17646" x="2447925" y="3548063"/>
          <p14:tracePt t="17653" x="2455863" y="3563938"/>
          <p14:tracePt t="17667" x="2463800" y="3571875"/>
          <p14:tracePt t="17675" x="2463800" y="3579813"/>
          <p14:tracePt t="17690" x="2471738" y="3579813"/>
          <p14:tracePt t="17861" x="2471738" y="3571875"/>
          <p14:tracePt t="17869" x="2479675" y="3540125"/>
          <p14:tracePt t="17878" x="2487613" y="3492500"/>
          <p14:tracePt t="17884" x="2495550" y="3444875"/>
          <p14:tracePt t="17894" x="2495550" y="3405188"/>
          <p14:tracePt t="17900" x="2503488" y="3357563"/>
          <p14:tracePt t="17908" x="2511425" y="3325813"/>
          <p14:tracePt t="17915" x="2519363" y="3270250"/>
          <p14:tracePt t="17923" x="2527300" y="3236913"/>
          <p14:tracePt t="17930" x="2535238" y="3197225"/>
          <p14:tracePt t="17939" x="2535238" y="3173413"/>
          <p14:tracePt t="17945" x="2543175" y="3165475"/>
          <p14:tracePt t="17953" x="2543175" y="3157538"/>
          <p14:tracePt t="18079" x="2543175" y="3165475"/>
          <p14:tracePt t="18101" x="2543175" y="3173413"/>
          <p14:tracePt t="18147" x="2543175" y="3181350"/>
          <p14:tracePt t="18162" x="2543175" y="3189288"/>
          <p14:tracePt t="18170" x="2543175" y="3197225"/>
          <p14:tracePt t="18178" x="2543175" y="3205163"/>
          <p14:tracePt t="18192" x="2543175" y="3213100"/>
          <p14:tracePt t="18207" x="2543175" y="3228975"/>
          <p14:tracePt t="18222" x="2543175" y="3236913"/>
          <p14:tracePt t="18237" x="2543175" y="3244850"/>
          <p14:tracePt t="18252" x="2543175" y="3262313"/>
          <p14:tracePt t="18267" x="2543175" y="3270250"/>
          <p14:tracePt t="18274" x="2543175" y="3278188"/>
          <p14:tracePt t="18281" x="2543175" y="3286125"/>
          <p14:tracePt t="18289" x="2543175" y="3294063"/>
          <p14:tracePt t="18298" x="2543175" y="3309938"/>
          <p14:tracePt t="18305" x="2543175" y="3325813"/>
          <p14:tracePt t="18313" x="2543175" y="3341688"/>
          <p14:tracePt t="18319" x="2543175" y="3349625"/>
          <p14:tracePt t="18328" x="2543175" y="3365500"/>
          <p14:tracePt t="18335" x="2543175" y="3389313"/>
          <p14:tracePt t="18342" x="2543175" y="3405188"/>
          <p14:tracePt t="18349" x="2543175" y="3413125"/>
          <p14:tracePt t="18357" x="2543175" y="3421063"/>
          <p14:tracePt t="18364" x="2543175" y="3436938"/>
          <p14:tracePt t="18380" x="2543175" y="3444875"/>
          <p14:tracePt t="18410" x="2543175" y="3452813"/>
          <p14:tracePt t="18417" x="2543175" y="3460750"/>
          <p14:tracePt t="18439" x="2551113" y="3460750"/>
          <p14:tracePt t="18447" x="2551113" y="3468688"/>
          <p14:tracePt t="18462" x="2551113" y="3476625"/>
          <p14:tracePt t="18478" x="2559050" y="3476625"/>
          <p14:tracePt t="18485" x="2559050" y="3484563"/>
          <p14:tracePt t="18492" x="2566988" y="3492500"/>
          <p14:tracePt t="18499" x="2574925" y="3492500"/>
          <p14:tracePt t="18514" x="2590800" y="3500438"/>
          <p14:tracePt t="18522" x="2606675" y="3500438"/>
          <p14:tracePt t="18530" x="2630488" y="3508375"/>
          <p14:tracePt t="18537" x="2662238" y="3516313"/>
          <p14:tracePt t="18545" x="2686050" y="3516313"/>
          <p14:tracePt t="18552" x="2709863" y="3516313"/>
          <p14:tracePt t="18561" x="2733675" y="3524250"/>
          <p14:tracePt t="18567" x="2759075" y="3524250"/>
          <p14:tracePt t="18574" x="2774950" y="3524250"/>
          <p14:tracePt t="18582" x="2798763" y="3524250"/>
          <p14:tracePt t="18589" x="2822575" y="3524250"/>
          <p14:tracePt t="18597" x="2830513" y="3524250"/>
          <p14:tracePt t="18612" x="2846388" y="3524250"/>
          <p14:tracePt t="18717" x="2838450" y="3524250"/>
          <p14:tracePt t="18724" x="2830513" y="3524250"/>
          <p14:tracePt t="18733" x="2822575" y="3532188"/>
          <p14:tracePt t="18739" x="2806700" y="3532188"/>
          <p14:tracePt t="18747" x="2782888" y="3540125"/>
          <p14:tracePt t="18754" x="2759075" y="3548063"/>
          <p14:tracePt t="18763" x="2741613" y="3556000"/>
          <p14:tracePt t="18770" x="2717800" y="3563938"/>
          <p14:tracePt t="18777" x="2709863" y="3563938"/>
          <p14:tracePt t="18784" x="2693988" y="3571875"/>
          <p14:tracePt t="18794" x="2678113" y="3579813"/>
          <p14:tracePt t="18800" x="2670175" y="3579813"/>
          <p14:tracePt t="18807" x="2654300" y="3579813"/>
          <p14:tracePt t="18814" x="2654300" y="3587750"/>
          <p14:tracePt t="18822" x="2646363" y="3587750"/>
          <p14:tracePt t="18837" x="2638425" y="3587750"/>
          <p14:tracePt t="18852" x="2622550" y="3595688"/>
          <p14:tracePt t="18859" x="2614613" y="3605213"/>
          <p14:tracePt t="18874" x="2598738" y="3605213"/>
          <p14:tracePt t="18889" x="2590800" y="3605213"/>
          <p14:tracePt t="18897" x="2574925" y="3605213"/>
          <p14:tracePt t="18905" x="2566988" y="3605213"/>
          <p14:tracePt t="18912" x="2551113" y="3605213"/>
          <p14:tracePt t="18919" x="2535238" y="3613150"/>
          <p14:tracePt t="18927" x="2527300" y="3613150"/>
          <p14:tracePt t="18935" x="2503488" y="3613150"/>
          <p14:tracePt t="18943" x="2495550" y="3621088"/>
          <p14:tracePt t="18949" x="2471738" y="3621088"/>
          <p14:tracePt t="18964" x="2455863" y="3621088"/>
          <p14:tracePt t="18965" x="2447925" y="3621088"/>
          <p14:tracePt t="18972" x="2447925" y="3629025"/>
          <p14:tracePt t="18979" x="2439988" y="3629025"/>
          <p14:tracePt t="18996" x="2432050" y="3636963"/>
          <p14:tracePt t="19002" x="2424113" y="3636963"/>
          <p14:tracePt t="19046" x="2416175" y="3636963"/>
          <p14:tracePt t="19129" x="2432050" y="3629025"/>
          <p14:tracePt t="19137" x="2463800" y="3605213"/>
          <p14:tracePt t="19146" x="2511425" y="3579813"/>
          <p14:tracePt t="19152" x="2566988" y="3556000"/>
          <p14:tracePt t="19167" x="2693988" y="3508375"/>
          <p14:tracePt t="19174" x="2767013" y="3492500"/>
          <p14:tracePt t="19182" x="2846388" y="3452813"/>
          <p14:tracePt t="19189" x="2901950" y="3436938"/>
          <p14:tracePt t="19197" x="2965450" y="3413125"/>
          <p14:tracePt t="19213" x="3100388" y="3373438"/>
          <p14:tracePt t="19219" x="3173413" y="3357563"/>
          <p14:tracePt t="19227" x="3236913" y="3349625"/>
          <p14:tracePt t="19234" x="3308350" y="3341688"/>
          <p14:tracePt t="19242" x="3340100" y="3333750"/>
          <p14:tracePt t="19249" x="3395663" y="3333750"/>
          <p14:tracePt t="19257" x="3459163" y="3325813"/>
          <p14:tracePt t="19264" x="3508375" y="3325813"/>
          <p14:tracePt t="19272" x="3563938" y="3325813"/>
          <p14:tracePt t="19279" x="3611563" y="3325813"/>
          <p14:tracePt t="19287" x="3643313" y="3325813"/>
          <p14:tracePt t="19295" x="3706813" y="3333750"/>
          <p14:tracePt t="19302" x="3754438" y="3341688"/>
          <p14:tracePt t="19309" x="3794125" y="3349625"/>
          <p14:tracePt t="19317" x="3833813" y="3357563"/>
          <p14:tracePt t="19325" x="3867150" y="3357563"/>
          <p14:tracePt t="19331" x="3906838" y="3357563"/>
          <p14:tracePt t="19340" x="3946525" y="3365500"/>
          <p14:tracePt t="19347" x="3962400" y="3365500"/>
          <p14:tracePt t="19355" x="3994150" y="3365500"/>
          <p14:tracePt t="19362" x="4010025" y="3365500"/>
          <p14:tracePt t="19370" x="4017963" y="3365500"/>
          <p14:tracePt t="19376" x="4033838" y="3365500"/>
          <p14:tracePt t="19384" x="4057650" y="3365500"/>
          <p14:tracePt t="19393" x="4065588" y="3365500"/>
          <p14:tracePt t="19399" x="4073525" y="3365500"/>
          <p14:tracePt t="19407" x="4081463" y="3365500"/>
          <p14:tracePt t="19414" x="4097338" y="3365500"/>
          <p14:tracePt t="19422" x="4105275" y="3365500"/>
          <p14:tracePt t="19429" x="4113213" y="3365500"/>
          <p14:tracePt t="19437" x="4121150" y="3365500"/>
          <p14:tracePt t="19452" x="4129088" y="3365500"/>
          <p14:tracePt t="19460" x="4137025" y="3365500"/>
          <p14:tracePt t="19497" x="4144963" y="3365500"/>
          <p14:tracePt t="19556" x="4144963" y="3373438"/>
          <p14:tracePt t="19564" x="4144963" y="3389313"/>
          <p14:tracePt t="19572" x="4144963" y="3405188"/>
          <p14:tracePt t="19579" x="4144963" y="3429000"/>
          <p14:tracePt t="19587" x="4144963" y="3444875"/>
          <p14:tracePt t="19595" x="4144963" y="3460750"/>
          <p14:tracePt t="19602" x="4152900" y="3484563"/>
          <p14:tracePt t="19610" x="4152900" y="3508375"/>
          <p14:tracePt t="19617" x="4152900" y="3532188"/>
          <p14:tracePt t="19624" x="4152900" y="3548063"/>
          <p14:tracePt t="19632" x="4160838" y="3571875"/>
          <p14:tracePt t="19639" x="4160838" y="3579813"/>
          <p14:tracePt t="19646" x="4160838" y="3595688"/>
          <p14:tracePt t="19654" x="4160838" y="3613150"/>
          <p14:tracePt t="19669" x="4160838" y="3621088"/>
          <p14:tracePt t="19677" x="4160838" y="3629025"/>
          <p14:tracePt t="19693" x="4160838" y="3636963"/>
          <p14:tracePt t="19745" x="4160838" y="3644900"/>
          <p14:tracePt t="19774" x="4160838" y="3652838"/>
          <p14:tracePt t="19782" x="4160838" y="3668713"/>
          <p14:tracePt t="19789" x="4160838" y="3684588"/>
          <p14:tracePt t="19796" x="4152900" y="3692525"/>
          <p14:tracePt t="19804" x="4144963" y="3716338"/>
          <p14:tracePt t="19812" x="4144963" y="3740150"/>
          <p14:tracePt t="19819" x="4137025" y="3763963"/>
          <p14:tracePt t="19826" x="4137025" y="3787775"/>
          <p14:tracePt t="19834" x="4129088" y="3803650"/>
          <p14:tracePt t="19843" x="4129088" y="3819525"/>
          <p14:tracePt t="19849" x="4121150" y="3827463"/>
          <p14:tracePt t="19857" x="4121150" y="3835400"/>
          <p14:tracePt t="19887" x="4121150" y="3843338"/>
          <p14:tracePt t="22065" x="4121150" y="3740150"/>
          <p14:tracePt t="22066" x="4081463" y="3429000"/>
          <p14:tracePt t="22069" x="4065588" y="3349625"/>
          <p14:tracePt t="22070" x="4057650" y="3286125"/>
          <p14:tracePt t="22077" x="4041775" y="3197225"/>
          <p14:tracePt t="22086" x="4025900" y="3157538"/>
          <p14:tracePt t="22096" x="4017963" y="3101975"/>
          <p14:tracePt t="22099" x="4002088" y="3030538"/>
          <p14:tracePt t="22108" x="3994150" y="2982913"/>
          <p14:tracePt t="22114" x="3978275" y="2927350"/>
          <p14:tracePt t="22122" x="3962400" y="2846388"/>
          <p14:tracePt t="22130" x="3946525" y="2782888"/>
          <p14:tracePt t="22138" x="3938588" y="2695575"/>
          <p14:tracePt t="22145" x="3922713" y="2616200"/>
          <p14:tracePt t="22153" x="3906838" y="2519363"/>
          <p14:tracePt t="22160" x="3883025" y="2368550"/>
          <p14:tracePt t="22166" x="3867150" y="2273300"/>
          <p14:tracePt t="22182" x="3859213" y="2176463"/>
          <p14:tracePt t="22182" x="3851275" y="2105025"/>
          <p14:tracePt t="22191" x="3843338" y="2017713"/>
          <p14:tracePt t="22197" x="3833813" y="1962150"/>
          <p14:tracePt t="22204" x="3825875" y="1906588"/>
          <p14:tracePt t="22213" x="3817938" y="1873250"/>
          <p14:tracePt t="22219" x="3810000" y="1825625"/>
          <p14:tracePt t="22229" x="3794125" y="1770063"/>
          <p14:tracePt t="22236" x="3786188" y="1738313"/>
          <p14:tracePt t="22242" x="3770313" y="1690688"/>
          <p14:tracePt t="22249" x="3754438" y="1666875"/>
          <p14:tracePt t="22260" x="3730625" y="1619250"/>
          <p14:tracePt t="22265" x="3722688" y="1595438"/>
          <p14:tracePt t="22271" x="3714750" y="1555750"/>
          <p14:tracePt t="22279" x="3706813" y="1538288"/>
          <p14:tracePt t="22288" x="3706813" y="1522413"/>
          <p14:tracePt t="22296" x="3706813" y="1506538"/>
          <p14:tracePt t="22302" x="3698875" y="1490663"/>
          <p14:tracePt t="22310" x="3698875" y="1474788"/>
          <p14:tracePt t="22317" x="3690938" y="1466850"/>
          <p14:tracePt t="22326" x="3683000" y="1450975"/>
          <p14:tracePt t="22332" x="3683000" y="1443038"/>
          <p14:tracePt t="22341" x="3675063" y="1427163"/>
          <p14:tracePt t="22347" x="3667125" y="1411288"/>
          <p14:tracePt t="22355" x="3667125" y="1403350"/>
          <p14:tracePt t="22362" x="3659188" y="1363663"/>
          <p14:tracePt t="22370" x="3643313" y="1339850"/>
          <p14:tracePt t="22377" x="3635375" y="1316038"/>
          <p14:tracePt t="22385" x="3619500" y="1292225"/>
          <p14:tracePt t="22399" x="3611563" y="1276350"/>
          <p14:tracePt t="22400" x="3603625" y="1260475"/>
          <p14:tracePt t="22409" x="3595688" y="1236663"/>
          <p14:tracePt t="22416" x="3587750" y="1228725"/>
          <p14:tracePt t="22422" x="3579813" y="1212850"/>
          <p14:tracePt t="22429" x="3571875" y="1204913"/>
          <p14:tracePt t="22436" x="3563938" y="1187450"/>
          <p14:tracePt t="22444" x="3556000" y="1187450"/>
          <p14:tracePt t="22452" x="3548063" y="1187450"/>
          <p14:tracePt t="22460" x="3548063" y="1179513"/>
          <p14:tracePt t="22467" x="3540125" y="1179513"/>
          <p14:tracePt t="22498" x="3532188" y="1179513"/>
          <p14:tracePt t="22571" x="3532188" y="1171575"/>
          <p14:tracePt t="22579" x="3524250" y="1163638"/>
          <p14:tracePt t="22587" x="3516313" y="1163638"/>
          <p14:tracePt t="22595" x="3500438" y="1147763"/>
          <p14:tracePt t="22602" x="3492500" y="1139825"/>
          <p14:tracePt t="22609" x="3484563" y="1131888"/>
          <p14:tracePt t="22617" x="3459163" y="1123950"/>
          <p14:tracePt t="22624" x="3443288" y="1108075"/>
          <p14:tracePt t="22632" x="3427413" y="1100138"/>
          <p14:tracePt t="22640" x="3411538" y="1084263"/>
          <p14:tracePt t="22647" x="3395663" y="1084263"/>
          <p14:tracePt t="22654" x="3387725" y="1076325"/>
          <p14:tracePt t="22662" x="3379788" y="1068388"/>
          <p14:tracePt t="22669" x="3371850" y="1068388"/>
          <p14:tracePt t="22677" x="3363913" y="1068388"/>
          <p14:tracePt t="22729" x="3355975" y="1068388"/>
          <p14:tracePt t="22760" x="3348038" y="1068388"/>
          <p14:tracePt t="24454" x="3355975" y="1068388"/>
          <p14:tracePt t="24470" x="3363913" y="1068388"/>
          <p14:tracePt t="24477" x="3371850" y="1068388"/>
          <p14:tracePt t="24487" x="3387725" y="1068388"/>
          <p14:tracePt t="24493" x="3395663" y="1068388"/>
          <p14:tracePt t="24499" x="3411538" y="1068388"/>
          <p14:tracePt t="24508" x="3427413" y="1060450"/>
          <p14:tracePt t="24514" x="3443288" y="1060450"/>
          <p14:tracePt t="24522" x="3459163" y="1060450"/>
          <p14:tracePt t="24532" x="3484563" y="1052513"/>
          <p14:tracePt t="24539" x="3492500" y="1052513"/>
          <p14:tracePt t="24545" x="3500438" y="1052513"/>
          <p14:tracePt t="24554" x="3516313" y="1052513"/>
          <p14:tracePt t="24561" x="3524250" y="1052513"/>
          <p14:tracePt t="24567" x="3532188" y="1052513"/>
          <p14:tracePt t="24577" x="3540125" y="1052513"/>
          <p14:tracePt t="24911" x="3548063" y="1052513"/>
          <p14:tracePt t="24965" x="3556000" y="1052513"/>
          <p14:tracePt t="24972" x="3556000" y="1060450"/>
          <p14:tracePt t="24980" x="3563938" y="1060450"/>
          <p14:tracePt t="24995" x="3571875" y="1060450"/>
          <p14:tracePt t="25009" x="3571875" y="1068388"/>
          <p14:tracePt t="25018" x="3587750" y="1068388"/>
          <p14:tracePt t="25025" x="3603625" y="1068388"/>
          <p14:tracePt t="25033" x="3627438" y="1068388"/>
          <p14:tracePt t="25041" x="3643313" y="1068388"/>
          <p14:tracePt t="25047" x="3667125" y="1076325"/>
          <p14:tracePt t="25057" x="3698875" y="1076325"/>
          <p14:tracePt t="25062" x="3714750" y="1084263"/>
          <p14:tracePt t="25069" x="3738563" y="1084263"/>
          <p14:tracePt t="25076" x="3754438" y="1084263"/>
          <p14:tracePt t="25085" x="3770313" y="1084263"/>
          <p14:tracePt t="25093" x="3778250" y="1092200"/>
          <p14:tracePt t="25100" x="3786188" y="1092200"/>
          <p14:tracePt t="25108" x="3794125" y="1092200"/>
          <p14:tracePt t="25114" x="3810000" y="1092200"/>
          <p14:tracePt t="25124" x="3817938" y="1092200"/>
          <p14:tracePt t="25143" x="3825875" y="1092200"/>
          <p14:tracePt t="34613" x="3802063" y="1228725"/>
          <p14:tracePt t="34614" x="3746500" y="1458913"/>
          <p14:tracePt t="34615" x="3667125" y="1666875"/>
          <p14:tracePt t="34617" x="3611563" y="1809750"/>
          <p14:tracePt t="34618" x="3540125" y="1993900"/>
          <p14:tracePt t="34627" x="3443288" y="2216150"/>
          <p14:tracePt t="34634" x="3395663" y="2352675"/>
          <p14:tracePt t="34642" x="3332163" y="2566988"/>
          <p14:tracePt t="34649" x="3284538" y="2727325"/>
          <p14:tracePt t="34655" x="3244850" y="2878138"/>
          <p14:tracePt t="34665" x="3197225" y="3030538"/>
          <p14:tracePt t="34672" x="3173413" y="3125788"/>
          <p14:tracePt t="34677" x="3157538" y="3213100"/>
          <p14:tracePt t="34687" x="3133725" y="3270250"/>
          <p14:tracePt t="34693" x="3133725" y="3302000"/>
          <p14:tracePt t="34702" x="3125788" y="3333750"/>
          <p14:tracePt t="34709" x="3117850" y="3357563"/>
          <p14:tracePt t="34723" x="3117850" y="3365500"/>
          <p14:tracePt t="34747" x="3117850" y="3373438"/>
          <p14:tracePt t="34753" x="3117850" y="3381375"/>
          <p14:tracePt t="34762" x="3117850" y="3389313"/>
          <p14:tracePt t="34777" x="3117850" y="3397250"/>
          <p14:tracePt t="34784" x="3117850" y="3421063"/>
          <p14:tracePt t="34790" x="3109913" y="3429000"/>
          <p14:tracePt t="34798" x="3109913" y="3444875"/>
          <p14:tracePt t="34807" x="3092450" y="3468688"/>
          <p14:tracePt t="34818" x="3084513" y="3484563"/>
          <p14:tracePt t="34821" x="3076575" y="3516313"/>
          <p14:tracePt t="34827" x="3060700" y="3540125"/>
          <p14:tracePt t="34835" x="3052763" y="3563938"/>
          <p14:tracePt t="34844" x="3028950" y="3605213"/>
          <p14:tracePt t="34851" x="3013075" y="3621088"/>
          <p14:tracePt t="34857" x="3005138" y="3652838"/>
          <p14:tracePt t="34867" x="2989263" y="3676650"/>
          <p14:tracePt t="34873" x="2973388" y="3700463"/>
          <p14:tracePt t="34882" x="2957513" y="3724275"/>
          <p14:tracePt t="34888" x="2941638" y="3756025"/>
          <p14:tracePt t="34898" x="2933700" y="3763963"/>
          <p14:tracePt t="34904" x="2925763" y="3771900"/>
          <p14:tracePt t="34963" x="2917825" y="3771900"/>
          <p14:tracePt t="34990" x="2894013" y="3748088"/>
          <p14:tracePt t="34992" x="2870200" y="3740150"/>
          <p14:tracePt t="35002" x="2870200" y="3732213"/>
          <p14:tracePt t="35008" x="2862263" y="3724275"/>
          <p14:tracePt t="35016" x="2846388" y="3724275"/>
          <p14:tracePt t="35023" x="2846388" y="3716338"/>
          <p14:tracePt t="35030" x="2830513" y="3708400"/>
          <p14:tracePt t="35039" x="2822575" y="3708400"/>
          <p14:tracePt t="35048" x="2814638" y="3700463"/>
          <p14:tracePt t="35054" x="2806700" y="3700463"/>
          <p14:tracePt t="35084" x="2798763" y="3700463"/>
          <p14:tracePt t="35247" x="2798763" y="3692525"/>
          <p14:tracePt t="35255" x="2790825" y="3684588"/>
          <p14:tracePt t="35266" x="2759075" y="3668713"/>
          <p14:tracePt t="35271" x="2741613" y="3652838"/>
          <p14:tracePt t="35278" x="2701925" y="3629025"/>
          <p14:tracePt t="35285" x="2630488" y="3605213"/>
          <p14:tracePt t="35294" x="2566988" y="3587750"/>
          <p14:tracePt t="35301" x="2495550" y="3571875"/>
          <p14:tracePt t="35307" x="2447925" y="3571875"/>
          <p14:tracePt t="35316" x="2374900" y="3563938"/>
          <p14:tracePt t="35323" x="2351088" y="3563938"/>
          <p14:tracePt t="35331" x="2327275" y="3563938"/>
          <p14:tracePt t="35347" x="2319338" y="3563938"/>
          <p14:tracePt t="35466" x="2327275" y="3563938"/>
          <p14:tracePt t="35474" x="2335213" y="3563938"/>
          <p14:tracePt t="35480" x="2359025" y="3579813"/>
          <p14:tracePt t="35490" x="2384425" y="3579813"/>
          <p14:tracePt t="35496" x="2408238" y="3587750"/>
          <p14:tracePt t="35503" x="2447925" y="3587750"/>
          <p14:tracePt t="35513" x="2503488" y="3595688"/>
          <p14:tracePt t="35518" x="2551113" y="3595688"/>
          <p14:tracePt t="35528" x="2630488" y="3605213"/>
          <p14:tracePt t="35535" x="2709863" y="3605213"/>
          <p14:tracePt t="35542" x="2806700" y="3605213"/>
          <p14:tracePt t="35550" x="2909888" y="3605213"/>
          <p14:tracePt t="35555" x="3013075" y="3613150"/>
          <p14:tracePt t="35564" x="3117850" y="3613150"/>
          <p14:tracePt t="35571" x="3213100" y="3613150"/>
          <p14:tracePt t="35578" x="3292475" y="3613150"/>
          <p14:tracePt t="35586" x="3379788" y="3613150"/>
          <p14:tracePt t="35593" x="3492500" y="3621088"/>
          <p14:tracePt t="35603" x="3595688" y="3621088"/>
          <p14:tracePt t="35608" x="3714750" y="3621088"/>
          <p14:tracePt t="35617" x="3843338" y="3621088"/>
          <p14:tracePt t="35623" x="3994150" y="3621088"/>
          <p14:tracePt t="35630" x="4097338" y="3621088"/>
          <p14:tracePt t="35646" x="4424363" y="3613150"/>
          <p14:tracePt t="35653" x="4672013" y="3587750"/>
          <p14:tracePt t="35664" x="4838700" y="3563938"/>
          <p14:tracePt t="35669" x="4983163" y="3540125"/>
          <p14:tracePt t="35675" x="5086350" y="3532188"/>
          <p14:tracePt t="35683" x="5229225" y="3524250"/>
          <p14:tracePt t="35690" x="5341938" y="3524250"/>
          <p14:tracePt t="35698" x="5445125" y="3524250"/>
          <p14:tracePt t="35707" x="5556250" y="3524250"/>
          <p14:tracePt t="35714" x="5643563" y="3540125"/>
          <p14:tracePt t="35720" x="5724525" y="3556000"/>
          <p14:tracePt t="35728" x="5788025" y="3571875"/>
          <p14:tracePt t="35735" x="5835650" y="3579813"/>
          <p14:tracePt t="35743" x="5875338" y="3587750"/>
          <p14:tracePt t="35750" x="5930900" y="3605213"/>
          <p14:tracePt t="35758" x="5978525" y="3605213"/>
          <p14:tracePt t="35765" x="6034088" y="3613150"/>
          <p14:tracePt t="35773" x="6067425" y="3621088"/>
          <p14:tracePt t="35788" x="6130925" y="3621088"/>
          <p14:tracePt t="35795" x="6162675" y="3621088"/>
          <p14:tracePt t="35803" x="6186488" y="3621088"/>
          <p14:tracePt t="35810" x="6210300" y="3621088"/>
          <p14:tracePt t="35818" x="6234113" y="3621088"/>
          <p14:tracePt t="35826" x="6257925" y="3621088"/>
          <p14:tracePt t="35833" x="6281738" y="3621088"/>
          <p14:tracePt t="35840" x="6297613" y="3621088"/>
          <p14:tracePt t="35848" x="6305550" y="3621088"/>
          <p14:tracePt t="35855" x="6313488" y="3613150"/>
          <p14:tracePt t="35865" x="6329363" y="3605213"/>
          <p14:tracePt t="35871" x="6345238" y="3595688"/>
          <p14:tracePt t="35878" x="6361113" y="3587750"/>
          <p14:tracePt t="35885" x="6376988" y="3579813"/>
          <p14:tracePt t="35893" x="6392863" y="3571875"/>
          <p14:tracePt t="35901" x="6410325" y="3556000"/>
          <p14:tracePt t="35907" x="6434138" y="3548063"/>
          <p14:tracePt t="35916" x="6457950" y="3532188"/>
          <p14:tracePt t="35923" x="6473825" y="3532188"/>
          <p14:tracePt t="35930" x="6489700" y="3516313"/>
          <p14:tracePt t="35938" x="6497638" y="3508375"/>
          <p14:tracePt t="35946" x="6513513" y="3500438"/>
          <p14:tracePt t="35953" x="6521450" y="3492500"/>
          <p14:tracePt t="35960" x="6537325" y="3492500"/>
          <p14:tracePt t="35968" x="6545263" y="3484563"/>
          <p14:tracePt t="35976" x="6553200" y="3476625"/>
          <p14:tracePt t="35983" x="6569075" y="3476625"/>
          <p14:tracePt t="35990" x="6569075" y="3468688"/>
          <p14:tracePt t="35998" x="6577013" y="3460750"/>
          <p14:tracePt t="36005" x="6592888" y="3460750"/>
          <p14:tracePt t="36014" x="6600825" y="3444875"/>
          <p14:tracePt t="36020" x="6616700" y="3436938"/>
          <p14:tracePt t="36028" x="6624638" y="3429000"/>
          <p14:tracePt t="36035" x="6640513" y="3421063"/>
          <p14:tracePt t="36043" x="6664325" y="3405188"/>
          <p14:tracePt t="36050" x="6680200" y="3397250"/>
          <p14:tracePt t="36058" x="6704013" y="3381375"/>
          <p14:tracePt t="36065" x="6727825" y="3365500"/>
          <p14:tracePt t="36073" x="6769100" y="3341688"/>
          <p14:tracePt t="36081" x="6800850" y="3317875"/>
          <p14:tracePt t="36088" x="6824663" y="3302000"/>
          <p14:tracePt t="36097" x="6864350" y="3278188"/>
          <p14:tracePt t="36103" x="6888163" y="3270250"/>
          <p14:tracePt t="36110" x="6927850" y="3244850"/>
          <p14:tracePt t="36118" x="6959600" y="3228975"/>
          <p14:tracePt t="36125" x="6975475" y="3221038"/>
          <p14:tracePt t="36132" x="6991350" y="3221038"/>
          <p14:tracePt t="36149" x="7007225" y="3213100"/>
          <p14:tracePt t="36164" x="7023100" y="3205163"/>
          <p14:tracePt t="36328" x="7023100" y="3213100"/>
          <p14:tracePt t="36336" x="7015163" y="3221038"/>
          <p14:tracePt t="36343" x="7015163" y="3228975"/>
          <p14:tracePt t="36350" x="6999288" y="3244850"/>
          <p14:tracePt t="36359" x="6991350" y="3252788"/>
          <p14:tracePt t="36366" x="6975475" y="3270250"/>
          <p14:tracePt t="36374" x="6975475" y="3286125"/>
          <p14:tracePt t="36381" x="6959600" y="3294063"/>
          <p14:tracePt t="36388" x="6951663" y="3309938"/>
          <p14:tracePt t="36400" x="6943725" y="3309938"/>
          <p14:tracePt t="36403" x="6943725" y="3325813"/>
          <p14:tracePt t="36410" x="6935788" y="3333750"/>
          <p14:tracePt t="36419" x="6927850" y="3341688"/>
          <p14:tracePt t="36425" x="6927850" y="3349625"/>
          <p14:tracePt t="36432" x="6919913" y="3349625"/>
          <p14:tracePt t="36449" x="6911975" y="3349625"/>
          <p14:tracePt t="36456" x="6911975" y="3357563"/>
          <p14:tracePt t="36762" x="6911975" y="3349625"/>
          <p14:tracePt t="36771" x="6911975" y="3325813"/>
          <p14:tracePt t="36778" x="6911975" y="3302000"/>
          <p14:tracePt t="36785" x="6896100" y="3278188"/>
          <p14:tracePt t="36795" x="6888163" y="3221038"/>
          <p14:tracePt t="36801" x="6880225" y="3181350"/>
          <p14:tracePt t="36808" x="6872288" y="3133725"/>
          <p14:tracePt t="36815" x="6864350" y="3086100"/>
          <p14:tracePt t="36822" x="6832600" y="3030538"/>
          <p14:tracePt t="36831" x="6808788" y="2974975"/>
          <p14:tracePt t="36838" x="6784975" y="2919413"/>
          <p14:tracePt t="36847" x="6759575" y="2862263"/>
          <p14:tracePt t="36853" x="6727825" y="2814638"/>
          <p14:tracePt t="36862" x="6704013" y="2774950"/>
          <p14:tracePt t="36868" x="6696075" y="2759075"/>
          <p14:tracePt t="36875" x="6680200" y="2727325"/>
          <p14:tracePt t="36882" x="6656388" y="2703513"/>
          <p14:tracePt t="36891" x="6640513" y="2679700"/>
          <p14:tracePt t="36899" x="6632575" y="2655888"/>
          <p14:tracePt t="36907" x="6616700" y="2647950"/>
          <p14:tracePt t="36913" x="6616700" y="2640013"/>
          <p14:tracePt t="36920" x="6608763" y="2624138"/>
          <p14:tracePt t="36928" x="6600825" y="2624138"/>
          <p14:tracePt t="36951" x="6592888" y="2608263"/>
          <p14:tracePt t="37025" x="6561138" y="2640013"/>
          <p14:tracePt t="37026" x="6545263" y="2679700"/>
          <p14:tracePt t="37034" x="6513513" y="2727325"/>
          <p14:tracePt t="37040" x="6465888" y="2806700"/>
          <p14:tracePt t="37048" x="6418263" y="2894013"/>
          <p14:tracePt t="37057" x="6361113" y="2982913"/>
          <p14:tracePt t="37064" x="6329363" y="3046413"/>
          <p14:tracePt t="37070" x="6265863" y="3165475"/>
          <p14:tracePt t="37081" x="6210300" y="3270250"/>
          <p14:tracePt t="37086" x="6162675" y="3389313"/>
          <p14:tracePt t="37096" x="6122988" y="3500438"/>
          <p14:tracePt t="37102" x="6099175" y="3605213"/>
          <p14:tracePt t="37107" x="6091238" y="3700463"/>
          <p14:tracePt t="37115" x="6083300" y="3779838"/>
          <p14:tracePt t="37124" x="6083300" y="3883025"/>
          <p14:tracePt t="37133" x="6083300" y="3979863"/>
          <p14:tracePt t="37138" x="6099175" y="4075113"/>
          <p14:tracePt t="37149" x="6107113" y="4162425"/>
          <p14:tracePt t="37153" x="6138863" y="4249738"/>
          <p14:tracePt t="37160" x="6154738" y="4314825"/>
          <p14:tracePt t="37167" x="6170613" y="4394200"/>
          <p14:tracePt t="37178" x="6186488" y="4465638"/>
          <p14:tracePt t="37184" x="6194425" y="4521200"/>
          <p14:tracePt t="37190" x="6210300" y="4568825"/>
          <p14:tracePt t="37198" x="6218238" y="4600575"/>
          <p14:tracePt t="37208" x="6218238" y="4624388"/>
          <p14:tracePt t="37213" x="6226175" y="4649788"/>
          <p14:tracePt t="37220" x="6226175" y="4665663"/>
          <p14:tracePt t="37228" x="6226175" y="4681538"/>
          <p14:tracePt t="37238" x="6226175" y="4697413"/>
          <p14:tracePt t="37244" x="6226175" y="4713288"/>
          <p14:tracePt t="37250" x="6226175" y="4729163"/>
          <p14:tracePt t="37260" x="6226175" y="4752975"/>
          <p14:tracePt t="37266" x="6226175" y="4768850"/>
          <p14:tracePt t="37274" x="6226175" y="4792663"/>
          <p14:tracePt t="37285" x="6226175" y="4816475"/>
          <p14:tracePt t="37288" x="6226175" y="4840288"/>
          <p14:tracePt t="37295" x="6226175" y="4872038"/>
          <p14:tracePt t="37303" x="6218238" y="4895850"/>
          <p14:tracePt t="37313" x="6210300" y="4927600"/>
          <p14:tracePt t="37319" x="6202363" y="4943475"/>
          <p14:tracePt t="37328" x="6202363" y="4959350"/>
          <p14:tracePt t="37333" x="6186488" y="5000625"/>
          <p14:tracePt t="37341" x="6170613" y="5024438"/>
          <p14:tracePt t="37349" x="6162675" y="5032375"/>
          <p14:tracePt t="37357" x="6154738" y="5056188"/>
          <p14:tracePt t="37363" x="6146800" y="5072063"/>
          <p14:tracePt t="37381" x="6146800" y="5087938"/>
          <p14:tracePt t="37385" x="6146800" y="5103813"/>
          <p14:tracePt t="37398" x="6138863" y="5111750"/>
          <p14:tracePt t="37401" x="6138863" y="5119688"/>
          <p14:tracePt t="37408" x="6138863" y="5127625"/>
          <p14:tracePt t="37423" x="6138863" y="5135563"/>
          <p14:tracePt t="37482" x="6138863" y="5143500"/>
          <p14:tracePt t="37513" x="6138863" y="5151438"/>
          <p14:tracePt t="37530" x="6162675" y="5151438"/>
          <p14:tracePt t="37535" x="6178550" y="5151438"/>
          <p14:tracePt t="37546" x="6210300" y="5151438"/>
          <p14:tracePt t="37550" x="6234113" y="5159375"/>
          <p14:tracePt t="37566" x="6329363" y="5167313"/>
          <p14:tracePt t="37574" x="6384925" y="5167313"/>
          <p14:tracePt t="37583" x="6434138" y="5175250"/>
          <p14:tracePt t="37588" x="6505575" y="5175250"/>
          <p14:tracePt t="37598" x="6577013" y="5175250"/>
          <p14:tracePt t="37603" x="6656388" y="5175250"/>
          <p14:tracePt t="37611" x="6735763" y="5175250"/>
          <p14:tracePt t="37619" x="6832600" y="5175250"/>
          <p14:tracePt t="37628" x="6896100" y="5175250"/>
          <p14:tracePt t="37634" x="6991350" y="5175250"/>
          <p14:tracePt t="37655" x="7151688" y="5175250"/>
          <p14:tracePt t="37657" x="7223125" y="5175250"/>
          <p14:tracePt t="37664" x="7286625" y="5175250"/>
          <p14:tracePt t="37670" x="7342188" y="5175250"/>
          <p14:tracePt t="37687" x="7405688" y="5175250"/>
          <p14:tracePt t="37693" x="7461250" y="5175250"/>
          <p14:tracePt t="37700" x="7485063" y="5175250"/>
          <p14:tracePt t="37709" x="7510463" y="5175250"/>
          <p14:tracePt t="37716" x="7534275" y="5175250"/>
          <p14:tracePt t="37724" x="7550150" y="5175250"/>
          <p14:tracePt t="37732" x="7581900" y="5175250"/>
          <p14:tracePt t="37737" x="7605713" y="5175250"/>
          <p14:tracePt t="37746" x="7621588" y="5175250"/>
          <p14:tracePt t="37753" x="7637463" y="5175250"/>
          <p14:tracePt t="37763" x="7661275" y="5175250"/>
          <p14:tracePt t="37768" x="7669213" y="5175250"/>
          <p14:tracePt t="37784" x="7677150" y="5175250"/>
          <p14:tracePt t="37790" x="7685088" y="5175250"/>
          <p14:tracePt t="37857" x="7685088" y="5167313"/>
          <p14:tracePt t="37865" x="7693025" y="5127625"/>
          <p14:tracePt t="37873" x="7693025" y="5095875"/>
          <p14:tracePt t="37880" x="7693025" y="5040313"/>
          <p14:tracePt t="37895" x="7693025" y="4951413"/>
          <p14:tracePt t="37903" x="7645400" y="4737100"/>
          <p14:tracePt t="37911" x="7621588" y="4633913"/>
          <p14:tracePt t="37918" x="7581900" y="4513263"/>
          <p14:tracePt t="37925" x="7550150" y="4425950"/>
          <p14:tracePt t="37933" x="7526338" y="4330700"/>
          <p14:tracePt t="37940" x="7493000" y="4225925"/>
          <p14:tracePt t="37947" x="7453313" y="4114800"/>
          <p14:tracePt t="37955" x="7429500" y="4051300"/>
          <p14:tracePt t="37963" x="7413625" y="3995738"/>
          <p14:tracePt t="37970" x="7397750" y="3938588"/>
          <p14:tracePt t="37978" x="7389813" y="3906838"/>
          <p14:tracePt t="37985" x="7381875" y="3883025"/>
          <p14:tracePt t="38001" x="7381875" y="3835400"/>
          <p14:tracePt t="38007" x="7381875" y="3811588"/>
          <p14:tracePt t="38015" x="7381875" y="3787775"/>
          <p14:tracePt t="38030" x="7381875" y="3763963"/>
          <p14:tracePt t="38038" x="7381875" y="3740150"/>
          <p14:tracePt t="38039" x="7381875" y="3724275"/>
          <p14:tracePt t="38045" x="7381875" y="3692525"/>
          <p14:tracePt t="38053" x="7381875" y="3684588"/>
          <p14:tracePt t="38061" x="7389813" y="3660775"/>
          <p14:tracePt t="38067" x="7397750" y="3644900"/>
          <p14:tracePt t="38075" x="7397750" y="3629025"/>
          <p14:tracePt t="38083" x="7397750" y="3613150"/>
          <p14:tracePt t="38091" x="7405688" y="3587750"/>
          <p14:tracePt t="38098" x="7405688" y="3571875"/>
          <p14:tracePt t="38106" x="7413625" y="3556000"/>
          <p14:tracePt t="38114" x="7413625" y="3548063"/>
          <p14:tracePt t="38120" x="7421563" y="3524250"/>
          <p14:tracePt t="38136" x="7421563" y="3484563"/>
          <p14:tracePt t="38142" x="7421563" y="3460750"/>
          <p14:tracePt t="38150" x="7421563" y="3444875"/>
          <p14:tracePt t="38158" x="7421563" y="3436938"/>
          <p14:tracePt t="38165" x="7421563" y="3421063"/>
          <p14:tracePt t="38173" x="7421563" y="3405188"/>
          <p14:tracePt t="38180" x="7421563" y="3397250"/>
          <p14:tracePt t="38187" x="7421563" y="3389313"/>
          <p14:tracePt t="38195" x="7421563" y="3381375"/>
          <p14:tracePt t="41970" x="7373938" y="3333750"/>
          <p14:tracePt t="41972" x="7246938" y="3252788"/>
          <p14:tracePt t="41973" x="7199313" y="3252788"/>
          <p14:tracePt t="41975" x="7183438" y="3252788"/>
          <p14:tracePt t="41976" x="7175500" y="3252788"/>
          <p14:tracePt t="41988" x="7167563" y="3262313"/>
          <p14:tracePt t="42162" x="7159625" y="3262313"/>
          <p14:tracePt t="42186" x="7151688" y="3262313"/>
          <p14:tracePt t="42216" x="7143750" y="3262313"/>
          <p14:tracePt t="42403" x="7135813" y="3262313"/>
          <p14:tracePt t="42418" x="7126288" y="3262313"/>
          <p14:tracePt t="42426" x="7118350" y="3262313"/>
          <p14:tracePt t="42441" x="7102475" y="3262313"/>
          <p14:tracePt t="42448" x="7094538" y="3262313"/>
          <p14:tracePt t="42458" x="7086600" y="3262313"/>
          <p14:tracePt t="42463" x="7078663" y="3262313"/>
          <p14:tracePt t="42487" x="7070725" y="3262313"/>
          <p14:tracePt t="42501" x="7070725" y="3270250"/>
          <p14:tracePt t="42515" x="7062788" y="3270250"/>
          <p14:tracePt t="42553" x="7054850" y="3270250"/>
          <p14:tracePt t="42568" x="7046913" y="3270250"/>
          <p14:tracePt t="42583" x="7038975" y="3270250"/>
          <p14:tracePt t="42598" x="7031038" y="3270250"/>
          <p14:tracePt t="42606" x="7023100" y="3270250"/>
          <p14:tracePt t="42620" x="7015163" y="3270250"/>
          <p14:tracePt t="42636" x="7007225" y="3270250"/>
          <p14:tracePt t="42680" x="6999288" y="3270250"/>
          <p14:tracePt t="42688" x="6991350" y="3270250"/>
          <p14:tracePt t="42703" x="6983413" y="3270250"/>
          <p14:tracePt t="42718" x="6975475" y="3270250"/>
          <p14:tracePt t="42808" x="6967538" y="3270250"/>
          <p14:tracePt t="42815" x="6967538" y="3278188"/>
          <p14:tracePt t="42838" x="6959600" y="3286125"/>
          <p14:tracePt t="42845" x="6951663" y="3294063"/>
          <p14:tracePt t="42853" x="6943725" y="3302000"/>
          <p14:tracePt t="42860" x="6935788" y="3309938"/>
          <p14:tracePt t="42868" x="6935788" y="3317875"/>
          <p14:tracePt t="42876" x="6927850" y="3325813"/>
          <p14:tracePt t="42883" x="6919913" y="3333750"/>
          <p14:tracePt t="42891" x="6911975" y="3341688"/>
          <p14:tracePt t="42898" x="6904038" y="3349625"/>
          <p14:tracePt t="42906" x="6896100" y="3357563"/>
          <p14:tracePt t="42913" x="6888163" y="3365500"/>
          <p14:tracePt t="42920" x="6888163" y="3373438"/>
          <p14:tracePt t="42928" x="6880225" y="3373438"/>
          <p14:tracePt t="42935" x="6880225" y="3381375"/>
          <p14:tracePt t="42951" x="6872288" y="3389313"/>
          <p14:tracePt t="43145" x="6872288" y="3397250"/>
          <p14:tracePt t="43176" x="6872288" y="3405188"/>
          <p14:tracePt t="43190" x="6872288" y="3413125"/>
          <p14:tracePt t="43209" x="6864350" y="3413125"/>
          <p14:tracePt t="43214" x="6864350" y="3421063"/>
          <p14:tracePt t="43287" x="6864350" y="3413125"/>
          <p14:tracePt t="43297" x="6880225" y="3413125"/>
          <p14:tracePt t="43303" x="6896100" y="3397250"/>
          <p14:tracePt t="43311" x="6911975" y="3389313"/>
          <p14:tracePt t="43329" x="6951663" y="3365500"/>
          <p14:tracePt t="43333" x="6975475" y="3357563"/>
          <p14:tracePt t="43343" x="6991350" y="3341688"/>
          <p14:tracePt t="43348" x="7007225" y="3341688"/>
          <p14:tracePt t="43359" x="7023100" y="3333750"/>
          <p14:tracePt t="43363" x="7038975" y="3325813"/>
          <p14:tracePt t="43370" x="7046913" y="3325813"/>
          <p14:tracePt t="43378" x="7054850" y="3325813"/>
          <p14:tracePt t="43395" x="7062788" y="3325813"/>
          <p14:tracePt t="43439" x="7062788" y="3317875"/>
          <p14:tracePt t="43633" x="7046913" y="3317875"/>
          <p14:tracePt t="43641" x="7023100" y="3333750"/>
          <p14:tracePt t="43649" x="6975475" y="3365500"/>
          <p14:tracePt t="43657" x="6935788" y="3389313"/>
          <p14:tracePt t="43663" x="6880225" y="3421063"/>
          <p14:tracePt t="43670" x="6808788" y="3476625"/>
          <p14:tracePt t="43677" x="6735763" y="3532188"/>
          <p14:tracePt t="43686" x="6680200" y="3605213"/>
          <p14:tracePt t="43693" x="6616700" y="3660775"/>
          <p14:tracePt t="43703" x="6569075" y="3724275"/>
          <p14:tracePt t="43709" x="6529388" y="3763963"/>
          <p14:tracePt t="43716" x="6505575" y="3795713"/>
          <p14:tracePt t="43725" x="6465888" y="3851275"/>
          <p14:tracePt t="43731" x="6450013" y="3867150"/>
          <p14:tracePt t="43743" x="6450013" y="3875088"/>
          <p14:tracePt t="43746" x="6442075" y="3890963"/>
          <p14:tracePt t="43761" x="6442075" y="3898900"/>
          <p14:tracePt t="43778" x="6434138" y="3906838"/>
          <p14:tracePt t="43791" x="6434138" y="3914775"/>
          <p14:tracePt t="43798" x="6434138" y="3922713"/>
          <p14:tracePt t="43809" x="6434138" y="3930650"/>
          <p14:tracePt t="43814" x="6426200" y="3930650"/>
          <p14:tracePt t="43823" x="6426200" y="3948113"/>
          <p14:tracePt t="43829" x="6426200" y="3963988"/>
          <p14:tracePt t="43835" x="6418263" y="3971925"/>
          <p14:tracePt t="43843" x="6410325" y="3979863"/>
          <p14:tracePt t="43850" x="6410325" y="4003675"/>
          <p14:tracePt t="43859" x="6392863" y="4019550"/>
          <p14:tracePt t="43881" x="6384925" y="4051300"/>
          <p14:tracePt t="43889" x="6376988" y="4051300"/>
          <p14:tracePt t="43896" x="6376988" y="4059238"/>
          <p14:tracePt t="43904" x="6376988" y="4067175"/>
          <p14:tracePt t="43918" x="6376988" y="4075113"/>
          <p14:tracePt t="43933" x="6369050" y="4083050"/>
          <p14:tracePt t="43949" x="6369050" y="4090988"/>
          <p14:tracePt t="43956" x="6369050" y="4098925"/>
          <p14:tracePt t="43963" x="6369050" y="4106863"/>
          <p14:tracePt t="43971" x="6361113" y="4106863"/>
          <p14:tracePt t="43978" x="6361113" y="4114800"/>
          <p14:tracePt t="43986" x="6353175" y="4122738"/>
          <p14:tracePt t="43993" x="6353175" y="4130675"/>
          <p14:tracePt t="44000" x="6353175" y="4146550"/>
          <p14:tracePt t="44016" x="6345238" y="4154488"/>
          <p14:tracePt t="44022" x="6345238" y="4170363"/>
          <p14:tracePt t="44031" x="6345238" y="4178300"/>
          <p14:tracePt t="44038" x="6345238" y="4186238"/>
          <p14:tracePt t="44060" x="6345238" y="4194175"/>
          <p14:tracePt t="44091" x="6345238" y="4202113"/>
          <p14:tracePt t="44098" x="6337300" y="4202113"/>
          <p14:tracePt t="44121" x="6337300" y="4210050"/>
          <p14:tracePt t="44142" x="6329363" y="4217988"/>
          <p14:tracePt t="44150" x="6329363" y="4225925"/>
          <p14:tracePt t="44158" x="6321425" y="4233863"/>
          <p14:tracePt t="44165" x="6313488" y="4249738"/>
          <p14:tracePt t="44173" x="6305550" y="4265613"/>
          <p14:tracePt t="44181" x="6297613" y="4273550"/>
          <p14:tracePt t="44188" x="6297613" y="4291013"/>
          <p14:tracePt t="44196" x="6281738" y="4306888"/>
          <p14:tracePt t="44203" x="6281738" y="4322763"/>
          <p14:tracePt t="44211" x="6265863" y="4330700"/>
          <p14:tracePt t="44218" x="6265863" y="4338638"/>
          <p14:tracePt t="44233" x="6257925" y="4338638"/>
          <p14:tracePt t="44241" x="6257925" y="4346575"/>
          <p14:tracePt t="44960" x="6257925" y="4354513"/>
          <p14:tracePt t="44969" x="6257925" y="4362450"/>
          <p14:tracePt t="44983" x="6257925" y="4370388"/>
          <p14:tracePt t="44991" x="6257925" y="4386263"/>
          <p14:tracePt t="45006" x="6257925" y="4402138"/>
          <p14:tracePt t="45013" x="6257925" y="4410075"/>
          <p14:tracePt t="45028" x="6257925" y="4418013"/>
          <p14:tracePt t="45036" x="6265863" y="4418013"/>
          <p14:tracePt t="45052" x="6265863" y="4425950"/>
          <p14:tracePt t="47340" x="6265863" y="4402138"/>
          <p14:tracePt t="47341" x="6289675" y="4370388"/>
          <p14:tracePt t="47342" x="6305550" y="4346575"/>
          <p14:tracePt t="47345" x="6313488" y="4338638"/>
          <p14:tracePt t="47346" x="6321425" y="4330700"/>
          <p14:tracePt t="47355" x="6329363" y="4322763"/>
          <p14:tracePt t="47376" x="6329363" y="4314825"/>
          <p14:tracePt t="47384" x="6337300" y="4314825"/>
          <p14:tracePt t="47415" x="6345238" y="4306888"/>
          <p14:tracePt t="47421" x="6353175" y="4306888"/>
          <p14:tracePt t="47428" x="6353175" y="4298950"/>
          <p14:tracePt t="47438" x="6361113" y="4291013"/>
          <p14:tracePt t="47444" x="6384925" y="4273550"/>
          <p14:tracePt t="47450" x="6392863" y="4265613"/>
          <p14:tracePt t="47459" x="6410325" y="4241800"/>
          <p14:tracePt t="47467" x="6434138" y="4225925"/>
          <p14:tracePt t="47474" x="6450013" y="4194175"/>
          <p14:tracePt t="47482" x="6481763" y="4162425"/>
          <p14:tracePt t="47489" x="6505575" y="4122738"/>
          <p14:tracePt t="47505" x="6577013" y="4027488"/>
          <p14:tracePt t="47510" x="6624638" y="3956050"/>
          <p14:tracePt t="47521" x="6664325" y="3890963"/>
          <p14:tracePt t="47536" x="6743700" y="3740150"/>
          <p14:tracePt t="47542" x="6777038" y="3684588"/>
          <p14:tracePt t="47549" x="6800850" y="3636963"/>
          <p14:tracePt t="47557" x="6824663" y="3587750"/>
          <p14:tracePt t="47564" x="6848475" y="3556000"/>
          <p14:tracePt t="47570" x="6880225" y="3508375"/>
          <p14:tracePt t="47578" x="6904038" y="3444875"/>
          <p14:tracePt t="47589" x="6927850" y="3389313"/>
          <p14:tracePt t="47593" x="6935788" y="3357563"/>
          <p14:tracePt t="47600" x="6967538" y="3302000"/>
          <p14:tracePt t="47608" x="6991350" y="3228975"/>
          <p14:tracePt t="47616" x="7007225" y="3181350"/>
          <p14:tracePt t="47625" x="7015163" y="3141663"/>
          <p14:tracePt t="47630" x="7023100" y="3101975"/>
          <p14:tracePt t="47639" x="7031038" y="3078163"/>
          <p14:tracePt t="47646" x="7038975" y="3054350"/>
          <p14:tracePt t="47653" x="7046913" y="3022600"/>
          <p14:tracePt t="47660" x="7054850" y="2974975"/>
          <p14:tracePt t="47668" x="7062788" y="2935288"/>
          <p14:tracePt t="47676" x="7062788" y="2894013"/>
          <p14:tracePt t="47684" x="7078663" y="2846388"/>
          <p14:tracePt t="47691" x="7086600" y="2814638"/>
          <p14:tracePt t="47699" x="7102475" y="2767013"/>
          <p14:tracePt t="47707" x="7110413" y="2727325"/>
          <p14:tracePt t="47714" x="7118350" y="2679700"/>
          <p14:tracePt t="47722" x="7135813" y="2632075"/>
          <p14:tracePt t="47728" x="7143750" y="2592388"/>
          <p14:tracePt t="47736" x="7151688" y="2543175"/>
          <p14:tracePt t="47744" x="7159625" y="2511425"/>
          <p14:tracePt t="47752" x="7167563" y="2471738"/>
          <p14:tracePt t="47759" x="7167563" y="2432050"/>
          <p14:tracePt t="47776" x="7167563" y="2368550"/>
          <p14:tracePt t="47781" x="7175500" y="2320925"/>
          <p14:tracePt t="47789" x="7175500" y="2289175"/>
          <p14:tracePt t="47795" x="7183438" y="2273300"/>
          <p14:tracePt t="47803" x="7183438" y="2249488"/>
          <p14:tracePt t="47812" x="7183438" y="2224088"/>
          <p14:tracePt t="47821" x="7183438" y="2192338"/>
          <p14:tracePt t="47826" x="7183438" y="2168525"/>
          <p14:tracePt t="47842" x="7183438" y="2128838"/>
          <p14:tracePt t="47848" x="7183438" y="2105025"/>
          <p14:tracePt t="47856" x="7183438" y="2081213"/>
          <p14:tracePt t="47864" x="7183438" y="2065338"/>
          <p14:tracePt t="47871" x="7183438" y="2049463"/>
          <p14:tracePt t="47879" x="7183438" y="2025650"/>
          <p14:tracePt t="47887" x="7183438" y="2001838"/>
          <p14:tracePt t="47893" x="7183438" y="1978025"/>
          <p14:tracePt t="47902" x="7191375" y="1962150"/>
          <p14:tracePt t="47908" x="7191375" y="1946275"/>
          <p14:tracePt t="47915" x="7191375" y="1922463"/>
          <p14:tracePt t="47923" x="7191375" y="1898650"/>
          <p14:tracePt t="47930" x="7191375" y="1881188"/>
          <p14:tracePt t="47938" x="7191375" y="1865313"/>
          <p14:tracePt t="47947" x="7191375" y="1841500"/>
          <p14:tracePt t="47954" x="7191375" y="1817688"/>
          <p14:tracePt t="47960" x="7191375" y="1801813"/>
          <p14:tracePt t="47970" x="7191375" y="1785938"/>
          <p14:tracePt t="47976" x="7191375" y="1778000"/>
          <p14:tracePt t="47984" x="7191375" y="1762125"/>
          <p14:tracePt t="47991" x="7191375" y="1746250"/>
          <p14:tracePt t="47999" x="7191375" y="1722438"/>
          <p14:tracePt t="48006" x="7191375" y="1714500"/>
          <p14:tracePt t="48021" x="7191375" y="1698625"/>
          <p14:tracePt t="48030" x="7191375" y="1682750"/>
          <p14:tracePt t="48044" x="7191375" y="1674813"/>
          <p14:tracePt t="48058" x="7191375" y="1658938"/>
          <p14:tracePt t="48066" x="7191375" y="1651000"/>
          <p14:tracePt t="48089" x="7191375" y="1643063"/>
          <p14:tracePt t="48350" x="7191375" y="1651000"/>
          <p14:tracePt t="48359" x="7191375" y="1658938"/>
          <p14:tracePt t="48366" x="7191375" y="1666875"/>
          <p14:tracePt t="48373" x="7191375" y="1682750"/>
          <p14:tracePt t="48381" x="7191375" y="1698625"/>
          <p14:tracePt t="48389" x="7191375" y="1706563"/>
          <p14:tracePt t="48395" x="7191375" y="1714500"/>
          <p14:tracePt t="48920" x="7191375" y="1722438"/>
          <p14:tracePt t="48938" x="7191375" y="1738313"/>
          <p14:tracePt t="48953" x="7183438" y="1738313"/>
          <p14:tracePt t="48965" x="7183438" y="1746250"/>
          <p14:tracePt t="49101" x="0" y="0"/>
        </p14:tracePtLst>
        <p14:tracePtLst>
          <p14:tracePt t="49799" x="7054850" y="1643063"/>
          <p14:tracePt t="50121" x="7070725" y="1651000"/>
          <p14:tracePt t="50141" x="7094538" y="1651000"/>
          <p14:tracePt t="50144" x="7118350" y="1658938"/>
          <p14:tracePt t="50151" x="7143750" y="1666875"/>
          <p14:tracePt t="50158" x="7167563" y="1666875"/>
          <p14:tracePt t="50168" x="7191375" y="1674813"/>
          <p14:tracePt t="50173" x="7207250" y="1674813"/>
          <p14:tracePt t="50181" x="7231063" y="1674813"/>
          <p14:tracePt t="50189" x="7254875" y="1674813"/>
          <p14:tracePt t="50197" x="7278688" y="1682750"/>
          <p14:tracePt t="50205" x="7302500" y="1682750"/>
          <p14:tracePt t="50210" x="7318375" y="1682750"/>
          <p14:tracePt t="50220" x="7326313" y="1682750"/>
          <p14:tracePt t="50225" x="7334250" y="1682750"/>
          <p14:tracePt t="50233" x="7350125" y="1682750"/>
          <p14:tracePt t="50240" x="7366000" y="1682750"/>
          <p14:tracePt t="50288" x="7373938" y="1682750"/>
          <p14:tracePt t="50360" x="7381875" y="1682750"/>
          <p14:tracePt t="50383" x="7381875" y="1690688"/>
          <p14:tracePt t="50393" x="7389813" y="1690688"/>
          <p14:tracePt t="50407" x="7405688" y="1690688"/>
          <p14:tracePt t="50422" x="7413625" y="1690688"/>
          <p14:tracePt t="50429" x="7429500" y="1690688"/>
          <p14:tracePt t="50444" x="7437438" y="1698625"/>
          <p14:tracePt t="50451" x="7445375" y="1698625"/>
          <p14:tracePt t="50458" x="7453313" y="1698625"/>
          <p14:tracePt t="50467" x="7461250" y="1698625"/>
          <p14:tracePt t="50481" x="7469188" y="1698625"/>
          <p14:tracePt t="50488" x="7477125" y="1698625"/>
          <p14:tracePt t="50542" x="7485063" y="1698625"/>
          <p14:tracePt t="51133" x="7493000" y="1698625"/>
          <p14:tracePt t="51163" x="7502525" y="1698625"/>
          <p14:tracePt t="51172" x="7502525" y="1690688"/>
          <p14:tracePt t="51179" x="7518400" y="1690688"/>
          <p14:tracePt t="51187" x="7526338" y="1690688"/>
          <p14:tracePt t="51193" x="7534275" y="1690688"/>
          <p14:tracePt t="51203" x="7550150" y="1690688"/>
          <p14:tracePt t="51208" x="7558088" y="1690688"/>
          <p14:tracePt t="51218" x="7573963" y="1682750"/>
          <p14:tracePt t="51223" x="7597775" y="1682750"/>
          <p14:tracePt t="51230" x="7605713" y="1682750"/>
          <p14:tracePt t="51240" x="7629525" y="1682750"/>
          <p14:tracePt t="51246" x="7645400" y="1682750"/>
          <p14:tracePt t="51253" x="7669213" y="1682750"/>
          <p14:tracePt t="51261" x="7693025" y="1682750"/>
          <p14:tracePt t="51269" x="7700963" y="1682750"/>
          <p14:tracePt t="51278" x="7740650" y="1682750"/>
          <p14:tracePt t="51287" x="7756525" y="1682750"/>
          <p14:tracePt t="51305" x="7780338" y="1682750"/>
          <p14:tracePt t="51314" x="7788275" y="1682750"/>
          <p14:tracePt t="51321" x="7804150" y="1682750"/>
          <p14:tracePt t="51328" x="7812088" y="1690688"/>
          <p14:tracePt t="51337" x="7835900" y="1698625"/>
          <p14:tracePt t="51346" x="7851775" y="1698625"/>
          <p14:tracePt t="51351" x="7877175" y="1706563"/>
          <p14:tracePt t="51359" x="7885113" y="1714500"/>
          <p14:tracePt t="51373" x="7900988" y="1714500"/>
          <p14:tracePt t="51374" x="7924800" y="1714500"/>
          <p14:tracePt t="51381" x="7948613" y="1722438"/>
          <p14:tracePt t="51388" x="7964488" y="1730375"/>
          <p14:tracePt t="51395" x="7988300" y="1738313"/>
          <p14:tracePt t="51403" x="8012113" y="1738313"/>
          <p14:tracePt t="51412" x="8027988" y="1738313"/>
          <p14:tracePt t="51418" x="8035925" y="1738313"/>
          <p14:tracePt t="51425" x="8051800" y="1746250"/>
          <p14:tracePt t="51436" x="8059738" y="1746250"/>
          <p14:tracePt t="51441" x="8075613" y="1746250"/>
          <p14:tracePt t="51450" x="8083550" y="1746250"/>
          <p14:tracePt t="51456" x="8091488" y="1746250"/>
          <p14:tracePt t="51471" x="8099425" y="1746250"/>
          <p14:tracePt t="51480" x="8115300" y="1746250"/>
          <p14:tracePt t="51493" x="8123238" y="1746250"/>
          <p14:tracePt t="51509" x="8139113" y="1746250"/>
          <p14:tracePt t="51517" x="8147050" y="1746250"/>
          <p14:tracePt t="51523" x="8154988" y="1746250"/>
          <p14:tracePt t="51531" x="8194675" y="1746250"/>
          <p14:tracePt t="51538" x="8210550" y="1746250"/>
          <p14:tracePt t="51546" x="8226425" y="1746250"/>
          <p14:tracePt t="51554" x="8243888" y="1746250"/>
          <p14:tracePt t="51560" x="8251825" y="1746250"/>
          <p14:tracePt t="51568" x="8259763" y="1746250"/>
          <p14:tracePt t="51579" x="8267700" y="1746250"/>
          <p14:tracePt t="51584" x="8275638" y="1746250"/>
          <p14:tracePt t="51592" x="8291513" y="1746250"/>
          <p14:tracePt t="51601" x="8299450" y="1746250"/>
          <p14:tracePt t="51607" x="8307388" y="1746250"/>
          <p14:tracePt t="51617" x="8315325" y="1746250"/>
          <p14:tracePt t="51621" x="8323263" y="1746250"/>
          <p14:tracePt t="51628" x="8331200" y="1746250"/>
          <p14:tracePt t="51637" x="8339138" y="1746250"/>
          <p14:tracePt t="51644" x="8347075" y="1746250"/>
          <p14:tracePt t="51652" x="8355013" y="1746250"/>
          <p14:tracePt t="51670" x="8362950" y="1746250"/>
          <p14:tracePt t="52580" x="8315325" y="1730375"/>
          <p14:tracePt t="52589" x="8226425" y="1698625"/>
          <p14:tracePt t="52596" x="8154988" y="1690688"/>
          <p14:tracePt t="52605" x="8067675" y="1666875"/>
          <p14:tracePt t="52611" x="7972425" y="1658938"/>
          <p14:tracePt t="52619" x="7877175" y="1643063"/>
          <p14:tracePt t="52626" x="7748588" y="1643063"/>
          <p14:tracePt t="52641" x="7485063" y="1643063"/>
          <p14:tracePt t="52648" x="7334250" y="1643063"/>
          <p14:tracePt t="52657" x="7215188" y="1643063"/>
          <p14:tracePt t="52665" x="7118350" y="1643063"/>
          <p14:tracePt t="52672" x="7078663" y="1643063"/>
          <p14:tracePt t="52678" x="7046913" y="1643063"/>
          <p14:tracePt t="52685" x="7031038" y="1643063"/>
          <p14:tracePt t="52693" x="7015163" y="1643063"/>
          <p14:tracePt t="53083" x="6991350" y="1635125"/>
          <p14:tracePt t="53101" x="6927850" y="1611313"/>
          <p14:tracePt t="53106" x="6856413" y="1595438"/>
          <p14:tracePt t="53113" x="6696075" y="1563688"/>
          <p14:tracePt t="53115" x="6577013" y="1538288"/>
          <p14:tracePt t="53120" x="6369050" y="1506538"/>
          <p14:tracePt t="53138" x="6067425" y="1474788"/>
          <p14:tracePt t="53143" x="6059488" y="1474788"/>
          <p14:tracePt t="53151" x="5970588" y="1466850"/>
          <p14:tracePt t="53158" x="5724525" y="1443038"/>
          <p14:tracePt t="53166" x="5484813" y="1435100"/>
          <p14:tracePt t="53174" x="5197475" y="1403350"/>
          <p14:tracePt t="53186" x="4983163" y="1371600"/>
          <p14:tracePt t="53189" x="4775200" y="1331913"/>
          <p14:tracePt t="53197" x="4567238" y="1308100"/>
          <p14:tracePt t="53204" x="4487863" y="1292225"/>
          <p14:tracePt t="53212" x="4392613" y="1284288"/>
          <p14:tracePt t="53221" x="4321175" y="1276350"/>
          <p14:tracePt t="53225" x="4289425" y="1268413"/>
          <p14:tracePt t="53234" x="4249738" y="1268413"/>
          <p14:tracePt t="53240" x="4210050" y="1260475"/>
          <p14:tracePt t="53252" x="4192588" y="1260475"/>
          <p14:tracePt t="53263" x="4184650" y="1260475"/>
          <p14:tracePt t="53264" x="4176713" y="1260475"/>
          <p14:tracePt t="53272" x="4160838" y="1260475"/>
          <p14:tracePt t="53286" x="4152900" y="1260475"/>
          <p14:tracePt t="53308" x="4144963" y="1260475"/>
          <p14:tracePt t="53318" x="4137025" y="1260475"/>
          <p14:tracePt t="53324" x="4113213" y="1260475"/>
          <p14:tracePt t="53333" x="4089400" y="1252538"/>
          <p14:tracePt t="53340" x="4065588" y="1252538"/>
          <p14:tracePt t="53346" x="4010025" y="1236663"/>
          <p14:tracePt t="53353" x="3954463" y="1228725"/>
          <p14:tracePt t="53362" x="3898900" y="1212850"/>
          <p14:tracePt t="53370" x="3802063" y="1179513"/>
          <p14:tracePt t="53375" x="3714750" y="1155700"/>
          <p14:tracePt t="53383" x="3619500" y="1147763"/>
          <p14:tracePt t="53391" x="3532188" y="1108075"/>
          <p14:tracePt t="53399" x="3443288" y="1084263"/>
          <p14:tracePt t="53406" x="3363913" y="1068388"/>
          <p14:tracePt t="53415" x="3316288" y="1052513"/>
          <p14:tracePt t="53422" x="3260725" y="1020763"/>
          <p14:tracePt t="53429" x="3213100" y="1004888"/>
          <p14:tracePt t="53436" x="3165475" y="981075"/>
          <p14:tracePt t="53443" x="3149600" y="973138"/>
          <p14:tracePt t="53453" x="3133725" y="965200"/>
          <p14:tracePt t="53458" x="3125788" y="957263"/>
          <p14:tracePt t="53473" x="3117850" y="957263"/>
          <p14:tracePt t="53600" x="3125788" y="957263"/>
          <p14:tracePt t="53609" x="3133725" y="957263"/>
          <p14:tracePt t="53618" x="3141663" y="957263"/>
          <p14:tracePt t="53624" x="3165475" y="957263"/>
          <p14:tracePt t="53632" x="3197225" y="957263"/>
          <p14:tracePt t="53638" x="3252788" y="957263"/>
          <p14:tracePt t="53645" x="3292475" y="965200"/>
          <p14:tracePt t="53654" x="3355975" y="973138"/>
          <p14:tracePt t="53662" x="3427413" y="989013"/>
          <p14:tracePt t="53670" x="3467100" y="996950"/>
          <p14:tracePt t="53677" x="3516313" y="1012825"/>
          <p14:tracePt t="53684" x="3556000" y="1012825"/>
          <p14:tracePt t="53690" x="3579813" y="1012825"/>
          <p14:tracePt t="53701" x="3603625" y="1020763"/>
          <p14:tracePt t="53713" x="3611563" y="1020763"/>
          <p14:tracePt t="53744" x="3619500" y="1020763"/>
          <p14:tracePt t="53825" x="3603625" y="1020763"/>
          <p14:tracePt t="53834" x="3571875" y="1012825"/>
          <p14:tracePt t="53840" x="3540125" y="1004888"/>
          <p14:tracePt t="53848" x="3476625" y="1004888"/>
          <p14:tracePt t="53856" x="3395663" y="996950"/>
          <p14:tracePt t="53863" x="3332163" y="989013"/>
          <p14:tracePt t="53871" x="3292475" y="989013"/>
          <p14:tracePt t="53878" x="3260725" y="981075"/>
          <p14:tracePt t="53892" x="3213100" y="981075"/>
          <p14:tracePt t="53893" x="3197225" y="981075"/>
          <p14:tracePt t="53975" x="3205163" y="981075"/>
          <p14:tracePt t="53983" x="3213100" y="989013"/>
          <p14:tracePt t="53991" x="3228975" y="996950"/>
          <p14:tracePt t="53998" x="3260725" y="1004888"/>
          <p14:tracePt t="54006" x="3292475" y="1012825"/>
          <p14:tracePt t="54013" x="3340100" y="1020763"/>
          <p14:tracePt t="54020" x="3395663" y="1028700"/>
          <p14:tracePt t="54028" x="3427413" y="1044575"/>
          <p14:tracePt t="54035" x="3476625" y="1044575"/>
          <p14:tracePt t="54043" x="3532188" y="1060450"/>
          <p14:tracePt t="54051" x="3563938" y="1060450"/>
          <p14:tracePt t="54058" x="3595688" y="1060450"/>
          <p14:tracePt t="54065" x="3611563" y="1068388"/>
          <p14:tracePt t="54073" x="3627438" y="1068388"/>
          <p14:tracePt t="54103" x="3635375" y="1068388"/>
          <p14:tracePt t="54650" x="3627438" y="1068388"/>
          <p14:tracePt t="54658" x="3619500" y="1068388"/>
          <p14:tracePt t="54667" x="3595688" y="1068388"/>
          <p14:tracePt t="54675" x="3587750" y="1068388"/>
          <p14:tracePt t="54684" x="3571875" y="1068388"/>
          <p14:tracePt t="54688" x="3556000" y="1060450"/>
          <p14:tracePt t="54695" x="3548063" y="1044575"/>
          <p14:tracePt t="54704" x="3524250" y="1044575"/>
          <p14:tracePt t="54711" x="3500438" y="1044575"/>
          <p14:tracePt t="54718" x="3476625" y="1044575"/>
          <p14:tracePt t="54727" x="3467100" y="1044575"/>
          <p14:tracePt t="54734" x="3459163" y="1044575"/>
          <p14:tracePt t="54742" x="3451225" y="1044575"/>
          <p14:tracePt t="58216" x="3492500" y="1044575"/>
          <p14:tracePt t="58217" x="3540125" y="1028700"/>
          <p14:tracePt t="58218" x="3556000" y="1060450"/>
          <p14:tracePt t="58221" x="3571875" y="1060450"/>
          <p14:tracePt t="58222" x="3587750" y="1060450"/>
          <p14:tracePt t="58228" x="3611563" y="1060450"/>
          <p14:tracePt t="58237" x="3627438" y="1052513"/>
          <p14:tracePt t="58244" x="3659188" y="1052513"/>
          <p14:tracePt t="58260" x="3722688" y="1036638"/>
          <p14:tracePt t="58266" x="3746500" y="1020763"/>
          <p14:tracePt t="58275" x="3786188" y="1020763"/>
          <p14:tracePt t="58282" x="3802063" y="1020763"/>
          <p14:tracePt t="58290" x="3817938" y="1020763"/>
          <p14:tracePt t="58304" x="3825875" y="1020763"/>
          <p14:tracePt t="58318" x="3833813" y="1020763"/>
          <p14:tracePt t="60781" x="3922713" y="1036638"/>
          <p14:tracePt t="60782" x="4184650" y="1100138"/>
          <p14:tracePt t="60795" x="4281488" y="1139825"/>
          <p14:tracePt t="60799" x="4551363" y="1228725"/>
          <p14:tracePt t="60816" x="4862513" y="1284288"/>
          <p14:tracePt t="60818" x="5030788" y="1308100"/>
          <p14:tracePt t="60823" x="5181600" y="1347788"/>
          <p14:tracePt t="60830" x="5341938" y="1363663"/>
          <p14:tracePt t="60840" x="5540375" y="1419225"/>
          <p14:tracePt t="60847" x="5667375" y="1458913"/>
          <p14:tracePt t="60855" x="5803900" y="1547813"/>
          <p14:tracePt t="60864" x="5907088" y="1555750"/>
          <p14:tracePt t="60868" x="6018213" y="1579563"/>
          <p14:tracePt t="60878" x="6115050" y="1587500"/>
          <p14:tracePt t="60884" x="6210300" y="1643063"/>
          <p14:tracePt t="60893" x="6297613" y="1658938"/>
          <p14:tracePt t="60899" x="6384925" y="1690688"/>
          <p14:tracePt t="60906" x="6442075" y="1706563"/>
          <p14:tracePt t="60913" x="6497638" y="1730375"/>
          <p14:tracePt t="60921" x="6529388" y="1746250"/>
          <p14:tracePt t="60929" x="6553200" y="1762125"/>
          <p14:tracePt t="60937" x="6569075" y="1770063"/>
          <p14:tracePt t="60945" x="6584950" y="1770063"/>
          <p14:tracePt t="60951" x="6600825" y="1778000"/>
          <p14:tracePt t="60958" x="6616700" y="1778000"/>
          <p14:tracePt t="60968" x="6632575" y="1778000"/>
          <p14:tracePt t="60973" x="6640513" y="1785938"/>
          <p14:tracePt t="60981" x="6656388" y="1785938"/>
          <p14:tracePt t="60997" x="6664325" y="1785938"/>
          <p14:tracePt t="61004" x="6672263" y="1785938"/>
          <p14:tracePt t="61023" x="6688138" y="1785938"/>
          <p14:tracePt t="61026" x="6696075" y="1785938"/>
          <p14:tracePt t="61035" x="6704013" y="1785938"/>
          <p14:tracePt t="61044" x="6719888" y="1785938"/>
          <p14:tracePt t="61050" x="6743700" y="1785938"/>
          <p14:tracePt t="61057" x="6759575" y="1785938"/>
          <p14:tracePt t="61071" x="6800850" y="1785938"/>
          <p14:tracePt t="61078" x="6824663" y="1785938"/>
          <p14:tracePt t="61087" x="6840538" y="1785938"/>
          <p14:tracePt t="61095" x="6848475" y="1785938"/>
          <p14:tracePt t="61102" x="6864350" y="1785938"/>
          <p14:tracePt t="61112" x="6872288" y="1785938"/>
          <p14:tracePt t="61116" x="6888163" y="1785938"/>
          <p14:tracePt t="61128" x="6896100" y="1785938"/>
          <p14:tracePt t="61132" x="6911975" y="1785938"/>
          <p14:tracePt t="61138" x="6919913" y="1785938"/>
          <p14:tracePt t="61153" x="6935788" y="1785938"/>
          <p14:tracePt t="61171" x="6943725" y="1785938"/>
          <p14:tracePt t="61176" x="6951663" y="1785938"/>
          <p14:tracePt t="61194" x="6959600" y="1785938"/>
          <p14:tracePt t="61198" x="6967538" y="1785938"/>
          <p14:tracePt t="61216" x="6975475" y="1785938"/>
          <p14:tracePt t="61230" x="6983413" y="1785938"/>
          <p14:tracePt t="61246" x="6991350" y="1785938"/>
          <p14:tracePt t="61251" x="6999288" y="1785938"/>
          <p14:tracePt t="61266" x="7007225" y="1785938"/>
          <p14:tracePt t="61275" x="7007225" y="1778000"/>
          <p14:tracePt t="61348" x="7007225" y="1770063"/>
          <p14:tracePt t="61828" x="7015163" y="1770063"/>
          <p14:tracePt t="61836" x="7023100" y="1770063"/>
          <p14:tracePt t="61845" x="7038975" y="1770063"/>
          <p14:tracePt t="61851" x="7054850" y="1770063"/>
          <p14:tracePt t="61862" x="7078663" y="1770063"/>
          <p14:tracePt t="61866" x="7102475" y="1770063"/>
          <p14:tracePt t="61875" x="7126288" y="1762125"/>
          <p14:tracePt t="61881" x="7159625" y="1762125"/>
          <p14:tracePt t="61891" x="7183438" y="1762125"/>
          <p14:tracePt t="61897" x="7215188" y="1762125"/>
          <p14:tracePt t="61903" x="7246938" y="1762125"/>
          <p14:tracePt t="61911" x="7278688" y="1770063"/>
          <p14:tracePt t="61920" x="7318375" y="1778000"/>
          <p14:tracePt t="61926" x="7350125" y="1778000"/>
          <p14:tracePt t="61935" x="7373938" y="1778000"/>
          <p14:tracePt t="61942" x="7397750" y="1785938"/>
          <p14:tracePt t="61948" x="7413625" y="1793875"/>
          <p14:tracePt t="61957" x="7429500" y="1793875"/>
          <p14:tracePt t="61963" x="7445375" y="1801813"/>
          <p14:tracePt t="61971" x="7453313" y="1801813"/>
          <p14:tracePt t="61987" x="7461250" y="1801813"/>
          <p14:tracePt t="62556" x="7469188" y="1801813"/>
          <p14:tracePt t="62571" x="7477125" y="1801813"/>
          <p14:tracePt t="62578" x="7493000" y="1793875"/>
          <p14:tracePt t="62594" x="7510463" y="1793875"/>
          <p14:tracePt t="62602" x="7518400" y="1785938"/>
          <p14:tracePt t="62609" x="7526338" y="1785938"/>
          <p14:tracePt t="62616" x="7526338" y="1778000"/>
          <p14:tracePt t="62624" x="7534275" y="1778000"/>
          <p14:tracePt t="62631" x="7542213" y="1778000"/>
          <p14:tracePt t="62646" x="7550150" y="1778000"/>
          <p14:tracePt t="62668" x="7550150" y="1770063"/>
          <p14:tracePt t="62998" x="7558088" y="1770063"/>
          <p14:tracePt t="63006" x="7581900" y="1770063"/>
          <p14:tracePt t="63017" x="7605713" y="1778000"/>
          <p14:tracePt t="63021" x="7645400" y="1785938"/>
          <p14:tracePt t="63028" x="7708900" y="1785938"/>
          <p14:tracePt t="63037" x="7772400" y="1793875"/>
          <p14:tracePt t="63044" x="7835900" y="1809750"/>
          <p14:tracePt t="63052" x="7916863" y="1817688"/>
          <p14:tracePt t="63059" x="7964488" y="1825625"/>
          <p14:tracePt t="63065" x="8043863" y="1825625"/>
          <p14:tracePt t="63081" x="8162925" y="1825625"/>
          <p14:tracePt t="63088" x="8226425" y="1825625"/>
          <p14:tracePt t="63095" x="8267700" y="1825625"/>
          <p14:tracePt t="63103" x="8307388" y="1825625"/>
          <p14:tracePt t="63114" x="8347075" y="1825625"/>
          <p14:tracePt t="63118" x="8370888" y="1825625"/>
          <p14:tracePt t="63144" x="8442325" y="1825625"/>
          <p14:tracePt t="63148" x="8450263" y="1825625"/>
          <p14:tracePt t="63159" x="8458200" y="1825625"/>
          <p14:tracePt t="63164" x="8466138" y="1825625"/>
          <p14:tracePt t="65113" x="8458200" y="1825625"/>
          <p14:tracePt t="65130" x="8434388" y="1817688"/>
          <p14:tracePt t="65136" x="8426450" y="1817688"/>
          <p14:tracePt t="65158" x="8370888" y="1801813"/>
          <p14:tracePt t="65161" x="8331200" y="1801813"/>
          <p14:tracePt t="65166" x="8283575" y="1793875"/>
          <p14:tracePt t="65174" x="8218488" y="1793875"/>
          <p14:tracePt t="65182" x="8170863" y="1793875"/>
          <p14:tracePt t="65189" x="8107363" y="1793875"/>
          <p14:tracePt t="65195" x="8043863" y="1793875"/>
          <p14:tracePt t="65203" x="7988300" y="1785938"/>
          <p14:tracePt t="65210" x="7924800" y="1785938"/>
          <p14:tracePt t="65218" x="7869238" y="1785938"/>
          <p14:tracePt t="65225" x="7812088" y="1785938"/>
          <p14:tracePt t="65235" x="7772400" y="1785938"/>
          <p14:tracePt t="65243" x="7748588" y="1785938"/>
          <p14:tracePt t="65259" x="7708900" y="1785938"/>
          <p14:tracePt t="65264" x="7693025" y="1785938"/>
          <p14:tracePt t="65273" x="7685088" y="1785938"/>
          <p14:tracePt t="65287" x="7677150" y="1785938"/>
          <p14:tracePt t="65301" x="7669213" y="1785938"/>
          <p14:tracePt t="65317" x="7661275" y="1785938"/>
          <p14:tracePt t="65332" x="7653338" y="1785938"/>
          <p14:tracePt t="65346" x="7645400" y="1785938"/>
          <p14:tracePt t="65356" x="7637463" y="1785938"/>
          <p14:tracePt t="65370" x="7629525" y="1785938"/>
          <p14:tracePt t="65384" x="7613650" y="1785938"/>
          <p14:tracePt t="65393" x="7605713" y="1785938"/>
          <p14:tracePt t="65398" x="7589838" y="1785938"/>
          <p14:tracePt t="65407" x="7581900" y="1778000"/>
          <p14:tracePt t="65413" x="7573963" y="1778000"/>
          <p14:tracePt t="65421" x="7566025" y="1778000"/>
          <p14:tracePt t="65428" x="7550150" y="1778000"/>
          <p14:tracePt t="65436" x="7534275" y="1778000"/>
          <p14:tracePt t="65444" x="7526338" y="1770063"/>
          <p14:tracePt t="65452" x="7518400" y="1770063"/>
          <p14:tracePt t="65474" x="7502525" y="1770063"/>
          <p14:tracePt t="65475" x="7485063" y="1762125"/>
          <p14:tracePt t="65480" x="7477125" y="1762125"/>
          <p14:tracePt t="65503" x="7469188" y="1762125"/>
          <p14:tracePt t="66546" x="7485063" y="1762125"/>
          <p14:tracePt t="66553" x="7534275" y="1762125"/>
          <p14:tracePt t="66560" x="7566025" y="1762125"/>
          <p14:tracePt t="66568" x="7613650" y="1762125"/>
          <p14:tracePt t="66577" x="7693025" y="1762125"/>
          <p14:tracePt t="66583" x="7756525" y="1762125"/>
          <p14:tracePt t="66593" x="7835900" y="1762125"/>
          <p14:tracePt t="66598" x="7916863" y="1762125"/>
          <p14:tracePt t="66607" x="7988300" y="1754188"/>
          <p14:tracePt t="66614" x="8059738" y="1754188"/>
          <p14:tracePt t="66621" x="8123238" y="1754188"/>
          <p14:tracePt t="66629" x="8186738" y="1754188"/>
          <p14:tracePt t="66636" x="8259763" y="1754188"/>
          <p14:tracePt t="66645" x="8299450" y="1762125"/>
          <p14:tracePt t="66652" x="8347075" y="1770063"/>
          <p14:tracePt t="66660" x="8370888" y="1778000"/>
          <p14:tracePt t="66666" x="8394700" y="1785938"/>
          <p14:tracePt t="66673" x="8410575" y="1785938"/>
          <p14:tracePt t="66682" x="8418513" y="1785938"/>
          <p14:tracePt t="77912" x="8386763" y="1785938"/>
          <p14:tracePt t="77913" x="8339138" y="1785938"/>
          <p14:tracePt t="77917" x="8315325" y="1785938"/>
          <p14:tracePt t="77918" x="8291513" y="1785938"/>
          <p14:tracePt t="77925" x="8275638" y="1785938"/>
          <p14:tracePt t="77933" x="8259763" y="1785938"/>
          <p14:tracePt t="77949" x="8243888" y="1785938"/>
          <p14:tracePt t="77964" x="8235950" y="1785938"/>
          <p14:tracePt t="77970" x="8226425" y="1785938"/>
          <p14:tracePt t="77980" x="8218488" y="1785938"/>
          <p14:tracePt t="77993" x="8210550" y="1778000"/>
          <p14:tracePt t="78000" x="8202613" y="1778000"/>
          <p14:tracePt t="78008" x="8186738" y="1778000"/>
          <p14:tracePt t="78016" x="8170863" y="1778000"/>
          <p14:tracePt t="78023" x="8154988" y="1770063"/>
          <p14:tracePt t="78031" x="8131175" y="1762125"/>
          <p14:tracePt t="78037" x="8099425" y="1754188"/>
          <p14:tracePt t="78052" x="8051800" y="1746250"/>
          <p14:tracePt t="78060" x="8020050" y="1738313"/>
          <p14:tracePt t="78068" x="7980363" y="1722438"/>
          <p14:tracePt t="78084" x="7924800" y="1714500"/>
          <p14:tracePt t="78090" x="7900988" y="1706563"/>
          <p14:tracePt t="78097" x="7877175" y="1698625"/>
          <p14:tracePt t="78104" x="7851775" y="1690688"/>
          <p14:tracePt t="78116" x="7827963" y="1690688"/>
          <p14:tracePt t="78120" x="7796213" y="1682750"/>
          <p14:tracePt t="78135" x="7748588" y="1666875"/>
          <p14:tracePt t="78143" x="7724775" y="1658938"/>
          <p14:tracePt t="78149" x="7700963" y="1658938"/>
          <p14:tracePt t="78157" x="7693025" y="1658938"/>
          <p14:tracePt t="78165" x="7677150" y="1658938"/>
          <p14:tracePt t="78172" x="7645400" y="1651000"/>
          <p14:tracePt t="78180" x="7621588" y="1651000"/>
          <p14:tracePt t="78189" x="7605713" y="1643063"/>
          <p14:tracePt t="78195" x="7597775" y="1643063"/>
          <p14:tracePt t="78203" x="7589838" y="1643063"/>
          <p14:tracePt t="78211" x="7573963" y="1635125"/>
          <p14:tracePt t="78217" x="7558088" y="1635125"/>
          <p14:tracePt t="78224" x="7550150" y="1635125"/>
          <p14:tracePt t="78233" x="7542213" y="1635125"/>
          <p14:tracePt t="78240" x="7526338" y="1635125"/>
          <p14:tracePt t="78250" x="7518400" y="1635125"/>
          <p14:tracePt t="78256" x="7510463" y="1635125"/>
          <p14:tracePt t="78280" x="7477125" y="1635125"/>
          <p14:tracePt t="78285" x="7461250" y="1635125"/>
          <p14:tracePt t="78295" x="7453313" y="1635125"/>
          <p14:tracePt t="78309" x="7437438" y="1635125"/>
          <p14:tracePt t="78316" x="7429500" y="1635125"/>
          <p14:tracePt t="78532" x="7437438" y="1635125"/>
          <p14:tracePt t="78550" x="7453313" y="1635125"/>
          <p14:tracePt t="78556" x="7461250" y="1635125"/>
          <p14:tracePt t="78570" x="7477125" y="1635125"/>
          <p14:tracePt t="78580" x="7493000" y="1635125"/>
          <p14:tracePt t="78593" x="7518400" y="1635125"/>
          <p14:tracePt t="78600" x="7534275" y="1635125"/>
          <p14:tracePt t="78609" x="7558088" y="1635125"/>
          <p14:tracePt t="78616" x="7573963" y="1643063"/>
          <p14:tracePt t="78623" x="7589838" y="1643063"/>
          <p14:tracePt t="78639" x="7669213" y="1658938"/>
          <p14:tracePt t="78645" x="7708900" y="1658938"/>
          <p14:tracePt t="78653" x="7740650" y="1658938"/>
          <p14:tracePt t="78661" x="7772400" y="1666875"/>
          <p14:tracePt t="78669" x="7796213" y="1674813"/>
          <p14:tracePt t="78681" x="7843838" y="1674813"/>
          <p14:tracePt t="78691" x="7908925" y="1682750"/>
          <p14:tracePt t="78698" x="7940675" y="1690688"/>
          <p14:tracePt t="78713" x="7956550" y="1690688"/>
          <p14:tracePt t="78715" x="7988300" y="1690688"/>
          <p14:tracePt t="78722" x="8004175" y="1690688"/>
          <p14:tracePt t="78730" x="8020050" y="1690688"/>
          <p14:tracePt t="78736" x="8043863" y="1698625"/>
          <p14:tracePt t="78745" x="8051800" y="1698625"/>
          <p14:tracePt t="78751" x="8059738" y="1698625"/>
          <p14:tracePt t="78773" x="8067675" y="1698625"/>
          <p14:tracePt t="78952" x="8067675" y="1690688"/>
          <p14:tracePt t="78963" x="8059738" y="1674813"/>
          <p14:tracePt t="78974" x="8051800" y="1666875"/>
          <p14:tracePt t="78975" x="8043863" y="1658938"/>
          <p14:tracePt t="78982" x="8035925" y="1643063"/>
          <p14:tracePt t="78998" x="8020050" y="1627188"/>
          <p14:tracePt t="79012" x="8020050" y="1619250"/>
          <p14:tracePt t="79019" x="8012113" y="1619250"/>
          <p14:tracePt t="79030" x="8004175" y="1611313"/>
          <p14:tracePt t="79035" x="7996238" y="1611313"/>
          <p14:tracePt t="79051" x="7996238" y="1603375"/>
          <p14:tracePt t="79058" x="7988300" y="1595438"/>
          <p14:tracePt t="79072" x="7964488" y="1587500"/>
          <p14:tracePt t="79088" x="7956550" y="1587500"/>
          <p14:tracePt t="79102" x="7948613" y="1579563"/>
          <p14:tracePt t="79111" x="7940675" y="1579563"/>
          <p14:tracePt t="79118" x="7940675" y="1571625"/>
          <p14:tracePt t="79125" x="7924800" y="1571625"/>
          <p14:tracePt t="79142" x="7916863" y="1563688"/>
          <p14:tracePt t="79149" x="7908925" y="1563688"/>
          <p14:tracePt t="79155" x="7908925" y="1555750"/>
          <p14:tracePt t="79171" x="7900988" y="1555750"/>
          <p14:tracePt t="79180" x="7900988" y="1547813"/>
          <p14:tracePt t="79192" x="7893050" y="1538288"/>
          <p14:tracePt t="79208" x="7893050" y="1530350"/>
          <p14:tracePt t="79223" x="7893050" y="1522413"/>
          <p14:tracePt t="79230" x="7885113" y="1514475"/>
          <p14:tracePt t="79237" x="7877175" y="1514475"/>
          <p14:tracePt t="79246" x="7877175" y="1506538"/>
          <p14:tracePt t="79252" x="7869238" y="1506538"/>
          <p14:tracePt t="79263" x="7859713" y="1490663"/>
          <p14:tracePt t="79268" x="7851775" y="1490663"/>
          <p14:tracePt t="79276" x="7851775" y="1482725"/>
          <p14:tracePt t="79282" x="7835900" y="1474788"/>
          <p14:tracePt t="79289" x="7820025" y="1466850"/>
          <p14:tracePt t="79297" x="7804150" y="1458913"/>
          <p14:tracePt t="79304" x="7796213" y="1450975"/>
          <p14:tracePt t="79313" x="7764463" y="1435100"/>
          <p14:tracePt t="79321" x="7748588" y="1435100"/>
          <p14:tracePt t="79329" x="7732713" y="1419225"/>
          <p14:tracePt t="79334" x="7724775" y="1411288"/>
          <p14:tracePt t="79344" x="7700963" y="1403350"/>
          <p14:tracePt t="79350" x="7677150" y="1395413"/>
          <p14:tracePt t="79359" x="7661275" y="1387475"/>
          <p14:tracePt t="79365" x="7653338" y="1379538"/>
          <p14:tracePt t="79372" x="7637463" y="1371600"/>
          <p14:tracePt t="79380" x="7621588" y="1371600"/>
          <p14:tracePt t="79388" x="7613650" y="1363663"/>
          <p14:tracePt t="79395" x="7605713" y="1363663"/>
          <p14:tracePt t="79403" x="7581900" y="1355725"/>
          <p14:tracePt t="79411" x="7573963" y="1347788"/>
          <p14:tracePt t="79426" x="7542213" y="1323975"/>
          <p14:tracePt t="79432" x="7526338" y="1323975"/>
          <p14:tracePt t="79441" x="7518400" y="1316038"/>
          <p14:tracePt t="79449" x="7502525" y="1308100"/>
          <p14:tracePt t="79454" x="7493000" y="1308100"/>
          <p14:tracePt t="79462" x="7485063" y="1308100"/>
          <p14:tracePt t="79471" x="7477125" y="1300163"/>
          <p14:tracePt t="79509" x="7469188" y="1300163"/>
          <p14:tracePt t="79717" x="7477125" y="1300163"/>
          <p14:tracePt t="79733" x="7477125" y="1292225"/>
          <p14:tracePt t="79784" x="7485063" y="1284288"/>
          <p14:tracePt t="79786" x="7493000" y="1284288"/>
          <p14:tracePt t="79793" x="7502525" y="1284288"/>
          <p14:tracePt t="79799" x="7518400" y="1284288"/>
          <p14:tracePt t="79807" x="7542213" y="1284288"/>
          <p14:tracePt t="79814" x="7566025" y="1284288"/>
          <p14:tracePt t="79822" x="7589838" y="1276350"/>
          <p14:tracePt t="79830" x="7621588" y="1276350"/>
          <p14:tracePt t="79837" x="7645400" y="1268413"/>
          <p14:tracePt t="79846" x="7685088" y="1260475"/>
          <p14:tracePt t="79852" x="7724775" y="1252538"/>
          <p14:tracePt t="79861" x="7780338" y="1244600"/>
          <p14:tracePt t="79867" x="7835900" y="1236663"/>
          <p14:tracePt t="79875" x="7900988" y="1220788"/>
          <p14:tracePt t="79890" x="8012113" y="1204913"/>
          <p14:tracePt t="79897" x="8059738" y="1204913"/>
          <p14:tracePt t="79905" x="8107363" y="1195388"/>
          <p14:tracePt t="79912" x="8162925" y="1195388"/>
          <p14:tracePt t="79920" x="8202613" y="1195388"/>
          <p14:tracePt t="79927" x="8259763" y="1195388"/>
          <p14:tracePt t="79935" x="8299450" y="1195388"/>
          <p14:tracePt t="79944" x="8347075" y="1195388"/>
          <p14:tracePt t="79950" x="8378825" y="1195388"/>
          <p14:tracePt t="79957" x="8402638" y="1195388"/>
          <p14:tracePt t="79964" x="8434388" y="1195388"/>
          <p14:tracePt t="79972" x="8458200" y="1195388"/>
          <p14:tracePt t="79980" x="8482013" y="1195388"/>
          <p14:tracePt t="79987" x="8497888" y="1195388"/>
          <p14:tracePt t="79995" x="8513763" y="1195388"/>
          <p14:tracePt t="80003" x="8521700" y="1195388"/>
          <p14:tracePt t="80010" x="8537575" y="1195388"/>
          <p14:tracePt t="80018" x="8553450" y="1195388"/>
          <p14:tracePt t="80025" x="8561388" y="1195388"/>
          <p14:tracePt t="80032" x="8569325" y="1195388"/>
          <p14:tracePt t="80040" x="8585200" y="1195388"/>
          <p14:tracePt t="80048" x="8602663" y="1195388"/>
          <p14:tracePt t="80055" x="8610600" y="1195388"/>
          <p14:tracePt t="80063" x="8618538" y="1195388"/>
          <p14:tracePt t="80070" x="8626475" y="1195388"/>
          <p14:tracePt t="80078" x="8634413" y="1195388"/>
          <p14:tracePt t="80085" x="8650288" y="1195388"/>
          <p14:tracePt t="80092" x="8666163" y="1195388"/>
          <p14:tracePt t="80099" x="8689975" y="1195388"/>
          <p14:tracePt t="80114" x="8697913" y="1195388"/>
          <p14:tracePt t="80129" x="8729663" y="1187450"/>
          <p14:tracePt t="80130" x="8753475" y="1187450"/>
          <p14:tracePt t="80145" x="8761413" y="1187450"/>
          <p14:tracePt t="80160" x="8769350" y="1187450"/>
          <p14:tracePt t="80213" x="8777288" y="1187450"/>
          <p14:tracePt t="80737" x="8769350" y="1187450"/>
          <p14:tracePt t="80752" x="8753475" y="1187450"/>
          <p14:tracePt t="80760" x="8745538" y="1187450"/>
          <p14:tracePt t="80777" x="8729663" y="1187450"/>
          <p14:tracePt t="80783" x="8721725" y="1187450"/>
          <p14:tracePt t="80790" x="8713788" y="1187450"/>
          <p14:tracePt t="80797" x="8697913" y="1187450"/>
          <p14:tracePt t="80804" x="8689975" y="1187450"/>
          <p14:tracePt t="80812" x="8682038" y="1187450"/>
          <p14:tracePt t="80821" x="8674100" y="1187450"/>
          <p14:tracePt t="80829" x="8658225" y="1187450"/>
          <p14:tracePt t="80835" x="8650288" y="1187450"/>
          <p14:tracePt t="80843" x="8634413" y="1187450"/>
          <p14:tracePt t="80850" x="8626475" y="1187450"/>
          <p14:tracePt t="80857" x="8610600" y="1187450"/>
          <p14:tracePt t="80865" x="8602663" y="1187450"/>
          <p14:tracePt t="80872" x="8593138" y="1187450"/>
          <p14:tracePt t="80880" x="8585200" y="1187450"/>
          <p14:tracePt t="80887" x="8577263" y="1187450"/>
          <p14:tracePt t="80895" x="8569325" y="1187450"/>
          <p14:tracePt t="80902" x="8561388" y="1187450"/>
          <p14:tracePt t="80910" x="8553450" y="1187450"/>
          <p14:tracePt t="80917" x="8545513" y="1187450"/>
          <p14:tracePt t="80932" x="8537575" y="1187450"/>
          <p14:tracePt t="80947" x="8529638" y="1187450"/>
          <p14:tracePt t="80955" x="8521700" y="1187450"/>
          <p14:tracePt t="80962" x="8505825" y="1187450"/>
          <p14:tracePt t="80969" x="8489950" y="1187450"/>
          <p14:tracePt t="80978" x="8466138" y="1187450"/>
          <p14:tracePt t="80986" x="8458200" y="1187450"/>
          <p14:tracePt t="80992" x="8442325" y="1187450"/>
          <p14:tracePt t="81000" x="8426450" y="1187450"/>
          <p14:tracePt t="81008" x="8402638" y="1187450"/>
          <p14:tracePt t="81015" x="8378825" y="1187450"/>
          <p14:tracePt t="81022" x="8362950" y="1187450"/>
          <p14:tracePt t="81030" x="8339138" y="1187450"/>
          <p14:tracePt t="81037" x="8315325" y="1187450"/>
          <p14:tracePt t="81045" x="8299450" y="1187450"/>
          <p14:tracePt t="81053" x="8275638" y="1187450"/>
          <p14:tracePt t="81059" x="8259763" y="1187450"/>
          <p14:tracePt t="81067" x="8235950" y="1187450"/>
          <p14:tracePt t="81076" x="8210550" y="1187450"/>
          <p14:tracePt t="81082" x="8186738" y="1187450"/>
          <p14:tracePt t="81090" x="8162925" y="1187450"/>
          <p14:tracePt t="81097" x="8154988" y="1187450"/>
          <p14:tracePt t="81105" x="8131175" y="1187450"/>
          <p14:tracePt t="81112" x="8115300" y="1187450"/>
          <p14:tracePt t="81120" x="8091488" y="1187450"/>
          <p14:tracePt t="81129" x="8083550" y="1187450"/>
          <p14:tracePt t="81135" x="8059738" y="1187450"/>
          <p14:tracePt t="81142" x="8035925" y="1179513"/>
          <p14:tracePt t="81150" x="8012113" y="1179513"/>
          <p14:tracePt t="81157" x="7988300" y="1171575"/>
          <p14:tracePt t="81165" x="7964488" y="1171575"/>
          <p14:tracePt t="81173" x="7900988" y="1163638"/>
          <p14:tracePt t="81180" x="7859713" y="1163638"/>
          <p14:tracePt t="81187" x="7820025" y="1155700"/>
          <p14:tracePt t="81195" x="7788275" y="1155700"/>
          <p14:tracePt t="81203" x="7748588" y="1155700"/>
          <p14:tracePt t="81209" x="7700963" y="1155700"/>
          <p14:tracePt t="81218" x="7653338" y="1147763"/>
          <p14:tracePt t="81226" x="7629525" y="1147763"/>
          <p14:tracePt t="81232" x="7597775" y="1139825"/>
          <p14:tracePt t="81240" x="7573963" y="1139825"/>
          <p14:tracePt t="81247" x="7566025" y="1139825"/>
          <p14:tracePt t="81255" x="7550150" y="1139825"/>
          <p14:tracePt t="81262" x="7534275" y="1139825"/>
          <p14:tracePt t="81270" x="7518400" y="1139825"/>
          <p14:tracePt t="81278" x="7502525" y="1139825"/>
          <p14:tracePt t="81285" x="7502525" y="1131888"/>
          <p14:tracePt t="81292" x="7493000" y="1131888"/>
          <p14:tracePt t="81300" x="7485063" y="1131888"/>
          <p14:tracePt t="81307" x="7477125" y="1131888"/>
          <p14:tracePt t="81314" x="7469188" y="1131888"/>
          <p14:tracePt t="81330" x="7461250" y="1131888"/>
          <p14:tracePt t="81360" x="7453313" y="1131888"/>
          <p14:tracePt t="81907" x="7469188" y="1131888"/>
          <p14:tracePt t="81915" x="7510463" y="1131888"/>
          <p14:tracePt t="81923" x="7558088" y="1131888"/>
          <p14:tracePt t="81930" x="7621588" y="1131888"/>
          <p14:tracePt t="81938" x="7700963" y="1123950"/>
          <p14:tracePt t="81945" x="7796213" y="1123950"/>
          <p14:tracePt t="81953" x="7908925" y="1123950"/>
          <p14:tracePt t="81960" x="8004175" y="1123950"/>
          <p14:tracePt t="81967" x="8107363" y="1123950"/>
          <p14:tracePt t="81978" x="8186738" y="1123950"/>
          <p14:tracePt t="81982" x="8275638" y="1123950"/>
          <p14:tracePt t="81989" x="8339138" y="1123950"/>
          <p14:tracePt t="82000" x="8402638" y="1131888"/>
          <p14:tracePt t="82005" x="8442325" y="1139825"/>
          <p14:tracePt t="82014" x="8474075" y="1147763"/>
          <p14:tracePt t="82022" x="8497888" y="1147763"/>
          <p14:tracePt t="82028" x="8513763" y="1147763"/>
          <p14:tracePt t="82037" x="8521700" y="1147763"/>
          <p14:tracePt t="82620" x="8513763" y="1155700"/>
          <p14:tracePt t="82631" x="8458200" y="1171575"/>
          <p14:tracePt t="82635" x="8402638" y="1195388"/>
          <p14:tracePt t="82642" x="8299450" y="1228725"/>
          <p14:tracePt t="82651" x="8154988" y="1292225"/>
          <p14:tracePt t="82660" x="7972425" y="1347788"/>
          <p14:tracePt t="82665" x="7780338" y="1395413"/>
          <p14:tracePt t="82675" x="7502525" y="1466850"/>
          <p14:tracePt t="82680" x="7215188" y="1563688"/>
          <p14:tracePt t="82688" x="7199313" y="1571625"/>
          <p14:tracePt t="82695" x="7167563" y="1579563"/>
          <p14:tracePt t="82704" x="6927850" y="1658938"/>
          <p14:tracePt t="82711" x="6616700" y="1793875"/>
          <p14:tracePt t="82717" x="6289675" y="1914525"/>
          <p14:tracePt t="82727" x="5962650" y="2033588"/>
          <p14:tracePt t="82733" x="5700713" y="2112963"/>
          <p14:tracePt t="82741" x="5619750" y="2097088"/>
          <p14:tracePt t="82747" x="5524500" y="2081213"/>
          <p14:tracePt t="82756" x="5397500" y="2081213"/>
          <p14:tracePt t="82762" x="5221288" y="2112963"/>
          <p14:tracePt t="82769" x="5094288" y="2160588"/>
          <p14:tracePt t="82780" x="4999038" y="2176463"/>
          <p14:tracePt t="82786" x="4918075" y="2192338"/>
          <p14:tracePt t="82793" x="4854575" y="2200275"/>
          <p14:tracePt t="82799" x="4799013" y="2208213"/>
          <p14:tracePt t="82810" x="4759325" y="2208213"/>
          <p14:tracePt t="82815" x="4711700" y="2208213"/>
          <p14:tracePt t="82822" x="4679950" y="2208213"/>
          <p14:tracePt t="82829" x="4648200" y="2208213"/>
          <p14:tracePt t="82838" x="4616450" y="2208213"/>
          <p14:tracePt t="82845" x="4559300" y="2208213"/>
          <p14:tracePt t="82853" x="4511675" y="2200275"/>
          <p14:tracePt t="82862" x="4471988" y="2160588"/>
          <p14:tracePt t="82867" x="4432300" y="2136775"/>
          <p14:tracePt t="82877" x="4376738" y="2128838"/>
          <p14:tracePt t="82882" x="4313238" y="2120900"/>
          <p14:tracePt t="82890" x="4265613" y="2112963"/>
          <p14:tracePt t="82907" x="4121150" y="2105025"/>
          <p14:tracePt t="82913" x="4057650" y="2105025"/>
          <p14:tracePt t="82921" x="3986213" y="2105025"/>
          <p14:tracePt t="82928" x="3914775" y="2105025"/>
          <p14:tracePt t="82935" x="3833813" y="2105025"/>
          <p14:tracePt t="82943" x="3786188" y="2105025"/>
          <p14:tracePt t="82952" x="3738563" y="2105025"/>
          <p14:tracePt t="82958" x="3698875" y="2105025"/>
          <p14:tracePt t="82967" x="3683000" y="2105025"/>
          <p14:tracePt t="82975" x="3667125" y="2105025"/>
          <p14:tracePt t="82988" x="3659188" y="2105025"/>
          <p14:tracePt t="83027" x="3651250" y="2105025"/>
          <p14:tracePt t="83043" x="3643313" y="2097088"/>
          <p14:tracePt t="83048" x="3635375" y="2097088"/>
          <p14:tracePt t="83055" x="3627438" y="2089150"/>
          <p14:tracePt t="83062" x="3603625" y="2089150"/>
          <p14:tracePt t="83070" x="3571875" y="2081213"/>
          <p14:tracePt t="83077" x="3540125" y="2081213"/>
          <p14:tracePt t="83085" x="3508375" y="2081213"/>
          <p14:tracePt t="83093" x="3467100" y="2081213"/>
          <p14:tracePt t="83109" x="3403600" y="2073275"/>
          <p14:tracePt t="83115" x="3363913" y="2073275"/>
          <p14:tracePt t="83122" x="3316288" y="2073275"/>
          <p14:tracePt t="83143" x="3268663" y="2073275"/>
          <p14:tracePt t="83144" x="3236913" y="2073275"/>
          <p14:tracePt t="83153" x="3213100" y="2081213"/>
          <p14:tracePt t="83160" x="3165475" y="2089150"/>
          <p14:tracePt t="83167" x="3125788" y="2097088"/>
          <p14:tracePt t="83175" x="3084513" y="2105025"/>
          <p14:tracePt t="83182" x="3036888" y="2128838"/>
          <p14:tracePt t="83191" x="2989263" y="2144713"/>
          <p14:tracePt t="83197" x="2957513" y="2160588"/>
          <p14:tracePt t="83205" x="2917825" y="2184400"/>
          <p14:tracePt t="83220" x="2830513" y="2224088"/>
          <p14:tracePt t="83228" x="2790825" y="2249488"/>
          <p14:tracePt t="83235" x="2767013" y="2257425"/>
          <p14:tracePt t="83243" x="2767013" y="2265363"/>
          <p14:tracePt t="83249" x="2759075" y="2265363"/>
          <p14:tracePt t="83453" x="2767013" y="2265363"/>
          <p14:tracePt t="83460" x="2774950" y="2265363"/>
          <p14:tracePt t="83467" x="2790825" y="2249488"/>
          <p14:tracePt t="83475" x="2798763" y="2249488"/>
          <p14:tracePt t="83492" x="2814638" y="2241550"/>
          <p14:tracePt t="83498" x="2814638" y="2233613"/>
          <p14:tracePt t="83505" x="2822575" y="2233613"/>
          <p14:tracePt t="83797" x="2830513" y="2233613"/>
          <p14:tracePt t="83806" x="2854325" y="2233613"/>
          <p14:tracePt t="83821" x="2909888" y="2233613"/>
          <p14:tracePt t="83827" x="2973388" y="2249488"/>
          <p14:tracePt t="83836" x="3028950" y="2265363"/>
          <p14:tracePt t="83844" x="3133725" y="2273300"/>
          <p14:tracePt t="83849" x="3332163" y="2305050"/>
          <p14:tracePt t="83859" x="3563938" y="2344738"/>
          <p14:tracePt t="83865" x="3859213" y="2384425"/>
          <p14:tracePt t="83875" x="4065588" y="2408238"/>
          <p14:tracePt t="83880" x="4376738" y="2463800"/>
          <p14:tracePt t="83888" x="4711700" y="2511425"/>
          <p14:tracePt t="83896" x="5038725" y="2584450"/>
          <p14:tracePt t="83911" x="5580063" y="2679700"/>
          <p14:tracePt t="83917" x="5811838" y="2719388"/>
          <p14:tracePt t="83927" x="5922963" y="2743200"/>
          <p14:tracePt t="83932" x="6026150" y="2782888"/>
          <p14:tracePt t="83940" x="6115050" y="2814638"/>
          <p14:tracePt t="83950" x="6178550" y="2846388"/>
          <p14:tracePt t="83957" x="6210300" y="2870200"/>
          <p14:tracePt t="83962" x="6234113" y="2886075"/>
          <p14:tracePt t="83970" x="6242050" y="2894013"/>
          <p14:tracePt t="83977" x="6249988" y="2909888"/>
          <p14:tracePt t="83986" x="6257925" y="2909888"/>
          <p14:tracePt t="84089" x="6265863" y="2919413"/>
          <p14:tracePt t="84098" x="6265863" y="2927350"/>
          <p14:tracePt t="84105" x="6281738" y="2943225"/>
          <p14:tracePt t="84112" x="6297613" y="2967038"/>
          <p14:tracePt t="84121" x="6313488" y="2982913"/>
          <p14:tracePt t="84128" x="6345238" y="3006725"/>
          <p14:tracePt t="84136" x="6384925" y="3038475"/>
          <p14:tracePt t="84144" x="6418263" y="3070225"/>
          <p14:tracePt t="84150" x="6465888" y="3101975"/>
          <p14:tracePt t="84157" x="6529388" y="3141663"/>
          <p14:tracePt t="84164" x="6577013" y="3165475"/>
          <p14:tracePt t="84173" x="6632575" y="3189288"/>
          <p14:tracePt t="84179" x="6672263" y="3213100"/>
          <p14:tracePt t="84189" x="6711950" y="3236913"/>
          <p14:tracePt t="84196" x="6751638" y="3262313"/>
          <p14:tracePt t="84203" x="6784975" y="3278188"/>
          <p14:tracePt t="84211" x="6808788" y="3294063"/>
          <p14:tracePt t="84218" x="6824663" y="3309938"/>
          <p14:tracePt t="84226" x="6832600" y="3309938"/>
          <p14:tracePt t="84241" x="6840538" y="3309938"/>
          <p14:tracePt t="84509" x="6840538" y="3302000"/>
          <p14:tracePt t="84517" x="6832600" y="3286125"/>
          <p14:tracePt t="84518" x="6816725" y="3270250"/>
          <p14:tracePt t="84525" x="6800850" y="3244850"/>
          <p14:tracePt t="84532" x="6769100" y="3213100"/>
          <p14:tracePt t="84539" x="6759575" y="3197225"/>
          <p14:tracePt t="84549" x="6704013" y="3157538"/>
          <p14:tracePt t="84556" x="6656388" y="3125788"/>
          <p14:tracePt t="84564" x="6592888" y="3094038"/>
          <p14:tracePt t="84570" x="6521450" y="3062288"/>
          <p14:tracePt t="84577" x="6465888" y="3038475"/>
          <p14:tracePt t="84586" x="6410325" y="3014663"/>
          <p14:tracePt t="84594" x="6353175" y="2998788"/>
          <p14:tracePt t="84599" x="6273800" y="2967038"/>
          <p14:tracePt t="84608" x="6178550" y="2951163"/>
          <p14:tracePt t="84615" x="6083300" y="2927350"/>
          <p14:tracePt t="84625" x="5954713" y="2886075"/>
          <p14:tracePt t="84629" x="5764213" y="2854325"/>
          <p14:tracePt t="84637" x="5540375" y="2814638"/>
          <p14:tracePt t="84644" x="5334000" y="2790825"/>
          <p14:tracePt t="84653" x="4999038" y="2759075"/>
          <p14:tracePt t="84661" x="4656138" y="2759075"/>
          <p14:tracePt t="84669" x="4376738" y="2759075"/>
          <p14:tracePt t="84676" x="4073525" y="2759075"/>
          <p14:tracePt t="84682" x="3762375" y="2767013"/>
          <p14:tracePt t="84692" x="3459163" y="2782888"/>
          <p14:tracePt t="84698" x="3205163" y="2822575"/>
          <p14:tracePt t="84706" x="2965450" y="2822575"/>
          <p14:tracePt t="84712" x="2717800" y="2846388"/>
          <p14:tracePt t="84722" x="2511425" y="2886075"/>
          <p14:tracePt t="84727" x="2319338" y="2919413"/>
          <p14:tracePt t="84737" x="2216150" y="2935288"/>
          <p14:tracePt t="84743" x="2160588" y="2951163"/>
          <p14:tracePt t="84751" x="2112963" y="2959100"/>
          <p14:tracePt t="84759" x="2097088" y="2967038"/>
          <p14:tracePt t="84773" x="2089150" y="2967038"/>
          <p14:tracePt t="84782" x="2081213" y="2967038"/>
          <p14:tracePt t="84847" x="2089150" y="2967038"/>
          <p14:tracePt t="84870" x="2097088" y="2967038"/>
          <p14:tracePt t="84877" x="2105025" y="2967038"/>
          <p14:tracePt t="84885" x="2112963" y="2967038"/>
          <p14:tracePt t="84892" x="2128838" y="2959100"/>
          <p14:tracePt t="84900" x="2128838" y="2951163"/>
          <p14:tracePt t="84909" x="2136775" y="2951163"/>
          <p14:tracePt t="84915" x="2152650" y="2943225"/>
          <p14:tracePt t="84930" x="2160588" y="2935288"/>
          <p14:tracePt t="84937" x="2168525" y="2927350"/>
          <p14:tracePt t="84945" x="2184400" y="2919413"/>
          <p14:tracePt t="84952" x="2192338" y="2901950"/>
          <p14:tracePt t="84959" x="2208213" y="2894013"/>
          <p14:tracePt t="84967" x="2239963" y="2878138"/>
          <p14:tracePt t="84975" x="2255838" y="2854325"/>
          <p14:tracePt t="84984" x="2271713" y="2838450"/>
          <p14:tracePt t="84989" x="2295525" y="2822575"/>
          <p14:tracePt t="84997" x="2335213" y="2790825"/>
          <p14:tracePt t="85005" x="2351088" y="2782888"/>
          <p14:tracePt t="85012" x="2374900" y="2767013"/>
          <p14:tracePt t="85021" x="2400300" y="2743200"/>
          <p14:tracePt t="85027" x="2432050" y="2727325"/>
          <p14:tracePt t="85034" x="2447925" y="2711450"/>
          <p14:tracePt t="85042" x="2463800" y="2703513"/>
          <p14:tracePt t="85050" x="2463800" y="2695575"/>
          <p14:tracePt t="85059" x="2471738" y="2687638"/>
          <p14:tracePt t="85073" x="2479675" y="2687638"/>
          <p14:tracePt t="85096" x="2479675" y="2679700"/>
          <p14:tracePt t="85110" x="2487613" y="2679700"/>
          <p14:tracePt t="85142" x="2487613" y="2671763"/>
          <p14:tracePt t="85147" x="2495550" y="2671763"/>
          <p14:tracePt t="85169" x="2495550" y="2663825"/>
          <p14:tracePt t="85177" x="2503488" y="2655888"/>
          <p14:tracePt t="85184" x="2503488" y="2647950"/>
          <p14:tracePt t="85192" x="2511425" y="2640013"/>
          <p14:tracePt t="85200" x="2527300" y="2624138"/>
          <p14:tracePt t="85207" x="2543175" y="2616200"/>
          <p14:tracePt t="85215" x="2559050" y="2600325"/>
          <p14:tracePt t="85222" x="2574925" y="2576513"/>
          <p14:tracePt t="85230" x="2598738" y="2566988"/>
          <p14:tracePt t="85237" x="2622550" y="2543175"/>
          <p14:tracePt t="85244" x="2646363" y="2527300"/>
          <p14:tracePt t="85252" x="2686050" y="2503488"/>
          <p14:tracePt t="85260" x="2701925" y="2487613"/>
          <p14:tracePt t="85267" x="2741613" y="2471738"/>
          <p14:tracePt t="85275" x="2759075" y="2455863"/>
          <p14:tracePt t="85282" x="2774950" y="2455863"/>
          <p14:tracePt t="85289" x="2798763" y="2432050"/>
          <p14:tracePt t="85297" x="2814638" y="2424113"/>
          <p14:tracePt t="85305" x="2838450" y="2416175"/>
          <p14:tracePt t="85313" x="2846388" y="2416175"/>
          <p14:tracePt t="85320" x="2846388" y="2408238"/>
          <p14:tracePt t="85349" x="2854325" y="2408238"/>
          <p14:tracePt t="85440" x="2854325" y="2400300"/>
          <p14:tracePt t="85456" x="2854325" y="2384425"/>
          <p14:tracePt t="85462" x="2846388" y="2368550"/>
          <p14:tracePt t="85469" x="2830513" y="2360613"/>
          <p14:tracePt t="85477" x="2814638" y="2328863"/>
          <p14:tracePt t="85485" x="2798763" y="2312988"/>
          <p14:tracePt t="85492" x="2767013" y="2289175"/>
          <p14:tracePt t="85500" x="2751138" y="2265363"/>
          <p14:tracePt t="85508" x="2733675" y="2249488"/>
          <p14:tracePt t="85516" x="2725738" y="2241550"/>
          <p14:tracePt t="85522" x="2709863" y="2224088"/>
          <p14:tracePt t="85545" x="2701925" y="2216150"/>
          <p14:tracePt t="85619" x="2701925" y="2224088"/>
          <p14:tracePt t="85626" x="2701925" y="2241550"/>
          <p14:tracePt t="85634" x="2709863" y="2257425"/>
          <p14:tracePt t="85642" x="2725738" y="2281238"/>
          <p14:tracePt t="85650" x="2751138" y="2312988"/>
          <p14:tracePt t="85658" x="2767013" y="2336800"/>
          <p14:tracePt t="85665" x="2790825" y="2368550"/>
          <p14:tracePt t="85672" x="2822575" y="2392363"/>
          <p14:tracePt t="85680" x="2846388" y="2424113"/>
          <p14:tracePt t="85688" x="2862263" y="2471738"/>
          <p14:tracePt t="85695" x="2878138" y="2487613"/>
          <p14:tracePt t="85702" x="2894013" y="2503488"/>
          <p14:tracePt t="85709" x="2901950" y="2527300"/>
          <p14:tracePt t="85717" x="2901950" y="2535238"/>
          <p14:tracePt t="85725" x="2909888" y="2535238"/>
          <p14:tracePt t="85737" x="2909888" y="2551113"/>
          <p14:tracePt t="85748" x="2909888" y="2559050"/>
          <p14:tracePt t="85755" x="2909888" y="2566988"/>
          <p14:tracePt t="85762" x="2909888" y="2576513"/>
          <p14:tracePt t="85770" x="2901950" y="2584450"/>
          <p14:tracePt t="85777" x="2894013" y="2592388"/>
          <p14:tracePt t="85785" x="2886075" y="2592388"/>
          <p14:tracePt t="85792" x="2870200" y="2600325"/>
          <p14:tracePt t="85800" x="2862263" y="2600325"/>
          <p14:tracePt t="85807" x="2830513" y="2608263"/>
          <p14:tracePt t="85814" x="2806700" y="2608263"/>
          <p14:tracePt t="85822" x="2782888" y="2616200"/>
          <p14:tracePt t="85829" x="2733675" y="2624138"/>
          <p14:tracePt t="85838" x="2678113" y="2624138"/>
          <p14:tracePt t="85845" x="2638425" y="2632075"/>
          <p14:tracePt t="85852" x="2590800" y="2632075"/>
          <p14:tracePt t="85860" x="2527300" y="2632075"/>
          <p14:tracePt t="85867" x="2487613" y="2632075"/>
          <p14:tracePt t="85875" x="2424113" y="2632075"/>
          <p14:tracePt t="85882" x="2359025" y="2640013"/>
          <p14:tracePt t="85890" x="2295525" y="2640013"/>
          <p14:tracePt t="85905" x="2128838" y="2663825"/>
          <p14:tracePt t="85912" x="2041525" y="2687638"/>
          <p14:tracePt t="85920" x="1944688" y="2703513"/>
          <p14:tracePt t="85927" x="1873250" y="2727325"/>
          <p14:tracePt t="85935" x="1770063" y="2759075"/>
          <p14:tracePt t="85942" x="1674813" y="2790825"/>
          <p14:tracePt t="85950" x="1585913" y="2830513"/>
          <p14:tracePt t="85957" x="1498600" y="2870200"/>
          <p14:tracePt t="85965" x="1427163" y="2901950"/>
          <p14:tracePt t="85972" x="1379538" y="2935288"/>
          <p14:tracePt t="85980" x="1331913" y="2967038"/>
          <p14:tracePt t="85987" x="1284288" y="2998788"/>
          <p14:tracePt t="85995" x="1243013" y="3038475"/>
          <p14:tracePt t="86002" x="1219200" y="3062288"/>
          <p14:tracePt t="86010" x="1203325" y="3078163"/>
          <p14:tracePt t="86017" x="1187450" y="3101975"/>
          <p14:tracePt t="86025" x="1171575" y="3117850"/>
          <p14:tracePt t="86032" x="1155700" y="3125788"/>
          <p14:tracePt t="86040" x="1147763" y="3149600"/>
          <p14:tracePt t="86047" x="1131888" y="3173413"/>
          <p14:tracePt t="86055" x="1131888" y="3189288"/>
          <p14:tracePt t="86062" x="1123950" y="3197225"/>
          <p14:tracePt t="86070" x="1123950" y="3213100"/>
          <p14:tracePt t="86078" x="1108075" y="3252788"/>
          <p14:tracePt t="86085" x="1108075" y="3262313"/>
          <p14:tracePt t="86092" x="1100138" y="3278188"/>
          <p14:tracePt t="86100" x="1100138" y="3294063"/>
          <p14:tracePt t="86108" x="1092200" y="3309938"/>
          <p14:tracePt t="86115" x="1084263" y="3325813"/>
          <p14:tracePt t="86123" x="1084263" y="3341688"/>
          <p14:tracePt t="86140" x="1068388" y="3389313"/>
          <p14:tracePt t="86144" x="1060450" y="3413125"/>
          <p14:tracePt t="86152" x="1060450" y="3436938"/>
          <p14:tracePt t="86160" x="1052513" y="3460750"/>
          <p14:tracePt t="86175" x="1052513" y="3500438"/>
          <p14:tracePt t="86182" x="1052513" y="3516313"/>
          <p14:tracePt t="86190" x="1052513" y="3524250"/>
          <p14:tracePt t="86197" x="1052513" y="3532188"/>
          <p14:tracePt t="86205" x="1052513" y="3548063"/>
          <p14:tracePt t="86212" x="1052513" y="3556000"/>
          <p14:tracePt t="86220" x="1052513" y="3563938"/>
          <p14:tracePt t="86227" x="1052513" y="3579813"/>
          <p14:tracePt t="86235" x="1052513" y="3595688"/>
          <p14:tracePt t="86242" x="1052513" y="3621088"/>
          <p14:tracePt t="86250" x="1068388" y="3644900"/>
          <p14:tracePt t="86258" x="1084263" y="3684588"/>
          <p14:tracePt t="86264" x="1092200" y="3716338"/>
          <p14:tracePt t="86273" x="1100138" y="3740150"/>
          <p14:tracePt t="86289" x="1131888" y="3795713"/>
          <p14:tracePt t="86295" x="1147763" y="3827463"/>
          <p14:tracePt t="86302" x="1163638" y="3851275"/>
          <p14:tracePt t="86310" x="1171575" y="3867150"/>
          <p14:tracePt t="86317" x="1187450" y="3883025"/>
          <p14:tracePt t="86325" x="1187450" y="3890963"/>
          <p14:tracePt t="86332" x="1195388" y="3898900"/>
          <p14:tracePt t="86340" x="1203325" y="3906838"/>
          <p14:tracePt t="86348" x="1211263" y="3914775"/>
          <p14:tracePt t="86377" x="1219200" y="3914775"/>
          <p14:tracePt t="86400" x="1227138" y="3914775"/>
          <p14:tracePt t="86423" x="1235075" y="3914775"/>
          <p14:tracePt t="86445" x="1243013" y="3914775"/>
          <p14:tracePt t="86453" x="1243013" y="3898900"/>
          <p14:tracePt t="86468" x="1250950" y="3883025"/>
          <p14:tracePt t="86475" x="1250950" y="3875088"/>
          <p14:tracePt t="86483" x="1250950" y="3859213"/>
          <p14:tracePt t="86490" x="1250950" y="3851275"/>
          <p14:tracePt t="86497" x="1250950" y="3835400"/>
          <p14:tracePt t="86504" x="1250950" y="3819525"/>
          <p14:tracePt t="86513" x="1243013" y="3803650"/>
          <p14:tracePt t="86520" x="1227138" y="3779838"/>
          <p14:tracePt t="86527" x="1227138" y="3763963"/>
          <p14:tracePt t="86534" x="1203325" y="3748088"/>
          <p14:tracePt t="86542" x="1195388" y="3732213"/>
          <p14:tracePt t="86549" x="1179513" y="3716338"/>
          <p14:tracePt t="86557" x="1163638" y="3708400"/>
          <p14:tracePt t="86565" x="1155700" y="3700463"/>
          <p14:tracePt t="86573" x="1139825" y="3692525"/>
          <p14:tracePt t="86595" x="1131888" y="3684588"/>
          <p14:tracePt t="86677" x="1139825" y="3684588"/>
          <p14:tracePt t="86685" x="1139825" y="3692525"/>
          <p14:tracePt t="86692" x="1147763" y="3700463"/>
          <p14:tracePt t="86700" x="1163638" y="3708400"/>
          <p14:tracePt t="86707" x="1179513" y="3716338"/>
          <p14:tracePt t="86723" x="1227138" y="3756025"/>
          <p14:tracePt t="86730" x="1250950" y="3787775"/>
          <p14:tracePt t="86738" x="1274763" y="3811588"/>
          <p14:tracePt t="86745" x="1300163" y="3859213"/>
          <p14:tracePt t="86752" x="1339850" y="3922713"/>
          <p14:tracePt t="86760" x="1387475" y="3979863"/>
          <p14:tracePt t="86767" x="1427163" y="4059238"/>
          <p14:tracePt t="86774" x="1458913" y="4122738"/>
          <p14:tracePt t="86782" x="1506538" y="4202113"/>
          <p14:tracePt t="86790" x="1538288" y="4257675"/>
          <p14:tracePt t="86797" x="1570038" y="4330700"/>
          <p14:tracePt t="86805" x="1601788" y="4410075"/>
          <p14:tracePt t="86813" x="1617663" y="4465638"/>
          <p14:tracePt t="86820" x="1651000" y="4521200"/>
          <p14:tracePt t="86828" x="1651000" y="4552950"/>
          <p14:tracePt t="86835" x="1651000" y="4568825"/>
          <p14:tracePt t="86842" x="1651000" y="4584700"/>
          <p14:tracePt t="86888" x="1651000" y="4592638"/>
          <p14:tracePt t="86917" x="1651000" y="4600575"/>
          <p14:tracePt t="86924" x="1658938" y="4608513"/>
          <p14:tracePt t="86932" x="1666875" y="4616450"/>
          <p14:tracePt t="86940" x="1674813" y="4616450"/>
          <p14:tracePt t="86947" x="1682750" y="4616450"/>
          <p14:tracePt t="86955" x="1698625" y="4616450"/>
          <p14:tracePt t="86962" x="1714500" y="4616450"/>
          <p14:tracePt t="86971" x="1738313" y="4616450"/>
          <p14:tracePt t="86977" x="1754188" y="4616450"/>
          <p14:tracePt t="86984" x="1762125" y="4616450"/>
          <p14:tracePt t="86992" x="1778000" y="4616450"/>
          <p14:tracePt t="86999" x="1793875" y="4616450"/>
          <p14:tracePt t="87007" x="1809750" y="4616450"/>
          <p14:tracePt t="87015" x="1833563" y="4616450"/>
          <p14:tracePt t="87022" x="1857375" y="4616450"/>
          <p14:tracePt t="87030" x="1881188" y="4616450"/>
          <p14:tracePt t="87038" x="1897063" y="4616450"/>
          <p14:tracePt t="87045" x="1920875" y="4616450"/>
          <p14:tracePt t="87052" x="1944688" y="4616450"/>
          <p14:tracePt t="87060" x="1952625" y="4616450"/>
          <p14:tracePt t="87067" x="1976438" y="4616450"/>
          <p14:tracePt t="87082" x="1992313" y="4616450"/>
          <p14:tracePt t="87090" x="2025650" y="4616450"/>
          <p14:tracePt t="87097" x="2033588" y="4616450"/>
          <p14:tracePt t="87139" x="2041525" y="4616450"/>
          <p14:tracePt t="87434" x="2049463" y="4616450"/>
          <p14:tracePt t="87442" x="2049463" y="4608513"/>
          <p14:tracePt t="87449" x="2073275" y="4576763"/>
          <p14:tracePt t="87457" x="2081213" y="4545013"/>
          <p14:tracePt t="87467" x="2112963" y="4497388"/>
          <p14:tracePt t="87473" x="2152650" y="4441825"/>
          <p14:tracePt t="87481" x="2176463" y="4386263"/>
          <p14:tracePt t="87488" x="2208213" y="4298950"/>
          <p14:tracePt t="87494" x="2232025" y="4217988"/>
          <p14:tracePt t="87502" x="2271713" y="4106863"/>
          <p14:tracePt t="87511" x="2319338" y="3995738"/>
          <p14:tracePt t="87517" x="2359025" y="3859213"/>
          <p14:tracePt t="87524" x="2416175" y="3700463"/>
          <p14:tracePt t="87534" x="2471738" y="3563938"/>
          <p14:tracePt t="87541" x="2503488" y="3452813"/>
          <p14:tracePt t="87547" x="2543175" y="3365500"/>
          <p14:tracePt t="87556" x="2574925" y="3286125"/>
          <p14:tracePt t="87570" x="2654300" y="3157538"/>
          <p14:tracePt t="87579" x="2678113" y="3133725"/>
          <p14:tracePt t="87585" x="2709863" y="3109913"/>
          <p14:tracePt t="87592" x="2733675" y="3086100"/>
          <p14:tracePt t="87601" x="2767013" y="3078163"/>
          <p14:tracePt t="87608" x="2806700" y="3054350"/>
          <p14:tracePt t="87614" x="2854325" y="3030538"/>
          <p14:tracePt t="87622" x="2909888" y="3022600"/>
          <p14:tracePt t="87631" x="2965450" y="3006725"/>
          <p14:tracePt t="87638" x="3044825" y="2990850"/>
          <p14:tracePt t="87646" x="3117850" y="2974975"/>
          <p14:tracePt t="87655" x="3205163" y="2959100"/>
          <p14:tracePt t="87660" x="3292475" y="2943225"/>
          <p14:tracePt t="87668" x="3395663" y="2927350"/>
          <p14:tracePt t="87676" x="3524250" y="2886075"/>
          <p14:tracePt t="87682" x="3659188" y="2846388"/>
          <p14:tracePt t="87690" x="3810000" y="2806700"/>
          <p14:tracePt t="87697" x="4010025" y="2743200"/>
          <p14:tracePt t="87706" x="4225925" y="2663825"/>
          <p14:tracePt t="87713" x="4384675" y="2608263"/>
          <p14:tracePt t="87721" x="4608513" y="2527300"/>
          <p14:tracePt t="87727" x="4806950" y="2455863"/>
          <p14:tracePt t="87736" x="4991100" y="2384425"/>
          <p14:tracePt t="87742" x="5141913" y="2328863"/>
          <p14:tracePt t="87749" x="5300663" y="2273300"/>
          <p14:tracePt t="87757" x="5389563" y="2241550"/>
          <p14:tracePt t="87766" x="5508625" y="2216150"/>
          <p14:tracePt t="87774" x="5619750" y="2192338"/>
          <p14:tracePt t="87782" x="5740400" y="2160588"/>
          <p14:tracePt t="87788" x="5851525" y="2120900"/>
          <p14:tracePt t="87794" x="5954713" y="2097088"/>
          <p14:tracePt t="87804" x="6034088" y="2081213"/>
          <p14:tracePt t="87810" x="6130925" y="2041525"/>
          <p14:tracePt t="87819" x="6170613" y="2017713"/>
          <p14:tracePt t="87825" x="6257925" y="1985963"/>
          <p14:tracePt t="87833" x="6345238" y="1954213"/>
          <p14:tracePt t="87842" x="6450013" y="1906588"/>
          <p14:tracePt t="87849" x="6537325" y="1881188"/>
          <p14:tracePt t="87855" x="6632575" y="1849438"/>
          <p14:tracePt t="87862" x="6696075" y="1833563"/>
          <p14:tracePt t="87873" x="6784975" y="1825625"/>
          <p14:tracePt t="87877" x="6880225" y="1809750"/>
          <p14:tracePt t="87884" x="6975475" y="1801813"/>
          <p14:tracePt t="87902" x="7159625" y="1778000"/>
          <p14:tracePt t="87908" x="7246938" y="1746250"/>
          <p14:tracePt t="87914" x="7302500" y="1730375"/>
          <p14:tracePt t="87923" x="7358063" y="1714500"/>
          <p14:tracePt t="87929" x="7413625" y="1698625"/>
          <p14:tracePt t="87937" x="7461250" y="1682750"/>
          <p14:tracePt t="87946" x="7493000" y="1682750"/>
          <p14:tracePt t="87955" x="7526338" y="1682750"/>
          <p14:tracePt t="87960" x="7542213" y="1674813"/>
          <p14:tracePt t="87969" x="7573963" y="1674813"/>
          <p14:tracePt t="87975" x="7589838" y="1674813"/>
          <p14:tracePt t="87982" x="7613650" y="1666875"/>
          <p14:tracePt t="87990" x="7637463" y="1666875"/>
          <p14:tracePt t="87997" x="7677150" y="1643063"/>
          <p14:tracePt t="88006" x="7716838" y="1635125"/>
          <p14:tracePt t="88014" x="7740650" y="1619250"/>
          <p14:tracePt t="88021" x="7780338" y="1595438"/>
          <p14:tracePt t="88029" x="7804150" y="1579563"/>
          <p14:tracePt t="88035" x="7827963" y="1563688"/>
          <p14:tracePt t="88042" x="7851775" y="1547813"/>
          <p14:tracePt t="88049" x="7869238" y="1538288"/>
          <p14:tracePt t="88057" x="7893050" y="1506538"/>
          <p14:tracePt t="88065" x="7908925" y="1506538"/>
          <p14:tracePt t="88073" x="7924800" y="1490663"/>
          <p14:tracePt t="88080" x="7932738" y="1466850"/>
          <p14:tracePt t="88087" x="7956550" y="1450975"/>
          <p14:tracePt t="88094" x="7972425" y="1435100"/>
          <p14:tracePt t="88104" x="7980363" y="1411288"/>
          <p14:tracePt t="88110" x="7996238" y="1395413"/>
          <p14:tracePt t="88117" x="8012113" y="1379538"/>
          <p14:tracePt t="88140" x="8051800" y="1331913"/>
          <p14:tracePt t="88147" x="8067675" y="1308100"/>
          <p14:tracePt t="88156" x="8075613" y="1292225"/>
          <p14:tracePt t="88170" x="8099425" y="1260475"/>
          <p14:tracePt t="88178" x="8115300" y="1236663"/>
          <p14:tracePt t="88188" x="8123238" y="1220788"/>
          <p14:tracePt t="88194" x="8139113" y="1204913"/>
          <p14:tracePt t="88201" x="8154988" y="1187450"/>
          <p14:tracePt t="88208" x="8170863" y="1171575"/>
          <p14:tracePt t="88215" x="8178800" y="1155700"/>
          <p14:tracePt t="88222" x="8194675" y="1147763"/>
          <p14:tracePt t="88231" x="8202613" y="1131888"/>
          <p14:tracePt t="88237" x="8210550" y="1123950"/>
          <p14:tracePt t="88246" x="8218488" y="1116013"/>
          <p14:tracePt t="88253" x="8226425" y="1116013"/>
          <p14:tracePt t="88270" x="8251825" y="1092200"/>
          <p14:tracePt t="88320" x="8251825" y="1116013"/>
          <p14:tracePt t="88330" x="8251825" y="1147763"/>
          <p14:tracePt t="88336" x="8251825" y="1171575"/>
          <p14:tracePt t="88342" x="8251825" y="1187450"/>
          <p14:tracePt t="88349" x="8251825" y="1212850"/>
          <p14:tracePt t="88360" x="8251825" y="1236663"/>
          <p14:tracePt t="88365" x="8251825" y="1252538"/>
          <p14:tracePt t="88372" x="8251825" y="1268413"/>
          <p14:tracePt t="88388" x="8251825" y="1284288"/>
          <p14:tracePt t="88404" x="8243888" y="1300163"/>
          <p14:tracePt t="88410" x="8243888" y="1308100"/>
          <p14:tracePt t="89160" x="8235950" y="1308100"/>
          <p14:tracePt t="89325" x="0" y="0"/>
        </p14:tracePtLst>
        <p14:tracePtLst>
          <p14:tracePt t="99339" x="6777038" y="3389313"/>
          <p14:tracePt t="99347" x="6784975" y="3389313"/>
          <p14:tracePt t="99361" x="6784975" y="3381375"/>
          <p14:tracePt t="99376" x="6792913" y="3381375"/>
          <p14:tracePt t="99414" x="6800850" y="3381375"/>
          <p14:tracePt t="99428" x="6816725" y="3381375"/>
          <p14:tracePt t="99435" x="6816725" y="3373438"/>
          <p14:tracePt t="99444" x="6824663" y="3373438"/>
          <p14:tracePt t="99451" x="6832600" y="3373438"/>
          <p14:tracePt t="99458" x="6840538" y="3365500"/>
          <p14:tracePt t="99467" x="6848475" y="3365500"/>
          <p14:tracePt t="99473" x="6864350" y="3357563"/>
          <p14:tracePt t="99481" x="6872288" y="3357563"/>
          <p14:tracePt t="99488" x="6888163" y="3341688"/>
          <p14:tracePt t="99496" x="6904038" y="3333750"/>
          <p14:tracePt t="99503" x="6927850" y="3333750"/>
          <p14:tracePt t="99511" x="6943725" y="3325813"/>
          <p14:tracePt t="99518" x="6959600" y="3317875"/>
          <p14:tracePt t="99525" x="6983413" y="3317875"/>
          <p14:tracePt t="99533" x="6999288" y="3309938"/>
          <p14:tracePt t="99540" x="7015163" y="3309938"/>
          <p14:tracePt t="99547" x="7046913" y="3294063"/>
          <p14:tracePt t="99555" x="7070725" y="3294063"/>
          <p14:tracePt t="99563" x="7094538" y="3286125"/>
          <p14:tracePt t="99570" x="7110413" y="3286125"/>
          <p14:tracePt t="99585" x="7118350" y="3286125"/>
          <p14:tracePt t="99705" x="7094538" y="3286125"/>
          <p14:tracePt t="99714" x="7078663" y="3286125"/>
          <p14:tracePt t="99720" x="7023100" y="3302000"/>
          <p14:tracePt t="99728" x="6999288" y="3309938"/>
          <p14:tracePt t="99735" x="6967538" y="3309938"/>
          <p14:tracePt t="99744" x="6943725" y="3309938"/>
          <p14:tracePt t="99750" x="6927850" y="3309938"/>
          <p14:tracePt t="99758" x="6904038" y="3317875"/>
          <p14:tracePt t="99765" x="6880225" y="3317875"/>
          <p14:tracePt t="99773" x="6856413" y="3317875"/>
          <p14:tracePt t="99781" x="6840538" y="3317875"/>
          <p14:tracePt t="99788" x="6824663" y="3317875"/>
          <p14:tracePt t="99840" x="6824663" y="3325813"/>
          <p14:tracePt t="99900" x="6832600" y="3325813"/>
          <p14:tracePt t="99975" x="6824663" y="3325813"/>
          <p14:tracePt t="99983" x="6800850" y="3325813"/>
          <p14:tracePt t="99990" x="6769100" y="3325813"/>
          <p14:tracePt t="99997" x="6719888" y="3317875"/>
          <p14:tracePt t="100005" x="6648450" y="3317875"/>
          <p14:tracePt t="100014" x="6577013" y="3317875"/>
          <p14:tracePt t="100020" x="6529388" y="3309938"/>
          <p14:tracePt t="100030" x="6473825" y="3309938"/>
          <p14:tracePt t="100035" x="6361113" y="3309938"/>
          <p14:tracePt t="100043" x="6242050" y="3309938"/>
          <p14:tracePt t="100051" x="6138863" y="3309938"/>
          <p14:tracePt t="100058" x="6059488" y="3309938"/>
          <p14:tracePt t="100065" x="5954713" y="3309938"/>
          <p14:tracePt t="100073" x="5891213" y="3309938"/>
          <p14:tracePt t="100080" x="5819775" y="3309938"/>
          <p14:tracePt t="100088" x="5748338" y="3309938"/>
          <p14:tracePt t="100096" x="5684838" y="3309938"/>
          <p14:tracePt t="100103" x="5627688" y="3309938"/>
          <p14:tracePt t="100111" x="5572125" y="3309938"/>
          <p14:tracePt t="100118" x="5556250" y="3309938"/>
          <p14:tracePt t="100130" x="5532438" y="3309938"/>
          <p14:tracePt t="100132" x="5516563" y="3302000"/>
          <p14:tracePt t="100140" x="5508625" y="3294063"/>
          <p14:tracePt t="100149" x="5500688" y="3294063"/>
          <p14:tracePt t="100155" x="5492750" y="3294063"/>
          <p14:tracePt t="100163" x="5492750" y="3286125"/>
          <p14:tracePt t="100170" x="5484813" y="3286125"/>
          <p14:tracePt t="100178" x="5476875" y="3278188"/>
          <p14:tracePt t="100185" x="5453063" y="3278188"/>
          <p14:tracePt t="100194" x="5445125" y="3278188"/>
          <p14:tracePt t="100201" x="5421313" y="3270250"/>
          <p14:tracePt t="100208" x="5405438" y="3262313"/>
          <p14:tracePt t="100215" x="5389563" y="3252788"/>
          <p14:tracePt t="100223" x="5365750" y="3236913"/>
          <p14:tracePt t="100230" x="5341938" y="3228975"/>
          <p14:tracePt t="100238" x="5318125" y="3205163"/>
          <p14:tracePt t="100246" x="5284788" y="3173413"/>
          <p14:tracePt t="100253" x="5245100" y="3157538"/>
          <p14:tracePt t="100260" x="5197475" y="3109913"/>
          <p14:tracePt t="100267" x="5165725" y="3086100"/>
          <p14:tracePt t="100276" x="5133975" y="3054350"/>
          <p14:tracePt t="100283" x="5094288" y="3030538"/>
          <p14:tracePt t="100290" x="5078413" y="3014663"/>
          <p14:tracePt t="100298" x="5070475" y="2998788"/>
          <p14:tracePt t="100305" x="5054600" y="2998788"/>
          <p14:tracePt t="100320" x="5046663" y="2998788"/>
          <p14:tracePt t="100365" x="5038725" y="2998788"/>
          <p14:tracePt t="100373" x="5030788" y="3006725"/>
          <p14:tracePt t="100388" x="5030788" y="3014663"/>
          <p14:tracePt t="100395" x="5022850" y="3014663"/>
          <p14:tracePt t="100403" x="5022850" y="3022600"/>
          <p14:tracePt t="100410" x="5022850" y="3030538"/>
          <p14:tracePt t="100418" x="5022850" y="3038475"/>
          <p14:tracePt t="100425" x="5022850" y="3046413"/>
          <p14:tracePt t="100433" x="5014913" y="3062288"/>
          <p14:tracePt t="100440" x="5006975" y="3086100"/>
          <p14:tracePt t="100447" x="4999038" y="3109913"/>
          <p14:tracePt t="100455" x="4991100" y="3149600"/>
          <p14:tracePt t="100463" x="4975225" y="3205163"/>
          <p14:tracePt t="100470" x="4959350" y="3252788"/>
          <p14:tracePt t="100479" x="4943475" y="3294063"/>
          <p14:tracePt t="100485" x="4918075" y="3373438"/>
          <p14:tracePt t="100493" x="4886325" y="3436938"/>
          <p14:tracePt t="100501" x="4854575" y="3484563"/>
          <p14:tracePt t="100507" x="4830763" y="3548063"/>
          <p14:tracePt t="100515" x="4806950" y="3595688"/>
          <p14:tracePt t="100523" x="4791075" y="3621088"/>
          <p14:tracePt t="100530" x="4775200" y="3660775"/>
          <p14:tracePt t="100538" x="4759325" y="3676650"/>
          <p14:tracePt t="100546" x="4759325" y="3692525"/>
          <p14:tracePt t="100561" x="4759325" y="3700463"/>
          <p14:tracePt t="100563" x="4759325" y="3708400"/>
          <p14:tracePt t="100726" x="4767263" y="3708400"/>
          <p14:tracePt t="100733" x="4775200" y="3700463"/>
          <p14:tracePt t="100741" x="4783138" y="3692525"/>
          <p14:tracePt t="100748" x="4791075" y="3676650"/>
          <p14:tracePt t="100755" x="4799013" y="3660775"/>
          <p14:tracePt t="100763" x="4822825" y="3629025"/>
          <p14:tracePt t="100770" x="4846638" y="3587750"/>
          <p14:tracePt t="100780" x="4878388" y="3540125"/>
          <p14:tracePt t="100785" x="4902200" y="3492500"/>
          <p14:tracePt t="100793" x="4926013" y="3429000"/>
          <p14:tracePt t="100801" x="4967288" y="3349625"/>
          <p14:tracePt t="100809" x="4999038" y="3278188"/>
          <p14:tracePt t="100815" x="5046663" y="3197225"/>
          <p14:tracePt t="100823" x="5102225" y="3101975"/>
          <p14:tracePt t="100830" x="5141913" y="3030538"/>
          <p14:tracePt t="100840" x="5197475" y="2951163"/>
          <p14:tracePt t="100846" x="5237163" y="2886075"/>
          <p14:tracePt t="100853" x="5268913" y="2846388"/>
          <p14:tracePt t="100860" x="5292725" y="2798763"/>
          <p14:tracePt t="100868" x="5326063" y="2767013"/>
          <p14:tracePt t="100877" x="5334000" y="2751138"/>
          <p14:tracePt t="100883" x="5349875" y="2735263"/>
          <p14:tracePt t="100898" x="5349875" y="2727325"/>
          <p14:tracePt t="100965" x="5357813" y="2727325"/>
          <p14:tracePt t="100973" x="5373688" y="2719388"/>
          <p14:tracePt t="100980" x="5389563" y="2711450"/>
          <p14:tracePt t="100989" x="5421313" y="2703513"/>
          <p14:tracePt t="100996" x="5453063" y="2679700"/>
          <p14:tracePt t="101003" x="5508625" y="2671763"/>
          <p14:tracePt t="101012" x="5564188" y="2647950"/>
          <p14:tracePt t="101018" x="5635625" y="2624138"/>
          <p14:tracePt t="101026" x="5708650" y="2584450"/>
          <p14:tracePt t="101033" x="5795963" y="2559050"/>
          <p14:tracePt t="101040" x="5851525" y="2535238"/>
          <p14:tracePt t="101055" x="5938838" y="2503488"/>
          <p14:tracePt t="101056" x="6026150" y="2471738"/>
          <p14:tracePt t="101063" x="6130925" y="2439988"/>
          <p14:tracePt t="101071" x="6218238" y="2408238"/>
          <p14:tracePt t="101078" x="6289675" y="2368550"/>
          <p14:tracePt t="101085" x="6361113" y="2336800"/>
          <p14:tracePt t="101092" x="6418263" y="2320925"/>
          <p14:tracePt t="101101" x="6457950" y="2305050"/>
          <p14:tracePt t="101109" x="6497638" y="2289175"/>
          <p14:tracePt t="101115" x="6545263" y="2281238"/>
          <p14:tracePt t="101128" x="6569075" y="2273300"/>
          <p14:tracePt t="101130" x="6592888" y="2273300"/>
          <p14:tracePt t="101138" x="6640513" y="2265363"/>
          <p14:tracePt t="101145" x="6664325" y="2257425"/>
          <p14:tracePt t="101153" x="6680200" y="2257425"/>
          <p14:tracePt t="101161" x="6704013" y="2249488"/>
          <p14:tracePt t="101168" x="6735763" y="2241550"/>
          <p14:tracePt t="101177" x="6777038" y="2224088"/>
          <p14:tracePt t="101183" x="6808788" y="2208213"/>
          <p14:tracePt t="101191" x="6840538" y="2200275"/>
          <p14:tracePt t="101198" x="6872288" y="2176463"/>
          <p14:tracePt t="101205" x="6911975" y="2144713"/>
          <p14:tracePt t="101213" x="6951663" y="2128838"/>
          <p14:tracePt t="101220" x="6999288" y="2105025"/>
          <p14:tracePt t="101228" x="7031038" y="2073275"/>
          <p14:tracePt t="101235" x="7094538" y="2049463"/>
          <p14:tracePt t="101242" x="7143750" y="2017713"/>
          <p14:tracePt t="101250" x="7175500" y="1993900"/>
          <p14:tracePt t="101259" x="7215188" y="1962150"/>
          <p14:tracePt t="101265" x="7254875" y="1938338"/>
          <p14:tracePt t="101275" x="7302500" y="1906588"/>
          <p14:tracePt t="101282" x="7334250" y="1881188"/>
          <p14:tracePt t="101288" x="7366000" y="1857375"/>
          <p14:tracePt t="101295" x="7381875" y="1841500"/>
          <p14:tracePt t="101303" x="7413625" y="1825625"/>
          <p14:tracePt t="101311" x="7429500" y="1801813"/>
          <p14:tracePt t="101318" x="7437438" y="1793875"/>
          <p14:tracePt t="101326" x="7453313" y="1785938"/>
          <p14:tracePt t="101333" x="7461250" y="1770063"/>
          <p14:tracePt t="101341" x="7469188" y="1762125"/>
          <p14:tracePt t="101348" x="7469188" y="1754188"/>
          <p14:tracePt t="101408" x="7453313" y="1754188"/>
          <p14:tracePt t="101415" x="7429500" y="1762125"/>
          <p14:tracePt t="101423" x="7421563" y="1762125"/>
          <p14:tracePt t="101430" x="7397750" y="1770063"/>
          <p14:tracePt t="101445" x="7381875" y="1770063"/>
          <p14:tracePt t="101453" x="7373938" y="1770063"/>
          <p14:tracePt t="101467" x="7358063" y="1770063"/>
          <p14:tracePt t="101469" x="7350125" y="1770063"/>
          <p14:tracePt t="101475" x="7342188" y="1770063"/>
          <p14:tracePt t="101482" x="7326313" y="1770063"/>
          <p14:tracePt t="101497" x="7302500" y="1770063"/>
          <p14:tracePt t="101505" x="7294563" y="1770063"/>
          <p14:tracePt t="101506" x="7286625" y="1770063"/>
          <p14:tracePt t="101513" x="7278688" y="1770063"/>
          <p14:tracePt t="101528" x="7270750" y="1770063"/>
          <p14:tracePt t="101558" x="7262813" y="1770063"/>
          <p14:tracePt t="101686" x="7270750" y="1770063"/>
          <p14:tracePt t="101693" x="7286625" y="1770063"/>
          <p14:tracePt t="101700" x="7294563" y="1762125"/>
          <p14:tracePt t="101709" x="7318375" y="1762125"/>
          <p14:tracePt t="101715" x="7334250" y="1754188"/>
          <p14:tracePt t="101723" x="7358063" y="1754188"/>
          <p14:tracePt t="101730" x="7381875" y="1746250"/>
          <p14:tracePt t="101738" x="7405688" y="1746250"/>
          <p14:tracePt t="101761" x="7429500" y="1746250"/>
          <p14:tracePt t="101768" x="7469188" y="1746250"/>
          <p14:tracePt t="101769" x="7485063" y="1746250"/>
          <p14:tracePt t="101776" x="7518400" y="1746250"/>
          <p14:tracePt t="101783" x="7526338" y="1746250"/>
          <p14:tracePt t="101791" x="7534275" y="1746250"/>
          <p14:tracePt t="101797" x="7542213" y="1746250"/>
          <p14:tracePt t="101805" x="7550150" y="1746250"/>
          <p14:tracePt t="101812" x="7558088" y="1746250"/>
          <p14:tracePt t="101820" x="7566025" y="1746250"/>
          <p14:tracePt t="101828" x="7581900" y="1746250"/>
          <p14:tracePt t="101835" x="7597775" y="1746250"/>
          <p14:tracePt t="101843" x="7605713" y="1746250"/>
          <p14:tracePt t="101850" x="7629525" y="1746250"/>
          <p14:tracePt t="101865" x="7661275" y="1746250"/>
          <p14:tracePt t="101873" x="7685088" y="1746250"/>
          <p14:tracePt t="101881" x="7700963" y="1746250"/>
          <p14:tracePt t="101895" x="7724775" y="1746250"/>
          <p14:tracePt t="101896" x="7740650" y="1746250"/>
          <p14:tracePt t="101903" x="7764463" y="1746250"/>
          <p14:tracePt t="101911" x="7788275" y="1746250"/>
          <p14:tracePt t="101918" x="7812088" y="1746250"/>
          <p14:tracePt t="101925" x="7835900" y="1746250"/>
          <p14:tracePt t="101933" x="7843838" y="1746250"/>
          <p14:tracePt t="101941" x="7877175" y="1746250"/>
          <p14:tracePt t="101948" x="7900988" y="1746250"/>
          <p14:tracePt t="101955" x="7924800" y="1738313"/>
          <p14:tracePt t="101971" x="7972425" y="1738313"/>
          <p14:tracePt t="101978" x="8004175" y="1738313"/>
          <p14:tracePt t="101985" x="8027988" y="1738313"/>
          <p14:tracePt t="101993" x="8059738" y="1738313"/>
          <p14:tracePt t="102001" x="8083550" y="1730375"/>
          <p14:tracePt t="102009" x="8123238" y="1722438"/>
          <p14:tracePt t="102016" x="8154988" y="1714500"/>
          <p14:tracePt t="102023" x="8178800" y="1714500"/>
          <p14:tracePt t="102031" x="8210550" y="1706563"/>
          <p14:tracePt t="102038" x="8259763" y="1698625"/>
          <p14:tracePt t="102045" x="8291513" y="1690688"/>
          <p14:tracePt t="102053" x="8323263" y="1690688"/>
          <p14:tracePt t="102061" x="8362950" y="1682750"/>
          <p14:tracePt t="102068" x="8386763" y="1674813"/>
          <p14:tracePt t="102075" x="8418513" y="1666875"/>
          <p14:tracePt t="102091" x="8434388" y="1666875"/>
          <p14:tracePt t="102105" x="8442325" y="1666875"/>
          <p14:tracePt t="102345" x="8442325" y="1658938"/>
          <p14:tracePt t="102362" x="8426450" y="1658938"/>
          <p14:tracePt t="102370" x="8410575" y="1658938"/>
          <p14:tracePt t="102378" x="8370888" y="1658938"/>
          <p14:tracePt t="102383" x="8323263" y="1658938"/>
          <p14:tracePt t="102394" x="8299450" y="1666875"/>
          <p14:tracePt t="102398" x="8275638" y="1666875"/>
          <p14:tracePt t="102408" x="8243888" y="1674813"/>
          <p14:tracePt t="102413" x="8218488" y="1682750"/>
          <p14:tracePt t="102420" x="8202613" y="1690688"/>
          <p14:tracePt t="102428" x="8178800" y="1690688"/>
          <p14:tracePt t="102438" x="8154988" y="1690688"/>
          <p14:tracePt t="102445" x="8123238" y="1698625"/>
          <p14:tracePt t="102452" x="8099425" y="1706563"/>
          <p14:tracePt t="102459" x="8075613" y="1714500"/>
          <p14:tracePt t="102467" x="8051800" y="1714500"/>
          <p14:tracePt t="102473" x="8027988" y="1714500"/>
          <p14:tracePt t="102482" x="8004175" y="1722438"/>
          <p14:tracePt t="102490" x="7980363" y="1722438"/>
          <p14:tracePt t="102496" x="7948613" y="1722438"/>
          <p14:tracePt t="102502" x="7924800" y="1722438"/>
          <p14:tracePt t="102511" x="7893050" y="1722438"/>
          <p14:tracePt t="102518" x="7851775" y="1706563"/>
          <p14:tracePt t="102527" x="7820025" y="1698625"/>
          <p14:tracePt t="102534" x="7788275" y="1682750"/>
          <p14:tracePt t="102541" x="7764463" y="1682750"/>
          <p14:tracePt t="102549" x="7716838" y="1658938"/>
          <p14:tracePt t="102560" x="7700963" y="1635125"/>
          <p14:tracePt t="102571" x="7653338" y="1611313"/>
          <p14:tracePt t="102578" x="7621588" y="1611313"/>
          <p14:tracePt t="102585" x="7597775" y="1611313"/>
          <p14:tracePt t="102595" x="7573963" y="1611313"/>
          <p14:tracePt t="102600" x="7558088" y="1611313"/>
          <p14:tracePt t="102611" x="7526338" y="1611313"/>
          <p14:tracePt t="102615" x="7502525" y="1611313"/>
          <p14:tracePt t="102625" x="7469188" y="1611313"/>
          <p14:tracePt t="102632" x="7437438" y="1611313"/>
          <p14:tracePt t="102638" x="7405688" y="1611313"/>
          <p14:tracePt t="102645" x="7381875" y="1611313"/>
          <p14:tracePt t="102654" x="7366000" y="1611313"/>
          <p14:tracePt t="102661" x="7334250" y="1611313"/>
          <p14:tracePt t="102670" x="7302500" y="1611313"/>
          <p14:tracePt t="102676" x="7262813" y="1611313"/>
          <p14:tracePt t="102693" x="7199313" y="1611313"/>
          <p14:tracePt t="102698" x="7175500" y="1603375"/>
          <p14:tracePt t="102707" x="7151688" y="1603375"/>
          <p14:tracePt t="102713" x="7135813" y="1595438"/>
          <p14:tracePt t="102720" x="7110413" y="1587500"/>
          <p14:tracePt t="102730" x="7102475" y="1587500"/>
          <p14:tracePt t="102737" x="7078663" y="1587500"/>
          <p14:tracePt t="102743" x="7070725" y="1587500"/>
          <p14:tracePt t="102752" x="7062788" y="1587500"/>
          <p14:tracePt t="102767" x="7054850" y="1587500"/>
          <p14:tracePt t="102952" x="7062788" y="1595438"/>
          <p14:tracePt t="102960" x="7078663" y="1595438"/>
          <p14:tracePt t="102971" x="7110413" y="1603375"/>
          <p14:tracePt t="102977" x="7135813" y="1619250"/>
          <p14:tracePt t="102983" x="7175500" y="1619250"/>
          <p14:tracePt t="102994" x="7223125" y="1627188"/>
          <p14:tracePt t="102999" x="7286625" y="1635125"/>
          <p14:tracePt t="103006" x="7334250" y="1643063"/>
          <p14:tracePt t="103013" x="7389813" y="1658938"/>
          <p14:tracePt t="103031" x="7502525" y="1682750"/>
          <p14:tracePt t="103035" x="7589838" y="1714500"/>
          <p14:tracePt t="103044" x="7669213" y="1730375"/>
          <p14:tracePt t="103050" x="7756525" y="1746250"/>
          <p14:tracePt t="103060" x="7812088" y="1754188"/>
          <p14:tracePt t="103065" x="7877175" y="1770063"/>
          <p14:tracePt t="103073" x="7956550" y="1785938"/>
          <p14:tracePt t="103080" x="8012113" y="1793875"/>
          <p14:tracePt t="103089" x="8067675" y="1809750"/>
          <p14:tracePt t="103096" x="8107363" y="1809750"/>
          <p14:tracePt t="103104" x="8131175" y="1817688"/>
          <p14:tracePt t="103112" x="8162925" y="1825625"/>
          <p14:tracePt t="103118" x="8170863" y="1825625"/>
          <p14:tracePt t="103126" x="8178800" y="1825625"/>
          <p14:tracePt t="103145" x="8186738" y="1825625"/>
          <p14:tracePt t="103173" x="8194675" y="1825625"/>
          <p14:tracePt t="104258" x="0" y="0"/>
        </p14:tracePtLst>
      </p14:laserTraceLst>
    </p:ext>
    <p:ext uri="{E180D4A7-C9FB-4DFB-919C-405C955672EB}">
      <p14:showEvtLst xmlns:p14="http://schemas.microsoft.com/office/powerpoint/2010/main">
        <p14:playEvt time="212" objId="268"/>
        <p14:stopEvt time="113503" objId="26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40EE60-F899-4FEE-8696-0162B034FA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326931-9335-4FA2-AAC9-B5C0B1F36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62444198-7BB3-4B71-9B6B-5036A1226A5A}"/>
                  </a:ext>
                </a:extLst>
              </p14:cNvPr>
              <p14:cNvContentPartPr/>
              <p14:nvPr/>
            </p14:nvContentPartPr>
            <p14:xfrm>
              <a:off x="6888484" y="2553163"/>
              <a:ext cx="1692720" cy="6192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62444198-7BB3-4B71-9B6B-5036A1226A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98484" y="2373163"/>
                <a:ext cx="18723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71460B33-9A94-4CE5-A898-64C4EBD168DD}"/>
                  </a:ext>
                </a:extLst>
              </p14:cNvPr>
              <p14:cNvContentPartPr/>
              <p14:nvPr/>
            </p14:nvContentPartPr>
            <p14:xfrm>
              <a:off x="5265096" y="4011117"/>
              <a:ext cx="1575360" cy="55656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71460B33-9A94-4CE5-A898-64C4EBD168D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47096" y="3993477"/>
                <a:ext cx="1611000" cy="59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00A7438D-47DB-4DB1-8691-DE5F6F8093EA}"/>
                  </a:ext>
                </a:extLst>
              </p14:cNvPr>
              <p14:cNvContentPartPr/>
              <p14:nvPr/>
            </p14:nvContentPartPr>
            <p14:xfrm>
              <a:off x="2603256" y="3948117"/>
              <a:ext cx="2494440" cy="78732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00A7438D-47DB-4DB1-8691-DE5F6F8093E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85616" y="3930125"/>
                <a:ext cx="2530080" cy="822944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4E8E0CE-6349-4632-86F9-0A238C44B76A}"/>
              </a:ext>
            </a:extLst>
          </p:cNvPr>
          <p:cNvGrpSpPr/>
          <p:nvPr/>
        </p:nvGrpSpPr>
        <p:grpSpPr>
          <a:xfrm>
            <a:off x="5859703" y="1461280"/>
            <a:ext cx="2772810" cy="819808"/>
            <a:chOff x="5207060" y="510569"/>
            <a:chExt cx="3350880" cy="99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BD66D579-FCE0-4752-9C07-2FD81B48D0FD}"/>
                    </a:ext>
                  </a:extLst>
                </p14:cNvPr>
                <p14:cNvContentPartPr/>
                <p14:nvPr/>
              </p14:nvContentPartPr>
              <p14:xfrm>
                <a:off x="5207060" y="657089"/>
                <a:ext cx="487080" cy="27324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BD66D579-FCE0-4752-9C07-2FD81B48D0F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185315" y="635334"/>
                  <a:ext cx="530134" cy="3163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2837D1D3-E836-4DB4-8921-92C87D202D14}"/>
                    </a:ext>
                  </a:extLst>
                </p14:cNvPr>
                <p14:cNvContentPartPr/>
                <p14:nvPr/>
              </p14:nvContentPartPr>
              <p14:xfrm>
                <a:off x="5851460" y="510569"/>
                <a:ext cx="370229" cy="41591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2837D1D3-E836-4DB4-8921-92C87D202D1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829707" y="488816"/>
                  <a:ext cx="413299" cy="4589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CF0BECB0-1BA4-4CA5-82F9-AF99FBB3A27A}"/>
                    </a:ext>
                  </a:extLst>
                </p14:cNvPr>
                <p14:cNvContentPartPr/>
                <p14:nvPr/>
              </p14:nvContentPartPr>
              <p14:xfrm>
                <a:off x="6388940" y="1201769"/>
                <a:ext cx="122760" cy="19980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CF0BECB0-1BA4-4CA5-82F9-AF99FBB3A27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67685" y="1180004"/>
                  <a:ext cx="165704" cy="2428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06B84B75-CAD4-45DA-B8CF-011B4FA19FAF}"/>
                    </a:ext>
                  </a:extLst>
                </p14:cNvPr>
                <p14:cNvContentPartPr/>
                <p14:nvPr/>
              </p14:nvContentPartPr>
              <p14:xfrm>
                <a:off x="6178340" y="1220849"/>
                <a:ext cx="103320" cy="16524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06B84B75-CAD4-45DA-B8CF-011B4FA19FA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156978" y="1199542"/>
                  <a:ext cx="146479" cy="2082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25C78A5D-F8C4-480F-866E-E26C9FBB9E50}"/>
                    </a:ext>
                  </a:extLst>
                </p14:cNvPr>
                <p14:cNvContentPartPr/>
                <p14:nvPr/>
              </p14:nvContentPartPr>
              <p14:xfrm>
                <a:off x="5235140" y="1118249"/>
                <a:ext cx="849600" cy="38304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25C78A5D-F8C4-480F-866E-E26C9FBB9E5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213824" y="1096510"/>
                  <a:ext cx="892667" cy="4260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43E92A01-8679-477E-8C2E-F3C7077CE012}"/>
                    </a:ext>
                  </a:extLst>
                </p14:cNvPr>
                <p14:cNvContentPartPr/>
                <p14:nvPr/>
              </p14:nvContentPartPr>
              <p14:xfrm>
                <a:off x="7072940" y="1214369"/>
                <a:ext cx="32760" cy="9540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43E92A01-8679-477E-8C2E-F3C7077CE01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051387" y="1192588"/>
                  <a:ext cx="75434" cy="1385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B9BC9EE0-93A8-430B-A861-EC394DD195EE}"/>
                    </a:ext>
                  </a:extLst>
                </p14:cNvPr>
                <p14:cNvContentPartPr/>
                <p14:nvPr/>
              </p14:nvContentPartPr>
              <p14:xfrm>
                <a:off x="6598820" y="1103129"/>
                <a:ext cx="393840" cy="33444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B9BC9EE0-93A8-430B-A861-EC394DD195E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577085" y="1081384"/>
                  <a:ext cx="436875" cy="3774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3F172031-9A03-49E0-AB71-D60ABFFC7F35}"/>
                    </a:ext>
                  </a:extLst>
                </p14:cNvPr>
                <p14:cNvContentPartPr/>
                <p14:nvPr/>
              </p14:nvContentPartPr>
              <p14:xfrm>
                <a:off x="8335460" y="963809"/>
                <a:ext cx="222480" cy="13392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3F172031-9A03-49E0-AB71-D60ABFFC7F3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314126" y="942069"/>
                  <a:ext cx="265583" cy="1769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F1480EDA-F3EB-4CDF-8F51-1525370B9ADD}"/>
                    </a:ext>
                  </a:extLst>
                </p14:cNvPr>
                <p14:cNvContentPartPr/>
                <p14:nvPr/>
              </p14:nvContentPartPr>
              <p14:xfrm>
                <a:off x="7192460" y="985769"/>
                <a:ext cx="1051200" cy="45936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F1480EDA-F3EB-4CDF-8F51-1525370B9AD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171140" y="964454"/>
                  <a:ext cx="1094275" cy="502425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9646ED65-7125-4FEE-80CA-9A5B1FDD8AA6}"/>
                  </a:ext>
                </a:extLst>
              </p14:cNvPr>
              <p14:cNvContentPartPr/>
              <p14:nvPr/>
            </p14:nvContentPartPr>
            <p14:xfrm rot="20147657" flipV="1">
              <a:off x="5280129" y="1872378"/>
              <a:ext cx="471524" cy="195147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9646ED65-7125-4FEE-80CA-9A5B1FDD8AA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 rot="20147657" flipV="1">
                <a:off x="5262146" y="1854376"/>
                <a:ext cx="507131" cy="2307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6C6CB163-B66C-46FC-9309-2069A49E0ACD}"/>
                  </a:ext>
                </a:extLst>
              </p14:cNvPr>
              <p14:cNvContentPartPr/>
              <p14:nvPr/>
            </p14:nvContentPartPr>
            <p14:xfrm>
              <a:off x="424520" y="2010712"/>
              <a:ext cx="2498700" cy="28980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6C6CB163-B66C-46FC-9309-2069A49E0AC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880" y="1992734"/>
                <a:ext cx="2534339" cy="3253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044BDC9B-6984-48DE-A18E-A60C66DFBEF1}"/>
                  </a:ext>
                </a:extLst>
              </p14:cNvPr>
              <p14:cNvContentPartPr/>
              <p14:nvPr/>
            </p14:nvContentPartPr>
            <p14:xfrm>
              <a:off x="4191977" y="2247934"/>
              <a:ext cx="1190404" cy="26175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044BDC9B-6984-48DE-A18E-A60C66DFBEF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173979" y="2229957"/>
                <a:ext cx="1226041" cy="297345"/>
              </a:xfrm>
              <a:prstGeom prst="rect">
                <a:avLst/>
              </a:prstGeom>
            </p:spPr>
          </p:pic>
        </mc:Fallback>
      </mc:AlternateContent>
      <p:pic>
        <p:nvPicPr>
          <p:cNvPr id="58" name="mm4s33">
            <a:hlinkClick r:id="" action="ppaction://media"/>
            <a:extLst>
              <a:ext uri="{FF2B5EF4-FFF2-40B4-BE49-F238E27FC236}">
                <a16:creationId xmlns:a16="http://schemas.microsoft.com/office/drawing/2014/main" id="{E0229435-FEAA-4A84-B0CE-32ADB5AC3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327713" y="57333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5" name="Freihand 64">
                <a:extLst>
                  <a:ext uri="{FF2B5EF4-FFF2-40B4-BE49-F238E27FC236}">
                    <a16:creationId xmlns:a16="http://schemas.microsoft.com/office/drawing/2014/main" id="{AFE27D25-D6E7-4A0B-9A1D-C0AF0B960DAB}"/>
                  </a:ext>
                </a:extLst>
              </p14:cNvPr>
              <p14:cNvContentPartPr/>
              <p14:nvPr/>
            </p14:nvContentPartPr>
            <p14:xfrm>
              <a:off x="7074380" y="1572209"/>
              <a:ext cx="241920" cy="309960"/>
            </p14:xfrm>
          </p:contentPart>
        </mc:Choice>
        <mc:Fallback xmlns="">
          <p:pic>
            <p:nvPicPr>
              <p:cNvPr id="65" name="Freihand 64">
                <a:extLst>
                  <a:ext uri="{FF2B5EF4-FFF2-40B4-BE49-F238E27FC236}">
                    <a16:creationId xmlns:a16="http://schemas.microsoft.com/office/drawing/2014/main" id="{AFE27D25-D6E7-4A0B-9A1D-C0AF0B960DA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056714" y="1554569"/>
                <a:ext cx="277613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6" name="Freihand 65">
                <a:extLst>
                  <a:ext uri="{FF2B5EF4-FFF2-40B4-BE49-F238E27FC236}">
                    <a16:creationId xmlns:a16="http://schemas.microsoft.com/office/drawing/2014/main" id="{50E50377-E3F0-47BC-9BE2-1B3A357E90D1}"/>
                  </a:ext>
                </a:extLst>
              </p14:cNvPr>
              <p14:cNvContentPartPr/>
              <p14:nvPr/>
            </p14:nvContentPartPr>
            <p14:xfrm>
              <a:off x="6785660" y="1566449"/>
              <a:ext cx="224640" cy="176040"/>
            </p14:xfrm>
          </p:contentPart>
        </mc:Choice>
        <mc:Fallback xmlns="">
          <p:pic>
            <p:nvPicPr>
              <p:cNvPr id="66" name="Freihand 65">
                <a:extLst>
                  <a:ext uri="{FF2B5EF4-FFF2-40B4-BE49-F238E27FC236}">
                    <a16:creationId xmlns:a16="http://schemas.microsoft.com/office/drawing/2014/main" id="{50E50377-E3F0-47BC-9BE2-1B3A357E90D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768020" y="1548449"/>
                <a:ext cx="26028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CA44AFFD-F696-439C-9F2D-A14CE506FF4F}"/>
                  </a:ext>
                </a:extLst>
              </p14:cNvPr>
              <p14:cNvContentPartPr/>
              <p14:nvPr/>
            </p14:nvContentPartPr>
            <p14:xfrm>
              <a:off x="4943900" y="1712249"/>
              <a:ext cx="118080" cy="58680"/>
            </p14:xfrm>
          </p:contentPart>
        </mc:Choice>
        <mc:Fallback xmlns=""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CA44AFFD-F696-439C-9F2D-A14CE506FF4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925900" y="1694609"/>
                <a:ext cx="15372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56D23FA6-B21E-414B-A555-DD7D488828B0}"/>
                  </a:ext>
                </a:extLst>
              </p14:cNvPr>
              <p14:cNvContentPartPr/>
              <p14:nvPr/>
            </p14:nvContentPartPr>
            <p14:xfrm>
              <a:off x="4448180" y="1687409"/>
              <a:ext cx="430560" cy="237600"/>
            </p14:xfrm>
          </p:contentPart>
        </mc:Choice>
        <mc:Fallback xmlns=""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56D23FA6-B21E-414B-A555-DD7D488828B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430540" y="1669769"/>
                <a:ext cx="46620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1" name="Freihand 80">
                <a:extLst>
                  <a:ext uri="{FF2B5EF4-FFF2-40B4-BE49-F238E27FC236}">
                    <a16:creationId xmlns:a16="http://schemas.microsoft.com/office/drawing/2014/main" id="{02B0E7FB-6A79-45AB-9443-E9E13F7BAFA9}"/>
                  </a:ext>
                </a:extLst>
              </p14:cNvPr>
              <p14:cNvContentPartPr/>
              <p14:nvPr/>
            </p14:nvContentPartPr>
            <p14:xfrm>
              <a:off x="5358260" y="1537289"/>
              <a:ext cx="219240" cy="190440"/>
            </p14:xfrm>
          </p:contentPart>
        </mc:Choice>
        <mc:Fallback xmlns="">
          <p:pic>
            <p:nvPicPr>
              <p:cNvPr id="81" name="Freihand 80">
                <a:extLst>
                  <a:ext uri="{FF2B5EF4-FFF2-40B4-BE49-F238E27FC236}">
                    <a16:creationId xmlns:a16="http://schemas.microsoft.com/office/drawing/2014/main" id="{02B0E7FB-6A79-45AB-9443-E9E13F7BAFA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340620" y="1519649"/>
                <a:ext cx="2548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2" name="Freihand 81">
                <a:extLst>
                  <a:ext uri="{FF2B5EF4-FFF2-40B4-BE49-F238E27FC236}">
                    <a16:creationId xmlns:a16="http://schemas.microsoft.com/office/drawing/2014/main" id="{B5C186F2-1CB6-4B4B-A25C-DA4505A2822D}"/>
                  </a:ext>
                </a:extLst>
              </p14:cNvPr>
              <p14:cNvContentPartPr/>
              <p14:nvPr/>
            </p14:nvContentPartPr>
            <p14:xfrm>
              <a:off x="5127140" y="1570049"/>
              <a:ext cx="169200" cy="204840"/>
            </p14:xfrm>
          </p:contentPart>
        </mc:Choice>
        <mc:Fallback xmlns="">
          <p:pic>
            <p:nvPicPr>
              <p:cNvPr id="82" name="Freihand 81">
                <a:extLst>
                  <a:ext uri="{FF2B5EF4-FFF2-40B4-BE49-F238E27FC236}">
                    <a16:creationId xmlns:a16="http://schemas.microsoft.com/office/drawing/2014/main" id="{B5C186F2-1CB6-4B4B-A25C-DA4505A2822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109178" y="1552378"/>
                <a:ext cx="204764" cy="2405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39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25"/>
    </mc:Choice>
    <mc:Fallback xmlns="">
      <p:transition spd="slow" advTm="66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30" x="6935788" y="4217988"/>
          <p14:tracePt t="7223" x="6927850" y="4217988"/>
          <p14:tracePt t="7239" x="6911975" y="4217988"/>
          <p14:tracePt t="7254" x="6904038" y="4217988"/>
          <p14:tracePt t="7261" x="6896100" y="4217988"/>
          <p14:tracePt t="7322" x="6904038" y="4217988"/>
          <p14:tracePt t="7328" x="6919913" y="4210050"/>
          <p14:tracePt t="7343" x="6927850" y="4202113"/>
          <p14:tracePt t="7344" x="6935788" y="4202113"/>
          <p14:tracePt t="7350" x="6951663" y="4194175"/>
          <p14:tracePt t="7360" x="6959600" y="4186238"/>
          <p14:tracePt t="7366" x="6983413" y="4178300"/>
          <p14:tracePt t="7373" x="6999288" y="4170363"/>
          <p14:tracePt t="7380" x="7015163" y="4162425"/>
          <p14:tracePt t="7388" x="7023100" y="4162425"/>
          <p14:tracePt t="7396" x="7038975" y="4162425"/>
          <p14:tracePt t="7411" x="7046913" y="4162425"/>
          <p14:tracePt t="7418" x="7054850" y="4162425"/>
          <p14:tracePt t="7425" x="7062788" y="4162425"/>
          <p14:tracePt t="7433" x="7070725" y="4162425"/>
          <p14:tracePt t="7456" x="7078663" y="4162425"/>
          <p14:tracePt t="7613" x="7086600" y="4162425"/>
          <p14:tracePt t="7628" x="7094538" y="4162425"/>
          <p14:tracePt t="7643" x="7102475" y="4162425"/>
          <p14:tracePt t="7659" x="7110413" y="4162425"/>
          <p14:tracePt t="7665" x="7110413" y="4170363"/>
          <p14:tracePt t="7673" x="7118350" y="4170363"/>
          <p14:tracePt t="7680" x="7126288" y="4170363"/>
          <p14:tracePt t="7688" x="7135813" y="4170363"/>
          <p14:tracePt t="7695" x="7135813" y="4178300"/>
          <p14:tracePt t="7958" x="7135813" y="4186238"/>
          <p14:tracePt t="7974" x="7135813" y="4194175"/>
          <p14:tracePt t="7988" x="7118350" y="4202113"/>
          <p14:tracePt t="7995" x="7110413" y="4210050"/>
          <p14:tracePt t="8003" x="7086600" y="4210050"/>
          <p14:tracePt t="8011" x="7062788" y="4210050"/>
          <p14:tracePt t="8019" x="7038975" y="4210050"/>
          <p14:tracePt t="8025" x="7007225" y="4210050"/>
          <p14:tracePt t="8036" x="6967538" y="4210050"/>
          <p14:tracePt t="8040" x="6919913" y="4210050"/>
          <p14:tracePt t="8049" x="6880225" y="4210050"/>
          <p14:tracePt t="8056" x="6832600" y="4202113"/>
          <p14:tracePt t="8064" x="6808788" y="4194175"/>
          <p14:tracePt t="8072" x="6784975" y="4194175"/>
          <p14:tracePt t="8078" x="6777038" y="4186238"/>
          <p14:tracePt t="8086" x="6769100" y="4186238"/>
          <p14:tracePt t="8094" x="6759575" y="4186238"/>
          <p14:tracePt t="8318" x="6777038" y="4186238"/>
          <p14:tracePt t="8325" x="6824663" y="4202113"/>
          <p14:tracePt t="8333" x="6864350" y="4210050"/>
          <p14:tracePt t="8340" x="6911975" y="4225925"/>
          <p14:tracePt t="8348" x="6967538" y="4241800"/>
          <p14:tracePt t="8355" x="7038975" y="4265613"/>
          <p14:tracePt t="8364" x="7094538" y="4281488"/>
          <p14:tracePt t="8371" x="7135813" y="4291013"/>
          <p14:tracePt t="8379" x="7183438" y="4314825"/>
          <p14:tracePt t="8385" x="7207250" y="4322763"/>
          <p14:tracePt t="8394" x="7231063" y="4322763"/>
          <p14:tracePt t="8401" x="7254875" y="4338638"/>
          <p14:tracePt t="8423" x="7262813" y="4338638"/>
          <p14:tracePt t="8753" x="7262813" y="4346575"/>
          <p14:tracePt t="8760" x="7254875" y="4346575"/>
          <p14:tracePt t="8769" x="7246938" y="4346575"/>
          <p14:tracePt t="8775" x="7246938" y="4354513"/>
          <p14:tracePt t="8790" x="7239000" y="4354513"/>
          <p14:tracePt t="8805" x="7231063" y="4354513"/>
          <p14:tracePt t="8813" x="7223125" y="4362450"/>
          <p14:tracePt t="8821" x="7215188" y="4362450"/>
          <p14:tracePt t="8828" x="7207250" y="4362450"/>
          <p14:tracePt t="8843" x="7191375" y="4370388"/>
          <p14:tracePt t="8852" x="7183438" y="4378325"/>
          <p14:tracePt t="8858" x="7175500" y="4378325"/>
          <p14:tracePt t="8865" x="7167563" y="4378325"/>
          <p14:tracePt t="8881" x="7151688" y="4386263"/>
          <p14:tracePt t="8888" x="7143750" y="4386263"/>
          <p14:tracePt t="8895" x="7135813" y="4386263"/>
          <p14:tracePt t="8911" x="7126288" y="4394200"/>
          <p14:tracePt t="8918" x="7110413" y="4394200"/>
          <p14:tracePt t="8925" x="7110413" y="4402138"/>
          <p14:tracePt t="8934" x="7102475" y="4402138"/>
          <p14:tracePt t="8948" x="7094538" y="4402138"/>
          <p14:tracePt t="10935" x="7086600" y="4402138"/>
          <p14:tracePt t="10937" x="7070725" y="4410075"/>
          <p14:tracePt t="10942" x="7054850" y="4425950"/>
          <p14:tracePt t="10952" x="7031038" y="4449763"/>
          <p14:tracePt t="10958" x="7015163" y="4457700"/>
          <p14:tracePt t="10969" x="6991350" y="4481513"/>
          <p14:tracePt t="10973" x="6967538" y="4513263"/>
          <p14:tracePt t="10980" x="6951663" y="4537075"/>
          <p14:tracePt t="10988" x="6927850" y="4560888"/>
          <p14:tracePt t="10997" x="6935788" y="4568825"/>
          <p14:tracePt t="11004" x="6911975" y="4600575"/>
          <p14:tracePt t="11010" x="6888163" y="4649788"/>
          <p14:tracePt t="11021" x="6864350" y="4689475"/>
          <p14:tracePt t="11026" x="6832600" y="4737100"/>
          <p14:tracePt t="11034" x="6808788" y="4784725"/>
          <p14:tracePt t="11042" x="6800850" y="4816475"/>
          <p14:tracePt t="11048" x="6784975" y="4848225"/>
          <p14:tracePt t="11055" x="6777038" y="4864100"/>
          <p14:tracePt t="11063" x="6777038" y="4879975"/>
          <p14:tracePt t="11071" x="6769100" y="4895850"/>
          <p14:tracePt t="11080" x="6759575" y="4911725"/>
          <p14:tracePt t="11087" x="6759575" y="4919663"/>
          <p14:tracePt t="11092" x="6759575" y="4927600"/>
          <p14:tracePt t="11123" x="6751638" y="4951413"/>
          <p14:tracePt t="11131" x="6751638" y="4959350"/>
          <p14:tracePt t="11145" x="6751638" y="4967288"/>
          <p14:tracePt t="11153" x="6743700" y="4967288"/>
          <p14:tracePt t="11162" x="6743700" y="4976813"/>
          <p14:tracePt t="11169" x="6743700" y="4984750"/>
          <p14:tracePt t="11177" x="6743700" y="4992688"/>
          <p14:tracePt t="11184" x="6743700" y="5000625"/>
          <p14:tracePt t="11191" x="6743700" y="5008563"/>
          <p14:tracePt t="11198" x="6743700" y="5016500"/>
          <p14:tracePt t="11215" x="6735763" y="5040313"/>
          <p14:tracePt t="11230" x="6727825" y="5056188"/>
          <p14:tracePt t="11238" x="6719888" y="5064125"/>
          <p14:tracePt t="11252" x="6719888" y="5072063"/>
          <p14:tracePt t="11258" x="6704013" y="5080000"/>
          <p14:tracePt t="11266" x="6704013" y="5095875"/>
          <p14:tracePt t="11274" x="6696075" y="5095875"/>
          <p14:tracePt t="11280" x="6696075" y="5103813"/>
          <p14:tracePt t="11288" x="6688138" y="5103813"/>
          <p14:tracePt t="11304" x="6680200" y="5119688"/>
          <p14:tracePt t="11310" x="6672263" y="5119688"/>
          <p14:tracePt t="11318" x="6664325" y="5127625"/>
          <p14:tracePt t="11327" x="6656388" y="5127625"/>
          <p14:tracePt t="11349" x="6656388" y="5135563"/>
          <p14:tracePt t="11355" x="6648450" y="5135563"/>
          <p14:tracePt t="11372" x="6640513" y="5143500"/>
          <p14:tracePt t="11423" x="6632575" y="5143500"/>
          <p14:tracePt t="11431" x="6632575" y="5151438"/>
          <p14:tracePt t="11745" x="6624638" y="5159375"/>
          <p14:tracePt t="11760" x="6608763" y="5167313"/>
          <p14:tracePt t="11761" x="6600825" y="5167313"/>
          <p14:tracePt t="11768" x="6592888" y="5183188"/>
          <p14:tracePt t="11776" x="6584950" y="5183188"/>
          <p14:tracePt t="11782" x="6577013" y="5183188"/>
          <p14:tracePt t="11791" x="6577013" y="5191125"/>
          <p14:tracePt t="11799" x="6569075" y="5191125"/>
          <p14:tracePt t="12008" x="6561138" y="5191125"/>
          <p14:tracePt t="12016" x="6561138" y="5199063"/>
          <p14:tracePt t="12038" x="6553200" y="5199063"/>
          <p14:tracePt t="15032" x="6600825" y="5111750"/>
          <p14:tracePt t="15034" x="6800850" y="4760913"/>
          <p14:tracePt t="15035" x="6872288" y="4641850"/>
          <p14:tracePt t="15037" x="6927850" y="4560888"/>
          <p14:tracePt t="15038" x="6967538" y="4481513"/>
          <p14:tracePt t="15050" x="7007225" y="4418013"/>
          <p14:tracePt t="15053" x="7031038" y="4370388"/>
          <p14:tracePt t="15062" x="7046913" y="4322763"/>
          <p14:tracePt t="15069" x="7054850" y="4291013"/>
          <p14:tracePt t="15075" x="7054850" y="4241800"/>
          <p14:tracePt t="15083" x="7062788" y="4186238"/>
          <p14:tracePt t="15091" x="7062788" y="4146550"/>
          <p14:tracePt t="15099" x="7062788" y="4098925"/>
          <p14:tracePt t="15107" x="7062788" y="4059238"/>
          <p14:tracePt t="15114" x="7054850" y="4011613"/>
          <p14:tracePt t="15120" x="7046913" y="3956050"/>
          <p14:tracePt t="15129" x="7038975" y="3922713"/>
          <p14:tracePt t="15135" x="7038975" y="3890963"/>
          <p14:tracePt t="15143" x="7038975" y="3843338"/>
          <p14:tracePt t="15150" x="7031038" y="3811588"/>
          <p14:tracePt t="15158" x="7023100" y="3771900"/>
          <p14:tracePt t="15168" x="7023100" y="3748088"/>
          <p14:tracePt t="15173" x="7015163" y="3716338"/>
          <p14:tracePt t="15181" x="7015163" y="3684588"/>
          <p14:tracePt t="15189" x="7015163" y="3652838"/>
          <p14:tracePt t="15199" x="7015163" y="3621088"/>
          <p14:tracePt t="15213" x="7007225" y="3563938"/>
          <p14:tracePt t="15218" x="7007225" y="3532188"/>
          <p14:tracePt t="15227" x="7007225" y="3484563"/>
          <p14:tracePt t="15235" x="7007225" y="3452813"/>
          <p14:tracePt t="15242" x="7007225" y="3413125"/>
          <p14:tracePt t="15250" x="7015163" y="3373438"/>
          <p14:tracePt t="15255" x="7023100" y="3333750"/>
          <p14:tracePt t="15266" x="7031038" y="3294063"/>
          <p14:tracePt t="15271" x="7046913" y="3262313"/>
          <p14:tracePt t="15278" x="7054850" y="3236913"/>
          <p14:tracePt t="15287" x="7062788" y="3213100"/>
          <p14:tracePt t="15295" x="7078663" y="3189288"/>
          <p14:tracePt t="15302" x="7078663" y="3173413"/>
          <p14:tracePt t="15310" x="7086600" y="3157538"/>
          <p14:tracePt t="15317" x="7094538" y="3141663"/>
          <p14:tracePt t="15323" x="7102475" y="3125788"/>
          <p14:tracePt t="15333" x="7118350" y="3109913"/>
          <p14:tracePt t="15338" x="7126288" y="3094038"/>
          <p14:tracePt t="15347" x="7135813" y="3070225"/>
          <p14:tracePt t="15364" x="7159625" y="3054350"/>
          <p14:tracePt t="15369" x="7167563" y="3022600"/>
          <p14:tracePt t="15376" x="7183438" y="3014663"/>
          <p14:tracePt t="15384" x="7183438" y="2998788"/>
          <p14:tracePt t="15390" x="7199313" y="2982913"/>
          <p14:tracePt t="15398" x="7207250" y="2967038"/>
          <p14:tracePt t="15407" x="7207250" y="2959100"/>
          <p14:tracePt t="15414" x="7223125" y="2943225"/>
          <p14:tracePt t="15423" x="7223125" y="2935288"/>
          <p14:tracePt t="15429" x="7223125" y="2927350"/>
          <p14:tracePt t="15436" x="7231063" y="2919413"/>
          <p14:tracePt t="15444" x="7239000" y="2909888"/>
          <p14:tracePt t="15451" x="7239000" y="2901950"/>
          <p14:tracePt t="15473" x="7239000" y="2894013"/>
          <p14:tracePt t="15481" x="7239000" y="2886075"/>
          <p14:tracePt t="15489" x="7246938" y="2878138"/>
          <p14:tracePt t="15499" x="7246938" y="2870200"/>
          <p14:tracePt t="15503" x="7254875" y="2870200"/>
          <p14:tracePt t="15513" x="7254875" y="2854325"/>
          <p14:tracePt t="15519" x="7254875" y="2846388"/>
          <p14:tracePt t="15527" x="7254875" y="2838450"/>
          <p14:tracePt t="15534" x="7254875" y="2822575"/>
          <p14:tracePt t="15540" x="7262813" y="2806700"/>
          <p14:tracePt t="15549" x="7270750" y="2790825"/>
          <p14:tracePt t="15555" x="7270750" y="2782888"/>
          <p14:tracePt t="15563" x="7270750" y="2767013"/>
          <p14:tracePt t="15572" x="7278688" y="2767013"/>
          <p14:tracePt t="15579" x="7278688" y="2759075"/>
          <p14:tracePt t="15585" x="7278688" y="2751138"/>
          <p14:tracePt t="15595" x="7286625" y="2751138"/>
          <p14:tracePt t="15601" x="7286625" y="2743200"/>
          <p14:tracePt t="15743" x="7294563" y="2743200"/>
          <p14:tracePt t="15750" x="7294563" y="2735263"/>
          <p14:tracePt t="15766" x="7302500" y="2735263"/>
          <p14:tracePt t="15788" x="7310438" y="2727325"/>
          <p14:tracePt t="15818" x="7318375" y="2727325"/>
          <p14:tracePt t="15826" x="7326313" y="2727325"/>
          <p14:tracePt t="15849" x="7334250" y="2719388"/>
          <p14:tracePt t="15856" x="7342188" y="2719388"/>
          <p14:tracePt t="15863" x="7342188" y="2711450"/>
          <p14:tracePt t="15870" x="7350125" y="2711450"/>
          <p14:tracePt t="15901" x="7358063" y="2711450"/>
          <p14:tracePt t="15915" x="7366000" y="2711450"/>
          <p14:tracePt t="15931" x="7366000" y="2703513"/>
          <p14:tracePt t="15938" x="7373938" y="2703513"/>
          <p14:tracePt t="15953" x="7381875" y="2703513"/>
          <p14:tracePt t="15961" x="7389813" y="2703513"/>
          <p14:tracePt t="15983" x="7389813" y="2695575"/>
          <p14:tracePt t="15990" x="7397750" y="2695575"/>
          <p14:tracePt t="16005" x="7405688" y="2695575"/>
          <p14:tracePt t="16029" x="7413625" y="2695575"/>
          <p14:tracePt t="16081" x="7421563" y="2695575"/>
          <p14:tracePt t="16088" x="7429500" y="2695575"/>
          <p14:tracePt t="16096" x="7429500" y="2711450"/>
          <p14:tracePt t="16103" x="7437438" y="2719388"/>
          <p14:tracePt t="16114" x="7437438" y="2735263"/>
          <p14:tracePt t="16118" x="7445375" y="2751138"/>
          <p14:tracePt t="16605" x="7445375" y="2759075"/>
          <p14:tracePt t="17152" x="7445375" y="2751138"/>
          <p14:tracePt t="17176" x="7445375" y="2743200"/>
          <p14:tracePt t="17200" x="7445375" y="2735263"/>
          <p14:tracePt t="17333" x="7445375" y="2727325"/>
          <p14:tracePt t="17364" x="7445375" y="2719388"/>
          <p14:tracePt t="17380" x="7445375" y="2711450"/>
          <p14:tracePt t="17385" x="7445375" y="2703513"/>
          <p14:tracePt t="17402" x="7445375" y="2695575"/>
          <p14:tracePt t="17408" x="7453313" y="2695575"/>
          <p14:tracePt t="17415" x="7461250" y="2679700"/>
          <p14:tracePt t="17432" x="7469188" y="2671763"/>
          <p14:tracePt t="17439" x="7485063" y="2663825"/>
          <p14:tracePt t="17447" x="7493000" y="2647950"/>
          <p14:tracePt t="17453" x="7510463" y="2647950"/>
          <p14:tracePt t="17464" x="7518400" y="2640013"/>
          <p14:tracePt t="17468" x="7526338" y="2632075"/>
          <p14:tracePt t="17477" x="7526338" y="2624138"/>
          <p14:tracePt t="17483" x="7534275" y="2624138"/>
          <p14:tracePt t="17499" x="7542213" y="2616200"/>
          <p14:tracePt t="17505" x="7542213" y="2608263"/>
          <p14:tracePt t="17760" x="7542213" y="2616200"/>
          <p14:tracePt t="17768" x="7534275" y="2616200"/>
          <p14:tracePt t="17775" x="7534275" y="2624138"/>
          <p14:tracePt t="17782" x="7526338" y="2624138"/>
          <p14:tracePt t="17790" x="7518400" y="2632075"/>
          <p14:tracePt t="17798" x="7510463" y="2632075"/>
          <p14:tracePt t="17805" x="7502525" y="2640013"/>
          <p14:tracePt t="17814" x="7493000" y="2647950"/>
          <p14:tracePt t="17820" x="7485063" y="2647950"/>
          <p14:tracePt t="17835" x="7477125" y="2647950"/>
          <p14:tracePt t="17843" x="7477125" y="2655888"/>
          <p14:tracePt t="17850" x="7469188" y="2655888"/>
          <p14:tracePt t="17925" x="7461250" y="2655888"/>
          <p14:tracePt t="18188" x="7453313" y="2655888"/>
          <p14:tracePt t="18196" x="7453313" y="2663825"/>
          <p14:tracePt t="18203" x="7445375" y="2663825"/>
          <p14:tracePt t="18212" x="7437438" y="2671763"/>
          <p14:tracePt t="18234" x="7429500" y="2671763"/>
          <p14:tracePt t="18405" x="7445375" y="2671763"/>
          <p14:tracePt t="18413" x="7461250" y="2671763"/>
          <p14:tracePt t="18423" x="7485063" y="2671763"/>
          <p14:tracePt t="18429" x="7534275" y="2663825"/>
          <p14:tracePt t="18438" x="7566025" y="2663825"/>
          <p14:tracePt t="18451" x="7621588" y="2655888"/>
          <p14:tracePt t="18452" x="7661275" y="2655888"/>
          <p14:tracePt t="18461" x="7732713" y="2655888"/>
          <p14:tracePt t="18466" x="7788275" y="2647950"/>
          <p14:tracePt t="18473" x="7851775" y="2647950"/>
          <p14:tracePt t="18480" x="7916863" y="2647950"/>
          <p14:tracePt t="18487" x="7980363" y="2647950"/>
          <p14:tracePt t="18496" x="8043863" y="2647950"/>
          <p14:tracePt t="18504" x="8091488" y="2647950"/>
          <p14:tracePt t="18511" x="8154988" y="2647950"/>
          <p14:tracePt t="18520" x="8194675" y="2647950"/>
          <p14:tracePt t="18526" x="8259763" y="2655888"/>
          <p14:tracePt t="18533" x="8307388" y="2663825"/>
          <p14:tracePt t="18542" x="8362950" y="2671763"/>
          <p14:tracePt t="18548" x="8394700" y="2671763"/>
          <p14:tracePt t="18558" x="8418513" y="2671763"/>
          <p14:tracePt t="18565" x="8466138" y="2679700"/>
          <p14:tracePt t="18572" x="8489950" y="2679700"/>
          <p14:tracePt t="18578" x="8497888" y="2687638"/>
          <p14:tracePt t="18585" x="8521700" y="2687638"/>
          <p14:tracePt t="18593" x="8537575" y="2687638"/>
          <p14:tracePt t="18601" x="8553450" y="2687638"/>
          <p14:tracePt t="23658" x="8323263" y="2774950"/>
          <p14:tracePt t="23660" x="7996238" y="2909888"/>
          <p14:tracePt t="23663" x="7877175" y="2967038"/>
          <p14:tracePt t="23664" x="7732713" y="3038475"/>
          <p14:tracePt t="23676" x="7573963" y="3109913"/>
          <p14:tracePt t="23679" x="7469188" y="3165475"/>
          <p14:tracePt t="23687" x="7350125" y="3213100"/>
          <p14:tracePt t="23694" x="7246938" y="3270250"/>
          <p14:tracePt t="23702" x="7143750" y="3317875"/>
          <p14:tracePt t="23710" x="7046913" y="3349625"/>
          <p14:tracePt t="23718" x="6983413" y="3381375"/>
          <p14:tracePt t="23724" x="6911975" y="3413125"/>
          <p14:tracePt t="23731" x="6856413" y="3429000"/>
          <p14:tracePt t="23742" x="6824663" y="3436938"/>
          <p14:tracePt t="23747" x="6784975" y="3452813"/>
          <p14:tracePt t="23754" x="6759575" y="3452813"/>
          <p14:tracePt t="23761" x="6743700" y="3452813"/>
          <p14:tracePt t="23770" x="6727825" y="3460750"/>
          <p14:tracePt t="23777" x="6711950" y="3468688"/>
          <p14:tracePt t="23783" x="6696075" y="3476625"/>
          <p14:tracePt t="23793" x="6672263" y="3476625"/>
          <p14:tracePt t="23798" x="6648450" y="3476625"/>
          <p14:tracePt t="23807" x="6624638" y="3484563"/>
          <p14:tracePt t="23814" x="6616700" y="3492500"/>
          <p14:tracePt t="23823" x="6592888" y="3492500"/>
          <p14:tracePt t="23829" x="6577013" y="3500438"/>
          <p14:tracePt t="23836" x="6553200" y="3500438"/>
          <p14:tracePt t="23845" x="6537325" y="3508375"/>
          <p14:tracePt t="23852" x="6513513" y="3508375"/>
          <p14:tracePt t="23861" x="6497638" y="3516313"/>
          <p14:tracePt t="23867" x="6481763" y="3516313"/>
          <p14:tracePt t="23881" x="6465888" y="3516313"/>
          <p14:tracePt t="23882" x="6434138" y="3524250"/>
          <p14:tracePt t="23896" x="6410325" y="3532188"/>
          <p14:tracePt t="23897" x="6376988" y="3548063"/>
          <p14:tracePt t="23905" x="6361113" y="3548063"/>
          <p14:tracePt t="23911" x="6337300" y="3563938"/>
          <p14:tracePt t="23920" x="6329363" y="3571875"/>
          <p14:tracePt t="23928" x="6297613" y="3571875"/>
          <p14:tracePt t="23933" x="6273800" y="3579813"/>
          <p14:tracePt t="23942" x="6249988" y="3595688"/>
          <p14:tracePt t="23948" x="6226175" y="3605213"/>
          <p14:tracePt t="23963" x="6202363" y="3613150"/>
          <p14:tracePt t="23965" x="6170613" y="3629025"/>
          <p14:tracePt t="23978" x="6146800" y="3644900"/>
          <p14:tracePt t="23979" x="6130925" y="3644900"/>
          <p14:tracePt t="23987" x="6099175" y="3668713"/>
          <p14:tracePt t="23994" x="6067425" y="3676650"/>
          <p14:tracePt t="24002" x="6043613" y="3684588"/>
          <p14:tracePt t="24010" x="6026150" y="3700463"/>
          <p14:tracePt t="24016" x="6010275" y="3700463"/>
          <p14:tracePt t="24025" x="5986463" y="3724275"/>
          <p14:tracePt t="24031" x="5970588" y="3732213"/>
          <p14:tracePt t="24040" x="5946775" y="3740150"/>
          <p14:tracePt t="24046" x="5938838" y="3748088"/>
          <p14:tracePt t="24053" x="5907088" y="3756025"/>
          <p14:tracePt t="24060" x="5899150" y="3763963"/>
          <p14:tracePt t="24068" x="5899150" y="3771900"/>
          <p14:tracePt t="24075" x="5891213" y="3771900"/>
          <p14:tracePt t="24085" x="5883275" y="3771900"/>
          <p14:tracePt t="24093" x="5875338" y="3779838"/>
          <p14:tracePt t="24098" x="5867400" y="3779838"/>
          <p14:tracePt t="24106" x="5859463" y="3795713"/>
          <p14:tracePt t="24114" x="5851525" y="3795713"/>
          <p14:tracePt t="24129" x="5827713" y="3803650"/>
          <p14:tracePt t="24137" x="5819775" y="3811588"/>
          <p14:tracePt t="24143" x="5811838" y="3811588"/>
          <p14:tracePt t="24151" x="5803900" y="3819525"/>
          <p14:tracePt t="24175" x="5788025" y="3827463"/>
          <p14:tracePt t="24181" x="5780088" y="3835400"/>
          <p14:tracePt t="24189" x="5764213" y="3835400"/>
          <p14:tracePt t="24196" x="5756275" y="3843338"/>
          <p14:tracePt t="24209" x="5740400" y="3851275"/>
          <p14:tracePt t="24213" x="5724525" y="3859213"/>
          <p14:tracePt t="24218" x="5708650" y="3859213"/>
          <p14:tracePt t="24226" x="5692775" y="3875088"/>
          <p14:tracePt t="24234" x="5676900" y="3875088"/>
          <p14:tracePt t="24241" x="5659438" y="3883025"/>
          <p14:tracePt t="24248" x="5651500" y="3890963"/>
          <p14:tracePt t="24256" x="5635625" y="3898900"/>
          <p14:tracePt t="24271" x="5619750" y="3906838"/>
          <p14:tracePt t="24278" x="5603875" y="3914775"/>
          <p14:tracePt t="24286" x="5588000" y="3914775"/>
          <p14:tracePt t="24293" x="5572125" y="3922713"/>
          <p14:tracePt t="24301" x="5572125" y="3930650"/>
          <p14:tracePt t="24309" x="5556250" y="3930650"/>
          <p14:tracePt t="24316" x="5548313" y="3938588"/>
          <p14:tracePt t="24331" x="5540375" y="3938588"/>
          <p14:tracePt t="24339" x="5532438" y="3948113"/>
          <p14:tracePt t="24653" x="5516563" y="3956050"/>
          <p14:tracePt t="24662" x="5500688" y="3963988"/>
          <p14:tracePt t="24668" x="5484813" y="3971925"/>
          <p14:tracePt t="24675" x="5468938" y="3987800"/>
          <p14:tracePt t="24684" x="5453063" y="3995738"/>
          <p14:tracePt t="24692" x="5429250" y="4011613"/>
          <p14:tracePt t="24698" x="5389563" y="4035425"/>
          <p14:tracePt t="24709" x="5373688" y="4043363"/>
          <p14:tracePt t="24713" x="5349875" y="4051300"/>
          <p14:tracePt t="24725" x="5326063" y="4067175"/>
          <p14:tracePt t="24729" x="5310188" y="4067175"/>
          <p14:tracePt t="24737" x="5284788" y="4075113"/>
          <p14:tracePt t="24744" x="5268913" y="4090988"/>
          <p14:tracePt t="24752" x="5253038" y="4098925"/>
          <p14:tracePt t="24760" x="5229225" y="4106863"/>
          <p14:tracePt t="24766" x="5221288" y="4106863"/>
          <p14:tracePt t="24774" x="5213350" y="4114800"/>
          <p14:tracePt t="24782" x="5205413" y="4114800"/>
          <p14:tracePt t="24916" x="5197475" y="4114800"/>
          <p14:tracePt t="24925" x="5189538" y="4114800"/>
          <p14:tracePt t="24931" x="5189538" y="4122738"/>
          <p14:tracePt t="24947" x="5181600" y="4122738"/>
          <p14:tracePt t="24963" x="5173663" y="4130675"/>
          <p14:tracePt t="24968" x="5165725" y="4130675"/>
          <p14:tracePt t="24976" x="5157788" y="4130675"/>
          <p14:tracePt t="24984" x="5149850" y="4138613"/>
          <p14:tracePt t="24992" x="5141913" y="4146550"/>
          <p14:tracePt t="24998" x="5133975" y="4146550"/>
          <p14:tracePt t="25014" x="5118100" y="4154488"/>
          <p14:tracePt t="25022" x="5110163" y="4162425"/>
          <p14:tracePt t="25028" x="5102225" y="4162425"/>
          <p14:tracePt t="25036" x="5094288" y="4162425"/>
          <p14:tracePt t="25043" x="5086350" y="4170363"/>
          <p14:tracePt t="25052" x="5078413" y="4170363"/>
          <p14:tracePt t="25134" x="5078413" y="4178300"/>
          <p14:tracePt t="26716" x="5118100" y="4202113"/>
          <p14:tracePt t="26723" x="5173663" y="4217988"/>
          <p14:tracePt t="26733" x="5260975" y="4233863"/>
          <p14:tracePt t="26740" x="5349875" y="4249738"/>
          <p14:tracePt t="26748" x="5445125" y="4265613"/>
          <p14:tracePt t="26754" x="5564188" y="4291013"/>
          <p14:tracePt t="26763" x="5684838" y="4306888"/>
          <p14:tracePt t="26772" x="5811838" y="4338638"/>
          <p14:tracePt t="26776" x="5938838" y="4354513"/>
          <p14:tracePt t="26784" x="6034088" y="4370388"/>
          <p14:tracePt t="26791" x="6122988" y="4386263"/>
          <p14:tracePt t="26798" x="6194425" y="4394200"/>
          <p14:tracePt t="26806" x="6257925" y="4402138"/>
          <p14:tracePt t="26815" x="6289675" y="4402138"/>
          <p14:tracePt t="26821" x="6321425" y="4410075"/>
          <p14:tracePt t="26828" x="6337300" y="4410075"/>
          <p14:tracePt t="27083" x="6345238" y="4410075"/>
          <p14:tracePt t="27099" x="6353175" y="4410075"/>
          <p14:tracePt t="27107" x="6361113" y="4402138"/>
          <p14:tracePt t="27115" x="6369050" y="4402138"/>
          <p14:tracePt t="27122" x="6384925" y="4386263"/>
          <p14:tracePt t="27142" x="6418263" y="4370388"/>
          <p14:tracePt t="27145" x="6450013" y="4362450"/>
          <p14:tracePt t="27153" x="6473825" y="4354513"/>
          <p14:tracePt t="27159" x="6481763" y="4346575"/>
          <p14:tracePt t="27167" x="6497638" y="4338638"/>
          <p14:tracePt t="27175" x="6521450" y="4330700"/>
          <p14:tracePt t="27181" x="6537325" y="4322763"/>
          <p14:tracePt t="27190" x="6553200" y="4322763"/>
          <p14:tracePt t="27197" x="6561138" y="4314825"/>
          <p14:tracePt t="27204" x="6577013" y="4314825"/>
          <p14:tracePt t="27211" x="6600825" y="4314825"/>
          <p14:tracePt t="27220" x="6608763" y="4306888"/>
          <p14:tracePt t="27226" x="6616700" y="4306888"/>
          <p14:tracePt t="27234" x="6624638" y="4306888"/>
          <p14:tracePt t="27241" x="6640513" y="4298950"/>
          <p14:tracePt t="27257" x="6648450" y="4298950"/>
          <p14:tracePt t="27264" x="6656388" y="4298950"/>
          <p14:tracePt t="27280" x="6664325" y="4298950"/>
          <p14:tracePt t="27289" x="6672263" y="4298950"/>
          <p14:tracePt t="31653" x="6688138" y="4291013"/>
          <p14:tracePt t="31654" x="6704013" y="4265613"/>
          <p14:tracePt t="31655" x="6711950" y="4249738"/>
          <p14:tracePt t="31658" x="6719888" y="4225925"/>
          <p14:tracePt t="31669" x="6759575" y="4186238"/>
          <p14:tracePt t="31674" x="6792913" y="4146550"/>
          <p14:tracePt t="31684" x="6808788" y="4114800"/>
          <p14:tracePt t="31689" x="6840538" y="4083050"/>
          <p14:tracePt t="31696" x="6880225" y="4043363"/>
          <p14:tracePt t="31703" x="6919913" y="3987800"/>
          <p14:tracePt t="31711" x="6967538" y="3938588"/>
          <p14:tracePt t="31721" x="7023100" y="3883025"/>
          <p14:tracePt t="31726" x="7070725" y="3835400"/>
          <p14:tracePt t="31737" x="7110413" y="3803650"/>
          <p14:tracePt t="31743" x="7151688" y="3756025"/>
          <p14:tracePt t="31750" x="7199313" y="3700463"/>
          <p14:tracePt t="31756" x="7246938" y="3652838"/>
          <p14:tracePt t="31766" x="7302500" y="3605213"/>
          <p14:tracePt t="31772" x="7342188" y="3556000"/>
          <p14:tracePt t="31780" x="7381875" y="3516313"/>
          <p14:tracePt t="31787" x="7405688" y="3484563"/>
          <p14:tracePt t="31796" x="7445375" y="3444875"/>
          <p14:tracePt t="31803" x="7469188" y="3421063"/>
          <p14:tracePt t="31809" x="7493000" y="3389313"/>
          <p14:tracePt t="31819" x="7510463" y="3373438"/>
          <p14:tracePt t="31824" x="7518400" y="3357563"/>
          <p14:tracePt t="31834" x="7534275" y="3341688"/>
          <p14:tracePt t="31839" x="7542213" y="3325813"/>
          <p14:tracePt t="31846" x="7542213" y="3317875"/>
          <p14:tracePt t="31853" x="7542213" y="3309938"/>
          <p14:tracePt t="31862" x="7550150" y="3302000"/>
          <p14:tracePt t="31870" x="7550150" y="3294063"/>
          <p14:tracePt t="31877" x="7550150" y="3278188"/>
          <p14:tracePt t="31888" x="7558088" y="3262313"/>
          <p14:tracePt t="31892" x="7558088" y="3252788"/>
          <p14:tracePt t="31902" x="7558088" y="3213100"/>
          <p14:tracePt t="31906" x="7558088" y="3181350"/>
          <p14:tracePt t="31915" x="7558088" y="3149600"/>
          <p14:tracePt t="31921" x="7558088" y="3117850"/>
          <p14:tracePt t="31929" x="7558088" y="3070225"/>
          <p14:tracePt t="31937" x="7558088" y="3030538"/>
          <p14:tracePt t="31945" x="7558088" y="2982913"/>
          <p14:tracePt t="31952" x="7558088" y="2919413"/>
          <p14:tracePt t="31958" x="7558088" y="2870200"/>
          <p14:tracePt t="31968" x="7558088" y="2814638"/>
          <p14:tracePt t="31975" x="7566025" y="2759075"/>
          <p14:tracePt t="31983" x="7566025" y="2719388"/>
          <p14:tracePt t="31989" x="7566025" y="2671763"/>
          <p14:tracePt t="31996" x="7566025" y="2655888"/>
          <p14:tracePt t="32003" x="7566025" y="2640013"/>
          <p14:tracePt t="32012" x="7566025" y="2632075"/>
          <p14:tracePt t="32035" x="7566025" y="2624138"/>
          <p14:tracePt t="32266" x="7573963" y="2616200"/>
          <p14:tracePt t="32274" x="7589838" y="2616200"/>
          <p14:tracePt t="32282" x="7613650" y="2608263"/>
          <p14:tracePt t="32289" x="7661275" y="2592388"/>
          <p14:tracePt t="32296" x="7724775" y="2576513"/>
          <p14:tracePt t="32304" x="7764463" y="2566988"/>
          <p14:tracePt t="32313" x="7827963" y="2566988"/>
          <p14:tracePt t="32319" x="7916863" y="2551113"/>
          <p14:tracePt t="32326" x="7996238" y="2543175"/>
          <p14:tracePt t="32335" x="8075613" y="2543175"/>
          <p14:tracePt t="32341" x="8162925" y="2535238"/>
          <p14:tracePt t="32349" x="8251825" y="2535238"/>
          <p14:tracePt t="32356" x="8323263" y="2527300"/>
          <p14:tracePt t="32365" x="8386763" y="2527300"/>
          <p14:tracePt t="32371" x="8450263" y="2519363"/>
          <p14:tracePt t="32379" x="8505825" y="2519363"/>
          <p14:tracePt t="32386" x="8537575" y="2519363"/>
          <p14:tracePt t="32394" x="8577263" y="2511425"/>
          <p14:tracePt t="32402" x="8593138" y="2511425"/>
          <p14:tracePt t="32559" x="8593138" y="2519363"/>
          <p14:tracePt t="32567" x="8585200" y="2519363"/>
          <p14:tracePt t="32574" x="8577263" y="2519363"/>
          <p14:tracePt t="32582" x="8561388" y="2535238"/>
          <p14:tracePt t="32588" x="8553450" y="2535238"/>
          <p14:tracePt t="32596" x="8545513" y="2543175"/>
          <p14:tracePt t="32604" x="8521700" y="2551113"/>
          <p14:tracePt t="32619" x="8513763" y="2559050"/>
          <p14:tracePt t="32626" x="8497888" y="2559050"/>
          <p14:tracePt t="32635" x="8489950" y="2566988"/>
          <p14:tracePt t="32643" x="8482013" y="2566988"/>
          <p14:tracePt t="32657" x="8474075" y="2566988"/>
          <p14:tracePt t="32671" x="8466138" y="2566988"/>
          <p14:tracePt t="32694" x="8458200" y="2566988"/>
          <p14:tracePt t="32717" x="8458200" y="2576513"/>
          <p14:tracePt t="32746" x="8450263" y="2576513"/>
          <p14:tracePt t="32776" x="8442325" y="2576513"/>
          <p14:tracePt t="32791" x="8434388" y="2576513"/>
          <p14:tracePt t="32799" x="8426450" y="2584450"/>
          <p14:tracePt t="32816" x="8418513" y="2584450"/>
          <p14:tracePt t="32821" x="8410575" y="2584450"/>
          <p14:tracePt t="32830" x="8386763" y="2592388"/>
          <p14:tracePt t="32836" x="8370888" y="2592388"/>
          <p14:tracePt t="32844" x="8347075" y="2592388"/>
          <p14:tracePt t="32852" x="8331200" y="2592388"/>
          <p14:tracePt t="32858" x="8315325" y="2592388"/>
          <p14:tracePt t="32867" x="8291513" y="2592388"/>
          <p14:tracePt t="32874" x="8275638" y="2592388"/>
          <p14:tracePt t="32882" x="8259763" y="2592388"/>
          <p14:tracePt t="32889" x="8243888" y="2592388"/>
          <p14:tracePt t="32896" x="8235950" y="2592388"/>
          <p14:tracePt t="32904" x="8226425" y="2592388"/>
          <p14:tracePt t="32919" x="8218488" y="2592388"/>
          <p14:tracePt t="32971" x="8210550" y="2592388"/>
          <p14:tracePt t="32986" x="8202613" y="2592388"/>
          <p14:tracePt t="33002" x="8194675" y="2592388"/>
          <p14:tracePt t="33009" x="8186738" y="2592388"/>
          <p14:tracePt t="33023" x="8178800" y="2592388"/>
          <p14:tracePt t="33024" x="8162925" y="2592388"/>
          <p14:tracePt t="33032" x="8147050" y="2592388"/>
          <p14:tracePt t="33040" x="8131175" y="2592388"/>
          <p14:tracePt t="33046" x="8115300" y="2592388"/>
          <p14:tracePt t="33054" x="8099425" y="2592388"/>
          <p14:tracePt t="33061" x="8075613" y="2592388"/>
          <p14:tracePt t="33068" x="8051800" y="2592388"/>
          <p14:tracePt t="33077" x="8035925" y="2592388"/>
          <p14:tracePt t="33084" x="8012113" y="2592388"/>
          <p14:tracePt t="33091" x="7988300" y="2592388"/>
          <p14:tracePt t="33099" x="7972425" y="2600325"/>
          <p14:tracePt t="33118" x="7924800" y="2600325"/>
          <p14:tracePt t="33121" x="7908925" y="2608263"/>
          <p14:tracePt t="33129" x="7893050" y="2608263"/>
          <p14:tracePt t="33137" x="7885113" y="2616200"/>
          <p14:tracePt t="33144" x="7869238" y="2616200"/>
          <p14:tracePt t="33152" x="7859713" y="2616200"/>
          <p14:tracePt t="33167" x="7843838" y="2616200"/>
          <p14:tracePt t="33173" x="7835900" y="2616200"/>
          <p14:tracePt t="33182" x="7827963" y="2616200"/>
          <p14:tracePt t="33190" x="7820025" y="2624138"/>
          <p14:tracePt t="33204" x="7812088" y="2624138"/>
          <p14:tracePt t="33211" x="7796213" y="2624138"/>
          <p14:tracePt t="33218" x="7780338" y="2624138"/>
          <p14:tracePt t="33226" x="7748588" y="2632075"/>
          <p14:tracePt t="33234" x="7732713" y="2632075"/>
          <p14:tracePt t="33241" x="7716838" y="2632075"/>
          <p14:tracePt t="33248" x="7700963" y="2632075"/>
          <p14:tracePt t="33256" x="7677150" y="2632075"/>
          <p14:tracePt t="33264" x="7669213" y="2632075"/>
          <p14:tracePt t="33271" x="7645400" y="2632075"/>
          <p14:tracePt t="33279" x="7637463" y="2632075"/>
          <p14:tracePt t="33286" x="7629525" y="2632075"/>
          <p14:tracePt t="33294" x="7613650" y="2632075"/>
          <p14:tracePt t="33308" x="7605713" y="2632075"/>
          <p14:tracePt t="33324" x="7589838" y="2632075"/>
          <p14:tracePt t="33362" x="7581900" y="2632075"/>
          <p14:tracePt t="33556" x="7597775" y="2632075"/>
          <p14:tracePt t="33564" x="7605713" y="2632075"/>
          <p14:tracePt t="33571" x="7629525" y="2632075"/>
          <p14:tracePt t="33579" x="7645400" y="2632075"/>
          <p14:tracePt t="33587" x="7669213" y="2632075"/>
          <p14:tracePt t="33594" x="7685088" y="2632075"/>
          <p14:tracePt t="33601" x="7708900" y="2632075"/>
          <p14:tracePt t="33609" x="7732713" y="2632075"/>
          <p14:tracePt t="33617" x="7748588" y="2640013"/>
          <p14:tracePt t="33624" x="7772400" y="2640013"/>
          <p14:tracePt t="33631" x="7780338" y="2640013"/>
          <p14:tracePt t="33648" x="7788275" y="2640013"/>
          <p14:tracePt t="33668" x="7796213" y="2640013"/>
          <p14:tracePt t="34313" x="7804150" y="2640013"/>
          <p14:tracePt t="39132" x="7740650" y="2600325"/>
          <p14:tracePt t="39134" x="7700963" y="2584450"/>
          <p14:tracePt t="39137" x="7685088" y="2566988"/>
          <p14:tracePt t="39145" x="7677150" y="2559050"/>
          <p14:tracePt t="39152" x="7669213" y="2559050"/>
          <p14:tracePt t="39160" x="7653338" y="2559050"/>
          <p14:tracePt t="39168" x="7637463" y="2559050"/>
          <p14:tracePt t="39174" x="7629525" y="2551113"/>
          <p14:tracePt t="39181" x="7613650" y="2543175"/>
          <p14:tracePt t="39190" x="7597775" y="2543175"/>
          <p14:tracePt t="39198" x="7566025" y="2535238"/>
          <p14:tracePt t="39205" x="7534275" y="2519363"/>
          <p14:tracePt t="39213" x="7493000" y="2503488"/>
          <p14:tracePt t="39221" x="7461250" y="2487613"/>
          <p14:tracePt t="39229" x="7421563" y="2471738"/>
          <p14:tracePt t="39235" x="7373938" y="2455863"/>
          <p14:tracePt t="39242" x="7350125" y="2432050"/>
          <p14:tracePt t="39251" x="7310438" y="2408238"/>
          <p14:tracePt t="39257" x="7278688" y="2400300"/>
          <p14:tracePt t="39264" x="7246938" y="2376488"/>
          <p14:tracePt t="39274" x="7215188" y="2352675"/>
          <p14:tracePt t="39286" x="7191375" y="2344738"/>
          <p14:tracePt t="39288" x="7159625" y="2336800"/>
          <p14:tracePt t="39295" x="7143750" y="2320925"/>
          <p14:tracePt t="39303" x="7126288" y="2312988"/>
          <p14:tracePt t="39312" x="7110413" y="2305050"/>
          <p14:tracePt t="39316" x="7094538" y="2297113"/>
          <p14:tracePt t="39325" x="7086600" y="2281238"/>
          <p14:tracePt t="39332" x="7078663" y="2281238"/>
          <p14:tracePt t="39350" x="7070725" y="2265363"/>
          <p14:tracePt t="39362" x="7062788" y="2257425"/>
          <p14:tracePt t="39371" x="7054850" y="2241550"/>
          <p14:tracePt t="39385" x="7046913" y="2233613"/>
          <p14:tracePt t="39394" x="7038975" y="2224088"/>
          <p14:tracePt t="39399" x="7023100" y="2216150"/>
          <p14:tracePt t="39406" x="7023100" y="2208213"/>
          <p14:tracePt t="39415" x="7007225" y="2200275"/>
          <p14:tracePt t="39425" x="6999288" y="2192338"/>
          <p14:tracePt t="39431" x="6991350" y="2184400"/>
          <p14:tracePt t="39437" x="6983413" y="2176463"/>
          <p14:tracePt t="39445" x="6967538" y="2168525"/>
          <p14:tracePt t="39452" x="6951663" y="2160588"/>
          <p14:tracePt t="39464" x="6935788" y="2152650"/>
          <p14:tracePt t="39467" x="6919913" y="2144713"/>
          <p14:tracePt t="39477" x="6896100" y="2144713"/>
          <p14:tracePt t="39482" x="6872288" y="2136775"/>
          <p14:tracePt t="39490" x="6856413" y="2128838"/>
          <p14:tracePt t="39498" x="6840538" y="2128838"/>
          <p14:tracePt t="39504" x="6832600" y="2128838"/>
          <p14:tracePt t="39512" x="6816725" y="2128838"/>
          <p14:tracePt t="39519" x="6792913" y="2128838"/>
          <p14:tracePt t="39529" x="6777038" y="2128838"/>
          <p14:tracePt t="39534" x="6759575" y="2120900"/>
          <p14:tracePt t="39543" x="6751638" y="2120900"/>
          <p14:tracePt t="39549" x="6735763" y="2120900"/>
          <p14:tracePt t="39557" x="6727825" y="2120900"/>
          <p14:tracePt t="39572" x="6711950" y="2120900"/>
          <p14:tracePt t="39588" x="6680200" y="2120900"/>
          <p14:tracePt t="39596" x="6664325" y="2120900"/>
          <p14:tracePt t="39603" x="6640513" y="2120900"/>
          <p14:tracePt t="39612" x="6608763" y="2120900"/>
          <p14:tracePt t="39617" x="6584950" y="2120900"/>
          <p14:tracePt t="39624" x="6561138" y="2120900"/>
          <p14:tracePt t="39632" x="6537325" y="2128838"/>
          <p14:tracePt t="39639" x="6497638" y="2136775"/>
          <p14:tracePt t="39646" x="6457950" y="2144713"/>
          <p14:tracePt t="39654" x="6418263" y="2152650"/>
          <p14:tracePt t="39662" x="6384925" y="2160588"/>
          <p14:tracePt t="39669" x="6353175" y="2168525"/>
          <p14:tracePt t="39676" x="6313488" y="2168525"/>
          <p14:tracePt t="39684" x="6289675" y="2176463"/>
          <p14:tracePt t="39693" x="6273800" y="2184400"/>
          <p14:tracePt t="39699" x="6249988" y="2184400"/>
          <p14:tracePt t="39707" x="6242050" y="2184400"/>
          <p14:tracePt t="39714" x="6234113" y="2184400"/>
          <p14:tracePt t="39722" x="6226175" y="2184400"/>
          <p14:tracePt t="39737" x="6218238" y="2184400"/>
          <p14:tracePt t="39759" x="6210300" y="2184400"/>
          <p14:tracePt t="39813" x="6202363" y="2192338"/>
          <p14:tracePt t="39827" x="6186488" y="2192338"/>
          <p14:tracePt t="39843" x="6186488" y="2200275"/>
          <p14:tracePt t="39849" x="6178550" y="2200275"/>
          <p14:tracePt t="39864" x="6170613" y="2200275"/>
          <p14:tracePt t="39879" x="6162675" y="2200275"/>
          <p14:tracePt t="39895" x="6154738" y="2200275"/>
          <p14:tracePt t="39917" x="6146800" y="2200275"/>
          <p14:tracePt t="39939" x="6138863" y="2200275"/>
          <p14:tracePt t="39946" x="6138863" y="2208213"/>
          <p14:tracePt t="40007" x="6130925" y="2208213"/>
          <p14:tracePt t="40082" x="6122988" y="2208213"/>
          <p14:tracePt t="40501" x="6122988" y="2216150"/>
          <p14:tracePt t="40517" x="6122988" y="2224088"/>
          <p14:tracePt t="40529" x="6130925" y="2233613"/>
          <p14:tracePt t="40532" x="6146800" y="2241550"/>
          <p14:tracePt t="40540" x="6154738" y="2249488"/>
          <p14:tracePt t="40547" x="6162675" y="2257425"/>
          <p14:tracePt t="40555" x="6178550" y="2265363"/>
          <p14:tracePt t="40563" x="6186488" y="2281238"/>
          <p14:tracePt t="40569" x="6194425" y="2281238"/>
          <p14:tracePt t="40578" x="6194425" y="2289175"/>
          <p14:tracePt t="40586" x="6202363" y="2297113"/>
          <p14:tracePt t="40599" x="6202363" y="2305050"/>
          <p14:tracePt t="40877" x="6202363" y="2312988"/>
          <p14:tracePt t="40893" x="6202363" y="2320925"/>
          <p14:tracePt t="40899" x="6202363" y="2328863"/>
          <p14:tracePt t="40915" x="6202363" y="2336800"/>
          <p14:tracePt t="40921" x="6194425" y="2336800"/>
          <p14:tracePt t="40929" x="6194425" y="2344738"/>
          <p14:tracePt t="40937" x="6194425" y="2352675"/>
          <p14:tracePt t="47096" x="6234113" y="2352675"/>
          <p14:tracePt t="47098" x="6265863" y="2344738"/>
          <p14:tracePt t="47099" x="6289675" y="2336800"/>
          <p14:tracePt t="47102" x="6297613" y="2328863"/>
          <p14:tracePt t="47104" x="6305550" y="2328863"/>
          <p14:tracePt t="47123" x="6321425" y="2320925"/>
          <p14:tracePt t="47172" x="6329363" y="2320925"/>
          <p14:tracePt t="47199" x="6337300" y="2320925"/>
          <p14:tracePt t="47207" x="6345238" y="2320925"/>
          <p14:tracePt t="47214" x="6353175" y="2320925"/>
          <p14:tracePt t="47223" x="6353175" y="2312988"/>
          <p14:tracePt t="47231" x="6361113" y="2312988"/>
          <p14:tracePt t="47239" x="6369050" y="2312988"/>
          <p14:tracePt t="47245" x="6376988" y="2305050"/>
          <p14:tracePt t="47260" x="6384925" y="2297113"/>
          <p14:tracePt t="47267" x="6392863" y="2297113"/>
          <p14:tracePt t="47275" x="6402388" y="2289175"/>
          <p14:tracePt t="47290" x="6418263" y="2289175"/>
          <p14:tracePt t="47297" x="6434138" y="2281238"/>
          <p14:tracePt t="47305" x="6434138" y="2273300"/>
          <p14:tracePt t="47313" x="6442075" y="2265363"/>
          <p14:tracePt t="47320" x="6450013" y="2257425"/>
          <p14:tracePt t="47327" x="6457950" y="2249488"/>
          <p14:tracePt t="47336" x="6465888" y="2241550"/>
          <p14:tracePt t="47342" x="6473825" y="2233613"/>
          <p14:tracePt t="47350" x="6481763" y="2224088"/>
          <p14:tracePt t="47357" x="6489700" y="2208213"/>
          <p14:tracePt t="47364" x="6497638" y="2192338"/>
          <p14:tracePt t="47373" x="6513513" y="2176463"/>
          <p14:tracePt t="47380" x="6513513" y="2168525"/>
          <p14:tracePt t="47387" x="6521450" y="2152650"/>
          <p14:tracePt t="47403" x="6537325" y="2128838"/>
          <p14:tracePt t="47410" x="6545263" y="2112963"/>
          <p14:tracePt t="47417" x="6545263" y="2097088"/>
          <p14:tracePt t="47425" x="6553200" y="2089150"/>
          <p14:tracePt t="47433" x="6553200" y="2081213"/>
          <p14:tracePt t="47440" x="6561138" y="2073275"/>
          <p14:tracePt t="47448" x="6561138" y="2057400"/>
          <p14:tracePt t="47456" x="6561138" y="2049463"/>
          <p14:tracePt t="47462" x="6561138" y="2033588"/>
          <p14:tracePt t="47477" x="6569075" y="2017713"/>
          <p14:tracePt t="47492" x="6569075" y="2001838"/>
          <p14:tracePt t="47499" x="6569075" y="1993900"/>
          <p14:tracePt t="47507" x="6569075" y="1985963"/>
          <p14:tracePt t="47515" x="6569075" y="1978025"/>
          <p14:tracePt t="47522" x="6577013" y="1962150"/>
          <p14:tracePt t="47530" x="6577013" y="1946275"/>
          <p14:tracePt t="47545" x="6577013" y="1938338"/>
          <p14:tracePt t="47553" x="6577013" y="1922463"/>
          <p14:tracePt t="47560" x="6577013" y="1914525"/>
          <p14:tracePt t="47567" x="6577013" y="1906588"/>
          <p14:tracePt t="47575" x="6577013" y="1890713"/>
          <p14:tracePt t="47590" x="6577013" y="1881188"/>
          <p14:tracePt t="47612" x="6577013" y="1873250"/>
          <p14:tracePt t="47642" x="6577013" y="1865313"/>
          <p14:tracePt t="47680" x="6577013" y="1857375"/>
          <p14:tracePt t="47890" x="6577013" y="1849438"/>
          <p14:tracePt t="47906" x="6577013" y="1841500"/>
          <p14:tracePt t="47919" x="6577013" y="1825625"/>
          <p14:tracePt t="47927" x="6577013" y="1817688"/>
          <p14:tracePt t="47935" x="6577013" y="1809750"/>
          <p14:tracePt t="47942" x="6577013" y="1801813"/>
          <p14:tracePt t="47949" x="6577013" y="1785938"/>
          <p14:tracePt t="47965" x="6577013" y="1778000"/>
          <p14:tracePt t="47973" x="6577013" y="1762125"/>
          <p14:tracePt t="47980" x="6577013" y="1754188"/>
          <p14:tracePt t="47988" x="6577013" y="1746250"/>
          <p14:tracePt t="47995" x="6584950" y="1730375"/>
          <p14:tracePt t="48010" x="6584950" y="1722438"/>
          <p14:tracePt t="48017" x="6584950" y="1706563"/>
          <p14:tracePt t="48032" x="6592888" y="1698625"/>
          <p14:tracePt t="48040" x="6592888" y="1690688"/>
          <p14:tracePt t="48055" x="6592888" y="1682750"/>
          <p14:tracePt t="48069" x="6592888" y="1674813"/>
          <p14:tracePt t="48310" x="6592888" y="1682750"/>
          <p14:tracePt t="48318" x="6592888" y="1690688"/>
          <p14:tracePt t="48342" x="6592888" y="1698625"/>
          <p14:tracePt t="48349" x="6584950" y="1698625"/>
          <p14:tracePt t="48362" x="6584950" y="1706563"/>
          <p14:tracePt t="48722" x="6584950" y="1714500"/>
          <p14:tracePt t="48745" x="6584950" y="1722438"/>
          <p14:tracePt t="48761" x="6584950" y="1730375"/>
          <p14:tracePt t="48798" x="6584950" y="1738313"/>
          <p14:tracePt t="48821" x="6584950" y="1746250"/>
          <p14:tracePt t="48830" x="6577013" y="1746250"/>
          <p14:tracePt t="48836" x="6577013" y="1754188"/>
          <p14:tracePt t="48843" x="6577013" y="1762125"/>
          <p14:tracePt t="48880" x="6577013" y="1770063"/>
          <p14:tracePt t="48954" x="6577013" y="1778000"/>
          <p14:tracePt t="49255" x="6584950" y="1778000"/>
          <p14:tracePt t="49263" x="6592888" y="1778000"/>
          <p14:tracePt t="49277" x="6600825" y="1778000"/>
          <p14:tracePt t="49294" x="6608763" y="1778000"/>
          <p14:tracePt t="49300" x="6616700" y="1778000"/>
          <p14:tracePt t="49307" x="6624638" y="1778000"/>
          <p14:tracePt t="49323" x="6632575" y="1770063"/>
          <p14:tracePt t="49339" x="6640513" y="1770063"/>
          <p14:tracePt t="49355" x="6648450" y="1770063"/>
          <p14:tracePt t="49359" x="6656388" y="1770063"/>
          <p14:tracePt t="49370" x="6656388" y="1762125"/>
          <p14:tracePt t="49375" x="6664325" y="1762125"/>
          <p14:tracePt t="49392" x="6680200" y="1754188"/>
          <p14:tracePt t="49407" x="6688138" y="1754188"/>
          <p14:tracePt t="49412" x="6696075" y="1754188"/>
          <p14:tracePt t="49421" x="6704013" y="1746250"/>
          <p14:tracePt t="49428" x="6719888" y="1738313"/>
          <p14:tracePt t="49435" x="6727825" y="1738313"/>
          <p14:tracePt t="49442" x="6735763" y="1738313"/>
          <p14:tracePt t="49458" x="6743700" y="1738313"/>
          <p14:tracePt t="49459" x="6769100" y="1730375"/>
          <p14:tracePt t="49466" x="6769100" y="1722438"/>
          <p14:tracePt t="49473" x="6777038" y="1722438"/>
          <p14:tracePt t="49490" x="6784975" y="1722438"/>
          <p14:tracePt t="49495" x="6792913" y="1722438"/>
          <p14:tracePt t="49503" x="6800850" y="1722438"/>
          <p14:tracePt t="49511" x="6816725" y="1722438"/>
          <p14:tracePt t="49519" x="6824663" y="1714500"/>
          <p14:tracePt t="49526" x="6832600" y="1714500"/>
          <p14:tracePt t="49533" x="6848475" y="1706563"/>
          <p14:tracePt t="49548" x="6864350" y="1706563"/>
          <p14:tracePt t="49555" x="6872288" y="1698625"/>
          <p14:tracePt t="49565" x="6880225" y="1698625"/>
          <p14:tracePt t="49571" x="6896100" y="1698625"/>
          <p14:tracePt t="49577" x="6904038" y="1690688"/>
          <p14:tracePt t="49603" x="6911975" y="1690688"/>
          <p14:tracePt t="49645" x="6919913" y="1690688"/>
          <p14:tracePt t="49675" x="6927850" y="1690688"/>
          <p14:tracePt t="49698" x="6935788" y="1682750"/>
          <p14:tracePt t="49757" x="6943725" y="1682750"/>
          <p14:tracePt t="49767" x="6951663" y="1682750"/>
          <p14:tracePt t="49788" x="6959600" y="1682750"/>
          <p14:tracePt t="49795" x="6959600" y="1674813"/>
          <p14:tracePt t="49811" x="6967538" y="1674813"/>
          <p14:tracePt t="49827" x="6975475" y="1674813"/>
          <p14:tracePt t="49832" x="6975475" y="1666875"/>
          <p14:tracePt t="49855" x="6983413" y="1666875"/>
          <p14:tracePt t="49877" x="6991350" y="1658938"/>
          <p14:tracePt t="49937" x="6991350" y="1651000"/>
          <p14:tracePt t="50454" x="6991350" y="1658938"/>
          <p14:tracePt t="50473" x="6991350" y="1666875"/>
          <p14:tracePt t="50477" x="6983413" y="1666875"/>
          <p14:tracePt t="50487" x="6983413" y="1682750"/>
          <p14:tracePt t="50494" x="6975475" y="1682750"/>
          <p14:tracePt t="50502" x="6975475" y="1690688"/>
          <p14:tracePt t="50523" x="6967538" y="1690688"/>
          <p14:tracePt t="50784" x="6967538" y="1698625"/>
          <p14:tracePt t="50794" x="6959600" y="1706563"/>
          <p14:tracePt t="50801" x="6951663" y="1706563"/>
          <p14:tracePt t="50816" x="6943725" y="1706563"/>
          <p14:tracePt t="50823" x="6943725" y="1714500"/>
          <p14:tracePt t="50831" x="6935788" y="1714500"/>
          <p14:tracePt t="50838" x="6927850" y="1722438"/>
          <p14:tracePt t="50855" x="6919913" y="1722438"/>
          <p14:tracePt t="50860" x="6911975" y="1730375"/>
          <p14:tracePt t="50871" x="6911975" y="1738313"/>
          <p14:tracePt t="50875" x="6904038" y="1738313"/>
          <p14:tracePt t="50883" x="6896100" y="1746250"/>
          <p14:tracePt t="50890" x="6888163" y="1746250"/>
          <p14:tracePt t="50897" x="6888163" y="1754188"/>
          <p14:tracePt t="50904" x="6880225" y="1754188"/>
          <p14:tracePt t="50913" x="6872288" y="1754188"/>
          <p14:tracePt t="50927" x="6864350" y="1762125"/>
          <p14:tracePt t="50942" x="6856413" y="1770063"/>
          <p14:tracePt t="50953" x="6848475" y="1770063"/>
          <p14:tracePt t="50968" x="6840538" y="1770063"/>
          <p14:tracePt t="50973" x="6840538" y="1778000"/>
          <p14:tracePt t="50981" x="6832600" y="1778000"/>
          <p14:tracePt t="50996" x="6824663" y="1778000"/>
          <p14:tracePt t="51020" x="6816725" y="1778000"/>
          <p14:tracePt t="51025" x="6808788" y="1785938"/>
          <p14:tracePt t="51055" x="6800850" y="1785938"/>
          <p14:tracePt t="51077" x="6792913" y="1785938"/>
          <p14:tracePt t="51129" x="6784975" y="1785938"/>
          <p14:tracePt t="51183" x="6777038" y="1785938"/>
          <p14:tracePt t="53111" x="6769100" y="1793875"/>
          <p14:tracePt t="53124" x="6769100" y="1801813"/>
          <p14:tracePt t="53140" x="6759575" y="1801813"/>
          <p14:tracePt t="53150" x="6759575" y="1809750"/>
          <p14:tracePt t="53171" x="6751638" y="1809750"/>
          <p14:tracePt t="54265" x="6743700" y="1809750"/>
          <p14:tracePt t="54273" x="6727825" y="1817688"/>
          <p14:tracePt t="54281" x="6727825" y="1825625"/>
          <p14:tracePt t="54287" x="6719888" y="1825625"/>
          <p14:tracePt t="54294" x="6704013" y="1825625"/>
          <p14:tracePt t="54303" x="6704013" y="1833563"/>
          <p14:tracePt t="54310" x="6696075" y="1833563"/>
          <p14:tracePt t="54317" x="6680200" y="1833563"/>
          <p14:tracePt t="54334" x="6664325" y="1833563"/>
          <p14:tracePt t="54341" x="6656388" y="1841500"/>
          <p14:tracePt t="54355" x="6648450" y="1849438"/>
          <p14:tracePt t="54364" x="6640513" y="1849438"/>
          <p14:tracePt t="54602" x="6632575" y="1849438"/>
          <p14:tracePt t="54625" x="6624638" y="1849438"/>
          <p14:tracePt t="54640" x="6616700" y="1849438"/>
          <p14:tracePt t="54648" x="6608763" y="1849438"/>
          <p14:tracePt t="54670" x="6600825" y="1849438"/>
          <p14:tracePt t="54677" x="6600825" y="1857375"/>
          <p14:tracePt t="54692" x="6592888" y="1857375"/>
          <p14:tracePt t="54700" x="6577013" y="1857375"/>
          <p14:tracePt t="54707" x="6577013" y="1865313"/>
          <p14:tracePt t="54715" x="6569075" y="1865313"/>
          <p14:tracePt t="54722" x="6553200" y="1873250"/>
          <p14:tracePt t="54737" x="6537325" y="1873250"/>
          <p14:tracePt t="54745" x="6521450" y="1881188"/>
          <p14:tracePt t="54752" x="6497638" y="1890713"/>
          <p14:tracePt t="54760" x="6481763" y="1890713"/>
          <p14:tracePt t="54767" x="6465888" y="1890713"/>
          <p14:tracePt t="54774" x="6442075" y="1906588"/>
          <p14:tracePt t="54783" x="6418263" y="1914525"/>
          <p14:tracePt t="54790" x="6392863" y="1914525"/>
          <p14:tracePt t="54798" x="6361113" y="1922463"/>
          <p14:tracePt t="54805" x="6329363" y="1930400"/>
          <p14:tracePt t="54812" x="6305550" y="1938338"/>
          <p14:tracePt t="54820" x="6265863" y="1954213"/>
          <p14:tracePt t="54827" x="6234113" y="1970088"/>
          <p14:tracePt t="54835" x="6218238" y="1970088"/>
          <p14:tracePt t="54842" x="6186488" y="1985963"/>
          <p14:tracePt t="54850" x="6162675" y="1985963"/>
          <p14:tracePt t="54857" x="6130925" y="2001838"/>
          <p14:tracePt t="54865" x="6107113" y="2001838"/>
          <p14:tracePt t="54873" x="6075363" y="2009775"/>
          <p14:tracePt t="54880" x="6051550" y="2017713"/>
          <p14:tracePt t="54887" x="6026150" y="2025650"/>
          <p14:tracePt t="54894" x="6002338" y="2033588"/>
          <p14:tracePt t="54902" x="5986463" y="2033588"/>
          <p14:tracePt t="54910" x="5962650" y="2041525"/>
          <p14:tracePt t="54917" x="5954713" y="2041525"/>
          <p14:tracePt t="54925" x="5930900" y="2049463"/>
          <p14:tracePt t="54933" x="5915025" y="2049463"/>
          <p14:tracePt t="54940" x="5907088" y="2049463"/>
          <p14:tracePt t="54947" x="5899150" y="2049463"/>
          <p14:tracePt t="54955" x="5891213" y="2049463"/>
          <p14:tracePt t="54963" x="5867400" y="2057400"/>
          <p14:tracePt t="54978" x="5859463" y="2057400"/>
          <p14:tracePt t="54992" x="5851525" y="2057400"/>
          <p14:tracePt t="55008" x="5835650" y="2057400"/>
          <p14:tracePt t="55022" x="5827713" y="2057400"/>
          <p14:tracePt t="55037" x="5819775" y="2057400"/>
          <p14:tracePt t="55052" x="5811838" y="2049463"/>
          <p14:tracePt t="55060" x="5803900" y="2049463"/>
          <p14:tracePt t="55083" x="5795963" y="2049463"/>
          <p14:tracePt t="55090" x="5788025" y="2041525"/>
          <p14:tracePt t="55105" x="5780088" y="2041525"/>
          <p14:tracePt t="55113" x="5772150" y="2041525"/>
          <p14:tracePt t="55120" x="5772150" y="2033588"/>
          <p14:tracePt t="55133" x="5764213" y="2033588"/>
          <p14:tracePt t="55150" x="5756275" y="2033588"/>
          <p14:tracePt t="55157" x="5756275" y="2025650"/>
          <p14:tracePt t="55165" x="5748338" y="2025650"/>
          <p14:tracePt t="55173" x="5740400" y="2025650"/>
          <p14:tracePt t="55180" x="5732463" y="2017713"/>
          <p14:tracePt t="55187" x="5732463" y="2009775"/>
          <p14:tracePt t="55195" x="5716588" y="2009775"/>
          <p14:tracePt t="55202" x="5716588" y="2001838"/>
          <p14:tracePt t="55210" x="5708650" y="2001838"/>
          <p14:tracePt t="55217" x="5692775" y="1993900"/>
          <p14:tracePt t="55224" x="5684838" y="1978025"/>
          <p14:tracePt t="55233" x="5667375" y="1970088"/>
          <p14:tracePt t="55240" x="5659438" y="1962150"/>
          <p14:tracePt t="55254" x="5651500" y="1954213"/>
          <p14:tracePt t="55255" x="5643563" y="1946275"/>
          <p14:tracePt t="55270" x="5627688" y="1938338"/>
          <p14:tracePt t="55277" x="5627688" y="1922463"/>
          <p14:tracePt t="55292" x="5619750" y="1914525"/>
          <p14:tracePt t="55308" x="5611813" y="1906588"/>
          <p14:tracePt t="55323" x="5603875" y="1898650"/>
          <p14:tracePt t="55330" x="5603875" y="1890713"/>
          <p14:tracePt t="55345" x="5603875" y="1881188"/>
          <p14:tracePt t="55352" x="5595938" y="1881188"/>
          <p14:tracePt t="55362" x="5595938" y="1873250"/>
          <p14:tracePt t="55367" x="5595938" y="1865313"/>
          <p14:tracePt t="56799" x="5635625" y="1881188"/>
          <p14:tracePt t="56808" x="5692775" y="1898650"/>
          <p14:tracePt t="56816" x="5740400" y="1922463"/>
          <p14:tracePt t="56823" x="5811838" y="1946275"/>
          <p14:tracePt t="56831" x="5891213" y="1970088"/>
          <p14:tracePt t="56837" x="5970588" y="1993900"/>
          <p14:tracePt t="56846" x="6059488" y="2017713"/>
          <p14:tracePt t="56852" x="6122988" y="2033588"/>
          <p14:tracePt t="56863" x="6202363" y="2057400"/>
          <p14:tracePt t="56869" x="6257925" y="2073275"/>
          <p14:tracePt t="56875" x="6313488" y="2097088"/>
          <p14:tracePt t="56882" x="6345238" y="2105025"/>
          <p14:tracePt t="56892" x="6369050" y="2112963"/>
          <p14:tracePt t="56898" x="6384925" y="2120900"/>
          <p14:tracePt t="56907" x="6392863" y="2120900"/>
          <p14:tracePt t="58284" x="6384925" y="2128838"/>
          <p14:tracePt t="58294" x="6369050" y="2136775"/>
          <p14:tracePt t="58300" x="6353175" y="2152650"/>
          <p14:tracePt t="58307" x="6329363" y="2168525"/>
          <p14:tracePt t="58314" x="6313488" y="2184400"/>
          <p14:tracePt t="58323" x="6297613" y="2192338"/>
          <p14:tracePt t="58331" x="6281738" y="2200275"/>
          <p14:tracePt t="58337" x="6265863" y="2208213"/>
          <p14:tracePt t="58352" x="6257925" y="2208213"/>
          <p14:tracePt t="58360" x="6257925" y="2216150"/>
          <p14:tracePt t="58427" x="6249988" y="2216150"/>
          <p14:tracePt t="58434" x="6249988" y="2224088"/>
          <p14:tracePt t="58449" x="6242050" y="2224088"/>
          <p14:tracePt t="58473" x="6234113" y="2224088"/>
          <p14:tracePt t="58481" x="6234113" y="2233613"/>
          <p14:tracePt t="58499" x="6226175" y="2241550"/>
          <p14:tracePt t="58513" x="6218238" y="2249488"/>
          <p14:tracePt t="58517" x="6210300" y="2249488"/>
          <p14:tracePt t="58525" x="6202363" y="2249488"/>
          <p14:tracePt t="58539" x="6194425" y="2257425"/>
          <p14:tracePt t="58555" x="6178550" y="2257425"/>
          <p14:tracePt t="58563" x="6178550" y="2265363"/>
          <p14:tracePt t="58571" x="6162675" y="2273300"/>
          <p14:tracePt t="58586" x="6154738" y="2289175"/>
          <p14:tracePt t="58593" x="6138863" y="2289175"/>
          <p14:tracePt t="58612" x="6122988" y="2305050"/>
          <p14:tracePt t="58615" x="6115050" y="2305050"/>
          <p14:tracePt t="58624" x="6107113" y="2312988"/>
          <p14:tracePt t="58631" x="6091238" y="2320925"/>
          <p14:tracePt t="58637" x="6075363" y="2328863"/>
          <p14:tracePt t="58645" x="6067425" y="2336800"/>
          <p14:tracePt t="58653" x="6059488" y="2336800"/>
          <p14:tracePt t="58661" x="6051550" y="2344738"/>
          <p14:tracePt t="58667" x="6043613" y="2344738"/>
          <p14:tracePt t="58675" x="6034088" y="2352675"/>
          <p14:tracePt t="58683" x="6026150" y="2352675"/>
          <p14:tracePt t="58690" x="6018213" y="2360613"/>
          <p14:tracePt t="58704" x="6010275" y="2360613"/>
          <p14:tracePt t="58713" x="6002338" y="2368550"/>
          <p14:tracePt t="58721" x="5986463" y="2376488"/>
          <p14:tracePt t="58734" x="5962650" y="2376488"/>
          <p14:tracePt t="58743" x="5954713" y="2376488"/>
          <p14:tracePt t="58750" x="5946775" y="2384425"/>
          <p14:tracePt t="58757" x="5938838" y="2384425"/>
          <p14:tracePt t="58764" x="5922963" y="2392363"/>
          <p14:tracePt t="58772" x="5915025" y="2392363"/>
          <p14:tracePt t="58780" x="5899150" y="2392363"/>
          <p14:tracePt t="58795" x="5883275" y="2392363"/>
          <p14:tracePt t="58802" x="5875338" y="2400300"/>
          <p14:tracePt t="58811" x="5859463" y="2400300"/>
          <p14:tracePt t="58817" x="5843588" y="2408238"/>
          <p14:tracePt t="58826" x="5835650" y="2408238"/>
          <p14:tracePt t="58832" x="5819775" y="2416175"/>
          <p14:tracePt t="58840" x="5803900" y="2416175"/>
          <p14:tracePt t="58847" x="5788025" y="2432050"/>
          <p14:tracePt t="58854" x="5780088" y="2432050"/>
          <p14:tracePt t="58863" x="5756275" y="2439988"/>
          <p14:tracePt t="58870" x="5740400" y="2447925"/>
          <p14:tracePt t="58877" x="5724525" y="2455863"/>
          <p14:tracePt t="58884" x="5700713" y="2479675"/>
          <p14:tracePt t="58893" x="5667375" y="2487613"/>
          <p14:tracePt t="58900" x="5643563" y="2503488"/>
          <p14:tracePt t="58907" x="5627688" y="2511425"/>
          <p14:tracePt t="58914" x="5595938" y="2527300"/>
          <p14:tracePt t="58922" x="5572125" y="2543175"/>
          <p14:tracePt t="58930" x="5556250" y="2559050"/>
          <p14:tracePt t="58937" x="5548313" y="2566988"/>
          <p14:tracePt t="58945" x="5532438" y="2566988"/>
          <p14:tracePt t="58952" x="5532438" y="2576513"/>
          <p14:tracePt t="58961" x="5524500" y="2576513"/>
          <p14:tracePt t="58967" x="5524500" y="2584450"/>
          <p14:tracePt t="58997" x="5516563" y="2584450"/>
          <p14:tracePt t="61302" x="5500688" y="2592388"/>
          <p14:tracePt t="61304" x="5484813" y="2592388"/>
          <p14:tracePt t="61307" x="5468938" y="2592388"/>
          <p14:tracePt t="61323" x="5461000" y="2592388"/>
          <p14:tracePt t="61339" x="5453063" y="2592388"/>
          <p14:tracePt t="61352" x="5445125" y="2592388"/>
          <p14:tracePt t="61367" x="5437188" y="2592388"/>
          <p14:tracePt t="61382" x="5429250" y="2592388"/>
          <p14:tracePt t="61399" x="5421313" y="2592388"/>
          <p14:tracePt t="61412" x="5413375" y="2592388"/>
          <p14:tracePt t="61421" x="5405438" y="2592388"/>
          <p14:tracePt t="61436" x="5405438" y="2600325"/>
          <p14:tracePt t="61442" x="5397500" y="2600325"/>
          <p14:tracePt t="61473" x="5389563" y="2600325"/>
          <p14:tracePt t="61512" x="5381625" y="2600325"/>
          <p14:tracePt t="61519" x="5373688" y="2600325"/>
          <p14:tracePt t="61543" x="5365750" y="2608263"/>
          <p14:tracePt t="61565" x="5357813" y="2608263"/>
          <p14:tracePt t="61579" x="5349875" y="2608263"/>
          <p14:tracePt t="61585" x="5341938" y="2608263"/>
          <p14:tracePt t="61599" x="5334000" y="2608263"/>
          <p14:tracePt t="61616" x="5326063" y="2608263"/>
          <p14:tracePt t="61622" x="5318125" y="2608263"/>
          <p14:tracePt t="61629" x="5310188" y="2608263"/>
          <p14:tracePt t="61645" x="5300663" y="2608263"/>
          <p14:tracePt t="61652" x="5284788" y="2608263"/>
          <p14:tracePt t="61667" x="5276850" y="2608263"/>
          <p14:tracePt t="61676" x="5268913" y="2608263"/>
          <p14:tracePt t="61682" x="5260975" y="2608263"/>
          <p14:tracePt t="61689" x="5253038" y="2608263"/>
          <p14:tracePt t="61698" x="5237163" y="2608263"/>
          <p14:tracePt t="61705" x="5229225" y="2608263"/>
          <p14:tracePt t="61712" x="5221288" y="2608263"/>
          <p14:tracePt t="61720" x="5213350" y="2608263"/>
          <p14:tracePt t="61728" x="5197475" y="2608263"/>
          <p14:tracePt t="61735" x="5189538" y="2608263"/>
          <p14:tracePt t="61743" x="5181600" y="2608263"/>
          <p14:tracePt t="61760" x="5141913" y="2608263"/>
          <p14:tracePt t="61773" x="5102225" y="2608263"/>
          <p14:tracePt t="61787" x="5070475" y="2608263"/>
          <p14:tracePt t="61795" x="5062538" y="2608263"/>
          <p14:tracePt t="61802" x="5038725" y="2608263"/>
          <p14:tracePt t="61810" x="5030788" y="2608263"/>
          <p14:tracePt t="61819" x="5022850" y="2608263"/>
          <p14:tracePt t="61828" x="5006975" y="2608263"/>
          <p14:tracePt t="61833" x="4991100" y="2608263"/>
          <p14:tracePt t="61848" x="4975225" y="2608263"/>
          <p14:tracePt t="61855" x="4959350" y="2608263"/>
          <p14:tracePt t="61862" x="4943475" y="2608263"/>
          <p14:tracePt t="61878" x="4933950" y="2608263"/>
          <p14:tracePt t="61884" x="4918075" y="2608263"/>
          <p14:tracePt t="61892" x="4902200" y="2608263"/>
          <p14:tracePt t="61909" x="4886325" y="2608263"/>
          <p14:tracePt t="61915" x="4878388" y="2608263"/>
          <p14:tracePt t="61922" x="4870450" y="2608263"/>
          <p14:tracePt t="61930" x="4862513" y="2608263"/>
          <p14:tracePt t="61937" x="4846638" y="2608263"/>
          <p14:tracePt t="61945" x="4822825" y="2608263"/>
          <p14:tracePt t="61952" x="4814888" y="2608263"/>
          <p14:tracePt t="61960" x="4799013" y="2608263"/>
          <p14:tracePt t="61969" x="4783138" y="2608263"/>
          <p14:tracePt t="61979" x="4767263" y="2608263"/>
          <p14:tracePt t="61983" x="4743450" y="2608263"/>
          <p14:tracePt t="61990" x="4719638" y="2608263"/>
          <p14:tracePt t="61997" x="4687888" y="2608263"/>
          <p14:tracePt t="62005" x="4664075" y="2608263"/>
          <p14:tracePt t="62012" x="4640263" y="2608263"/>
          <p14:tracePt t="62020" x="4624388" y="2608263"/>
          <p14:tracePt t="62028" x="4608513" y="2608263"/>
          <p14:tracePt t="62034" x="4584700" y="2608263"/>
          <p14:tracePt t="62043" x="4551363" y="2608263"/>
          <p14:tracePt t="62050" x="4535488" y="2608263"/>
          <p14:tracePt t="62058" x="4519613" y="2608263"/>
          <p14:tracePt t="62065" x="4511675" y="2608263"/>
          <p14:tracePt t="62072" x="4503738" y="2608263"/>
          <p14:tracePt t="62079" x="4495800" y="2608263"/>
          <p14:tracePt t="62365" x="4511675" y="2608263"/>
          <p14:tracePt t="62380" x="4535488" y="2608263"/>
          <p14:tracePt t="62388" x="4543425" y="2608263"/>
          <p14:tracePt t="62395" x="4551363" y="2608263"/>
          <p14:tracePt t="62402" x="4567238" y="2600325"/>
          <p14:tracePt t="62410" x="4576763" y="2600325"/>
          <p14:tracePt t="62418" x="4592638" y="2600325"/>
          <p14:tracePt t="62425" x="4600575" y="2600325"/>
          <p14:tracePt t="62432" x="4608513" y="2600325"/>
          <p14:tracePt t="62454" x="4616450" y="2600325"/>
          <p14:tracePt t="62478" x="4624388" y="2600325"/>
          <p14:tracePt t="62485" x="4632325" y="2600325"/>
          <p14:tracePt t="62500" x="4640263" y="2600325"/>
          <p14:tracePt t="62507" x="4656138" y="2600325"/>
          <p14:tracePt t="62514" x="4664075" y="2600325"/>
          <p14:tracePt t="62522" x="4679950" y="2600325"/>
          <p14:tracePt t="62530" x="4687888" y="2600325"/>
          <p14:tracePt t="62537" x="4703763" y="2600325"/>
          <p14:tracePt t="62544" x="4719638" y="2600325"/>
          <p14:tracePt t="62553" x="4735513" y="2600325"/>
          <p14:tracePt t="62560" x="4759325" y="2600325"/>
          <p14:tracePt t="62567" x="4775200" y="2608263"/>
          <p14:tracePt t="62576" x="4799013" y="2616200"/>
          <p14:tracePt t="62583" x="4830763" y="2624138"/>
          <p14:tracePt t="62591" x="4854575" y="2624138"/>
          <p14:tracePt t="62597" x="4878388" y="2632075"/>
          <p14:tracePt t="62605" x="4902200" y="2640013"/>
          <p14:tracePt t="62612" x="4918075" y="2640013"/>
          <p14:tracePt t="62620" x="4951413" y="2647950"/>
          <p14:tracePt t="62627" x="4967288" y="2647950"/>
          <p14:tracePt t="62635" x="4991100" y="2647950"/>
          <p14:tracePt t="62643" x="5014913" y="2647950"/>
          <p14:tracePt t="62650" x="5030788" y="2655888"/>
          <p14:tracePt t="62658" x="5046663" y="2655888"/>
          <p14:tracePt t="62665" x="5054600" y="2655888"/>
          <p14:tracePt t="62673" x="5070475" y="2663825"/>
          <p14:tracePt t="62679" x="5086350" y="2663825"/>
          <p14:tracePt t="62688" x="5102225" y="2671763"/>
          <p14:tracePt t="62695" x="5110163" y="2671763"/>
          <p14:tracePt t="62702" x="5118100" y="2671763"/>
          <p14:tracePt t="62725" x="5126038" y="2671763"/>
          <p14:tracePt t="62898" x="0" y="0"/>
        </p14:tracePtLst>
      </p14:laserTraceLst>
    </p:ext>
    <p:ext uri="{E180D4A7-C9FB-4DFB-919C-405C955672EB}">
      <p14:showEvtLst xmlns:p14="http://schemas.microsoft.com/office/powerpoint/2010/main">
        <p14:playEvt time="221" objId="58"/>
        <p14:stopEvt time="64751" objId="5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F05EB3-305D-45AC-B2B6-17F898A8A5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56B848-7170-4D23-8889-54E7460B1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B1AE210A-FD23-4DD9-AE76-73F1033B68C1}"/>
                  </a:ext>
                </a:extLst>
              </p14:cNvPr>
              <p14:cNvContentPartPr/>
              <p14:nvPr/>
            </p14:nvContentPartPr>
            <p14:xfrm>
              <a:off x="2973260" y="3255209"/>
              <a:ext cx="826560" cy="12744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B1AE210A-FD23-4DD9-AE76-73F1033B68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55260" y="3237209"/>
                <a:ext cx="8622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06A83645-B435-4159-8755-2E0828A39DC8}"/>
                  </a:ext>
                </a:extLst>
              </p14:cNvPr>
              <p14:cNvContentPartPr/>
              <p14:nvPr/>
            </p14:nvContentPartPr>
            <p14:xfrm>
              <a:off x="2791820" y="3667049"/>
              <a:ext cx="3519000" cy="5508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06A83645-B435-4159-8755-2E0828A39DC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01820" y="3487049"/>
                <a:ext cx="369864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B3F83589-83C1-4D8F-BEBB-187D4447A5D6}"/>
                  </a:ext>
                </a:extLst>
              </p14:cNvPr>
              <p14:cNvContentPartPr/>
              <p14:nvPr/>
            </p14:nvContentPartPr>
            <p14:xfrm>
              <a:off x="4983860" y="2405969"/>
              <a:ext cx="721080" cy="7740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B3F83589-83C1-4D8F-BEBB-187D4447A5D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94220" y="2225969"/>
                <a:ext cx="900720" cy="43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B3BA2FA0-7B4C-4D2D-8AC2-E86940EB1ADE}"/>
                  </a:ext>
                </a:extLst>
              </p14:cNvPr>
              <p14:cNvContentPartPr/>
              <p14:nvPr/>
            </p14:nvContentPartPr>
            <p14:xfrm>
              <a:off x="3749420" y="6073289"/>
              <a:ext cx="2034000" cy="687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B3BA2FA0-7B4C-4D2D-8AC2-E86940EB1A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77780" y="5929649"/>
                <a:ext cx="217764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5C0807D6-7630-434A-8E15-5FE4694329AD}"/>
                  </a:ext>
                </a:extLst>
              </p14:cNvPr>
              <p14:cNvContentPartPr/>
              <p14:nvPr/>
            </p14:nvContentPartPr>
            <p14:xfrm>
              <a:off x="5634740" y="5366249"/>
              <a:ext cx="2145240" cy="65340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5C0807D6-7630-434A-8E15-5FE4694329A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17100" y="5348599"/>
                <a:ext cx="2180880" cy="6890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6950A1D8-7778-47C7-93AD-97245DDBAAFA}"/>
                  </a:ext>
                </a:extLst>
              </p14:cNvPr>
              <p14:cNvContentPartPr/>
              <p14:nvPr/>
            </p14:nvContentPartPr>
            <p14:xfrm>
              <a:off x="6019220" y="6238169"/>
              <a:ext cx="513720" cy="5796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6950A1D8-7778-47C7-93AD-97245DDBAAF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01220" y="6220529"/>
                <a:ext cx="54936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022DF484-8DF5-458A-9F6D-68C0D61A9B16}"/>
                  </a:ext>
                </a:extLst>
              </p14:cNvPr>
              <p14:cNvContentPartPr/>
              <p14:nvPr/>
            </p14:nvContentPartPr>
            <p14:xfrm>
              <a:off x="6753620" y="6101369"/>
              <a:ext cx="331560" cy="35820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022DF484-8DF5-458A-9F6D-68C0D61A9B1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35620" y="6083711"/>
                <a:ext cx="367200" cy="393876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mm4s34">
            <a:hlinkClick r:id="" action="ppaction://media"/>
            <a:extLst>
              <a:ext uri="{FF2B5EF4-FFF2-40B4-BE49-F238E27FC236}">
                <a16:creationId xmlns:a16="http://schemas.microsoft.com/office/drawing/2014/main" id="{69E98951-F7EB-480D-8215-4C39B21D8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44510" y="5714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99"/>
    </mc:Choice>
    <mc:Fallback xmlns="">
      <p:transition spd="slow" advTm="172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5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510" x="3802063" y="2576513"/>
          <p14:tracePt t="18122" x="3810000" y="2576513"/>
          <p14:tracePt t="18137" x="3817938" y="2576513"/>
          <p14:tracePt t="18161" x="3825875" y="2576513"/>
          <p14:tracePt t="18204" x="3833813" y="2576513"/>
          <p14:tracePt t="18257" x="3843338" y="2576513"/>
          <p14:tracePt t="18264" x="3843338" y="2566988"/>
          <p14:tracePt t="18482" x="3851275" y="2566988"/>
          <p14:tracePt t="18497" x="3859213" y="2566988"/>
          <p14:tracePt t="18505" x="3867150" y="2566988"/>
          <p14:tracePt t="18512" x="3875088" y="2566988"/>
          <p14:tracePt t="18520" x="3883025" y="2566988"/>
          <p14:tracePt t="18535" x="3890963" y="2566988"/>
          <p14:tracePt t="18542" x="3906838" y="2566988"/>
          <p14:tracePt t="18550" x="3914775" y="2566988"/>
          <p14:tracePt t="18557" x="3922713" y="2559050"/>
          <p14:tracePt t="18572" x="3930650" y="2559050"/>
          <p14:tracePt t="18580" x="3938588" y="2559050"/>
          <p14:tracePt t="18587" x="3946525" y="2559050"/>
          <p14:tracePt t="18602" x="3954463" y="2559050"/>
          <p14:tracePt t="18631" x="3962400" y="2559050"/>
          <p14:tracePt t="18670" x="3970338" y="2559050"/>
          <p14:tracePt t="19944" x="3978275" y="2559050"/>
          <p14:tracePt t="20612" x="3986213" y="2559050"/>
          <p14:tracePt t="20621" x="3994150" y="2559050"/>
          <p14:tracePt t="20627" x="4002088" y="2559050"/>
          <p14:tracePt t="20636" x="4010025" y="2559050"/>
          <p14:tracePt t="20642" x="4025900" y="2559050"/>
          <p14:tracePt t="20651" x="4033838" y="2559050"/>
          <p14:tracePt t="20657" x="4041775" y="2559050"/>
          <p14:tracePt t="20666" x="4057650" y="2559050"/>
          <p14:tracePt t="20673" x="4073525" y="2559050"/>
          <p14:tracePt t="20688" x="4089400" y="2559050"/>
          <p14:tracePt t="20702" x="4105275" y="2559050"/>
          <p14:tracePt t="20711" x="4113213" y="2551113"/>
          <p14:tracePt t="20718" x="4121150" y="2551113"/>
          <p14:tracePt t="21129" x="4129088" y="2551113"/>
          <p14:tracePt t="21140" x="4144963" y="2551113"/>
          <p14:tracePt t="21144" x="4160838" y="2551113"/>
          <p14:tracePt t="21151" x="4176713" y="2566988"/>
          <p14:tracePt t="21159" x="4200525" y="2576513"/>
          <p14:tracePt t="21166" x="4217988" y="2576513"/>
          <p14:tracePt t="21174" x="4241800" y="2584450"/>
          <p14:tracePt t="21181" x="4257675" y="2592388"/>
          <p14:tracePt t="21191" x="4281488" y="2592388"/>
          <p14:tracePt t="21197" x="4297363" y="2608263"/>
          <p14:tracePt t="21205" x="4313238" y="2616200"/>
          <p14:tracePt t="21212" x="4321175" y="2616200"/>
          <p14:tracePt t="21219" x="4344988" y="2624138"/>
          <p14:tracePt t="21227" x="4360863" y="2624138"/>
          <p14:tracePt t="21234" x="4384675" y="2632075"/>
          <p14:tracePt t="21242" x="4416425" y="2640013"/>
          <p14:tracePt t="21249" x="4440238" y="2647950"/>
          <p14:tracePt t="21257" x="4456113" y="2647950"/>
          <p14:tracePt t="21265" x="4479925" y="2647950"/>
          <p14:tracePt t="21272" x="4503738" y="2647950"/>
          <p14:tracePt t="21280" x="4527550" y="2655888"/>
          <p14:tracePt t="21288" x="4543425" y="2655888"/>
          <p14:tracePt t="21295" x="4559300" y="2663825"/>
          <p14:tracePt t="21302" x="4576763" y="2671763"/>
          <p14:tracePt t="21309" x="4584700" y="2671763"/>
          <p14:tracePt t="21325" x="4608513" y="2679700"/>
          <p14:tracePt t="21332" x="4616450" y="2679700"/>
          <p14:tracePt t="21340" x="4624388" y="2679700"/>
          <p14:tracePt t="21609" x="4632325" y="2679700"/>
          <p14:tracePt t="21617" x="4640263" y="2679700"/>
          <p14:tracePt t="21624" x="4656138" y="2679700"/>
          <p14:tracePt t="21640" x="4679950" y="2679700"/>
          <p14:tracePt t="21647" x="4703763" y="2679700"/>
          <p14:tracePt t="21655" x="4751388" y="2679700"/>
          <p14:tracePt t="21661" x="4799013" y="2679700"/>
          <p14:tracePt t="21669" x="4846638" y="2679700"/>
          <p14:tracePt t="21677" x="4926013" y="2679700"/>
          <p14:tracePt t="21684" x="5014913" y="2663825"/>
          <p14:tracePt t="21692" x="5070475" y="2655888"/>
          <p14:tracePt t="21699" x="5133975" y="2647950"/>
          <p14:tracePt t="21707" x="5189538" y="2640013"/>
          <p14:tracePt t="21714" x="5245100" y="2632075"/>
          <p14:tracePt t="21722" x="5292725" y="2624138"/>
          <p14:tracePt t="21729" x="5334000" y="2616200"/>
          <p14:tracePt t="21737" x="5365750" y="2616200"/>
          <p14:tracePt t="21744" x="5397500" y="2600325"/>
          <p14:tracePt t="21752" x="5421313" y="2592388"/>
          <p14:tracePt t="21759" x="5429250" y="2592388"/>
          <p14:tracePt t="21781" x="5437188" y="2592388"/>
          <p14:tracePt t="21917" x="5445125" y="2592388"/>
          <p14:tracePt t="21932" x="5453063" y="2592388"/>
          <p14:tracePt t="21940" x="5461000" y="2592388"/>
          <p14:tracePt t="21947" x="5468938" y="2584450"/>
          <p14:tracePt t="21954" x="5476875" y="2576513"/>
          <p14:tracePt t="21962" x="5484813" y="2576513"/>
          <p14:tracePt t="21969" x="5492750" y="2576513"/>
          <p14:tracePt t="21977" x="5500688" y="2566988"/>
          <p14:tracePt t="21984" x="5508625" y="2566988"/>
          <p14:tracePt t="21992" x="5508625" y="2559050"/>
          <p14:tracePt t="21999" x="5516563" y="2559050"/>
          <p14:tracePt t="22007" x="5524500" y="2551113"/>
          <p14:tracePt t="22023" x="5532438" y="2551113"/>
          <p14:tracePt t="22029" x="5532438" y="2543175"/>
          <p14:tracePt t="22247" x="5524500" y="2543175"/>
          <p14:tracePt t="22284" x="5516563" y="2543175"/>
          <p14:tracePt t="22323" x="5508625" y="2543175"/>
          <p14:tracePt t="22345" x="5500688" y="2551113"/>
          <p14:tracePt t="22367" x="5492750" y="2551113"/>
          <p14:tracePt t="22381" x="5484813" y="2551113"/>
          <p14:tracePt t="22397" x="5476875" y="2551113"/>
          <p14:tracePt t="22412" x="5476875" y="2559050"/>
          <p14:tracePt t="22420" x="5468938" y="2559050"/>
          <p14:tracePt t="22434" x="5461000" y="2559050"/>
          <p14:tracePt t="22442" x="5453063" y="2566988"/>
          <p14:tracePt t="22457" x="5445125" y="2566988"/>
          <p14:tracePt t="22502" x="5445125" y="2576513"/>
          <p14:tracePt t="22509" x="5437188" y="2576513"/>
          <p14:tracePt t="23868" x="5429250" y="2576513"/>
          <p14:tracePt t="23875" x="5413375" y="2576513"/>
          <p14:tracePt t="23882" x="5397500" y="2576513"/>
          <p14:tracePt t="23890" x="5373688" y="2576513"/>
          <p14:tracePt t="23898" x="5349875" y="2576513"/>
          <p14:tracePt t="23906" x="5318125" y="2576513"/>
          <p14:tracePt t="23912" x="5268913" y="2576513"/>
          <p14:tracePt t="23921" x="5237163" y="2566988"/>
          <p14:tracePt t="23928" x="5197475" y="2566988"/>
          <p14:tracePt t="23937" x="5141913" y="2566988"/>
          <p14:tracePt t="23943" x="5102225" y="2566988"/>
          <p14:tracePt t="23950" x="5054600" y="2566988"/>
          <p14:tracePt t="23957" x="5014913" y="2566988"/>
          <p14:tracePt t="23964" x="4967288" y="2566988"/>
          <p14:tracePt t="23973" x="4933950" y="2566988"/>
          <p14:tracePt t="23979" x="4910138" y="2576513"/>
          <p14:tracePt t="23987" x="4878388" y="2576513"/>
          <p14:tracePt t="23995" x="4862513" y="2576513"/>
          <p14:tracePt t="24003" x="4822825" y="2584450"/>
          <p14:tracePt t="24011" x="4806950" y="2592388"/>
          <p14:tracePt t="24020" x="4791075" y="2600325"/>
          <p14:tracePt t="24026" x="4783138" y="2600325"/>
          <p14:tracePt t="24043" x="4775200" y="2600325"/>
          <p14:tracePt t="24078" x="4767263" y="2600325"/>
          <p14:tracePt t="24107" x="4751388" y="2600325"/>
          <p14:tracePt t="24116" x="4743450" y="2600325"/>
          <p14:tracePt t="24138" x="4735513" y="2600325"/>
          <p14:tracePt t="24144" x="4727575" y="2600325"/>
          <p14:tracePt t="24159" x="4719638" y="2600325"/>
          <p14:tracePt t="24176" x="4711700" y="2600325"/>
          <p14:tracePt t="24197" x="4703763" y="2600325"/>
          <p14:tracePt t="24212" x="4695825" y="2600325"/>
          <p14:tracePt t="24234" x="4687888" y="2600325"/>
          <p14:tracePt t="24249" x="4679950" y="2600325"/>
          <p14:tracePt t="24265" x="4672013" y="2600325"/>
          <p14:tracePt t="24279" x="4664075" y="2600325"/>
          <p14:tracePt t="24294" x="4656138" y="2600325"/>
          <p14:tracePt t="24310" x="4648200" y="2600325"/>
          <p14:tracePt t="24332" x="4640263" y="2600325"/>
          <p14:tracePt t="24347" x="4632325" y="2600325"/>
          <p14:tracePt t="24452" x="4624388" y="2600325"/>
          <p14:tracePt t="24999" x="4632325" y="2600325"/>
          <p14:tracePt t="25009" x="4640263" y="2600325"/>
          <p14:tracePt t="25025" x="4648200" y="2600325"/>
          <p14:tracePt t="25031" x="4664075" y="2592388"/>
          <p14:tracePt t="25039" x="4679950" y="2584450"/>
          <p14:tracePt t="25044" x="4679950" y="2576513"/>
          <p14:tracePt t="25055" x="4695825" y="2566988"/>
          <p14:tracePt t="25059" x="4711700" y="2559050"/>
          <p14:tracePt t="25069" x="4719638" y="2551113"/>
          <p14:tracePt t="25075" x="4743450" y="2535238"/>
          <p14:tracePt t="25084" x="4743450" y="2527300"/>
          <p14:tracePt t="25091" x="4759325" y="2511425"/>
          <p14:tracePt t="25097" x="4775200" y="2503488"/>
          <p14:tracePt t="25112" x="4783138" y="2479675"/>
          <p14:tracePt t="25113" x="4799013" y="2463800"/>
          <p14:tracePt t="25121" x="4806950" y="2447925"/>
          <p14:tracePt t="25127" x="4822825" y="2432050"/>
          <p14:tracePt t="25138" x="4822825" y="2408238"/>
          <p14:tracePt t="25142" x="4838700" y="2384425"/>
          <p14:tracePt t="25150" x="4838700" y="2368550"/>
          <p14:tracePt t="25157" x="4838700" y="2352675"/>
          <p14:tracePt t="25165" x="4838700" y="2336800"/>
          <p14:tracePt t="25173" x="4838700" y="2320925"/>
          <p14:tracePt t="25179" x="4838700" y="2305050"/>
          <p14:tracePt t="25188" x="4838700" y="2281238"/>
          <p14:tracePt t="25194" x="4838700" y="2265363"/>
          <p14:tracePt t="25201" x="4838700" y="2257425"/>
          <p14:tracePt t="25212" x="4838700" y="2249488"/>
          <p14:tracePt t="25218" x="4838700" y="2233613"/>
          <p14:tracePt t="25233" x="4838700" y="2224088"/>
          <p14:tracePt t="25247" x="4838700" y="2208213"/>
          <p14:tracePt t="25254" x="4838700" y="2200275"/>
          <p14:tracePt t="25263" x="4830763" y="2200275"/>
          <p14:tracePt t="25270" x="4830763" y="2192338"/>
          <p14:tracePt t="25277" x="4830763" y="2184400"/>
          <p14:tracePt t="25299" x="4822825" y="2176463"/>
          <p14:tracePt t="25307" x="4814888" y="2176463"/>
          <p14:tracePt t="25325" x="4806950" y="2176463"/>
          <p14:tracePt t="25331" x="4799013" y="2176463"/>
          <p14:tracePt t="25338" x="4783138" y="2176463"/>
          <p14:tracePt t="25344" x="4775200" y="2176463"/>
          <p14:tracePt t="25355" x="4751388" y="2176463"/>
          <p14:tracePt t="25360" x="4743450" y="2176463"/>
          <p14:tracePt t="25367" x="4727575" y="2176463"/>
          <p14:tracePt t="25374" x="4703763" y="2176463"/>
          <p14:tracePt t="25384" x="4687888" y="2176463"/>
          <p14:tracePt t="25390" x="4672013" y="2176463"/>
          <p14:tracePt t="25397" x="4648200" y="2176463"/>
          <p14:tracePt t="25404" x="4632325" y="2176463"/>
          <p14:tracePt t="25411" x="4616450" y="2176463"/>
          <p14:tracePt t="25422" x="4592638" y="2184400"/>
          <p14:tracePt t="25428" x="4567238" y="2192338"/>
          <p14:tracePt t="25436" x="4559300" y="2192338"/>
          <p14:tracePt t="25442" x="4551363" y="2200275"/>
          <p14:tracePt t="25450" x="4535488" y="2208213"/>
          <p14:tracePt t="25465" x="4519613" y="2216150"/>
          <p14:tracePt t="25472" x="4519613" y="2224088"/>
          <p14:tracePt t="25480" x="4511675" y="2224088"/>
          <p14:tracePt t="25487" x="4495800" y="2241550"/>
          <p14:tracePt t="25495" x="4487863" y="2249488"/>
          <p14:tracePt t="25502" x="4471988" y="2257425"/>
          <p14:tracePt t="25511" x="4464050" y="2265363"/>
          <p14:tracePt t="25521" x="4456113" y="2273300"/>
          <p14:tracePt t="25525" x="4440238" y="2289175"/>
          <p14:tracePt t="25532" x="4432300" y="2297113"/>
          <p14:tracePt t="25539" x="4424363" y="2312988"/>
          <p14:tracePt t="25548" x="4416425" y="2312988"/>
          <p14:tracePt t="25554" x="4408488" y="2328863"/>
          <p14:tracePt t="25562" x="4400550" y="2336800"/>
          <p14:tracePt t="25577" x="4392613" y="2352675"/>
          <p14:tracePt t="25585" x="4392613" y="2368550"/>
          <p14:tracePt t="25592" x="4384675" y="2376488"/>
          <p14:tracePt t="25600" x="4376738" y="2384425"/>
          <p14:tracePt t="25608" x="4376738" y="2408238"/>
          <p14:tracePt t="25615" x="4376738" y="2416175"/>
          <p14:tracePt t="25622" x="4376738" y="2432050"/>
          <p14:tracePt t="25630" x="4376738" y="2447925"/>
          <p14:tracePt t="25645" x="4376738" y="2479675"/>
          <p14:tracePt t="25652" x="4376738" y="2487613"/>
          <p14:tracePt t="25659" x="4376738" y="2495550"/>
          <p14:tracePt t="25668" x="4376738" y="2503488"/>
          <p14:tracePt t="25675" x="4376738" y="2511425"/>
          <p14:tracePt t="25682" x="4376738" y="2527300"/>
          <p14:tracePt t="25689" x="4376738" y="2535238"/>
          <p14:tracePt t="25696" x="4384675" y="2551113"/>
          <p14:tracePt t="25712" x="4392613" y="2551113"/>
          <p14:tracePt t="25720" x="4392613" y="2559050"/>
          <p14:tracePt t="25726" x="4408488" y="2566988"/>
          <p14:tracePt t="25734" x="4416425" y="2566988"/>
          <p14:tracePt t="25742" x="4424363" y="2566988"/>
          <p14:tracePt t="25750" x="4432300" y="2576513"/>
          <p14:tracePt t="25757" x="4448175" y="2584450"/>
          <p14:tracePt t="25772" x="4464050" y="2584450"/>
          <p14:tracePt t="25780" x="4471988" y="2584450"/>
          <p14:tracePt t="25794" x="4487863" y="2584450"/>
          <p14:tracePt t="25809" x="4495800" y="2584450"/>
          <p14:tracePt t="25818" x="4503738" y="2584450"/>
          <p14:tracePt t="25825" x="4511675" y="2584450"/>
          <p14:tracePt t="25832" x="4519613" y="2584450"/>
          <p14:tracePt t="25847" x="4527550" y="2584450"/>
          <p14:tracePt t="25877" x="4535488" y="2584450"/>
          <p14:tracePt t="25922" x="4543425" y="2584450"/>
          <p14:tracePt t="35526" x="4584700" y="2584450"/>
          <p14:tracePt t="35528" x="4616450" y="2584450"/>
          <p14:tracePt t="35530" x="4624388" y="2584450"/>
          <p14:tracePt t="35688" x="4632325" y="2584450"/>
          <p14:tracePt t="35726" x="4640263" y="2584450"/>
          <p14:tracePt t="35733" x="4640263" y="2576513"/>
          <p14:tracePt t="35741" x="4640263" y="2566988"/>
          <p14:tracePt t="35748" x="4648200" y="2566988"/>
          <p14:tracePt t="35763" x="4648200" y="2559050"/>
          <p14:tracePt t="35763" x="4648200" y="2551113"/>
          <p14:tracePt t="35770" x="4648200" y="2543175"/>
          <p14:tracePt t="35778" x="4648200" y="2535238"/>
          <p14:tracePt t="35786" x="4648200" y="2527300"/>
          <p14:tracePt t="35794" x="4648200" y="2519363"/>
          <p14:tracePt t="35809" x="4648200" y="2503488"/>
          <p14:tracePt t="35824" x="4648200" y="2495550"/>
          <p14:tracePt t="35830" x="4648200" y="2487613"/>
          <p14:tracePt t="35838" x="4640263" y="2479675"/>
          <p14:tracePt t="35846" x="4640263" y="2471738"/>
          <p14:tracePt t="35860" x="4640263" y="2463800"/>
          <p14:tracePt t="35867" x="4632325" y="2455863"/>
          <p14:tracePt t="35876" x="4632325" y="2447925"/>
          <p14:tracePt t="35896" x="4632325" y="2439988"/>
          <p14:tracePt t="35898" x="4624388" y="2424113"/>
          <p14:tracePt t="35913" x="4624388" y="2408238"/>
          <p14:tracePt t="35928" x="4624388" y="2400300"/>
          <p14:tracePt t="35943" x="4624388" y="2392363"/>
          <p14:tracePt t="35959" x="4624388" y="2384425"/>
          <p14:tracePt t="35965" x="4624388" y="2376488"/>
          <p14:tracePt t="35982" x="4616450" y="2376488"/>
          <p14:tracePt t="36011" x="4616450" y="2368550"/>
          <p14:tracePt t="36040" x="4608513" y="2368550"/>
          <p14:tracePt t="36093" x="4600575" y="2368550"/>
          <p14:tracePt t="36130" x="4592638" y="2368550"/>
          <p14:tracePt t="36153" x="4584700" y="2368550"/>
          <p14:tracePt t="36168" x="4576763" y="2368550"/>
          <p14:tracePt t="36191" x="4559300" y="2368550"/>
          <p14:tracePt t="36198" x="4559300" y="2376488"/>
          <p14:tracePt t="36206" x="4551363" y="2384425"/>
          <p14:tracePt t="36213" x="4543425" y="2392363"/>
          <p14:tracePt t="36221" x="4535488" y="2392363"/>
          <p14:tracePt t="36229" x="4535488" y="2408238"/>
          <p14:tracePt t="36236" x="4527550" y="2416175"/>
          <p14:tracePt t="36242" x="4519613" y="2424113"/>
          <p14:tracePt t="36250" x="4519613" y="2439988"/>
          <p14:tracePt t="36259" x="4511675" y="2447925"/>
          <p14:tracePt t="36266" x="4511675" y="2455863"/>
          <p14:tracePt t="36273" x="4511675" y="2463800"/>
          <p14:tracePt t="36280" x="4511675" y="2471738"/>
          <p14:tracePt t="36296" x="4511675" y="2479675"/>
          <p14:tracePt t="36334" x="4511675" y="2487613"/>
          <p14:tracePt t="36356" x="4519613" y="2487613"/>
          <p14:tracePt t="36573" x="4527550" y="2487613"/>
          <p14:tracePt t="36580" x="4527550" y="2503488"/>
          <p14:tracePt t="36587" x="4543425" y="2519363"/>
          <p14:tracePt t="36595" x="4551363" y="2519363"/>
          <p14:tracePt t="36613" x="4559300" y="2551113"/>
          <p14:tracePt t="36620" x="4567238" y="2566988"/>
          <p14:tracePt t="36627" x="4567238" y="2576513"/>
          <p14:tracePt t="36634" x="4576763" y="2592388"/>
          <p14:tracePt t="36648" x="4584700" y="2600325"/>
          <p14:tracePt t="36663" x="4584700" y="2608263"/>
          <p14:tracePt t="36701" x="4584700" y="2616200"/>
          <p14:tracePt t="37548" x="4567238" y="2559050"/>
          <p14:tracePt t="37558" x="4567238" y="2511425"/>
          <p14:tracePt t="37563" x="4559300" y="2432050"/>
          <p14:tracePt t="38005" x="4551363" y="2432050"/>
          <p14:tracePt t="38020" x="4543425" y="2432050"/>
          <p14:tracePt t="38028" x="4543425" y="2439988"/>
          <p14:tracePt t="38035" x="4543425" y="2447925"/>
          <p14:tracePt t="38044" x="4543425" y="2455863"/>
          <p14:tracePt t="38051" x="4551363" y="2471738"/>
          <p14:tracePt t="38058" x="4559300" y="2487613"/>
          <p14:tracePt t="38067" x="4576763" y="2495550"/>
          <p14:tracePt t="38074" x="4600575" y="2519363"/>
          <p14:tracePt t="38081" x="4624388" y="2527300"/>
          <p14:tracePt t="38091" x="4672013" y="2543175"/>
          <p14:tracePt t="38096" x="4727575" y="2551113"/>
          <p14:tracePt t="38103" x="4783138" y="2566988"/>
          <p14:tracePt t="38112" x="4830763" y="2566988"/>
          <p14:tracePt t="38118" x="4870450" y="2576513"/>
          <p14:tracePt t="38127" x="4902200" y="2576513"/>
          <p14:tracePt t="38134" x="4926013" y="2576513"/>
          <p14:tracePt t="38143" x="4943475" y="2576513"/>
          <p14:tracePt t="38148" x="4951413" y="2576513"/>
          <p14:tracePt t="38155" x="4959350" y="2576513"/>
          <p14:tracePt t="38171" x="4967288" y="2576513"/>
          <p14:tracePt t="38178" x="4975225" y="2576513"/>
          <p14:tracePt t="38201" x="4975225" y="2566988"/>
          <p14:tracePt t="38343" x="4975225" y="2559050"/>
          <p14:tracePt t="38350" x="4983163" y="2559050"/>
          <p14:tracePt t="38359" x="4983163" y="2551113"/>
          <p14:tracePt t="38374" x="4991100" y="2551113"/>
          <p14:tracePt t="38380" x="4991100" y="2543175"/>
          <p14:tracePt t="38395" x="4999038" y="2543175"/>
          <p14:tracePt t="38411" x="5006975" y="2535238"/>
          <p14:tracePt t="38418" x="5014913" y="2535238"/>
          <p14:tracePt t="38427" x="5014913" y="2527300"/>
          <p14:tracePt t="38433" x="5022850" y="2527300"/>
          <p14:tracePt t="38441" x="5030788" y="2527300"/>
          <p14:tracePt t="38448" x="5038725" y="2519363"/>
          <p14:tracePt t="38455" x="5046663" y="2511425"/>
          <p14:tracePt t="38471" x="5054600" y="2511425"/>
          <p14:tracePt t="38478" x="5054600" y="2503488"/>
          <p14:tracePt t="38486" x="5062538" y="2503488"/>
          <p14:tracePt t="38606" x="5070475" y="2495550"/>
          <p14:tracePt t="38613" x="5102225" y="2479675"/>
          <p14:tracePt t="38620" x="5133975" y="2463800"/>
          <p14:tracePt t="38628" x="5189538" y="2432050"/>
          <p14:tracePt t="38636" x="5260975" y="2384425"/>
          <p14:tracePt t="38643" x="5357813" y="2344738"/>
          <p14:tracePt t="38650" x="5461000" y="2297113"/>
          <p14:tracePt t="38658" x="5556250" y="2249488"/>
          <p14:tracePt t="38667" x="5700713" y="2192338"/>
          <p14:tracePt t="38674" x="5883275" y="2120900"/>
          <p14:tracePt t="38681" x="6043613" y="2049463"/>
          <p14:tracePt t="38696" x="6376988" y="1946275"/>
          <p14:tracePt t="38703" x="6529388" y="1890713"/>
          <p14:tracePt t="38711" x="6632575" y="1849438"/>
          <p14:tracePt t="38718" x="6696075" y="1825625"/>
          <p14:tracePt t="38727" x="6759575" y="1801813"/>
          <p14:tracePt t="38733" x="6824663" y="1770063"/>
          <p14:tracePt t="38741" x="6880225" y="1746250"/>
          <p14:tracePt t="38748" x="6904038" y="1730375"/>
          <p14:tracePt t="38756" x="6919913" y="1730375"/>
          <p14:tracePt t="38763" x="6927850" y="1714500"/>
          <p14:tracePt t="38770" x="6935788" y="1714500"/>
          <p14:tracePt t="38778" x="6935788" y="1706563"/>
          <p14:tracePt t="38786" x="6943725" y="1698625"/>
          <p14:tracePt t="38898" x="6943725" y="1690688"/>
          <p14:tracePt t="38906" x="6951663" y="1690688"/>
          <p14:tracePt t="38913" x="6959600" y="1674813"/>
          <p14:tracePt t="38921" x="6967538" y="1674813"/>
          <p14:tracePt t="38943" x="7023100" y="1627188"/>
          <p14:tracePt t="38950" x="7046913" y="1603375"/>
          <p14:tracePt t="38959" x="7078663" y="1579563"/>
          <p14:tracePt t="38965" x="7102475" y="1555750"/>
          <p14:tracePt t="38974" x="7126288" y="1538288"/>
          <p14:tracePt t="38980" x="7151688" y="1522413"/>
          <p14:tracePt t="38988" x="7183438" y="1506538"/>
          <p14:tracePt t="38996" x="7207250" y="1482725"/>
          <p14:tracePt t="39003" x="7231063" y="1474788"/>
          <p14:tracePt t="39011" x="7254875" y="1450975"/>
          <p14:tracePt t="39018" x="7270750" y="1450975"/>
          <p14:tracePt t="39026" x="7278688" y="1435100"/>
          <p14:tracePt t="39033" x="7286625" y="1435100"/>
          <p14:tracePt t="39041" x="7286625" y="1427163"/>
          <p14:tracePt t="39048" x="7286625" y="1419225"/>
          <p14:tracePt t="39056" x="7294563" y="1419225"/>
          <p14:tracePt t="39207" x="7294563" y="1435100"/>
          <p14:tracePt t="39213" x="7286625" y="1435100"/>
          <p14:tracePt t="39220" x="7286625" y="1443038"/>
          <p14:tracePt t="39236" x="7286625" y="1450975"/>
          <p14:tracePt t="39265" x="7286625" y="1458913"/>
          <p14:tracePt t="40450" x="7286625" y="1466850"/>
          <p14:tracePt t="40458" x="7278688" y="1466850"/>
          <p14:tracePt t="40467" x="7270750" y="1474788"/>
          <p14:tracePt t="40473" x="7254875" y="1482725"/>
          <p14:tracePt t="40480" x="7231063" y="1482725"/>
          <p14:tracePt t="40491" x="7207250" y="1482725"/>
          <p14:tracePt t="40495" x="7183438" y="1482725"/>
          <p14:tracePt t="40503" x="7143750" y="1482725"/>
          <p14:tracePt t="40510" x="7102475" y="1482725"/>
          <p14:tracePt t="40518" x="7062788" y="1482725"/>
          <p14:tracePt t="40528" x="7007225" y="1482725"/>
          <p14:tracePt t="40533" x="6967538" y="1482725"/>
          <p14:tracePt t="40541" x="6911975" y="1474788"/>
          <p14:tracePt t="40548" x="6880225" y="1474788"/>
          <p14:tracePt t="40556" x="6848475" y="1466850"/>
          <p14:tracePt t="40564" x="6824663" y="1466850"/>
          <p14:tracePt t="40573" x="6808788" y="1466850"/>
          <p14:tracePt t="40578" x="6792913" y="1466850"/>
          <p14:tracePt t="40587" x="6777038" y="1466850"/>
          <p14:tracePt t="40602" x="6769100" y="1466850"/>
          <p14:tracePt t="40609" x="6751638" y="1466850"/>
          <p14:tracePt t="40626" x="6743700" y="1466850"/>
          <p14:tracePt t="40641" x="6727825" y="1466850"/>
          <p14:tracePt t="40647" x="6711950" y="1466850"/>
          <p14:tracePt t="40653" x="6696075" y="1466850"/>
          <p14:tracePt t="40662" x="6672263" y="1466850"/>
          <p14:tracePt t="40669" x="6648450" y="1466850"/>
          <p14:tracePt t="40676" x="6616700" y="1466850"/>
          <p14:tracePt t="40684" x="6584950" y="1466850"/>
          <p14:tracePt t="40692" x="6553200" y="1466850"/>
          <p14:tracePt t="40700" x="6521450" y="1466850"/>
          <p14:tracePt t="40708" x="6489700" y="1466850"/>
          <p14:tracePt t="40713" x="6473825" y="1466850"/>
          <p14:tracePt t="40723" x="6457950" y="1466850"/>
          <p14:tracePt t="40728" x="6442075" y="1466850"/>
          <p14:tracePt t="40744" x="6434138" y="1466850"/>
          <p14:tracePt t="41050" x="6473825" y="1474788"/>
          <p14:tracePt t="41059" x="6513513" y="1490663"/>
          <p14:tracePt t="41066" x="6577013" y="1506538"/>
          <p14:tracePt t="41074" x="6640513" y="1514475"/>
          <p14:tracePt t="41080" x="6704013" y="1530350"/>
          <p14:tracePt t="41091" x="6759575" y="1547813"/>
          <p14:tracePt t="41096" x="6816725" y="1563688"/>
          <p14:tracePt t="41107" x="6872288" y="1571625"/>
          <p14:tracePt t="41112" x="6904038" y="1587500"/>
          <p14:tracePt t="41118" x="6951663" y="1595438"/>
          <p14:tracePt t="41125" x="6959600" y="1603375"/>
          <p14:tracePt t="41133" x="6975475" y="1603375"/>
          <p14:tracePt t="41238" x="6959600" y="1603375"/>
          <p14:tracePt t="41246" x="6951663" y="1603375"/>
          <p14:tracePt t="41253" x="6943725" y="1603375"/>
          <p14:tracePt t="41261" x="6919913" y="1595438"/>
          <p14:tracePt t="41269" x="6911975" y="1587500"/>
          <p14:tracePt t="41276" x="6904038" y="1587500"/>
          <p14:tracePt t="41283" x="6896100" y="1587500"/>
          <p14:tracePt t="41291" x="6872288" y="1587500"/>
          <p14:tracePt t="41298" x="6864350" y="1587500"/>
          <p14:tracePt t="41313" x="6856413" y="1587500"/>
          <p14:tracePt t="41326" x="6848475" y="1587500"/>
          <p14:tracePt t="41395" x="6840538" y="1587500"/>
          <p14:tracePt t="41426" x="6832600" y="1587500"/>
          <p14:tracePt t="41471" x="6824663" y="1587500"/>
          <p14:tracePt t="41500" x="6816725" y="1587500"/>
          <p14:tracePt t="41785" x="6824663" y="1587500"/>
          <p14:tracePt t="41800" x="6832600" y="1587500"/>
          <p14:tracePt t="41816" x="6840538" y="1587500"/>
          <p14:tracePt t="41831" x="6848475" y="1587500"/>
          <p14:tracePt t="41838" x="6856413" y="1587500"/>
          <p14:tracePt t="41846" x="6864350" y="1587500"/>
          <p14:tracePt t="41854" x="6888163" y="1587500"/>
          <p14:tracePt t="41860" x="6919913" y="1587500"/>
          <p14:tracePt t="41868" x="6951663" y="1587500"/>
          <p14:tracePt t="41875" x="6991350" y="1587500"/>
          <p14:tracePt t="41885" x="7038975" y="1587500"/>
          <p14:tracePt t="41893" x="7086600" y="1579563"/>
          <p14:tracePt t="41898" x="7135813" y="1579563"/>
          <p14:tracePt t="41906" x="7175500" y="1579563"/>
          <p14:tracePt t="41913" x="7223125" y="1563688"/>
          <p14:tracePt t="41921" x="7262813" y="1563688"/>
          <p14:tracePt t="41928" x="7310438" y="1547813"/>
          <p14:tracePt t="41936" x="7342188" y="1547813"/>
          <p14:tracePt t="41943" x="7389813" y="1538288"/>
          <p14:tracePt t="41951" x="7413625" y="1530350"/>
          <p14:tracePt t="41958" x="7445375" y="1530350"/>
          <p14:tracePt t="41965" x="7469188" y="1530350"/>
          <p14:tracePt t="41973" x="7493000" y="1530350"/>
          <p14:tracePt t="41980" x="7518400" y="1530350"/>
          <p14:tracePt t="41988" x="7534275" y="1530350"/>
          <p14:tracePt t="41995" x="7558088" y="1530350"/>
          <p14:tracePt t="42003" x="7581900" y="1530350"/>
          <p14:tracePt t="42011" x="7589838" y="1530350"/>
          <p14:tracePt t="42018" x="7597775" y="1530350"/>
          <p14:tracePt t="42026" x="7605713" y="1530350"/>
          <p14:tracePt t="42033" x="7613650" y="1530350"/>
          <p14:tracePt t="42048" x="7621588" y="1530350"/>
          <p14:tracePt t="42056" x="7629525" y="1530350"/>
          <p14:tracePt t="42078" x="7637463" y="1530350"/>
          <p14:tracePt t="42130" x="7645400" y="1530350"/>
          <p14:tracePt t="44383" x="7629525" y="1530350"/>
          <p14:tracePt t="44385" x="7621588" y="1530350"/>
          <p14:tracePt t="53068" x="7605713" y="1530350"/>
          <p14:tracePt t="53070" x="7542213" y="1587500"/>
          <p14:tracePt t="53072" x="7493000" y="1627188"/>
          <p14:tracePt t="53073" x="7461250" y="1658938"/>
          <p14:tracePt t="53075" x="7421563" y="1690688"/>
          <p14:tracePt t="53082" x="7389813" y="1714500"/>
          <p14:tracePt t="53089" x="7358063" y="1738313"/>
          <p14:tracePt t="53097" x="7318375" y="1770063"/>
          <p14:tracePt t="53104" x="7302500" y="1785938"/>
          <p14:tracePt t="53115" x="7278688" y="1801813"/>
          <p14:tracePt t="53119" x="7254875" y="1809750"/>
          <p14:tracePt t="53126" x="7246938" y="1825625"/>
          <p14:tracePt t="53134" x="7231063" y="1825625"/>
          <p14:tracePt t="53142" x="7223125" y="1833563"/>
          <p14:tracePt t="53150" x="7215188" y="1833563"/>
          <p14:tracePt t="53156" x="7215188" y="1841500"/>
          <p14:tracePt t="53314" x="7207250" y="1841500"/>
          <p14:tracePt t="53329" x="7199313" y="1841500"/>
          <p14:tracePt t="53337" x="7183438" y="1849438"/>
          <p14:tracePt t="53345" x="7175500" y="1857375"/>
          <p14:tracePt t="53353" x="7151688" y="1865313"/>
          <p14:tracePt t="53359" x="7094538" y="1881188"/>
          <p14:tracePt t="53366" x="7031038" y="1898650"/>
          <p14:tracePt t="53375" x="6943725" y="1930400"/>
          <p14:tracePt t="53383" x="6832600" y="1962150"/>
          <p14:tracePt t="53389" x="6743700" y="1985963"/>
          <p14:tracePt t="53398" x="6632575" y="2033588"/>
          <p14:tracePt t="53404" x="6545263" y="2065338"/>
          <p14:tracePt t="53412" x="6434138" y="2089150"/>
          <p14:tracePt t="53419" x="6337300" y="2120900"/>
          <p14:tracePt t="53427" x="6242050" y="2152650"/>
          <p14:tracePt t="53434" x="6154738" y="2176463"/>
          <p14:tracePt t="53442" x="6075363" y="2200275"/>
          <p14:tracePt t="53449" x="6043613" y="2216150"/>
          <p14:tracePt t="53457" x="5986463" y="2224088"/>
          <p14:tracePt t="53464" x="5946775" y="2241550"/>
          <p14:tracePt t="53472" x="5922963" y="2241550"/>
          <p14:tracePt t="53487" x="5907088" y="2241550"/>
          <p14:tracePt t="53501" x="5899150" y="2249488"/>
          <p14:tracePt t="53524" x="5891213" y="2249488"/>
          <p14:tracePt t="53531" x="5891213" y="2257425"/>
          <p14:tracePt t="53547" x="5883275" y="2257425"/>
          <p14:tracePt t="53554" x="5875338" y="2257425"/>
          <p14:tracePt t="53566" x="5859463" y="2257425"/>
          <p14:tracePt t="53570" x="5851525" y="2257425"/>
          <p14:tracePt t="53578" x="5843588" y="2265363"/>
          <p14:tracePt t="53584" x="5827713" y="2273300"/>
          <p14:tracePt t="53591" x="5803900" y="2273300"/>
          <p14:tracePt t="53599" x="5780088" y="2273300"/>
          <p14:tracePt t="53607" x="5748338" y="2281238"/>
          <p14:tracePt t="53614" x="5708650" y="2297113"/>
          <p14:tracePt t="53621" x="5659438" y="2305050"/>
          <p14:tracePt t="53629" x="5619750" y="2320925"/>
          <p14:tracePt t="53636" x="5580063" y="2328863"/>
          <p14:tracePt t="53644" x="5556250" y="2336800"/>
          <p14:tracePt t="53651" x="5516563" y="2336800"/>
          <p14:tracePt t="53659" x="5500688" y="2344738"/>
          <p14:tracePt t="53666" x="5476875" y="2352675"/>
          <p14:tracePt t="53674" x="5445125" y="2360613"/>
          <p14:tracePt t="53681" x="5429250" y="2368550"/>
          <p14:tracePt t="53689" x="5389563" y="2368550"/>
          <p14:tracePt t="53697" x="5373688" y="2376488"/>
          <p14:tracePt t="53712" x="5341938" y="2392363"/>
          <p14:tracePt t="53718" x="5326063" y="2400300"/>
          <p14:tracePt t="53727" x="5310188" y="2408238"/>
          <p14:tracePt t="53733" x="5292725" y="2408238"/>
          <p14:tracePt t="53748" x="5284788" y="2408238"/>
          <p14:tracePt t="53757" x="5276850" y="2416175"/>
          <p14:tracePt t="54199" x="5268913" y="2424113"/>
          <p14:tracePt t="54215" x="5268913" y="2432050"/>
          <p14:tracePt t="54881" x="5253038" y="2432050"/>
          <p14:tracePt t="54889" x="5141913" y="2495550"/>
          <p14:tracePt t="54897" x="4983163" y="2551113"/>
          <p14:tracePt t="54904" x="4886325" y="2592388"/>
          <p14:tracePt t="54912" x="4727575" y="2640013"/>
          <p14:tracePt t="54919" x="4551363" y="2703513"/>
          <p14:tracePt t="54926" x="4368800" y="2774950"/>
          <p14:tracePt t="54934" x="4176713" y="2822575"/>
          <p14:tracePt t="54941" x="4025900" y="2862263"/>
          <p14:tracePt t="54949" x="3890963" y="2901950"/>
          <p14:tracePt t="54956" x="3786188" y="2927350"/>
          <p14:tracePt t="54964" x="3675063" y="2951163"/>
          <p14:tracePt t="54979" x="3579813" y="2967038"/>
          <p14:tracePt t="54987" x="3419475" y="3022600"/>
          <p14:tracePt t="54994" x="3340100" y="3030538"/>
          <p14:tracePt t="55001" x="3284538" y="3046413"/>
          <p14:tracePt t="55013" x="3236913" y="3054350"/>
          <p14:tracePt t="55017" x="3197225" y="3062288"/>
          <p14:tracePt t="55024" x="3149600" y="3062288"/>
          <p14:tracePt t="55031" x="3117850" y="3070225"/>
          <p14:tracePt t="55039" x="3092450" y="3078163"/>
          <p14:tracePt t="55046" x="3076575" y="3078163"/>
          <p14:tracePt t="55054" x="3052763" y="3078163"/>
          <p14:tracePt t="55062" x="3021013" y="3078163"/>
          <p14:tracePt t="55069" x="2989263" y="3078163"/>
          <p14:tracePt t="55077" x="2941638" y="3078163"/>
          <p14:tracePt t="55084" x="2909888" y="3078163"/>
          <p14:tracePt t="55091" x="2862263" y="3078163"/>
          <p14:tracePt t="55099" x="2822575" y="3070225"/>
          <p14:tracePt t="55106" x="2759075" y="3070225"/>
          <p14:tracePt t="55114" x="2701925" y="3070225"/>
          <p14:tracePt t="55121" x="2614613" y="3062288"/>
          <p14:tracePt t="55129" x="2559050" y="3054350"/>
          <p14:tracePt t="55137" x="2495550" y="3054350"/>
          <p14:tracePt t="55144" x="2424113" y="3046413"/>
          <p14:tracePt t="55152" x="2359025" y="3046413"/>
          <p14:tracePt t="55159" x="2295525" y="3046413"/>
          <p14:tracePt t="55167" x="2224088" y="3046413"/>
          <p14:tracePt t="55174" x="2160588" y="3046413"/>
          <p14:tracePt t="55181" x="2112963" y="3046413"/>
          <p14:tracePt t="55189" x="2049463" y="3046413"/>
          <p14:tracePt t="55197" x="1984375" y="3046413"/>
          <p14:tracePt t="55204" x="1920875" y="3046413"/>
          <p14:tracePt t="55212" x="1865313" y="3062288"/>
          <p14:tracePt t="55219" x="1785938" y="3078163"/>
          <p14:tracePt t="55227" x="1722438" y="3086100"/>
          <p14:tracePt t="55234" x="1666875" y="3094038"/>
          <p14:tracePt t="55241" x="1593850" y="3109913"/>
          <p14:tracePt t="55248" x="1506538" y="3117850"/>
          <p14:tracePt t="55257" x="1419225" y="3141663"/>
          <p14:tracePt t="55271" x="1266825" y="3165475"/>
          <p14:tracePt t="55279" x="1227138" y="3173413"/>
          <p14:tracePt t="55287" x="1179513" y="3189288"/>
          <p14:tracePt t="55293" x="1108075" y="3205163"/>
          <p14:tracePt t="55301" x="1052513" y="3221038"/>
          <p14:tracePt t="55310" x="1012825" y="3236913"/>
          <p14:tracePt t="55323" x="973138" y="3236913"/>
          <p14:tracePt t="55331" x="957263" y="3244850"/>
          <p14:tracePt t="55332" x="949325" y="3252788"/>
          <p14:tracePt t="55339" x="933450" y="3262313"/>
          <p14:tracePt t="55834" x="941388" y="3262313"/>
          <p14:tracePt t="55844" x="941388" y="3252788"/>
          <p14:tracePt t="55849" x="949325" y="3252788"/>
          <p14:tracePt t="55864" x="957263" y="3252788"/>
          <p14:tracePt t="55896" x="973138" y="3252788"/>
          <p14:tracePt t="55901" x="981075" y="3252788"/>
          <p14:tracePt t="55917" x="989013" y="3252788"/>
          <p14:tracePt t="55931" x="1004888" y="3252788"/>
          <p14:tracePt t="55946" x="1012825" y="3252788"/>
          <p14:tracePt t="55954" x="1028700" y="3252788"/>
          <p14:tracePt t="55962" x="1036638" y="3252788"/>
          <p14:tracePt t="55968" x="1044575" y="3252788"/>
          <p14:tracePt t="55978" x="1052513" y="3252788"/>
          <p14:tracePt t="55984" x="1060450" y="3252788"/>
          <p14:tracePt t="55991" x="1068388" y="3252788"/>
          <p14:tracePt t="56023" x="1076325" y="3252788"/>
          <p14:tracePt t="58664" x="1092200" y="3262313"/>
          <p14:tracePt t="58666" x="1108075" y="3270250"/>
          <p14:tracePt t="58721" x="1116013" y="3270250"/>
          <p14:tracePt t="58811" x="1123950" y="3270250"/>
          <p14:tracePt t="58820" x="1131888" y="3270250"/>
          <p14:tracePt t="58850" x="1139825" y="3270250"/>
          <p14:tracePt t="58872" x="1147763" y="3270250"/>
          <p14:tracePt t="58918" x="1155700" y="3270250"/>
          <p14:tracePt t="58946" x="1163638" y="3270250"/>
          <p14:tracePt t="58969" x="1171575" y="3270250"/>
          <p14:tracePt t="58993" x="1179513" y="3270250"/>
          <p14:tracePt t="59007" x="1187450" y="3270250"/>
          <p14:tracePt t="59052" x="1195388" y="3270250"/>
          <p14:tracePt t="59096" x="1203325" y="3270250"/>
          <p14:tracePt t="59119" x="1211263" y="3270250"/>
          <p14:tracePt t="59142" x="1219200" y="3270250"/>
          <p14:tracePt t="59149" x="1227138" y="3270250"/>
          <p14:tracePt t="59172" x="1235075" y="3270250"/>
          <p14:tracePt t="59187" x="1243013" y="3270250"/>
          <p14:tracePt t="59210" x="1250950" y="3270250"/>
          <p14:tracePt t="59231" x="1250950" y="3278188"/>
          <p14:tracePt t="59240" x="1258888" y="3278188"/>
          <p14:tracePt t="60326" x="1258888" y="3286125"/>
          <p14:tracePt t="60335" x="1258888" y="3294063"/>
          <p14:tracePt t="60342" x="1250950" y="3294063"/>
          <p14:tracePt t="60349" x="1243013" y="3302000"/>
          <p14:tracePt t="60364" x="1235075" y="3309938"/>
          <p14:tracePt t="60373" x="1227138" y="3317875"/>
          <p14:tracePt t="60379" x="1219200" y="3317875"/>
          <p14:tracePt t="60386" x="1219200" y="3325813"/>
          <p14:tracePt t="60394" x="1211263" y="3325813"/>
          <p14:tracePt t="60401" x="1195388" y="3325813"/>
          <p14:tracePt t="60409" x="1195388" y="3333750"/>
          <p14:tracePt t="60417" x="1187450" y="3333750"/>
          <p14:tracePt t="60424" x="1179513" y="3341688"/>
          <p14:tracePt t="60432" x="1171575" y="3341688"/>
          <p14:tracePt t="60439" x="1155700" y="3341688"/>
          <p14:tracePt t="60447" x="1147763" y="3349625"/>
          <p14:tracePt t="60458" x="1139825" y="3349625"/>
          <p14:tracePt t="60464" x="1131888" y="3349625"/>
          <p14:tracePt t="60469" x="1116013" y="3357563"/>
          <p14:tracePt t="60476" x="1100138" y="3365500"/>
          <p14:tracePt t="60484" x="1092200" y="3365500"/>
          <p14:tracePt t="60492" x="1084263" y="3365500"/>
          <p14:tracePt t="60499" x="1076325" y="3365500"/>
          <p14:tracePt t="60514" x="1068388" y="3365500"/>
          <p14:tracePt t="60523" x="1060450" y="3365500"/>
          <p14:tracePt t="60537" x="1052513" y="3373438"/>
          <p14:tracePt t="60566" x="1044575" y="3373438"/>
          <p14:tracePt t="60582" x="1036638" y="3373438"/>
          <p14:tracePt t="60589" x="1028700" y="3381375"/>
          <p14:tracePt t="60597" x="1020763" y="3381375"/>
          <p14:tracePt t="60604" x="1012825" y="3381375"/>
          <p14:tracePt t="60612" x="1004888" y="3381375"/>
          <p14:tracePt t="60627" x="989013" y="3381375"/>
          <p14:tracePt t="60642" x="981075" y="3381375"/>
          <p14:tracePt t="60656" x="973138" y="3381375"/>
          <p14:tracePt t="60674" x="965200" y="3381375"/>
          <p14:tracePt t="60739" x="957263" y="3381375"/>
          <p14:tracePt t="60941" x="965200" y="3381375"/>
          <p14:tracePt t="60942" x="973138" y="3373438"/>
          <p14:tracePt t="60957" x="981075" y="3373438"/>
          <p14:tracePt t="60964" x="989013" y="3373438"/>
          <p14:tracePt t="60972" x="1004888" y="3365500"/>
          <p14:tracePt t="60979" x="1012825" y="3365500"/>
          <p14:tracePt t="60987" x="1020763" y="3357563"/>
          <p14:tracePt t="60994" x="1036638" y="3357563"/>
          <p14:tracePt t="61009" x="1044575" y="3357563"/>
          <p14:tracePt t="61017" x="1052513" y="3357563"/>
          <p14:tracePt t="61024" x="1060450" y="3357563"/>
          <p14:tracePt t="61032" x="1068388" y="3357563"/>
          <p14:tracePt t="61039" x="1076325" y="3357563"/>
          <p14:tracePt t="61046" x="1084263" y="3357563"/>
          <p14:tracePt t="61055" x="1092200" y="3357563"/>
          <p14:tracePt t="61062" x="1108075" y="3349625"/>
          <p14:tracePt t="61076" x="1116013" y="3349625"/>
          <p14:tracePt t="61092" x="1131888" y="3349625"/>
          <p14:tracePt t="61099" x="1139825" y="3349625"/>
          <p14:tracePt t="61114" x="1147763" y="3349625"/>
          <p14:tracePt t="61122" x="1155700" y="3349625"/>
          <p14:tracePt t="61129" x="1163638" y="3349625"/>
          <p14:tracePt t="61138" x="1171575" y="3349625"/>
          <p14:tracePt t="61144" x="1179513" y="3349625"/>
          <p14:tracePt t="61152" x="1187450" y="3349625"/>
          <p14:tracePt t="61167" x="1203325" y="3349625"/>
          <p14:tracePt t="61182" x="1219200" y="3349625"/>
          <p14:tracePt t="61189" x="1227138" y="3349625"/>
          <p14:tracePt t="61197" x="1243013" y="3349625"/>
          <p14:tracePt t="61212" x="1258888" y="3349625"/>
          <p14:tracePt t="61219" x="1274763" y="3349625"/>
          <p14:tracePt t="61233" x="1284288" y="3349625"/>
          <p14:tracePt t="61234" x="1292225" y="3349625"/>
          <p14:tracePt t="61242" x="1308100" y="3349625"/>
          <p14:tracePt t="61249" x="1323975" y="3349625"/>
          <p14:tracePt t="61264" x="1331913" y="3349625"/>
          <p14:tracePt t="61272" x="1355725" y="3349625"/>
          <p14:tracePt t="61279" x="1363663" y="3349625"/>
          <p14:tracePt t="61287" x="1379538" y="3349625"/>
          <p14:tracePt t="61294" x="1387475" y="3349625"/>
          <p14:tracePt t="61301" x="1427163" y="3349625"/>
          <p14:tracePt t="61310" x="1450975" y="3349625"/>
          <p14:tracePt t="61316" x="1482725" y="3349625"/>
          <p14:tracePt t="61324" x="1522413" y="3349625"/>
          <p14:tracePt t="61332" x="1554163" y="3349625"/>
          <p14:tracePt t="61339" x="1585913" y="3349625"/>
          <p14:tracePt t="61347" x="1625600" y="3349625"/>
          <p14:tracePt t="61355" x="1651000" y="3357563"/>
          <p14:tracePt t="61362" x="1690688" y="3357563"/>
          <p14:tracePt t="61377" x="1754188" y="3373438"/>
          <p14:tracePt t="61384" x="1778000" y="3373438"/>
          <p14:tracePt t="61391" x="1809750" y="3373438"/>
          <p14:tracePt t="61399" x="1833563" y="3373438"/>
          <p14:tracePt t="61407" x="1857375" y="3373438"/>
          <p14:tracePt t="61414" x="1889125" y="3373438"/>
          <p14:tracePt t="61422" x="1920875" y="3373438"/>
          <p14:tracePt t="61429" x="1952625" y="3373438"/>
          <p14:tracePt t="61438" x="1976438" y="3373438"/>
          <p14:tracePt t="61444" x="2033588" y="3373438"/>
          <p14:tracePt t="61452" x="2065338" y="3373438"/>
          <p14:tracePt t="61460" x="2168525" y="3373438"/>
          <p14:tracePt t="61466" x="2232025" y="3373438"/>
          <p14:tracePt t="61474" x="2319338" y="3373438"/>
          <p14:tracePt t="61482" x="2400300" y="3357563"/>
          <p14:tracePt t="61489" x="2471738" y="3349625"/>
          <p14:tracePt t="61497" x="2551113" y="3349625"/>
          <p14:tracePt t="61505" x="2638425" y="3333750"/>
          <p14:tracePt t="61511" x="2693988" y="3325813"/>
          <p14:tracePt t="61519" x="2782888" y="3317875"/>
          <p14:tracePt t="61527" x="2854325" y="3309938"/>
          <p14:tracePt t="61534" x="2933700" y="3302000"/>
          <p14:tracePt t="61542" x="3005138" y="3294063"/>
          <p14:tracePt t="61550" x="3060700" y="3286125"/>
          <p14:tracePt t="61557" x="3084513" y="3286125"/>
          <p14:tracePt t="61564" x="3109913" y="3286125"/>
          <p14:tracePt t="61572" x="3133725" y="3286125"/>
          <p14:tracePt t="61579" x="3141663" y="3286125"/>
          <p14:tracePt t="61588" x="3149600" y="3286125"/>
          <p14:tracePt t="61931" x="3125788" y="3286125"/>
          <p14:tracePt t="61940" x="3084513" y="3286125"/>
          <p14:tracePt t="61946" x="3036888" y="3286125"/>
          <p14:tracePt t="61954" x="2989263" y="3294063"/>
          <p14:tracePt t="61961" x="2925763" y="3302000"/>
          <p14:tracePt t="61969" x="2862263" y="3317875"/>
          <p14:tracePt t="61976" x="2806700" y="3325813"/>
          <p14:tracePt t="61984" x="2733675" y="3341688"/>
          <p14:tracePt t="61991" x="2670175" y="3357563"/>
          <p14:tracePt t="61999" x="2614613" y="3365500"/>
          <p14:tracePt t="62008" x="2559050" y="3381375"/>
          <p14:tracePt t="62014" x="2503488" y="3389313"/>
          <p14:tracePt t="62021" x="2463800" y="3397250"/>
          <p14:tracePt t="62029" x="2432050" y="3397250"/>
          <p14:tracePt t="62036" x="2384425" y="3405188"/>
          <p14:tracePt t="62044" x="2359025" y="3405188"/>
          <p14:tracePt t="62051" x="2335213" y="3405188"/>
          <p14:tracePt t="62059" x="2311400" y="3405188"/>
          <p14:tracePt t="62066" x="2295525" y="3405188"/>
          <p14:tracePt t="62074" x="2279650" y="3405188"/>
          <p14:tracePt t="62081" x="2255838" y="3405188"/>
          <p14:tracePt t="62091" x="2239963" y="3405188"/>
          <p14:tracePt t="62096" x="2216150" y="3405188"/>
          <p14:tracePt t="62104" x="2200275" y="3405188"/>
          <p14:tracePt t="62111" x="2184400" y="3405188"/>
          <p14:tracePt t="62119" x="2160588" y="3405188"/>
          <p14:tracePt t="62126" x="2144713" y="3397250"/>
          <p14:tracePt t="62134" x="2120900" y="3397250"/>
          <p14:tracePt t="62141" x="2105025" y="3397250"/>
          <p14:tracePt t="62148" x="2081213" y="3397250"/>
          <p14:tracePt t="62157" x="2073275" y="3397250"/>
          <p14:tracePt t="62164" x="2057400" y="3397250"/>
          <p14:tracePt t="62172" x="2025650" y="3397250"/>
          <p14:tracePt t="62179" x="2000250" y="3397250"/>
          <p14:tracePt t="62187" x="1968500" y="3397250"/>
          <p14:tracePt t="62194" x="1936750" y="3397250"/>
          <p14:tracePt t="62202" x="1897063" y="3397250"/>
          <p14:tracePt t="62209" x="1857375" y="3397250"/>
          <p14:tracePt t="62216" x="1809750" y="3389313"/>
          <p14:tracePt t="62224" x="1778000" y="3389313"/>
          <p14:tracePt t="62231" x="1730375" y="3381375"/>
          <p14:tracePt t="62240" x="1682750" y="3373438"/>
          <p14:tracePt t="62246" x="1633538" y="3365500"/>
          <p14:tracePt t="62254" x="1609725" y="3357563"/>
          <p14:tracePt t="62261" x="1562100" y="3357563"/>
          <p14:tracePt t="62269" x="1530350" y="3349625"/>
          <p14:tracePt t="62277" x="1490663" y="3349625"/>
          <p14:tracePt t="62284" x="1474788" y="3349625"/>
          <p14:tracePt t="62291" x="1435100" y="3341688"/>
          <p14:tracePt t="62299" x="1411288" y="3341688"/>
          <p14:tracePt t="62307" x="1379538" y="3341688"/>
          <p14:tracePt t="62314" x="1347788" y="3341688"/>
          <p14:tracePt t="62321" x="1323975" y="3341688"/>
          <p14:tracePt t="62329" x="1292225" y="3341688"/>
          <p14:tracePt t="62336" x="1284288" y="3341688"/>
          <p14:tracePt t="62344" x="1274763" y="3341688"/>
          <p14:tracePt t="62351" x="1258888" y="3341688"/>
          <p14:tracePt t="62366" x="1250950" y="3341688"/>
          <p14:tracePt t="62374" x="1235075" y="3341688"/>
          <p14:tracePt t="62381" x="1219200" y="3341688"/>
          <p14:tracePt t="62390" x="1211263" y="3341688"/>
          <p14:tracePt t="62396" x="1195388" y="3333750"/>
          <p14:tracePt t="62405" x="1179513" y="3333750"/>
          <p14:tracePt t="62411" x="1155700" y="3333750"/>
          <p14:tracePt t="62419" x="1131888" y="3333750"/>
          <p14:tracePt t="62426" x="1116013" y="3333750"/>
          <p14:tracePt t="62434" x="1092200" y="3333750"/>
          <p14:tracePt t="62441" x="1076325" y="3333750"/>
          <p14:tracePt t="62449" x="1060450" y="3333750"/>
          <p14:tracePt t="62457" x="1044575" y="3333750"/>
          <p14:tracePt t="62464" x="1036638" y="3333750"/>
          <p14:tracePt t="62471" x="1020763" y="3333750"/>
          <p14:tracePt t="62487" x="1004888" y="3333750"/>
          <p14:tracePt t="62494" x="996950" y="3333750"/>
          <p14:tracePt t="62510" x="989013" y="3333750"/>
          <p14:tracePt t="62516" x="981075" y="3333750"/>
          <p14:tracePt t="62524" x="973138" y="3333750"/>
          <p14:tracePt t="62540" x="965200" y="3333750"/>
          <p14:tracePt t="62591" x="957263" y="3333750"/>
          <p14:tracePt t="62652" x="949325" y="3333750"/>
          <p14:tracePt t="62681" x="941388" y="3333750"/>
          <p14:tracePt t="63289" x="949325" y="3333750"/>
          <p14:tracePt t="63303" x="957263" y="3333750"/>
          <p14:tracePt t="63320" x="965200" y="3333750"/>
          <p14:tracePt t="63334" x="973138" y="3333750"/>
          <p14:tracePt t="63341" x="981075" y="3333750"/>
          <p14:tracePt t="63349" x="989013" y="3333750"/>
          <p14:tracePt t="63357" x="996950" y="3333750"/>
          <p14:tracePt t="63364" x="1004888" y="3333750"/>
          <p14:tracePt t="63372" x="1020763" y="3333750"/>
          <p14:tracePt t="63379" x="1028700" y="3333750"/>
          <p14:tracePt t="63388" x="1044575" y="3333750"/>
          <p14:tracePt t="63394" x="1052513" y="3333750"/>
          <p14:tracePt t="63401" x="1068388" y="3333750"/>
          <p14:tracePt t="63409" x="1076325" y="3333750"/>
          <p14:tracePt t="63416" x="1084263" y="3333750"/>
          <p14:tracePt t="63424" x="1092200" y="3333750"/>
          <p14:tracePt t="63431" x="1116013" y="3333750"/>
          <p14:tracePt t="63440" x="1123950" y="3333750"/>
          <p14:tracePt t="63446" x="1131888" y="3333750"/>
          <p14:tracePt t="63454" x="1147763" y="3333750"/>
          <p14:tracePt t="63461" x="1171575" y="3333750"/>
          <p14:tracePt t="63469" x="1195388" y="3333750"/>
          <p14:tracePt t="63483" x="1219200" y="3333750"/>
          <p14:tracePt t="63491" x="1250950" y="3333750"/>
          <p14:tracePt t="63492" x="1274763" y="3333750"/>
          <p14:tracePt t="63499" x="1308100" y="3333750"/>
          <p14:tracePt t="63507" x="1323975" y="3333750"/>
          <p14:tracePt t="63514" x="1355725" y="3333750"/>
          <p14:tracePt t="63522" x="1379538" y="3333750"/>
          <p14:tracePt t="63529" x="1411288" y="3333750"/>
          <p14:tracePt t="63537" x="1435100" y="3333750"/>
          <p14:tracePt t="63544" x="1450975" y="3333750"/>
          <p14:tracePt t="63551" x="1474788" y="3333750"/>
          <p14:tracePt t="63559" x="1490663" y="3333750"/>
          <p14:tracePt t="63566" x="1498600" y="3333750"/>
          <p14:tracePt t="63574" x="1506538" y="3333750"/>
          <p14:tracePt t="63687" x="1514475" y="3333750"/>
          <p14:tracePt t="63709" x="1522413" y="3333750"/>
          <p14:tracePt t="63732" x="1538288" y="3333750"/>
          <p14:tracePt t="63740" x="1546225" y="3333750"/>
          <p14:tracePt t="63746" x="1554163" y="3333750"/>
          <p14:tracePt t="63755" x="1570038" y="3333750"/>
          <p14:tracePt t="63761" x="1585913" y="3333750"/>
          <p14:tracePt t="63771" x="1601788" y="3333750"/>
          <p14:tracePt t="63776" x="1617663" y="3333750"/>
          <p14:tracePt t="63784" x="1633538" y="3333750"/>
          <p14:tracePt t="63791" x="1651000" y="3333750"/>
          <p14:tracePt t="63799" x="1666875" y="3333750"/>
          <p14:tracePt t="63807" x="1682750" y="3333750"/>
          <p14:tracePt t="63814" x="1698625" y="3333750"/>
          <p14:tracePt t="63822" x="1714500" y="3333750"/>
          <p14:tracePt t="63829" x="1738313" y="3341688"/>
          <p14:tracePt t="63837" x="1754188" y="3341688"/>
          <p14:tracePt t="63844" x="1778000" y="3341688"/>
          <p14:tracePt t="63852" x="1801813" y="3341688"/>
          <p14:tracePt t="63859" x="1825625" y="3349625"/>
          <p14:tracePt t="63866" x="1849438" y="3349625"/>
          <p14:tracePt t="63874" x="1873250" y="3349625"/>
          <p14:tracePt t="63890" x="1944688" y="3357563"/>
          <p14:tracePt t="63896" x="1992313" y="3357563"/>
          <p14:tracePt t="63904" x="2025650" y="3357563"/>
          <p14:tracePt t="63911" x="2081213" y="3357563"/>
          <p14:tracePt t="63921" x="2105025" y="3357563"/>
          <p14:tracePt t="63926" x="2128838" y="3357563"/>
          <p14:tracePt t="63934" x="2168525" y="3357563"/>
          <p14:tracePt t="63941" x="2208213" y="3357563"/>
          <p14:tracePt t="63957" x="2335213" y="3357563"/>
          <p14:tracePt t="63964" x="2384425" y="3357563"/>
          <p14:tracePt t="63972" x="2424113" y="3357563"/>
          <p14:tracePt t="63979" x="2447925" y="3357563"/>
          <p14:tracePt t="63986" x="2487613" y="3357563"/>
          <p14:tracePt t="63994" x="2527300" y="3357563"/>
          <p14:tracePt t="64001" x="2566988" y="3357563"/>
          <p14:tracePt t="64009" x="2590800" y="3357563"/>
          <p14:tracePt t="64016" x="2606675" y="3357563"/>
          <p14:tracePt t="64024" x="2622550" y="3357563"/>
          <p14:tracePt t="64046" x="2638425" y="3357563"/>
          <p14:tracePt t="64055" x="2646363" y="3357563"/>
          <p14:tracePt t="64061" x="2654300" y="3357563"/>
          <p14:tracePt t="64069" x="2662238" y="3357563"/>
          <p14:tracePt t="67386" x="2590800" y="3357563"/>
          <p14:tracePt t="67388" x="2359025" y="3365500"/>
          <p14:tracePt t="67389" x="2192338" y="3381375"/>
          <p14:tracePt t="67391" x="2112963" y="3389313"/>
          <p14:tracePt t="67392" x="2041525" y="3397250"/>
          <p14:tracePt t="67401" x="1984375" y="3405188"/>
          <p14:tracePt t="67406" x="1928813" y="3413125"/>
          <p14:tracePt t="67416" x="1897063" y="3413125"/>
          <p14:tracePt t="67421" x="1881188" y="3413125"/>
          <p14:tracePt t="67429" x="1857375" y="3413125"/>
          <p14:tracePt t="67438" x="1841500" y="3413125"/>
          <p14:tracePt t="67444" x="1833563" y="3413125"/>
          <p14:tracePt t="67452" x="1825625" y="3413125"/>
          <p14:tracePt t="67519" x="1817688" y="3413125"/>
          <p14:tracePt t="67527" x="1801813" y="3413125"/>
          <p14:tracePt t="67534" x="1778000" y="3413125"/>
          <p14:tracePt t="67541" x="1738313" y="3413125"/>
          <p14:tracePt t="67550" x="1714500" y="3405188"/>
          <p14:tracePt t="67557" x="1674813" y="3405188"/>
          <p14:tracePt t="67564" x="1641475" y="3397250"/>
          <p14:tracePt t="67571" x="1593850" y="3397250"/>
          <p14:tracePt t="67579" x="1554163" y="3397250"/>
          <p14:tracePt t="67586" x="1506538" y="3389313"/>
          <p14:tracePt t="67594" x="1466850" y="3381375"/>
          <p14:tracePt t="67602" x="1435100" y="3373438"/>
          <p14:tracePt t="67609" x="1403350" y="3373438"/>
          <p14:tracePt t="67617" x="1371600" y="3373438"/>
          <p14:tracePt t="67624" x="1339850" y="3365500"/>
          <p14:tracePt t="67632" x="1316038" y="3357563"/>
          <p14:tracePt t="67639" x="1300163" y="3357563"/>
          <p14:tracePt t="67647" x="1300163" y="3349625"/>
          <p14:tracePt t="67655" x="1292225" y="3349625"/>
          <p14:tracePt t="67864" x="1284288" y="3349625"/>
          <p14:tracePt t="68374" x="1292225" y="3349625"/>
          <p14:tracePt t="68382" x="1308100" y="3349625"/>
          <p14:tracePt t="68389" x="1323975" y="3349625"/>
          <p14:tracePt t="68398" x="1331913" y="3349625"/>
          <p14:tracePt t="68404" x="1347788" y="3349625"/>
          <p14:tracePt t="68412" x="1363663" y="3349625"/>
          <p14:tracePt t="68419" x="1387475" y="3349625"/>
          <p14:tracePt t="68427" x="1403350" y="3349625"/>
          <p14:tracePt t="68434" x="1411288" y="3349625"/>
          <p14:tracePt t="68442" x="1419225" y="3349625"/>
          <p14:tracePt t="68449" x="1435100" y="3349625"/>
          <p14:tracePt t="68456" x="1443038" y="3349625"/>
          <p14:tracePt t="68494" x="1450975" y="3349625"/>
          <p14:tracePt t="69304" x="1458913" y="3349625"/>
          <p14:tracePt t="69335" x="1466850" y="3349625"/>
          <p14:tracePt t="69341" x="1482725" y="3349625"/>
          <p14:tracePt t="69356" x="1490663" y="3349625"/>
          <p14:tracePt t="69364" x="1506538" y="3349625"/>
          <p14:tracePt t="69371" x="1116013" y="3157538"/>
          <p14:tracePt t="69379" x="1116013" y="3149600"/>
          <p14:tracePt t="69394" x="1131888" y="3149600"/>
          <p14:tracePt t="69402" x="1139825" y="3149600"/>
          <p14:tracePt t="69409" x="1147763" y="3149600"/>
          <p14:tracePt t="69417" x="1155700" y="3149600"/>
          <p14:tracePt t="69424" x="1171575" y="3149600"/>
          <p14:tracePt t="69432" x="1187450" y="3149600"/>
          <p14:tracePt t="69439" x="1195388" y="3149600"/>
          <p14:tracePt t="69446" x="1211263" y="3149600"/>
          <p14:tracePt t="69454" x="1219200" y="3149600"/>
          <p14:tracePt t="69462" x="1235075" y="3149600"/>
          <p14:tracePt t="69469" x="1243013" y="3149600"/>
          <p14:tracePt t="69476" x="1258888" y="3149600"/>
          <p14:tracePt t="69485" x="1274763" y="3149600"/>
          <p14:tracePt t="69491" x="1284288" y="3149600"/>
          <p14:tracePt t="69499" x="1292225" y="3149600"/>
          <p14:tracePt t="69515" x="1308100" y="3149600"/>
          <p14:tracePt t="69529" x="1323975" y="3149600"/>
          <p14:tracePt t="69544" x="1331913" y="3149600"/>
          <p14:tracePt t="69552" x="1339850" y="3149600"/>
          <p14:tracePt t="69574" x="1347788" y="3149600"/>
          <p14:tracePt t="69582" x="1355725" y="3149600"/>
          <p14:tracePt t="69596" x="1363663" y="3149600"/>
          <p14:tracePt t="69611" x="1371600" y="3149600"/>
          <p14:tracePt t="69619" x="1371600" y="3141663"/>
          <p14:tracePt t="69635" x="1387475" y="3141663"/>
          <p14:tracePt t="69650" x="1395413" y="3141663"/>
          <p14:tracePt t="69664" x="1403350" y="3141663"/>
          <p14:tracePt t="69710" x="1411288" y="3141663"/>
          <p14:tracePt t="69734" x="1419225" y="3141663"/>
          <p14:tracePt t="69777" x="1427163" y="3141663"/>
          <p14:tracePt t="69792" x="1435100" y="3141663"/>
          <p14:tracePt t="69806" x="1443038" y="3141663"/>
          <p14:tracePt t="69814" x="1450975" y="3141663"/>
          <p14:tracePt t="69821" x="1458913" y="3141663"/>
          <p14:tracePt t="69832" x="1490663" y="3141663"/>
          <p14:tracePt t="69838" x="1514475" y="3141663"/>
          <p14:tracePt t="69844" x="1546225" y="3149600"/>
          <p14:tracePt t="69854" x="1577975" y="3149600"/>
          <p14:tracePt t="69859" x="1601788" y="3157538"/>
          <p14:tracePt t="69874" x="1633538" y="3157538"/>
          <p14:tracePt t="69875" x="1658938" y="3165475"/>
          <p14:tracePt t="69884" x="1690688" y="3165475"/>
          <p14:tracePt t="69889" x="1706563" y="3173413"/>
          <p14:tracePt t="69899" x="1722438" y="3173413"/>
          <p14:tracePt t="69919" x="1746250" y="3181350"/>
          <p14:tracePt t="69929" x="1754188" y="3181350"/>
          <p14:tracePt t="69967" x="1762125" y="3181350"/>
          <p14:tracePt t="70091" x="1762125" y="3189288"/>
          <p14:tracePt t="70100" x="1762125" y="3197225"/>
          <p14:tracePt t="70108" x="1770063" y="3205163"/>
          <p14:tracePt t="70116" x="1770063" y="3221038"/>
          <p14:tracePt t="70131" x="1770063" y="3236913"/>
          <p14:tracePt t="70137" x="1778000" y="3252788"/>
          <p14:tracePt t="70145" x="1778000" y="3262313"/>
          <p14:tracePt t="70154" x="1785938" y="3270250"/>
          <p14:tracePt t="70159" x="1793875" y="3286125"/>
          <p14:tracePt t="70174" x="1801813" y="3294063"/>
          <p14:tracePt t="70190" x="1801813" y="3302000"/>
          <p14:tracePt t="70196" x="1809750" y="3302000"/>
          <p14:tracePt t="70205" x="1809750" y="3309938"/>
          <p14:tracePt t="70226" x="1817688" y="3309938"/>
          <p14:tracePt t="70474" x="1825625" y="3317875"/>
          <p14:tracePt t="70497" x="1833563" y="3317875"/>
          <p14:tracePt t="70504" x="1841500" y="3317875"/>
          <p14:tracePt t="70512" x="1849438" y="3317875"/>
          <p14:tracePt t="70519" x="1857375" y="3317875"/>
          <p14:tracePt t="70534" x="1865313" y="3317875"/>
          <p14:tracePt t="70541" x="1873250" y="3317875"/>
          <p14:tracePt t="70549" x="1881188" y="3317875"/>
          <p14:tracePt t="70558" x="1881188" y="3325813"/>
          <p14:tracePt t="70572" x="1889125" y="3325813"/>
          <p14:tracePt t="70586" x="1897063" y="3325813"/>
          <p14:tracePt t="70594" x="1905000" y="3325813"/>
          <p14:tracePt t="70609" x="1912938" y="3325813"/>
          <p14:tracePt t="70624" x="1920875" y="3325813"/>
          <p14:tracePt t="70639" x="1928813" y="3325813"/>
          <p14:tracePt t="70654" x="1936750" y="3333750"/>
          <p14:tracePt t="70669" x="1944688" y="3333750"/>
          <p14:tracePt t="70677" x="1960563" y="3341688"/>
          <p14:tracePt t="70691" x="1968500" y="3341688"/>
          <p14:tracePt t="70700" x="1976438" y="3341688"/>
          <p14:tracePt t="70714" x="1992313" y="3341688"/>
          <p14:tracePt t="70730" x="2000250" y="3341688"/>
          <p14:tracePt t="70744" x="2008188" y="3341688"/>
          <p14:tracePt t="70751" x="2017713" y="3349625"/>
          <p14:tracePt t="70759" x="2033588" y="3349625"/>
          <p14:tracePt t="70767" x="2049463" y="3349625"/>
          <p14:tracePt t="70774" x="2057400" y="3349625"/>
          <p14:tracePt t="70789" x="2073275" y="3349625"/>
          <p14:tracePt t="70804" x="2081213" y="3349625"/>
          <p14:tracePt t="70812" x="2089150" y="3349625"/>
          <p14:tracePt t="70819" x="2097088" y="3357563"/>
          <p14:tracePt t="70827" x="2105025" y="3357563"/>
          <p14:tracePt t="70834" x="2112963" y="3357563"/>
          <p14:tracePt t="70841" x="2120900" y="3357563"/>
          <p14:tracePt t="70849" x="2128838" y="3357563"/>
          <p14:tracePt t="70864" x="2144713" y="3365500"/>
          <p14:tracePt t="70880" x="2168525" y="3365500"/>
          <p14:tracePt t="70887" x="2176463" y="3365500"/>
          <p14:tracePt t="70894" x="2184400" y="3365500"/>
          <p14:tracePt t="70902" x="2208213" y="3365500"/>
          <p14:tracePt t="70909" x="2216150" y="3365500"/>
          <p14:tracePt t="70917" x="2224088" y="3365500"/>
          <p14:tracePt t="70924" x="2232025" y="3365500"/>
          <p14:tracePt t="70932" x="2247900" y="3365500"/>
          <p14:tracePt t="70939" x="2255838" y="3373438"/>
          <p14:tracePt t="70948" x="2263775" y="3373438"/>
          <p14:tracePt t="70954" x="2271713" y="3373438"/>
          <p14:tracePt t="70962" x="2279650" y="3373438"/>
          <p14:tracePt t="73325" x="2295525" y="3373438"/>
          <p14:tracePt t="73328" x="2311400" y="3373438"/>
          <p14:tracePt t="73363" x="2319338" y="3373438"/>
          <p14:tracePt t="73399" x="2327275" y="3373438"/>
          <p14:tracePt t="73421" x="2335213" y="3373438"/>
          <p14:tracePt t="73444" x="2343150" y="3373438"/>
          <p14:tracePt t="73466" x="2351088" y="3373438"/>
          <p14:tracePt t="73556" x="2359025" y="3373438"/>
          <p14:tracePt t="73594" x="2366963" y="3373438"/>
          <p14:tracePt t="73632" x="2374900" y="3373438"/>
          <p14:tracePt t="73639" x="2384425" y="3373438"/>
          <p14:tracePt t="73670" x="2392363" y="3373438"/>
          <p14:tracePt t="73706" x="2400300" y="3373438"/>
          <p14:tracePt t="73782" x="2408238" y="3373438"/>
          <p14:tracePt t="73804" x="2416175" y="3373438"/>
          <p14:tracePt t="74022" x="2424113" y="3373438"/>
          <p14:tracePt t="74089" x="2432050" y="3373438"/>
          <p14:tracePt t="74194" x="2439988" y="3373438"/>
          <p14:tracePt t="74209" x="2439988" y="3365500"/>
          <p14:tracePt t="74231" x="2447925" y="3365500"/>
          <p14:tracePt t="74284" x="2455863" y="3365500"/>
          <p14:tracePt t="74381" x="2463800" y="3365500"/>
          <p14:tracePt t="75679" x="2479675" y="3357563"/>
          <p14:tracePt t="75694" x="2495550" y="3341688"/>
          <p14:tracePt t="75701" x="2503488" y="3341688"/>
          <p14:tracePt t="75712" x="2511425" y="3333750"/>
          <p14:tracePt t="75717" x="2527300" y="3325813"/>
          <p14:tracePt t="75724" x="2535238" y="3325813"/>
          <p14:tracePt t="75733" x="2543175" y="3317875"/>
          <p14:tracePt t="75739" x="2566988" y="3309938"/>
          <p14:tracePt t="75749" x="2582863" y="3302000"/>
          <p14:tracePt t="75755" x="2598738" y="3294063"/>
          <p14:tracePt t="75764" x="2614613" y="3278188"/>
          <p14:tracePt t="75769" x="2630488" y="3278188"/>
          <p14:tracePt t="75777" x="2638425" y="3270250"/>
          <p14:tracePt t="75785" x="2646363" y="3262313"/>
          <p14:tracePt t="75792" x="2662238" y="3262313"/>
          <p14:tracePt t="76144" x="2662238" y="3270250"/>
          <p14:tracePt t="76153" x="2662238" y="3286125"/>
          <p14:tracePt t="76167" x="2662238" y="3294063"/>
          <p14:tracePt t="76177" x="2670175" y="3294063"/>
          <p14:tracePt t="76183" x="2670175" y="3302000"/>
          <p14:tracePt t="77584" x="2678113" y="3302000"/>
          <p14:tracePt t="77614" x="2686050" y="3302000"/>
          <p14:tracePt t="77621" x="2693988" y="3302000"/>
          <p14:tracePt t="78341" x="2701925" y="3302000"/>
          <p14:tracePt t="78360" x="2709863" y="3302000"/>
          <p14:tracePt t="78371" x="2717800" y="3302000"/>
          <p14:tracePt t="78379" x="2725738" y="3302000"/>
          <p14:tracePt t="78402" x="2733675" y="3302000"/>
          <p14:tracePt t="78836" x="2741613" y="3302000"/>
          <p14:tracePt t="78844" x="2751138" y="3302000"/>
          <p14:tracePt t="78851" x="2767013" y="3302000"/>
          <p14:tracePt t="78859" x="2774950" y="3302000"/>
          <p14:tracePt t="78866" x="2798763" y="3309938"/>
          <p14:tracePt t="78877" x="2822575" y="3317875"/>
          <p14:tracePt t="78882" x="2854325" y="3325813"/>
          <p14:tracePt t="78889" x="2901950" y="3325813"/>
          <p14:tracePt t="78911" x="2989263" y="3333750"/>
          <p14:tracePt t="78912" x="3036888" y="3333750"/>
          <p14:tracePt t="78930" x="3117850" y="3349625"/>
          <p14:tracePt t="78934" x="3165475" y="3357563"/>
          <p14:tracePt t="78944" x="3197225" y="3357563"/>
          <p14:tracePt t="78949" x="3221038" y="3365500"/>
          <p14:tracePt t="78960" x="3244850" y="3365500"/>
          <p14:tracePt t="78965" x="3268663" y="3365500"/>
          <p14:tracePt t="78971" x="3284538" y="3365500"/>
          <p14:tracePt t="78979" x="3292475" y="3365500"/>
          <p14:tracePt t="78986" x="3300413" y="3365500"/>
          <p14:tracePt t="78994" x="3308350" y="3365500"/>
          <p14:tracePt t="79003" x="3324225" y="3365500"/>
          <p14:tracePt t="79017" x="3332163" y="3365500"/>
          <p14:tracePt t="79040" x="3340100" y="3365500"/>
          <p14:tracePt t="79114" x="3348038" y="3365500"/>
          <p14:tracePt t="79124" x="3355975" y="3365500"/>
          <p14:tracePt t="79137" x="3363913" y="3365500"/>
          <p14:tracePt t="79144" x="3371850" y="3365500"/>
          <p14:tracePt t="79153" x="3379788" y="3365500"/>
          <p14:tracePt t="79160" x="3387725" y="3365500"/>
          <p14:tracePt t="79166" x="3403600" y="3365500"/>
          <p14:tracePt t="79176" x="3411538" y="3365500"/>
          <p14:tracePt t="79182" x="3419475" y="3365500"/>
          <p14:tracePt t="79189" x="3435350" y="3365500"/>
          <p14:tracePt t="79198" x="3443288" y="3365500"/>
          <p14:tracePt t="79204" x="3451225" y="3365500"/>
          <p14:tracePt t="79211" x="3467100" y="3365500"/>
          <p14:tracePt t="79220" x="3484563" y="3365500"/>
          <p14:tracePt t="79229" x="3500438" y="3365500"/>
          <p14:tracePt t="79243" x="3516313" y="3365500"/>
          <p14:tracePt t="79249" x="3532188" y="3365500"/>
          <p14:tracePt t="79265" x="3540125" y="3365500"/>
          <p14:tracePt t="79281" x="3548063" y="3365500"/>
          <p14:tracePt t="79294" x="3556000" y="3365500"/>
          <p14:tracePt t="79301" x="3563938" y="3365500"/>
          <p14:tracePt t="79318" x="3571875" y="3365500"/>
          <p14:tracePt t="79325" x="3579813" y="3365500"/>
          <p14:tracePt t="79333" x="3595688" y="3365500"/>
          <p14:tracePt t="79342" x="3603625" y="3365500"/>
          <p14:tracePt t="79348" x="3619500" y="3365500"/>
          <p14:tracePt t="79354" x="3635375" y="3365500"/>
          <p14:tracePt t="79363" x="3651250" y="3365500"/>
          <p14:tracePt t="79378" x="3667125" y="3365500"/>
          <p14:tracePt t="79384" x="3683000" y="3365500"/>
          <p14:tracePt t="79392" x="3690938" y="3365500"/>
          <p14:tracePt t="79399" x="3698875" y="3365500"/>
          <p14:tracePt t="79407" x="3706813" y="3365500"/>
          <p14:tracePt t="79414" x="3714750" y="3365500"/>
          <p14:tracePt t="79424" x="3722688" y="3365500"/>
          <p14:tracePt t="79438" x="3730625" y="3365500"/>
          <p14:tracePt t="79453" x="3738563" y="3365500"/>
          <p14:tracePt t="79467" x="3754438" y="3365500"/>
          <p14:tracePt t="79476" x="3762375" y="3365500"/>
          <p14:tracePt t="79482" x="3770313" y="3365500"/>
          <p14:tracePt t="79499" x="3778250" y="3365500"/>
          <p14:tracePt t="79513" x="3786188" y="3365500"/>
          <p14:tracePt t="79527" x="3794125" y="3365500"/>
          <p14:tracePt t="79549" x="3802063" y="3365500"/>
          <p14:tracePt t="79580" x="3810000" y="3365500"/>
          <p14:tracePt t="84151" x="3754438" y="3373438"/>
          <p14:tracePt t="84153" x="3651250" y="3389313"/>
          <p14:tracePt t="84154" x="3563938" y="3389313"/>
          <p14:tracePt t="84162" x="3524250" y="3389313"/>
          <p14:tracePt t="84172" x="3508375" y="3397250"/>
          <p14:tracePt t="84179" x="3459163" y="3405188"/>
          <p14:tracePt t="84187" x="3427413" y="3405188"/>
          <p14:tracePt t="84193" x="3387725" y="3405188"/>
          <p14:tracePt t="84199" x="3355975" y="3405188"/>
          <p14:tracePt t="84206" x="3308350" y="3405188"/>
          <p14:tracePt t="84216" x="3268663" y="3405188"/>
          <p14:tracePt t="84223" x="3213100" y="3405188"/>
          <p14:tracePt t="84231" x="3173413" y="3405188"/>
          <p14:tracePt t="84238" x="3117850" y="3405188"/>
          <p14:tracePt t="84246" x="3060700" y="3405188"/>
          <p14:tracePt t="84252" x="3013075" y="3405188"/>
          <p14:tracePt t="84268" x="2894013" y="3405188"/>
          <p14:tracePt t="84275" x="2846388" y="3405188"/>
          <p14:tracePt t="84281" x="2806700" y="3405188"/>
          <p14:tracePt t="84292" x="2767013" y="3397250"/>
          <p14:tracePt t="84298" x="2733675" y="3389313"/>
          <p14:tracePt t="84305" x="2701925" y="3389313"/>
          <p14:tracePt t="84312" x="2686050" y="3389313"/>
          <p14:tracePt t="84322" x="2662238" y="3389313"/>
          <p14:tracePt t="84327" x="2638425" y="3381375"/>
          <p14:tracePt t="84334" x="2622550" y="3381375"/>
          <p14:tracePt t="84341" x="2598738" y="3373438"/>
          <p14:tracePt t="84351" x="2574925" y="3373438"/>
          <p14:tracePt t="84358" x="2551113" y="3365500"/>
          <p14:tracePt t="84367" x="2535238" y="3365500"/>
          <p14:tracePt t="84374" x="2527300" y="3365500"/>
          <p14:tracePt t="84380" x="2511425" y="3365500"/>
          <p14:tracePt t="84390" x="2495550" y="3365500"/>
          <p14:tracePt t="84395" x="2471738" y="3357563"/>
          <p14:tracePt t="84402" x="2432050" y="3357563"/>
          <p14:tracePt t="84412" x="2400300" y="3357563"/>
          <p14:tracePt t="84419" x="2359025" y="3357563"/>
          <p14:tracePt t="84425" x="2327275" y="3357563"/>
          <p14:tracePt t="84432" x="2303463" y="3357563"/>
          <p14:tracePt t="84440" x="2263775" y="3357563"/>
          <p14:tracePt t="84447" x="2232025" y="3357563"/>
          <p14:tracePt t="84455" x="2192338" y="3357563"/>
          <p14:tracePt t="84463" x="2160588" y="3357563"/>
          <p14:tracePt t="84470" x="2144713" y="3357563"/>
          <p14:tracePt t="84479" x="2128838" y="3357563"/>
          <p14:tracePt t="84485" x="2112963" y="3357563"/>
          <p14:tracePt t="84627" x="2112963" y="3349625"/>
          <p14:tracePt t="84642" x="2120900" y="3349625"/>
          <p14:tracePt t="84649" x="2128838" y="3349625"/>
          <p14:tracePt t="84664" x="2136775" y="3341688"/>
          <p14:tracePt t="84680" x="2160588" y="3333750"/>
          <p14:tracePt t="84689" x="2168525" y="3333750"/>
          <p14:tracePt t="84695" x="2184400" y="3333750"/>
          <p14:tracePt t="84703" x="2192338" y="3333750"/>
          <p14:tracePt t="84710" x="2200275" y="3333750"/>
          <p14:tracePt t="84717" x="2224088" y="3333750"/>
          <p14:tracePt t="84732" x="2239963" y="3333750"/>
          <p14:tracePt t="84739" x="2247900" y="3333750"/>
          <p14:tracePt t="84755" x="2271713" y="3333750"/>
          <p14:tracePt t="84762" x="2295525" y="3333750"/>
          <p14:tracePt t="84770" x="2311400" y="3333750"/>
          <p14:tracePt t="84777" x="2327275" y="3333750"/>
          <p14:tracePt t="84786" x="2343150" y="3333750"/>
          <p14:tracePt t="84792" x="2366963" y="3333750"/>
          <p14:tracePt t="84800" x="2392363" y="3333750"/>
          <p14:tracePt t="84807" x="2424113" y="3333750"/>
          <p14:tracePt t="84814" x="2439988" y="3333750"/>
          <p14:tracePt t="84824" x="2479675" y="3333750"/>
          <p14:tracePt t="84831" x="2503488" y="3333750"/>
          <p14:tracePt t="84840" x="2527300" y="3333750"/>
          <p14:tracePt t="84845" x="2559050" y="3333750"/>
          <p14:tracePt t="84853" x="2574925" y="3333750"/>
          <p14:tracePt t="84860" x="2606675" y="3341688"/>
          <p14:tracePt t="84874" x="2638425" y="3341688"/>
          <p14:tracePt t="84875" x="2670175" y="3341688"/>
          <p14:tracePt t="84882" x="2709863" y="3349625"/>
          <p14:tracePt t="84890" x="2741613" y="3349625"/>
          <p14:tracePt t="84906" x="2798763" y="3349625"/>
          <p14:tracePt t="84912" x="2822575" y="3357563"/>
          <p14:tracePt t="84920" x="2862263" y="3357563"/>
          <p14:tracePt t="84927" x="2894013" y="3357563"/>
          <p14:tracePt t="84937" x="2925763" y="3357563"/>
          <p14:tracePt t="84942" x="2949575" y="3357563"/>
          <p14:tracePt t="84950" x="2973388" y="3357563"/>
          <p14:tracePt t="84957" x="2981325" y="3357563"/>
          <p14:tracePt t="84965" x="2997200" y="3357563"/>
          <p14:tracePt t="84973" x="3005138" y="3357563"/>
          <p14:tracePt t="84980" x="3013075" y="3357563"/>
          <p14:tracePt t="84987" x="3021013" y="3357563"/>
          <p14:tracePt t="84995" x="3028950" y="3357563"/>
          <p14:tracePt t="85011" x="3036888" y="3357563"/>
          <p14:tracePt t="85025" x="3052763" y="3357563"/>
          <p14:tracePt t="85039" x="3060700" y="3357563"/>
          <p14:tracePt t="85055" x="3068638" y="3357563"/>
          <p14:tracePt t="85062" x="3076575" y="3357563"/>
          <p14:tracePt t="85070" x="3076575" y="3349625"/>
          <p14:tracePt t="85085" x="3084513" y="3349625"/>
          <p14:tracePt t="85092" x="3084513" y="3341688"/>
          <p14:tracePt t="85122" x="3092450" y="3341688"/>
          <p14:tracePt t="85137" x="3092450" y="3333750"/>
          <p14:tracePt t="85153" x="3092450" y="3325813"/>
          <p14:tracePt t="85159" x="3100388" y="3325813"/>
          <p14:tracePt t="85175" x="3100388" y="3317875"/>
          <p14:tracePt t="85182" x="3100388" y="3309938"/>
          <p14:tracePt t="85219" x="3100388" y="3302000"/>
          <p14:tracePt t="85444" x="3100388" y="3294063"/>
          <p14:tracePt t="85467" x="3100388" y="3286125"/>
          <p14:tracePt t="85474" x="3100388" y="3278188"/>
          <p14:tracePt t="85490" x="3100388" y="3270250"/>
          <p14:tracePt t="85505" x="3092450" y="3262313"/>
          <p14:tracePt t="85519" x="3092450" y="3252788"/>
          <p14:tracePt t="85534" x="3092450" y="3244850"/>
          <p14:tracePt t="85550" x="3084513" y="3244850"/>
          <p14:tracePt t="85557" x="3084513" y="3236913"/>
          <p14:tracePt t="85647" x="3084513" y="3244850"/>
          <p14:tracePt t="85655" x="3092450" y="3262313"/>
          <p14:tracePt t="85662" x="3100388" y="3270250"/>
          <p14:tracePt t="85669" x="3109913" y="3278188"/>
          <p14:tracePt t="85677" x="3117850" y="3286125"/>
          <p14:tracePt t="85685" x="3125788" y="3294063"/>
          <p14:tracePt t="85692" x="3141663" y="3309938"/>
          <p14:tracePt t="85700" x="3157538" y="3317875"/>
          <p14:tracePt t="85707" x="3181350" y="3317875"/>
          <p14:tracePt t="85715" x="3213100" y="3325813"/>
          <p14:tracePt t="85722" x="3244850" y="3325813"/>
          <p14:tracePt t="85730" x="3268663" y="3325813"/>
          <p14:tracePt t="85738" x="3292475" y="3325813"/>
          <p14:tracePt t="85744" x="3324225" y="3325813"/>
          <p14:tracePt t="85752" x="3355975" y="3325813"/>
          <p14:tracePt t="85759" x="3395663" y="3325813"/>
          <p14:tracePt t="85768" x="3419475" y="3317875"/>
          <p14:tracePt t="85775" x="3443288" y="3317875"/>
          <p14:tracePt t="85782" x="3459163" y="3302000"/>
          <p14:tracePt t="85789" x="3492500" y="3294063"/>
          <p14:tracePt t="85797" x="3532188" y="3270250"/>
          <p14:tracePt t="85805" x="3556000" y="3252788"/>
          <p14:tracePt t="85812" x="3595688" y="3221038"/>
          <p14:tracePt t="85820" x="3619500" y="3213100"/>
          <p14:tracePt t="85827" x="3659188" y="3189288"/>
          <p14:tracePt t="85842" x="3706813" y="3149600"/>
          <p14:tracePt t="85849" x="3730625" y="3125788"/>
          <p14:tracePt t="85857" x="3746500" y="3109913"/>
          <p14:tracePt t="85864" x="3778250" y="3078163"/>
          <p14:tracePt t="85872" x="3786188" y="3062288"/>
          <p14:tracePt t="85888" x="3786188" y="3054350"/>
          <p14:tracePt t="85906" x="3786188" y="3046413"/>
          <p14:tracePt t="85918" x="3786188" y="3030538"/>
          <p14:tracePt t="85925" x="3786188" y="3022600"/>
          <p14:tracePt t="85932" x="3778250" y="3006725"/>
          <p14:tracePt t="85939" x="3762375" y="3006725"/>
          <p14:tracePt t="85947" x="3746500" y="2998788"/>
          <p14:tracePt t="85955" x="3722688" y="2990850"/>
          <p14:tracePt t="85962" x="3698875" y="2982913"/>
          <p14:tracePt t="85970" x="3675063" y="2974975"/>
          <p14:tracePt t="85977" x="3627438" y="2967038"/>
          <p14:tracePt t="85985" x="3603625" y="2967038"/>
          <p14:tracePt t="85992" x="3571875" y="2959100"/>
          <p14:tracePt t="86000" x="3532188" y="2959100"/>
          <p14:tracePt t="86007" x="3484563" y="2959100"/>
          <p14:tracePt t="86015" x="3435350" y="2959100"/>
          <p14:tracePt t="86022" x="3387725" y="2959100"/>
          <p14:tracePt t="86030" x="3355975" y="2967038"/>
          <p14:tracePt t="86037" x="3316288" y="2974975"/>
          <p14:tracePt t="86045" x="3284538" y="2982913"/>
          <p14:tracePt t="86060" x="3236913" y="2998788"/>
          <p14:tracePt t="86067" x="3221038" y="3014663"/>
          <p14:tracePt t="86082" x="3205163" y="3022600"/>
          <p14:tracePt t="86089" x="3205163" y="3030538"/>
          <p14:tracePt t="86097" x="3197225" y="3038475"/>
          <p14:tracePt t="86105" x="3197225" y="3046413"/>
          <p14:tracePt t="86112" x="3189288" y="3046413"/>
          <p14:tracePt t="86120" x="3181350" y="3062288"/>
          <p14:tracePt t="86127" x="3181350" y="3070225"/>
          <p14:tracePt t="86142" x="3181350" y="3086100"/>
          <p14:tracePt t="86157" x="3181350" y="3094038"/>
          <p14:tracePt t="86166" x="3181350" y="3109913"/>
          <p14:tracePt t="86172" x="3181350" y="3117850"/>
          <p14:tracePt t="86180" x="3181350" y="3125788"/>
          <p14:tracePt t="86188" x="3181350" y="3133725"/>
          <p14:tracePt t="86194" x="3181350" y="3141663"/>
          <p14:tracePt t="86202" x="3189288" y="3149600"/>
          <p14:tracePt t="86210" x="3189288" y="3157538"/>
          <p14:tracePt t="86218" x="3197225" y="3165475"/>
          <p14:tracePt t="86225" x="3197225" y="3173413"/>
          <p14:tracePt t="86255" x="3205163" y="3173413"/>
          <p14:tracePt t="86359" x="3173413" y="3173413"/>
          <p14:tracePt t="86368" x="3133725" y="3173413"/>
          <p14:tracePt t="86375" x="3076575" y="3173413"/>
          <p14:tracePt t="86382" x="2989263" y="3173413"/>
          <p14:tracePt t="86391" x="2894013" y="3173413"/>
          <p14:tracePt t="86397" x="2790825" y="3165475"/>
          <p14:tracePt t="86405" x="2701925" y="3165475"/>
          <p14:tracePt t="86412" x="2598738" y="3165475"/>
          <p14:tracePt t="86420" x="2503488" y="3165475"/>
          <p14:tracePt t="86428" x="2416175" y="3165475"/>
          <p14:tracePt t="86435" x="2351088" y="3165475"/>
          <p14:tracePt t="86442" x="2287588" y="3165475"/>
          <p14:tracePt t="86451" x="2247900" y="3165475"/>
          <p14:tracePt t="86457" x="2184400" y="3173413"/>
          <p14:tracePt t="86466" x="2112963" y="3181350"/>
          <p14:tracePt t="86472" x="2065338" y="3181350"/>
          <p14:tracePt t="86480" x="2008188" y="3189288"/>
          <p14:tracePt t="86495" x="1936750" y="3197225"/>
          <p14:tracePt t="86502" x="1905000" y="3205163"/>
          <p14:tracePt t="86509" x="1889125" y="3205163"/>
          <p14:tracePt t="86518" x="1873250" y="3205163"/>
          <p14:tracePt t="86525" x="1865313" y="3205163"/>
          <p14:tracePt t="86532" x="1841500" y="3205163"/>
          <p14:tracePt t="86539" x="1817688" y="3205163"/>
          <p14:tracePt t="86547" x="1801813" y="3205163"/>
          <p14:tracePt t="86555" x="1785938" y="3205163"/>
          <p14:tracePt t="86562" x="1778000" y="3205163"/>
          <p14:tracePt t="86570" x="1762125" y="3205163"/>
          <p14:tracePt t="86578" x="1746250" y="3205163"/>
          <p14:tracePt t="86592" x="1714500" y="3205163"/>
          <p14:tracePt t="86600" x="1690688" y="3205163"/>
          <p14:tracePt t="86607" x="1682750" y="3205163"/>
          <p14:tracePt t="86621" x="1666875" y="3205163"/>
          <p14:tracePt t="86622" x="1651000" y="3205163"/>
          <p14:tracePt t="86630" x="1625600" y="3205163"/>
          <p14:tracePt t="86638" x="1601788" y="3205163"/>
          <p14:tracePt t="86645" x="1585913" y="3205163"/>
          <p14:tracePt t="86652" x="1570038" y="3205163"/>
          <p14:tracePt t="86659" x="1554163" y="3205163"/>
          <p14:tracePt t="86668" x="1546225" y="3205163"/>
          <p14:tracePt t="86674" x="1522413" y="3205163"/>
          <p14:tracePt t="86683" x="1498600" y="3205163"/>
          <p14:tracePt t="86689" x="1474788" y="3205163"/>
          <p14:tracePt t="86697" x="1458913" y="3205163"/>
          <p14:tracePt t="86705" x="1435100" y="3213100"/>
          <p14:tracePt t="86712" x="1395413" y="3213100"/>
          <p14:tracePt t="86720" x="1379538" y="3213100"/>
          <p14:tracePt t="86728" x="1347788" y="3213100"/>
          <p14:tracePt t="86734" x="1308100" y="3213100"/>
          <p14:tracePt t="86742" x="1266825" y="3213100"/>
          <p14:tracePt t="86750" x="1227138" y="3213100"/>
          <p14:tracePt t="86757" x="1187450" y="3213100"/>
          <p14:tracePt t="86764" x="1155700" y="3213100"/>
          <p14:tracePt t="86772" x="1116013" y="3221038"/>
          <p14:tracePt t="86780" x="1068388" y="3221038"/>
          <p14:tracePt t="86787" x="1028700" y="3221038"/>
          <p14:tracePt t="86794" x="996950" y="3221038"/>
          <p14:tracePt t="86803" x="949325" y="3221038"/>
          <p14:tracePt t="86809" x="917575" y="3221038"/>
          <p14:tracePt t="86817" x="892175" y="3221038"/>
          <p14:tracePt t="86824" x="868363" y="3221038"/>
          <p14:tracePt t="86831" x="828675" y="3221038"/>
          <p14:tracePt t="86839" x="820738" y="3221038"/>
          <p14:tracePt t="86848" x="812800" y="3221038"/>
          <p14:tracePt t="86854" x="796925" y="3221038"/>
          <p14:tracePt t="86870" x="788988" y="3221038"/>
          <p14:tracePt t="86887" x="773113" y="3221038"/>
          <p14:tracePt t="86892" x="757238" y="3221038"/>
          <p14:tracePt t="86901" x="741363" y="3221038"/>
          <p14:tracePt t="86907" x="725488" y="3221038"/>
          <p14:tracePt t="86915" x="717550" y="3221038"/>
          <p14:tracePt t="86922" x="701675" y="3221038"/>
          <p14:tracePt t="86930" x="685800" y="3221038"/>
          <p14:tracePt t="86944" x="677863" y="3221038"/>
          <p14:tracePt t="87200" x="693738" y="3221038"/>
          <p14:tracePt t="87207" x="701675" y="3221038"/>
          <p14:tracePt t="87215" x="709613" y="3221038"/>
          <p14:tracePt t="87222" x="725488" y="3221038"/>
          <p14:tracePt t="87230" x="741363" y="3221038"/>
          <p14:tracePt t="87237" x="749300" y="3221038"/>
          <p14:tracePt t="87253" x="765175" y="3221038"/>
          <p14:tracePt t="87891" x="781050" y="3221038"/>
          <p14:tracePt t="87898" x="804863" y="3221038"/>
          <p14:tracePt t="87905" x="836613" y="3221038"/>
          <p14:tracePt t="87913" x="860425" y="3221038"/>
          <p14:tracePt t="87927" x="892175" y="3221038"/>
          <p14:tracePt t="87935" x="925513" y="3221038"/>
          <p14:tracePt t="87936" x="981075" y="3221038"/>
          <p14:tracePt t="87941" x="1012825" y="3221038"/>
          <p14:tracePt t="87953" x="1044575" y="3221038"/>
          <p14:tracePt t="87964" x="1084263" y="3221038"/>
          <p14:tracePt t="87966" x="1123950" y="3221038"/>
          <p14:tracePt t="87971" x="1163638" y="3221038"/>
          <p14:tracePt t="87981" x="1211263" y="3221038"/>
          <p14:tracePt t="87988" x="1266825" y="3221038"/>
          <p14:tracePt t="87996" x="1316038" y="3221038"/>
          <p14:tracePt t="88003" x="1371600" y="3221038"/>
          <p14:tracePt t="88011" x="1419225" y="3221038"/>
          <p14:tracePt t="88017" x="1466850" y="3221038"/>
          <p14:tracePt t="88024" x="1498600" y="3221038"/>
          <p14:tracePt t="88036" x="1546225" y="3221038"/>
          <p14:tracePt t="88047" x="1585913" y="3221038"/>
          <p14:tracePt t="88056" x="1706563" y="3221038"/>
          <p14:tracePt t="88063" x="1754188" y="3221038"/>
          <p14:tracePt t="88071" x="1785938" y="3221038"/>
          <p14:tracePt t="88079" x="1793875" y="3221038"/>
          <p14:tracePt t="88085" x="1817688" y="3228975"/>
          <p14:tracePt t="88093" x="1849438" y="3228975"/>
          <p14:tracePt t="88102" x="1857375" y="3228975"/>
          <p14:tracePt t="88108" x="1881188" y="3228975"/>
          <p14:tracePt t="88116" x="1897063" y="3228975"/>
          <p14:tracePt t="88122" x="1905000" y="3228975"/>
          <p14:tracePt t="88129" x="1912938" y="3236913"/>
          <p14:tracePt t="88139" x="1920875" y="3236913"/>
          <p14:tracePt t="88147" x="1936750" y="3236913"/>
          <p14:tracePt t="88159" x="1944688" y="3236913"/>
          <p14:tracePt t="88169" x="1952625" y="3236913"/>
          <p14:tracePt t="88174" x="1960563" y="3236913"/>
          <p14:tracePt t="88189" x="1968500" y="3236913"/>
          <p14:tracePt t="88198" x="1976438" y="3236913"/>
          <p14:tracePt t="88213" x="1984375" y="3236913"/>
          <p14:tracePt t="88228" x="1984375" y="3244850"/>
          <p14:tracePt t="88235" x="1992313" y="3244850"/>
          <p14:tracePt t="88429" x="2000250" y="3244850"/>
          <p14:tracePt t="88452" x="2000250" y="3252788"/>
          <p14:tracePt t="88475" x="2008188" y="3252788"/>
          <p14:tracePt t="88485" x="2008188" y="3262313"/>
          <p14:tracePt t="88737" x="2008188" y="3270250"/>
          <p14:tracePt t="88760" x="2017713" y="3270250"/>
          <p14:tracePt t="88834" x="2017713" y="3278188"/>
          <p14:tracePt t="88843" x="2025650" y="3278188"/>
          <p14:tracePt t="88889" x="2033588" y="3278188"/>
          <p14:tracePt t="88918" x="2041525" y="3278188"/>
          <p14:tracePt t="89209" x="2049463" y="3278188"/>
          <p14:tracePt t="89217" x="2065338" y="3278188"/>
          <p14:tracePt t="89224" x="2065338" y="3286125"/>
          <p14:tracePt t="89232" x="2073275" y="3286125"/>
          <p14:tracePt t="89240" x="2081213" y="3286125"/>
          <p14:tracePt t="89250" x="2089150" y="3294063"/>
          <p14:tracePt t="89255" x="2112963" y="3294063"/>
          <p14:tracePt t="89262" x="2128838" y="3302000"/>
          <p14:tracePt t="89269" x="2152650" y="3309938"/>
          <p14:tracePt t="89280" x="2160588" y="3309938"/>
          <p14:tracePt t="89286" x="2176463" y="3309938"/>
          <p14:tracePt t="89293" x="2200275" y="3309938"/>
          <p14:tracePt t="89300" x="2216150" y="3317875"/>
          <p14:tracePt t="89307" x="2232025" y="3317875"/>
          <p14:tracePt t="89317" x="2239963" y="3325813"/>
          <p14:tracePt t="89323" x="2247900" y="3325813"/>
          <p14:tracePt t="91182" x="2232025" y="3325813"/>
          <p14:tracePt t="91190" x="2200275" y="3325813"/>
          <p14:tracePt t="91201" x="2176463" y="3325813"/>
          <p14:tracePt t="91205" x="2144713" y="3325813"/>
          <p14:tracePt t="91215" x="2112963" y="3325813"/>
          <p14:tracePt t="91220" x="2073275" y="3325813"/>
          <p14:tracePt t="91227" x="2041525" y="3325813"/>
          <p14:tracePt t="91234" x="2017713" y="3325813"/>
          <p14:tracePt t="91245" x="1984375" y="3325813"/>
          <p14:tracePt t="91251" x="1960563" y="3341688"/>
          <p14:tracePt t="91259" x="1952625" y="3341688"/>
          <p14:tracePt t="91272" x="1944688" y="3341688"/>
          <p14:tracePt t="91572" x="1920875" y="3341688"/>
          <p14:tracePt t="91580" x="1897063" y="3341688"/>
          <p14:tracePt t="91588" x="1865313" y="3333750"/>
          <p14:tracePt t="91596" x="1809750" y="3325813"/>
          <p14:tracePt t="91602" x="1762125" y="3325813"/>
          <p14:tracePt t="91610" x="1714500" y="3325813"/>
          <p14:tracePt t="91619" x="1666875" y="3317875"/>
          <p14:tracePt t="91624" x="1609725" y="3309938"/>
          <p14:tracePt t="91632" x="1570038" y="3309938"/>
          <p14:tracePt t="91639" x="1546225" y="3309938"/>
          <p14:tracePt t="91650" x="1522413" y="3309938"/>
          <p14:tracePt t="91655" x="1514475" y="3309938"/>
          <p14:tracePt t="92209" x="1514475" y="3317875"/>
          <p14:tracePt t="92217" x="1530350" y="3349625"/>
          <p14:tracePt t="92234" x="1570038" y="3421063"/>
          <p14:tracePt t="92239" x="1633538" y="3476625"/>
          <p14:tracePt t="92248" x="1690688" y="3540125"/>
          <p14:tracePt t="92254" x="1770063" y="3579813"/>
          <p14:tracePt t="92265" x="1873250" y="3636963"/>
          <p14:tracePt t="92270" x="1968500" y="3684588"/>
          <p14:tracePt t="92277" x="2081213" y="3716338"/>
          <p14:tracePt t="92284" x="2168525" y="3756025"/>
          <p14:tracePt t="92302" x="2343150" y="3811588"/>
          <p14:tracePt t="92307" x="2432050" y="3851275"/>
          <p14:tracePt t="92315" x="2479675" y="3867150"/>
          <p14:tracePt t="92323" x="2543175" y="3890963"/>
          <p14:tracePt t="92330" x="2590800" y="3906838"/>
          <p14:tracePt t="92338" x="2622550" y="3914775"/>
          <p14:tracePt t="92346" x="2646363" y="3922713"/>
          <p14:tracePt t="92353" x="2670175" y="3922713"/>
          <p14:tracePt t="92366" x="2693988" y="3922713"/>
          <p14:tracePt t="92367" x="2693988" y="3930650"/>
          <p14:tracePt t="92374" x="2701925" y="3930650"/>
          <p14:tracePt t="92501" x="2709863" y="3922713"/>
          <p14:tracePt t="92509" x="2717800" y="3914775"/>
          <p14:tracePt t="92539" x="2717800" y="3906838"/>
          <p14:tracePt t="92540" x="2725738" y="3906838"/>
          <p14:tracePt t="92548" x="2725738" y="3898900"/>
          <p14:tracePt t="92554" x="2733675" y="3898900"/>
          <p14:tracePt t="92571" x="2751138" y="3898900"/>
          <p14:tracePt t="92577" x="2759075" y="3890963"/>
          <p14:tracePt t="92584" x="2774950" y="3890963"/>
          <p14:tracePt t="92591" x="2782888" y="3883025"/>
          <p14:tracePt t="92599" x="2806700" y="3883025"/>
          <p14:tracePt t="92607" x="2830513" y="3883025"/>
          <p14:tracePt t="92615" x="2838450" y="3883025"/>
          <p14:tracePt t="92622" x="2854325" y="3883025"/>
          <p14:tracePt t="92629" x="2862263" y="3883025"/>
          <p14:tracePt t="92637" x="2870200" y="3883025"/>
          <p14:tracePt t="92652" x="2886075" y="3883025"/>
          <p14:tracePt t="92668" x="2894013" y="3883025"/>
          <p14:tracePt t="92676" x="2909888" y="3883025"/>
          <p14:tracePt t="92690" x="2933700" y="3883025"/>
          <p14:tracePt t="92705" x="2965450" y="3883025"/>
          <p14:tracePt t="92712" x="2989263" y="3883025"/>
          <p14:tracePt t="92719" x="3005138" y="3883025"/>
          <p14:tracePt t="92728" x="3028950" y="3883025"/>
          <p14:tracePt t="92735" x="3052763" y="3883025"/>
          <p14:tracePt t="92743" x="3084513" y="3883025"/>
          <p14:tracePt t="92750" x="3109913" y="3883025"/>
          <p14:tracePt t="92757" x="3133725" y="3883025"/>
          <p14:tracePt t="92766" x="3157538" y="3883025"/>
          <p14:tracePt t="92772" x="3181350" y="3883025"/>
          <p14:tracePt t="92780" x="3213100" y="3890963"/>
          <p14:tracePt t="92788" x="3236913" y="3890963"/>
          <p14:tracePt t="92797" x="3268663" y="3890963"/>
          <p14:tracePt t="92803" x="3292475" y="3898900"/>
          <p14:tracePt t="92810" x="3324225" y="3898900"/>
          <p14:tracePt t="92817" x="3348038" y="3898900"/>
          <p14:tracePt t="92824" x="3379788" y="3898900"/>
          <p14:tracePt t="92832" x="3403600" y="3898900"/>
          <p14:tracePt t="92841" x="3435350" y="3898900"/>
          <p14:tracePt t="92849" x="3459163" y="3898900"/>
          <p14:tracePt t="92856" x="3484563" y="3898900"/>
          <p14:tracePt t="92865" x="3508375" y="3898900"/>
          <p14:tracePt t="92870" x="3524250" y="3898900"/>
          <p14:tracePt t="92878" x="3532188" y="3898900"/>
          <p14:tracePt t="92885" x="3556000" y="3906838"/>
          <p14:tracePt t="92891" x="3571875" y="3906838"/>
          <p14:tracePt t="92899" x="3595688" y="3906838"/>
          <p14:tracePt t="92909" x="3603625" y="3914775"/>
          <p14:tracePt t="92916" x="3627438" y="3914775"/>
          <p14:tracePt t="92925" x="3635375" y="3914775"/>
          <p14:tracePt t="92930" x="3651250" y="3914775"/>
          <p14:tracePt t="92937" x="3675063" y="3914775"/>
          <p14:tracePt t="92946" x="3690938" y="3914775"/>
          <p14:tracePt t="92952" x="3714750" y="3914775"/>
          <p14:tracePt t="92962" x="3738563" y="3914775"/>
          <p14:tracePt t="92967" x="3762375" y="3914775"/>
          <p14:tracePt t="92975" x="3778250" y="3914775"/>
          <p14:tracePt t="92983" x="3794125" y="3914775"/>
          <p14:tracePt t="92989" x="3817938" y="3914775"/>
          <p14:tracePt t="93000" x="3843338" y="3914775"/>
          <p14:tracePt t="93005" x="3867150" y="3914775"/>
          <p14:tracePt t="93015" x="3883025" y="3914775"/>
          <p14:tracePt t="93020" x="3898900" y="3914775"/>
          <p14:tracePt t="93027" x="3922713" y="3914775"/>
          <p14:tracePt t="93035" x="3946525" y="3914775"/>
          <p14:tracePt t="93043" x="3962400" y="3914775"/>
          <p14:tracePt t="93051" x="3978275" y="3914775"/>
          <p14:tracePt t="93057" x="4002088" y="3914775"/>
          <p14:tracePt t="93065" x="4025900" y="3914775"/>
          <p14:tracePt t="93075" x="4041775" y="3914775"/>
          <p14:tracePt t="93083" x="4057650" y="3914775"/>
          <p14:tracePt t="93087" x="4065588" y="3914775"/>
          <p14:tracePt t="93095" x="4089400" y="3914775"/>
          <p14:tracePt t="93103" x="4105275" y="3914775"/>
          <p14:tracePt t="93110" x="4121150" y="3914775"/>
          <p14:tracePt t="93117" x="4137025" y="3914775"/>
          <p14:tracePt t="93126" x="4152900" y="3914775"/>
          <p14:tracePt t="93133" x="4176713" y="3914775"/>
          <p14:tracePt t="93141" x="4192588" y="3914775"/>
          <p14:tracePt t="93147" x="4217988" y="3914775"/>
          <p14:tracePt t="93156" x="4241800" y="3914775"/>
          <p14:tracePt t="93164" x="4265613" y="3914775"/>
          <p14:tracePt t="93169" x="4289425" y="3914775"/>
          <p14:tracePt t="93179" x="4313238" y="3914775"/>
          <p14:tracePt t="93185" x="4329113" y="3914775"/>
          <p14:tracePt t="93191" x="4352925" y="3914775"/>
          <p14:tracePt t="93201" x="4368800" y="3914775"/>
          <p14:tracePt t="93207" x="4392613" y="3914775"/>
          <p14:tracePt t="93216" x="4416425" y="3914775"/>
          <p14:tracePt t="93222" x="4432300" y="3914775"/>
          <p14:tracePt t="93229" x="4448175" y="3914775"/>
          <p14:tracePt t="93238" x="4471988" y="3914775"/>
          <p14:tracePt t="93248" x="4495800" y="3914775"/>
          <p14:tracePt t="93252" x="4519613" y="3914775"/>
          <p14:tracePt t="93262" x="4543425" y="3914775"/>
          <p14:tracePt t="93267" x="4608513" y="3914775"/>
          <p14:tracePt t="93275" x="4648200" y="3914775"/>
          <p14:tracePt t="93285" x="4679950" y="3914775"/>
          <p14:tracePt t="93290" x="4711700" y="3914775"/>
          <p14:tracePt t="93297" x="4767263" y="3914775"/>
          <p14:tracePt t="93305" x="4822825" y="3914775"/>
          <p14:tracePt t="93315" x="4870450" y="3914775"/>
          <p14:tracePt t="93319" x="4926013" y="3914775"/>
          <p14:tracePt t="93329" x="4999038" y="3914775"/>
          <p14:tracePt t="93344" x="5102225" y="3914775"/>
          <p14:tracePt t="93350" x="5141913" y="3914775"/>
          <p14:tracePt t="93357" x="5181600" y="3914775"/>
          <p14:tracePt t="93366" x="5245100" y="3914775"/>
          <p14:tracePt t="93373" x="5300663" y="3914775"/>
          <p14:tracePt t="93379" x="5357813" y="3914775"/>
          <p14:tracePt t="93387" x="5405438" y="3914775"/>
          <p14:tracePt t="93396" x="5445125" y="3906838"/>
          <p14:tracePt t="93410" x="5540375" y="3898900"/>
          <p14:tracePt t="93417" x="5588000" y="3890963"/>
          <p14:tracePt t="93426" x="5627688" y="3890963"/>
          <p14:tracePt t="93433" x="5659438" y="3883025"/>
          <p14:tracePt t="93441" x="5684838" y="3883025"/>
          <p14:tracePt t="93448" x="5716588" y="3883025"/>
          <p14:tracePt t="93454" x="5740400" y="3883025"/>
          <p14:tracePt t="93466" x="5764213" y="3883025"/>
          <p14:tracePt t="93470" x="5788025" y="3875088"/>
          <p14:tracePt t="93477" x="5803900" y="3875088"/>
          <p14:tracePt t="93485" x="5827713" y="3875088"/>
          <p14:tracePt t="93493" x="5843588" y="3875088"/>
          <p14:tracePt t="93500" x="5867400" y="3867150"/>
          <p14:tracePt t="93508" x="5899150" y="3867150"/>
          <p14:tracePt t="93516" x="5930900" y="3867150"/>
          <p14:tracePt t="93523" x="5978525" y="3859213"/>
          <p14:tracePt t="93530" x="6010275" y="3859213"/>
          <p14:tracePt t="93537" x="6043613" y="3851275"/>
          <p14:tracePt t="93548" x="6067425" y="3851275"/>
          <p14:tracePt t="93552" x="6099175" y="3843338"/>
          <p14:tracePt t="93559" x="6138863" y="3843338"/>
          <p14:tracePt t="93576" x="6202363" y="3843338"/>
          <p14:tracePt t="93582" x="6226175" y="3843338"/>
          <p14:tracePt t="93590" x="6257925" y="3835400"/>
          <p14:tracePt t="93600" x="6273800" y="3835400"/>
          <p14:tracePt t="93605" x="6289675" y="3835400"/>
          <p14:tracePt t="93615" x="6313488" y="3827463"/>
          <p14:tracePt t="93620" x="6329363" y="3827463"/>
          <p14:tracePt t="93629" x="6345238" y="3827463"/>
          <p14:tracePt t="93650" x="6369050" y="3819525"/>
          <p14:tracePt t="93658" x="6376988" y="3819525"/>
          <p14:tracePt t="93672" x="6384925" y="3819525"/>
          <p14:tracePt t="93702" x="6392863" y="3819525"/>
          <p14:tracePt t="93739" x="6402388" y="3819525"/>
          <p14:tracePt t="95606" x="6369050" y="3843338"/>
          <p14:tracePt t="95621" x="6345238" y="3851275"/>
          <p14:tracePt t="95623" x="6305550" y="3875088"/>
          <p14:tracePt t="95630" x="6242050" y="3898900"/>
          <p14:tracePt t="95638" x="6186488" y="3922713"/>
          <p14:tracePt t="95645" x="6099175" y="3956050"/>
          <p14:tracePt t="95652" x="5986463" y="3987800"/>
          <p14:tracePt t="95663" x="5875338" y="4019550"/>
          <p14:tracePt t="95667" x="5716588" y="4067175"/>
          <p14:tracePt t="95674" x="5564188" y="4114800"/>
          <p14:tracePt t="95681" x="5429250" y="4178300"/>
          <p14:tracePt t="95690" x="5253038" y="4210050"/>
          <p14:tracePt t="95698" x="5086350" y="4257675"/>
          <p14:tracePt t="95706" x="4918075" y="4291013"/>
          <p14:tracePt t="95713" x="4775200" y="4314825"/>
          <p14:tracePt t="95719" x="4648200" y="4330700"/>
          <p14:tracePt t="95729" x="4527550" y="4346575"/>
          <p14:tracePt t="95734" x="4432300" y="4346575"/>
          <p14:tracePt t="95745" x="4352925" y="4346575"/>
          <p14:tracePt t="95749" x="4273550" y="4346575"/>
          <p14:tracePt t="95757" x="4210050" y="4346575"/>
          <p14:tracePt t="95765" x="4152900" y="4346575"/>
          <p14:tracePt t="95773" x="4113213" y="4346575"/>
          <p14:tracePt t="95788" x="4065588" y="4330700"/>
          <p14:tracePt t="95794" x="4033838" y="4322763"/>
          <p14:tracePt t="95803" x="4017963" y="4322763"/>
          <p14:tracePt t="95811" x="4010025" y="4322763"/>
          <p14:tracePt t="95819" x="4002088" y="4314825"/>
          <p14:tracePt t="95827" x="3994150" y="4314825"/>
          <p14:tracePt t="95833" x="3986213" y="4306888"/>
          <p14:tracePt t="95848" x="3978275" y="4306888"/>
          <p14:tracePt t="95854" x="3978275" y="4298950"/>
          <p14:tracePt t="95871" x="3970338" y="4291013"/>
          <p14:tracePt t="95878" x="3962400" y="4281488"/>
          <p14:tracePt t="95899" x="3946525" y="4265613"/>
          <p14:tracePt t="95900" x="3946525" y="4241800"/>
          <p14:tracePt t="95908" x="3930650" y="4233863"/>
          <p14:tracePt t="95915" x="3922713" y="4217988"/>
          <p14:tracePt t="95923" x="3906838" y="4194175"/>
          <p14:tracePt t="95931" x="3898900" y="4178300"/>
          <p14:tracePt t="95938" x="3883025" y="4162425"/>
          <p14:tracePt t="95945" x="3867150" y="4146550"/>
          <p14:tracePt t="95951" x="3851275" y="4122738"/>
          <p14:tracePt t="95962" x="3817938" y="4098925"/>
          <p14:tracePt t="95967" x="3802063" y="4075113"/>
          <p14:tracePt t="95974" x="3762375" y="4051300"/>
          <p14:tracePt t="95983" x="3722688" y="4019550"/>
          <p14:tracePt t="95990" x="3683000" y="3995738"/>
          <p14:tracePt t="95999" x="3651250" y="3979863"/>
          <p14:tracePt t="96006" x="3635375" y="3971925"/>
          <p14:tracePt t="96013" x="3611563" y="3956050"/>
          <p14:tracePt t="96031" x="3571875" y="3938588"/>
          <p14:tracePt t="96035" x="3556000" y="3930650"/>
          <p14:tracePt t="96042" x="3540125" y="3922713"/>
          <p14:tracePt t="96065" x="3532188" y="3922713"/>
          <p14:tracePt t="96132" x="3524250" y="3922713"/>
          <p14:tracePt t="96154" x="3516313" y="3922713"/>
          <p14:tracePt t="96178" x="3508375" y="3922713"/>
          <p14:tracePt t="96499" x="3508375" y="3914775"/>
          <p14:tracePt t="96515" x="3659188" y="3771900"/>
          <p14:tracePt t="96523" x="3817938" y="3636963"/>
          <p14:tracePt t="96530" x="3962400" y="3548063"/>
          <p14:tracePt t="96538" x="4176713" y="3429000"/>
          <p14:tracePt t="96545" x="4416425" y="3278188"/>
          <p14:tracePt t="96552" x="4687888" y="3133725"/>
          <p14:tracePt t="96562" x="4959350" y="2998788"/>
          <p14:tracePt t="96567" x="5189538" y="2862263"/>
          <p14:tracePt t="96576" x="5318125" y="2790825"/>
          <p14:tracePt t="96583" x="5405438" y="2743200"/>
          <p14:tracePt t="96589" x="5453063" y="2719388"/>
          <p14:tracePt t="96599" x="5492750" y="2703513"/>
          <p14:tracePt t="96608" x="5508625" y="2687638"/>
          <p14:tracePt t="96614" x="5524500" y="2679700"/>
          <p14:tracePt t="96619" x="5540375" y="2671763"/>
          <p14:tracePt t="96635" x="5556250" y="2663825"/>
          <p14:tracePt t="96649" x="5556250" y="2655888"/>
          <p14:tracePt t="96657" x="5564188" y="2655888"/>
          <p14:tracePt t="96673" x="5572125" y="2647950"/>
          <p14:tracePt t="96681" x="5580063" y="2640013"/>
          <p14:tracePt t="96696" x="5588000" y="2632075"/>
          <p14:tracePt t="96702" x="5603875" y="2624138"/>
          <p14:tracePt t="96711" x="5611813" y="2616200"/>
          <p14:tracePt t="96718" x="5627688" y="2608263"/>
          <p14:tracePt t="96727" x="5643563" y="2600325"/>
          <p14:tracePt t="96733" x="5659438" y="2592388"/>
          <p14:tracePt t="96739" x="5676900" y="2576513"/>
          <p14:tracePt t="96755" x="5716588" y="2535238"/>
          <p14:tracePt t="96763" x="5732463" y="2519363"/>
          <p14:tracePt t="96769" x="5756275" y="2495550"/>
          <p14:tracePt t="96778" x="5780088" y="2463800"/>
          <p14:tracePt t="96784" x="5811838" y="2439988"/>
          <p14:tracePt t="96795" x="5819775" y="2424113"/>
          <p14:tracePt t="96800" x="5843588" y="2408238"/>
          <p14:tracePt t="96808" x="5851525" y="2392363"/>
          <p14:tracePt t="96815" x="5859463" y="2392363"/>
          <p14:tracePt t="96823" x="5859463" y="2384425"/>
          <p14:tracePt t="96838" x="5859463" y="2376488"/>
          <p14:tracePt t="96994" x="5851525" y="2376488"/>
          <p14:tracePt t="97025" x="5843588" y="2376488"/>
          <p14:tracePt t="97040" x="5835650" y="2384425"/>
          <p14:tracePt t="97071" x="5819775" y="2392363"/>
          <p14:tracePt t="97078" x="5819775" y="2400300"/>
          <p14:tracePt t="97095" x="5811838" y="2400300"/>
          <p14:tracePt t="97100" x="5811838" y="2408238"/>
          <p14:tracePt t="97204" x="5803900" y="2416175"/>
          <p14:tracePt t="97228" x="5795963" y="2424113"/>
          <p14:tracePt t="97234" x="5788025" y="2432050"/>
          <p14:tracePt t="97242" x="5780088" y="2432050"/>
          <p14:tracePt t="97250" x="5780088" y="2439988"/>
          <p14:tracePt t="97257" x="5764213" y="2439988"/>
          <p14:tracePt t="97264" x="5756275" y="2447925"/>
          <p14:tracePt t="97272" x="5748338" y="2455863"/>
          <p14:tracePt t="97279" x="5732463" y="2455863"/>
          <p14:tracePt t="97287" x="5724525" y="2463800"/>
          <p14:tracePt t="97295" x="5708650" y="2471738"/>
          <p14:tracePt t="97302" x="5692775" y="2471738"/>
          <p14:tracePt t="97309" x="5684838" y="2479675"/>
          <p14:tracePt t="97317" x="5676900" y="2479675"/>
          <p14:tracePt t="97326" x="5667375" y="2479675"/>
          <p14:tracePt t="97332" x="5659438" y="2479675"/>
          <p14:tracePt t="97340" x="5651500" y="2487613"/>
          <p14:tracePt t="97354" x="5643563" y="2487613"/>
          <p14:tracePt t="97369" x="5635625" y="2487613"/>
          <p14:tracePt t="97378" x="5627688" y="2487613"/>
          <p14:tracePt t="97393" x="5619750" y="2487613"/>
          <p14:tracePt t="97399" x="5611813" y="2487613"/>
          <p14:tracePt t="97417" x="5603875" y="2487613"/>
          <p14:tracePt t="97422" x="5595938" y="2487613"/>
          <p14:tracePt t="97437" x="5580063" y="2487613"/>
          <p14:tracePt t="97445" x="5572125" y="2487613"/>
          <p14:tracePt t="97460" x="5564188" y="2487613"/>
          <p14:tracePt t="97476" x="5548313" y="2487613"/>
          <p14:tracePt t="97490" x="5540375" y="2487613"/>
          <p14:tracePt t="97512" x="5532438" y="2487613"/>
          <p14:tracePt t="97519" x="5524500" y="2487613"/>
          <p14:tracePt t="97527" x="5516563" y="2487613"/>
          <p14:tracePt t="99222" x="5508625" y="2495550"/>
          <p14:tracePt t="99231" x="5500688" y="2511425"/>
          <p14:tracePt t="99238" x="5484813" y="2527300"/>
          <p14:tracePt t="99246" x="5468938" y="2543175"/>
          <p14:tracePt t="99253" x="5453063" y="2576513"/>
          <p14:tracePt t="99261" x="5413375" y="2616200"/>
          <p14:tracePt t="99269" x="5365750" y="2663825"/>
          <p14:tracePt t="99275" x="5318125" y="2711450"/>
          <p14:tracePt t="99282" x="5260975" y="2774950"/>
          <p14:tracePt t="99291" x="5181600" y="2846388"/>
          <p14:tracePt t="99297" x="5086350" y="2927350"/>
          <p14:tracePt t="99308" x="4991100" y="3014663"/>
          <p14:tracePt t="99313" x="4886325" y="3101975"/>
          <p14:tracePt t="99321" x="4767263" y="3213100"/>
          <p14:tracePt t="99329" x="4648200" y="3341688"/>
          <p14:tracePt t="99334" x="4527550" y="3429000"/>
          <p14:tracePt t="99343" x="4432300" y="3508375"/>
          <p14:tracePt t="99350" x="4368800" y="3524250"/>
          <p14:tracePt t="99358" x="4297363" y="3587750"/>
          <p14:tracePt t="99364" x="4241800" y="3629025"/>
          <p14:tracePt t="99375" x="4184650" y="3660775"/>
          <p14:tracePt t="99381" x="4160838" y="3676650"/>
          <p14:tracePt t="99387" x="4144963" y="3692525"/>
          <p14:tracePt t="99394" x="4137025" y="3700463"/>
          <p14:tracePt t="99401" x="4129088" y="3716338"/>
          <p14:tracePt t="99412" x="4121150" y="3716338"/>
          <p14:tracePt t="99428" x="4113213" y="3724275"/>
          <p14:tracePt t="99442" x="4105275" y="3732213"/>
          <p14:tracePt t="99448" x="4097338" y="3740150"/>
          <p14:tracePt t="99463" x="4081463" y="3756025"/>
          <p14:tracePt t="99471" x="4065588" y="3763963"/>
          <p14:tracePt t="99479" x="4049713" y="3779838"/>
          <p14:tracePt t="99486" x="4033838" y="3787775"/>
          <p14:tracePt t="99493" x="4017963" y="3795713"/>
          <p14:tracePt t="99499" x="4002088" y="3811588"/>
          <p14:tracePt t="99510" x="3986213" y="3819525"/>
          <p14:tracePt t="99515" x="3962400" y="3843338"/>
          <p14:tracePt t="99524" x="3930650" y="3859213"/>
          <p14:tracePt t="99531" x="3906838" y="3883025"/>
          <p14:tracePt t="99537" x="3875088" y="3906838"/>
          <p14:tracePt t="99546" x="3851275" y="3922713"/>
          <p14:tracePt t="99553" x="3810000" y="3956050"/>
          <p14:tracePt t="99561" x="3794125" y="3971925"/>
          <p14:tracePt t="99567" x="3754438" y="4003675"/>
          <p14:tracePt t="99577" x="3714750" y="4035425"/>
          <p14:tracePt t="99582" x="3683000" y="4075113"/>
          <p14:tracePt t="99590" x="3627438" y="4114800"/>
          <p14:tracePt t="99598" x="3611563" y="4146550"/>
          <p14:tracePt t="99606" x="3579813" y="4162425"/>
          <p14:tracePt t="99612" x="3556000" y="4194175"/>
          <p14:tracePt t="99620" x="3532188" y="4210050"/>
          <p14:tracePt t="99628" x="3516313" y="4225925"/>
          <p14:tracePt t="99635" x="3500438" y="4257675"/>
          <p14:tracePt t="99644" x="3476625" y="4265613"/>
          <p14:tracePt t="99650" x="3467100" y="4291013"/>
          <p14:tracePt t="99660" x="3443288" y="4306888"/>
          <p14:tracePt t="99665" x="3435350" y="4322763"/>
          <p14:tracePt t="99674" x="3427413" y="4338638"/>
          <p14:tracePt t="99682" x="3419475" y="4346575"/>
          <p14:tracePt t="99688" x="3411538" y="4354513"/>
          <p14:tracePt t="99696" x="3411538" y="4362450"/>
          <p14:tracePt t="99702" x="3395663" y="4370388"/>
          <p14:tracePt t="99710" x="3395663" y="4386263"/>
          <p14:tracePt t="99720" x="3387725" y="4394200"/>
          <p14:tracePt t="99725" x="3379788" y="4394200"/>
          <p14:tracePt t="99735" x="3379788" y="4410075"/>
          <p14:tracePt t="99742" x="3363913" y="4410075"/>
          <p14:tracePt t="99747" x="3363913" y="4418013"/>
          <p14:tracePt t="99756" x="3355975" y="4425950"/>
          <p14:tracePt t="99762" x="3340100" y="4433888"/>
          <p14:tracePt t="99770" x="3332163" y="4441825"/>
          <p14:tracePt t="99777" x="3324225" y="4449763"/>
          <p14:tracePt t="99787" x="3316288" y="4457700"/>
          <p14:tracePt t="99793" x="3308350" y="4465638"/>
          <p14:tracePt t="99799" x="3300413" y="4473575"/>
          <p14:tracePt t="99811" x="3292475" y="4473575"/>
          <p14:tracePt t="99814" x="3292475" y="4481513"/>
          <p14:tracePt t="99822" x="3284538" y="4481513"/>
          <p14:tracePt t="99829" x="3276600" y="4489450"/>
          <p14:tracePt t="99838" x="3268663" y="4489450"/>
          <p14:tracePt t="99845" x="3260725" y="4505325"/>
          <p14:tracePt t="99860" x="3244850" y="4521200"/>
          <p14:tracePt t="99868" x="3236913" y="4521200"/>
          <p14:tracePt t="99876" x="3221038" y="4537075"/>
          <p14:tracePt t="99896" x="3197225" y="4560888"/>
          <p14:tracePt t="99898" x="3181350" y="4568825"/>
          <p14:tracePt t="99907" x="3173413" y="4576763"/>
          <p14:tracePt t="99912" x="3157538" y="4592638"/>
          <p14:tracePt t="99920" x="3133725" y="4600575"/>
          <p14:tracePt t="99927" x="3125788" y="4608513"/>
          <p14:tracePt t="99934" x="3117850" y="4616450"/>
          <p14:tracePt t="99943" x="3109913" y="4616450"/>
          <p14:tracePt t="99949" x="3109913" y="4624388"/>
          <p14:tracePt t="100152" x="3125788" y="4624388"/>
          <p14:tracePt t="100159" x="3133725" y="4624388"/>
          <p14:tracePt t="100167" x="3149600" y="4624388"/>
          <p14:tracePt t="100175" x="3165475" y="4624388"/>
          <p14:tracePt t="100182" x="3181350" y="4624388"/>
          <p14:tracePt t="100191" x="3205163" y="4624388"/>
          <p14:tracePt t="100197" x="3221038" y="4616450"/>
          <p14:tracePt t="100205" x="3236913" y="4616450"/>
          <p14:tracePt t="100212" x="3252788" y="4616450"/>
          <p14:tracePt t="100219" x="3260725" y="4616450"/>
          <p14:tracePt t="100227" x="3276600" y="4616450"/>
          <p14:tracePt t="100235" x="3292475" y="4616450"/>
          <p14:tracePt t="100249" x="3308350" y="4616450"/>
          <p14:tracePt t="100257" x="3324225" y="4616450"/>
          <p14:tracePt t="100265" x="3340100" y="4616450"/>
          <p14:tracePt t="100272" x="3355975" y="4616450"/>
          <p14:tracePt t="100287" x="3371850" y="4616450"/>
          <p14:tracePt t="100295" x="3387725" y="4616450"/>
          <p14:tracePt t="100302" x="3403600" y="4616450"/>
          <p14:tracePt t="100310" x="3419475" y="4608513"/>
          <p14:tracePt t="100325" x="3443288" y="4608513"/>
          <p14:tracePt t="100332" x="3459163" y="4608513"/>
          <p14:tracePt t="100340" x="3476625" y="4600575"/>
          <p14:tracePt t="100347" x="3492500" y="4600575"/>
          <p14:tracePt t="100354" x="3508375" y="4600575"/>
          <p14:tracePt t="100362" x="3532188" y="4600575"/>
          <p14:tracePt t="100377" x="3540125" y="4600575"/>
          <p14:tracePt t="100386" x="3556000" y="4600575"/>
          <p14:tracePt t="100392" x="3571875" y="4600575"/>
          <p14:tracePt t="100400" x="3579813" y="4600575"/>
          <p14:tracePt t="100407" x="3595688" y="4592638"/>
          <p14:tracePt t="100414" x="3611563" y="4592638"/>
          <p14:tracePt t="100429" x="3635375" y="4592638"/>
          <p14:tracePt t="100437" x="3667125" y="4592638"/>
          <p14:tracePt t="100444" x="3690938" y="4584700"/>
          <p14:tracePt t="100452" x="3706813" y="4584700"/>
          <p14:tracePt t="100460" x="3722688" y="4584700"/>
          <p14:tracePt t="100466" x="3738563" y="4584700"/>
          <p14:tracePt t="100475" x="3754438" y="4584700"/>
          <p14:tracePt t="100482" x="3770313" y="4584700"/>
          <p14:tracePt t="100490" x="3786188" y="4584700"/>
          <p14:tracePt t="100497" x="3802063" y="4584700"/>
          <p14:tracePt t="100505" x="3817938" y="4584700"/>
          <p14:tracePt t="100512" x="3833813" y="4584700"/>
          <p14:tracePt t="100519" x="3851275" y="4584700"/>
          <p14:tracePt t="100535" x="3906838" y="4584700"/>
          <p14:tracePt t="100542" x="3938588" y="4584700"/>
          <p14:tracePt t="100550" x="3946525" y="4576763"/>
          <p14:tracePt t="100556" x="3978275" y="4576763"/>
          <p14:tracePt t="100565" x="4002088" y="4576763"/>
          <p14:tracePt t="100573" x="4010025" y="4576763"/>
          <p14:tracePt t="100580" x="4033838" y="4568825"/>
          <p14:tracePt t="100587" x="4049713" y="4568825"/>
          <p14:tracePt t="100595" x="4081463" y="4560888"/>
          <p14:tracePt t="100610" x="4097338" y="4560888"/>
          <p14:tracePt t="100617" x="4105275" y="4560888"/>
          <p14:tracePt t="100624" x="4129088" y="4560888"/>
          <p14:tracePt t="100632" x="4137025" y="4560888"/>
          <p14:tracePt t="100639" x="4168775" y="4560888"/>
          <p14:tracePt t="100647" x="4184650" y="4552950"/>
          <p14:tracePt t="100654" x="4192588" y="4552950"/>
          <p14:tracePt t="100662" x="4210050" y="4545013"/>
          <p14:tracePt t="100669" x="4233863" y="4545013"/>
          <p14:tracePt t="100677" x="4257675" y="4545013"/>
          <p14:tracePt t="100684" x="4273550" y="4545013"/>
          <p14:tracePt t="100692" x="4313238" y="4537075"/>
          <p14:tracePt t="100700" x="4329113" y="4537075"/>
          <p14:tracePt t="100708" x="4352925" y="4529138"/>
          <p14:tracePt t="100715" x="4384675" y="4529138"/>
          <p14:tracePt t="100723" x="4432300" y="4529138"/>
          <p14:tracePt t="100730" x="4471988" y="4529138"/>
          <p14:tracePt t="100737" x="4527550" y="4529138"/>
          <p14:tracePt t="100752" x="4664075" y="4529138"/>
          <p14:tracePt t="100761" x="4735513" y="4529138"/>
          <p14:tracePt t="100767" x="4822825" y="4529138"/>
          <p14:tracePt t="100775" x="4910138" y="4521200"/>
          <p14:tracePt t="100782" x="4975225" y="4513263"/>
          <p14:tracePt t="100790" x="5062538" y="4505325"/>
          <p14:tracePt t="100797" x="5141913" y="4505325"/>
          <p14:tracePt t="100805" x="5213350" y="4497388"/>
          <p14:tracePt t="100812" x="5276850" y="4497388"/>
          <p14:tracePt t="100820" x="5318125" y="4489450"/>
          <p14:tracePt t="100827" x="5365750" y="4489450"/>
          <p14:tracePt t="100834" x="5397500" y="4489450"/>
          <p14:tracePt t="100842" x="5429250" y="4489450"/>
          <p14:tracePt t="100850" x="5461000" y="4489450"/>
          <p14:tracePt t="100857" x="5468938" y="4489450"/>
          <p14:tracePt t="100865" x="5500688" y="4489450"/>
          <p14:tracePt t="100880" x="5548313" y="4489450"/>
          <p14:tracePt t="100892" x="5572125" y="4489450"/>
          <p14:tracePt t="100894" x="5580063" y="4489450"/>
          <p14:tracePt t="100902" x="5603875" y="4489450"/>
          <p14:tracePt t="100911" x="5611813" y="4489450"/>
          <p14:tracePt t="100917" x="5627688" y="4489450"/>
          <p14:tracePt t="100925" x="5651500" y="4489450"/>
          <p14:tracePt t="100933" x="5667375" y="4489450"/>
          <p14:tracePt t="100940" x="5692775" y="4489450"/>
          <p14:tracePt t="100948" x="5716588" y="4489450"/>
          <p14:tracePt t="100955" x="5748338" y="4489450"/>
          <p14:tracePt t="100962" x="5780088" y="4489450"/>
          <p14:tracePt t="100969" x="5811838" y="4489450"/>
          <p14:tracePt t="100977" x="5851525" y="4489450"/>
          <p14:tracePt t="100985" x="5891213" y="4489450"/>
          <p14:tracePt t="100993" x="5907088" y="4489450"/>
          <p14:tracePt t="101000" x="5930900" y="4489450"/>
          <p14:tracePt t="101007" x="5970588" y="4489450"/>
          <p14:tracePt t="101014" x="6002338" y="4489450"/>
          <p14:tracePt t="101024" x="6059488" y="4497388"/>
          <p14:tracePt t="101030" x="6091238" y="4505325"/>
          <p14:tracePt t="101037" x="6130925" y="4513263"/>
          <p14:tracePt t="101044" x="6170613" y="4521200"/>
          <p14:tracePt t="101060" x="6273800" y="4537075"/>
          <p14:tracePt t="101067" x="6313488" y="4545013"/>
          <p14:tracePt t="101075" x="6361113" y="4552950"/>
          <p14:tracePt t="101082" x="6392863" y="4552950"/>
          <p14:tracePt t="101090" x="6450013" y="4560888"/>
          <p14:tracePt t="101098" x="6465888" y="4560888"/>
          <p14:tracePt t="101105" x="6481763" y="4560888"/>
          <p14:tracePt t="101112" x="6489700" y="4560888"/>
          <p14:tracePt t="102379" x="6465888" y="4560888"/>
          <p14:tracePt t="102389" x="6450013" y="4560888"/>
          <p14:tracePt t="102394" x="6418263" y="4552950"/>
          <p14:tracePt t="102401" x="6384925" y="4552950"/>
          <p14:tracePt t="102411" x="6345238" y="4552950"/>
          <p14:tracePt t="102417" x="6305550" y="4552950"/>
          <p14:tracePt t="102425" x="6265863" y="4552950"/>
          <p14:tracePt t="102433" x="6218238" y="4560888"/>
          <p14:tracePt t="102441" x="6170613" y="4560888"/>
          <p14:tracePt t="102447" x="6130925" y="4560888"/>
          <p14:tracePt t="102455" x="6099175" y="4568825"/>
          <p14:tracePt t="102463" x="6059488" y="4568825"/>
          <p14:tracePt t="102469" x="6034088" y="4576763"/>
          <p14:tracePt t="102477" x="6018213" y="4576763"/>
          <p14:tracePt t="102486" x="5994400" y="4576763"/>
          <p14:tracePt t="102492" x="5978525" y="4576763"/>
          <p14:tracePt t="102499" x="5954713" y="4576763"/>
          <p14:tracePt t="102507" x="5938838" y="4576763"/>
          <p14:tracePt t="102514" x="5915025" y="4576763"/>
          <p14:tracePt t="102525" x="5891213" y="4576763"/>
          <p14:tracePt t="102530" x="5875338" y="4576763"/>
          <p14:tracePt t="102537" x="5851525" y="4576763"/>
          <p14:tracePt t="102545" x="5843588" y="4576763"/>
          <p14:tracePt t="102552" x="5827713" y="4576763"/>
          <p14:tracePt t="102559" x="5803900" y="4576763"/>
          <p14:tracePt t="102568" x="5780088" y="4576763"/>
          <p14:tracePt t="102584" x="5748338" y="4576763"/>
          <p14:tracePt t="102591" x="5724525" y="4576763"/>
          <p14:tracePt t="102596" x="5716588" y="4576763"/>
          <p14:tracePt t="102613" x="5676900" y="4576763"/>
          <p14:tracePt t="102620" x="5651500" y="4576763"/>
          <p14:tracePt t="102629" x="5635625" y="4576763"/>
          <p14:tracePt t="102642" x="5611813" y="4576763"/>
          <p14:tracePt t="102642" x="5595938" y="4576763"/>
          <p14:tracePt t="102651" x="5572125" y="4576763"/>
          <p14:tracePt t="102658" x="5556250" y="4576763"/>
          <p14:tracePt t="102665" x="5540375" y="4576763"/>
          <p14:tracePt t="102672" x="5524500" y="4584700"/>
          <p14:tracePt t="102679" x="5500688" y="4584700"/>
          <p14:tracePt t="102689" x="5476875" y="4584700"/>
          <p14:tracePt t="102694" x="5445125" y="4592638"/>
          <p14:tracePt t="102707" x="5429250" y="4592638"/>
          <p14:tracePt t="102711" x="5405438" y="4600575"/>
          <p14:tracePt t="102718" x="5357813" y="4600575"/>
          <p14:tracePt t="102726" x="5292725" y="4616450"/>
          <p14:tracePt t="102733" x="5245100" y="4624388"/>
          <p14:tracePt t="102742" x="5205413" y="4633913"/>
          <p14:tracePt t="102748" x="5157788" y="4633913"/>
          <p14:tracePt t="102755" x="5126038" y="4633913"/>
          <p14:tracePt t="102762" x="5078413" y="4641850"/>
          <p14:tracePt t="102773" x="5054600" y="4641850"/>
          <p14:tracePt t="102779" x="5014913" y="4641850"/>
          <p14:tracePt t="102784" x="4975225" y="4641850"/>
          <p14:tracePt t="102791" x="4933950" y="4649788"/>
          <p14:tracePt t="102801" x="4902200" y="4649788"/>
          <p14:tracePt t="102809" x="4878388" y="4649788"/>
          <p14:tracePt t="102814" x="4846638" y="4649788"/>
          <p14:tracePt t="102823" x="4822825" y="4657725"/>
          <p14:tracePt t="102831" x="4791075" y="4657725"/>
          <p14:tracePt t="102840" x="4759325" y="4657725"/>
          <p14:tracePt t="102844" x="4672013" y="4665663"/>
          <p14:tracePt t="102855" x="4632325" y="4665663"/>
          <p14:tracePt t="102860" x="4592638" y="4665663"/>
          <p14:tracePt t="102867" x="4551363" y="4665663"/>
          <p14:tracePt t="102874" x="4511675" y="4665663"/>
          <p14:tracePt t="102883" x="4464050" y="4665663"/>
          <p14:tracePt t="102890" x="4440238" y="4665663"/>
          <p14:tracePt t="102909" x="4384675" y="4665663"/>
          <p14:tracePt t="102912" x="4360863" y="4665663"/>
          <p14:tracePt t="102920" x="4337050" y="4665663"/>
          <p14:tracePt t="102926" x="4321175" y="4665663"/>
          <p14:tracePt t="102935" x="4305300" y="4665663"/>
          <p14:tracePt t="102944" x="4289425" y="4665663"/>
          <p14:tracePt t="102951" x="4265613" y="4665663"/>
          <p14:tracePt t="102958" x="4257675" y="4665663"/>
          <p14:tracePt t="102964" x="4233863" y="4665663"/>
          <p14:tracePt t="102972" x="4210050" y="4665663"/>
          <p14:tracePt t="102979" x="4192588" y="4665663"/>
          <p14:tracePt t="102988" x="4176713" y="4665663"/>
          <p14:tracePt t="102994" x="4160838" y="4665663"/>
          <p14:tracePt t="103007" x="4144963" y="4665663"/>
          <p14:tracePt t="103011" x="4113213" y="4665663"/>
          <p14:tracePt t="103017" x="4097338" y="4665663"/>
          <p14:tracePt t="103024" x="4073525" y="4665663"/>
          <p14:tracePt t="103033" x="4057650" y="4665663"/>
          <p14:tracePt t="103041" x="4041775" y="4665663"/>
          <p14:tracePt t="103047" x="4025900" y="4665663"/>
          <p14:tracePt t="103057" x="4002088" y="4665663"/>
          <p14:tracePt t="103062" x="3994150" y="4665663"/>
          <p14:tracePt t="103071" x="3970338" y="4665663"/>
          <p14:tracePt t="103077" x="3962400" y="4665663"/>
          <p14:tracePt t="103086" x="3938588" y="4665663"/>
          <p14:tracePt t="103092" x="3914775" y="4665663"/>
          <p14:tracePt t="103101" x="3890963" y="4665663"/>
          <p14:tracePt t="103108" x="3867150" y="4665663"/>
          <p14:tracePt t="103123" x="3825875" y="4665663"/>
          <p14:tracePt t="103131" x="3810000" y="4665663"/>
          <p14:tracePt t="103139" x="3794125" y="4665663"/>
          <p14:tracePt t="103144" x="3770313" y="4665663"/>
          <p14:tracePt t="103151" x="3746500" y="4665663"/>
          <p14:tracePt t="103160" x="3722688" y="4665663"/>
          <p14:tracePt t="103167" x="3690938" y="4665663"/>
          <p14:tracePt t="103174" x="3675063" y="4665663"/>
          <p14:tracePt t="103182" x="3651250" y="4665663"/>
          <p14:tracePt t="103193" x="3643313" y="4665663"/>
          <p14:tracePt t="103197" x="3627438" y="4665663"/>
          <p14:tracePt t="103206" x="3611563" y="4665663"/>
          <p14:tracePt t="103214" x="3603625" y="4665663"/>
          <p14:tracePt t="103220" x="3595688" y="4657725"/>
          <p14:tracePt t="103227" x="3571875" y="4657725"/>
          <p14:tracePt t="103236" x="3563938" y="4657725"/>
          <p14:tracePt t="103244" x="3556000" y="4649788"/>
          <p14:tracePt t="103251" x="3540125" y="4649788"/>
          <p14:tracePt t="103260" x="3524250" y="4649788"/>
          <p14:tracePt t="103264" x="3500438" y="4649788"/>
          <p14:tracePt t="103273" x="3492500" y="4649788"/>
          <p14:tracePt t="103280" x="3459163" y="4649788"/>
          <p14:tracePt t="103290" x="3443288" y="4649788"/>
          <p14:tracePt t="103295" x="3427413" y="4649788"/>
          <p14:tracePt t="103302" x="3411538" y="4649788"/>
          <p14:tracePt t="103311" x="3403600" y="4649788"/>
          <p14:tracePt t="103325" x="3395663" y="4649788"/>
          <p14:tracePt t="103333" x="3387725" y="4649788"/>
          <p14:tracePt t="103347" x="3379788" y="4649788"/>
          <p14:tracePt t="103362" x="3371850" y="4649788"/>
          <p14:tracePt t="103369" x="3363913" y="4649788"/>
          <p14:tracePt t="103378" x="3355975" y="4649788"/>
          <p14:tracePt t="103385" x="3348038" y="4649788"/>
          <p14:tracePt t="103400" x="3332163" y="4641850"/>
          <p14:tracePt t="103415" x="3324225" y="4641850"/>
          <p14:tracePt t="104089" x="3324225" y="4633913"/>
          <p14:tracePt t="104098" x="3340100" y="4633913"/>
          <p14:tracePt t="104105" x="3348038" y="4633913"/>
          <p14:tracePt t="104124" x="3355975" y="4633913"/>
          <p14:tracePt t="104127" x="3363913" y="4633913"/>
          <p14:tracePt t="104173" x="3371850" y="4633913"/>
          <p14:tracePt t="104194" x="3379788" y="4633913"/>
          <p14:tracePt t="104202" x="3379788" y="4624388"/>
          <p14:tracePt t="104255" x="3387725" y="4624388"/>
          <p14:tracePt t="104277" x="3395663" y="4624388"/>
          <p14:tracePt t="104299" x="3403600" y="4624388"/>
          <p14:tracePt t="104314" x="3411538" y="4624388"/>
          <p14:tracePt t="104337" x="3419475" y="4624388"/>
          <p14:tracePt t="104352" x="3427413" y="4624388"/>
          <p14:tracePt t="104405" x="3435350" y="4624388"/>
          <p14:tracePt t="104427" x="3443288" y="4624388"/>
          <p14:tracePt t="104487" x="3451225" y="4624388"/>
          <p14:tracePt t="104517" x="3459163" y="4624388"/>
          <p14:tracePt t="104585" x="3467100" y="4624388"/>
          <p14:tracePt t="105079" x="3476625" y="4624388"/>
          <p14:tracePt t="105095" x="3484563" y="4624388"/>
          <p14:tracePt t="105111" x="3500438" y="4624388"/>
          <p14:tracePt t="105120" x="3508375" y="4624388"/>
          <p14:tracePt t="105125" x="3524250" y="4624388"/>
          <p14:tracePt t="105135" x="3548063" y="4624388"/>
          <p14:tracePt t="105140" x="3579813" y="4624388"/>
          <p14:tracePt t="105148" x="3595688" y="4624388"/>
          <p14:tracePt t="105156" x="3619500" y="4624388"/>
          <p14:tracePt t="105172" x="3675063" y="4624388"/>
          <p14:tracePt t="105177" x="3706813" y="4624388"/>
          <p14:tracePt t="105188" x="3730625" y="4624388"/>
          <p14:tracePt t="105193" x="3754438" y="4624388"/>
          <p14:tracePt t="105199" x="3786188" y="4624388"/>
          <p14:tracePt t="105206" x="3817938" y="4624388"/>
          <p14:tracePt t="105215" x="3859213" y="4616450"/>
          <p14:tracePt t="105223" x="3883025" y="4616450"/>
          <p14:tracePt t="105231" x="3914775" y="4608513"/>
          <p14:tracePt t="105237" x="3946525" y="4600575"/>
          <p14:tracePt t="105244" x="3994150" y="4600575"/>
          <p14:tracePt t="105255" x="4033838" y="4592638"/>
          <p14:tracePt t="105259" x="4065588" y="4592638"/>
          <p14:tracePt t="105269" x="4105275" y="4584700"/>
          <p14:tracePt t="105274" x="4144963" y="4576763"/>
          <p14:tracePt t="105283" x="4168775" y="4576763"/>
          <p14:tracePt t="105291" x="4210050" y="4576763"/>
          <p14:tracePt t="105298" x="4225925" y="4576763"/>
          <p14:tracePt t="105305" x="4249738" y="4576763"/>
          <p14:tracePt t="105312" x="4265613" y="4576763"/>
          <p14:tracePt t="105328" x="4305300" y="4560888"/>
          <p14:tracePt t="105335" x="4329113" y="4560888"/>
          <p14:tracePt t="105343" x="4337050" y="4560888"/>
          <p14:tracePt t="105353" x="4352925" y="4552950"/>
          <p14:tracePt t="105359" x="4376738" y="4552950"/>
          <p14:tracePt t="105366" x="4392613" y="4552950"/>
          <p14:tracePt t="105374" x="4416425" y="4552950"/>
          <p14:tracePt t="105379" x="4440238" y="4552950"/>
          <p14:tracePt t="105387" x="4464050" y="4552950"/>
          <p14:tracePt t="105394" x="4495800" y="4552950"/>
          <p14:tracePt t="105406" x="4559300" y="4552950"/>
          <p14:tracePt t="105420" x="4664075" y="4552950"/>
          <p14:tracePt t="105425" x="4743450" y="4552950"/>
          <p14:tracePt t="105432" x="4791075" y="4552950"/>
          <p14:tracePt t="105439" x="4854575" y="4552950"/>
          <p14:tracePt t="105447" x="4933950" y="4545013"/>
          <p14:tracePt t="105455" x="4999038" y="4537075"/>
          <p14:tracePt t="105465" x="5030788" y="4537075"/>
          <p14:tracePt t="105471" x="5094288" y="4529138"/>
          <p14:tracePt t="105477" x="5141913" y="4521200"/>
          <p14:tracePt t="105485" x="5181600" y="4513263"/>
          <p14:tracePt t="105492" x="5221288" y="4513263"/>
          <p14:tracePt t="105499" x="5260975" y="4505325"/>
          <p14:tracePt t="105506" x="5284788" y="4505325"/>
          <p14:tracePt t="105514" x="5310188" y="4497388"/>
          <p14:tracePt t="105522" x="5318125" y="4489450"/>
          <p14:tracePt t="105529" x="5334000" y="4481513"/>
          <p14:tracePt t="105538" x="5349875" y="4481513"/>
          <p14:tracePt t="105544" x="5357813" y="4481513"/>
          <p14:tracePt t="105553" x="5365750" y="4473575"/>
          <p14:tracePt t="105559" x="5373688" y="4473575"/>
          <p14:tracePt t="105606" x="5381625" y="4473575"/>
          <p14:tracePt t="105754" x="5381625" y="4465638"/>
          <p14:tracePt t="105762" x="5381625" y="4457700"/>
          <p14:tracePt t="105769" x="5381625" y="4449763"/>
          <p14:tracePt t="105777" x="5381625" y="4441825"/>
          <p14:tracePt t="105786" x="5381625" y="4433888"/>
          <p14:tracePt t="105792" x="5381625" y="4418013"/>
          <p14:tracePt t="105800" x="5381625" y="4402138"/>
          <p14:tracePt t="105815" x="5381625" y="4378325"/>
          <p14:tracePt t="105822" x="5381625" y="4354513"/>
          <p14:tracePt t="105830" x="5381625" y="4346575"/>
          <p14:tracePt t="105838" x="5381625" y="4338638"/>
          <p14:tracePt t="105844" x="5373688" y="4322763"/>
          <p14:tracePt t="105852" x="5373688" y="4314825"/>
          <p14:tracePt t="105859" x="5365750" y="4298950"/>
          <p14:tracePt t="105867" x="5357813" y="4281488"/>
          <p14:tracePt t="105875" x="5357813" y="4273550"/>
          <p14:tracePt t="105889" x="5349875" y="4265613"/>
          <p14:tracePt t="105905" x="5349875" y="4257675"/>
          <p14:tracePt t="105913" x="5334000" y="4249738"/>
          <p14:tracePt t="105927" x="5326063" y="4249738"/>
          <p14:tracePt t="105935" x="5318125" y="4241800"/>
          <p14:tracePt t="105942" x="5310188" y="4241800"/>
          <p14:tracePt t="105951" x="5300663" y="4233863"/>
          <p14:tracePt t="105957" x="5292725" y="4225925"/>
          <p14:tracePt t="105966" x="5284788" y="4225925"/>
          <p14:tracePt t="105972" x="5268913" y="4225925"/>
          <p14:tracePt t="105980" x="5253038" y="4225925"/>
          <p14:tracePt t="105988" x="5245100" y="4225925"/>
          <p14:tracePt t="105995" x="5229225" y="4217988"/>
          <p14:tracePt t="106002" x="5213350" y="4217988"/>
          <p14:tracePt t="106010" x="5181600" y="4217988"/>
          <p14:tracePt t="106018" x="5165725" y="4217988"/>
          <p14:tracePt t="106026" x="5149850" y="4217988"/>
          <p14:tracePt t="106032" x="5141913" y="4217988"/>
          <p14:tracePt t="106039" x="5126038" y="4217988"/>
          <p14:tracePt t="106047" x="5110163" y="4217988"/>
          <p14:tracePt t="106064" x="5102225" y="4217988"/>
          <p14:tracePt t="106077" x="5094288" y="4217988"/>
          <p14:tracePt t="106092" x="5086350" y="4217988"/>
          <p14:tracePt t="106107" x="5078413" y="4217988"/>
          <p14:tracePt t="106138" x="5070475" y="4217988"/>
          <p14:tracePt t="106145" x="5062538" y="4225925"/>
          <p14:tracePt t="106168" x="5054600" y="4225925"/>
          <p14:tracePt t="106175" x="5046663" y="4233863"/>
          <p14:tracePt t="106189" x="5038725" y="4241800"/>
          <p14:tracePt t="106205" x="5038725" y="4249738"/>
          <p14:tracePt t="106213" x="5030788" y="4249738"/>
          <p14:tracePt t="106242" x="5030788" y="4257675"/>
          <p14:tracePt t="106257" x="5022850" y="4257675"/>
          <p14:tracePt t="106317" x="5014913" y="4257675"/>
          <p14:tracePt t="106369" x="5014913" y="4265613"/>
          <p14:tracePt t="106497" x="5014913" y="4273550"/>
          <p14:tracePt t="106534" x="5006975" y="4273550"/>
          <p14:tracePt t="106557" x="5006975" y="4281488"/>
          <p14:tracePt t="108787" x="4991100" y="4322763"/>
          <p14:tracePt t="108789" x="4983163" y="4362450"/>
          <p14:tracePt t="108791" x="4983163" y="4370388"/>
          <p14:tracePt t="108792" x="4983163" y="4378325"/>
          <p14:tracePt t="108801" x="4975225" y="4386263"/>
          <p14:tracePt t="108807" x="4975225" y="4402138"/>
          <p14:tracePt t="108823" x="4975225" y="4418013"/>
          <p14:tracePt t="108838" x="4975225" y="4425950"/>
          <p14:tracePt t="108844" x="4975225" y="4433888"/>
          <p14:tracePt t="108867" x="4983163" y="4433888"/>
          <p14:tracePt t="108875" x="4983163" y="4441825"/>
          <p14:tracePt t="108905" x="4991100" y="4449763"/>
          <p14:tracePt t="108938" x="4999038" y="4457700"/>
          <p14:tracePt t="109009" x="5014913" y="4457700"/>
          <p14:tracePt t="109017" x="5014913" y="4465638"/>
          <p14:tracePt t="109039" x="5022850" y="4465638"/>
          <p14:tracePt t="109160" x="5030788" y="4465638"/>
          <p14:tracePt t="109182" x="5038725" y="4465638"/>
          <p14:tracePt t="109199" x="5046663" y="4465638"/>
          <p14:tracePt t="109212" x="5054600" y="4465638"/>
          <p14:tracePt t="109227" x="5062538" y="4465638"/>
          <p14:tracePt t="109236" x="5070475" y="4465638"/>
          <p14:tracePt t="109242" x="5086350" y="4465638"/>
          <p14:tracePt t="109258" x="5094288" y="4465638"/>
          <p14:tracePt t="109273" x="5110163" y="4457700"/>
          <p14:tracePt t="109279" x="5118100" y="4449763"/>
          <p14:tracePt t="109294" x="5133975" y="4441825"/>
          <p14:tracePt t="109311" x="5133975" y="4433888"/>
          <p14:tracePt t="109317" x="5141913" y="4433888"/>
          <p14:tracePt t="109325" x="5141913" y="4425950"/>
          <p14:tracePt t="109340" x="5141913" y="4418013"/>
          <p14:tracePt t="109354" x="5141913" y="4410075"/>
          <p14:tracePt t="109369" x="5141913" y="4402138"/>
          <p14:tracePt t="109392" x="5141913" y="4394200"/>
          <p14:tracePt t="109437" x="5141913" y="4386263"/>
          <p14:tracePt t="109460" x="5141913" y="4378325"/>
          <p14:tracePt t="109467" x="5141913" y="4370388"/>
          <p14:tracePt t="109483" x="5133975" y="4370388"/>
          <p14:tracePt t="109490" x="5126038" y="4370388"/>
          <p14:tracePt t="109498" x="5118100" y="4362450"/>
          <p14:tracePt t="109505" x="5110163" y="4362450"/>
          <p14:tracePt t="109512" x="5102225" y="4362450"/>
          <p14:tracePt t="109527" x="5094288" y="4362450"/>
          <p14:tracePt t="109535" x="5086350" y="4362450"/>
          <p14:tracePt t="109550" x="5078413" y="4362450"/>
          <p14:tracePt t="109557" x="5070475" y="4362450"/>
          <p14:tracePt t="109579" x="5062538" y="4362450"/>
          <p14:tracePt t="109602" x="5062538" y="4370388"/>
          <p14:tracePt t="112454" x="5070475" y="4394200"/>
          <p14:tracePt t="112456" x="5102225" y="4425950"/>
          <p14:tracePt t="112457" x="5110163" y="4433888"/>
          <p14:tracePt t="112459" x="5110163" y="4457700"/>
          <p14:tracePt t="112460" x="5118100" y="4465638"/>
          <p14:tracePt t="112467" x="5118100" y="4481513"/>
          <p14:tracePt t="112475" x="5118100" y="4489450"/>
          <p14:tracePt t="112483" x="5133975" y="4505325"/>
          <p14:tracePt t="112491" x="5133975" y="4521200"/>
          <p14:tracePt t="112498" x="5133975" y="4529138"/>
          <p14:tracePt t="112504" x="5133975" y="4537075"/>
          <p14:tracePt t="112520" x="5141913" y="4537075"/>
          <p14:tracePt t="112528" x="5141913" y="4545013"/>
          <p14:tracePt t="113487" x="5141913" y="4552950"/>
          <p14:tracePt t="113577" x="5133975" y="4552950"/>
          <p14:tracePt t="113622" x="5126038" y="4552950"/>
          <p14:tracePt t="113682" x="5126038" y="4560888"/>
          <p14:tracePt t="113690" x="5118100" y="4560888"/>
          <p14:tracePt t="113719" x="5118100" y="4568825"/>
          <p14:tracePt t="113735" x="5110163" y="4576763"/>
          <p14:tracePt t="113736" x="5102225" y="4584700"/>
          <p14:tracePt t="113746" x="5086350" y="4608513"/>
          <p14:tracePt t="113757" x="5078413" y="4616450"/>
          <p14:tracePt t="113758" x="5054600" y="4641850"/>
          <p14:tracePt t="113766" x="5022850" y="4657725"/>
          <p14:tracePt t="113772" x="4999038" y="4673600"/>
          <p14:tracePt t="113780" x="4959350" y="4697413"/>
          <p14:tracePt t="113789" x="4933950" y="4697413"/>
          <p14:tracePt t="113796" x="4886325" y="4713288"/>
          <p14:tracePt t="113804" x="4830763" y="4729163"/>
          <p14:tracePt t="113812" x="4799013" y="4737100"/>
          <p14:tracePt t="113819" x="4767263" y="4737100"/>
          <p14:tracePt t="113826" x="4743450" y="4745038"/>
          <p14:tracePt t="113833" x="4711700" y="4745038"/>
          <p14:tracePt t="113839" x="4687888" y="4745038"/>
          <p14:tracePt t="113849" x="4664075" y="4752975"/>
          <p14:tracePt t="113854" x="4640263" y="4752975"/>
          <p14:tracePt t="113865" x="4608513" y="4752975"/>
          <p14:tracePt t="113869" x="4584700" y="4752975"/>
          <p14:tracePt t="113879" x="4567238" y="4752975"/>
          <p14:tracePt t="113901" x="4511675" y="4752975"/>
          <p14:tracePt t="113908" x="4495800" y="4752975"/>
          <p14:tracePt t="113916" x="4479925" y="4752975"/>
          <p14:tracePt t="113924" x="4456113" y="4752975"/>
          <p14:tracePt t="113930" x="4432300" y="4752975"/>
          <p14:tracePt t="113937" x="4408488" y="4752975"/>
          <p14:tracePt t="113948" x="4392613" y="4752975"/>
          <p14:tracePt t="113952" x="4329113" y="4752975"/>
          <p14:tracePt t="113962" x="4289425" y="4752975"/>
          <p14:tracePt t="113968" x="4241800" y="4752975"/>
          <p14:tracePt t="113974" x="4217988" y="4752975"/>
          <p14:tracePt t="113982" x="4176713" y="4752975"/>
          <p14:tracePt t="113992" x="4137025" y="4752975"/>
          <p14:tracePt t="113998" x="4105275" y="4745038"/>
          <p14:tracePt t="114005" x="4057650" y="4737100"/>
          <p14:tracePt t="114014" x="4025900" y="4737100"/>
          <p14:tracePt t="114019" x="3994150" y="4737100"/>
          <p14:tracePt t="114030" x="3970338" y="4737100"/>
          <p14:tracePt t="114035" x="3946525" y="4737100"/>
          <p14:tracePt t="114042" x="3914775" y="4729163"/>
          <p14:tracePt t="114052" x="3890963" y="4729163"/>
          <p14:tracePt t="114057" x="3859213" y="4729163"/>
          <p14:tracePt t="114067" x="3825875" y="4729163"/>
          <p14:tracePt t="114073" x="3802063" y="4729163"/>
          <p14:tracePt t="114081" x="3778250" y="4729163"/>
          <p14:tracePt t="114089" x="3746500" y="4729163"/>
          <p14:tracePt t="114096" x="3722688" y="4729163"/>
          <p14:tracePt t="114104" x="3706813" y="4729163"/>
          <p14:tracePt t="114112" x="3675063" y="4729163"/>
          <p14:tracePt t="114118" x="3651250" y="4729163"/>
          <p14:tracePt t="114126" x="3627438" y="4729163"/>
          <p14:tracePt t="114132" x="3595688" y="4729163"/>
          <p14:tracePt t="114141" x="3563938" y="4721225"/>
          <p14:tracePt t="114149" x="3524250" y="4721225"/>
          <p14:tracePt t="114154" x="3492500" y="4721225"/>
          <p14:tracePt t="114162" x="3443288" y="4721225"/>
          <p14:tracePt t="114169" x="3403600" y="4713288"/>
          <p14:tracePt t="114177" x="3363913" y="4713288"/>
          <p14:tracePt t="114184" x="3332163" y="4713288"/>
          <p14:tracePt t="114193" x="3284538" y="4705350"/>
          <p14:tracePt t="114200" x="3252788" y="4705350"/>
          <p14:tracePt t="114208" x="3236913" y="4705350"/>
          <p14:tracePt t="114222" x="3197225" y="4705350"/>
          <p14:tracePt t="114231" x="3181350" y="4705350"/>
          <p14:tracePt t="114238" x="3165475" y="4705350"/>
          <p14:tracePt t="114252" x="3157538" y="4705350"/>
          <p14:tracePt t="114253" x="3149600" y="4705350"/>
          <p14:tracePt t="114267" x="3141663" y="4705350"/>
          <p14:tracePt t="114276" x="3141663" y="4697413"/>
          <p14:tracePt t="114304" x="3133725" y="4697413"/>
          <p14:tracePt t="114387" x="3149600" y="4689475"/>
          <p14:tracePt t="114395" x="3157538" y="4681538"/>
          <p14:tracePt t="114403" x="3165475" y="4681538"/>
          <p14:tracePt t="114410" x="3189288" y="4681538"/>
          <p14:tracePt t="114417" x="3205163" y="4681538"/>
          <p14:tracePt t="114424" x="3213100" y="4673600"/>
          <p14:tracePt t="114432" x="3228975" y="4673600"/>
          <p14:tracePt t="114440" x="3252788" y="4673600"/>
          <p14:tracePt t="114455" x="3292475" y="4673600"/>
          <p14:tracePt t="114462" x="3316288" y="4665663"/>
          <p14:tracePt t="114470" x="3332163" y="4665663"/>
          <p14:tracePt t="114477" x="3348038" y="4665663"/>
          <p14:tracePt t="114485" x="3371850" y="4665663"/>
          <p14:tracePt t="114493" x="3395663" y="4665663"/>
          <p14:tracePt t="114500" x="3427413" y="4665663"/>
          <p14:tracePt t="114507" x="3451225" y="4665663"/>
          <p14:tracePt t="114515" x="3476625" y="4665663"/>
          <p14:tracePt t="114522" x="3500438" y="4665663"/>
          <p14:tracePt t="114530" x="3524250" y="4665663"/>
          <p14:tracePt t="114537" x="3563938" y="4665663"/>
          <p14:tracePt t="114546" x="3579813" y="4665663"/>
          <p14:tracePt t="114552" x="3587750" y="4665663"/>
          <p14:tracePt t="114560" x="3603625" y="4665663"/>
          <p14:tracePt t="114567" x="3619500" y="4665663"/>
          <p14:tracePt t="114574" x="3635375" y="4665663"/>
          <p14:tracePt t="114590" x="3667125" y="4665663"/>
          <p14:tracePt t="114598" x="3690938" y="4665663"/>
          <p14:tracePt t="114605" x="3706813" y="4665663"/>
          <p14:tracePt t="114613" x="3730625" y="4665663"/>
          <p14:tracePt t="114620" x="3746500" y="4665663"/>
          <p14:tracePt t="114628" x="3762375" y="4665663"/>
          <p14:tracePt t="114635" x="3794125" y="4665663"/>
          <p14:tracePt t="114642" x="3810000" y="4665663"/>
          <p14:tracePt t="114657" x="3867150" y="4665663"/>
          <p14:tracePt t="114665" x="3883025" y="4665663"/>
          <p14:tracePt t="114672" x="3906838" y="4665663"/>
          <p14:tracePt t="114681" x="3914775" y="4665663"/>
          <p14:tracePt t="114687" x="3954463" y="4665663"/>
          <p14:tracePt t="114696" x="3970338" y="4665663"/>
          <p14:tracePt t="114702" x="3994150" y="4665663"/>
          <p14:tracePt t="114711" x="4010025" y="4665663"/>
          <p14:tracePt t="114717" x="4033838" y="4665663"/>
          <p14:tracePt t="114725" x="4049713" y="4665663"/>
          <p14:tracePt t="114740" x="4089400" y="4665663"/>
          <p14:tracePt t="114747" x="4113213" y="4665663"/>
          <p14:tracePt t="114755" x="4137025" y="4665663"/>
          <p14:tracePt t="114762" x="4160838" y="4665663"/>
          <p14:tracePt t="114770" x="4192588" y="4665663"/>
          <p14:tracePt t="114779" x="4217988" y="4665663"/>
          <p14:tracePt t="114785" x="4241800" y="4665663"/>
          <p14:tracePt t="114792" x="4273550" y="4665663"/>
          <p14:tracePt t="114800" x="4305300" y="4665663"/>
          <p14:tracePt t="114807" x="4344988" y="4665663"/>
          <p14:tracePt t="114815" x="4360863" y="4665663"/>
          <p14:tracePt t="114822" x="4408488" y="4665663"/>
          <p14:tracePt t="114830" x="4432300" y="4665663"/>
          <p14:tracePt t="114837" x="4456113" y="4665663"/>
          <p14:tracePt t="114845" x="4471988" y="4665663"/>
          <p14:tracePt t="114852" x="4479925" y="4665663"/>
          <p14:tracePt t="114860" x="4487863" y="4665663"/>
          <p14:tracePt t="115167" x="4464050" y="4665663"/>
          <p14:tracePt t="115174" x="4448175" y="4665663"/>
          <p14:tracePt t="115182" x="4424363" y="4665663"/>
          <p14:tracePt t="115189" x="4376738" y="4665663"/>
          <p14:tracePt t="115197" x="4337050" y="4665663"/>
          <p14:tracePt t="115204" x="4289425" y="4665663"/>
          <p14:tracePt t="115213" x="4217988" y="4665663"/>
          <p14:tracePt t="115219" x="4144963" y="4665663"/>
          <p14:tracePt t="115227" x="4057650" y="4665663"/>
          <p14:tracePt t="115234" x="3970338" y="4665663"/>
          <p14:tracePt t="115242" x="3898900" y="4665663"/>
          <p14:tracePt t="115249" x="3810000" y="4665663"/>
          <p14:tracePt t="115257" x="3770313" y="4665663"/>
          <p14:tracePt t="115264" x="3706813" y="4665663"/>
          <p14:tracePt t="115272" x="3675063" y="4665663"/>
          <p14:tracePt t="115280" x="3643313" y="4665663"/>
          <p14:tracePt t="115287" x="3619500" y="4665663"/>
          <p14:tracePt t="115295" x="3595688" y="4665663"/>
          <p14:tracePt t="115302" x="3579813" y="4665663"/>
          <p14:tracePt t="115317" x="3556000" y="4665663"/>
          <p14:tracePt t="115324" x="3548063" y="4665663"/>
          <p14:tracePt t="115332" x="3532188" y="4665663"/>
          <p14:tracePt t="115339" x="3516313" y="4665663"/>
          <p14:tracePt t="115347" x="3492500" y="4665663"/>
          <p14:tracePt t="115354" x="3467100" y="4665663"/>
          <p14:tracePt t="115363" x="3451225" y="4665663"/>
          <p14:tracePt t="115369" x="3427413" y="4665663"/>
          <p14:tracePt t="115377" x="3403600" y="4665663"/>
          <p14:tracePt t="115384" x="3379788" y="4665663"/>
          <p14:tracePt t="115392" x="3363913" y="4665663"/>
          <p14:tracePt t="115399" x="3340100" y="4665663"/>
          <p14:tracePt t="115407" x="3332163" y="4657725"/>
          <p14:tracePt t="115414" x="3316288" y="4657725"/>
          <p14:tracePt t="115422" x="3300413" y="4657725"/>
          <p14:tracePt t="115430" x="3284538" y="4657725"/>
          <p14:tracePt t="115437" x="3268663" y="4657725"/>
          <p14:tracePt t="115452" x="3260725" y="4657725"/>
          <p14:tracePt t="115459" x="3252788" y="4657725"/>
          <p14:tracePt t="115489" x="3244850" y="4657725"/>
          <p14:tracePt t="115625" x="3236913" y="4657725"/>
          <p14:tracePt t="115647" x="3236913" y="4649788"/>
          <p14:tracePt t="115684" x="3236913" y="4641850"/>
          <p14:tracePt t="115692" x="3236913" y="4633913"/>
          <p14:tracePt t="115722" x="3236913" y="4624388"/>
          <p14:tracePt t="115880" x="3244850" y="4624388"/>
          <p14:tracePt t="115887" x="3260725" y="4624388"/>
          <p14:tracePt t="115895" x="3276600" y="4624388"/>
          <p14:tracePt t="115913" x="3340100" y="4624388"/>
          <p14:tracePt t="115917" x="3419475" y="4633913"/>
          <p14:tracePt t="115924" x="3492500" y="4657725"/>
          <p14:tracePt t="115939" x="3579813" y="4665663"/>
          <p14:tracePt t="115940" x="3698875" y="4665663"/>
          <p14:tracePt t="115947" x="3875088" y="4673600"/>
          <p14:tracePt t="115954" x="3970338" y="4673600"/>
          <p14:tracePt t="115963" x="4097338" y="4673600"/>
          <p14:tracePt t="115969" x="4217988" y="4673600"/>
          <p14:tracePt t="115977" x="4321175" y="4673600"/>
          <p14:tracePt t="115984" x="4392613" y="4673600"/>
          <p14:tracePt t="115992" x="4448175" y="4673600"/>
          <p14:tracePt t="115999" x="4543425" y="4665663"/>
          <p14:tracePt t="116007" x="4592638" y="4657725"/>
          <p14:tracePt t="116014" x="4616450" y="4657725"/>
          <p14:tracePt t="116022" x="4632325" y="4657725"/>
          <p14:tracePt t="116030" x="4640263" y="4657725"/>
          <p14:tracePt t="116045" x="4640263" y="4649788"/>
          <p14:tracePt t="116179" x="4640263" y="4641850"/>
          <p14:tracePt t="116195" x="4648200" y="4633913"/>
          <p14:tracePt t="116202" x="4672013" y="4624388"/>
          <p14:tracePt t="116210" x="4679950" y="4608513"/>
          <p14:tracePt t="116217" x="4687888" y="4600575"/>
          <p14:tracePt t="116224" x="4703763" y="4600575"/>
          <p14:tracePt t="116232" x="4711700" y="4592638"/>
          <p14:tracePt t="116239" x="4727575" y="4584700"/>
          <p14:tracePt t="116247" x="4751388" y="4576763"/>
          <p14:tracePt t="116254" x="4767263" y="4568825"/>
          <p14:tracePt t="116263" x="4791075" y="4568825"/>
          <p14:tracePt t="116269" x="4814888" y="4568825"/>
          <p14:tracePt t="116277" x="4838700" y="4568825"/>
          <p14:tracePt t="116284" x="4870450" y="4568825"/>
          <p14:tracePt t="116292" x="4902200" y="4568825"/>
          <p14:tracePt t="116307" x="4918075" y="4568825"/>
          <p14:tracePt t="116308" x="4943475" y="4568825"/>
          <p14:tracePt t="116314" x="4951413" y="4568825"/>
          <p14:tracePt t="116322" x="4959350" y="4568825"/>
          <p14:tracePt t="116607" x="4967288" y="4568825"/>
          <p14:tracePt t="116616" x="4975225" y="4568825"/>
          <p14:tracePt t="116623" x="4991100" y="4568825"/>
          <p14:tracePt t="116632" x="5014913" y="4568825"/>
          <p14:tracePt t="116638" x="5030788" y="4568825"/>
          <p14:tracePt t="116645" x="5062538" y="4568825"/>
          <p14:tracePt t="116652" x="5086350" y="4568825"/>
          <p14:tracePt t="116662" x="5110163" y="4568825"/>
          <p14:tracePt t="116667" x="5126038" y="4568825"/>
          <p14:tracePt t="116676" x="5133975" y="4568825"/>
          <p14:tracePt t="116683" x="5141913" y="4568825"/>
          <p14:tracePt t="116706" x="5149850" y="4568825"/>
          <p14:tracePt t="117567" x="5173663" y="4568825"/>
          <p14:tracePt t="117575" x="5205413" y="4568825"/>
          <p14:tracePt t="117582" x="5237163" y="4568825"/>
          <p14:tracePt t="117590" x="5292725" y="4576763"/>
          <p14:tracePt t="117599" x="5373688" y="4592638"/>
          <p14:tracePt t="117604" x="5445125" y="4592638"/>
          <p14:tracePt t="117615" x="5516563" y="4592638"/>
          <p14:tracePt t="117620" x="5595938" y="4600575"/>
          <p14:tracePt t="117628" x="5676900" y="4600575"/>
          <p14:tracePt t="117636" x="5732463" y="4608513"/>
          <p14:tracePt t="117645" x="5788025" y="4608513"/>
          <p14:tracePt t="117650" x="5835650" y="4608513"/>
          <p14:tracePt t="117657" x="5875338" y="4608513"/>
          <p14:tracePt t="117664" x="5891213" y="4608513"/>
          <p14:tracePt t="117673" x="5907088" y="4616450"/>
          <p14:tracePt t="117681" x="5922963" y="4616450"/>
          <p14:tracePt t="117688" x="5930900" y="4616450"/>
          <p14:tracePt t="117696" x="5938838" y="4616450"/>
          <p14:tracePt t="117732" x="5946775" y="4616450"/>
          <p14:tracePt t="117748" x="5954713" y="4616450"/>
          <p14:tracePt t="117754" x="5970588" y="4616450"/>
          <p14:tracePt t="117764" x="5994400" y="4616450"/>
          <p14:tracePt t="117771" x="6026150" y="4616450"/>
          <p14:tracePt t="117778" x="6067425" y="4616450"/>
          <p14:tracePt t="117786" x="6107113" y="4616450"/>
          <p14:tracePt t="117795" x="6154738" y="4616450"/>
          <p14:tracePt t="117809" x="6186488" y="4616450"/>
          <p14:tracePt t="117815" x="6210300" y="4608513"/>
          <p14:tracePt t="117816" x="6234113" y="4608513"/>
          <p14:tracePt t="117824" x="6249988" y="4608513"/>
          <p14:tracePt t="117831" x="6265863" y="4608513"/>
          <p14:tracePt t="117847" x="6281738" y="4600575"/>
          <p14:tracePt t="117852" x="6289675" y="4600575"/>
          <p14:tracePt t="117863" x="6297613" y="4600575"/>
          <p14:tracePt t="117898" x="6305550" y="4600575"/>
          <p14:tracePt t="121057" x="6281738" y="4600575"/>
          <p14:tracePt t="121059" x="6249988" y="4608513"/>
          <p14:tracePt t="121407" x="6242050" y="4608513"/>
          <p14:tracePt t="121425" x="6234113" y="4608513"/>
          <p14:tracePt t="121429" x="6210300" y="4616450"/>
          <p14:tracePt t="121439" x="6194425" y="4624388"/>
          <p14:tracePt t="121445" x="6170613" y="4624388"/>
          <p14:tracePt t="121452" x="6162675" y="4633913"/>
          <p14:tracePt t="121459" x="6146800" y="4649788"/>
          <p14:tracePt t="121468" x="6115050" y="4649788"/>
          <p14:tracePt t="121475" x="6091238" y="4665663"/>
          <p14:tracePt t="121482" x="6083300" y="4673600"/>
          <p14:tracePt t="121492" x="6075363" y="4673600"/>
          <p14:tracePt t="121507" x="6059488" y="4681538"/>
          <p14:tracePt t="121513" x="6051550" y="4689475"/>
          <p14:tracePt t="121520" x="6043613" y="4697413"/>
          <p14:tracePt t="121527" x="6034088" y="4705350"/>
          <p14:tracePt t="121535" x="6026150" y="4705350"/>
          <p14:tracePt t="121551" x="6002338" y="4721225"/>
          <p14:tracePt t="121559" x="5986463" y="4737100"/>
          <p14:tracePt t="121566" x="5970588" y="4745038"/>
          <p14:tracePt t="121575" x="5954713" y="4752975"/>
          <p14:tracePt t="121580" x="5946775" y="4760913"/>
          <p14:tracePt t="121587" x="5930900" y="4776788"/>
          <p14:tracePt t="121603" x="5915025" y="4784725"/>
          <p14:tracePt t="121609" x="5899150" y="4792663"/>
          <p14:tracePt t="121627" x="5891213" y="4800600"/>
          <p14:tracePt t="121632" x="5883275" y="4808538"/>
          <p14:tracePt t="121642" x="5875338" y="4808538"/>
          <p14:tracePt t="121647" x="5867400" y="4816475"/>
          <p14:tracePt t="121658" x="5859463" y="4816475"/>
          <p14:tracePt t="121662" x="5843588" y="4824413"/>
          <p14:tracePt t="121670" x="5835650" y="4832350"/>
          <p14:tracePt t="121678" x="5827713" y="4840288"/>
          <p14:tracePt t="121686" x="5811838" y="4856163"/>
          <p14:tracePt t="121694" x="5803900" y="4856163"/>
          <p14:tracePt t="121699" x="5788025" y="4864100"/>
          <p14:tracePt t="121708" x="5788025" y="4872038"/>
          <p14:tracePt t="121715" x="5780088" y="4872038"/>
          <p14:tracePt t="121725" x="5764213" y="4879975"/>
          <p14:tracePt t="121739" x="5756275" y="4879975"/>
          <p14:tracePt t="121744" x="5748338" y="4887913"/>
          <p14:tracePt t="121753" x="5748338" y="4895850"/>
          <p14:tracePt t="121776" x="5740400" y="4895850"/>
          <p14:tracePt t="121797" x="5732463" y="4895850"/>
          <p14:tracePt t="121820" x="5732463" y="4903788"/>
          <p14:tracePt t="121827" x="5724525" y="4903788"/>
          <p14:tracePt t="121858" x="5716588" y="4903788"/>
          <p14:tracePt t="121902" x="5708650" y="4903788"/>
          <p14:tracePt t="122413" x="5716588" y="4895850"/>
          <p14:tracePt t="122450" x="5716588" y="4887913"/>
          <p14:tracePt t="122780" x="5716588" y="4879975"/>
          <p14:tracePt t="122802" x="5724525" y="4879975"/>
          <p14:tracePt t="122847" x="5724525" y="4872038"/>
          <p14:tracePt t="122892" x="5732463" y="4864100"/>
          <p14:tracePt t="122960" x="5732463" y="4856163"/>
          <p14:tracePt t="124040" x="5732463" y="4848225"/>
          <p14:tracePt t="124059" x="5732463" y="4840288"/>
          <p14:tracePt t="124072" x="5716588" y="4832350"/>
          <p14:tracePt t="124077" x="5716588" y="4824413"/>
          <p14:tracePt t="124084" x="5716588" y="4816475"/>
          <p14:tracePt t="124100" x="5716588" y="4800600"/>
          <p14:tracePt t="124114" x="5708650" y="4792663"/>
          <p14:tracePt t="124129" x="5708650" y="4784725"/>
          <p14:tracePt t="124137" x="5708650" y="4776788"/>
          <p14:tracePt t="124152" x="5708650" y="4768850"/>
          <p14:tracePt t="124685" x="5700713" y="4768850"/>
          <p14:tracePt t="124693" x="5692775" y="4768850"/>
          <p14:tracePt t="124707" x="5684838" y="4768850"/>
          <p14:tracePt t="124724" x="5676900" y="4768850"/>
          <p14:tracePt t="124754" x="5667375" y="4768850"/>
          <p14:tracePt t="124760" x="5659438" y="4768850"/>
          <p14:tracePt t="125450" x="5651500" y="4768850"/>
          <p14:tracePt t="125457" x="5635625" y="4768850"/>
          <p14:tracePt t="125466" x="5619750" y="4768850"/>
          <p14:tracePt t="125474" x="5595938" y="4768850"/>
          <p14:tracePt t="125481" x="5564188" y="4768850"/>
          <p14:tracePt t="125488" x="5532438" y="4768850"/>
          <p14:tracePt t="125494" x="5476875" y="4768850"/>
          <p14:tracePt t="125505" x="5445125" y="4768850"/>
          <p14:tracePt t="125511" x="5381625" y="4776788"/>
          <p14:tracePt t="125517" x="5300663" y="4776788"/>
          <p14:tracePt t="125524" x="5229225" y="4800600"/>
          <p14:tracePt t="125533" x="5141913" y="4816475"/>
          <p14:tracePt t="125541" x="5054600" y="4824413"/>
          <p14:tracePt t="125547" x="4983163" y="4840288"/>
          <p14:tracePt t="125555" x="4894263" y="4856163"/>
          <p14:tracePt t="125562" x="4830763" y="4864100"/>
          <p14:tracePt t="125572" x="4775200" y="4872038"/>
          <p14:tracePt t="125577" x="4727575" y="4879975"/>
          <p14:tracePt t="125586" x="4687888" y="4887913"/>
          <p14:tracePt t="125593" x="4656138" y="4887913"/>
          <p14:tracePt t="125602" x="4608513" y="4895850"/>
          <p14:tracePt t="125617" x="4551363" y="4895850"/>
          <p14:tracePt t="125623" x="4527550" y="4903788"/>
          <p14:tracePt t="125630" x="4519613" y="4903788"/>
          <p14:tracePt t="125640" x="4495800" y="4903788"/>
          <p14:tracePt t="125645" x="4471988" y="4903788"/>
          <p14:tracePt t="125655" x="4448175" y="4903788"/>
          <p14:tracePt t="125660" x="4432300" y="4903788"/>
          <p14:tracePt t="125670" x="4408488" y="4903788"/>
          <p14:tracePt t="125675" x="4392613" y="4911725"/>
          <p14:tracePt t="125682" x="4368800" y="4911725"/>
          <p14:tracePt t="125689" x="4352925" y="4911725"/>
          <p14:tracePt t="125699" x="4329113" y="4919663"/>
          <p14:tracePt t="125706" x="4313238" y="4919663"/>
          <p14:tracePt t="125724" x="4265613" y="4927600"/>
          <p14:tracePt t="125727" x="4241800" y="4927600"/>
          <p14:tracePt t="125735" x="4217988" y="4927600"/>
          <p14:tracePt t="125742" x="4200525" y="4927600"/>
          <p14:tracePt t="125750" x="4176713" y="4927600"/>
          <p14:tracePt t="125757" x="4160838" y="4927600"/>
          <p14:tracePt t="125764" x="4137025" y="4935538"/>
          <p14:tracePt t="125775" x="4121150" y="4935538"/>
          <p14:tracePt t="125781" x="4105275" y="4935538"/>
          <p14:tracePt t="125789" x="4097338" y="4943475"/>
          <p14:tracePt t="125796" x="4081463" y="4943475"/>
          <p14:tracePt t="125805" x="4065588" y="4943475"/>
          <p14:tracePt t="125819" x="4049713" y="4951413"/>
          <p14:tracePt t="125842" x="4041775" y="4951413"/>
          <p14:tracePt t="125847" x="4033838" y="4951413"/>
          <p14:tracePt t="125864" x="4025900" y="4959350"/>
          <p14:tracePt t="125908" x="4017963" y="4959350"/>
          <p14:tracePt t="125916" x="4017963" y="4967288"/>
          <p14:tracePt t="125967" x="4010025" y="4967288"/>
          <p14:tracePt t="126214" x="4002088" y="4967288"/>
          <p14:tracePt t="126222" x="3994150" y="4967288"/>
          <p14:tracePt t="126230" x="3994150" y="4959350"/>
          <p14:tracePt t="126246" x="3986213" y="4951413"/>
          <p14:tracePt t="126255" x="3970338" y="4943475"/>
          <p14:tracePt t="126260" x="3962400" y="4935538"/>
          <p14:tracePt t="126269" x="3954463" y="4927600"/>
          <p14:tracePt t="126274" x="3930650" y="4903788"/>
          <p14:tracePt t="126283" x="3922713" y="4903788"/>
          <p14:tracePt t="126290" x="3890963" y="4879975"/>
          <p14:tracePt t="126297" x="3859213" y="4864100"/>
          <p14:tracePt t="126304" x="3833813" y="4848225"/>
          <p14:tracePt t="126313" x="3794125" y="4824413"/>
          <p14:tracePt t="126321" x="3746500" y="4800600"/>
          <p14:tracePt t="126329" x="3714750" y="4776788"/>
          <p14:tracePt t="126336" x="3675063" y="4760913"/>
          <p14:tracePt t="126342" x="3643313" y="4752975"/>
          <p14:tracePt t="126351" x="3611563" y="4737100"/>
          <p14:tracePt t="126357" x="3595688" y="4729163"/>
          <p14:tracePt t="126366" x="3563938" y="4721225"/>
          <p14:tracePt t="126373" x="3556000" y="4721225"/>
          <p14:tracePt t="126650" x="3556000" y="4713288"/>
          <p14:tracePt t="126659" x="3548063" y="4713288"/>
          <p14:tracePt t="126732" x="3548063" y="4705350"/>
          <p14:tracePt t="126852" x="3540125" y="4705350"/>
          <p14:tracePt t="126861" x="3540125" y="4697413"/>
          <p14:tracePt t="126886" x="3532188" y="4689475"/>
          <p14:tracePt t="126907" x="3516313" y="4689475"/>
          <p14:tracePt t="126913" x="3516313" y="4681538"/>
          <p14:tracePt t="126922" x="3508375" y="4681538"/>
          <p14:tracePt t="126930" x="3500438" y="4673600"/>
          <p14:tracePt t="126935" x="3492500" y="4673600"/>
          <p14:tracePt t="126942" x="3484563" y="4665663"/>
          <p14:tracePt t="126952" x="3476625" y="4665663"/>
          <p14:tracePt t="126957" x="3459163" y="4657725"/>
          <p14:tracePt t="126966" x="3451225" y="4657725"/>
          <p14:tracePt t="126973" x="3443288" y="4657725"/>
          <p14:tracePt t="126981" x="3427413" y="4649788"/>
          <p14:tracePt t="127662" x="3419475" y="4649788"/>
          <p14:tracePt t="127672" x="3411538" y="4649788"/>
          <p14:tracePt t="127677" x="3403600" y="4649788"/>
          <p14:tracePt t="127692" x="3395663" y="4649788"/>
          <p14:tracePt t="127703" x="3379788" y="4649788"/>
          <p14:tracePt t="127709" x="3371850" y="4649788"/>
          <p14:tracePt t="127722" x="3363913" y="4641850"/>
          <p14:tracePt t="127723" x="3348038" y="4641850"/>
          <p14:tracePt t="127729" x="3340100" y="4641850"/>
          <p14:tracePt t="127745" x="3332163" y="4641850"/>
          <p14:tracePt t="128014" x="3324225" y="4641850"/>
          <p14:tracePt t="128030" x="3316288" y="4641850"/>
          <p14:tracePt t="128046" x="3308350" y="4641850"/>
          <p14:tracePt t="128061" x="3300413" y="4633913"/>
          <p14:tracePt t="128075" x="3284538" y="4624388"/>
          <p14:tracePt t="128090" x="3268663" y="4624388"/>
          <p14:tracePt t="128097" x="3260725" y="4624388"/>
          <p14:tracePt t="128105" x="3252788" y="4624388"/>
          <p14:tracePt t="128112" x="3236913" y="4616450"/>
          <p14:tracePt t="128127" x="3228975" y="4616450"/>
          <p14:tracePt t="128135" x="3221038" y="4616450"/>
          <p14:tracePt t="128142" x="3221038" y="4608513"/>
          <p14:tracePt t="128150" x="3205163" y="4608513"/>
          <p14:tracePt t="128165" x="3197225" y="4608513"/>
          <p14:tracePt t="128180" x="3189288" y="4608513"/>
          <p14:tracePt t="128195" x="3181350" y="4608513"/>
          <p14:tracePt t="128210" x="3173413" y="4600575"/>
          <p14:tracePt t="128225" x="3165475" y="4600575"/>
          <p14:tracePt t="128247" x="3157538" y="4600575"/>
          <p14:tracePt t="128464" x="3165475" y="4600575"/>
          <p14:tracePt t="128472" x="3181350" y="4600575"/>
          <p14:tracePt t="128479" x="3189288" y="4600575"/>
          <p14:tracePt t="128487" x="3205163" y="4600575"/>
          <p14:tracePt t="128495" x="3221038" y="4600575"/>
          <p14:tracePt t="128503" x="3236913" y="4600575"/>
          <p14:tracePt t="128509" x="3260725" y="4600575"/>
          <p14:tracePt t="128518" x="3284538" y="4600575"/>
          <p14:tracePt t="128526" x="3308350" y="4600575"/>
          <p14:tracePt t="128533" x="3332163" y="4600575"/>
          <p14:tracePt t="128539" x="3355975" y="4600575"/>
          <p14:tracePt t="128547" x="3403600" y="4600575"/>
          <p14:tracePt t="128555" x="3467100" y="4600575"/>
          <p14:tracePt t="128562" x="3524250" y="4600575"/>
          <p14:tracePt t="128571" x="3563938" y="4600575"/>
          <p14:tracePt t="128577" x="3595688" y="4600575"/>
          <p14:tracePt t="128585" x="3627438" y="4600575"/>
          <p14:tracePt t="128592" x="3651250" y="4600575"/>
          <p14:tracePt t="128600" x="3675063" y="4600575"/>
          <p14:tracePt t="128607" x="3690938" y="4600575"/>
          <p14:tracePt t="128615" x="3706813" y="4600575"/>
          <p14:tracePt t="128630" x="3714750" y="4600575"/>
          <p14:tracePt t="128632" x="3722688" y="4600575"/>
          <p14:tracePt t="128637" x="3730625" y="4600575"/>
          <p14:tracePt t="128652" x="3738563" y="4600575"/>
          <p14:tracePt t="128667" x="3746500" y="4600575"/>
          <p14:tracePt t="128675" x="3754438" y="4600575"/>
          <p14:tracePt t="128685" x="3762375" y="4600575"/>
          <p14:tracePt t="128690" x="3770313" y="4600575"/>
          <p14:tracePt t="128697" x="3794125" y="4600575"/>
          <p14:tracePt t="128706" x="3802063" y="4600575"/>
          <p14:tracePt t="128712" x="3817938" y="4600575"/>
          <p14:tracePt t="128720" x="3833813" y="4600575"/>
          <p14:tracePt t="128727" x="3851275" y="4600575"/>
          <p14:tracePt t="128735" x="3859213" y="4600575"/>
          <p14:tracePt t="128742" x="3875088" y="4600575"/>
          <p14:tracePt t="128750" x="3883025" y="4600575"/>
          <p14:tracePt t="128759" x="3898900" y="4600575"/>
          <p14:tracePt t="128766" x="3906838" y="4600575"/>
          <p14:tracePt t="128785" x="3930650" y="4600575"/>
          <p14:tracePt t="128791" x="3938588" y="4600575"/>
          <p14:tracePt t="128796" x="3962400" y="4600575"/>
          <p14:tracePt t="128803" x="3970338" y="4600575"/>
          <p14:tracePt t="128810" x="3986213" y="4600575"/>
          <p14:tracePt t="128817" x="4010025" y="4600575"/>
          <p14:tracePt t="128825" x="4025900" y="4600575"/>
          <p14:tracePt t="128840" x="4065588" y="4600575"/>
          <p14:tracePt t="128847" x="4081463" y="4600575"/>
          <p14:tracePt t="128855" x="4097338" y="4600575"/>
          <p14:tracePt t="128862" x="4105275" y="4600575"/>
          <p14:tracePt t="128870" x="4129088" y="4592638"/>
          <p14:tracePt t="128878" x="4144963" y="4592638"/>
          <p14:tracePt t="128902" x="4176713" y="4592638"/>
          <p14:tracePt t="128907" x="4192588" y="4592638"/>
          <p14:tracePt t="128915" x="4200525" y="4592638"/>
          <p14:tracePt t="128922" x="4210050" y="4584700"/>
          <p14:tracePt t="128930" x="4225925" y="4584700"/>
          <p14:tracePt t="128937" x="4249738" y="4584700"/>
          <p14:tracePt t="128953" x="4289425" y="4584700"/>
          <p14:tracePt t="128960" x="4321175" y="4584700"/>
          <p14:tracePt t="128967" x="4337050" y="4576763"/>
          <p14:tracePt t="128975" x="4344988" y="4576763"/>
          <p14:tracePt t="128984" x="4368800" y="4576763"/>
          <p14:tracePt t="128990" x="4392613" y="4576763"/>
          <p14:tracePt t="128997" x="4416425" y="4576763"/>
          <p14:tracePt t="129005" x="4440238" y="4576763"/>
          <p14:tracePt t="129012" x="4464050" y="4568825"/>
          <p14:tracePt t="129020" x="4487863" y="4568825"/>
          <p14:tracePt t="129027" x="4519613" y="4560888"/>
          <p14:tracePt t="129035" x="4535488" y="4560888"/>
          <p14:tracePt t="129042" x="4551363" y="4552950"/>
          <p14:tracePt t="129050" x="4567238" y="4552950"/>
          <p14:tracePt t="129057" x="4584700" y="4545013"/>
          <p14:tracePt t="129065" x="4600575" y="4545013"/>
          <p14:tracePt t="129073" x="4616450" y="4545013"/>
          <p14:tracePt t="129080" x="4616450" y="4537075"/>
          <p14:tracePt t="129087" x="4624388" y="4537075"/>
          <p14:tracePt t="129177" x="4592638" y="4537075"/>
          <p14:tracePt t="129185" x="4559300" y="4537075"/>
          <p14:tracePt t="129192" x="4511675" y="4537075"/>
          <p14:tracePt t="129200" x="4456113" y="4537075"/>
          <p14:tracePt t="129207" x="4392613" y="4537075"/>
          <p14:tracePt t="129215" x="4321175" y="4537075"/>
          <p14:tracePt t="129222" x="4265613" y="4537075"/>
          <p14:tracePt t="129230" x="4184650" y="4537075"/>
          <p14:tracePt t="129237" x="4105275" y="4537075"/>
          <p14:tracePt t="129244" x="4025900" y="4537075"/>
          <p14:tracePt t="129253" x="3962400" y="4537075"/>
          <p14:tracePt t="129260" x="3883025" y="4537075"/>
          <p14:tracePt t="129275" x="3843338" y="4537075"/>
          <p14:tracePt t="129276" x="3810000" y="4537075"/>
          <p14:tracePt t="129283" x="3794125" y="4537075"/>
          <p14:tracePt t="129297" x="3786188" y="4537075"/>
          <p14:tracePt t="129507" x="3786188" y="4545013"/>
          <p14:tracePt t="129515" x="3810000" y="4552950"/>
          <p14:tracePt t="129522" x="3825875" y="4568825"/>
          <p14:tracePt t="129530" x="3843338" y="4568825"/>
          <p14:tracePt t="129537" x="3851275" y="4568825"/>
          <p14:tracePt t="129552" x="3859213" y="4568825"/>
          <p14:tracePt t="129560" x="3859213" y="4576763"/>
          <p14:tracePt t="129568" x="3867150" y="4576763"/>
          <p14:tracePt t="129574" x="3875088" y="4576763"/>
          <p14:tracePt t="129665" x="3859213" y="4576763"/>
          <p14:tracePt t="129672" x="3843338" y="4576763"/>
          <p14:tracePt t="129680" x="3810000" y="4576763"/>
          <p14:tracePt t="129687" x="3778250" y="4576763"/>
          <p14:tracePt t="129695" x="3754438" y="4576763"/>
          <p14:tracePt t="129702" x="3730625" y="4576763"/>
          <p14:tracePt t="129717" x="3706813" y="4576763"/>
          <p14:tracePt t="129725" x="3690938" y="4576763"/>
          <p14:tracePt t="129829" x="3683000" y="4568825"/>
          <p14:tracePt t="129837" x="3683000" y="4560888"/>
          <p14:tracePt t="129845" x="3675063" y="4545013"/>
          <p14:tracePt t="129852" x="3659188" y="4537075"/>
          <p14:tracePt t="129860" x="3651250" y="4521200"/>
          <p14:tracePt t="129867" x="3643313" y="4521200"/>
          <p14:tracePt t="129875" x="3635375" y="4513263"/>
          <p14:tracePt t="129882" x="3635375" y="4505325"/>
          <p14:tracePt t="129890" x="3619500" y="4497388"/>
          <p14:tracePt t="129905" x="3611563" y="4489450"/>
          <p14:tracePt t="129912" x="3595688" y="4489450"/>
          <p14:tracePt t="129919" x="3595688" y="4481513"/>
          <p14:tracePt t="129928" x="3579813" y="4473575"/>
          <p14:tracePt t="129935" x="3571875" y="4473575"/>
          <p14:tracePt t="129942" x="3556000" y="4465638"/>
          <p14:tracePt t="129958" x="3532188" y="4457700"/>
          <p14:tracePt t="129966" x="3516313" y="4457700"/>
          <p14:tracePt t="129972" x="3508375" y="4457700"/>
          <p14:tracePt t="129981" x="3484563" y="4457700"/>
          <p14:tracePt t="129987" x="3476625" y="4457700"/>
          <p14:tracePt t="129995" x="3467100" y="4449763"/>
          <p14:tracePt t="130002" x="3459163" y="4449763"/>
          <p14:tracePt t="130018" x="3451225" y="4449763"/>
          <p14:tracePt t="130032" x="3443288" y="4449763"/>
          <p14:tracePt t="130040" x="3443288" y="4441825"/>
          <p14:tracePt t="130055" x="3435350" y="4441825"/>
          <p14:tracePt t="130085" x="3427413" y="4441825"/>
          <p14:tracePt t="130294" x="3419475" y="4441825"/>
          <p14:tracePt t="130309" x="3403600" y="4441825"/>
          <p14:tracePt t="130320" x="3395663" y="4441825"/>
          <p14:tracePt t="130336" x="3379788" y="4441825"/>
          <p14:tracePt t="130340" x="3371850" y="4441825"/>
          <p14:tracePt t="130349" x="3363913" y="4441825"/>
          <p14:tracePt t="130355" x="3355975" y="4441825"/>
          <p14:tracePt t="130617" x="3363913" y="4441825"/>
          <p14:tracePt t="130624" x="3379788" y="4441825"/>
          <p14:tracePt t="130634" x="3387725" y="4441825"/>
          <p14:tracePt t="130639" x="3403600" y="4441825"/>
          <p14:tracePt t="130647" x="3419475" y="4441825"/>
          <p14:tracePt t="130654" x="3443288" y="4441825"/>
          <p14:tracePt t="130662" x="3459163" y="4441825"/>
          <p14:tracePt t="130671" x="3492500" y="4441825"/>
          <p14:tracePt t="130679" x="3532188" y="4433888"/>
          <p14:tracePt t="130686" x="3556000" y="4433888"/>
          <p14:tracePt t="130693" x="3587750" y="4433888"/>
          <p14:tracePt t="130702" x="3619500" y="4425950"/>
          <p14:tracePt t="130718" x="3683000" y="4425950"/>
          <p14:tracePt t="130723" x="3722688" y="4418013"/>
          <p14:tracePt t="130732" x="3746500" y="4418013"/>
          <p14:tracePt t="130739" x="3770313" y="4418013"/>
          <p14:tracePt t="130746" x="3794125" y="4418013"/>
          <p14:tracePt t="130753" x="3817938" y="4418013"/>
          <p14:tracePt t="130760" x="3859213" y="4418013"/>
          <p14:tracePt t="130769" x="3890963" y="4418013"/>
          <p14:tracePt t="130776" x="3922713" y="4418013"/>
          <p14:tracePt t="130782" x="3946525" y="4418013"/>
          <p14:tracePt t="130789" x="4002088" y="4418013"/>
          <p14:tracePt t="130801" x="4025900" y="4418013"/>
          <p14:tracePt t="130805" x="4049713" y="4418013"/>
          <p14:tracePt t="130812" x="4065588" y="4418013"/>
          <p14:tracePt t="130819" x="4073525" y="4418013"/>
          <p14:tracePt t="130828" x="4089400" y="4418013"/>
          <p14:tracePt t="130844" x="4105275" y="4410075"/>
          <p14:tracePt t="130850" x="4121150" y="4402138"/>
          <p14:tracePt t="130858" x="4121150" y="4394200"/>
          <p14:tracePt t="130866" x="4129088" y="4394200"/>
          <p14:tracePt t="130872" x="4137025" y="4386263"/>
          <p14:tracePt t="130882" x="4144963" y="4378325"/>
          <p14:tracePt t="130888" x="4152900" y="4362450"/>
          <p14:tracePt t="130896" x="4168775" y="4354513"/>
          <p14:tracePt t="130903" x="4168775" y="4346575"/>
          <p14:tracePt t="130909" x="4176713" y="4330700"/>
          <p14:tracePt t="130927" x="4192588" y="4322763"/>
          <p14:tracePt t="130933" x="4192588" y="4306888"/>
          <p14:tracePt t="130940" x="4200525" y="4306888"/>
          <p14:tracePt t="130950" x="4200525" y="4298950"/>
          <p14:tracePt t="130955" x="4200525" y="4291013"/>
          <p14:tracePt t="130962" x="4210050" y="4291013"/>
          <p14:tracePt t="130978" x="4210050" y="4281488"/>
          <p14:tracePt t="130993" x="4210050" y="4273550"/>
          <p14:tracePt t="131008" x="4210050" y="4265613"/>
          <p14:tracePt t="131015" x="4210050" y="4257675"/>
          <p14:tracePt t="131022" x="4210050" y="4249738"/>
          <p14:tracePt t="131030" x="4210050" y="4241800"/>
          <p14:tracePt t="131060" x="4210050" y="4233863"/>
          <p14:tracePt t="131120" x="4210050" y="4241800"/>
          <p14:tracePt t="131127" x="4200525" y="4241800"/>
          <p14:tracePt t="131135" x="4184650" y="4249738"/>
          <p14:tracePt t="131142" x="4168775" y="4257675"/>
          <p14:tracePt t="131150" x="4152900" y="4257675"/>
          <p14:tracePt t="131158" x="4137025" y="4281488"/>
          <p14:tracePt t="131165" x="4113213" y="4291013"/>
          <p14:tracePt t="131172" x="4105275" y="4306888"/>
          <p14:tracePt t="131181" x="4097338" y="4314825"/>
          <p14:tracePt t="131195" x="4065588" y="4354513"/>
          <p14:tracePt t="131202" x="4057650" y="4362450"/>
          <p14:tracePt t="131210" x="4057650" y="4370388"/>
          <p14:tracePt t="131225" x="4057650" y="4378325"/>
          <p14:tracePt t="131240" x="4057650" y="4386263"/>
          <p14:tracePt t="131248" x="4057650" y="4402138"/>
          <p14:tracePt t="131254" x="4057650" y="4410075"/>
          <p14:tracePt t="131262" x="4057650" y="4418013"/>
          <p14:tracePt t="131269" x="4057650" y="4433888"/>
          <p14:tracePt t="131292" x="4057650" y="4441825"/>
          <p14:tracePt t="131315" x="4065588" y="4441825"/>
          <p14:tracePt t="131375" x="4073525" y="4441825"/>
          <p14:tracePt t="131383" x="4081463" y="4441825"/>
          <p14:tracePt t="131389" x="4097338" y="4433888"/>
          <p14:tracePt t="131398" x="4105275" y="4425950"/>
          <p14:tracePt t="131405" x="4113213" y="4418013"/>
          <p14:tracePt t="131413" x="4121150" y="4418013"/>
          <p14:tracePt t="131420" x="4121150" y="4410075"/>
          <p14:tracePt t="131427" x="4137025" y="4394200"/>
          <p14:tracePt t="131435" x="4144963" y="4394200"/>
          <p14:tracePt t="131442" x="4152900" y="4394200"/>
          <p14:tracePt t="131450" x="4152900" y="4386263"/>
          <p14:tracePt t="131495" x="4152900" y="4378325"/>
          <p14:tracePt t="131555" x="4152900" y="4370388"/>
          <p14:tracePt t="131614" x="4160838" y="4370388"/>
          <p14:tracePt t="131622" x="4160838" y="4362450"/>
          <p14:tracePt t="131637" x="4168775" y="4354513"/>
          <p14:tracePt t="131645" x="4176713" y="4346575"/>
          <p14:tracePt t="131652" x="4192588" y="4346575"/>
          <p14:tracePt t="131667" x="4200525" y="4338638"/>
          <p14:tracePt t="131683" x="4225925" y="4338638"/>
          <p14:tracePt t="131690" x="4249738" y="4338638"/>
          <p14:tracePt t="131698" x="4265613" y="4338638"/>
          <p14:tracePt t="131705" x="4281488" y="4338638"/>
          <p14:tracePt t="131712" x="4289425" y="4338638"/>
          <p14:tracePt t="131915" x="4289425" y="4346575"/>
          <p14:tracePt t="131935" x="4289425" y="4354513"/>
          <p14:tracePt t="131938" x="4281488" y="4362450"/>
          <p14:tracePt t="131944" x="4265613" y="4386263"/>
          <p14:tracePt t="131952" x="4241800" y="4402138"/>
          <p14:tracePt t="131960" x="4210050" y="4433888"/>
          <p14:tracePt t="131968" x="4168775" y="4465638"/>
          <p14:tracePt t="131975" x="4121150" y="4489450"/>
          <p14:tracePt t="131983" x="4081463" y="4513263"/>
          <p14:tracePt t="131990" x="4041775" y="4529138"/>
          <p14:tracePt t="131997" x="3986213" y="4552950"/>
          <p14:tracePt t="132005" x="3914775" y="4584700"/>
          <p14:tracePt t="132013" x="3851275" y="4600575"/>
          <p14:tracePt t="132020" x="3786188" y="4624388"/>
          <p14:tracePt t="132027" x="3714750" y="4649788"/>
          <p14:tracePt t="132035" x="3659188" y="4665663"/>
          <p14:tracePt t="132044" x="3603625" y="4681538"/>
          <p14:tracePt t="132050" x="3540125" y="4697413"/>
          <p14:tracePt t="132057" x="3484563" y="4713288"/>
          <p14:tracePt t="132068" x="3451225" y="4721225"/>
          <p14:tracePt t="132073" x="3403600" y="4737100"/>
          <p14:tracePt t="132082" x="3363913" y="4745038"/>
          <p14:tracePt t="132087" x="3340100" y="4752975"/>
          <p14:tracePt t="132095" x="3316288" y="4760913"/>
          <p14:tracePt t="132102" x="3292475" y="4768850"/>
          <p14:tracePt t="132110" x="3260725" y="4776788"/>
          <p14:tracePt t="132117" x="3236913" y="4784725"/>
          <p14:tracePt t="132125" x="3213100" y="4792663"/>
          <p14:tracePt t="132133" x="3189288" y="4800600"/>
          <p14:tracePt t="132140" x="3173413" y="4800600"/>
          <p14:tracePt t="132147" x="3149600" y="4808538"/>
          <p14:tracePt t="132155" x="3125788" y="4816475"/>
          <p14:tracePt t="132162" x="3084513" y="4824413"/>
          <p14:tracePt t="132170" x="3068638" y="4832350"/>
          <p14:tracePt t="132177" x="3044825" y="4840288"/>
          <p14:tracePt t="132185" x="3013075" y="4840288"/>
          <p14:tracePt t="132192" x="2989263" y="4848225"/>
          <p14:tracePt t="132200" x="2965450" y="4856163"/>
          <p14:tracePt t="132207" x="2941638" y="4864100"/>
          <p14:tracePt t="132216" x="2917825" y="4872038"/>
          <p14:tracePt t="132222" x="2894013" y="4872038"/>
          <p14:tracePt t="132232" x="2870200" y="4879975"/>
          <p14:tracePt t="132237" x="2862263" y="4887913"/>
          <p14:tracePt t="132245" x="2846388" y="4887913"/>
          <p14:tracePt t="132252" x="2838450" y="4903788"/>
          <p14:tracePt t="132259" x="2830513" y="4903788"/>
          <p14:tracePt t="132267" x="2822575" y="4903788"/>
          <p14:tracePt t="132275" x="2822575" y="4911725"/>
          <p14:tracePt t="132283" x="2806700" y="4919663"/>
          <p14:tracePt t="132290" x="2806700" y="4927600"/>
          <p14:tracePt t="132297" x="2798763" y="4927600"/>
          <p14:tracePt t="132304" x="2798763" y="4943475"/>
          <p14:tracePt t="132313" x="2798763" y="4951413"/>
          <p14:tracePt t="132320" x="2790825" y="4959350"/>
          <p14:tracePt t="132327" x="2790825" y="4984750"/>
          <p14:tracePt t="132335" x="2782888" y="5000625"/>
          <p14:tracePt t="132342" x="2782888" y="5008563"/>
          <p14:tracePt t="132350" x="2782888" y="5016500"/>
          <p14:tracePt t="132357" x="2782888" y="5024438"/>
          <p14:tracePt t="132366" x="2782888" y="5032375"/>
          <p14:tracePt t="132372" x="2782888" y="5040313"/>
          <p14:tracePt t="132380" x="2782888" y="5048250"/>
          <p14:tracePt t="132403" x="2782888" y="5064125"/>
          <p14:tracePt t="132413" x="2782888" y="5072063"/>
          <p14:tracePt t="132433" x="2782888" y="5080000"/>
          <p14:tracePt t="132454" x="2782888" y="5087938"/>
          <p14:tracePt t="132462" x="2782888" y="5095875"/>
          <p14:tracePt t="132477" x="2790825" y="5111750"/>
          <p14:tracePt t="132485" x="2806700" y="5119688"/>
          <p14:tracePt t="132492" x="2830513" y="5127625"/>
          <p14:tracePt t="132500" x="2854325" y="5135563"/>
          <p14:tracePt t="132507" x="2886075" y="5135563"/>
          <p14:tracePt t="132515" x="2941638" y="5151438"/>
          <p14:tracePt t="132522" x="2973388" y="5159375"/>
          <p14:tracePt t="132537" x="3013075" y="5167313"/>
          <p14:tracePt t="132538" x="3068638" y="5167313"/>
          <p14:tracePt t="132545" x="3117850" y="5175250"/>
          <p14:tracePt t="132552" x="3149600" y="5183188"/>
          <p14:tracePt t="132559" x="3181350" y="5183188"/>
          <p14:tracePt t="132567" x="3236913" y="5191125"/>
          <p14:tracePt t="132576" x="3292475" y="5199063"/>
          <p14:tracePt t="132583" x="3316288" y="5207000"/>
          <p14:tracePt t="132590" x="3340100" y="5207000"/>
          <p14:tracePt t="132604" x="3363913" y="5207000"/>
          <p14:tracePt t="132605" x="3371850" y="5207000"/>
          <p14:tracePt t="132612" x="3387725" y="5207000"/>
          <p14:tracePt t="132718" x="3363913" y="5207000"/>
          <p14:tracePt t="132724" x="3324225" y="5207000"/>
          <p14:tracePt t="132733" x="3284538" y="5207000"/>
          <p14:tracePt t="132740" x="3244850" y="5207000"/>
          <p14:tracePt t="132748" x="3197225" y="5207000"/>
          <p14:tracePt t="132763" x="3125788" y="5207000"/>
          <p14:tracePt t="132770" x="3021013" y="5207000"/>
          <p14:tracePt t="132777" x="2973388" y="5207000"/>
          <p14:tracePt t="132785" x="2949575" y="5207000"/>
          <p14:tracePt t="132792" x="2909888" y="5207000"/>
          <p14:tracePt t="132799" x="2886075" y="5207000"/>
          <p14:tracePt t="132807" x="2870200" y="5207000"/>
          <p14:tracePt t="132822" x="2862263" y="5207000"/>
          <p14:tracePt t="132830" x="2854325" y="5207000"/>
          <p14:tracePt t="132898" x="2870200" y="5207000"/>
          <p14:tracePt t="132905" x="2894013" y="5214938"/>
          <p14:tracePt t="132914" x="2917825" y="5214938"/>
          <p14:tracePt t="132920" x="2949575" y="5214938"/>
          <p14:tracePt t="132927" x="2989263" y="5214938"/>
          <p14:tracePt t="132942" x="3044825" y="5222875"/>
          <p14:tracePt t="132950" x="3100388" y="5230813"/>
          <p14:tracePt t="132958" x="3236913" y="5238750"/>
          <p14:tracePt t="132965" x="3308350" y="5246688"/>
          <p14:tracePt t="132972" x="3340100" y="5246688"/>
          <p14:tracePt t="132980" x="3395663" y="5254625"/>
          <p14:tracePt t="132987" x="3435350" y="5262563"/>
          <p14:tracePt t="132996" x="3484563" y="5270500"/>
          <p14:tracePt t="133002" x="3524250" y="5270500"/>
          <p14:tracePt t="133010" x="3548063" y="5278438"/>
          <p14:tracePt t="133017" x="3571875" y="5278438"/>
          <p14:tracePt t="133025" x="3587750" y="5278438"/>
          <p14:tracePt t="133032" x="3603625" y="5278438"/>
          <p14:tracePt t="133040" x="3611563" y="5278438"/>
          <p14:tracePt t="133047" x="3635375" y="5278438"/>
          <p14:tracePt t="133055" x="3643313" y="5278438"/>
          <p14:tracePt t="133085" x="3651250" y="5278438"/>
          <p14:tracePt t="133100" x="3675063" y="5278438"/>
          <p14:tracePt t="133107" x="3690938" y="5278438"/>
          <p14:tracePt t="133115" x="3706813" y="5278438"/>
          <p14:tracePt t="133130" x="3714750" y="5278438"/>
          <p14:tracePt t="133137" x="3722688" y="5270500"/>
          <p14:tracePt t="133145" x="3738563" y="5270500"/>
          <p14:tracePt t="133160" x="3754438" y="5270500"/>
          <p14:tracePt t="133167" x="3754438" y="5262563"/>
          <p14:tracePt t="133198" x="3762375" y="5262563"/>
          <p14:tracePt t="133205" x="3770313" y="5262563"/>
          <p14:tracePt t="133220" x="3778250" y="5254625"/>
          <p14:tracePt t="133332" x="3778250" y="5246688"/>
          <p14:tracePt t="133340" x="3786188" y="5246688"/>
          <p14:tracePt t="133348" x="3794125" y="5246688"/>
          <p14:tracePt t="133355" x="3802063" y="5246688"/>
          <p14:tracePt t="133363" x="3825875" y="5246688"/>
          <p14:tracePt t="133370" x="3843338" y="5246688"/>
          <p14:tracePt t="133377" x="3867150" y="5238750"/>
          <p14:tracePt t="133385" x="3883025" y="5238750"/>
          <p14:tracePt t="133395" x="3914775" y="5238750"/>
          <p14:tracePt t="133402" x="3938588" y="5238750"/>
          <p14:tracePt t="133407" x="3962400" y="5238750"/>
          <p14:tracePt t="133415" x="3970338" y="5230813"/>
          <p14:tracePt t="133422" x="3978275" y="5230813"/>
          <p14:tracePt t="134135" x="3930650" y="5230813"/>
          <p14:tracePt t="134136" x="3875088" y="5230813"/>
          <p14:tracePt t="134142" x="3817938" y="5230813"/>
          <p14:tracePt t="134151" x="3786188" y="5230813"/>
          <p14:tracePt t="134157" x="3746500" y="5230813"/>
          <p14:tracePt t="134167" x="3698875" y="5230813"/>
          <p14:tracePt t="134172" x="3635375" y="5230813"/>
          <p14:tracePt t="134183" x="3579813" y="5230813"/>
          <p14:tracePt t="134187" x="3532188" y="5230813"/>
          <p14:tracePt t="134199" x="3484563" y="5230813"/>
          <p14:tracePt t="134203" x="3459163" y="5230813"/>
          <p14:tracePt t="134209" x="3435350" y="5230813"/>
          <p14:tracePt t="134218" x="3419475" y="5230813"/>
          <p14:tracePt t="134225" x="3411538" y="5230813"/>
          <p14:tracePt t="134232" x="3403600" y="5230813"/>
          <p14:tracePt t="134240" x="3387725" y="5230813"/>
          <p14:tracePt t="134299" x="3379788" y="5230813"/>
          <p14:tracePt t="134317" x="3363913" y="5230813"/>
          <p14:tracePt t="134323" x="3355975" y="5230813"/>
          <p14:tracePt t="134330" x="3348038" y="5230813"/>
          <p14:tracePt t="134337" x="3340100" y="5230813"/>
          <p14:tracePt t="134479" x="3363913" y="5230813"/>
          <p14:tracePt t="134496" x="3403600" y="5222875"/>
          <p14:tracePt t="134502" x="3419475" y="5222875"/>
          <p14:tracePt t="134510" x="3443288" y="5222875"/>
          <p14:tracePt t="134517" x="3476625" y="5222875"/>
          <p14:tracePt t="134525" x="3508375" y="5222875"/>
          <p14:tracePt t="134532" x="3540125" y="5222875"/>
          <p14:tracePt t="134539" x="3563938" y="5222875"/>
          <p14:tracePt t="134548" x="3587750" y="5222875"/>
          <p14:tracePt t="134555" x="3603625" y="5222875"/>
          <p14:tracePt t="134563" x="3619500" y="5222875"/>
          <p14:tracePt t="134570" x="3627438" y="5222875"/>
          <p14:tracePt t="134578" x="3643313" y="5222875"/>
          <p14:tracePt t="134585" x="3659188" y="5222875"/>
          <p14:tracePt t="134592" x="3675063" y="5222875"/>
          <p14:tracePt t="134600" x="3683000" y="5222875"/>
          <p14:tracePt t="134607" x="3698875" y="5222875"/>
          <p14:tracePt t="134615" x="3722688" y="5222875"/>
          <p14:tracePt t="134622" x="3738563" y="5222875"/>
          <p14:tracePt t="134630" x="3754438" y="5222875"/>
          <p14:tracePt t="134639" x="3770313" y="5222875"/>
          <p14:tracePt t="134645" x="3817938" y="5222875"/>
          <p14:tracePt t="134652" x="3843338" y="5222875"/>
          <p14:tracePt t="134660" x="3867150" y="5222875"/>
          <p14:tracePt t="134667" x="3875088" y="5222875"/>
          <p14:tracePt t="134675" x="3898900" y="5222875"/>
          <p14:tracePt t="134682" x="3922713" y="5222875"/>
          <p14:tracePt t="134690" x="3946525" y="5222875"/>
          <p14:tracePt t="134698" x="3970338" y="5222875"/>
          <p14:tracePt t="134705" x="3994150" y="5230813"/>
          <p14:tracePt t="134712" x="4017963" y="5230813"/>
          <p14:tracePt t="134720" x="4025900" y="5230813"/>
          <p14:tracePt t="134729" x="4065588" y="5238750"/>
          <p14:tracePt t="134735" x="4089400" y="5238750"/>
          <p14:tracePt t="134743" x="4129088" y="5246688"/>
          <p14:tracePt t="134749" x="4144963" y="5246688"/>
          <p14:tracePt t="134757" x="4152900" y="5246688"/>
          <p14:tracePt t="134772" x="4160838" y="5246688"/>
          <p14:tracePt t="134773" x="4168775" y="5246688"/>
          <p14:tracePt t="134780" x="4184650" y="5254625"/>
          <p14:tracePt t="134788" x="4192588" y="5254625"/>
          <p14:tracePt t="134795" x="4217988" y="5262563"/>
          <p14:tracePt t="134802" x="4249738" y="5262563"/>
          <p14:tracePt t="134809" x="4265613" y="5262563"/>
          <p14:tracePt t="134817" x="4297363" y="5270500"/>
          <p14:tracePt t="134825" x="4329113" y="5270500"/>
          <p14:tracePt t="134832" x="4352925" y="5278438"/>
          <p14:tracePt t="134840" x="4392613" y="5278438"/>
          <p14:tracePt t="134848" x="4440238" y="5278438"/>
          <p14:tracePt t="134855" x="4471988" y="5278438"/>
          <p14:tracePt t="134863" x="4527550" y="5286375"/>
          <p14:tracePt t="134870" x="4584700" y="5286375"/>
          <p14:tracePt t="134878" x="4616450" y="5286375"/>
          <p14:tracePt t="134898" x="4679950" y="5294313"/>
          <p14:tracePt t="134900" x="4711700" y="5294313"/>
          <p14:tracePt t="134907" x="4751388" y="5302250"/>
          <p14:tracePt t="134915" x="4775200" y="5302250"/>
          <p14:tracePt t="134922" x="4783138" y="5302250"/>
          <p14:tracePt t="134931" x="4799013" y="5302250"/>
          <p14:tracePt t="134937" x="4814888" y="5302250"/>
          <p14:tracePt t="134945" x="4838700" y="5302250"/>
          <p14:tracePt t="134952" x="4870450" y="5310188"/>
          <p14:tracePt t="134960" x="4894263" y="5310188"/>
          <p14:tracePt t="134967" x="4918075" y="5310188"/>
          <p14:tracePt t="134974" x="4933950" y="5310188"/>
          <p14:tracePt t="134982" x="4959350" y="5310188"/>
          <p14:tracePt t="134990" x="4983163" y="5310188"/>
          <p14:tracePt t="134998" x="5022850" y="5310188"/>
          <p14:tracePt t="135005" x="5078413" y="5319713"/>
          <p14:tracePt t="135014" x="5126038" y="5319713"/>
          <p14:tracePt t="135020" x="5173663" y="5319713"/>
          <p14:tracePt t="135029" x="5205413" y="5319713"/>
          <p14:tracePt t="135035" x="5213350" y="5319713"/>
          <p14:tracePt t="135050" x="5221288" y="5319713"/>
          <p14:tracePt t="135065" x="5229225" y="5319713"/>
          <p14:tracePt t="135072" x="5253038" y="5319713"/>
          <p14:tracePt t="135082" x="5276850" y="5319713"/>
          <p14:tracePt t="135096" x="5300663" y="5310188"/>
          <p14:tracePt t="135102" x="5310188" y="5310188"/>
          <p14:tracePt t="135110" x="5326063" y="5310188"/>
          <p14:tracePt t="135117" x="5334000" y="5302250"/>
          <p14:tracePt t="135125" x="5341938" y="5294313"/>
          <p14:tracePt t="135132" x="5357813" y="5294313"/>
          <p14:tracePt t="135140" x="5373688" y="5294313"/>
          <p14:tracePt t="135148" x="5389563" y="5286375"/>
          <p14:tracePt t="135155" x="5405438" y="5278438"/>
          <p14:tracePt t="135162" x="5413375" y="5278438"/>
          <p14:tracePt t="135179" x="5421313" y="5278438"/>
          <p14:tracePt t="135499" x="5429250" y="5270500"/>
          <p14:tracePt t="135509" x="5461000" y="5230813"/>
          <p14:tracePt t="135516" x="5492750" y="5183188"/>
          <p14:tracePt t="135524" x="5532438" y="5143500"/>
          <p14:tracePt t="135531" x="5572125" y="5095875"/>
          <p14:tracePt t="135538" x="5619750" y="5048250"/>
          <p14:tracePt t="135545" x="5659438" y="5008563"/>
          <p14:tracePt t="135554" x="5700713" y="4959350"/>
          <p14:tracePt t="135560" x="5740400" y="4919663"/>
          <p14:tracePt t="135569" x="5780088" y="4872038"/>
          <p14:tracePt t="135575" x="5811838" y="4832350"/>
          <p14:tracePt t="135582" x="5827713" y="4816475"/>
          <p14:tracePt t="135591" x="5867400" y="4784725"/>
          <p14:tracePt t="135598" x="5891213" y="4760913"/>
          <p14:tracePt t="135606" x="5915025" y="4752975"/>
          <p14:tracePt t="135615" x="5922963" y="4737100"/>
          <p14:tracePt t="135620" x="5930900" y="4729163"/>
          <p14:tracePt t="135627" x="5946775" y="4721225"/>
          <p14:tracePt t="135634" x="5962650" y="4713288"/>
          <p14:tracePt t="135645" x="5970588" y="4697413"/>
          <p14:tracePt t="135651" x="5986463" y="4689475"/>
          <p14:tracePt t="135657" x="5994400" y="4681538"/>
          <p14:tracePt t="135665" x="6010275" y="4673600"/>
          <p14:tracePt t="135673" x="6034088" y="4665663"/>
          <p14:tracePt t="135682" x="6051550" y="4657725"/>
          <p14:tracePt t="135687" x="6075363" y="4641850"/>
          <p14:tracePt t="135696" x="6099175" y="4624388"/>
          <p14:tracePt t="135702" x="6122988" y="4608513"/>
          <p14:tracePt t="135714" x="6154738" y="4592638"/>
          <p14:tracePt t="135718" x="6170613" y="4592638"/>
          <p14:tracePt t="135725" x="6178550" y="4576763"/>
          <p14:tracePt t="135733" x="6186488" y="4568825"/>
          <p14:tracePt t="135741" x="6186488" y="4560888"/>
          <p14:tracePt t="135755" x="6186488" y="4552950"/>
          <p14:tracePt t="135763" x="6186488" y="4545013"/>
          <p14:tracePt t="135771" x="6186488" y="4529138"/>
          <p14:tracePt t="135779" x="6186488" y="4505325"/>
          <p14:tracePt t="135785" x="6178550" y="4489450"/>
          <p14:tracePt t="135794" x="6154738" y="4465638"/>
          <p14:tracePt t="135800" x="6130925" y="4418013"/>
          <p14:tracePt t="135807" x="6107113" y="4378325"/>
          <p14:tracePt t="135814" x="6083300" y="4346575"/>
          <p14:tracePt t="135822" x="6075363" y="4314825"/>
          <p14:tracePt t="135831" x="6059488" y="4291013"/>
          <p14:tracePt t="135837" x="6051550" y="4265613"/>
          <p14:tracePt t="135845" x="6034088" y="4249738"/>
          <p14:tracePt t="135854" x="6026150" y="4225925"/>
          <p14:tracePt t="135860" x="6010275" y="4202113"/>
          <p14:tracePt t="135867" x="6002338" y="4194175"/>
          <p14:tracePt t="135876" x="5994400" y="4194175"/>
          <p14:tracePt t="135899" x="5986463" y="4194175"/>
          <p14:tracePt t="135947" x="5978525" y="4194175"/>
          <p14:tracePt t="135958" x="5970588" y="4194175"/>
          <p14:tracePt t="135973" x="5954713" y="4194175"/>
          <p14:tracePt t="135981" x="5954713" y="4202113"/>
          <p14:tracePt t="135988" x="5938838" y="4210050"/>
          <p14:tracePt t="135996" x="5922963" y="4217988"/>
          <p14:tracePt t="136004" x="5915025" y="4217988"/>
          <p14:tracePt t="136011" x="5899150" y="4241800"/>
          <p14:tracePt t="136034" x="5875338" y="4265613"/>
          <p14:tracePt t="136035" x="5875338" y="4281488"/>
          <p14:tracePt t="136040" x="5867400" y="4314825"/>
          <p14:tracePt t="136047" x="5867400" y="4338638"/>
          <p14:tracePt t="136056" x="5867400" y="4346575"/>
          <p14:tracePt t="136063" x="5867400" y="4370388"/>
          <p14:tracePt t="136070" x="5867400" y="4378325"/>
          <p14:tracePt t="136078" x="5875338" y="4402138"/>
          <p14:tracePt t="136085" x="5883275" y="4410075"/>
          <p14:tracePt t="136095" x="5891213" y="4418013"/>
          <p14:tracePt t="136101" x="5891213" y="4425950"/>
          <p14:tracePt t="136108" x="5899150" y="4425950"/>
          <p14:tracePt t="136116" x="5907088" y="4425950"/>
          <p14:tracePt t="136122" x="5915025" y="4433888"/>
          <p14:tracePt t="136133" x="5930900" y="4433888"/>
          <p14:tracePt t="136137" x="5954713" y="4433888"/>
          <p14:tracePt t="136145" x="5978525" y="4433888"/>
          <p14:tracePt t="136152" x="5994400" y="4433888"/>
          <p14:tracePt t="136160" x="6026150" y="4433888"/>
          <p14:tracePt t="136168" x="6059488" y="4433888"/>
          <p14:tracePt t="136175" x="6091238" y="4418013"/>
          <p14:tracePt t="136183" x="6130925" y="4418013"/>
          <p14:tracePt t="136191" x="6162675" y="4410075"/>
          <p14:tracePt t="136199" x="6186488" y="4394200"/>
          <p14:tracePt t="136205" x="6210300" y="4386263"/>
          <p14:tracePt t="136214" x="6234113" y="4370388"/>
          <p14:tracePt t="136221" x="6249988" y="4362450"/>
          <p14:tracePt t="136228" x="6273800" y="4338638"/>
          <p14:tracePt t="136234" x="6305550" y="4322763"/>
          <p14:tracePt t="136246" x="6321425" y="4314825"/>
          <p14:tracePt t="136250" x="6337300" y="4306888"/>
          <p14:tracePt t="136257" x="6345238" y="4306888"/>
          <p14:tracePt t="136264" x="6353175" y="4298950"/>
          <p14:tracePt t="136274" x="6353175" y="4291013"/>
          <p14:tracePt t="136347" x="6345238" y="4281488"/>
          <p14:tracePt t="136356" x="6321425" y="4273550"/>
          <p14:tracePt t="136363" x="6313488" y="4265613"/>
          <p14:tracePt t="136371" x="6273800" y="4257675"/>
          <p14:tracePt t="136378" x="6226175" y="4241800"/>
          <p14:tracePt t="136386" x="6162675" y="4233863"/>
          <p14:tracePt t="136393" x="6107113" y="4225925"/>
          <p14:tracePt t="136399" x="6067425" y="4225925"/>
          <p14:tracePt t="136407" x="6010275" y="4225925"/>
          <p14:tracePt t="136414" x="5978525" y="4225925"/>
          <p14:tracePt t="136424" x="5930900" y="4225925"/>
          <p14:tracePt t="136431" x="5907088" y="4225925"/>
          <p14:tracePt t="136437" x="5883275" y="4225925"/>
          <p14:tracePt t="136452" x="5875338" y="4225925"/>
          <p14:tracePt t="136482" x="5875338" y="4233863"/>
          <p14:tracePt t="136491" x="5875338" y="4241800"/>
          <p14:tracePt t="136498" x="5875338" y="4249738"/>
          <p14:tracePt t="136505" x="5875338" y="4257675"/>
          <p14:tracePt t="136513" x="5875338" y="4265613"/>
          <p14:tracePt t="136522" x="5875338" y="4273550"/>
          <p14:tracePt t="136546" x="5875338" y="4298950"/>
          <p14:tracePt t="136550" x="5875338" y="4314825"/>
          <p14:tracePt t="136557" x="5875338" y="4322763"/>
          <p14:tracePt t="136564" x="5875338" y="4330700"/>
          <p14:tracePt t="136573" x="5891213" y="4346575"/>
          <p14:tracePt t="136580" x="5899150" y="4354513"/>
          <p14:tracePt t="136588" x="5899150" y="4370388"/>
          <p14:tracePt t="136596" x="5907088" y="4386263"/>
          <p14:tracePt t="136602" x="5922963" y="4394200"/>
          <p14:tracePt t="136612" x="5930900" y="4410075"/>
          <p14:tracePt t="136617" x="5938838" y="4410075"/>
          <p14:tracePt t="136626" x="5938838" y="4418013"/>
          <p14:tracePt t="136632" x="5946775" y="4418013"/>
          <p14:tracePt t="136639" x="5962650" y="4441825"/>
          <p14:tracePt t="136649" x="5978525" y="4449763"/>
          <p14:tracePt t="136655" x="6002338" y="4465638"/>
          <p14:tracePt t="136664" x="6018213" y="4465638"/>
          <p14:tracePt t="136672" x="6026150" y="4465638"/>
          <p14:tracePt t="136678" x="6043613" y="4465638"/>
          <p14:tracePt t="136685" x="6051550" y="4465638"/>
          <p14:tracePt t="136700" x="6059488" y="4465638"/>
          <p14:tracePt t="136917" x="6059488" y="4457700"/>
          <p14:tracePt t="136977" x="6059488" y="4449763"/>
          <p14:tracePt t="136985" x="6059488" y="4441825"/>
          <p14:tracePt t="136996" x="6059488" y="4433888"/>
          <p14:tracePt t="137000" x="6059488" y="4425950"/>
          <p14:tracePt t="137011" x="6059488" y="4418013"/>
          <p14:tracePt t="137015" x="6059488" y="4402138"/>
          <p14:tracePt t="137025" x="6051550" y="4386263"/>
          <p14:tracePt t="137031" x="6051550" y="4378325"/>
          <p14:tracePt t="137037" x="6043613" y="4362450"/>
          <p14:tracePt t="137047" x="6034088" y="4346575"/>
          <p14:tracePt t="137052" x="6034088" y="4338638"/>
          <p14:tracePt t="137062" x="6026150" y="4322763"/>
          <p14:tracePt t="137069" x="6010275" y="4306888"/>
          <p14:tracePt t="137075" x="5994400" y="4291013"/>
          <p14:tracePt t="137084" x="5970588" y="4257675"/>
          <p14:tracePt t="137090" x="5930900" y="4233863"/>
          <p14:tracePt t="137097" x="5883275" y="4202113"/>
          <p14:tracePt t="137105" x="5827713" y="4178300"/>
          <p14:tracePt t="137113" x="5756275" y="4146550"/>
          <p14:tracePt t="137122" x="5684838" y="4130675"/>
          <p14:tracePt t="137135" x="5548313" y="4098925"/>
          <p14:tracePt t="137145" x="5476875" y="4083050"/>
          <p14:tracePt t="137150" x="5413375" y="4075113"/>
          <p14:tracePt t="137157" x="5341938" y="4067175"/>
          <p14:tracePt t="137165" x="5276850" y="4051300"/>
          <p14:tracePt t="137173" x="5221288" y="4043363"/>
          <p14:tracePt t="137181" x="5157788" y="4043363"/>
          <p14:tracePt t="137188" x="5102225" y="4035425"/>
          <p14:tracePt t="137198" x="5054600" y="4035425"/>
          <p14:tracePt t="137202" x="4999038" y="4035425"/>
          <p14:tracePt t="137211" x="4943475" y="4035425"/>
          <p14:tracePt t="137217" x="4902200" y="4035425"/>
          <p14:tracePt t="137224" x="4846638" y="4027488"/>
          <p14:tracePt t="137234" x="4783138" y="4027488"/>
          <p14:tracePt t="137241" x="4703763" y="4019550"/>
          <p14:tracePt t="137248" x="4664075" y="4019550"/>
          <p14:tracePt t="137256" x="4592638" y="4019550"/>
          <p14:tracePt t="137264" x="4511675" y="4011613"/>
          <p14:tracePt t="137269" x="4440238" y="4011613"/>
          <p14:tracePt t="137279" x="4360863" y="4011613"/>
          <p14:tracePt t="137285" x="4297363" y="4003675"/>
          <p14:tracePt t="137293" x="4233863" y="4003675"/>
          <p14:tracePt t="137301" x="4192588" y="4003675"/>
          <p14:tracePt t="137307" x="4129088" y="4003675"/>
          <p14:tracePt t="137314" x="4073525" y="4003675"/>
          <p14:tracePt t="137324" x="4010025" y="3995738"/>
          <p14:tracePt t="137330" x="3954463" y="3995738"/>
          <p14:tracePt t="137338" x="3906838" y="3995738"/>
          <p14:tracePt t="137346" x="3859213" y="3995738"/>
          <p14:tracePt t="137352" x="3817938" y="3995738"/>
          <p14:tracePt t="137359" x="3754438" y="3995738"/>
          <p14:tracePt t="137377" x="3643313" y="4011613"/>
          <p14:tracePt t="137382" x="3595688" y="4019550"/>
          <p14:tracePt t="137391" x="3548063" y="4035425"/>
          <p14:tracePt t="137398" x="3524250" y="4043363"/>
          <p14:tracePt t="137405" x="3476625" y="4067175"/>
          <p14:tracePt t="137412" x="3451225" y="4083050"/>
          <p14:tracePt t="137419" x="3411538" y="4106863"/>
          <p14:tracePt t="137429" x="3379788" y="4130675"/>
          <p14:tracePt t="137435" x="3340100" y="4146550"/>
          <p14:tracePt t="137443" x="3300413" y="4170363"/>
          <p14:tracePt t="137449" x="3276600" y="4186238"/>
          <p14:tracePt t="137457" x="3260725" y="4194175"/>
          <p14:tracePt t="137464" x="3236913" y="4217988"/>
          <p14:tracePt t="137473" x="3205163" y="4233863"/>
          <p14:tracePt t="137480" x="3197225" y="4241800"/>
          <p14:tracePt t="137488" x="3189288" y="4249738"/>
          <p14:tracePt t="137497" x="3189288" y="4265613"/>
          <p14:tracePt t="137504" x="3181350" y="4281488"/>
          <p14:tracePt t="137511" x="3173413" y="4306888"/>
          <p14:tracePt t="137517" x="3173413" y="4322763"/>
          <p14:tracePt t="137527" x="3173413" y="4346575"/>
          <p14:tracePt t="137533" x="3173413" y="4362450"/>
          <p14:tracePt t="137539" x="3173413" y="4378325"/>
          <p14:tracePt t="137548" x="3173413" y="4402138"/>
          <p14:tracePt t="137555" x="3173413" y="4410075"/>
          <p14:tracePt t="137564" x="3173413" y="4425950"/>
          <p14:tracePt t="137571" x="3173413" y="4433888"/>
          <p14:tracePt t="137578" x="3173413" y="4441825"/>
          <p14:tracePt t="137585" x="3173413" y="4449763"/>
          <p14:tracePt t="137595" x="3173413" y="4457700"/>
          <p14:tracePt t="137600" x="3173413" y="4465638"/>
          <p14:tracePt t="137615" x="3173413" y="4473575"/>
          <p14:tracePt t="137847" x="3189288" y="4473575"/>
          <p14:tracePt t="137854" x="3228975" y="4481513"/>
          <p14:tracePt t="137865" x="3260725" y="4481513"/>
          <p14:tracePt t="137870" x="3292475" y="4489450"/>
          <p14:tracePt t="137878" x="3355975" y="4505325"/>
          <p14:tracePt t="137884" x="3435350" y="4521200"/>
          <p14:tracePt t="137895" x="3524250" y="4552950"/>
          <p14:tracePt t="137914" x="3706813" y="4600575"/>
          <p14:tracePt t="137917" x="3802063" y="4641850"/>
          <p14:tracePt t="137924" x="3883025" y="4665663"/>
          <p14:tracePt t="137931" x="3994150" y="4697413"/>
          <p14:tracePt t="137937" x="4081463" y="4737100"/>
          <p14:tracePt t="137945" x="4168775" y="4768850"/>
          <p14:tracePt t="137953" x="4233863" y="4784725"/>
          <p14:tracePt t="137960" x="4281488" y="4816475"/>
          <p14:tracePt t="137968" x="4321175" y="4832350"/>
          <p14:tracePt t="137978" x="4329113" y="4848225"/>
          <p14:tracePt t="137983" x="4344988" y="4856163"/>
          <p14:tracePt t="137989" x="4352925" y="4864100"/>
          <p14:tracePt t="137997" x="4360863" y="4872038"/>
          <p14:tracePt t="138006" x="4360863" y="4879975"/>
          <p14:tracePt t="138021" x="4360863" y="4887913"/>
          <p14:tracePt t="138037" x="4368800" y="4895850"/>
          <p14:tracePt t="138050" x="4368800" y="4903788"/>
          <p14:tracePt t="138057" x="4368800" y="4911725"/>
          <p14:tracePt t="138080" x="4368800" y="4919663"/>
          <p14:tracePt t="138104" x="4368800" y="4927600"/>
          <p14:tracePt t="138110" x="4368800" y="4935538"/>
          <p14:tracePt t="138130" x="4368800" y="4943475"/>
          <p14:tracePt t="138149" x="4376738" y="4943475"/>
          <p14:tracePt t="138155" x="4376738" y="4951413"/>
          <p14:tracePt t="138170" x="4376738" y="4959350"/>
          <p14:tracePt t="138177" x="4384675" y="4967288"/>
          <p14:tracePt t="138185" x="4392613" y="4984750"/>
          <p14:tracePt t="138192" x="4408488" y="5000625"/>
          <p14:tracePt t="138199" x="4424363" y="5008563"/>
          <p14:tracePt t="138210" x="4448175" y="5024438"/>
          <p14:tracePt t="138215" x="4479925" y="5040313"/>
          <p14:tracePt t="138224" x="4527550" y="5072063"/>
          <p14:tracePt t="138230" x="4559300" y="5080000"/>
          <p14:tracePt t="138237" x="4616450" y="5103813"/>
          <p14:tracePt t="138247" x="4679950" y="5135563"/>
          <p14:tracePt t="138252" x="4727575" y="5135563"/>
          <p14:tracePt t="138260" x="4775200" y="5151438"/>
          <p14:tracePt t="138269" x="4799013" y="5159375"/>
          <p14:tracePt t="138277" x="4822825" y="5167313"/>
          <p14:tracePt t="138282" x="4838700" y="5175250"/>
          <p14:tracePt t="138292" x="4846638" y="5183188"/>
          <p14:tracePt t="138299" x="4854575" y="5183188"/>
          <p14:tracePt t="138402" x="4862513" y="5183188"/>
          <p14:tracePt t="138410" x="4926013" y="5183188"/>
          <p14:tracePt t="138417" x="4975225" y="5183188"/>
          <p14:tracePt t="138426" x="5030788" y="5183188"/>
          <p14:tracePt t="138432" x="5102225" y="5183188"/>
          <p14:tracePt t="138440" x="5157788" y="5175250"/>
          <p14:tracePt t="138447" x="5221288" y="5167313"/>
          <p14:tracePt t="138454" x="5260975" y="5167313"/>
          <p14:tracePt t="138462" x="5310188" y="5167313"/>
          <p14:tracePt t="138470" x="5341938" y="5167313"/>
          <p14:tracePt t="138478" x="5373688" y="5167313"/>
          <p14:tracePt t="138485" x="5421313" y="5167313"/>
          <p14:tracePt t="138492" x="5453063" y="5167313"/>
          <p14:tracePt t="138500" x="5461000" y="5167313"/>
          <p14:tracePt t="138507" x="5468938" y="5167313"/>
          <p14:tracePt t="138717" x="5461000" y="5167313"/>
          <p14:tracePt t="138732" x="5453063" y="5167313"/>
          <p14:tracePt t="138740" x="5445125" y="5167313"/>
          <p14:tracePt t="138747" x="5429250" y="5167313"/>
          <p14:tracePt t="138763" x="5381625" y="5167313"/>
          <p14:tracePt t="138770" x="5326063" y="5167313"/>
          <p14:tracePt t="138777" x="5268913" y="5167313"/>
          <p14:tracePt t="138785" x="5221288" y="5175250"/>
          <p14:tracePt t="138792" x="5141913" y="5175250"/>
          <p14:tracePt t="138799" x="5078413" y="5175250"/>
          <p14:tracePt t="138808" x="4999038" y="5175250"/>
          <p14:tracePt t="138815" x="4933950" y="5175250"/>
          <p14:tracePt t="138822" x="4846638" y="5175250"/>
          <p14:tracePt t="138829" x="4759325" y="5175250"/>
          <p14:tracePt t="138838" x="4687888" y="5175250"/>
          <p14:tracePt t="138845" x="4616450" y="5175250"/>
          <p14:tracePt t="138852" x="4551363" y="5175250"/>
          <p14:tracePt t="138861" x="4503738" y="5175250"/>
          <p14:tracePt t="138867" x="4464050" y="5175250"/>
          <p14:tracePt t="138876" x="4408488" y="5175250"/>
          <p14:tracePt t="138882" x="4376738" y="5175250"/>
          <p14:tracePt t="138890" x="4344988" y="5175250"/>
          <p14:tracePt t="138911" x="4289425" y="5167313"/>
          <p14:tracePt t="138912" x="4257675" y="5159375"/>
          <p14:tracePt t="138920" x="4200525" y="5159375"/>
          <p14:tracePt t="138928" x="4168775" y="5159375"/>
          <p14:tracePt t="138935" x="4137025" y="5159375"/>
          <p14:tracePt t="138944" x="4097338" y="5159375"/>
          <p14:tracePt t="138949" x="4057650" y="5159375"/>
          <p14:tracePt t="138958" x="4025900" y="5159375"/>
          <p14:tracePt t="138965" x="4010025" y="5159375"/>
          <p14:tracePt t="138972" x="3986213" y="5151438"/>
          <p14:tracePt t="138979" x="3962400" y="5151438"/>
          <p14:tracePt t="138987" x="3938588" y="5151438"/>
          <p14:tracePt t="138995" x="3914775" y="5151438"/>
          <p14:tracePt t="139002" x="3890963" y="5151438"/>
          <p14:tracePt t="139010" x="3883025" y="5151438"/>
          <p14:tracePt t="139017" x="3875088" y="5151438"/>
          <p14:tracePt t="139025" x="3851275" y="5151438"/>
          <p14:tracePt t="139032" x="3833813" y="5151438"/>
          <p14:tracePt t="139041" x="3817938" y="5151438"/>
          <p14:tracePt t="139047" x="3802063" y="5151438"/>
          <p14:tracePt t="139055" x="3786188" y="5151438"/>
          <p14:tracePt t="139062" x="3770313" y="5151438"/>
          <p14:tracePt t="139070" x="3754438" y="5151438"/>
          <p14:tracePt t="139078" x="3730625" y="5151438"/>
          <p14:tracePt t="139085" x="3714750" y="5151438"/>
          <p14:tracePt t="139092" x="3690938" y="5151438"/>
          <p14:tracePt t="139100" x="3667125" y="5151438"/>
          <p14:tracePt t="139109" x="3643313" y="5151438"/>
          <p14:tracePt t="139115" x="3619500" y="5151438"/>
          <p14:tracePt t="139122" x="3595688" y="5151438"/>
          <p14:tracePt t="139129" x="3571875" y="5151438"/>
          <p14:tracePt t="139137" x="3548063" y="5151438"/>
          <p14:tracePt t="139145" x="3532188" y="5151438"/>
          <p14:tracePt t="139152" x="3516313" y="5151438"/>
          <p14:tracePt t="139161" x="3492500" y="5151438"/>
          <p14:tracePt t="139167" x="3476625" y="5151438"/>
          <p14:tracePt t="139175" x="3467100" y="5151438"/>
          <p14:tracePt t="139191" x="3427413" y="5151438"/>
          <p14:tracePt t="139309" x="3435350" y="5151438"/>
          <p14:tracePt t="139317" x="3459163" y="5151438"/>
          <p14:tracePt t="139324" x="3500438" y="5151438"/>
          <p14:tracePt t="139332" x="3524250" y="5151438"/>
          <p14:tracePt t="139341" x="3563938" y="5151438"/>
          <p14:tracePt t="139347" x="3619500" y="5151438"/>
          <p14:tracePt t="139355" x="3675063" y="5151438"/>
          <p14:tracePt t="139362" x="3738563" y="5151438"/>
          <p14:tracePt t="139370" x="3794125" y="5151438"/>
          <p14:tracePt t="139377" x="3859213" y="5151438"/>
          <p14:tracePt t="139385" x="3898900" y="5151438"/>
          <p14:tracePt t="139393" x="3938588" y="5151438"/>
          <p14:tracePt t="139400" x="3978275" y="5151438"/>
          <p14:tracePt t="139408" x="4010025" y="5151438"/>
          <p14:tracePt t="139415" x="4025900" y="5151438"/>
          <p14:tracePt t="139430" x="4041775" y="5151438"/>
          <p14:tracePt t="139444" x="4049713" y="5151438"/>
          <p14:tracePt t="139454" x="4065588" y="5151438"/>
          <p14:tracePt t="139461" x="4081463" y="5151438"/>
          <p14:tracePt t="139467" x="4105275" y="5159375"/>
          <p14:tracePt t="139474" x="4168775" y="5167313"/>
          <p14:tracePt t="139482" x="4233863" y="5167313"/>
          <p14:tracePt t="139491" x="4297363" y="5167313"/>
          <p14:tracePt t="139497" x="4352925" y="5167313"/>
          <p14:tracePt t="139504" x="4432300" y="5167313"/>
          <p14:tracePt t="139512" x="4519613" y="5167313"/>
          <p14:tracePt t="139519" x="4608513" y="5167313"/>
          <p14:tracePt t="139527" x="4679950" y="5167313"/>
          <p14:tracePt t="139535" x="4751388" y="5167313"/>
          <p14:tracePt t="139543" x="4799013" y="5167313"/>
          <p14:tracePt t="139549" x="4862513" y="5175250"/>
          <p14:tracePt t="139558" x="4926013" y="5183188"/>
          <p14:tracePt t="139564" x="4983163" y="5183188"/>
          <p14:tracePt t="139572" x="5022850" y="5183188"/>
          <p14:tracePt t="139580" x="5078413" y="5183188"/>
          <p14:tracePt t="139598" x="5165725" y="5183188"/>
          <p14:tracePt t="139603" x="5245100" y="5183188"/>
          <p14:tracePt t="139611" x="5292725" y="5183188"/>
          <p14:tracePt t="139618" x="5365750" y="5183188"/>
          <p14:tracePt t="139624" x="5429250" y="5183188"/>
          <p14:tracePt t="139632" x="5492750" y="5183188"/>
          <p14:tracePt t="139641" x="5548313" y="5183188"/>
          <p14:tracePt t="139647" x="5595938" y="5183188"/>
          <p14:tracePt t="139656" x="5659438" y="5175250"/>
          <p14:tracePt t="139670" x="5788025" y="5175250"/>
          <p14:tracePt t="139677" x="5835650" y="5175250"/>
          <p14:tracePt t="139685" x="5899150" y="5175250"/>
          <p14:tracePt t="139700" x="6002338" y="5167313"/>
          <p14:tracePt t="139708" x="6075363" y="5159375"/>
          <p14:tracePt t="139715" x="6107113" y="5159375"/>
          <p14:tracePt t="139722" x="6130925" y="5151438"/>
          <p14:tracePt t="139730" x="6146800" y="5151438"/>
          <p14:tracePt t="139737" x="6154738" y="5151438"/>
          <p14:tracePt t="139744" x="6162675" y="5143500"/>
          <p14:tracePt t="139776" x="6170613" y="5143500"/>
          <p14:tracePt t="139791" x="6178550" y="5143500"/>
          <p14:tracePt t="139805" x="6186488" y="5143500"/>
          <p14:tracePt t="139812" x="6194425" y="5143500"/>
          <p14:tracePt t="139828" x="6202363" y="5143500"/>
          <p14:tracePt t="139847" x="6210300" y="5143500"/>
          <p14:tracePt t="141612" x="6202363" y="5143500"/>
          <p14:tracePt t="141620" x="6178550" y="5143500"/>
          <p14:tracePt t="141627" x="6146800" y="5143500"/>
          <p14:tracePt t="141635" x="6091238" y="5143500"/>
          <p14:tracePt t="141642" x="6026150" y="5143500"/>
          <p14:tracePt t="141650" x="5962650" y="5167313"/>
          <p14:tracePt t="141658" x="5907088" y="5167313"/>
          <p14:tracePt t="141664" x="5843588" y="5183188"/>
          <p14:tracePt t="141673" x="5788025" y="5183188"/>
          <p14:tracePt t="141680" x="5740400" y="5191125"/>
          <p14:tracePt t="141694" x="5692775" y="5191125"/>
          <p14:tracePt t="141695" x="5635625" y="5199063"/>
          <p14:tracePt t="141702" x="5580063" y="5199063"/>
          <p14:tracePt t="141710" x="5524500" y="5199063"/>
          <p14:tracePt t="141717" x="5476875" y="5199063"/>
          <p14:tracePt t="141726" x="5429250" y="5199063"/>
          <p14:tracePt t="141732" x="5373688" y="5199063"/>
          <p14:tracePt t="141739" x="5326063" y="5199063"/>
          <p14:tracePt t="141749" x="5260975" y="5199063"/>
          <p14:tracePt t="141755" x="5197475" y="5199063"/>
          <p14:tracePt t="141770" x="5054600" y="5191125"/>
          <p14:tracePt t="141777" x="4967288" y="5183188"/>
          <p14:tracePt t="141786" x="4894263" y="5175250"/>
          <p14:tracePt t="141792" x="4822825" y="5175250"/>
          <p14:tracePt t="141800" x="4759325" y="5167313"/>
          <p14:tracePt t="141809" x="4703763" y="5159375"/>
          <p14:tracePt t="141815" x="4648200" y="5151438"/>
          <p14:tracePt t="141824" x="4600575" y="5151438"/>
          <p14:tracePt t="141829" x="4567238" y="5151438"/>
          <p14:tracePt t="141838" x="4543425" y="5151438"/>
          <p14:tracePt t="141845" x="4527550" y="5151438"/>
          <p14:tracePt t="141852" x="4503738" y="5151438"/>
          <p14:tracePt t="141861" x="4487863" y="5151438"/>
          <p14:tracePt t="141867" x="4479925" y="5151438"/>
          <p14:tracePt t="141875" x="4464050" y="5151438"/>
          <p14:tracePt t="141892" x="4440238" y="5151438"/>
          <p14:tracePt t="141898" x="4432300" y="5151438"/>
          <p14:tracePt t="141912" x="4424363" y="5151438"/>
          <p14:tracePt t="141936" x="4416425" y="5151438"/>
          <p14:tracePt t="141942" x="4408488" y="5151438"/>
          <p14:tracePt t="141958" x="4392613" y="5151438"/>
          <p14:tracePt t="141965" x="4384675" y="5151438"/>
          <p14:tracePt t="141973" x="4368800" y="5151438"/>
          <p14:tracePt t="141988" x="4344988" y="5151438"/>
          <p14:tracePt t="141995" x="4321175" y="5151438"/>
          <p14:tracePt t="142002" x="4305300" y="5151438"/>
          <p14:tracePt t="142010" x="4281488" y="5143500"/>
          <p14:tracePt t="142017" x="4273550" y="5143500"/>
          <p14:tracePt t="142025" x="4249738" y="5143500"/>
          <p14:tracePt t="142040" x="4241800" y="5143500"/>
          <p14:tracePt t="142047" x="4225925" y="5143500"/>
          <p14:tracePt t="142055" x="4217988" y="5143500"/>
          <p14:tracePt t="142062" x="4210050" y="5143500"/>
          <p14:tracePt t="142070" x="4210050" y="5135563"/>
          <p14:tracePt t="142077" x="4200525" y="5135563"/>
          <p14:tracePt t="142137" x="4192588" y="5135563"/>
          <p14:tracePt t="142219" x="4210050" y="5135563"/>
          <p14:tracePt t="142227" x="4233863" y="5135563"/>
          <p14:tracePt t="142235" x="4249738" y="5127625"/>
          <p14:tracePt t="142242" x="4265613" y="5127625"/>
          <p14:tracePt t="142250" x="4289425" y="5127625"/>
          <p14:tracePt t="142257" x="4313238" y="5127625"/>
          <p14:tracePt t="142265" x="4337050" y="5127625"/>
          <p14:tracePt t="142272" x="4368800" y="5127625"/>
          <p14:tracePt t="142280" x="4392613" y="5127625"/>
          <p14:tracePt t="142287" x="4416425" y="5127625"/>
          <p14:tracePt t="142295" x="4432300" y="5127625"/>
          <p14:tracePt t="142302" x="4448175" y="5127625"/>
          <p14:tracePt t="142309" x="4471988" y="5127625"/>
          <p14:tracePt t="142318" x="4487863" y="5127625"/>
          <p14:tracePt t="142325" x="4511675" y="5127625"/>
          <p14:tracePt t="142332" x="4527550" y="5127625"/>
          <p14:tracePt t="142340" x="4543425" y="5127625"/>
          <p14:tracePt t="142347" x="4551363" y="5127625"/>
          <p14:tracePt t="142356" x="4559300" y="5127625"/>
          <p14:tracePt t="142362" x="4576763" y="5119688"/>
          <p14:tracePt t="142369" x="4584700" y="5119688"/>
          <p14:tracePt t="142377" x="4592638" y="5119688"/>
          <p14:tracePt t="142423" x="4600575" y="5119688"/>
          <p14:tracePt t="142939" x="4592638" y="5119688"/>
          <p14:tracePt t="142947" x="4576763" y="5119688"/>
          <p14:tracePt t="142955" x="4567238" y="5119688"/>
          <p14:tracePt t="142962" x="4559300" y="5119688"/>
          <p14:tracePt t="142971" x="4551363" y="5119688"/>
          <p14:tracePt t="142977" x="4543425" y="5119688"/>
          <p14:tracePt t="142985" x="4527550" y="5119688"/>
          <p14:tracePt t="142992" x="4503738" y="5119688"/>
          <p14:tracePt t="143000" x="4487863" y="5119688"/>
          <p14:tracePt t="143007" x="4471988" y="5119688"/>
          <p14:tracePt t="143015" x="4464050" y="5119688"/>
          <p14:tracePt t="143023" x="4448175" y="5119688"/>
          <p14:tracePt t="143030" x="4432300" y="5119688"/>
          <p14:tracePt t="143039" x="4424363" y="5119688"/>
          <p14:tracePt t="143045" x="4416425" y="5119688"/>
          <p14:tracePt t="143052" x="4408488" y="5119688"/>
          <p14:tracePt t="143067" x="4400550" y="5127625"/>
          <p14:tracePt t="143135" x="4400550" y="5135563"/>
          <p14:tracePt t="143149" x="4408488" y="5135563"/>
          <p14:tracePt t="143158" x="4416425" y="5135563"/>
          <p14:tracePt t="143164" x="4424363" y="5143500"/>
          <p14:tracePt t="143173" x="4440238" y="5151438"/>
          <p14:tracePt t="143180" x="4456113" y="5151438"/>
          <p14:tracePt t="143188" x="4479925" y="5159375"/>
          <p14:tracePt t="143195" x="4495800" y="5167313"/>
          <p14:tracePt t="143202" x="4511675" y="5167313"/>
          <p14:tracePt t="143210" x="4535488" y="5175250"/>
          <p14:tracePt t="143217" x="4559300" y="5175250"/>
          <p14:tracePt t="143225" x="4584700" y="5175250"/>
          <p14:tracePt t="143232" x="4608513" y="5175250"/>
          <p14:tracePt t="143241" x="4632325" y="5175250"/>
          <p14:tracePt t="143247" x="4648200" y="5175250"/>
          <p14:tracePt t="143262" x="4664075" y="5175250"/>
          <p14:tracePt t="143288" x="4664075" y="5167313"/>
          <p14:tracePt t="143296" x="4664075" y="5159375"/>
          <p14:tracePt t="143300" x="4672013" y="5143500"/>
          <p14:tracePt t="143308" x="4679950" y="5111750"/>
          <p14:tracePt t="143315" x="4679950" y="5095875"/>
          <p14:tracePt t="143322" x="4687888" y="5072063"/>
          <p14:tracePt t="143330" x="4695825" y="5056188"/>
          <p14:tracePt t="143338" x="4711700" y="5016500"/>
          <p14:tracePt t="143345" x="4711700" y="4992688"/>
          <p14:tracePt t="143353" x="4719638" y="4967288"/>
          <p14:tracePt t="143360" x="4719638" y="4959350"/>
          <p14:tracePt t="143367" x="4727575" y="4959350"/>
          <p14:tracePt t="143375" x="4727575" y="4943475"/>
          <p14:tracePt t="143391" x="4727575" y="4927600"/>
          <p14:tracePt t="143397" x="4727575" y="4919663"/>
          <p14:tracePt t="143412" x="4727575" y="4911725"/>
          <p14:tracePt t="143420" x="4727575" y="4903788"/>
          <p14:tracePt t="143435" x="4727575" y="4895850"/>
          <p14:tracePt t="143480" x="4727575" y="4887913"/>
          <p14:tracePt t="143487" x="4719638" y="4887913"/>
          <p14:tracePt t="143495" x="4695825" y="4879975"/>
          <p14:tracePt t="143502" x="4687888" y="4872038"/>
          <p14:tracePt t="143510" x="4656138" y="4872038"/>
          <p14:tracePt t="143517" x="4632325" y="4872038"/>
          <p14:tracePt t="143524" x="4600575" y="4872038"/>
          <p14:tracePt t="143532" x="4567238" y="4872038"/>
          <p14:tracePt t="143542" x="4535488" y="4872038"/>
          <p14:tracePt t="143547" x="4503738" y="4872038"/>
          <p14:tracePt t="143554" x="4479925" y="4872038"/>
          <p14:tracePt t="143562" x="4448175" y="4872038"/>
          <p14:tracePt t="143569" x="4432300" y="4872038"/>
          <p14:tracePt t="143578" x="4408488" y="4872038"/>
          <p14:tracePt t="143592" x="4376738" y="4872038"/>
          <p14:tracePt t="143600" x="4376738" y="4879975"/>
          <p14:tracePt t="143607" x="4368800" y="4879975"/>
          <p14:tracePt t="143615" x="4360863" y="4887913"/>
          <p14:tracePt t="143623" x="4360863" y="4895850"/>
          <p14:tracePt t="143638" x="4352925" y="4903788"/>
          <p14:tracePt t="143645" x="4352925" y="4911725"/>
          <p14:tracePt t="143653" x="4337050" y="4919663"/>
          <p14:tracePt t="143659" x="4337050" y="4935538"/>
          <p14:tracePt t="143667" x="4337050" y="4943475"/>
          <p14:tracePt t="143683" x="4321175" y="4967288"/>
          <p14:tracePt t="143691" x="4313238" y="4976813"/>
          <p14:tracePt t="143697" x="4313238" y="4984750"/>
          <p14:tracePt t="143704" x="4313238" y="4992688"/>
          <p14:tracePt t="143712" x="4313238" y="5000625"/>
          <p14:tracePt t="143728" x="4313238" y="5008563"/>
          <p14:tracePt t="143780" x="4321175" y="5008563"/>
          <p14:tracePt t="143795" x="4321175" y="5016500"/>
          <p14:tracePt t="143802" x="4329113" y="5016500"/>
          <p14:tracePt t="143810" x="4337050" y="5024438"/>
          <p14:tracePt t="143817" x="4344988" y="5040313"/>
          <p14:tracePt t="143824" x="4368800" y="5040313"/>
          <p14:tracePt t="143832" x="4384675" y="5048250"/>
          <p14:tracePt t="143840" x="4408488" y="5064125"/>
          <p14:tracePt t="143847" x="4432300" y="5064125"/>
          <p14:tracePt t="143855" x="4487863" y="5072063"/>
          <p14:tracePt t="143862" x="4511675" y="5072063"/>
          <p14:tracePt t="143870" x="4551363" y="5072063"/>
          <p14:tracePt t="143877" x="4600575" y="5080000"/>
          <p14:tracePt t="143885" x="4648200" y="5080000"/>
          <p14:tracePt t="143892" x="4695825" y="5080000"/>
          <p14:tracePt t="143907" x="4727575" y="5080000"/>
          <p14:tracePt t="143908" x="4775200" y="5087938"/>
          <p14:tracePt t="143915" x="4799013" y="5087938"/>
          <p14:tracePt t="143930" x="4822825" y="5087938"/>
          <p14:tracePt t="143937" x="4846638" y="5087938"/>
          <p14:tracePt t="143945" x="4862513" y="5087938"/>
          <p14:tracePt t="143953" x="4878388" y="5087938"/>
          <p14:tracePt t="143960" x="4894263" y="5087938"/>
          <p14:tracePt t="143968" x="4926013" y="5087938"/>
          <p14:tracePt t="143975" x="4951413" y="5087938"/>
          <p14:tracePt t="143982" x="4983163" y="5087938"/>
          <p14:tracePt t="143990" x="5014913" y="5087938"/>
          <p14:tracePt t="143997" x="5046663" y="5087938"/>
          <p14:tracePt t="144005" x="5086350" y="5087938"/>
          <p14:tracePt t="144012" x="5126038" y="5087938"/>
          <p14:tracePt t="144020" x="5157788" y="5095875"/>
          <p14:tracePt t="144035" x="5237163" y="5095875"/>
          <p14:tracePt t="144043" x="5260975" y="5103813"/>
          <p14:tracePt t="144050" x="5310188" y="5111750"/>
          <p14:tracePt t="144057" x="5349875" y="5119688"/>
          <p14:tracePt t="144065" x="5405438" y="5135563"/>
          <p14:tracePt t="144073" x="5461000" y="5135563"/>
          <p14:tracePt t="144088" x="5548313" y="5143500"/>
          <p14:tracePt t="144095" x="5643563" y="5151438"/>
          <p14:tracePt t="144102" x="5676900" y="5151438"/>
          <p14:tracePt t="144110" x="5708650" y="5151438"/>
          <p14:tracePt t="144117" x="5732463" y="5151438"/>
          <p14:tracePt t="144124" x="5756275" y="5151438"/>
          <p14:tracePt t="144133" x="5772150" y="5151438"/>
          <p14:tracePt t="144140" x="5788025" y="5151438"/>
          <p14:tracePt t="144147" x="5788025" y="5143500"/>
          <p14:tracePt t="144155" x="5795963" y="5143500"/>
          <p14:tracePt t="144171" x="5811838" y="5143500"/>
          <p14:tracePt t="144185" x="5819775" y="5143500"/>
          <p14:tracePt t="144327" x="5819775" y="5135563"/>
          <p14:tracePt t="144342" x="5819775" y="5119688"/>
          <p14:tracePt t="144350" x="5835650" y="5103813"/>
          <p14:tracePt t="144357" x="5835650" y="5080000"/>
          <p14:tracePt t="144365" x="5843588" y="5056188"/>
          <p14:tracePt t="144373" x="5843588" y="5024438"/>
          <p14:tracePt t="144380" x="5843588" y="5000625"/>
          <p14:tracePt t="144387" x="5843588" y="4984750"/>
          <p14:tracePt t="144395" x="5843588" y="4951413"/>
          <p14:tracePt t="144404" x="5843588" y="4927600"/>
          <p14:tracePt t="144409" x="5827713" y="4911725"/>
          <p14:tracePt t="144417" x="5819775" y="4895850"/>
          <p14:tracePt t="144424" x="5803900" y="4879975"/>
          <p14:tracePt t="144432" x="5788025" y="4872038"/>
          <p14:tracePt t="144447" x="5772150" y="4872038"/>
          <p14:tracePt t="144456" x="5764213" y="4872038"/>
          <p14:tracePt t="144462" x="5740400" y="4872038"/>
          <p14:tracePt t="144470" x="5724525" y="4872038"/>
          <p14:tracePt t="144477" x="5708650" y="4872038"/>
          <p14:tracePt t="144484" x="5700713" y="4872038"/>
          <p14:tracePt t="144492" x="5692775" y="4872038"/>
          <p14:tracePt t="144500" x="5684838" y="4872038"/>
          <p14:tracePt t="144507" x="5659438" y="4872038"/>
          <p14:tracePt t="144515" x="5651500" y="4872038"/>
          <p14:tracePt t="144530" x="5643563" y="4872038"/>
          <p14:tracePt t="144545" x="5635625" y="4879975"/>
          <p14:tracePt t="144553" x="5635625" y="4887913"/>
          <p14:tracePt t="144590" x="5635625" y="4895850"/>
          <p14:tracePt t="144605" x="5643563" y="4911725"/>
          <p14:tracePt t="144612" x="5651500" y="4919663"/>
          <p14:tracePt t="144620" x="5659438" y="4927600"/>
          <p14:tracePt t="144627" x="5659438" y="4943475"/>
          <p14:tracePt t="144635" x="5659438" y="4951413"/>
          <p14:tracePt t="144642" x="5676900" y="4967288"/>
          <p14:tracePt t="144650" x="5684838" y="4976813"/>
          <p14:tracePt t="144665" x="5684838" y="4984750"/>
          <p14:tracePt t="144673" x="5692775" y="4984750"/>
          <p14:tracePt t="144687" x="5692775" y="4992688"/>
          <p14:tracePt t="144689" x="5700713" y="5008563"/>
          <p14:tracePt t="144695" x="5700713" y="5016500"/>
          <p14:tracePt t="144710" x="5708650" y="5016500"/>
          <p14:tracePt t="144717" x="5708650" y="5024438"/>
          <p14:tracePt t="144733" x="5708650" y="5032375"/>
          <p14:tracePt t="144740" x="5708650" y="5040313"/>
          <p14:tracePt t="144747" x="5708650" y="5056188"/>
          <p14:tracePt t="144755" x="5700713" y="5064125"/>
          <p14:tracePt t="144770" x="5603875" y="5143500"/>
          <p14:tracePt t="144777" x="5548313" y="5183188"/>
          <p14:tracePt t="144785" x="5492750" y="5207000"/>
          <p14:tracePt t="144792" x="5437188" y="5230813"/>
          <p14:tracePt t="144799" x="5389563" y="5254625"/>
          <p14:tracePt t="144807" x="5365750" y="5262563"/>
          <p14:tracePt t="144814" x="5326063" y="5270500"/>
          <p14:tracePt t="144823" x="5300663" y="5286375"/>
          <p14:tracePt t="144830" x="5284788" y="5294313"/>
          <p14:tracePt t="144838" x="5260975" y="5294313"/>
          <p14:tracePt t="144845" x="5245100" y="5302250"/>
          <p14:tracePt t="144853" x="5237163" y="5310188"/>
          <p14:tracePt t="144860" x="5229225" y="5310188"/>
          <p14:tracePt t="144875" x="5221288" y="5310188"/>
          <p14:tracePt t="144890" x="5213350" y="5319713"/>
          <p14:tracePt t="144897" x="5205413" y="5319713"/>
          <p14:tracePt t="144905" x="5189538" y="5327650"/>
          <p14:tracePt t="144912" x="5181600" y="5335588"/>
          <p14:tracePt t="144921" x="5165725" y="5351463"/>
          <p14:tracePt t="144928" x="5133975" y="5367338"/>
          <p14:tracePt t="144935" x="5118100" y="5383213"/>
          <p14:tracePt t="144942" x="5086350" y="5407025"/>
          <p14:tracePt t="144950" x="5070475" y="5414963"/>
          <p14:tracePt t="144957" x="5046663" y="5430838"/>
          <p14:tracePt t="144965" x="5030788" y="5446713"/>
          <p14:tracePt t="144972" x="5006975" y="5462588"/>
          <p14:tracePt t="144980" x="4991100" y="5478463"/>
          <p14:tracePt t="144987" x="4983163" y="5478463"/>
          <p14:tracePt t="144997" x="4975225" y="5486400"/>
          <p14:tracePt t="145003" x="4967288" y="5494338"/>
          <p14:tracePt t="145010" x="4959350" y="5502275"/>
          <p14:tracePt t="145017" x="4943475" y="5510213"/>
          <p14:tracePt t="145040" x="4943475" y="5518150"/>
          <p14:tracePt t="145047" x="4943475" y="5526088"/>
          <p14:tracePt t="145055" x="4933950" y="5526088"/>
          <p14:tracePt t="145077" x="4933950" y="5534025"/>
          <p14:tracePt t="145085" x="4926013" y="5534025"/>
          <p14:tracePt t="145092" x="4910138" y="5534025"/>
          <p14:tracePt t="145100" x="4894263" y="5541963"/>
          <p14:tracePt t="145108" x="4870450" y="5549900"/>
          <p14:tracePt t="145123" x="4822825" y="5557838"/>
          <p14:tracePt t="145130" x="4783138" y="5557838"/>
          <p14:tracePt t="145146" x="4719638" y="5565775"/>
          <p14:tracePt t="145154" x="4672013" y="5565775"/>
          <p14:tracePt t="145160" x="4608513" y="5565775"/>
          <p14:tracePt t="145167" x="4559300" y="5565775"/>
          <p14:tracePt t="145175" x="4511675" y="5565775"/>
          <p14:tracePt t="145183" x="4471988" y="5565775"/>
          <p14:tracePt t="145190" x="4408488" y="5565775"/>
          <p14:tracePt t="145198" x="4352925" y="5565775"/>
          <p14:tracePt t="145205" x="4281488" y="5565775"/>
          <p14:tracePt t="145212" x="4233863" y="5565775"/>
          <p14:tracePt t="145222" x="4192588" y="5573713"/>
          <p14:tracePt t="145227" x="4137025" y="5581650"/>
          <p14:tracePt t="145235" x="4089400" y="5581650"/>
          <p14:tracePt t="145242" x="4041775" y="5589588"/>
          <p14:tracePt t="145254" x="3986213" y="5597525"/>
          <p14:tracePt t="145265" x="3883025" y="5605463"/>
          <p14:tracePt t="145272" x="3843338" y="5605463"/>
          <p14:tracePt t="145280" x="3794125" y="5613400"/>
          <p14:tracePt t="145287" x="3738563" y="5621338"/>
          <p14:tracePt t="145295" x="3690938" y="5621338"/>
          <p14:tracePt t="145303" x="3651250" y="5629275"/>
          <p14:tracePt t="145310" x="3611563" y="5637213"/>
          <p14:tracePt t="145317" x="3595688" y="5645150"/>
          <p14:tracePt t="145324" x="3563938" y="5645150"/>
          <p14:tracePt t="145332" x="3556000" y="5645150"/>
          <p14:tracePt t="145340" x="3548063" y="5653088"/>
          <p14:tracePt t="145347" x="3532188" y="5662613"/>
          <p14:tracePt t="145355" x="3524250" y="5662613"/>
          <p14:tracePt t="145362" x="3516313" y="5662613"/>
          <p14:tracePt t="145370" x="3500438" y="5670550"/>
          <p14:tracePt t="145377" x="3492500" y="5678488"/>
          <p14:tracePt t="145386" x="3484563" y="5678488"/>
          <p14:tracePt t="145392" x="3467100" y="5686425"/>
          <p14:tracePt t="145400" x="3451225" y="5686425"/>
          <p14:tracePt t="145407" x="3435350" y="5694363"/>
          <p14:tracePt t="145415" x="3419475" y="5694363"/>
          <p14:tracePt t="145422" x="3411538" y="5694363"/>
          <p14:tracePt t="145430" x="3395663" y="5702300"/>
          <p14:tracePt t="145437" x="3379788" y="5702300"/>
          <p14:tracePt t="145444" x="3355975" y="5702300"/>
          <p14:tracePt t="145453" x="3340100" y="5702300"/>
          <p14:tracePt t="145460" x="3332163" y="5702300"/>
          <p14:tracePt t="145467" x="3308350" y="5710238"/>
          <p14:tracePt t="145475" x="3284538" y="5710238"/>
          <p14:tracePt t="145482" x="3268663" y="5710238"/>
          <p14:tracePt t="145490" x="3252788" y="5718175"/>
          <p14:tracePt t="145498" x="3228975" y="5718175"/>
          <p14:tracePt t="145507" x="3213100" y="5726113"/>
          <p14:tracePt t="145514" x="3205163" y="5726113"/>
          <p14:tracePt t="145523" x="3189288" y="5726113"/>
          <p14:tracePt t="145528" x="3173413" y="5726113"/>
          <p14:tracePt t="145535" x="3165475" y="5726113"/>
          <p14:tracePt t="145542" x="3157538" y="5726113"/>
          <p14:tracePt t="145566" x="3149600" y="5726113"/>
          <p14:tracePt t="145603" x="3149600" y="5734050"/>
          <p14:tracePt t="145625" x="3141663" y="5734050"/>
          <p14:tracePt t="145655" x="3157538" y="5734050"/>
          <p14:tracePt t="145662" x="3181350" y="5734050"/>
          <p14:tracePt t="145670" x="3213100" y="5741988"/>
          <p14:tracePt t="145677" x="3244850" y="5741988"/>
          <p14:tracePt t="145686" x="3300413" y="5749925"/>
          <p14:tracePt t="145692" x="3340100" y="5749925"/>
          <p14:tracePt t="145699" x="3403600" y="5749925"/>
          <p14:tracePt t="145707" x="3476625" y="5749925"/>
          <p14:tracePt t="145715" x="3540125" y="5749925"/>
          <p14:tracePt t="145722" x="3619500" y="5757863"/>
          <p14:tracePt t="145730" x="3706813" y="5757863"/>
          <p14:tracePt t="145738" x="3778250" y="5757863"/>
          <p14:tracePt t="145745" x="3843338" y="5757863"/>
          <p14:tracePt t="145753" x="3906838" y="5757863"/>
          <p14:tracePt t="145760" x="3978275" y="5757863"/>
          <p14:tracePt t="145768" x="4033838" y="5757863"/>
          <p14:tracePt t="145775" x="4097338" y="5757863"/>
          <p14:tracePt t="145782" x="4137025" y="5757863"/>
          <p14:tracePt t="145790" x="4184650" y="5765800"/>
          <p14:tracePt t="145798" x="4210050" y="5765800"/>
          <p14:tracePt t="145805" x="4241800" y="5765800"/>
          <p14:tracePt t="145813" x="4289425" y="5773738"/>
          <p14:tracePt t="145820" x="4337050" y="5773738"/>
          <p14:tracePt t="145828" x="4400550" y="5781675"/>
          <p14:tracePt t="145836" x="4471988" y="5789613"/>
          <p14:tracePt t="145842" x="4543425" y="5789613"/>
          <p14:tracePt t="145850" x="4608513" y="5789613"/>
          <p14:tracePt t="145857" x="4679950" y="5789613"/>
          <p14:tracePt t="145865" x="4759325" y="5789613"/>
          <p14:tracePt t="145873" x="4822825" y="5797550"/>
          <p14:tracePt t="145880" x="4886325" y="5797550"/>
          <p14:tracePt t="145888" x="4943475" y="5797550"/>
          <p14:tracePt t="145906" x="4991100" y="5805488"/>
          <p14:tracePt t="145910" x="4999038" y="5805488"/>
          <p14:tracePt t="145917" x="5006975" y="5805488"/>
          <p14:tracePt t="145924" x="5014913" y="5805488"/>
          <p14:tracePt t="145932" x="5030788" y="5805488"/>
          <p14:tracePt t="145939" x="5038725" y="5805488"/>
          <p14:tracePt t="145947" x="5054600" y="5805488"/>
          <p14:tracePt t="145962" x="5070475" y="5805488"/>
          <p14:tracePt t="145969" x="5086350" y="5805488"/>
          <p14:tracePt t="145977" x="5110163" y="5805488"/>
          <p14:tracePt t="145986" x="5133975" y="5805488"/>
          <p14:tracePt t="145992" x="5165725" y="5805488"/>
          <p14:tracePt t="146000" x="5181600" y="5805488"/>
          <p14:tracePt t="146007" x="5197475" y="5805488"/>
          <p14:tracePt t="146015" x="5229225" y="5805488"/>
          <p14:tracePt t="146022" x="5245100" y="5805488"/>
          <p14:tracePt t="146031" x="5268913" y="5805488"/>
          <p14:tracePt t="146044" x="5292725" y="5805488"/>
          <p14:tracePt t="146045" x="5310188" y="5805488"/>
          <p14:tracePt t="146053" x="5326063" y="5805488"/>
          <p14:tracePt t="146060" x="5341938" y="5805488"/>
          <p14:tracePt t="146068" x="5365750" y="5805488"/>
          <p14:tracePt t="146075" x="5373688" y="5805488"/>
          <p14:tracePt t="146082" x="5413375" y="5813425"/>
          <p14:tracePt t="146090" x="5429250" y="5813425"/>
          <p14:tracePt t="146097" x="5453063" y="5821363"/>
          <p14:tracePt t="146105" x="5468938" y="5821363"/>
          <p14:tracePt t="146112" x="5476875" y="5821363"/>
          <p14:tracePt t="146120" x="5484813" y="5821363"/>
          <p14:tracePt t="146135" x="5500688" y="5821363"/>
          <p14:tracePt t="146142" x="5524500" y="5821363"/>
          <p14:tracePt t="146150" x="5548313" y="5821363"/>
          <p14:tracePt t="146157" x="5556250" y="5829300"/>
          <p14:tracePt t="146165" x="5580063" y="5829300"/>
          <p14:tracePt t="146173" x="5603875" y="5829300"/>
          <p14:tracePt t="146180" x="5619750" y="5829300"/>
          <p14:tracePt t="146188" x="5627688" y="5829300"/>
          <p14:tracePt t="146195" x="5643563" y="5829300"/>
          <p14:tracePt t="146203" x="5651500" y="5829300"/>
          <p14:tracePt t="146210" x="5667375" y="5829300"/>
          <p14:tracePt t="146225" x="5676900" y="5829300"/>
          <p14:tracePt t="146232" x="5684838" y="5829300"/>
          <p14:tracePt t="146239" x="5692775" y="5829300"/>
          <p14:tracePt t="146263" x="5700713" y="5829300"/>
          <p14:tracePt t="146277" x="5708650" y="5829300"/>
          <p14:tracePt t="146292" x="5716588" y="5829300"/>
          <p14:tracePt t="146299" x="5724525" y="5829300"/>
          <p14:tracePt t="146307" x="5732463" y="5829300"/>
          <p14:tracePt t="146323" x="5740400" y="5829300"/>
          <p14:tracePt t="146330" x="5748338" y="5829300"/>
          <p14:tracePt t="146338" x="5756275" y="5829300"/>
          <p14:tracePt t="146345" x="5764213" y="5829300"/>
          <p14:tracePt t="146352" x="5772150" y="5829300"/>
          <p14:tracePt t="146360" x="5788025" y="5829300"/>
          <p14:tracePt t="146375" x="5795963" y="5829300"/>
          <p14:tracePt t="146607" x="5788025" y="5829300"/>
          <p14:tracePt t="146614" x="5772150" y="5821363"/>
          <p14:tracePt t="146622" x="5756275" y="5821363"/>
          <p14:tracePt t="146629" x="5732463" y="5821363"/>
          <p14:tracePt t="146639" x="5716588" y="5821363"/>
          <p14:tracePt t="146645" x="5700713" y="5821363"/>
          <p14:tracePt t="146653" x="5676900" y="5821363"/>
          <p14:tracePt t="146660" x="5659438" y="5821363"/>
          <p14:tracePt t="146667" x="5643563" y="5821363"/>
          <p14:tracePt t="146675" x="5635625" y="5821363"/>
          <p14:tracePt t="146689" x="5627688" y="5821363"/>
          <p14:tracePt t="146697" x="5611813" y="5821363"/>
          <p14:tracePt t="146705" x="5603875" y="5821363"/>
          <p14:tracePt t="146712" x="5595938" y="5821363"/>
          <p14:tracePt t="146720" x="5588000" y="5821363"/>
          <p14:tracePt t="146736" x="5580063" y="5821363"/>
          <p14:tracePt t="146742" x="5564188" y="5821363"/>
          <p14:tracePt t="146751" x="5556250" y="5821363"/>
          <p14:tracePt t="146757" x="5540375" y="5821363"/>
          <p14:tracePt t="146765" x="5532438" y="5821363"/>
          <p14:tracePt t="146772" x="5524500" y="5821363"/>
          <p14:tracePt t="146781" x="5516563" y="5821363"/>
          <p14:tracePt t="146788" x="5500688" y="5821363"/>
          <p14:tracePt t="146795" x="5492750" y="5821363"/>
          <p14:tracePt t="146802" x="5476875" y="5821363"/>
          <p14:tracePt t="146810" x="5468938" y="5821363"/>
          <p14:tracePt t="146817" x="5453063" y="5821363"/>
          <p14:tracePt t="146826" x="5445125" y="5821363"/>
          <p14:tracePt t="146832" x="5429250" y="5821363"/>
          <p14:tracePt t="146840" x="5413375" y="5821363"/>
          <p14:tracePt t="146847" x="5397500" y="5821363"/>
          <p14:tracePt t="146855" x="5373688" y="5821363"/>
          <p14:tracePt t="146871" x="5310188" y="5821363"/>
          <p14:tracePt t="146877" x="5284788" y="5821363"/>
          <p14:tracePt t="146885" x="5245100" y="5821363"/>
          <p14:tracePt t="146904" x="5173663" y="5813425"/>
          <p14:tracePt t="146907" x="5141913" y="5813425"/>
          <p14:tracePt t="146915" x="5102225" y="5813425"/>
          <p14:tracePt t="146923" x="5014913" y="5813425"/>
          <p14:tracePt t="146930" x="4975225" y="5805488"/>
          <p14:tracePt t="146939" x="4943475" y="5805488"/>
          <p14:tracePt t="146945" x="4918075" y="5805488"/>
          <p14:tracePt t="146952" x="4894263" y="5805488"/>
          <p14:tracePt t="146960" x="4870450" y="5805488"/>
          <p14:tracePt t="146968" x="4846638" y="5805488"/>
          <p14:tracePt t="146975" x="4822825" y="5805488"/>
          <p14:tracePt t="146982" x="4806950" y="5805488"/>
          <p14:tracePt t="146989" x="4783138" y="5805488"/>
          <p14:tracePt t="146998" x="4767263" y="5805488"/>
          <p14:tracePt t="147005" x="4759325" y="5805488"/>
          <p14:tracePt t="147013" x="4735513" y="5805488"/>
          <p14:tracePt t="147020" x="4719638" y="5805488"/>
          <p14:tracePt t="147027" x="4695825" y="5805488"/>
          <p14:tracePt t="147035" x="4672013" y="5805488"/>
          <p14:tracePt t="147050" x="4632325" y="5805488"/>
          <p14:tracePt t="147057" x="4608513" y="5805488"/>
          <p14:tracePt t="147064" x="4592638" y="5805488"/>
          <p14:tracePt t="147073" x="4567238" y="5805488"/>
          <p14:tracePt t="147080" x="4543425" y="5805488"/>
          <p14:tracePt t="147088" x="4519613" y="5805488"/>
          <p14:tracePt t="147094" x="4503738" y="5805488"/>
          <p14:tracePt t="147102" x="4479925" y="5805488"/>
          <p14:tracePt t="147110" x="4464050" y="5805488"/>
          <p14:tracePt t="147118" x="4448175" y="5805488"/>
          <p14:tracePt t="147124" x="4432300" y="5805488"/>
          <p14:tracePt t="147132" x="4416425" y="5805488"/>
          <p14:tracePt t="147139" x="4400550" y="5805488"/>
          <p14:tracePt t="147147" x="4384675" y="5805488"/>
          <p14:tracePt t="147162" x="4368800" y="5805488"/>
          <p14:tracePt t="147171" x="4352925" y="5805488"/>
          <p14:tracePt t="147185" x="4337050" y="5805488"/>
          <p14:tracePt t="147192" x="4329113" y="5805488"/>
          <p14:tracePt t="147207" x="4321175" y="5805488"/>
          <p14:tracePt t="147216" x="4305300" y="5805488"/>
          <p14:tracePt t="147222" x="4289425" y="5805488"/>
          <p14:tracePt t="147230" x="4281488" y="5805488"/>
          <p14:tracePt t="147237" x="4265613" y="5805488"/>
          <p14:tracePt t="147245" x="4249738" y="5805488"/>
          <p14:tracePt t="147253" x="4241800" y="5805488"/>
          <p14:tracePt t="147268" x="4225925" y="5805488"/>
          <p14:tracePt t="147275" x="4217988" y="5805488"/>
          <p14:tracePt t="147282" x="4210050" y="5805488"/>
          <p14:tracePt t="147290" x="4200525" y="5805488"/>
          <p14:tracePt t="147305" x="4184650" y="5805488"/>
          <p14:tracePt t="147312" x="4168775" y="5805488"/>
          <p14:tracePt t="147321" x="4152900" y="5805488"/>
          <p14:tracePt t="147334" x="4144963" y="5805488"/>
          <p14:tracePt t="147342" x="4129088" y="5805488"/>
          <p14:tracePt t="147350" x="4121150" y="5805488"/>
          <p14:tracePt t="147357" x="4097338" y="5805488"/>
          <p14:tracePt t="147365" x="4089400" y="5805488"/>
          <p14:tracePt t="147372" x="4073525" y="5805488"/>
          <p14:tracePt t="147380" x="4065588" y="5805488"/>
          <p14:tracePt t="147388" x="4049713" y="5805488"/>
          <p14:tracePt t="147395" x="4033838" y="5805488"/>
          <p14:tracePt t="147402" x="4025900" y="5805488"/>
          <p14:tracePt t="147418" x="4017963" y="5805488"/>
          <p14:tracePt t="147425" x="4010025" y="5805488"/>
          <p14:tracePt t="147440" x="4002088" y="5805488"/>
          <p14:tracePt t="147447" x="3986213" y="5805488"/>
          <p14:tracePt t="147462" x="3978275" y="5805488"/>
          <p14:tracePt t="147477" x="3970338" y="5805488"/>
          <p14:tracePt t="147492" x="3962400" y="5805488"/>
          <p14:tracePt t="147499" x="3954463" y="5805488"/>
          <p14:tracePt t="147507" x="3946525" y="5805488"/>
          <p14:tracePt t="147515" x="3938588" y="5805488"/>
          <p14:tracePt t="147522" x="3930650" y="5805488"/>
          <p14:tracePt t="147538" x="3914775" y="5805488"/>
          <p14:tracePt t="147545" x="3906838" y="5805488"/>
          <p14:tracePt t="147560" x="3898900" y="5805488"/>
          <p14:tracePt t="147597" x="3890963" y="5805488"/>
          <p14:tracePt t="147605" x="3883025" y="5805488"/>
          <p14:tracePt t="147620" x="3875088" y="5805488"/>
          <p14:tracePt t="147627" x="3867150" y="5805488"/>
          <p14:tracePt t="147635" x="3859213" y="5797550"/>
          <p14:tracePt t="147642" x="3843338" y="5797550"/>
          <p14:tracePt t="147650" x="3825875" y="5797550"/>
          <p14:tracePt t="147672" x="3810000" y="5797550"/>
          <p14:tracePt t="147673" x="3802063" y="5797550"/>
          <p14:tracePt t="147680" x="3786188" y="5797550"/>
          <p14:tracePt t="147695" x="3778250" y="5797550"/>
          <p14:tracePt t="147703" x="3770313" y="5797550"/>
          <p14:tracePt t="147710" x="3762375" y="5797550"/>
          <p14:tracePt t="147717" x="3762375" y="5789613"/>
          <p14:tracePt t="147725" x="3754438" y="5789613"/>
          <p14:tracePt t="147897" x="3754438" y="5781675"/>
          <p14:tracePt t="148010" x="3754438" y="5773738"/>
          <p14:tracePt t="148020" x="3754438" y="5765800"/>
          <p14:tracePt t="148025" x="3738563" y="5765800"/>
          <p14:tracePt t="148032" x="3722688" y="5757863"/>
          <p14:tracePt t="148049" x="3706813" y="5749925"/>
          <p14:tracePt t="148056" x="3698875" y="5749925"/>
          <p14:tracePt t="148062" x="3683000" y="5749925"/>
          <p14:tracePt t="148144" x="3698875" y="5749925"/>
          <p14:tracePt t="148153" x="3714750" y="5749925"/>
          <p14:tracePt t="148161" x="3722688" y="5749925"/>
          <p14:tracePt t="148169" x="3746500" y="5749925"/>
          <p14:tracePt t="148176" x="3762375" y="5749925"/>
          <p14:tracePt t="148184" x="3794125" y="5749925"/>
          <p14:tracePt t="148190" x="3833813" y="5757863"/>
          <p14:tracePt t="148200" x="3867150" y="5757863"/>
          <p14:tracePt t="148205" x="3938588" y="5757863"/>
          <p14:tracePt t="148214" x="3994150" y="5765800"/>
          <p14:tracePt t="148221" x="4057650" y="5765800"/>
          <p14:tracePt t="148230" x="4113213" y="5765800"/>
          <p14:tracePt t="148235" x="4144963" y="5773738"/>
          <p14:tracePt t="148251" x="4200525" y="5773738"/>
          <p14:tracePt t="148257" x="4241800" y="5773738"/>
          <p14:tracePt t="148266" x="4257675" y="5773738"/>
          <p14:tracePt t="148272" x="4281488" y="5773738"/>
          <p14:tracePt t="148282" x="4305300" y="5773738"/>
          <p14:tracePt t="148296" x="4313238" y="5773738"/>
          <p14:tracePt t="148303" x="4337050" y="5773738"/>
          <p14:tracePt t="148310" x="4360863" y="5765800"/>
          <p14:tracePt t="148321" x="4368800" y="5765800"/>
          <p14:tracePt t="148325" x="4392613" y="5757863"/>
          <p14:tracePt t="148334" x="4400550" y="5749925"/>
          <p14:tracePt t="148340" x="4416425" y="5741988"/>
          <p14:tracePt t="148348" x="4424363" y="5734050"/>
          <p14:tracePt t="148356" x="4432300" y="5734050"/>
          <p14:tracePt t="148363" x="4456113" y="5718175"/>
          <p14:tracePt t="148371" x="4464050" y="5710238"/>
          <p14:tracePt t="148377" x="4471988" y="5710238"/>
          <p14:tracePt t="148387" x="4471988" y="5702300"/>
          <p14:tracePt t="148394" x="4479925" y="5702300"/>
          <p14:tracePt t="148403" x="4479925" y="5694363"/>
          <p14:tracePt t="148407" x="4495800" y="5694363"/>
          <p14:tracePt t="148415" x="4511675" y="5686425"/>
          <p14:tracePt t="148422" x="4519613" y="5686425"/>
          <p14:tracePt t="148433" x="4527550" y="5686425"/>
          <p14:tracePt t="148438" x="4543425" y="5678488"/>
          <p14:tracePt t="148447" x="4551363" y="5678488"/>
          <p14:tracePt t="148453" x="4559300" y="5670550"/>
          <p14:tracePt t="148459" x="4576763" y="5670550"/>
          <p14:tracePt t="148467" x="4592638" y="5662613"/>
          <p14:tracePt t="148483" x="4600575" y="5653088"/>
          <p14:tracePt t="148489" x="4608513" y="5653088"/>
          <p14:tracePt t="148498" x="4608513" y="5645150"/>
          <p14:tracePt t="148506" x="4616450" y="5645150"/>
          <p14:tracePt t="148520" x="4616450" y="5637213"/>
          <p14:tracePt t="148528" x="4624388" y="5629275"/>
          <p14:tracePt t="148536" x="4624388" y="5621338"/>
          <p14:tracePt t="148544" x="4640263" y="5613400"/>
          <p14:tracePt t="148557" x="4648200" y="5605463"/>
          <p14:tracePt t="148566" x="4648200" y="5597525"/>
          <p14:tracePt t="148590" x="4648200" y="5589588"/>
          <p14:tracePt t="148606" x="4648200" y="5581650"/>
          <p14:tracePt t="148622" x="4648200" y="5573713"/>
          <p14:tracePt t="148625" x="4648200" y="5565775"/>
          <p14:tracePt t="148635" x="4648200" y="5557838"/>
          <p14:tracePt t="148640" x="4648200" y="5549900"/>
          <p14:tracePt t="148649" x="4640263" y="5541963"/>
          <p14:tracePt t="148656" x="4624388" y="5526088"/>
          <p14:tracePt t="148663" x="4616450" y="5518150"/>
          <p14:tracePt t="148670" x="4584700" y="5502275"/>
          <p14:tracePt t="148678" x="4559300" y="5502275"/>
          <p14:tracePt t="148685" x="4503738" y="5486400"/>
          <p14:tracePt t="148694" x="4456113" y="5478463"/>
          <p14:tracePt t="148703" x="4408488" y="5478463"/>
          <p14:tracePt t="148708" x="4360863" y="5470525"/>
          <p14:tracePt t="148717" x="4329113" y="5470525"/>
          <p14:tracePt t="148723" x="4281488" y="5470525"/>
          <p14:tracePt t="148729" x="4225925" y="5470525"/>
          <p14:tracePt t="148737" x="4168775" y="5462588"/>
          <p14:tracePt t="148746" x="4113213" y="5462588"/>
          <p14:tracePt t="148753" x="4073525" y="5462588"/>
          <p14:tracePt t="148761" x="4049713" y="5462588"/>
          <p14:tracePt t="148768" x="4017963" y="5462588"/>
          <p14:tracePt t="148774" x="4002088" y="5462588"/>
          <p14:tracePt t="148784" x="3978275" y="5462588"/>
          <p14:tracePt t="148789" x="3962400" y="5462588"/>
          <p14:tracePt t="148797" x="3946525" y="5462588"/>
          <p14:tracePt t="148821" x="3922713" y="5462588"/>
          <p14:tracePt t="148822" x="3914775" y="5462588"/>
          <p14:tracePt t="148829" x="3898900" y="5462588"/>
          <p14:tracePt t="148836" x="3883025" y="5462588"/>
          <p14:tracePt t="148842" x="3867150" y="5462588"/>
          <p14:tracePt t="148852" x="3843338" y="5470525"/>
          <p14:tracePt t="148857" x="3817938" y="5470525"/>
          <p14:tracePt t="148867" x="3802063" y="5478463"/>
          <p14:tracePt t="148872" x="3778250" y="5478463"/>
          <p14:tracePt t="148880" x="3754438" y="5478463"/>
          <p14:tracePt t="148888" x="3714750" y="5486400"/>
          <p14:tracePt t="148896" x="3683000" y="5494338"/>
          <p14:tracePt t="148910" x="3651250" y="5494338"/>
          <p14:tracePt t="148910" x="3627438" y="5502275"/>
          <p14:tracePt t="148917" x="3595688" y="5510213"/>
          <p14:tracePt t="148926" x="3563938" y="5510213"/>
          <p14:tracePt t="148933" x="3532188" y="5510213"/>
          <p14:tracePt t="148941" x="3508375" y="5518150"/>
          <p14:tracePt t="148949" x="3476625" y="5526088"/>
          <p14:tracePt t="148957" x="3451225" y="5526088"/>
          <p14:tracePt t="148962" x="3411538" y="5534025"/>
          <p14:tracePt t="148970" x="3395663" y="5534025"/>
          <p14:tracePt t="148979" x="3379788" y="5541963"/>
          <p14:tracePt t="148986" x="3363913" y="5541963"/>
          <p14:tracePt t="148992" x="3355975" y="5541963"/>
          <p14:tracePt t="149002" x="3340100" y="5549900"/>
          <p14:tracePt t="149007" x="3332163" y="5549900"/>
          <p14:tracePt t="149018" x="3324225" y="5557838"/>
          <p14:tracePt t="149023" x="3316288" y="5557838"/>
          <p14:tracePt t="149029" x="3300413" y="5557838"/>
          <p14:tracePt t="149037" x="3292475" y="5565775"/>
          <p14:tracePt t="149044" x="3276600" y="5573713"/>
          <p14:tracePt t="149054" x="3260725" y="5573713"/>
          <p14:tracePt t="149061" x="3252788" y="5573713"/>
          <p14:tracePt t="149067" x="3244850" y="5581650"/>
          <p14:tracePt t="149085" x="3228975" y="5589588"/>
          <p14:tracePt t="149099" x="3221038" y="5589588"/>
          <p14:tracePt t="149114" x="3213100" y="5597525"/>
          <p14:tracePt t="149129" x="3205163" y="5597525"/>
          <p14:tracePt t="149137" x="3197225" y="5597525"/>
          <p14:tracePt t="149142" x="3181350" y="5605463"/>
          <p14:tracePt t="149153" x="3181350" y="5613400"/>
          <p14:tracePt t="149158" x="3173413" y="5613400"/>
          <p14:tracePt t="149173" x="3165475" y="5621338"/>
          <p14:tracePt t="149179" x="3157538" y="5621338"/>
          <p14:tracePt t="149202" x="3149600" y="5621338"/>
          <p14:tracePt t="149240" x="3149600" y="5629275"/>
          <p14:tracePt t="149277" x="3149600" y="5637213"/>
          <p14:tracePt t="149286" x="3149600" y="5645150"/>
          <p14:tracePt t="149292" x="3157538" y="5645150"/>
          <p14:tracePt t="149300" x="3173413" y="5653088"/>
          <p14:tracePt t="149307" x="3189288" y="5662613"/>
          <p14:tracePt t="149315" x="3205163" y="5662613"/>
          <p14:tracePt t="149322" x="3228975" y="5670550"/>
          <p14:tracePt t="149337" x="3252788" y="5678488"/>
          <p14:tracePt t="149338" x="3268663" y="5678488"/>
          <p14:tracePt t="149345" x="3308350" y="5686425"/>
          <p14:tracePt t="149360" x="3363913" y="5694363"/>
          <p14:tracePt t="149368" x="3387725" y="5694363"/>
          <p14:tracePt t="149375" x="3411538" y="5694363"/>
          <p14:tracePt t="149383" x="3435350" y="5694363"/>
          <p14:tracePt t="149390" x="3443288" y="5694363"/>
          <p14:tracePt t="149397" x="3459163" y="5702300"/>
          <p14:tracePt t="149405" x="3467100" y="5702300"/>
          <p14:tracePt t="149412" x="3476625" y="5702300"/>
          <p14:tracePt t="149427" x="3492500" y="5702300"/>
          <p14:tracePt t="149427" x="3500438" y="5702300"/>
          <p14:tracePt t="149435" x="3508375" y="5702300"/>
          <p14:tracePt t="149442" x="3524250" y="5710238"/>
          <p14:tracePt t="149457" x="3540125" y="5710238"/>
          <p14:tracePt t="149465" x="3556000" y="5710238"/>
          <p14:tracePt t="149472" x="3579813" y="5718175"/>
          <p14:tracePt t="149479" x="3603625" y="5718175"/>
          <p14:tracePt t="149487" x="3635375" y="5718175"/>
          <p14:tracePt t="149495" x="3651250" y="5718175"/>
          <p14:tracePt t="149502" x="3683000" y="5718175"/>
          <p14:tracePt t="149509" x="3714750" y="5726113"/>
          <p14:tracePt t="149518" x="3746500" y="5726113"/>
          <p14:tracePt t="149536" x="3817938" y="5734050"/>
          <p14:tracePt t="149540" x="3859213" y="5741988"/>
          <p14:tracePt t="149548" x="3883025" y="5741988"/>
          <p14:tracePt t="149554" x="3914775" y="5741988"/>
          <p14:tracePt t="149562" x="3954463" y="5741988"/>
          <p14:tracePt t="149569" x="3986213" y="5749925"/>
          <p14:tracePt t="149577" x="4010025" y="5749925"/>
          <p14:tracePt t="149585" x="4041775" y="5757863"/>
          <p14:tracePt t="149592" x="4073525" y="5757863"/>
          <p14:tracePt t="149599" x="4089400" y="5757863"/>
          <p14:tracePt t="149607" x="4121150" y="5757863"/>
          <p14:tracePt t="149614" x="4144963" y="5757863"/>
          <p14:tracePt t="149622" x="4168775" y="5757863"/>
          <p14:tracePt t="149630" x="4200525" y="5757863"/>
          <p14:tracePt t="149637" x="4217988" y="5757863"/>
          <p14:tracePt t="149645" x="4241800" y="5765800"/>
          <p14:tracePt t="149652" x="4257675" y="5765800"/>
          <p14:tracePt t="149659" x="4273550" y="5765800"/>
          <p14:tracePt t="149668" x="4297363" y="5773738"/>
          <p14:tracePt t="149674" x="4305300" y="5773738"/>
          <p14:tracePt t="149683" x="4321175" y="5773738"/>
          <p14:tracePt t="149690" x="4337050" y="5773738"/>
          <p14:tracePt t="149697" x="4344988" y="5773738"/>
          <p14:tracePt t="149712" x="4360863" y="5773738"/>
          <p14:tracePt t="149719" x="4368800" y="5781675"/>
          <p14:tracePt t="149727" x="4376738" y="5781675"/>
          <p14:tracePt t="149743" x="4384675" y="5781675"/>
          <p14:tracePt t="151557" x="4368800" y="5781675"/>
          <p14:tracePt t="151566" x="4337050" y="5781675"/>
          <p14:tracePt t="151572" x="4313238" y="5781675"/>
          <p14:tracePt t="151581" x="4273550" y="5781675"/>
          <p14:tracePt t="151597" x="4184650" y="5781675"/>
          <p14:tracePt t="151605" x="4137025" y="5781675"/>
          <p14:tracePt t="151611" x="4113213" y="5781675"/>
          <p14:tracePt t="151619" x="4089400" y="5781675"/>
          <p14:tracePt t="151624" x="4065588" y="5781675"/>
          <p14:tracePt t="151633" x="4049713" y="5781675"/>
          <p14:tracePt t="151640" x="4025900" y="5781675"/>
          <p14:tracePt t="151647" x="4010025" y="5781675"/>
          <p14:tracePt t="151656" x="3994150" y="5781675"/>
          <p14:tracePt t="151662" x="3978275" y="5781675"/>
          <p14:tracePt t="151671" x="3962400" y="5789613"/>
          <p14:tracePt t="151678" x="3946525" y="5789613"/>
          <p14:tracePt t="151685" x="3938588" y="5789613"/>
          <p14:tracePt t="151692" x="3914775" y="5797550"/>
          <p14:tracePt t="151701" x="3898900" y="5797550"/>
          <p14:tracePt t="151708" x="3875088" y="5797550"/>
          <p14:tracePt t="151715" x="3859213" y="5797550"/>
          <p14:tracePt t="151724" x="3833813" y="5805488"/>
          <p14:tracePt t="151731" x="3794125" y="5805488"/>
          <p14:tracePt t="151737" x="3762375" y="5805488"/>
          <p14:tracePt t="151754" x="3706813" y="5805488"/>
          <p14:tracePt t="151761" x="3675063" y="5805488"/>
          <p14:tracePt t="151768" x="3659188" y="5805488"/>
          <p14:tracePt t="151777" x="3643313" y="5805488"/>
          <p14:tracePt t="151783" x="3627438" y="5805488"/>
          <p14:tracePt t="151790" x="3611563" y="5805488"/>
          <p14:tracePt t="151797" x="3587750" y="5805488"/>
          <p14:tracePt t="151806" x="3579813" y="5805488"/>
          <p14:tracePt t="151820" x="3563938" y="5805488"/>
          <p14:tracePt t="151836" x="3556000" y="5805488"/>
          <p14:tracePt t="151853" x="3540125" y="5805488"/>
          <p14:tracePt t="151857" x="3524250" y="5805488"/>
          <p14:tracePt t="151868" x="3516313" y="5805488"/>
          <p14:tracePt t="151879" x="3500438" y="5813425"/>
          <p14:tracePt t="151881" x="3484563" y="5813425"/>
          <p14:tracePt t="151902" x="3419475" y="5821363"/>
          <p14:tracePt t="151909" x="3403600" y="5821363"/>
          <p14:tracePt t="151917" x="3379788" y="5821363"/>
          <p14:tracePt t="151926" x="3355975" y="5829300"/>
          <p14:tracePt t="151934" x="3340100" y="5829300"/>
          <p14:tracePt t="151940" x="3324225" y="5829300"/>
          <p14:tracePt t="151949" x="3308350" y="5829300"/>
          <p14:tracePt t="151954" x="3284538" y="5829300"/>
          <p14:tracePt t="151962" x="3276600" y="5829300"/>
          <p14:tracePt t="151971" x="3260725" y="5829300"/>
          <p14:tracePt t="151977" x="3236913" y="5829300"/>
          <p14:tracePt t="151994" x="3221038" y="5829300"/>
          <p14:tracePt t="152009" x="3213100" y="5829300"/>
          <p14:tracePt t="152046" x="3205163" y="5829300"/>
          <p14:tracePt t="152104" x="3205163" y="5821363"/>
          <p14:tracePt t="152112" x="3221038" y="5821363"/>
          <p14:tracePt t="152119" x="3236913" y="5813425"/>
          <p14:tracePt t="152128" x="3244850" y="5805488"/>
          <p14:tracePt t="152135" x="3260725" y="5805488"/>
          <p14:tracePt t="152144" x="3284538" y="5805488"/>
          <p14:tracePt t="152152" x="3324225" y="5797550"/>
          <p14:tracePt t="152157" x="3348038" y="5797550"/>
          <p14:tracePt t="152167" x="3371850" y="5797550"/>
          <p14:tracePt t="152173" x="3403600" y="5789613"/>
          <p14:tracePt t="152182" x="3443288" y="5789613"/>
          <p14:tracePt t="152187" x="3492500" y="5789613"/>
          <p14:tracePt t="152196" x="3540125" y="5789613"/>
          <p14:tracePt t="152202" x="3587750" y="5789613"/>
          <p14:tracePt t="152210" x="3651250" y="5789613"/>
          <p14:tracePt t="152218" x="3706813" y="5789613"/>
          <p14:tracePt t="152226" x="3730625" y="5789613"/>
          <p14:tracePt t="152233" x="3770313" y="5789613"/>
          <p14:tracePt t="152239" x="3794125" y="5789613"/>
          <p14:tracePt t="152250" x="3825875" y="5789613"/>
          <p14:tracePt t="152255" x="3867150" y="5789613"/>
          <p14:tracePt t="152264" x="3890963" y="5789613"/>
          <p14:tracePt t="152271" x="3922713" y="5789613"/>
          <p14:tracePt t="152277" x="3946525" y="5789613"/>
          <p14:tracePt t="152284" x="3970338" y="5789613"/>
          <p14:tracePt t="152292" x="3994150" y="5789613"/>
          <p14:tracePt t="152300" x="4017963" y="5781675"/>
          <p14:tracePt t="152307" x="4049713" y="5773738"/>
          <p14:tracePt t="152315" x="4081463" y="5773738"/>
          <p14:tracePt t="152324" x="4113213" y="5765800"/>
          <p14:tracePt t="152331" x="4129088" y="5765800"/>
          <p14:tracePt t="152337" x="4152900" y="5765800"/>
          <p14:tracePt t="152346" x="4184650" y="5757863"/>
          <p14:tracePt t="152361" x="4241800" y="5749925"/>
          <p14:tracePt t="152368" x="4273550" y="5749925"/>
          <p14:tracePt t="152376" x="4297363" y="5749925"/>
          <p14:tracePt t="152384" x="4321175" y="5749925"/>
          <p14:tracePt t="152391" x="4344988" y="5749925"/>
          <p14:tracePt t="152398" x="4368800" y="5749925"/>
          <p14:tracePt t="152405" x="4400550" y="5749925"/>
          <p14:tracePt t="152413" x="4408488" y="5749925"/>
          <p14:tracePt t="152428" x="4416425" y="5749925"/>
          <p14:tracePt t="152435" x="4424363" y="5749925"/>
          <p14:tracePt t="152444" x="4432300" y="5749925"/>
          <p14:tracePt t="152458" x="4440238" y="5749925"/>
          <p14:tracePt t="152473" x="4448175" y="5749925"/>
          <p14:tracePt t="152482" x="4456113" y="5749925"/>
          <p14:tracePt t="153200" x="4456113" y="5757863"/>
          <p14:tracePt t="153210" x="4448175" y="5781675"/>
          <p14:tracePt t="153216" x="4432300" y="5797550"/>
          <p14:tracePt t="153224" x="4424363" y="5821363"/>
          <p14:tracePt t="153232" x="4408488" y="5837238"/>
          <p14:tracePt t="153237" x="4384675" y="5861050"/>
          <p14:tracePt t="153249" x="4376738" y="5876925"/>
          <p14:tracePt t="153261" x="4352925" y="5908675"/>
          <p14:tracePt t="153268" x="4329113" y="5932488"/>
          <p14:tracePt t="153274" x="4313238" y="5948363"/>
          <p14:tracePt t="153284" x="4297363" y="5964238"/>
          <p14:tracePt t="153290" x="4289425" y="5972175"/>
          <p14:tracePt t="153297" x="4273550" y="5980113"/>
          <p14:tracePt t="153306" x="4257675" y="5995988"/>
          <p14:tracePt t="153313" x="4241800" y="6005513"/>
          <p14:tracePt t="153320" x="4233863" y="6021388"/>
          <p14:tracePt t="153329" x="4217988" y="6021388"/>
          <p14:tracePt t="153336" x="4200525" y="6029325"/>
          <p14:tracePt t="153344" x="4192588" y="6037263"/>
          <p14:tracePt t="153351" x="4184650" y="6037263"/>
          <p14:tracePt t="153360" x="4176713" y="6045200"/>
          <p14:tracePt t="153366" x="4168775" y="6045200"/>
          <p14:tracePt t="153373" x="4168775" y="6053138"/>
          <p14:tracePt t="153382" x="4160838" y="6053138"/>
          <p14:tracePt t="153418" x="4152900" y="6053138"/>
          <p14:tracePt t="153455" x="4144963" y="6053138"/>
          <p14:tracePt t="153470" x="4137025" y="6053138"/>
          <p14:tracePt t="153485" x="4129088" y="6053138"/>
          <p14:tracePt t="153492" x="4121150" y="6061075"/>
          <p14:tracePt t="153515" x="4113213" y="6069013"/>
          <p14:tracePt t="153522" x="4105275" y="6069013"/>
          <p14:tracePt t="153530" x="4097338" y="6069013"/>
          <p14:tracePt t="153537" x="4097338" y="6076950"/>
          <p14:tracePt t="153544" x="4089400" y="6084888"/>
          <p14:tracePt t="153552" x="4081463" y="6084888"/>
          <p14:tracePt t="153559" x="4065588" y="6092825"/>
          <p14:tracePt t="153575" x="4057650" y="6100763"/>
          <p14:tracePt t="153590" x="4041775" y="6108700"/>
          <p14:tracePt t="153598" x="4041775" y="6116638"/>
          <p14:tracePt t="153605" x="4033838" y="6116638"/>
          <p14:tracePt t="153613" x="4025900" y="6124575"/>
          <p14:tracePt t="153619" x="4017963" y="6124575"/>
          <p14:tracePt t="153627" x="4017963" y="6132513"/>
          <p14:tracePt t="153643" x="4010025" y="6132513"/>
          <p14:tracePt t="153665" x="4002088" y="6132513"/>
          <p14:tracePt t="153897" x="4002088" y="6140450"/>
          <p14:tracePt t="153919" x="4002088" y="6148388"/>
          <p14:tracePt t="153927" x="3994150" y="6148388"/>
          <p14:tracePt t="154212" x="3994150" y="6156325"/>
          <p14:tracePt t="154219" x="3994150" y="6164263"/>
          <p14:tracePt t="154242" x="3994150" y="6172200"/>
          <p14:tracePt t="154257" x="3986213" y="6172200"/>
          <p14:tracePt t="154265" x="3986213" y="6180138"/>
          <p14:tracePt t="154280" x="3986213" y="6188075"/>
          <p14:tracePt t="154287" x="3978275" y="6188075"/>
          <p14:tracePt t="154294" x="3978275" y="6196013"/>
          <p14:tracePt t="154313" x="3978275" y="6203950"/>
          <p14:tracePt t="154317" x="3978275" y="6211888"/>
          <p14:tracePt t="154341" x="3970338" y="6211888"/>
          <p14:tracePt t="154367" x="3970338" y="6219825"/>
          <p14:tracePt t="154542" x="3986213" y="6219825"/>
          <p14:tracePt t="154557" x="3994150" y="6219825"/>
          <p14:tracePt t="154567" x="4002088" y="6219825"/>
          <p14:tracePt t="154573" x="4010025" y="6219825"/>
          <p14:tracePt t="154580" x="4017963" y="6219825"/>
          <p14:tracePt t="154598" x="4025900" y="6219825"/>
          <p14:tracePt t="154602" x="4033838" y="6219825"/>
          <p14:tracePt t="154612" x="4041775" y="6219825"/>
          <p14:tracePt t="154627" x="4049713" y="6219825"/>
          <p14:tracePt t="154640" x="4057650" y="6219825"/>
          <p14:tracePt t="154655" x="4065588" y="6219825"/>
          <p14:tracePt t="154662" x="4073525" y="6219825"/>
          <p14:tracePt t="154669" x="4081463" y="6219825"/>
          <p14:tracePt t="154679" x="4089400" y="6219825"/>
          <p14:tracePt t="154684" x="4097338" y="6219825"/>
          <p14:tracePt t="154694" x="4105275" y="6219825"/>
          <p14:tracePt t="154701" x="4121150" y="6219825"/>
          <p14:tracePt t="154715" x="4129088" y="6219825"/>
          <p14:tracePt t="154739" x="4137025" y="6219825"/>
          <p14:tracePt t="154748" x="4144963" y="6219825"/>
          <p14:tracePt t="154827" x="4129088" y="6219825"/>
          <p14:tracePt t="154835" x="4113213" y="6219825"/>
          <p14:tracePt t="154842" x="4097338" y="6219825"/>
          <p14:tracePt t="154850" x="4081463" y="6219825"/>
          <p14:tracePt t="154865" x="4033838" y="6219825"/>
          <p14:tracePt t="154873" x="4010025" y="6219825"/>
          <p14:tracePt t="154880" x="3978275" y="6219825"/>
          <p14:tracePt t="154888" x="3954463" y="6219825"/>
          <p14:tracePt t="154898" x="3930650" y="6227763"/>
          <p14:tracePt t="154902" x="3890963" y="6227763"/>
          <p14:tracePt t="154909" x="3867150" y="6235700"/>
          <p14:tracePt t="154917" x="3825875" y="6235700"/>
          <p14:tracePt t="154926" x="3794125" y="6235700"/>
          <p14:tracePt t="154932" x="3762375" y="6235700"/>
          <p14:tracePt t="154940" x="3738563" y="6235700"/>
          <p14:tracePt t="154948" x="3706813" y="6235700"/>
          <p14:tracePt t="154954" x="3675063" y="6235700"/>
          <p14:tracePt t="154962" x="3659188" y="6235700"/>
          <p14:tracePt t="154970" x="3635375" y="6235700"/>
          <p14:tracePt t="154978" x="3595688" y="6235700"/>
          <p14:tracePt t="154985" x="3579813" y="6235700"/>
          <p14:tracePt t="154992" x="3556000" y="6235700"/>
          <p14:tracePt t="155000" x="3532188" y="6235700"/>
          <p14:tracePt t="155007" x="3508375" y="6235700"/>
          <p14:tracePt t="155014" x="3484563" y="6235700"/>
          <p14:tracePt t="155022" x="3467100" y="6235700"/>
          <p14:tracePt t="155030" x="3443288" y="6235700"/>
          <p14:tracePt t="155038" x="3427413" y="6235700"/>
          <p14:tracePt t="155046" x="3411538" y="6235700"/>
          <p14:tracePt t="155052" x="3387725" y="6235700"/>
          <p14:tracePt t="155060" x="3371850" y="6235700"/>
          <p14:tracePt t="155067" x="3363913" y="6235700"/>
          <p14:tracePt t="155075" x="3355975" y="6235700"/>
          <p14:tracePt t="155082" x="3340100" y="6235700"/>
          <p14:tracePt t="155089" x="3332163" y="6235700"/>
          <p14:tracePt t="155105" x="3316288" y="6235700"/>
          <p14:tracePt t="155113" x="3300413" y="6235700"/>
          <p14:tracePt t="155128" x="3284538" y="6235700"/>
          <p14:tracePt t="155149" x="3276600" y="6235700"/>
          <p14:tracePt t="155151" x="3260725" y="6235700"/>
          <p14:tracePt t="155162" x="3236913" y="6235700"/>
          <p14:tracePt t="155166" x="3228975" y="6235700"/>
          <p14:tracePt t="155173" x="3221038" y="6235700"/>
          <p14:tracePt t="155180" x="3205163" y="6235700"/>
          <p14:tracePt t="155187" x="3189288" y="6235700"/>
          <p14:tracePt t="155195" x="3181350" y="6235700"/>
          <p14:tracePt t="155202" x="3173413" y="6235700"/>
          <p14:tracePt t="155209" x="3157538" y="6235700"/>
          <p14:tracePt t="155217" x="3141663" y="6235700"/>
          <p14:tracePt t="155232" x="3125788" y="6235700"/>
          <p14:tracePt t="155239" x="3117850" y="6235700"/>
          <p14:tracePt t="155248" x="3109913" y="6243638"/>
          <p14:tracePt t="155254" x="3100388" y="6243638"/>
          <p14:tracePt t="155263" x="3092450" y="6243638"/>
          <p14:tracePt t="155269" x="3084513" y="6243638"/>
          <p14:tracePt t="155277" x="3076575" y="6243638"/>
          <p14:tracePt t="155292" x="3068638" y="6243638"/>
          <p14:tracePt t="155299" x="3068638" y="6251575"/>
          <p14:tracePt t="155404" x="3084513" y="6251575"/>
          <p14:tracePt t="155413" x="3092450" y="6251575"/>
          <p14:tracePt t="155419" x="3100388" y="6251575"/>
          <p14:tracePt t="155428" x="3117850" y="6251575"/>
          <p14:tracePt t="155434" x="3133725" y="6251575"/>
          <p14:tracePt t="155442" x="3149600" y="6251575"/>
          <p14:tracePt t="155449" x="3165475" y="6251575"/>
          <p14:tracePt t="155457" x="3181350" y="6251575"/>
          <p14:tracePt t="155464" x="3197225" y="6251575"/>
          <p14:tracePt t="155472" x="3221038" y="6251575"/>
          <p14:tracePt t="155480" x="3244850" y="6251575"/>
          <p14:tracePt t="155487" x="3268663" y="6251575"/>
          <p14:tracePt t="155494" x="3292475" y="6251575"/>
          <p14:tracePt t="155504" x="3316288" y="6251575"/>
          <p14:tracePt t="155510" x="3348038" y="6251575"/>
          <p14:tracePt t="155517" x="3363913" y="6251575"/>
          <p14:tracePt t="155524" x="3387725" y="6259513"/>
          <p14:tracePt t="155532" x="3411538" y="6259513"/>
          <p14:tracePt t="155541" x="3435350" y="6259513"/>
          <p14:tracePt t="155549" x="3459163" y="6259513"/>
          <p14:tracePt t="155554" x="3476625" y="6267450"/>
          <p14:tracePt t="155565" x="3500438" y="6275388"/>
          <p14:tracePt t="155569" x="3516313" y="6275388"/>
          <p14:tracePt t="155584" x="3532188" y="6275388"/>
          <p14:tracePt t="155585" x="3548063" y="6275388"/>
          <p14:tracePt t="155594" x="3579813" y="6283325"/>
          <p14:tracePt t="155600" x="3603625" y="6283325"/>
          <p14:tracePt t="155607" x="3627438" y="6283325"/>
          <p14:tracePt t="155617" x="3651250" y="6283325"/>
          <p14:tracePt t="155624" x="3667125" y="6283325"/>
          <p14:tracePt t="155631" x="3690938" y="6283325"/>
          <p14:tracePt t="155638" x="3714750" y="6283325"/>
          <p14:tracePt t="155647" x="3738563" y="6283325"/>
          <p14:tracePt t="155653" x="3762375" y="6291263"/>
          <p14:tracePt t="155660" x="3794125" y="6291263"/>
          <p14:tracePt t="155668" x="3825875" y="6291263"/>
          <p14:tracePt t="155675" x="3843338" y="6291263"/>
          <p14:tracePt t="155682" x="3875088" y="6299200"/>
          <p14:tracePt t="155691" x="3898900" y="6299200"/>
          <p14:tracePt t="155706" x="3938588" y="6299200"/>
          <p14:tracePt t="155714" x="3970338" y="6299200"/>
          <p14:tracePt t="155721" x="3986213" y="6299200"/>
          <p14:tracePt t="155728" x="4010025" y="6299200"/>
          <p14:tracePt t="155736" x="4033838" y="6299200"/>
          <p14:tracePt t="155745" x="4049713" y="6299200"/>
          <p14:tracePt t="155751" x="4073525" y="6299200"/>
          <p14:tracePt t="155757" x="4089400" y="6307138"/>
          <p14:tracePt t="155764" x="4113213" y="6307138"/>
          <p14:tracePt t="155772" x="4129088" y="6307138"/>
          <p14:tracePt t="155780" x="4144963" y="6307138"/>
          <p14:tracePt t="155788" x="4168775" y="6307138"/>
          <p14:tracePt t="155795" x="4192588" y="6307138"/>
          <p14:tracePt t="155804" x="4210050" y="6307138"/>
          <p14:tracePt t="155813" x="4225925" y="6307138"/>
          <p14:tracePt t="155818" x="4257675" y="6315075"/>
          <p14:tracePt t="155824" x="4281488" y="6315075"/>
          <p14:tracePt t="155840" x="4321175" y="6315075"/>
          <p14:tracePt t="155847" x="4352925" y="6315075"/>
          <p14:tracePt t="155855" x="4368800" y="6315075"/>
          <p14:tracePt t="155863" x="4376738" y="6315075"/>
          <p14:tracePt t="155870" x="4392613" y="6315075"/>
          <p14:tracePt t="155878" x="4416425" y="6315075"/>
          <p14:tracePt t="155884" x="4424363" y="6315075"/>
          <p14:tracePt t="155898" x="4448175" y="6315075"/>
          <p14:tracePt t="155901" x="4464050" y="6315075"/>
          <p14:tracePt t="155907" x="4479925" y="6315075"/>
          <p14:tracePt t="155916" x="4495800" y="6315075"/>
          <p14:tracePt t="155933" x="4527550" y="6315075"/>
          <p14:tracePt t="155937" x="4543425" y="6315075"/>
          <p14:tracePt t="155947" x="4567238" y="6315075"/>
          <p14:tracePt t="155952" x="4584700" y="6315075"/>
          <p14:tracePt t="155962" x="4592638" y="6315075"/>
          <p14:tracePt t="155967" x="4600575" y="6315075"/>
          <p14:tracePt t="155976" x="4616450" y="6323013"/>
          <p14:tracePt t="155982" x="4632325" y="6323013"/>
          <p14:tracePt t="155999" x="4664075" y="6323013"/>
          <p14:tracePt t="156004" x="4687888" y="6323013"/>
          <p14:tracePt t="156015" x="4695825" y="6323013"/>
          <p14:tracePt t="156020" x="4727575" y="6323013"/>
          <p14:tracePt t="156035" x="4751388" y="6323013"/>
          <p14:tracePt t="156046" x="4759325" y="6323013"/>
          <p14:tracePt t="156050" x="4767263" y="6323013"/>
          <p14:tracePt t="156058" x="4783138" y="6323013"/>
          <p14:tracePt t="156065" x="4791075" y="6323013"/>
          <p14:tracePt t="156074" x="4799013" y="6323013"/>
          <p14:tracePt t="156080" x="4814888" y="6323013"/>
          <p14:tracePt t="156087" x="4830763" y="6323013"/>
          <p14:tracePt t="156097" x="4854575" y="6330950"/>
          <p14:tracePt t="156105" x="4862513" y="6330950"/>
          <p14:tracePt t="156110" x="4886325" y="6330950"/>
          <p14:tracePt t="156117" x="4902200" y="6330950"/>
          <p14:tracePt t="156126" x="4918075" y="6330950"/>
          <p14:tracePt t="156132" x="4943475" y="6330950"/>
          <p14:tracePt t="156139" x="4959350" y="6330950"/>
          <p14:tracePt t="156150" x="4975225" y="6338888"/>
          <p14:tracePt t="156154" x="4999038" y="6338888"/>
          <p14:tracePt t="156163" x="5014913" y="6338888"/>
          <p14:tracePt t="156169" x="5030788" y="6348413"/>
          <p14:tracePt t="156180" x="5046663" y="6348413"/>
          <p14:tracePt t="156185" x="5078413" y="6348413"/>
          <p14:tracePt t="156192" x="5102225" y="6348413"/>
          <p14:tracePt t="156199" x="5133975" y="6348413"/>
          <p14:tracePt t="156208" x="5157788" y="6348413"/>
          <p14:tracePt t="156215" x="5181600" y="6348413"/>
          <p14:tracePt t="156224" x="5221288" y="6356350"/>
          <p14:tracePt t="156232" x="5253038" y="6356350"/>
          <p14:tracePt t="156237" x="5284788" y="6356350"/>
          <p14:tracePt t="156247" x="5334000" y="6356350"/>
          <p14:tracePt t="156252" x="5357813" y="6356350"/>
          <p14:tracePt t="156260" x="5389563" y="6356350"/>
          <p14:tracePt t="156269" x="5405438" y="6356350"/>
          <p14:tracePt t="156275" x="5437188" y="6356350"/>
          <p14:tracePt t="156282" x="5468938" y="6356350"/>
          <p14:tracePt t="156290" x="5508625" y="6364288"/>
          <p14:tracePt t="156298" x="5540375" y="6364288"/>
          <p14:tracePt t="156304" x="5564188" y="6364288"/>
          <p14:tracePt t="156314" x="5595938" y="6372225"/>
          <p14:tracePt t="156321" x="5619750" y="6372225"/>
          <p14:tracePt t="156328" x="5651500" y="6380163"/>
          <p14:tracePt t="156336" x="5676900" y="6380163"/>
          <p14:tracePt t="156343" x="5700713" y="6380163"/>
          <p14:tracePt t="156349" x="5724525" y="6380163"/>
          <p14:tracePt t="156358" x="5740400" y="6380163"/>
          <p14:tracePt t="156365" x="5764213" y="6380163"/>
          <p14:tracePt t="156372" x="5772150" y="6380163"/>
          <p14:tracePt t="156380" x="5795963" y="6380163"/>
          <p14:tracePt t="156388" x="5811838" y="6380163"/>
          <p14:tracePt t="156404" x="5851525" y="6380163"/>
          <p14:tracePt t="156411" x="5875338" y="6380163"/>
          <p14:tracePt t="156418" x="5883275" y="6380163"/>
          <p14:tracePt t="156426" x="5899150" y="6380163"/>
          <p14:tracePt t="156432" x="5915025" y="6380163"/>
          <p14:tracePt t="156441" x="5930900" y="6380163"/>
          <p14:tracePt t="156448" x="5946775" y="6380163"/>
          <p14:tracePt t="156457" x="5954713" y="6380163"/>
          <p14:tracePt t="156469" x="5962650" y="6380163"/>
          <p14:tracePt t="156480" x="5970588" y="6380163"/>
          <p14:tracePt t="156485" x="5978525" y="6380163"/>
          <p14:tracePt t="156499" x="5986463" y="6380163"/>
          <p14:tracePt t="156509" x="5994400" y="6380163"/>
          <p14:tracePt t="156523" x="6002338" y="6380163"/>
          <p14:tracePt t="156537" x="6018213" y="6380163"/>
          <p14:tracePt t="156548" x="6026150" y="6380163"/>
          <p14:tracePt t="156552" x="6043613" y="6380163"/>
          <p14:tracePt t="156563" x="6051550" y="6380163"/>
          <p14:tracePt t="156569" x="6059488" y="6380163"/>
          <p14:tracePt t="156577" x="6075363" y="6380163"/>
          <p14:tracePt t="156589" x="6091238" y="6380163"/>
          <p14:tracePt t="156597" x="6099175" y="6380163"/>
          <p14:tracePt t="156605" x="6107113" y="6380163"/>
          <p14:tracePt t="156613" x="6115050" y="6380163"/>
          <p14:tracePt t="156621" x="6122988" y="6380163"/>
          <p14:tracePt t="156630" x="6130925" y="6380163"/>
          <p14:tracePt t="156635" x="6138863" y="6380163"/>
          <p14:tracePt t="157032" x="6138863" y="6364288"/>
          <p14:tracePt t="157039" x="6122988" y="6356350"/>
          <p14:tracePt t="157049" x="6091238" y="6338888"/>
          <p14:tracePt t="157054" x="6043613" y="6315075"/>
          <p14:tracePt t="157063" x="5986463" y="6299200"/>
          <p14:tracePt t="157071" x="5922963" y="6283325"/>
          <p14:tracePt t="157078" x="5851525" y="6283325"/>
          <p14:tracePt t="157085" x="5764213" y="6283325"/>
          <p14:tracePt t="157095" x="5684838" y="6283325"/>
          <p14:tracePt t="157100" x="5595938" y="6283325"/>
          <p14:tracePt t="157109" x="5508625" y="6291263"/>
          <p14:tracePt t="157116" x="5445125" y="6291263"/>
          <p14:tracePt t="157124" x="5381625" y="6299200"/>
          <p14:tracePt t="157131" x="5334000" y="6299200"/>
          <p14:tracePt t="157138" x="5300663" y="6299200"/>
          <p14:tracePt t="157146" x="5284788" y="6299200"/>
          <p14:tracePt t="157152" x="5268913" y="6299200"/>
          <p14:tracePt t="157162" x="5253038" y="6307138"/>
          <p14:tracePt t="157167" x="5237163" y="6307138"/>
          <p14:tracePt t="157176" x="5221288" y="6307138"/>
          <p14:tracePt t="157182" x="5205413" y="6307138"/>
          <p14:tracePt t="157192" x="5181600" y="6307138"/>
          <p14:tracePt t="157199" x="5157788" y="6307138"/>
          <p14:tracePt t="157204" x="5110163" y="6307138"/>
          <p14:tracePt t="157212" x="5054600" y="6307138"/>
          <p14:tracePt t="157219" x="5006975" y="6315075"/>
          <p14:tracePt t="157228" x="4943475" y="6315075"/>
          <p14:tracePt t="157235" x="4862513" y="6315075"/>
          <p14:tracePt t="157250" x="4695825" y="6315075"/>
          <p14:tracePt t="157257" x="4567238" y="6315075"/>
          <p14:tracePt t="157265" x="4479925" y="6315075"/>
          <p14:tracePt t="157272" x="4384675" y="6315075"/>
          <p14:tracePt t="157280" x="4281488" y="6315075"/>
          <p14:tracePt t="157287" x="4241800" y="6315075"/>
          <p14:tracePt t="157295" x="4144963" y="6315075"/>
          <p14:tracePt t="157303" x="4057650" y="6315075"/>
          <p14:tracePt t="157310" x="3970338" y="6315075"/>
          <p14:tracePt t="157317" x="3898900" y="6315075"/>
          <p14:tracePt t="157325" x="3833813" y="6315075"/>
          <p14:tracePt t="157334" x="3770313" y="6315075"/>
          <p14:tracePt t="157340" x="3714750" y="6315075"/>
          <p14:tracePt t="157349" x="3683000" y="6315075"/>
          <p14:tracePt t="157356" x="3651250" y="6315075"/>
          <p14:tracePt t="157364" x="3619500" y="6315075"/>
          <p14:tracePt t="157371" x="3587750" y="6315075"/>
          <p14:tracePt t="157377" x="3571875" y="6315075"/>
          <p14:tracePt t="157394" x="3524250" y="6315075"/>
          <p14:tracePt t="157400" x="3500438" y="6315075"/>
          <p14:tracePt t="157409" x="3484563" y="6315075"/>
          <p14:tracePt t="157415" x="3459163" y="6315075"/>
          <p14:tracePt t="157423" x="3435350" y="6315075"/>
          <p14:tracePt t="157430" x="3411538" y="6315075"/>
          <p14:tracePt t="157438" x="3395663" y="6315075"/>
          <p14:tracePt t="157446" x="3379788" y="6315075"/>
          <p14:tracePt t="157453" x="3363913" y="6315075"/>
          <p14:tracePt t="157467" x="3355975" y="6315075"/>
          <p14:tracePt t="157476" x="3348038" y="6315075"/>
          <p14:tracePt t="157542" x="3340100" y="6315075"/>
          <p14:tracePt t="157594" x="3332163" y="6315075"/>
          <p14:tracePt t="157618" x="3324225" y="6307138"/>
          <p14:tracePt t="157626" x="3316288" y="6307138"/>
          <p14:tracePt t="157642" x="3300413" y="6299200"/>
          <p14:tracePt t="157647" x="3292475" y="6299200"/>
          <p14:tracePt t="157656" x="3284538" y="6299200"/>
          <p14:tracePt t="157663" x="3276600" y="6299200"/>
          <p14:tracePt t="157673" x="3268663" y="6299200"/>
          <p14:tracePt t="158127" x="3276600" y="6299200"/>
          <p14:tracePt t="158137" x="3284538" y="6299200"/>
          <p14:tracePt t="158147" x="3292475" y="6299200"/>
          <p14:tracePt t="158150" x="3308350" y="6299200"/>
          <p14:tracePt t="158158" x="3316288" y="6299200"/>
          <p14:tracePt t="158165" x="3332163" y="6299200"/>
          <p14:tracePt t="158172" x="3348038" y="6299200"/>
          <p14:tracePt t="158189" x="3363913" y="6299200"/>
          <p14:tracePt t="158196" x="3387725" y="6299200"/>
          <p14:tracePt t="158204" x="3395663" y="6299200"/>
          <p14:tracePt t="158211" x="3419475" y="6299200"/>
          <p14:tracePt t="158227" x="3467100" y="6299200"/>
          <p14:tracePt t="158232" x="3500438" y="6299200"/>
          <p14:tracePt t="158242" x="3524250" y="6299200"/>
          <p14:tracePt t="158257" x="3579813" y="6299200"/>
          <p14:tracePt t="158264" x="3619500" y="6299200"/>
          <p14:tracePt t="158271" x="3667125" y="6299200"/>
          <p14:tracePt t="158278" x="3706813" y="6299200"/>
          <p14:tracePt t="158285" x="3762375" y="6299200"/>
          <p14:tracePt t="158293" x="3810000" y="6299200"/>
          <p14:tracePt t="158308" x="3914775" y="6307138"/>
          <p14:tracePt t="158314" x="3978275" y="6307138"/>
          <p14:tracePt t="158326" x="4057650" y="6315075"/>
          <p14:tracePt t="158330" x="4129088" y="6315075"/>
          <p14:tracePt t="158337" x="4192588" y="6315075"/>
          <p14:tracePt t="158347" x="4249738" y="6323013"/>
          <p14:tracePt t="158354" x="4313238" y="6323013"/>
          <p14:tracePt t="158360" x="4384675" y="6323013"/>
          <p14:tracePt t="158369" x="4448175" y="6330950"/>
          <p14:tracePt t="158378" x="4527550" y="6330950"/>
          <p14:tracePt t="158383" x="4584700" y="6330950"/>
          <p14:tracePt t="158392" x="4632325" y="6330950"/>
          <p14:tracePt t="158399" x="4695825" y="6330950"/>
          <p14:tracePt t="158404" x="4775200" y="6330950"/>
          <p14:tracePt t="158412" x="4838700" y="6338888"/>
          <p14:tracePt t="158421" x="4902200" y="6338888"/>
          <p14:tracePt t="158429" x="4967288" y="6338888"/>
          <p14:tracePt t="158437" x="5030788" y="6338888"/>
          <p14:tracePt t="158444" x="5070475" y="6338888"/>
          <p14:tracePt t="158451" x="5149850" y="6338888"/>
          <p14:tracePt t="158459" x="5197475" y="6338888"/>
          <p14:tracePt t="158464" x="5276850" y="6338888"/>
          <p14:tracePt t="158473" x="5326063" y="6338888"/>
          <p14:tracePt t="158480" x="5389563" y="6338888"/>
          <p14:tracePt t="158488" x="5453063" y="6338888"/>
          <p14:tracePt t="158496" x="5508625" y="6338888"/>
          <p14:tracePt t="158503" x="5611813" y="6348413"/>
          <p14:tracePt t="158512" x="5692775" y="6356350"/>
          <p14:tracePt t="158517" x="5756275" y="6356350"/>
          <p14:tracePt t="158527" x="5811838" y="6356350"/>
          <p14:tracePt t="158532" x="5851525" y="6364288"/>
          <p14:tracePt t="158541" x="5883275" y="6364288"/>
          <p14:tracePt t="158548" x="5954713" y="6372225"/>
          <p14:tracePt t="158556" x="6002338" y="6372225"/>
          <p14:tracePt t="158563" x="6067425" y="6372225"/>
          <p14:tracePt t="158571" x="6122988" y="6372225"/>
          <p14:tracePt t="158579" x="6178550" y="6372225"/>
          <p14:tracePt t="158585" x="6226175" y="6372225"/>
          <p14:tracePt t="158596" x="6273800" y="6372225"/>
          <p14:tracePt t="158600" x="6313488" y="6372225"/>
          <p14:tracePt t="158607" x="6369050" y="6372225"/>
          <p14:tracePt t="158616" x="6402388" y="6372225"/>
          <p14:tracePt t="158622" x="6434138" y="6372225"/>
          <p14:tracePt t="158629" x="6457950" y="6372225"/>
          <p14:tracePt t="158646" x="6481763" y="6372225"/>
          <p14:tracePt t="158652" x="6489700" y="6372225"/>
          <p14:tracePt t="158712" x="6497638" y="6372225"/>
          <p14:tracePt t="158757" x="6505575" y="6372225"/>
          <p14:tracePt t="158989" x="6505575" y="6364288"/>
          <p14:tracePt t="158997" x="6505575" y="6356350"/>
          <p14:tracePt t="159005" x="6489700" y="6348413"/>
          <p14:tracePt t="159019" x="6481763" y="6330950"/>
          <p14:tracePt t="159036" x="6481763" y="6323013"/>
          <p14:tracePt t="159042" x="6473825" y="6323013"/>
          <p14:tracePt t="159051" x="6465888" y="6315075"/>
          <p14:tracePt t="159064" x="6465888" y="6307138"/>
          <p14:tracePt t="159942" x="6473825" y="6323013"/>
          <p14:tracePt t="159951" x="6489700" y="6338888"/>
          <p14:tracePt t="159958" x="6497638" y="6356350"/>
          <p14:tracePt t="159974" x="6537325" y="6380163"/>
          <p14:tracePt t="159980" x="6553200" y="6388100"/>
          <p14:tracePt t="159988" x="6569075" y="6403975"/>
          <p14:tracePt t="159996" x="6584950" y="6411913"/>
          <p14:tracePt t="160004" x="6592888" y="6419850"/>
          <p14:tracePt t="160011" x="6600825" y="6419850"/>
          <p14:tracePt t="160027" x="6600825" y="6427788"/>
          <p14:tracePt t="160032" x="6608763" y="6427788"/>
          <p14:tracePt t="161682" x="6577013" y="6427788"/>
          <p14:tracePt t="161689" x="6561138" y="6419850"/>
          <p14:tracePt t="161698" x="6529388" y="6411913"/>
          <p14:tracePt t="161705" x="6481763" y="6411913"/>
          <p14:tracePt t="161713" x="6426200" y="6411913"/>
          <p14:tracePt t="161719" x="6384925" y="6403975"/>
          <p14:tracePt t="161729" x="6313488" y="6403975"/>
          <p14:tracePt t="161734" x="6242050" y="6403975"/>
          <p14:tracePt t="161744" x="6178550" y="6396038"/>
          <p14:tracePt t="161750" x="6107113" y="6396038"/>
          <p14:tracePt t="161760" x="6043613" y="6396038"/>
          <p14:tracePt t="161765" x="5986463" y="6388100"/>
          <p14:tracePt t="161775" x="5930900" y="6388100"/>
          <p14:tracePt t="161780" x="5883275" y="6388100"/>
          <p14:tracePt t="161789" x="5835650" y="6380163"/>
          <p14:tracePt t="161796" x="5788025" y="6372225"/>
          <p14:tracePt t="161804" x="5740400" y="6364288"/>
          <p14:tracePt t="161811" x="5684838" y="6364288"/>
          <p14:tracePt t="161817" x="5635625" y="6356350"/>
          <p14:tracePt t="161825" x="5580063" y="6338888"/>
          <p14:tracePt t="161833" x="5524500" y="6338888"/>
          <p14:tracePt t="161840" x="5476875" y="6330950"/>
          <p14:tracePt t="161848" x="5421313" y="6323013"/>
          <p14:tracePt t="161858" x="5365750" y="6323013"/>
          <p14:tracePt t="161871" x="5284788" y="6315075"/>
          <p14:tracePt t="161877" x="5260975" y="6315075"/>
          <p14:tracePt t="161894" x="5245100" y="6315075"/>
          <p14:tracePt t="162057" x="5245100" y="6307138"/>
          <p14:tracePt t="162077" x="5229225" y="6291263"/>
          <p14:tracePt t="162080" x="5205413" y="6275388"/>
          <p14:tracePt t="162089" x="5173663" y="6259513"/>
          <p14:tracePt t="162095" x="5141913" y="6243638"/>
          <p14:tracePt t="162105" x="5070475" y="6211888"/>
          <p14:tracePt t="162111" x="5014913" y="6188075"/>
          <p14:tracePt t="162118" x="4959350" y="6172200"/>
          <p14:tracePt t="162126" x="4878388" y="6156325"/>
          <p14:tracePt t="162132" x="4814888" y="6148388"/>
          <p14:tracePt t="162142" x="4775200" y="6140450"/>
          <p14:tracePt t="162148" x="4743450" y="6140450"/>
          <p14:tracePt t="162158" x="4719638" y="6140450"/>
          <p14:tracePt t="162169" x="4711700" y="6140450"/>
          <p14:tracePt t="162927" x="4719638" y="6140450"/>
          <p14:tracePt t="162934" x="4719638" y="6132513"/>
          <p14:tracePt t="162944" x="4727575" y="6132513"/>
          <p14:tracePt t="162995" x="4735513" y="6132513"/>
          <p14:tracePt t="163032" x="4735513" y="6124575"/>
          <p14:tracePt t="163040" x="4743450" y="6124575"/>
          <p14:tracePt t="163077" x="4759325" y="6116638"/>
          <p14:tracePt t="163084" x="4767263" y="6116638"/>
          <p14:tracePt t="163092" x="4775200" y="6116638"/>
          <p14:tracePt t="163100" x="4791075" y="6116638"/>
          <p14:tracePt t="163107" x="4799013" y="6116638"/>
          <p14:tracePt t="163115" x="4814888" y="6116638"/>
          <p14:tracePt t="163122" x="4830763" y="6116638"/>
          <p14:tracePt t="163130" x="4854575" y="6116638"/>
          <p14:tracePt t="163139" x="4862513" y="6116638"/>
          <p14:tracePt t="163145" x="4886325" y="6116638"/>
          <p14:tracePt t="163152" x="4902200" y="6116638"/>
          <p14:tracePt t="163160" x="4933950" y="6116638"/>
          <p14:tracePt t="163167" x="4959350" y="6116638"/>
          <p14:tracePt t="163175" x="4991100" y="6116638"/>
          <p14:tracePt t="163182" x="5022850" y="6116638"/>
          <p14:tracePt t="163190" x="5038725" y="6116638"/>
          <p14:tracePt t="163198" x="5070475" y="6116638"/>
          <p14:tracePt t="163205" x="5118100" y="6116638"/>
          <p14:tracePt t="163212" x="5149850" y="6116638"/>
          <p14:tracePt t="163220" x="5189538" y="6116638"/>
          <p14:tracePt t="163227" x="5237163" y="6116638"/>
          <p14:tracePt t="163235" x="5268913" y="6116638"/>
          <p14:tracePt t="163242" x="5292725" y="6116638"/>
          <p14:tracePt t="163250" x="5334000" y="6108700"/>
          <p14:tracePt t="163258" x="5365750" y="6108700"/>
          <p14:tracePt t="163265" x="5405438" y="6108700"/>
          <p14:tracePt t="163272" x="5453063" y="6100763"/>
          <p14:tracePt t="163280" x="5500688" y="6092825"/>
          <p14:tracePt t="163288" x="5532438" y="6092825"/>
          <p14:tracePt t="163295" x="5572125" y="6092825"/>
          <p14:tracePt t="163302" x="5627688" y="6084888"/>
          <p14:tracePt t="163310" x="5684838" y="6076950"/>
          <p14:tracePt t="163317" x="5724525" y="6076950"/>
          <p14:tracePt t="163325" x="5772150" y="6069013"/>
          <p14:tracePt t="163335" x="5811838" y="6069013"/>
          <p14:tracePt t="163340" x="5859463" y="6061075"/>
          <p14:tracePt t="163348" x="5891213" y="6061075"/>
          <p14:tracePt t="163356" x="5938838" y="6053138"/>
          <p14:tracePt t="163362" x="5978525" y="6053138"/>
          <p14:tracePt t="163370" x="6034088" y="6053138"/>
          <p14:tracePt t="163377" x="6067425" y="6053138"/>
          <p14:tracePt t="163385" x="6107113" y="6053138"/>
          <p14:tracePt t="163392" x="6146800" y="6053138"/>
          <p14:tracePt t="163400" x="6178550" y="6053138"/>
          <p14:tracePt t="163407" x="6234113" y="6045200"/>
          <p14:tracePt t="163415" x="6265863" y="6045200"/>
          <p14:tracePt t="163422" x="6305550" y="6037263"/>
          <p14:tracePt t="163430" x="6353175" y="6037263"/>
          <p14:tracePt t="163438" x="6392863" y="6029325"/>
          <p14:tracePt t="163445" x="6434138" y="6021388"/>
          <p14:tracePt t="163452" x="6505575" y="6021388"/>
          <p14:tracePt t="163459" x="6553200" y="6021388"/>
          <p14:tracePt t="163467" x="6608763" y="6013450"/>
          <p14:tracePt t="163474" x="6648450" y="6013450"/>
          <p14:tracePt t="163482" x="6680200" y="6005513"/>
          <p14:tracePt t="163490" x="6719888" y="5995988"/>
          <p14:tracePt t="163497" x="6751638" y="5995988"/>
          <p14:tracePt t="163505" x="6777038" y="5988050"/>
          <p14:tracePt t="163512" x="6808788" y="5980113"/>
          <p14:tracePt t="163520" x="6824663" y="5980113"/>
          <p14:tracePt t="163527" x="6840538" y="5972175"/>
          <p14:tracePt t="163535" x="6848475" y="5972175"/>
          <p14:tracePt t="163542" x="6856413" y="5972175"/>
          <p14:tracePt t="163549" x="6864350" y="5972175"/>
          <p14:tracePt t="163564" x="6872288" y="5972175"/>
          <p14:tracePt t="163580" x="6888163" y="5972175"/>
          <p14:tracePt t="163588" x="6896100" y="5972175"/>
          <p14:tracePt t="163595" x="6904038" y="5972175"/>
          <p14:tracePt t="163610" x="6911975" y="5972175"/>
          <p14:tracePt t="163617" x="6927850" y="5972175"/>
          <p14:tracePt t="163624" x="6935788" y="5972175"/>
          <p14:tracePt t="163632" x="6951663" y="5980113"/>
          <p14:tracePt t="163640" x="6967538" y="5988050"/>
          <p14:tracePt t="163647" x="6999288" y="5995988"/>
          <p14:tracePt t="163655" x="7007225" y="6005513"/>
          <p14:tracePt t="163662" x="7031038" y="6013450"/>
          <p14:tracePt t="163671" x="7078663" y="6029325"/>
          <p14:tracePt t="163677" x="7102475" y="6029325"/>
          <p14:tracePt t="163685" x="7135813" y="6037263"/>
          <p14:tracePt t="163692" x="7159625" y="6037263"/>
          <p14:tracePt t="163700" x="7175500" y="6045200"/>
          <p14:tracePt t="163707" x="7199313" y="6045200"/>
          <p14:tracePt t="163716" x="7215188" y="6045200"/>
          <p14:tracePt t="163723" x="7223125" y="6045200"/>
          <p14:tracePt t="163730" x="7231063" y="6045200"/>
          <p14:tracePt t="163760" x="7239000" y="6045200"/>
          <p14:tracePt t="166341" x="0" y="0"/>
        </p14:tracePtLst>
      </p14:laserTraceLst>
    </p:ext>
    <p:ext uri="{E180D4A7-C9FB-4DFB-919C-405C955672EB}">
      <p14:showEvtLst xmlns:p14="http://schemas.microsoft.com/office/powerpoint/2010/main">
        <p14:playEvt time="13" objId="27"/>
        <p14:stopEvt time="172013" objId="2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rafik 89">
            <a:extLst>
              <a:ext uri="{FF2B5EF4-FFF2-40B4-BE49-F238E27FC236}">
                <a16:creationId xmlns:a16="http://schemas.microsoft.com/office/drawing/2014/main" id="{B3337E18-E58B-4268-A827-AEF646788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97762C73-C08A-414F-B954-CBE653B7A327}"/>
                  </a:ext>
                </a:extLst>
              </p14:cNvPr>
              <p14:cNvContentPartPr/>
              <p14:nvPr/>
            </p14:nvContentPartPr>
            <p14:xfrm>
              <a:off x="4673540" y="1120769"/>
              <a:ext cx="369720" cy="16560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97762C73-C08A-414F-B954-CBE653B7A32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83540" y="941129"/>
                <a:ext cx="549360" cy="52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8559A4DF-8AF6-4BB7-B576-941464FA555B}"/>
                  </a:ext>
                </a:extLst>
              </p14:cNvPr>
              <p14:cNvContentPartPr/>
              <p14:nvPr/>
            </p14:nvContentPartPr>
            <p14:xfrm>
              <a:off x="3102500" y="3087089"/>
              <a:ext cx="320400" cy="8892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8559A4DF-8AF6-4BB7-B576-941464FA55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84500" y="3069449"/>
                <a:ext cx="35604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F274149A-F454-42B1-867E-7D471B2E569E}"/>
                  </a:ext>
                </a:extLst>
              </p14:cNvPr>
              <p14:cNvContentPartPr/>
              <p14:nvPr/>
            </p14:nvContentPartPr>
            <p14:xfrm>
              <a:off x="3729620" y="3064049"/>
              <a:ext cx="211320" cy="946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F274149A-F454-42B1-867E-7D471B2E569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11620" y="3046409"/>
                <a:ext cx="24696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4B1C6C84-5D94-430B-9200-54D30564E754}"/>
                  </a:ext>
                </a:extLst>
              </p14:cNvPr>
              <p14:cNvContentPartPr/>
              <p14:nvPr/>
            </p14:nvContentPartPr>
            <p14:xfrm>
              <a:off x="4096820" y="3074129"/>
              <a:ext cx="170640" cy="705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4B1C6C84-5D94-430B-9200-54D30564E75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78820" y="3056129"/>
                <a:ext cx="20628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35E3492C-D30C-4B88-AFCE-F35E55EE5896}"/>
                  </a:ext>
                </a:extLst>
              </p14:cNvPr>
              <p14:cNvContentPartPr/>
              <p14:nvPr/>
            </p14:nvContentPartPr>
            <p14:xfrm>
              <a:off x="3121580" y="3863609"/>
              <a:ext cx="181800" cy="1155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35E3492C-D30C-4B88-AFCE-F35E55EE589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03580" y="3845969"/>
                <a:ext cx="21744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32416BF6-B5C4-4AD4-ABB5-DE05B72D4E40}"/>
                  </a:ext>
                </a:extLst>
              </p14:cNvPr>
              <p14:cNvContentPartPr/>
              <p14:nvPr/>
            </p14:nvContentPartPr>
            <p14:xfrm>
              <a:off x="4958300" y="1933289"/>
              <a:ext cx="252000" cy="1980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32416BF6-B5C4-4AD4-ABB5-DE05B72D4E4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68300" y="1753289"/>
                <a:ext cx="43164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28F2E00F-9257-4C1D-B5ED-A9A5ECB8CFF5}"/>
                  </a:ext>
                </a:extLst>
              </p14:cNvPr>
              <p14:cNvContentPartPr/>
              <p14:nvPr/>
            </p14:nvContentPartPr>
            <p14:xfrm>
              <a:off x="4148300" y="2846609"/>
              <a:ext cx="2256480" cy="73440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28F2E00F-9257-4C1D-B5ED-A9A5ECB8CFF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58660" y="2666969"/>
                <a:ext cx="243612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FCE8C3D0-F84D-43AF-9E77-88BA7BEC87EC}"/>
                  </a:ext>
                </a:extLst>
              </p14:cNvPr>
              <p14:cNvContentPartPr/>
              <p14:nvPr/>
            </p14:nvContentPartPr>
            <p14:xfrm>
              <a:off x="5248460" y="1900529"/>
              <a:ext cx="314640" cy="3492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FCE8C3D0-F84D-43AF-9E77-88BA7BEC87E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58460" y="1720889"/>
                <a:ext cx="49428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9" name="Freihand 88">
                <a:extLst>
                  <a:ext uri="{FF2B5EF4-FFF2-40B4-BE49-F238E27FC236}">
                    <a16:creationId xmlns:a16="http://schemas.microsoft.com/office/drawing/2014/main" id="{D86D55F0-04DD-49EA-BCB1-54F340BD9104}"/>
                  </a:ext>
                </a:extLst>
              </p14:cNvPr>
              <p14:cNvContentPartPr/>
              <p14:nvPr/>
            </p14:nvContentPartPr>
            <p14:xfrm>
              <a:off x="2130496" y="4028879"/>
              <a:ext cx="3432604" cy="441710"/>
            </p14:xfrm>
          </p:contentPart>
        </mc:Choice>
        <mc:Fallback xmlns="">
          <p:pic>
            <p:nvPicPr>
              <p:cNvPr id="89" name="Freihand 88">
                <a:extLst>
                  <a:ext uri="{FF2B5EF4-FFF2-40B4-BE49-F238E27FC236}">
                    <a16:creationId xmlns:a16="http://schemas.microsoft.com/office/drawing/2014/main" id="{D86D55F0-04DD-49EA-BCB1-54F340BD910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112854" y="4010879"/>
                <a:ext cx="3468248" cy="4773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1" name="Freihand 90">
                <a:extLst>
                  <a:ext uri="{FF2B5EF4-FFF2-40B4-BE49-F238E27FC236}">
                    <a16:creationId xmlns:a16="http://schemas.microsoft.com/office/drawing/2014/main" id="{7A2670FB-22DD-4C01-822D-96510EDA6EE5}"/>
                  </a:ext>
                </a:extLst>
              </p14:cNvPr>
              <p14:cNvContentPartPr/>
              <p14:nvPr/>
            </p14:nvContentPartPr>
            <p14:xfrm>
              <a:off x="3548180" y="3622049"/>
              <a:ext cx="191520" cy="69480"/>
            </p14:xfrm>
          </p:contentPart>
        </mc:Choice>
        <mc:Fallback xmlns="">
          <p:pic>
            <p:nvPicPr>
              <p:cNvPr id="91" name="Freihand 90">
                <a:extLst>
                  <a:ext uri="{FF2B5EF4-FFF2-40B4-BE49-F238E27FC236}">
                    <a16:creationId xmlns:a16="http://schemas.microsoft.com/office/drawing/2014/main" id="{7A2670FB-22DD-4C01-822D-96510EDA6EE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76180" y="3478409"/>
                <a:ext cx="335160" cy="357120"/>
              </a:xfrm>
              <a:prstGeom prst="rect">
                <a:avLst/>
              </a:prstGeom>
            </p:spPr>
          </p:pic>
        </mc:Fallback>
      </mc:AlternateContent>
      <p:pic>
        <p:nvPicPr>
          <p:cNvPr id="92" name="mm4s35">
            <a:hlinkClick r:id="" action="ppaction://media"/>
            <a:extLst>
              <a:ext uri="{FF2B5EF4-FFF2-40B4-BE49-F238E27FC236}">
                <a16:creationId xmlns:a16="http://schemas.microsoft.com/office/drawing/2014/main" id="{83AB4389-7982-4DD0-98BF-5BFEEFFBA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95420" y="5805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7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83"/>
    </mc:Choice>
    <mc:Fallback xmlns="">
      <p:transition spd="slow" advTm="132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29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33" x="3954463" y="1252538"/>
          <p14:tracePt t="2404" x="3962400" y="1260475"/>
          <p14:tracePt t="2411" x="3978275" y="1268413"/>
          <p14:tracePt t="2426" x="3994150" y="1276350"/>
          <p14:tracePt t="2434" x="4002088" y="1284288"/>
          <p14:tracePt t="2442" x="4017963" y="1284288"/>
          <p14:tracePt t="2450" x="4025900" y="1284288"/>
          <p14:tracePt t="2458" x="4049713" y="1300163"/>
          <p14:tracePt t="2465" x="4057650" y="1300163"/>
          <p14:tracePt t="2472" x="4065588" y="1300163"/>
          <p14:tracePt t="2479" x="4089400" y="1308100"/>
          <p14:tracePt t="2488" x="4097338" y="1316038"/>
          <p14:tracePt t="2494" x="4113213" y="1323975"/>
          <p14:tracePt t="2504" x="4129088" y="1323975"/>
          <p14:tracePt t="2510" x="4144963" y="1331913"/>
          <p14:tracePt t="2517" x="4168775" y="1339850"/>
          <p14:tracePt t="2524" x="4184650" y="1347788"/>
          <p14:tracePt t="2533" x="4210050" y="1347788"/>
          <p14:tracePt t="2541" x="4233863" y="1347788"/>
          <p14:tracePt t="2546" x="4249738" y="1347788"/>
          <p14:tracePt t="2562" x="4273550" y="1355725"/>
          <p14:tracePt t="2563" x="4305300" y="1355725"/>
          <p14:tracePt t="2572" x="4321175" y="1355725"/>
          <p14:tracePt t="2577" x="4344988" y="1355725"/>
          <p14:tracePt t="2584" x="4368800" y="1355725"/>
          <p14:tracePt t="2593" x="4384675" y="1355725"/>
          <p14:tracePt t="2600" x="4408488" y="1355725"/>
          <p14:tracePt t="2608" x="4432300" y="1355725"/>
          <p14:tracePt t="2614" x="4464050" y="1355725"/>
          <p14:tracePt t="2623" x="4503738" y="1355725"/>
          <p14:tracePt t="2629" x="4535488" y="1363663"/>
          <p14:tracePt t="2638" x="4592638" y="1371600"/>
          <p14:tracePt t="2644" x="4640263" y="1371600"/>
          <p14:tracePt t="2654" x="4703763" y="1387475"/>
          <p14:tracePt t="2660" x="4759325" y="1395413"/>
          <p14:tracePt t="2666" x="4822825" y="1403350"/>
          <p14:tracePt t="2676" x="4870450" y="1419225"/>
          <p14:tracePt t="2683" x="4926013" y="1427163"/>
          <p14:tracePt t="2690" x="4991100" y="1443038"/>
          <p14:tracePt t="2697" x="5038725" y="1450975"/>
          <p14:tracePt t="2704" x="5078413" y="1450975"/>
          <p14:tracePt t="2712" x="5102225" y="1458913"/>
          <p14:tracePt t="2719" x="5118100" y="1458913"/>
          <p14:tracePt t="2727" x="5133975" y="1458913"/>
          <p14:tracePt t="2734" x="5157788" y="1458913"/>
          <p14:tracePt t="2749" x="5165725" y="1458913"/>
          <p14:tracePt t="2791" x="5173663" y="1458913"/>
          <p14:tracePt t="3574" x="5173663" y="1466850"/>
          <p14:tracePt t="3589" x="5165725" y="1474788"/>
          <p14:tracePt t="3611" x="5157788" y="1474788"/>
          <p14:tracePt t="3649" x="5149850" y="1474788"/>
          <p14:tracePt t="3657" x="5141913" y="1474788"/>
          <p14:tracePt t="3664" x="5141913" y="1482725"/>
          <p14:tracePt t="3687" x="5133975" y="1482725"/>
          <p14:tracePt t="3702" x="5126038" y="1482725"/>
          <p14:tracePt t="3717" x="5110163" y="1482725"/>
          <p14:tracePt t="3724" x="5094288" y="1482725"/>
          <p14:tracePt t="3732" x="5062538" y="1482725"/>
          <p14:tracePt t="3739" x="5022850" y="1482725"/>
          <p14:tracePt t="3746" x="4959350" y="1482725"/>
          <p14:tracePt t="3755" x="4878388" y="1482725"/>
          <p14:tracePt t="3762" x="4799013" y="1482725"/>
          <p14:tracePt t="3770" x="4711700" y="1482725"/>
          <p14:tracePt t="3777" x="4616450" y="1482725"/>
          <p14:tracePt t="3785" x="4559300" y="1482725"/>
          <p14:tracePt t="3792" x="4456113" y="1482725"/>
          <p14:tracePt t="3799" x="4376738" y="1482725"/>
          <p14:tracePt t="3807" x="4281488" y="1482725"/>
          <p14:tracePt t="3814" x="4200525" y="1482725"/>
          <p14:tracePt t="3823" x="4137025" y="1482725"/>
          <p14:tracePt t="3830" x="4089400" y="1482725"/>
          <p14:tracePt t="3837" x="4049713" y="1482725"/>
          <p14:tracePt t="3844" x="4033838" y="1482725"/>
          <p14:tracePt t="3852" x="4025900" y="1482725"/>
          <p14:tracePt t="3860" x="4017963" y="1482725"/>
          <p14:tracePt t="3882" x="4010025" y="1482725"/>
          <p14:tracePt t="4174" x="4010025" y="1474788"/>
          <p14:tracePt t="4205" x="4017963" y="1474788"/>
          <p14:tracePt t="4225" x="4017963" y="1466850"/>
          <p14:tracePt t="4236" x="4033838" y="1466850"/>
          <p14:tracePt t="4242" x="4041775" y="1458913"/>
          <p14:tracePt t="4250" x="4057650" y="1450975"/>
          <p14:tracePt t="4258" x="4065588" y="1443038"/>
          <p14:tracePt t="4265" x="4081463" y="1443038"/>
          <p14:tracePt t="4273" x="4097338" y="1435100"/>
          <p14:tracePt t="4280" x="4113213" y="1427163"/>
          <p14:tracePt t="4287" x="4129088" y="1427163"/>
          <p14:tracePt t="4294" x="4144963" y="1419225"/>
          <p14:tracePt t="4305" x="4168775" y="1419225"/>
          <p14:tracePt t="4310" x="4184650" y="1419225"/>
          <p14:tracePt t="4316" x="4200525" y="1419225"/>
          <p14:tracePt t="4325" x="4217988" y="1419225"/>
          <p14:tracePt t="4334" x="4233863" y="1411288"/>
          <p14:tracePt t="4341" x="4249738" y="1411288"/>
          <p14:tracePt t="4356" x="4257675" y="1411288"/>
          <p14:tracePt t="5216" x="4289425" y="1411288"/>
          <p14:tracePt t="5232" x="4329113" y="1403350"/>
          <p14:tracePt t="5240" x="4360863" y="1403350"/>
          <p14:tracePt t="5248" x="4392613" y="1403350"/>
          <p14:tracePt t="5255" x="4432300" y="1403350"/>
          <p14:tracePt t="5263" x="4479925" y="1395413"/>
          <p14:tracePt t="5269" x="4535488" y="1395413"/>
          <p14:tracePt t="5277" x="4576763" y="1387475"/>
          <p14:tracePt t="5285" x="4624388" y="1379538"/>
          <p14:tracePt t="5291" x="4648200" y="1379538"/>
          <p14:tracePt t="5300" x="4672013" y="1379538"/>
          <p14:tracePt t="5307" x="4687888" y="1379538"/>
          <p14:tracePt t="5315" x="4703763" y="1379538"/>
          <p14:tracePt t="5324" x="4711700" y="1379538"/>
          <p14:tracePt t="5599" x="4719638" y="1379538"/>
          <p14:tracePt t="5629" x="4727575" y="1379538"/>
          <p14:tracePt t="5659" x="4735513" y="1379538"/>
          <p14:tracePt t="7077" x="4743450" y="1379538"/>
          <p14:tracePt t="7085" x="4759325" y="1379538"/>
          <p14:tracePt t="7092" x="4767263" y="1379538"/>
          <p14:tracePt t="7099" x="4775200" y="1379538"/>
          <p14:tracePt t="7117" x="4799013" y="1379538"/>
          <p14:tracePt t="7123" x="4814888" y="1379538"/>
          <p14:tracePt t="7129" x="4822825" y="1379538"/>
          <p14:tracePt t="7138" x="4838700" y="1379538"/>
          <p14:tracePt t="7144" x="4838700" y="1387475"/>
          <p14:tracePt t="7153" x="4846638" y="1387475"/>
          <p14:tracePt t="7159" x="4854575" y="1387475"/>
          <p14:tracePt t="7169" x="4862513" y="1387475"/>
          <p14:tracePt t="7174" x="4870450" y="1387475"/>
          <p14:tracePt t="7189" x="4878388" y="1387475"/>
          <p14:tracePt t="7212" x="4886325" y="1387475"/>
          <p14:tracePt t="9493" x="4926013" y="1403350"/>
          <p14:tracePt t="9495" x="5094288" y="1443038"/>
          <p14:tracePt t="9496" x="5157788" y="1458913"/>
          <p14:tracePt t="9500" x="5181600" y="1458913"/>
          <p14:tracePt t="9502" x="5205413" y="1458913"/>
          <p14:tracePt t="9516" x="5213350" y="1458913"/>
          <p14:tracePt t="9642" x="5221288" y="1458913"/>
          <p14:tracePt t="9649" x="5245100" y="1458913"/>
          <p14:tracePt t="9657" x="5268913" y="1458913"/>
          <p14:tracePt t="9665" x="5292725" y="1458913"/>
          <p14:tracePt t="9671" x="5326063" y="1458913"/>
          <p14:tracePt t="9679" x="5357813" y="1458913"/>
          <p14:tracePt t="9688" x="5397500" y="1458913"/>
          <p14:tracePt t="9694" x="5429250" y="1458913"/>
          <p14:tracePt t="9703" x="5484813" y="1458913"/>
          <p14:tracePt t="9710" x="5524500" y="1458913"/>
          <p14:tracePt t="9718" x="5564188" y="1458913"/>
          <p14:tracePt t="9725" x="5595938" y="1458913"/>
          <p14:tracePt t="9732" x="5619750" y="1458913"/>
          <p14:tracePt t="9740" x="5643563" y="1458913"/>
          <p14:tracePt t="9756" x="5659438" y="1458913"/>
          <p14:tracePt t="9776" x="5667375" y="1458913"/>
          <p14:tracePt t="9785" x="5667375" y="1450975"/>
          <p14:tracePt t="9845" x="5667375" y="1443038"/>
          <p14:tracePt t="9882" x="5651500" y="1411288"/>
          <p14:tracePt t="9890" x="5619750" y="1387475"/>
          <p14:tracePt t="9901" x="5588000" y="1371600"/>
          <p14:tracePt t="9904" x="5564188" y="1363663"/>
          <p14:tracePt t="9911" x="5540375" y="1347788"/>
          <p14:tracePt t="9920" x="5524500" y="1339850"/>
          <p14:tracePt t="9927" x="5508625" y="1339850"/>
          <p14:tracePt t="9935" x="5484813" y="1339850"/>
          <p14:tracePt t="9949" x="5476875" y="1339850"/>
          <p14:tracePt t="9972" x="5468938" y="1339850"/>
          <p14:tracePt t="10137" x="5476875" y="1339850"/>
          <p14:tracePt t="10159" x="5484813" y="1339850"/>
          <p14:tracePt t="11036" x="5476875" y="1339850"/>
          <p14:tracePt t="11046" x="5468938" y="1339850"/>
          <p14:tracePt t="11053" x="5445125" y="1339850"/>
          <p14:tracePt t="11059" x="5437188" y="1339850"/>
          <p14:tracePt t="11069" x="5421313" y="1339850"/>
          <p14:tracePt t="11075" x="5405438" y="1339850"/>
          <p14:tracePt t="11083" x="5389563" y="1339850"/>
          <p14:tracePt t="11091" x="5381625" y="1339850"/>
          <p14:tracePt t="11098" x="5365750" y="1339850"/>
          <p14:tracePt t="11106" x="5357813" y="1347788"/>
          <p14:tracePt t="11114" x="5349875" y="1347788"/>
          <p14:tracePt t="11120" x="5341938" y="1347788"/>
          <p14:tracePt t="11128" x="5334000" y="1347788"/>
          <p14:tracePt t="11134" x="5318125" y="1347788"/>
          <p14:tracePt t="11142" x="5300663" y="1347788"/>
          <p14:tracePt t="11149" x="5292725" y="1347788"/>
          <p14:tracePt t="11158" x="5284788" y="1355725"/>
          <p14:tracePt t="11165" x="5276850" y="1355725"/>
          <p14:tracePt t="11188" x="5260975" y="1363663"/>
          <p14:tracePt t="11194" x="5253038" y="1363663"/>
          <p14:tracePt t="11210" x="5245100" y="1363663"/>
          <p14:tracePt t="11217" x="5237163" y="1363663"/>
          <p14:tracePt t="11233" x="5229225" y="1363663"/>
          <p14:tracePt t="11247" x="5213350" y="1371600"/>
          <p14:tracePt t="11254" x="5205413" y="1371600"/>
          <p14:tracePt t="11262" x="5197475" y="1371600"/>
          <p14:tracePt t="11269" x="5189538" y="1371600"/>
          <p14:tracePt t="11292" x="5181600" y="1371600"/>
          <p14:tracePt t="11315" x="5173663" y="1379538"/>
          <p14:tracePt t="11322" x="5165725" y="1379538"/>
          <p14:tracePt t="11337" x="5157788" y="1387475"/>
          <p14:tracePt t="11344" x="5149850" y="1387475"/>
          <p14:tracePt t="11359" x="5141913" y="1387475"/>
          <p14:tracePt t="11367" x="5133975" y="1387475"/>
          <p14:tracePt t="11374" x="5126038" y="1387475"/>
          <p14:tracePt t="11383" x="5118100" y="1395413"/>
          <p14:tracePt t="11398" x="5102225" y="1395413"/>
          <p14:tracePt t="11413" x="5094288" y="1395413"/>
          <p14:tracePt t="11426" x="5086350" y="1395413"/>
          <p14:tracePt t="11434" x="5078413" y="1395413"/>
          <p14:tracePt t="11442" x="5070475" y="1395413"/>
          <p14:tracePt t="11450" x="5070475" y="1403350"/>
          <p14:tracePt t="11457" x="5062538" y="1403350"/>
          <p14:tracePt t="11466" x="5054600" y="1403350"/>
          <p14:tracePt t="11472" x="5046663" y="1403350"/>
          <p14:tracePt t="11479" x="5038725" y="1403350"/>
          <p14:tracePt t="11495" x="5030788" y="1403350"/>
          <p14:tracePt t="11501" x="5022850" y="1403350"/>
          <p14:tracePt t="11517" x="5014913" y="1403350"/>
          <p14:tracePt t="11532" x="5006975" y="1403350"/>
          <p14:tracePt t="11569" x="4999038" y="1403350"/>
          <p14:tracePt t="11584" x="4999038" y="1411288"/>
          <p14:tracePt t="11592" x="4991100" y="1411288"/>
          <p14:tracePt t="11832" x="4983163" y="1411288"/>
          <p14:tracePt t="12252" x="4975225" y="1411288"/>
          <p14:tracePt t="12327" x="4967288" y="1411288"/>
          <p14:tracePt t="12529" x="4959350" y="1411288"/>
          <p14:tracePt t="12566" x="4959350" y="1403350"/>
          <p14:tracePt t="12590" x="4959350" y="1395413"/>
          <p14:tracePt t="12634" x="4959350" y="1387475"/>
          <p14:tracePt t="12650" x="4959350" y="1379538"/>
          <p14:tracePt t="12674" x="4959350" y="1371600"/>
          <p14:tracePt t="12746" x="4959350" y="1363663"/>
          <p14:tracePt t="16214" x="4775200" y="1547813"/>
          <p14:tracePt t="16216" x="4495800" y="1825625"/>
          <p14:tracePt t="16219" x="4416425" y="1898650"/>
          <p14:tracePt t="16220" x="4352925" y="1962150"/>
          <p14:tracePt t="16227" x="4289425" y="2033588"/>
          <p14:tracePt t="16236" x="4241800" y="2073275"/>
          <p14:tracePt t="16244" x="4176713" y="2112963"/>
          <p14:tracePt t="16250" x="4129088" y="2152650"/>
          <p14:tracePt t="16257" x="4089400" y="2184400"/>
          <p14:tracePt t="16264" x="4049713" y="2216150"/>
          <p14:tracePt t="16273" x="4025900" y="2233613"/>
          <p14:tracePt t="16281" x="4002088" y="2257425"/>
          <p14:tracePt t="16288" x="3970338" y="2273300"/>
          <p14:tracePt t="16295" x="3962400" y="2273300"/>
          <p14:tracePt t="16302" x="3946525" y="2281238"/>
          <p14:tracePt t="16317" x="3938588" y="2289175"/>
          <p14:tracePt t="16333" x="3930650" y="2289175"/>
          <p14:tracePt t="16341" x="3922713" y="2289175"/>
          <p14:tracePt t="16348" x="3914775" y="2289175"/>
          <p14:tracePt t="16355" x="3906838" y="2289175"/>
          <p14:tracePt t="16363" x="3898900" y="2289175"/>
          <p14:tracePt t="16369" x="3883025" y="2289175"/>
          <p14:tracePt t="16377" x="3867150" y="2289175"/>
          <p14:tracePt t="16386" x="3843338" y="2289175"/>
          <p14:tracePt t="16393" x="3817938" y="2289175"/>
          <p14:tracePt t="16401" x="3770313" y="2289175"/>
          <p14:tracePt t="16407" x="3738563" y="2289175"/>
          <p14:tracePt t="16414" x="3714750" y="2289175"/>
          <p14:tracePt t="16421" x="3690938" y="2289175"/>
          <p14:tracePt t="16429" x="3667125" y="2289175"/>
          <p14:tracePt t="16438" x="3643313" y="2289175"/>
          <p14:tracePt t="16454" x="3603625" y="2289175"/>
          <p14:tracePt t="16464" x="3595688" y="2289175"/>
          <p14:tracePt t="16468" x="3587750" y="2289175"/>
          <p14:tracePt t="16482" x="3579813" y="2289175"/>
          <p14:tracePt t="16534" x="3571875" y="2289175"/>
          <p14:tracePt t="16542" x="3571875" y="2281238"/>
          <p14:tracePt t="16550" x="3563938" y="2281238"/>
          <p14:tracePt t="16557" x="3556000" y="2273300"/>
          <p14:tracePt t="16572" x="3556000" y="2265363"/>
          <p14:tracePt t="16574" x="3548063" y="2265363"/>
          <p14:tracePt t="16580" x="3532188" y="2257425"/>
          <p14:tracePt t="16587" x="3524250" y="2249488"/>
          <p14:tracePt t="16595" x="3508375" y="2241550"/>
          <p14:tracePt t="16602" x="3484563" y="2233613"/>
          <p14:tracePt t="16609" x="3476625" y="2224088"/>
          <p14:tracePt t="16617" x="3459163" y="2224088"/>
          <p14:tracePt t="16624" x="3451225" y="2224088"/>
          <p14:tracePt t="16632" x="3435350" y="2216150"/>
          <p14:tracePt t="16654" x="3427413" y="2216150"/>
          <p14:tracePt t="16707" x="3419475" y="2216150"/>
          <p14:tracePt t="16767" x="3411538" y="2208213"/>
          <p14:tracePt t="16775" x="3411538" y="2200275"/>
          <p14:tracePt t="16790" x="3403600" y="2200275"/>
          <p14:tracePt t="16797" x="3395663" y="2192338"/>
          <p14:tracePt t="16805" x="3387725" y="2192338"/>
          <p14:tracePt t="16820" x="3379788" y="2176463"/>
          <p14:tracePt t="16827" x="3371850" y="2168525"/>
          <p14:tracePt t="16834" x="3363913" y="2168525"/>
          <p14:tracePt t="16843" x="3355975" y="2160588"/>
          <p14:tracePt t="16857" x="3348038" y="2152650"/>
          <p14:tracePt t="17157" x="3348038" y="2144713"/>
          <p14:tracePt t="17254" x="3348038" y="2136775"/>
          <p14:tracePt t="17375" x="3348038" y="2128838"/>
          <p14:tracePt t="17644" x="3348038" y="2120900"/>
          <p14:tracePt t="17682" x="3355975" y="2112963"/>
          <p14:tracePt t="17699" x="3363913" y="2112963"/>
          <p14:tracePt t="17722" x="3371850" y="2112963"/>
          <p14:tracePt t="17728" x="3379788" y="2105025"/>
          <p14:tracePt t="17736" x="3395663" y="2105025"/>
          <p14:tracePt t="17745" x="3419475" y="2105025"/>
          <p14:tracePt t="17750" x="3451225" y="2105025"/>
          <p14:tracePt t="17759" x="3484563" y="2105025"/>
          <p14:tracePt t="17764" x="3516313" y="2105025"/>
          <p14:tracePt t="17772" x="3548063" y="2105025"/>
          <p14:tracePt t="17779" x="3595688" y="2112963"/>
          <p14:tracePt t="17788" x="3627438" y="2120900"/>
          <p14:tracePt t="17796" x="3667125" y="2120900"/>
          <p14:tracePt t="17802" x="3698875" y="2128838"/>
          <p14:tracePt t="17810" x="3722688" y="2128838"/>
          <p14:tracePt t="17819" x="3738563" y="2128838"/>
          <p14:tracePt t="17826" x="3762375" y="2136775"/>
          <p14:tracePt t="17834" x="3778250" y="2144713"/>
          <p14:tracePt t="17840" x="3802063" y="2144713"/>
          <p14:tracePt t="17847" x="3810000" y="2144713"/>
          <p14:tracePt t="17854" x="3825875" y="2144713"/>
          <p14:tracePt t="17862" x="3843338" y="2144713"/>
          <p14:tracePt t="17885" x="3843338" y="2152650"/>
          <p14:tracePt t="17923" x="3851275" y="2152650"/>
          <p14:tracePt t="18004" x="3859213" y="2152650"/>
          <p14:tracePt t="18028" x="3867150" y="2152650"/>
          <p14:tracePt t="18071" x="3875088" y="2152650"/>
          <p14:tracePt t="18087" x="3883025" y="2152650"/>
          <p14:tracePt t="18103" x="3898900" y="2152650"/>
          <p14:tracePt t="18118" x="3906838" y="2152650"/>
          <p14:tracePt t="18126" x="3922713" y="2152650"/>
          <p14:tracePt t="18134" x="3930650" y="2152650"/>
          <p14:tracePt t="18143" x="3938588" y="2152650"/>
          <p14:tracePt t="18148" x="3946525" y="2152650"/>
          <p14:tracePt t="18162" x="3954463" y="2152650"/>
          <p14:tracePt t="18169" x="3962400" y="2152650"/>
          <p14:tracePt t="18184" x="3970338" y="2152650"/>
          <p14:tracePt t="18192" x="3970338" y="2144713"/>
          <p14:tracePt t="18208" x="3978275" y="2144713"/>
          <p14:tracePt t="18229" x="3986213" y="2144713"/>
          <p14:tracePt t="18237" x="3994150" y="2144713"/>
          <p14:tracePt t="18252" x="4002088" y="2144713"/>
          <p14:tracePt t="18260" x="4002088" y="2136775"/>
          <p14:tracePt t="18282" x="4010025" y="2136775"/>
          <p14:tracePt t="18305" x="4017963" y="2136775"/>
          <p14:tracePt t="18319" x="4025900" y="2136775"/>
          <p14:tracePt t="18335" x="4033838" y="2136775"/>
          <p14:tracePt t="18343" x="4033838" y="2128838"/>
          <p14:tracePt t="18372" x="4041775" y="2128838"/>
          <p14:tracePt t="18394" x="4041775" y="2120900"/>
          <p14:tracePt t="18410" x="4049713" y="2120900"/>
          <p14:tracePt t="18447" x="4057650" y="2120900"/>
          <p14:tracePt t="18462" x="4065588" y="2120900"/>
          <p14:tracePt t="18500" x="4073525" y="2112963"/>
          <p14:tracePt t="18523" x="4081463" y="2112963"/>
          <p14:tracePt t="18544" x="4089400" y="2112963"/>
          <p14:tracePt t="18590" x="4089400" y="2105025"/>
          <p14:tracePt t="18597" x="4097338" y="2105025"/>
          <p14:tracePt t="18634" x="4105275" y="2105025"/>
          <p14:tracePt t="18687" x="4113213" y="2097088"/>
          <p14:tracePt t="18717" x="4121150" y="2097088"/>
          <p14:tracePt t="18732" x="4129088" y="2097088"/>
          <p14:tracePt t="18754" x="4129088" y="2089150"/>
          <p14:tracePt t="18785" x="4137025" y="2089150"/>
          <p14:tracePt t="18904" x="4144963" y="2089150"/>
          <p14:tracePt t="18987" x="4152900" y="2089150"/>
          <p14:tracePt t="18994" x="4160838" y="2089150"/>
          <p14:tracePt t="19010" x="4168775" y="2089150"/>
          <p14:tracePt t="19017" x="4184650" y="2089150"/>
          <p14:tracePt t="19024" x="4200525" y="2089150"/>
          <p14:tracePt t="19032" x="4217988" y="2089150"/>
          <p14:tracePt t="19042" x="4249738" y="2089150"/>
          <p14:tracePt t="19047" x="4281488" y="2089150"/>
          <p14:tracePt t="19054" x="4297363" y="2089150"/>
          <p14:tracePt t="19062" x="4337050" y="2089150"/>
          <p14:tracePt t="19069" x="4384675" y="2089150"/>
          <p14:tracePt t="19078" x="4424363" y="2089150"/>
          <p14:tracePt t="19085" x="4456113" y="2089150"/>
          <p14:tracePt t="19092" x="4503738" y="2089150"/>
          <p14:tracePt t="19099" x="4527550" y="2089150"/>
          <p14:tracePt t="19108" x="4551363" y="2089150"/>
          <p14:tracePt t="19115" x="4584700" y="2089150"/>
          <p14:tracePt t="19122" x="4616450" y="2089150"/>
          <p14:tracePt t="19130" x="4648200" y="2089150"/>
          <p14:tracePt t="19138" x="4672013" y="2089150"/>
          <p14:tracePt t="19144" x="4695825" y="2089150"/>
          <p14:tracePt t="19152" x="4711700" y="2089150"/>
          <p14:tracePt t="19160" x="4719638" y="2089150"/>
          <p14:tracePt t="19167" x="4743450" y="2089150"/>
          <p14:tracePt t="19174" x="4759325" y="2089150"/>
          <p14:tracePt t="19182" x="4767263" y="2089150"/>
          <p14:tracePt t="19197" x="4783138" y="2089150"/>
          <p14:tracePt t="19205" x="4791075" y="2089150"/>
          <p14:tracePt t="19220" x="4799013" y="2089150"/>
          <p14:tracePt t="19227" x="4806950" y="2089150"/>
          <p14:tracePt t="19244" x="4814888" y="2089150"/>
          <p14:tracePt t="19257" x="4822825" y="2089150"/>
          <p14:tracePt t="19272" x="4838700" y="2089150"/>
          <p14:tracePt t="19280" x="4854575" y="2089150"/>
          <p14:tracePt t="19297" x="4870450" y="2089150"/>
          <p14:tracePt t="19310" x="4878388" y="2097088"/>
          <p14:tracePt t="19318" x="4886325" y="2097088"/>
          <p14:tracePt t="19325" x="4894263" y="2097088"/>
          <p14:tracePt t="19332" x="4902200" y="2097088"/>
          <p14:tracePt t="19347" x="4910138" y="2097088"/>
          <p14:tracePt t="19362" x="4918075" y="2097088"/>
          <p14:tracePt t="19369" x="4926013" y="2097088"/>
          <p14:tracePt t="19384" x="4933950" y="2097088"/>
          <p14:tracePt t="19393" x="4933950" y="2105025"/>
          <p14:tracePt t="19399" x="4943475" y="2105025"/>
          <p14:tracePt t="19415" x="4951413" y="2105025"/>
          <p14:tracePt t="19430" x="4959350" y="2105025"/>
          <p14:tracePt t="19437" x="4967288" y="2105025"/>
          <p14:tracePt t="19452" x="4975225" y="2105025"/>
          <p14:tracePt t="19475" x="4983163" y="2105025"/>
          <p14:tracePt t="19482" x="4991100" y="2105025"/>
          <p14:tracePt t="19497" x="4999038" y="2105025"/>
          <p14:tracePt t="19519" x="5006975" y="2105025"/>
          <p14:tracePt t="19557" x="5014913" y="2105025"/>
          <p14:tracePt t="19812" x="5006975" y="2105025"/>
          <p14:tracePt t="19820" x="4983163" y="2105025"/>
          <p14:tracePt t="19827" x="4959350" y="2105025"/>
          <p14:tracePt t="19835" x="4933950" y="2097088"/>
          <p14:tracePt t="19842" x="4902200" y="2089150"/>
          <p14:tracePt t="19850" x="4870450" y="2089150"/>
          <p14:tracePt t="19857" x="4838700" y="2081213"/>
          <p14:tracePt t="19864" x="4806950" y="2081213"/>
          <p14:tracePt t="19873" x="4767263" y="2081213"/>
          <p14:tracePt t="19879" x="4743450" y="2081213"/>
          <p14:tracePt t="19887" x="4735513" y="2081213"/>
          <p14:tracePt t="19910" x="4664075" y="2081213"/>
          <p14:tracePt t="19917" x="4640263" y="2081213"/>
          <p14:tracePt t="19941" x="4624388" y="2081213"/>
          <p14:tracePt t="19993" x="4608513" y="2081213"/>
          <p14:tracePt t="20000" x="4600575" y="2081213"/>
          <p14:tracePt t="20007" x="4592638" y="2081213"/>
          <p14:tracePt t="20015" x="4567238" y="2089150"/>
          <p14:tracePt t="20022" x="4543425" y="2089150"/>
          <p14:tracePt t="20030" x="4519613" y="2089150"/>
          <p14:tracePt t="20037" x="4503738" y="2089150"/>
          <p14:tracePt t="20044" x="4487863" y="2089150"/>
          <p14:tracePt t="20052" x="4471988" y="2089150"/>
          <p14:tracePt t="20060" x="4448175" y="2089150"/>
          <p14:tracePt t="20067" x="4432300" y="2089150"/>
          <p14:tracePt t="20075" x="4408488" y="2089150"/>
          <p14:tracePt t="20082" x="4384675" y="2081213"/>
          <p14:tracePt t="20090" x="4368800" y="2081213"/>
          <p14:tracePt t="20097" x="4360863" y="2081213"/>
          <p14:tracePt t="20113" x="4337050" y="2081213"/>
          <p14:tracePt t="20119" x="4329113" y="2081213"/>
          <p14:tracePt t="20127" x="4321175" y="2081213"/>
          <p14:tracePt t="20143" x="4313238" y="2081213"/>
          <p14:tracePt t="20202" x="4305300" y="2081213"/>
          <p14:tracePt t="20502" x="4313238" y="2081213"/>
          <p14:tracePt t="20517" x="4321175" y="2081213"/>
          <p14:tracePt t="20540" x="4329113" y="2081213"/>
          <p14:tracePt t="20547" x="4337050" y="2081213"/>
          <p14:tracePt t="20563" x="4344988" y="2081213"/>
          <p14:tracePt t="20570" x="4352925" y="2081213"/>
          <p14:tracePt t="20576" x="4360863" y="2081213"/>
          <p14:tracePt t="20584" x="4368800" y="2081213"/>
          <p14:tracePt t="20592" x="4376738" y="2081213"/>
          <p14:tracePt t="20600" x="4384675" y="2081213"/>
          <p14:tracePt t="20607" x="4392613" y="2081213"/>
          <p14:tracePt t="20615" x="4408488" y="2081213"/>
          <p14:tracePt t="20622" x="4424363" y="2081213"/>
          <p14:tracePt t="20630" x="4432300" y="2081213"/>
          <p14:tracePt t="20637" x="4440238" y="2081213"/>
          <p14:tracePt t="20644" x="4464050" y="2081213"/>
          <p14:tracePt t="20653" x="4471988" y="2081213"/>
          <p14:tracePt t="20660" x="4487863" y="2081213"/>
          <p14:tracePt t="20667" x="4495800" y="2081213"/>
          <p14:tracePt t="20675" x="4503738" y="2081213"/>
          <p14:tracePt t="20690" x="4511675" y="2081213"/>
          <p14:tracePt t="20697" x="4519613" y="2081213"/>
          <p14:tracePt t="20712" x="4527550" y="2081213"/>
          <p14:tracePt t="20721" x="4535488" y="2081213"/>
          <p14:tracePt t="20727" x="4543425" y="2081213"/>
          <p14:tracePt t="20736" x="4559300" y="2081213"/>
          <p14:tracePt t="20743" x="4576763" y="2089150"/>
          <p14:tracePt t="20750" x="4592638" y="2089150"/>
          <p14:tracePt t="20757" x="4624388" y="2089150"/>
          <p14:tracePt t="20765" x="4648200" y="2089150"/>
          <p14:tracePt t="20772" x="4672013" y="2097088"/>
          <p14:tracePt t="20780" x="4711700" y="2097088"/>
          <p14:tracePt t="20787" x="4751388" y="2097088"/>
          <p14:tracePt t="20794" x="4814888" y="2097088"/>
          <p14:tracePt t="20802" x="4862513" y="2097088"/>
          <p14:tracePt t="20810" x="4926013" y="2105025"/>
          <p14:tracePt t="20817" x="4999038" y="2105025"/>
          <p14:tracePt t="20825" x="5062538" y="2105025"/>
          <p14:tracePt t="20832" x="5110163" y="2105025"/>
          <p14:tracePt t="20839" x="5181600" y="2097088"/>
          <p14:tracePt t="20847" x="5253038" y="2081213"/>
          <p14:tracePt t="20855" x="5310188" y="2073275"/>
          <p14:tracePt t="20862" x="5373688" y="2049463"/>
          <p14:tracePt t="20869" x="5516563" y="2017713"/>
          <p14:tracePt t="20878" x="5580063" y="2001838"/>
          <p14:tracePt t="20885" x="5627688" y="1985963"/>
          <p14:tracePt t="20893" x="5692775" y="1978025"/>
          <p14:tracePt t="20909" x="5795963" y="1938338"/>
          <p14:tracePt t="20915" x="5843588" y="1922463"/>
          <p14:tracePt t="20923" x="5875338" y="1914525"/>
          <p14:tracePt t="20930" x="5899150" y="1906588"/>
          <p14:tracePt t="20937" x="5915025" y="1898650"/>
          <p14:tracePt t="20945" x="5922963" y="1890713"/>
          <p14:tracePt t="20952" x="5930900" y="1890713"/>
          <p14:tracePt t="20959" x="5938838" y="1890713"/>
          <p14:tracePt t="21304" x="5915025" y="1906588"/>
          <p14:tracePt t="21313" x="5891213" y="1914525"/>
          <p14:tracePt t="21320" x="5867400" y="1930400"/>
          <p14:tracePt t="21327" x="5827713" y="1938338"/>
          <p14:tracePt t="21343" x="5788025" y="1954213"/>
          <p14:tracePt t="21349" x="5732463" y="1970088"/>
          <p14:tracePt t="21350" x="5659438" y="1985963"/>
          <p14:tracePt t="21358" x="5595938" y="2001838"/>
          <p14:tracePt t="21364" x="5548313" y="2017713"/>
          <p14:tracePt t="21372" x="5476875" y="2041525"/>
          <p14:tracePt t="21379" x="5405438" y="2065338"/>
          <p14:tracePt t="21387" x="5341938" y="2081213"/>
          <p14:tracePt t="21394" x="5260975" y="2105025"/>
          <p14:tracePt t="21402" x="5205413" y="2120900"/>
          <p14:tracePt t="21410" x="5141913" y="2128838"/>
          <p14:tracePt t="21417" x="5110163" y="2144713"/>
          <p14:tracePt t="21425" x="5062538" y="2152650"/>
          <p14:tracePt t="21447" x="5014913" y="2160588"/>
          <p14:tracePt t="21448" x="4999038" y="2160588"/>
          <p14:tracePt t="21455" x="4975225" y="2168525"/>
          <p14:tracePt t="21462" x="4959350" y="2168525"/>
          <p14:tracePt t="21470" x="4943475" y="2168525"/>
          <p14:tracePt t="21477" x="4918075" y="2168525"/>
          <p14:tracePt t="21485" x="4902200" y="2168525"/>
          <p14:tracePt t="21492" x="4878388" y="2168525"/>
          <p14:tracePt t="21499" x="4854575" y="2160588"/>
          <p14:tracePt t="21507" x="4830763" y="2160588"/>
          <p14:tracePt t="21514" x="4806950" y="2160588"/>
          <p14:tracePt t="21523" x="4775200" y="2160588"/>
          <p14:tracePt t="21529" x="4751388" y="2160588"/>
          <p14:tracePt t="21559" x="4719638" y="2152650"/>
          <p14:tracePt t="21560" x="4703763" y="2152650"/>
          <p14:tracePt t="21561" x="4687888" y="2152650"/>
          <p14:tracePt t="21575" x="4679950" y="2152650"/>
          <p14:tracePt t="21582" x="4672013" y="2152650"/>
          <p14:tracePt t="21597" x="4664075" y="2144713"/>
          <p14:tracePt t="21605" x="4648200" y="2144713"/>
          <p14:tracePt t="21612" x="4640263" y="2144713"/>
          <p14:tracePt t="21619" x="4632325" y="2136775"/>
          <p14:tracePt t="21627" x="4616450" y="2136775"/>
          <p14:tracePt t="21634" x="4608513" y="2136775"/>
          <p14:tracePt t="21650" x="4600575" y="2136775"/>
          <p14:tracePt t="21658" x="4592638" y="2136775"/>
          <p14:tracePt t="23142" x="4576763" y="2128838"/>
          <p14:tracePt t="23159" x="4535488" y="2120900"/>
          <p14:tracePt t="23164" x="4503738" y="2105025"/>
          <p14:tracePt t="23174" x="4479925" y="2105025"/>
          <p14:tracePt t="23180" x="4464050" y="2097088"/>
          <p14:tracePt t="23190" x="4456113" y="2097088"/>
          <p14:tracePt t="23194" x="4448175" y="2097088"/>
          <p14:tracePt t="23211" x="4440238" y="2097088"/>
          <p14:tracePt t="23314" x="4432300" y="2089150"/>
          <p14:tracePt t="23322" x="4424363" y="2089150"/>
          <p14:tracePt t="23329" x="4408488" y="2081213"/>
          <p14:tracePt t="23337" x="4392613" y="2073275"/>
          <p14:tracePt t="23344" x="4376738" y="2065338"/>
          <p14:tracePt t="23355" x="4360863" y="2065338"/>
          <p14:tracePt t="23362" x="4344988" y="2057400"/>
          <p14:tracePt t="23369" x="4321175" y="2049463"/>
          <p14:tracePt t="23376" x="4305300" y="2041525"/>
          <p14:tracePt t="23382" x="4289425" y="2041525"/>
          <p14:tracePt t="23393" x="4273550" y="2041525"/>
          <p14:tracePt t="23397" x="4265613" y="2041525"/>
          <p14:tracePt t="23409" x="4249738" y="2041525"/>
          <p14:tracePt t="23419" x="4241800" y="2041525"/>
          <p14:tracePt t="23428" x="4233863" y="2033588"/>
          <p14:tracePt t="23434" x="4225925" y="2033588"/>
          <p14:tracePt t="23466" x="4217988" y="2033588"/>
          <p14:tracePt t="23817" x="4225925" y="2033588"/>
          <p14:tracePt t="23824" x="4233863" y="2033588"/>
          <p14:tracePt t="23832" x="4249738" y="2033588"/>
          <p14:tracePt t="23840" x="4265613" y="2033588"/>
          <p14:tracePt t="23847" x="4289425" y="2033588"/>
          <p14:tracePt t="23856" x="4313238" y="2033588"/>
          <p14:tracePt t="23862" x="4337050" y="2033588"/>
          <p14:tracePt t="23870" x="4360863" y="2033588"/>
          <p14:tracePt t="23877" x="4384675" y="2041525"/>
          <p14:tracePt t="23885" x="4392613" y="2041525"/>
          <p14:tracePt t="23892" x="4408488" y="2041525"/>
          <p14:tracePt t="23906" x="4432300" y="2041525"/>
          <p14:tracePt t="23907" x="4448175" y="2041525"/>
          <p14:tracePt t="23914" x="4479925" y="2041525"/>
          <p14:tracePt t="23923" x="4479925" y="2049463"/>
          <p14:tracePt t="24049" x="4487863" y="2049463"/>
          <p14:tracePt t="24125" x="4487863" y="2057400"/>
          <p14:tracePt t="24132" x="4495800" y="2057400"/>
          <p14:tracePt t="24140" x="4511675" y="2065338"/>
          <p14:tracePt t="24147" x="4519613" y="2073275"/>
          <p14:tracePt t="24154" x="4535488" y="2081213"/>
          <p14:tracePt t="24162" x="4543425" y="2089150"/>
          <p14:tracePt t="24170" x="4567238" y="2089150"/>
          <p14:tracePt t="24177" x="4576763" y="2097088"/>
          <p14:tracePt t="24185" x="4600575" y="2105025"/>
          <p14:tracePt t="24192" x="4616450" y="2112963"/>
          <p14:tracePt t="24199" x="4624388" y="2112963"/>
          <p14:tracePt t="24207" x="4648200" y="2120900"/>
          <p14:tracePt t="24215" x="4664075" y="2128838"/>
          <p14:tracePt t="24223" x="4679950" y="2128838"/>
          <p14:tracePt t="24229" x="4687888" y="2128838"/>
          <p14:tracePt t="24237" x="4695825" y="2128838"/>
          <p14:tracePt t="24245" x="4703763" y="2128838"/>
          <p14:tracePt t="24252" x="4711700" y="2128838"/>
          <p14:tracePt t="24259" x="4711700" y="2136775"/>
          <p14:tracePt t="24274" x="4719638" y="2136775"/>
          <p14:tracePt t="24739" x="4727575" y="2136775"/>
          <p14:tracePt t="24756" x="4743450" y="2136775"/>
          <p14:tracePt t="24763" x="4759325" y="2136775"/>
          <p14:tracePt t="24772" x="4767263" y="2136775"/>
          <p14:tracePt t="24777" x="4775200" y="2136775"/>
          <p14:tracePt t="24786" x="4783138" y="2136775"/>
          <p14:tracePt t="24792" x="4806950" y="2136775"/>
          <p14:tracePt t="24799" x="4830763" y="2136775"/>
          <p14:tracePt t="24808" x="4854575" y="2136775"/>
          <p14:tracePt t="24815" x="4878388" y="2136775"/>
          <p14:tracePt t="24822" x="4902200" y="2144713"/>
          <p14:tracePt t="24831" x="4933950" y="2144713"/>
          <p14:tracePt t="24838" x="4959350" y="2144713"/>
          <p14:tracePt t="24844" x="4975225" y="2144713"/>
          <p14:tracePt t="24854" x="4999038" y="2144713"/>
          <p14:tracePt t="24859" x="5022850" y="2144713"/>
          <p14:tracePt t="24866" x="5038725" y="2152650"/>
          <p14:tracePt t="24876" x="5054600" y="2152650"/>
          <p14:tracePt t="24883" x="5070475" y="2152650"/>
          <p14:tracePt t="24891" x="5086350" y="2152650"/>
          <p14:tracePt t="24906" x="5133975" y="2160588"/>
          <p14:tracePt t="24912" x="5157788" y="2160588"/>
          <p14:tracePt t="24921" x="5181600" y="2168525"/>
          <p14:tracePt t="24927" x="5205413" y="2168525"/>
          <p14:tracePt t="24934" x="5229225" y="2168525"/>
          <p14:tracePt t="24943" x="5260975" y="2168525"/>
          <p14:tracePt t="24951" x="5276850" y="2168525"/>
          <p14:tracePt t="24958" x="5300663" y="2168525"/>
          <p14:tracePt t="24966" x="5318125" y="2168525"/>
          <p14:tracePt t="24976" x="5326063" y="2168525"/>
          <p14:tracePt t="24979" x="5341938" y="2168525"/>
          <p14:tracePt t="24989" x="5357813" y="2168525"/>
          <p14:tracePt t="24996" x="5365750" y="2160588"/>
          <p14:tracePt t="25003" x="5373688" y="2160588"/>
          <p14:tracePt t="25017" x="5381625" y="2160588"/>
          <p14:tracePt t="25032" x="5389563" y="2152650"/>
          <p14:tracePt t="25049" x="5397500" y="2152650"/>
          <p14:tracePt t="25056" x="5405438" y="2152650"/>
          <p14:tracePt t="25071" x="5413375" y="2152650"/>
          <p14:tracePt t="25079" x="5421313" y="2152650"/>
          <p14:tracePt t="25087" x="5421313" y="2144713"/>
          <p14:tracePt t="25094" x="5429250" y="2144713"/>
          <p14:tracePt t="25452" x="5437188" y="2144713"/>
          <p14:tracePt t="28364" x="5437188" y="2120900"/>
          <p14:tracePt t="28366" x="5437188" y="2097088"/>
          <p14:tracePt t="28367" x="5437188" y="2089150"/>
          <p14:tracePt t="28617" x="5437188" y="2081213"/>
          <p14:tracePt t="28654" x="5437188" y="2073275"/>
          <p14:tracePt t="28692" x="5437188" y="2065338"/>
          <p14:tracePt t="28753" x="5437188" y="2057400"/>
          <p14:tracePt t="28759" x="5437188" y="2049463"/>
          <p14:tracePt t="28812" x="5437188" y="2041525"/>
          <p14:tracePt t="31282" x="5405438" y="2065338"/>
          <p14:tracePt t="31284" x="5365750" y="2128838"/>
          <p14:tracePt t="31287" x="5349875" y="2136775"/>
          <p14:tracePt t="31288" x="5334000" y="2160588"/>
          <p14:tracePt t="31296" x="5310188" y="2192338"/>
          <p14:tracePt t="31302" x="5284788" y="2216150"/>
          <p14:tracePt t="31311" x="5253038" y="2257425"/>
          <p14:tracePt t="31318" x="5205413" y="2305050"/>
          <p14:tracePt t="31326" x="5157788" y="2352675"/>
          <p14:tracePt t="31333" x="5118100" y="2400300"/>
          <p14:tracePt t="31339" x="5070475" y="2439988"/>
          <p14:tracePt t="31347" x="5022850" y="2479675"/>
          <p14:tracePt t="31355" x="4991100" y="2503488"/>
          <p14:tracePt t="31364" x="4959350" y="2535238"/>
          <p14:tracePt t="31370" x="4926013" y="2559050"/>
          <p14:tracePt t="31378" x="4902200" y="2584450"/>
          <p14:tracePt t="31385" x="4878388" y="2592388"/>
          <p14:tracePt t="31393" x="4862513" y="2608263"/>
          <p14:tracePt t="31400" x="4854575" y="2616200"/>
          <p14:tracePt t="31408" x="4830763" y="2632075"/>
          <p14:tracePt t="31415" x="4822825" y="2640013"/>
          <p14:tracePt t="31423" x="4806950" y="2655888"/>
          <p14:tracePt t="31433" x="4799013" y="2663825"/>
          <p14:tracePt t="31437" x="4783138" y="2671763"/>
          <p14:tracePt t="31446" x="4767263" y="2695575"/>
          <p14:tracePt t="31453" x="4751388" y="2703513"/>
          <p14:tracePt t="31460" x="4743450" y="2719388"/>
          <p14:tracePt t="31468" x="4727575" y="2735263"/>
          <p14:tracePt t="31475" x="4711700" y="2743200"/>
          <p14:tracePt t="31491" x="4695825" y="2759075"/>
          <p14:tracePt t="31500" x="4687888" y="2767013"/>
          <p14:tracePt t="31505" x="4687888" y="2774950"/>
          <p14:tracePt t="31512" x="4679950" y="2774950"/>
          <p14:tracePt t="31834" x="4672013" y="2774950"/>
          <p14:tracePt t="31846" x="4664075" y="2774950"/>
          <p14:tracePt t="31850" x="4648200" y="2774950"/>
          <p14:tracePt t="31858" x="4632325" y="2774950"/>
          <p14:tracePt t="31865" x="4616450" y="2774950"/>
          <p14:tracePt t="31873" x="4592638" y="2774950"/>
          <p14:tracePt t="31883" x="4559300" y="2782888"/>
          <p14:tracePt t="31887" x="4527550" y="2782888"/>
          <p14:tracePt t="31900" x="4511675" y="2798763"/>
          <p14:tracePt t="31903" x="4487863" y="2806700"/>
          <p14:tracePt t="31911" x="4471988" y="2814638"/>
          <p14:tracePt t="31919" x="4456113" y="2822575"/>
          <p14:tracePt t="31924" x="4440238" y="2830513"/>
          <p14:tracePt t="31939" x="4432300" y="2838450"/>
          <p14:tracePt t="32014" x="4424363" y="2838450"/>
          <p14:tracePt t="32022" x="4416425" y="2838450"/>
          <p14:tracePt t="32037" x="4408488" y="2846388"/>
          <p14:tracePt t="32044" x="4400550" y="2846388"/>
          <p14:tracePt t="32054" x="4392613" y="2846388"/>
          <p14:tracePt t="32060" x="4376738" y="2854325"/>
          <p14:tracePt t="32067" x="4368800" y="2862263"/>
          <p14:tracePt t="32075" x="4360863" y="2862263"/>
          <p14:tracePt t="32082" x="4352925" y="2862263"/>
          <p14:tracePt t="32089" x="4344988" y="2862263"/>
          <p14:tracePt t="32097" x="4337050" y="2870200"/>
          <p14:tracePt t="32105" x="4329113" y="2870200"/>
          <p14:tracePt t="32113" x="4321175" y="2870200"/>
          <p14:tracePt t="32120" x="4313238" y="2870200"/>
          <p14:tracePt t="32127" x="4313238" y="2878138"/>
          <p14:tracePt t="32142" x="4305300" y="2878138"/>
          <p14:tracePt t="32150" x="4297363" y="2878138"/>
          <p14:tracePt t="32359" x="4305300" y="2886075"/>
          <p14:tracePt t="32367" x="4329113" y="2886075"/>
          <p14:tracePt t="32375" x="4344988" y="2886075"/>
          <p14:tracePt t="32383" x="4368800" y="2886075"/>
          <p14:tracePt t="32397" x="4408488" y="2886075"/>
          <p14:tracePt t="32400" x="4456113" y="2886075"/>
          <p14:tracePt t="32405" x="4495800" y="2886075"/>
          <p14:tracePt t="32412" x="4551363" y="2886075"/>
          <p14:tracePt t="32420" x="4608513" y="2886075"/>
          <p14:tracePt t="32427" x="4656138" y="2886075"/>
          <p14:tracePt t="32435" x="4703763" y="2886075"/>
          <p14:tracePt t="32442" x="4767263" y="2886075"/>
          <p14:tracePt t="32450" x="4806950" y="2886075"/>
          <p14:tracePt t="32457" x="4862513" y="2886075"/>
          <p14:tracePt t="32465" x="4910138" y="2886075"/>
          <p14:tracePt t="32472" x="4959350" y="2886075"/>
          <p14:tracePt t="32480" x="4991100" y="2886075"/>
          <p14:tracePt t="32487" x="5022850" y="2886075"/>
          <p14:tracePt t="32495" x="5062538" y="2886075"/>
          <p14:tracePt t="32502" x="5086350" y="2886075"/>
          <p14:tracePt t="32509" x="5118100" y="2886075"/>
          <p14:tracePt t="32517" x="5157788" y="2886075"/>
          <p14:tracePt t="32525" x="5197475" y="2886075"/>
          <p14:tracePt t="32532" x="5245100" y="2886075"/>
          <p14:tracePt t="32540" x="5276850" y="2886075"/>
          <p14:tracePt t="32548" x="5310188" y="2886075"/>
          <p14:tracePt t="32555" x="5341938" y="2886075"/>
          <p14:tracePt t="32563" x="5373688" y="2886075"/>
          <p14:tracePt t="32570" x="5405438" y="2886075"/>
          <p14:tracePt t="32577" x="5445125" y="2886075"/>
          <p14:tracePt t="32585" x="5461000" y="2886075"/>
          <p14:tracePt t="32592" x="5476875" y="2886075"/>
          <p14:tracePt t="32599" x="5500688" y="2886075"/>
          <p14:tracePt t="32607" x="5524500" y="2886075"/>
          <p14:tracePt t="32615" x="5540375" y="2886075"/>
          <p14:tracePt t="32622" x="5564188" y="2886075"/>
          <p14:tracePt t="32630" x="5580063" y="2878138"/>
          <p14:tracePt t="32637" x="5595938" y="2878138"/>
          <p14:tracePt t="32646" x="5619750" y="2878138"/>
          <p14:tracePt t="32652" x="5643563" y="2878138"/>
          <p14:tracePt t="32660" x="5667375" y="2878138"/>
          <p14:tracePt t="32667" x="5692775" y="2878138"/>
          <p14:tracePt t="32675" x="5724525" y="2870200"/>
          <p14:tracePt t="32683" x="5740400" y="2870200"/>
          <p14:tracePt t="32690" x="5764213" y="2870200"/>
          <p14:tracePt t="32697" x="5780088" y="2870200"/>
          <p14:tracePt t="32705" x="5803900" y="2870200"/>
          <p14:tracePt t="32712" x="5835650" y="2870200"/>
          <p14:tracePt t="32720" x="5859463" y="2870200"/>
          <p14:tracePt t="32727" x="5891213" y="2870200"/>
          <p14:tracePt t="32735" x="5915025" y="2870200"/>
          <p14:tracePt t="32742" x="5938838" y="2870200"/>
          <p14:tracePt t="32750" x="5954713" y="2870200"/>
          <p14:tracePt t="32757" x="5994400" y="2870200"/>
          <p14:tracePt t="32765" x="6010275" y="2870200"/>
          <p14:tracePt t="32772" x="6018213" y="2870200"/>
          <p14:tracePt t="32780" x="6034088" y="2870200"/>
          <p14:tracePt t="32787" x="6043613" y="2870200"/>
          <p14:tracePt t="32795" x="6051550" y="2870200"/>
          <p14:tracePt t="32802" x="6059488" y="2870200"/>
          <p14:tracePt t="32817" x="6067425" y="2870200"/>
          <p14:tracePt t="32825" x="6075363" y="2870200"/>
          <p14:tracePt t="32847" x="6083300" y="2870200"/>
          <p14:tracePt t="32863" x="6091238" y="2870200"/>
          <p14:tracePt t="32877" x="6099175" y="2870200"/>
          <p14:tracePt t="32884" x="6107113" y="2870200"/>
          <p14:tracePt t="32914" x="6115050" y="2870200"/>
          <p14:tracePt t="32922" x="6115050" y="2878138"/>
          <p14:tracePt t="32945" x="6122988" y="2878138"/>
          <p14:tracePt t="32983" x="6130925" y="2878138"/>
          <p14:tracePt t="32990" x="6138863" y="2878138"/>
          <p14:tracePt t="33005" x="6138863" y="2886075"/>
          <p14:tracePt t="33013" x="6146800" y="2886075"/>
          <p14:tracePt t="33590" x="0" y="0"/>
        </p14:tracePtLst>
        <p14:tracePtLst>
          <p14:tracePt t="38796" x="3252788" y="3189288"/>
          <p14:tracePt t="38922" x="3268663" y="3181350"/>
          <p14:tracePt t="38930" x="3276600" y="3181350"/>
          <p14:tracePt t="38946" x="3284538" y="3181350"/>
          <p14:tracePt t="38954" x="3292475" y="3173413"/>
          <p14:tracePt t="38967" x="3300413" y="3173413"/>
          <p14:tracePt t="38990" x="3308350" y="3173413"/>
          <p14:tracePt t="39043" x="3316288" y="3173413"/>
          <p14:tracePt t="39049" x="3324225" y="3165475"/>
          <p14:tracePt t="39740" x="3332163" y="3165475"/>
          <p14:tracePt t="39860" x="3340100" y="3165475"/>
          <p14:tracePt t="39876" x="3348038" y="3157538"/>
          <p14:tracePt t="39882" x="3355975" y="3157538"/>
          <p14:tracePt t="39893" x="3355975" y="3149600"/>
          <p14:tracePt t="39897" x="3363913" y="3149600"/>
          <p14:tracePt t="39905" x="3387725" y="3149600"/>
          <p14:tracePt t="39913" x="3403600" y="3141663"/>
          <p14:tracePt t="39920" x="3419475" y="3141663"/>
          <p14:tracePt t="39927" x="3435350" y="3141663"/>
          <p14:tracePt t="39935" x="3459163" y="3141663"/>
          <p14:tracePt t="39942" x="3492500" y="3141663"/>
          <p14:tracePt t="39950" x="3508375" y="3141663"/>
          <p14:tracePt t="39957" x="3532188" y="3133725"/>
          <p14:tracePt t="39965" x="3563938" y="3133725"/>
          <p14:tracePt t="39973" x="3611563" y="3125788"/>
          <p14:tracePt t="39980" x="3643313" y="3125788"/>
          <p14:tracePt t="39987" x="3675063" y="3117850"/>
          <p14:tracePt t="39994" x="3722688" y="3109913"/>
          <p14:tracePt t="40002" x="3730625" y="3109913"/>
          <p14:tracePt t="40010" x="3762375" y="3101975"/>
          <p14:tracePt t="40017" x="3786188" y="3101975"/>
          <p14:tracePt t="40025" x="3802063" y="3094038"/>
          <p14:tracePt t="40032" x="3817938" y="3094038"/>
          <p14:tracePt t="40040" x="3825875" y="3086100"/>
          <p14:tracePt t="40048" x="3843338" y="3086100"/>
          <p14:tracePt t="40062" x="3851275" y="3086100"/>
          <p14:tracePt t="40069" x="3859213" y="3086100"/>
          <p14:tracePt t="40077" x="3867150" y="3086100"/>
          <p14:tracePt t="40093" x="3875088" y="3086100"/>
          <p14:tracePt t="40107" x="3883025" y="3086100"/>
          <p14:tracePt t="40123" x="3890963" y="3086100"/>
          <p14:tracePt t="40489" x="3922713" y="3086100"/>
          <p14:tracePt t="40499" x="3938588" y="3086100"/>
          <p14:tracePt t="40508" x="3962400" y="3086100"/>
          <p14:tracePt t="40512" x="3994150" y="3094038"/>
          <p14:tracePt t="40520" x="4033838" y="3101975"/>
          <p14:tracePt t="40527" x="4073525" y="3109913"/>
          <p14:tracePt t="40537" x="4121150" y="3117850"/>
          <p14:tracePt t="40544" x="4168775" y="3125788"/>
          <p14:tracePt t="40551" x="4200525" y="3133725"/>
          <p14:tracePt t="40557" x="4233863" y="3141663"/>
          <p14:tracePt t="40566" x="4249738" y="3141663"/>
          <p14:tracePt t="40574" x="4273550" y="3141663"/>
          <p14:tracePt t="40589" x="4281488" y="3141663"/>
          <p14:tracePt t="41923" x="4273550" y="3141663"/>
          <p14:tracePt t="41931" x="4257675" y="3141663"/>
          <p14:tracePt t="41940" x="4241800" y="3141663"/>
          <p14:tracePt t="41945" x="4217988" y="3149600"/>
          <p14:tracePt t="41954" x="4200525" y="3157538"/>
          <p14:tracePt t="41960" x="4184650" y="3157538"/>
          <p14:tracePt t="41970" x="4176713" y="3157538"/>
          <p14:tracePt t="41976" x="4160838" y="3165475"/>
          <p14:tracePt t="41983" x="4144963" y="3165475"/>
          <p14:tracePt t="41990" x="4137025" y="3165475"/>
          <p14:tracePt t="42006" x="4129088" y="3165475"/>
          <p14:tracePt t="42012" x="4121150" y="3165475"/>
          <p14:tracePt t="42372" x="4113213" y="3165475"/>
          <p14:tracePt t="42379" x="4089400" y="3165475"/>
          <p14:tracePt t="42391" x="4057650" y="3165475"/>
          <p14:tracePt t="42395" x="4033838" y="3165475"/>
          <p14:tracePt t="42404" x="4002088" y="3165475"/>
          <p14:tracePt t="42410" x="3978275" y="3173413"/>
          <p14:tracePt t="42418" x="3938588" y="3181350"/>
          <p14:tracePt t="42425" x="3914775" y="3181350"/>
          <p14:tracePt t="42432" x="3890963" y="3181350"/>
          <p14:tracePt t="42440" x="3875088" y="3181350"/>
          <p14:tracePt t="42448" x="3851275" y="3181350"/>
          <p14:tracePt t="42457" x="3833813" y="3181350"/>
          <p14:tracePt t="42462" x="3817938" y="3181350"/>
          <p14:tracePt t="42469" x="3802063" y="3181350"/>
          <p14:tracePt t="42478" x="3786188" y="3181350"/>
          <p14:tracePt t="42485" x="3770313" y="3181350"/>
          <p14:tracePt t="42492" x="3746500" y="3181350"/>
          <p14:tracePt t="42500" x="3730625" y="3181350"/>
          <p14:tracePt t="42510" x="3706813" y="3181350"/>
          <p14:tracePt t="42515" x="3690938" y="3181350"/>
          <p14:tracePt t="42525" x="3675063" y="3181350"/>
          <p14:tracePt t="42530" x="3651250" y="3181350"/>
          <p14:tracePt t="42541" x="3627438" y="3181350"/>
          <p14:tracePt t="42545" x="3611563" y="3181350"/>
          <p14:tracePt t="42552" x="3587750" y="3181350"/>
          <p14:tracePt t="42559" x="3563938" y="3181350"/>
          <p14:tracePt t="42567" x="3548063" y="3181350"/>
          <p14:tracePt t="42575" x="3524250" y="3181350"/>
          <p14:tracePt t="42582" x="3500438" y="3181350"/>
          <p14:tracePt t="42591" x="3476625" y="3181350"/>
          <p14:tracePt t="42597" x="3459163" y="3181350"/>
          <p14:tracePt t="42608" x="3443288" y="3181350"/>
          <p14:tracePt t="42612" x="3435350" y="3181350"/>
          <p14:tracePt t="42619" x="3427413" y="3181350"/>
          <p14:tracePt t="42628" x="3411538" y="3181350"/>
          <p14:tracePt t="42636" x="3403600" y="3181350"/>
          <p14:tracePt t="42651" x="3387725" y="3181350"/>
          <p14:tracePt t="42666" x="3379788" y="3181350"/>
          <p14:tracePt t="42674" x="3371850" y="3181350"/>
          <p14:tracePt t="42680" x="3363913" y="3181350"/>
          <p14:tracePt t="42711" x="3355975" y="3181350"/>
          <p14:tracePt t="42718" x="3348038" y="3181350"/>
          <p14:tracePt t="42733" x="3332163" y="3181350"/>
          <p14:tracePt t="42748" x="3324225" y="3181350"/>
          <p14:tracePt t="42762" x="3308350" y="3181350"/>
          <p14:tracePt t="42773" x="3300413" y="3181350"/>
          <p14:tracePt t="42785" x="3292475" y="3181350"/>
          <p14:tracePt t="42792" x="3284538" y="3181350"/>
          <p14:tracePt t="42816" x="3276600" y="3181350"/>
          <p14:tracePt t="42861" x="3268663" y="3181350"/>
          <p14:tracePt t="43774" x="3276600" y="3173413"/>
          <p14:tracePt t="43784" x="3284538" y="3173413"/>
          <p14:tracePt t="43790" x="3300413" y="3173413"/>
          <p14:tracePt t="43797" x="3316288" y="3173413"/>
          <p14:tracePt t="43806" x="3340100" y="3165475"/>
          <p14:tracePt t="43812" x="3363913" y="3157538"/>
          <p14:tracePt t="43820" x="3387725" y="3157538"/>
          <p14:tracePt t="43829" x="3411538" y="3149600"/>
          <p14:tracePt t="43836" x="3435350" y="3149600"/>
          <p14:tracePt t="43843" x="3451225" y="3149600"/>
          <p14:tracePt t="43850" x="3467100" y="3149600"/>
          <p14:tracePt t="43858" x="3484563" y="3149600"/>
          <p14:tracePt t="43866" x="3492500" y="3149600"/>
          <p14:tracePt t="43874" x="3508375" y="3149600"/>
          <p14:tracePt t="43889" x="3524250" y="3149600"/>
          <p14:tracePt t="43894" x="3532188" y="3149600"/>
          <p14:tracePt t="43904" x="3540125" y="3149600"/>
          <p14:tracePt t="43923" x="3556000" y="3149600"/>
          <p14:tracePt t="43926" x="3571875" y="3149600"/>
          <p14:tracePt t="43933" x="3595688" y="3149600"/>
          <p14:tracePt t="43941" x="3611563" y="3149600"/>
          <p14:tracePt t="43947" x="3643313" y="3149600"/>
          <p14:tracePt t="43955" x="3667125" y="3149600"/>
          <p14:tracePt t="43962" x="3706813" y="3149600"/>
          <p14:tracePt t="43970" x="3722688" y="3149600"/>
          <p14:tracePt t="43976" x="3746500" y="3149600"/>
          <p14:tracePt t="43987" x="3786188" y="3149600"/>
          <p14:tracePt t="44002" x="3833813" y="3149600"/>
          <p14:tracePt t="44009" x="3851275" y="3149600"/>
          <p14:tracePt t="44014" x="3859213" y="3149600"/>
          <p14:tracePt t="44024" x="3867150" y="3149600"/>
          <p14:tracePt t="44030" x="3875088" y="3149600"/>
          <p14:tracePt t="44039" x="3883025" y="3149600"/>
          <p14:tracePt t="44047" x="3890963" y="3149600"/>
          <p14:tracePt t="44059" x="3898900" y="3149600"/>
          <p14:tracePt t="44077" x="3906838" y="3149600"/>
          <p14:tracePt t="44082" x="3914775" y="3149600"/>
          <p14:tracePt t="44098" x="3922713" y="3149600"/>
          <p14:tracePt t="44112" x="3938588" y="3149600"/>
          <p14:tracePt t="44128" x="3946525" y="3149600"/>
          <p14:tracePt t="44134" x="3954463" y="3149600"/>
          <p14:tracePt t="44142" x="3970338" y="3149600"/>
          <p14:tracePt t="44157" x="3986213" y="3149600"/>
          <p14:tracePt t="44174" x="3994150" y="3149600"/>
          <p14:tracePt t="44181" x="4002088" y="3149600"/>
          <p14:tracePt t="44196" x="4017963" y="3149600"/>
          <p14:tracePt t="44203" x="4025900" y="3149600"/>
          <p14:tracePt t="44210" x="4033838" y="3149600"/>
          <p14:tracePt t="44218" x="4041775" y="3149600"/>
          <p14:tracePt t="44225" x="4049713" y="3149600"/>
          <p14:tracePt t="44232" x="4057650" y="3149600"/>
          <p14:tracePt t="44242" x="4073525" y="3149600"/>
          <p14:tracePt t="44247" x="4081463" y="3149600"/>
          <p14:tracePt t="44255" x="4089400" y="3149600"/>
          <p14:tracePt t="44264" x="4097338" y="3157538"/>
          <p14:tracePt t="44271" x="4105275" y="3157538"/>
          <p14:tracePt t="44277" x="4113213" y="3157538"/>
          <p14:tracePt t="44287" x="4137025" y="3157538"/>
          <p14:tracePt t="44293" x="4144963" y="3157538"/>
          <p14:tracePt t="44308" x="4152900" y="3157538"/>
          <p14:tracePt t="44316" x="4160838" y="3157538"/>
          <p14:tracePt t="44360" x="4168775" y="3157538"/>
          <p14:tracePt t="44569" x="4160838" y="3157538"/>
          <p14:tracePt t="44579" x="4152900" y="3157538"/>
          <p14:tracePt t="44587" x="4137025" y="3157538"/>
          <p14:tracePt t="44592" x="4129088" y="3157538"/>
          <p14:tracePt t="44601" x="4105275" y="3165475"/>
          <p14:tracePt t="44608" x="4089400" y="3165475"/>
          <p14:tracePt t="44616" x="4073525" y="3165475"/>
          <p14:tracePt t="44624" x="4049713" y="3165475"/>
          <p14:tracePt t="44630" x="4033838" y="3165475"/>
          <p14:tracePt t="44641" x="4010025" y="3173413"/>
          <p14:tracePt t="44645" x="3994150" y="3173413"/>
          <p14:tracePt t="44652" x="3970338" y="3181350"/>
          <p14:tracePt t="44659" x="3946525" y="3181350"/>
          <p14:tracePt t="44669" x="3922713" y="3189288"/>
          <p14:tracePt t="44676" x="3898900" y="3189288"/>
          <p14:tracePt t="44684" x="3875088" y="3189288"/>
          <p14:tracePt t="44691" x="3867150" y="3189288"/>
          <p14:tracePt t="44706" x="3825875" y="3189288"/>
          <p14:tracePt t="44713" x="3810000" y="3189288"/>
          <p14:tracePt t="44722" x="3786188" y="3189288"/>
          <p14:tracePt t="44728" x="3762375" y="3197225"/>
          <p14:tracePt t="44739" x="3746500" y="3197225"/>
          <p14:tracePt t="44742" x="3730625" y="3197225"/>
          <p14:tracePt t="44750" x="3706813" y="3197225"/>
          <p14:tracePt t="44757" x="3683000" y="3197225"/>
          <p14:tracePt t="44766" x="3667125" y="3197225"/>
          <p14:tracePt t="44773" x="3643313" y="3205163"/>
          <p14:tracePt t="44779" x="3619500" y="3205163"/>
          <p14:tracePt t="44787" x="3603625" y="3205163"/>
          <p14:tracePt t="44794" x="3587750" y="3205163"/>
          <p14:tracePt t="44802" x="3571875" y="3205163"/>
          <p14:tracePt t="44811" x="3548063" y="3205163"/>
          <p14:tracePt t="44818" x="3532188" y="3205163"/>
          <p14:tracePt t="44825" x="3516313" y="3205163"/>
          <p14:tracePt t="44832" x="3508375" y="3205163"/>
          <p14:tracePt t="44842" x="3492500" y="3205163"/>
          <p14:tracePt t="44848" x="3476625" y="3205163"/>
          <p14:tracePt t="44855" x="3459163" y="3205163"/>
          <p14:tracePt t="44864" x="3451225" y="3205163"/>
          <p14:tracePt t="44870" x="3435350" y="3205163"/>
          <p14:tracePt t="44877" x="3419475" y="3205163"/>
          <p14:tracePt t="44887" x="3403600" y="3205163"/>
          <p14:tracePt t="44908" x="3379788" y="3205163"/>
          <p14:tracePt t="44916" x="3355975" y="3205163"/>
          <p14:tracePt t="44925" x="3348038" y="3205163"/>
          <p14:tracePt t="44930" x="3332163" y="3205163"/>
          <p14:tracePt t="44940" x="3292475" y="3205163"/>
          <p14:tracePt t="44945" x="3284538" y="3205163"/>
          <p14:tracePt t="44971" x="3276600" y="3205163"/>
          <p14:tracePt t="45154" x="3292475" y="3205163"/>
          <p14:tracePt t="45163" x="3308350" y="3205163"/>
          <p14:tracePt t="45170" x="3340100" y="3197225"/>
          <p14:tracePt t="45177" x="3355975" y="3189288"/>
          <p14:tracePt t="45186" x="3387725" y="3189288"/>
          <p14:tracePt t="45192" x="3419475" y="3189288"/>
          <p14:tracePt t="45203" x="3476625" y="3189288"/>
          <p14:tracePt t="45208" x="3516313" y="3189288"/>
          <p14:tracePt t="45216" x="3563938" y="3189288"/>
          <p14:tracePt t="45224" x="3635375" y="3189288"/>
          <p14:tracePt t="45231" x="3690938" y="3189288"/>
          <p14:tracePt t="45240" x="3754438" y="3189288"/>
          <p14:tracePt t="45256" x="3867150" y="3189288"/>
          <p14:tracePt t="45260" x="3914775" y="3189288"/>
          <p14:tracePt t="45268" x="3946525" y="3189288"/>
          <p14:tracePt t="45276" x="3986213" y="3189288"/>
          <p14:tracePt t="45282" x="4010025" y="3189288"/>
          <p14:tracePt t="45289" x="4041775" y="3189288"/>
          <p14:tracePt t="45297" x="4065588" y="3189288"/>
          <p14:tracePt t="45305" x="4081463" y="3189288"/>
          <p14:tracePt t="45313" x="4089400" y="3189288"/>
          <p14:tracePt t="45327" x="4105275" y="3189288"/>
          <p14:tracePt t="45342" x="4113213" y="3189288"/>
          <p14:tracePt t="45350" x="4121150" y="3189288"/>
          <p14:tracePt t="45365" x="4129088" y="3189288"/>
          <p14:tracePt t="45372" x="4137025" y="3189288"/>
          <p14:tracePt t="45388" x="4144963" y="3189288"/>
          <p14:tracePt t="45410" x="4152900" y="3189288"/>
          <p14:tracePt t="45417" x="4160838" y="3189288"/>
          <p14:tracePt t="45424" x="4168775" y="3189288"/>
          <p14:tracePt t="45432" x="4184650" y="3189288"/>
          <p14:tracePt t="45440" x="4192588" y="3189288"/>
          <p14:tracePt t="45447" x="4210050" y="3189288"/>
          <p14:tracePt t="45455" x="4225925" y="3189288"/>
          <p14:tracePt t="45470" x="4241800" y="3189288"/>
          <p14:tracePt t="45471" x="4265613" y="3189288"/>
          <p14:tracePt t="45477" x="4273550" y="3189288"/>
          <p14:tracePt t="45486" x="4281488" y="3189288"/>
          <p14:tracePt t="45499" x="4289425" y="3189288"/>
          <p14:tracePt t="45500" x="4297363" y="3189288"/>
          <p14:tracePt t="45814" x="4289425" y="3189288"/>
          <p14:tracePt t="45822" x="4281488" y="3189288"/>
          <p14:tracePt t="45830" x="4273550" y="3181350"/>
          <p14:tracePt t="45838" x="4257675" y="3181350"/>
          <p14:tracePt t="45845" x="4241800" y="3181350"/>
          <p14:tracePt t="45853" x="4233863" y="3181350"/>
          <p14:tracePt t="45860" x="4210050" y="3181350"/>
          <p14:tracePt t="45868" x="4200525" y="3181350"/>
          <p14:tracePt t="45874" x="4176713" y="3181350"/>
          <p14:tracePt t="45882" x="4160838" y="3181350"/>
          <p14:tracePt t="45889" x="4137025" y="3181350"/>
          <p14:tracePt t="45897" x="4121150" y="3181350"/>
          <p14:tracePt t="45921" x="4089400" y="3181350"/>
          <p14:tracePt t="45934" x="4073525" y="3181350"/>
          <p14:tracePt t="45936" x="4057650" y="3181350"/>
          <p14:tracePt t="45950" x="4049713" y="3181350"/>
          <p14:tracePt t="45965" x="4033838" y="3181350"/>
          <p14:tracePt t="45972" x="4025900" y="3181350"/>
          <p14:tracePt t="45980" x="4017963" y="3181350"/>
          <p14:tracePt t="45987" x="3986213" y="3181350"/>
          <p14:tracePt t="45995" x="3978275" y="3181350"/>
          <p14:tracePt t="46002" x="3962400" y="3181350"/>
          <p14:tracePt t="46010" x="3946525" y="3181350"/>
          <p14:tracePt t="46017" x="3922713" y="3181350"/>
          <p14:tracePt t="46025" x="3914775" y="3181350"/>
          <p14:tracePt t="46032" x="3898900" y="3181350"/>
          <p14:tracePt t="46039" x="3890963" y="3181350"/>
          <p14:tracePt t="46055" x="3883025" y="3181350"/>
          <p14:tracePt t="46070" x="3875088" y="3181350"/>
          <p14:tracePt t="46287" x="3867150" y="3181350"/>
          <p14:tracePt t="46444" x="3859213" y="3181350"/>
          <p14:tracePt t="46452" x="3843338" y="3189288"/>
          <p14:tracePt t="46460" x="3833813" y="3197225"/>
          <p14:tracePt t="46467" x="3794125" y="3228975"/>
          <p14:tracePt t="46475" x="3762375" y="3270250"/>
          <p14:tracePt t="46490" x="3659188" y="3365500"/>
          <p14:tracePt t="46497" x="3587750" y="3429000"/>
          <p14:tracePt t="46505" x="3508375" y="3508375"/>
          <p14:tracePt t="46513" x="3435350" y="3587750"/>
          <p14:tracePt t="46520" x="3340100" y="3684588"/>
          <p14:tracePt t="46527" x="3236913" y="3787775"/>
          <p14:tracePt t="46535" x="3181350" y="3851275"/>
          <p14:tracePt t="46542" x="3092450" y="3948113"/>
          <p14:tracePt t="46550" x="3028950" y="4019550"/>
          <p14:tracePt t="46557" x="2973388" y="4083050"/>
          <p14:tracePt t="46565" x="2933700" y="4122738"/>
          <p14:tracePt t="46572" x="2901950" y="4146550"/>
          <p14:tracePt t="46580" x="2894013" y="4162425"/>
          <p14:tracePt t="46587" x="2886075" y="4170363"/>
          <p14:tracePt t="46669" x="2894013" y="4170363"/>
          <p14:tracePt t="46677" x="2901950" y="4170363"/>
          <p14:tracePt t="46685" x="2909888" y="4170363"/>
          <p14:tracePt t="46692" x="2909888" y="4162425"/>
          <p14:tracePt t="46700" x="2917825" y="4162425"/>
          <p14:tracePt t="46707" x="2925763" y="4154488"/>
          <p14:tracePt t="46714" x="2941638" y="4146550"/>
          <p14:tracePt t="46730" x="2949575" y="4146550"/>
          <p14:tracePt t="46737" x="2957513" y="4138613"/>
          <p14:tracePt t="46752" x="2973388" y="4122738"/>
          <p14:tracePt t="46760" x="2981325" y="4122738"/>
          <p14:tracePt t="46769" x="2989263" y="4106863"/>
          <p14:tracePt t="46774" x="2997200" y="4098925"/>
          <p14:tracePt t="46782" x="3021013" y="4083050"/>
          <p14:tracePt t="46790" x="3036888" y="4059238"/>
          <p14:tracePt t="46797" x="3044825" y="4051300"/>
          <p14:tracePt t="46805" x="3068638" y="4027488"/>
          <p14:tracePt t="46812" x="3076575" y="4019550"/>
          <p14:tracePt t="46820" x="3084513" y="4011613"/>
          <p14:tracePt t="46827" x="3092450" y="4011613"/>
          <p14:tracePt t="46835" x="3100388" y="4003675"/>
          <p14:tracePt t="46842" x="3100388" y="3995738"/>
          <p14:tracePt t="46850" x="3109913" y="3987800"/>
          <p14:tracePt t="46865" x="3109913" y="3979863"/>
          <p14:tracePt t="47044" x="3109913" y="3971925"/>
          <p14:tracePt t="47060" x="3117850" y="3971925"/>
          <p14:tracePt t="47075" x="3125788" y="3963988"/>
          <p14:tracePt t="47082" x="3141663" y="3956050"/>
          <p14:tracePt t="47089" x="3165475" y="3948113"/>
          <p14:tracePt t="47097" x="3189288" y="3938588"/>
          <p14:tracePt t="47112" x="3213100" y="3938588"/>
          <p14:tracePt t="47114" x="3221038" y="3930650"/>
          <p14:tracePt t="47120" x="3228975" y="3930650"/>
          <p14:tracePt t="47128" x="3236913" y="3930650"/>
          <p14:tracePt t="48019" x="3228975" y="3930650"/>
          <p14:tracePt t="48037" x="3228975" y="3922713"/>
          <p14:tracePt t="48042" x="3228975" y="3914775"/>
          <p14:tracePt t="48052" x="3221038" y="3914775"/>
          <p14:tracePt t="48057" x="3221038" y="3906838"/>
          <p14:tracePt t="48074" x="3213100" y="3898900"/>
          <p14:tracePt t="48096" x="3213100" y="3890963"/>
          <p14:tracePt t="48110" x="3205163" y="3890963"/>
          <p14:tracePt t="48118" x="3205163" y="3883025"/>
          <p14:tracePt t="48135" x="3205163" y="3875088"/>
          <p14:tracePt t="48149" x="3205163" y="3867150"/>
          <p14:tracePt t="48173" x="3197225" y="3867150"/>
          <p14:tracePt t="48177" x="3197225" y="3859213"/>
          <p14:tracePt t="48208" x="3197225" y="3851275"/>
          <p14:tracePt t="48217" x="3189288" y="3851275"/>
          <p14:tracePt t="51773" x="3252788" y="3803650"/>
          <p14:tracePt t="51774" x="3379788" y="3724275"/>
          <p14:tracePt t="51777" x="3419475" y="3692525"/>
          <p14:tracePt t="51778" x="3476625" y="3652838"/>
          <p14:tracePt t="51784" x="3548063" y="3595688"/>
          <p14:tracePt t="51794" x="3611563" y="3548063"/>
          <p14:tracePt t="51801" x="3667125" y="3508375"/>
          <p14:tracePt t="51809" x="3738563" y="3452813"/>
          <p14:tracePt t="51815" x="3786188" y="3405188"/>
          <p14:tracePt t="51823" x="3825875" y="3357563"/>
          <p14:tracePt t="51832" x="3859213" y="3317875"/>
          <p14:tracePt t="51837" x="3898900" y="3278188"/>
          <p14:tracePt t="51845" x="3914775" y="3262313"/>
          <p14:tracePt t="51853" x="3930650" y="3244850"/>
          <p14:tracePt t="51860" x="3946525" y="3221038"/>
          <p14:tracePt t="51876" x="3946525" y="3213100"/>
          <p14:tracePt t="51935" x="3946525" y="3205163"/>
          <p14:tracePt t="51965" x="3938588" y="3197225"/>
          <p14:tracePt t="51973" x="3938588" y="3189288"/>
          <p14:tracePt t="51983" x="3930650" y="3189288"/>
          <p14:tracePt t="51988" x="3922713" y="3181350"/>
          <p14:tracePt t="52004" x="3914775" y="3173413"/>
          <p14:tracePt t="52010" x="3898900" y="3165475"/>
          <p14:tracePt t="52017" x="3890963" y="3165475"/>
          <p14:tracePt t="52026" x="3875088" y="3157538"/>
          <p14:tracePt t="52035" x="3867150" y="3141663"/>
          <p14:tracePt t="52041" x="3851275" y="3141663"/>
          <p14:tracePt t="52048" x="3833813" y="3125788"/>
          <p14:tracePt t="52054" x="3825875" y="3125788"/>
          <p14:tracePt t="52066" x="3817938" y="3109913"/>
          <p14:tracePt t="52070" x="3802063" y="3101975"/>
          <p14:tracePt t="52077" x="3786188" y="3086100"/>
          <p14:tracePt t="52085" x="3778250" y="3078163"/>
          <p14:tracePt t="52094" x="3762375" y="3062288"/>
          <p14:tracePt t="52101" x="3754438" y="3054350"/>
          <p14:tracePt t="52107" x="3746500" y="3046413"/>
          <p14:tracePt t="52122" x="3738563" y="3046413"/>
          <p14:tracePt t="52132" x="3738563" y="3038475"/>
          <p14:tracePt t="52137" x="3730625" y="3038475"/>
          <p14:tracePt t="52145" x="3730625" y="3030538"/>
          <p14:tracePt t="52154" x="3722688" y="3030538"/>
          <p14:tracePt t="52161" x="3722688" y="3022600"/>
          <p14:tracePt t="52169" x="3722688" y="3014663"/>
          <p14:tracePt t="52185" x="3722688" y="3006725"/>
          <p14:tracePt t="52190" x="3722688" y="2998788"/>
          <p14:tracePt t="52200" x="3714750" y="2998788"/>
          <p14:tracePt t="52206" x="3714750" y="2990850"/>
          <p14:tracePt t="52213" x="3714750" y="2982913"/>
          <p14:tracePt t="52220" x="3714750" y="2974975"/>
          <p14:tracePt t="52234" x="3714750" y="2959100"/>
          <p14:tracePt t="52244" x="3714750" y="2951163"/>
          <p14:tracePt t="52251" x="3714750" y="2943225"/>
          <p14:tracePt t="52259" x="3714750" y="2927350"/>
          <p14:tracePt t="52266" x="3714750" y="2919413"/>
          <p14:tracePt t="52273" x="3714750" y="2909888"/>
          <p14:tracePt t="52283" x="3714750" y="2894013"/>
          <p14:tracePt t="52287" x="3714750" y="2886075"/>
          <p14:tracePt t="52296" x="3714750" y="2862263"/>
          <p14:tracePt t="52310" x="3714750" y="2854325"/>
          <p14:tracePt t="52317" x="3714750" y="2846388"/>
          <p14:tracePt t="52326" x="3714750" y="2838450"/>
          <p14:tracePt t="52341" x="3714750" y="2830513"/>
          <p14:tracePt t="52364" x="3714750" y="2822575"/>
          <p14:tracePt t="52379" x="3714750" y="2814638"/>
          <p14:tracePt t="52386" x="3714750" y="2798763"/>
          <p14:tracePt t="52392" x="3714750" y="2790825"/>
          <p14:tracePt t="52402" x="3714750" y="2782888"/>
          <p14:tracePt t="52409" x="3714750" y="2774950"/>
          <p14:tracePt t="52424" x="3714750" y="2767013"/>
          <p14:tracePt t="52432" x="3730625" y="2759075"/>
          <p14:tracePt t="52437" x="3730625" y="2751138"/>
          <p14:tracePt t="52445" x="3738563" y="2751138"/>
          <p14:tracePt t="52462" x="3762375" y="2735263"/>
          <p14:tracePt t="52468" x="3778250" y="2727325"/>
          <p14:tracePt t="52476" x="3786188" y="2719388"/>
          <p14:tracePt t="52484" x="3794125" y="2719388"/>
          <p14:tracePt t="52490" x="3810000" y="2711450"/>
          <p14:tracePt t="52499" x="3825875" y="2711450"/>
          <p14:tracePt t="52505" x="3833813" y="2711450"/>
          <p14:tracePt t="52515" x="3843338" y="2711450"/>
          <p14:tracePt t="52520" x="3859213" y="2711450"/>
          <p14:tracePt t="52535" x="3867150" y="2711450"/>
          <p14:tracePt t="52544" x="3875088" y="2711450"/>
          <p14:tracePt t="52551" x="3883025" y="2711450"/>
          <p14:tracePt t="52557" x="3890963" y="2711450"/>
          <p14:tracePt t="52566" x="3898900" y="2719388"/>
          <p14:tracePt t="52573" x="3898900" y="2735263"/>
          <p14:tracePt t="52583" x="3906838" y="2743200"/>
          <p14:tracePt t="52587" x="3914775" y="2767013"/>
          <p14:tracePt t="52598" x="3922713" y="2782888"/>
          <p14:tracePt t="52603" x="3930650" y="2806700"/>
          <p14:tracePt t="52619" x="3938588" y="2838450"/>
          <p14:tracePt t="52626" x="3938588" y="2846388"/>
          <p14:tracePt t="52633" x="3938588" y="2862263"/>
          <p14:tracePt t="52641" x="3938588" y="2870200"/>
          <p14:tracePt t="52657" x="3938588" y="2886075"/>
          <p14:tracePt t="52663" x="3938588" y="2901950"/>
          <p14:tracePt t="52669" x="3938588" y="2909888"/>
          <p14:tracePt t="52679" x="3930650" y="2919413"/>
          <p14:tracePt t="52685" x="3930650" y="2927350"/>
          <p14:tracePt t="52693" x="3914775" y="2935288"/>
          <p14:tracePt t="52701" x="3898900" y="2935288"/>
          <p14:tracePt t="52707" x="3875088" y="2935288"/>
          <p14:tracePt t="52725" x="3810000" y="2935288"/>
          <p14:tracePt t="52731" x="3770313" y="2935288"/>
          <p14:tracePt t="52737" x="3722688" y="2935288"/>
          <p14:tracePt t="52747" x="3683000" y="2935288"/>
          <p14:tracePt t="52753" x="3643313" y="2935288"/>
          <p14:tracePt t="52761" x="3611563" y="2927350"/>
          <p14:tracePt t="52768" x="3579813" y="2927350"/>
          <p14:tracePt t="52775" x="3563938" y="2919413"/>
          <p14:tracePt t="52790" x="3556000" y="2919413"/>
          <p14:tracePt t="52799" x="3556000" y="2909888"/>
          <p14:tracePt t="52820" x="3556000" y="2901950"/>
          <p14:tracePt t="52830" x="3556000" y="2894013"/>
          <p14:tracePt t="52836" x="3556000" y="2878138"/>
          <p14:tracePt t="52850" x="3563938" y="2854325"/>
          <p14:tracePt t="52858" x="3571875" y="2838450"/>
          <p14:tracePt t="52866" x="3579813" y="2838450"/>
          <p14:tracePt t="52872" x="3579813" y="2830513"/>
          <p14:tracePt t="52883" x="3595688" y="2822575"/>
          <p14:tracePt t="52887" x="3603625" y="2814638"/>
          <p14:tracePt t="52895" x="3619500" y="2806700"/>
          <p14:tracePt t="52916" x="3643313" y="2798763"/>
          <p14:tracePt t="52920" x="3667125" y="2790825"/>
          <p14:tracePt t="52925" x="3683000" y="2782888"/>
          <p14:tracePt t="52932" x="3706813" y="2782888"/>
          <p14:tracePt t="52940" x="3746500" y="2774950"/>
          <p14:tracePt t="52948" x="3770313" y="2774950"/>
          <p14:tracePt t="52956" x="3810000" y="2767013"/>
          <p14:tracePt t="52965" x="3843338" y="2759075"/>
          <p14:tracePt t="52969" x="3875088" y="2759075"/>
          <p14:tracePt t="52979" x="3914775" y="2751138"/>
          <p14:tracePt t="52985" x="3962400" y="2751138"/>
          <p14:tracePt t="52993" x="4002088" y="2751138"/>
          <p14:tracePt t="53000" x="4033838" y="2751138"/>
          <p14:tracePt t="53009" x="4073525" y="2751138"/>
          <p14:tracePt t="53016" x="4121150" y="2751138"/>
          <p14:tracePt t="53024" x="4160838" y="2751138"/>
          <p14:tracePt t="53031" x="4200525" y="2751138"/>
          <p14:tracePt t="53039" x="4241800" y="2751138"/>
          <p14:tracePt t="53047" x="4265613" y="2751138"/>
          <p14:tracePt t="53053" x="4289425" y="2751138"/>
          <p14:tracePt t="53061" x="4305300" y="2751138"/>
          <p14:tracePt t="53068" x="4329113" y="2751138"/>
          <p14:tracePt t="53075" x="4360863" y="2751138"/>
          <p14:tracePt t="53085" x="4392613" y="2751138"/>
          <p14:tracePt t="53090" x="4408488" y="2751138"/>
          <p14:tracePt t="53098" x="4424363" y="2759075"/>
          <p14:tracePt t="53106" x="4440238" y="2759075"/>
          <p14:tracePt t="53137" x="4479925" y="2774950"/>
          <p14:tracePt t="53139" x="4527550" y="2782888"/>
          <p14:tracePt t="53150" x="4567238" y="2782888"/>
          <p14:tracePt t="53159" x="4584700" y="2782888"/>
          <p14:tracePt t="53166" x="4608513" y="2782888"/>
          <p14:tracePt t="53174" x="4624388" y="2782888"/>
          <p14:tracePt t="53180" x="4640263" y="2782888"/>
          <p14:tracePt t="53190" x="4672013" y="2782888"/>
          <p14:tracePt t="53196" x="4711700" y="2782888"/>
          <p14:tracePt t="53202" x="4751388" y="2782888"/>
          <p14:tracePt t="53210" x="4775200" y="2782888"/>
          <p14:tracePt t="53217" x="4799013" y="2782888"/>
          <p14:tracePt t="53225" x="4830763" y="2782888"/>
          <p14:tracePt t="53232" x="4870450" y="2782888"/>
          <p14:tracePt t="53241" x="4918075" y="2782888"/>
          <p14:tracePt t="53256" x="4959350" y="2782888"/>
          <p14:tracePt t="53264" x="5054600" y="2782888"/>
          <p14:tracePt t="53270" x="5110163" y="2782888"/>
          <p14:tracePt t="53277" x="5157788" y="2782888"/>
          <p14:tracePt t="53287" x="5221288" y="2782888"/>
          <p14:tracePt t="53292" x="5284788" y="2782888"/>
          <p14:tracePt t="53301" x="5334000" y="2782888"/>
          <p14:tracePt t="53309" x="5413375" y="2782888"/>
          <p14:tracePt t="53317" x="5453063" y="2782888"/>
          <p14:tracePt t="53324" x="5516563" y="2782888"/>
          <p14:tracePt t="53332" x="5580063" y="2782888"/>
          <p14:tracePt t="53338" x="5667375" y="2782888"/>
          <p14:tracePt t="53348" x="5700713" y="2782888"/>
          <p14:tracePt t="53353" x="5724525" y="2782888"/>
          <p14:tracePt t="53378" x="5740400" y="2782888"/>
          <p14:tracePt t="53435" x="5740400" y="2798763"/>
          <p14:tracePt t="53444" x="5724525" y="2806700"/>
          <p14:tracePt t="53451" x="5692775" y="2838450"/>
          <p14:tracePt t="53457" x="5643563" y="2886075"/>
          <p14:tracePt t="53465" x="5580063" y="2927350"/>
          <p14:tracePt t="53472" x="5524500" y="2982913"/>
          <p14:tracePt t="53480" x="5397500" y="3070225"/>
          <p14:tracePt t="53487" x="5245100" y="3173413"/>
          <p14:tracePt t="53498" x="5094288" y="3286125"/>
          <p14:tracePt t="53503" x="4926013" y="3381375"/>
          <p14:tracePt t="53510" x="4751388" y="3492500"/>
          <p14:tracePt t="53518" x="4664075" y="3548063"/>
          <p14:tracePt t="53527" x="4559300" y="3595688"/>
          <p14:tracePt t="53534" x="4471988" y="3652838"/>
          <p14:tracePt t="53541" x="4392613" y="3700463"/>
          <p14:tracePt t="53549" x="4329113" y="3732213"/>
          <p14:tracePt t="53556" x="4297363" y="3748088"/>
          <p14:tracePt t="53566" x="4281488" y="3748088"/>
          <p14:tracePt t="53570" x="4273550" y="3756025"/>
          <p14:tracePt t="53579" x="4265613" y="3763963"/>
          <p14:tracePt t="53585" x="4257675" y="3763963"/>
          <p14:tracePt t="53602" x="4241800" y="3771900"/>
          <p14:tracePt t="53609" x="4233863" y="3771900"/>
          <p14:tracePt t="53616" x="4217988" y="3771900"/>
          <p14:tracePt t="53622" x="4200525" y="3779838"/>
          <p14:tracePt t="53631" x="4192588" y="3779838"/>
          <p14:tracePt t="53637" x="4168775" y="3779838"/>
          <p14:tracePt t="53645" x="4113213" y="3779838"/>
          <p14:tracePt t="53653" x="4057650" y="3779838"/>
          <p14:tracePt t="53661" x="3994150" y="3787775"/>
          <p14:tracePt t="53668" x="3938588" y="3787775"/>
          <p14:tracePt t="53675" x="3890963" y="3787775"/>
          <p14:tracePt t="53684" x="3843338" y="3795713"/>
          <p14:tracePt t="53691" x="3778250" y="3803650"/>
          <p14:tracePt t="53699" x="3730625" y="3811588"/>
          <p14:tracePt t="53705" x="3675063" y="3827463"/>
          <p14:tracePt t="53712" x="3643313" y="3835400"/>
          <p14:tracePt t="53721" x="3595688" y="3843338"/>
          <p14:tracePt t="53729" x="3579813" y="3851275"/>
          <p14:tracePt t="53736" x="3571875" y="3851275"/>
          <p14:tracePt t="53744" x="3556000" y="3851275"/>
          <p14:tracePt t="53751" x="3548063" y="3851275"/>
          <p14:tracePt t="53757" x="3540125" y="3859213"/>
          <p14:tracePt t="53773" x="3532188" y="3859213"/>
          <p14:tracePt t="53782" x="3532188" y="3867150"/>
          <p14:tracePt t="53893" x="3540125" y="3867150"/>
          <p14:tracePt t="53900" x="3556000" y="3867150"/>
          <p14:tracePt t="53907" x="3579813" y="3867150"/>
          <p14:tracePt t="53915" x="3603625" y="3867150"/>
          <p14:tracePt t="53922" x="3627438" y="3867150"/>
          <p14:tracePt t="53930" x="3659188" y="3859213"/>
          <p14:tracePt t="53937" x="3690938" y="3859213"/>
          <p14:tracePt t="53946" x="3738563" y="3859213"/>
          <p14:tracePt t="53960" x="3802063" y="3859213"/>
          <p14:tracePt t="53961" x="3867150" y="3859213"/>
          <p14:tracePt t="53967" x="3930650" y="3859213"/>
          <p14:tracePt t="53975" x="3994150" y="3859213"/>
          <p14:tracePt t="53982" x="4065588" y="3859213"/>
          <p14:tracePt t="53990" x="4121150" y="3859213"/>
          <p14:tracePt t="53998" x="4192588" y="3859213"/>
          <p14:tracePt t="54005" x="4257675" y="3859213"/>
          <p14:tracePt t="54013" x="4321175" y="3859213"/>
          <p14:tracePt t="54019" x="4376738" y="3859213"/>
          <p14:tracePt t="54028" x="4432300" y="3859213"/>
          <p14:tracePt t="54035" x="4495800" y="3859213"/>
          <p14:tracePt t="54042" x="4527550" y="3859213"/>
          <p14:tracePt t="54049" x="4559300" y="3851275"/>
          <p14:tracePt t="54057" x="4608513" y="3843338"/>
          <p14:tracePt t="54065" x="4640263" y="3843338"/>
          <p14:tracePt t="54072" x="4672013" y="3843338"/>
          <p14:tracePt t="54081" x="4703763" y="3843338"/>
          <p14:tracePt t="54087" x="4719638" y="3843338"/>
          <p14:tracePt t="54096" x="4743450" y="3843338"/>
          <p14:tracePt t="54102" x="4775200" y="3843338"/>
          <p14:tracePt t="54110" x="4806950" y="3843338"/>
          <p14:tracePt t="54117" x="4830763" y="3843338"/>
          <p14:tracePt t="54124" x="4862513" y="3843338"/>
          <p14:tracePt t="54132" x="4902200" y="3843338"/>
          <p14:tracePt t="54140" x="4933950" y="3843338"/>
          <p14:tracePt t="54148" x="4951413" y="3843338"/>
          <p14:tracePt t="54155" x="4983163" y="3843338"/>
          <p14:tracePt t="54163" x="5014913" y="3843338"/>
          <p14:tracePt t="54170" x="5046663" y="3843338"/>
          <p14:tracePt t="54178" x="5086350" y="3843338"/>
          <p14:tracePt t="54185" x="5133975" y="3843338"/>
          <p14:tracePt t="54192" x="5189538" y="3843338"/>
          <p14:tracePt t="54200" x="5221288" y="3843338"/>
          <p14:tracePt t="54207" x="5300663" y="3843338"/>
          <p14:tracePt t="54215" x="5341938" y="3843338"/>
          <p14:tracePt t="54222" x="5365750" y="3843338"/>
          <p14:tracePt t="54230" x="5389563" y="3843338"/>
          <p14:tracePt t="54246" x="5429250" y="3843338"/>
          <p14:tracePt t="54252" x="5453063" y="3843338"/>
          <p14:tracePt t="54260" x="5461000" y="3843338"/>
          <p14:tracePt t="54267" x="5468938" y="3843338"/>
          <p14:tracePt t="54275" x="5484813" y="3843338"/>
          <p14:tracePt t="54290" x="5492750" y="3843338"/>
          <p14:tracePt t="56277" x="5476875" y="3843338"/>
          <p14:tracePt t="56284" x="5453063" y="3843338"/>
          <p14:tracePt t="56295" x="5421313" y="3843338"/>
          <p14:tracePt t="56300" x="5373688" y="3843338"/>
          <p14:tracePt t="56309" x="5318125" y="3843338"/>
          <p14:tracePt t="56315" x="5253038" y="3835400"/>
          <p14:tracePt t="56324" x="5173663" y="3835400"/>
          <p14:tracePt t="56330" x="5094288" y="3835400"/>
          <p14:tracePt t="56338" x="4999038" y="3835400"/>
          <p14:tracePt t="56346" x="4902200" y="3835400"/>
          <p14:tracePt t="56352" x="4814888" y="3835400"/>
          <p14:tracePt t="56365" x="4719638" y="3835400"/>
          <p14:tracePt t="56367" x="4648200" y="3835400"/>
          <p14:tracePt t="56377" x="4559300" y="3835400"/>
          <p14:tracePt t="56382" x="4487863" y="3835400"/>
          <p14:tracePt t="56390" x="4432300" y="3835400"/>
          <p14:tracePt t="56398" x="4376738" y="3843338"/>
          <p14:tracePt t="56406" x="4344988" y="3843338"/>
          <p14:tracePt t="56413" x="4329113" y="3851275"/>
          <p14:tracePt t="56419" x="4313238" y="3851275"/>
          <p14:tracePt t="56429" x="4305300" y="3851275"/>
          <p14:tracePt t="56435" x="4289425" y="3851275"/>
          <p14:tracePt t="56446" x="4281488" y="3851275"/>
          <p14:tracePt t="56450" x="4273550" y="3851275"/>
          <p14:tracePt t="56458" x="4257675" y="3851275"/>
          <p14:tracePt t="56465" x="4249738" y="3851275"/>
          <p14:tracePt t="56475" x="4225925" y="3851275"/>
          <p14:tracePt t="56481" x="4200525" y="3851275"/>
          <p14:tracePt t="56488" x="4176713" y="3851275"/>
          <p14:tracePt t="56496" x="4144963" y="3851275"/>
          <p14:tracePt t="56505" x="4121150" y="3851275"/>
          <p14:tracePt t="56512" x="4089400" y="3851275"/>
          <p14:tracePt t="56517" x="4065588" y="3851275"/>
          <p14:tracePt t="56527" x="4041775" y="3851275"/>
          <p14:tracePt t="56533" x="4033838" y="3851275"/>
          <p14:tracePt t="56541" x="4017963" y="3851275"/>
          <p14:tracePt t="56549" x="4010025" y="3851275"/>
          <p14:tracePt t="56556" x="4002088" y="3851275"/>
          <p14:tracePt t="56597" x="3994150" y="3851275"/>
          <p14:tracePt t="56667" x="3994150" y="3843338"/>
          <p14:tracePt t="56683" x="3994150" y="3835400"/>
          <p14:tracePt t="56689" x="3994150" y="3827463"/>
          <p14:tracePt t="56705" x="3994150" y="3819525"/>
          <p14:tracePt t="56720" x="3994150" y="3811588"/>
          <p14:tracePt t="56727" x="3994150" y="3803650"/>
          <p14:tracePt t="56736" x="3994150" y="3795713"/>
          <p14:tracePt t="56742" x="3994150" y="3787775"/>
          <p14:tracePt t="56750" x="3994150" y="3779838"/>
          <p14:tracePt t="56757" x="3994150" y="3771900"/>
          <p14:tracePt t="56765" x="4002088" y="3756025"/>
          <p14:tracePt t="56780" x="4002088" y="3748088"/>
          <p14:tracePt t="56787" x="4002088" y="3740150"/>
          <p14:tracePt t="56796" x="4002088" y="3732213"/>
          <p14:tracePt t="56811" x="4002088" y="3724275"/>
          <p14:tracePt t="56826" x="4002088" y="3716338"/>
          <p14:tracePt t="56840" x="4002088" y="3708400"/>
          <p14:tracePt t="56848" x="4002088" y="3700463"/>
          <p14:tracePt t="56862" x="4002088" y="3692525"/>
          <p14:tracePt t="56900" x="4002088" y="3684588"/>
          <p14:tracePt t="57035" x="4002088" y="3676650"/>
          <p14:tracePt t="57043" x="4002088" y="3668713"/>
          <p14:tracePt t="57050" x="4010025" y="3660775"/>
          <p14:tracePt t="57058" x="4017963" y="3652838"/>
          <p14:tracePt t="57065" x="4033838" y="3652838"/>
          <p14:tracePt t="57072" x="4041775" y="3636963"/>
          <p14:tracePt t="57080" x="4057650" y="3621088"/>
          <p14:tracePt t="57087" x="4089400" y="3595688"/>
          <p14:tracePt t="57095" x="4113213" y="3563938"/>
          <p14:tracePt t="57102" x="4152900" y="3532188"/>
          <p14:tracePt t="57109" x="4168775" y="3524250"/>
          <p14:tracePt t="57117" x="4210050" y="3484563"/>
          <p14:tracePt t="57125" x="4249738" y="3444875"/>
          <p14:tracePt t="57133" x="4297363" y="3405188"/>
          <p14:tracePt t="57139" x="4337050" y="3365500"/>
          <p14:tracePt t="57148" x="4376738" y="3333750"/>
          <p14:tracePt t="57155" x="4416425" y="3302000"/>
          <p14:tracePt t="57162" x="4440238" y="3278188"/>
          <p14:tracePt t="57170" x="4448175" y="3270250"/>
          <p14:tracePt t="57178" x="4479925" y="3236913"/>
          <p14:tracePt t="57184" x="4487863" y="3228975"/>
          <p14:tracePt t="57193" x="4503738" y="3213100"/>
          <p14:tracePt t="57207" x="4519613" y="3197225"/>
          <p14:tracePt t="57222" x="4519613" y="3189288"/>
          <p14:tracePt t="57230" x="4527550" y="3189288"/>
          <p14:tracePt t="57237" x="4527550" y="3181350"/>
          <p14:tracePt t="57252" x="4535488" y="3173413"/>
          <p14:tracePt t="57259" x="4535488" y="3165475"/>
          <p14:tracePt t="57282" x="4535488" y="3157538"/>
          <p14:tracePt t="57290" x="4551363" y="3149600"/>
          <p14:tracePt t="57306" x="4559300" y="3141663"/>
          <p14:tracePt t="57314" x="4567238" y="3133725"/>
          <p14:tracePt t="57320" x="4567238" y="3125788"/>
          <p14:tracePt t="57328" x="4567238" y="3117850"/>
          <p14:tracePt t="57334" x="4576763" y="3101975"/>
          <p14:tracePt t="57342" x="4584700" y="3094038"/>
          <p14:tracePt t="57350" x="4584700" y="3086100"/>
          <p14:tracePt t="57357" x="4592638" y="3078163"/>
          <p14:tracePt t="57372" x="4592638" y="3062288"/>
          <p14:tracePt t="57379" x="4600575" y="3062288"/>
          <p14:tracePt t="57387" x="4608513" y="3046413"/>
          <p14:tracePt t="57417" x="4608513" y="3038475"/>
          <p14:tracePt t="57426" x="4616450" y="3038475"/>
          <p14:tracePt t="57432" x="4616450" y="3030538"/>
          <p14:tracePt t="58602" x="4616450" y="3046413"/>
          <p14:tracePt t="58611" x="4616450" y="3062288"/>
          <p14:tracePt t="58619" x="4600575" y="3086100"/>
          <p14:tracePt t="58626" x="4592638" y="3101975"/>
          <p14:tracePt t="58634" x="4584700" y="3125788"/>
          <p14:tracePt t="58642" x="4584700" y="3141663"/>
          <p14:tracePt t="58648" x="4576763" y="3149600"/>
          <p14:tracePt t="58655" x="4576763" y="3157538"/>
          <p14:tracePt t="58812" x="4567238" y="3157538"/>
          <p14:tracePt t="58829" x="4543425" y="3141663"/>
          <p14:tracePt t="58835" x="4503738" y="3109913"/>
          <p14:tracePt t="58842" x="4479925" y="3101975"/>
          <p14:tracePt t="58850" x="4448175" y="3086100"/>
          <p14:tracePt t="58857" x="4416425" y="3070225"/>
          <p14:tracePt t="58865" x="4360863" y="3054350"/>
          <p14:tracePt t="58872" x="4297363" y="3038475"/>
          <p14:tracePt t="58880" x="4249738" y="3022600"/>
          <p14:tracePt t="58888" x="4176713" y="2998788"/>
          <p14:tracePt t="58895" x="4113213" y="2982913"/>
          <p14:tracePt t="58903" x="4065588" y="2967038"/>
          <p14:tracePt t="58911" x="4010025" y="2943225"/>
          <p14:tracePt t="58918" x="3970338" y="2927350"/>
          <p14:tracePt t="58925" x="3922713" y="2901950"/>
          <p14:tracePt t="58933" x="3883025" y="2886075"/>
          <p14:tracePt t="58940" x="3859213" y="2870200"/>
          <p14:tracePt t="58949" x="3833813" y="2854325"/>
          <p14:tracePt t="58962" x="3825875" y="2846388"/>
          <p14:tracePt t="58977" x="3825875" y="2838450"/>
          <p14:tracePt t="58985" x="3825875" y="2830513"/>
          <p14:tracePt t="59067" x="3817938" y="2830513"/>
          <p14:tracePt t="59082" x="3810000" y="2830513"/>
          <p14:tracePt t="59089" x="3802063" y="2830513"/>
          <p14:tracePt t="59105" x="3794125" y="2838450"/>
          <p14:tracePt t="59120" x="3794125" y="2854325"/>
          <p14:tracePt t="59135" x="3786188" y="2862263"/>
          <p14:tracePt t="59142" x="3786188" y="2878138"/>
          <p14:tracePt t="59150" x="3786188" y="2886075"/>
          <p14:tracePt t="59165" x="3786188" y="2894013"/>
          <p14:tracePt t="59172" x="3786188" y="2901950"/>
          <p14:tracePt t="59194" x="3786188" y="2909888"/>
          <p14:tracePt t="59202" x="3794125" y="2909888"/>
          <p14:tracePt t="59225" x="3802063" y="2919413"/>
          <p14:tracePt t="59255" x="3802063" y="2927350"/>
          <p14:tracePt t="59269" x="3802063" y="2935288"/>
          <p14:tracePt t="59413" x="3810000" y="2935288"/>
          <p14:tracePt t="59419" x="3833813" y="2935288"/>
          <p14:tracePt t="59427" x="3867150" y="2935288"/>
          <p14:tracePt t="59435" x="3898900" y="2935288"/>
          <p14:tracePt t="59443" x="3946525" y="2935288"/>
          <p14:tracePt t="59450" x="4017963" y="2935288"/>
          <p14:tracePt t="59458" x="4097338" y="2935288"/>
          <p14:tracePt t="59465" x="4184650" y="2943225"/>
          <p14:tracePt t="59473" x="4265613" y="2943225"/>
          <p14:tracePt t="59480" x="4352925" y="2943225"/>
          <p14:tracePt t="59487" x="4416425" y="2943225"/>
          <p14:tracePt t="59494" x="4479925" y="2943225"/>
          <p14:tracePt t="59502" x="4519613" y="2951163"/>
          <p14:tracePt t="59510" x="4543425" y="2951163"/>
          <p14:tracePt t="59518" x="4551363" y="2951163"/>
          <p14:tracePt t="59541" x="4559300" y="2951163"/>
          <p14:tracePt t="59712" x="4567238" y="2951163"/>
          <p14:tracePt t="59719" x="4576763" y="2959100"/>
          <p14:tracePt t="59727" x="4584700" y="2967038"/>
          <p14:tracePt t="59735" x="4592638" y="2967038"/>
          <p14:tracePt t="59743" x="4608513" y="2967038"/>
          <p14:tracePt t="59758" x="4624388" y="2967038"/>
          <p14:tracePt t="59773" x="4632325" y="2974975"/>
          <p14:tracePt t="59780" x="4648200" y="2974975"/>
          <p14:tracePt t="59796" x="4679950" y="2982913"/>
          <p14:tracePt t="59802" x="4687888" y="2982913"/>
          <p14:tracePt t="59810" x="4703763" y="2990850"/>
          <p14:tracePt t="59817" x="4727575" y="2990850"/>
          <p14:tracePt t="59833" x="4759325" y="2990850"/>
          <p14:tracePt t="59840" x="4775200" y="2998788"/>
          <p14:tracePt t="59847" x="4783138" y="2998788"/>
          <p14:tracePt t="59870" x="4791075" y="2998788"/>
          <p14:tracePt t="59893" x="4799013" y="2998788"/>
          <p14:tracePt t="59909" x="4830763" y="3006725"/>
          <p14:tracePt t="59915" x="4878388" y="3022600"/>
          <p14:tracePt t="59923" x="4918075" y="3030538"/>
          <p14:tracePt t="59937" x="4951413" y="3038475"/>
          <p14:tracePt t="59940" x="4999038" y="3046413"/>
          <p14:tracePt t="59946" x="5030788" y="3046413"/>
          <p14:tracePt t="59953" x="5062538" y="3046413"/>
          <p14:tracePt t="59960" x="5078413" y="3046413"/>
          <p14:tracePt t="59967" x="5094288" y="3046413"/>
          <p14:tracePt t="59982" x="5102225" y="3046413"/>
          <p14:tracePt t="60065" x="5110163" y="3046413"/>
          <p14:tracePt t="60380" x="5118100" y="3046413"/>
          <p14:tracePt t="60388" x="5126038" y="3038475"/>
          <p14:tracePt t="60395" x="5126038" y="3030538"/>
          <p14:tracePt t="60402" x="5126038" y="3022600"/>
          <p14:tracePt t="60412" x="5133975" y="3014663"/>
          <p14:tracePt t="60417" x="5141913" y="3006725"/>
          <p14:tracePt t="60428" x="5141913" y="2990850"/>
          <p14:tracePt t="60432" x="5149850" y="2967038"/>
          <p14:tracePt t="60443" x="5157788" y="2959100"/>
          <p14:tracePt t="60448" x="5165725" y="2943225"/>
          <p14:tracePt t="60457" x="5165725" y="2935288"/>
          <p14:tracePt t="60463" x="5173663" y="2919413"/>
          <p14:tracePt t="60469" x="5173663" y="2901950"/>
          <p14:tracePt t="60480" x="5173663" y="2894013"/>
          <p14:tracePt t="60486" x="5181600" y="2878138"/>
          <p14:tracePt t="60500" x="5189538" y="2870200"/>
          <p14:tracePt t="60509" x="5189538" y="2862263"/>
          <p14:tracePt t="60515" x="5189538" y="2854325"/>
          <p14:tracePt t="60575" x="5181600" y="2846388"/>
          <p14:tracePt t="60582" x="5173663" y="2846388"/>
          <p14:tracePt t="60591" x="5149850" y="2846388"/>
          <p14:tracePt t="60599" x="5126038" y="2846388"/>
          <p14:tracePt t="60607" x="5110163" y="2846388"/>
          <p14:tracePt t="60613" x="5070475" y="2846388"/>
          <p14:tracePt t="60621" x="5038725" y="2846388"/>
          <p14:tracePt t="60627" x="5006975" y="2846388"/>
          <p14:tracePt t="60634" x="4959350" y="2846388"/>
          <p14:tracePt t="60642" x="4926013" y="2854325"/>
          <p14:tracePt t="60649" x="4902200" y="2862263"/>
          <p14:tracePt t="60659" x="4894263" y="2870200"/>
          <p14:tracePt t="60664" x="4886325" y="2878138"/>
          <p14:tracePt t="60675" x="4878388" y="2878138"/>
          <p14:tracePt t="60689" x="4878388" y="2894013"/>
          <p14:tracePt t="60695" x="4878388" y="2909888"/>
          <p14:tracePt t="60703" x="4878388" y="2919413"/>
          <p14:tracePt t="60711" x="4894263" y="2927350"/>
          <p14:tracePt t="60719" x="4902200" y="2943225"/>
          <p14:tracePt t="60727" x="4918075" y="2951163"/>
          <p14:tracePt t="60732" x="4933950" y="2959100"/>
          <p14:tracePt t="60743" x="4951413" y="2967038"/>
          <p14:tracePt t="60747" x="4967288" y="2967038"/>
          <p14:tracePt t="60758" x="4983163" y="2974975"/>
          <p14:tracePt t="60762" x="4999038" y="2974975"/>
          <p14:tracePt t="60772" x="5022850" y="2982913"/>
          <p14:tracePt t="60778" x="5046663" y="2982913"/>
          <p14:tracePt t="60787" x="5062538" y="2982913"/>
          <p14:tracePt t="60794" x="5070475" y="2990850"/>
          <p14:tracePt t="60802" x="5078413" y="2990850"/>
          <p14:tracePt t="60807" x="5086350" y="2990850"/>
          <p14:tracePt t="60823" x="5094288" y="2990850"/>
          <p14:tracePt t="60831" x="5102225" y="2990850"/>
          <p14:tracePt t="60846" x="5102225" y="2982913"/>
          <p14:tracePt t="60861" x="5102225" y="2974975"/>
          <p14:tracePt t="60877" x="5102225" y="2967038"/>
          <p14:tracePt t="61782" x="5110163" y="2967038"/>
          <p14:tracePt t="61783" x="5126038" y="2967038"/>
          <p14:tracePt t="61792" x="5173663" y="2990850"/>
          <p14:tracePt t="61797" x="5221288" y="3006725"/>
          <p14:tracePt t="61807" x="5292725" y="3030538"/>
          <p14:tracePt t="61812" x="5365750" y="3054350"/>
          <p14:tracePt t="61821" x="5437188" y="3070225"/>
          <p14:tracePt t="61828" x="5500688" y="3094038"/>
          <p14:tracePt t="61834" x="5556250" y="3109913"/>
          <p14:tracePt t="61842" x="5603875" y="3117850"/>
          <p14:tracePt t="61852" x="5635625" y="3125788"/>
          <p14:tracePt t="61858" x="5659438" y="3125788"/>
          <p14:tracePt t="61866" x="5667375" y="3125788"/>
          <p14:tracePt t="61873" x="5676900" y="3125788"/>
          <p14:tracePt t="62142" x="5684838" y="3125788"/>
          <p14:tracePt t="62150" x="5692775" y="3125788"/>
          <p14:tracePt t="62165" x="5700713" y="3125788"/>
          <p14:tracePt t="62165" x="5708650" y="3117850"/>
          <p14:tracePt t="62172" x="5716588" y="3109913"/>
          <p14:tracePt t="62179" x="5732463" y="3094038"/>
          <p14:tracePt t="62195" x="5740400" y="3094038"/>
          <p14:tracePt t="62202" x="5748338" y="3094038"/>
          <p14:tracePt t="62210" x="5748338" y="3086100"/>
          <p14:tracePt t="62225" x="5756275" y="3086100"/>
          <p14:tracePt t="62240" x="5764213" y="3086100"/>
          <p14:tracePt t="62256" x="5780088" y="3086100"/>
          <p14:tracePt t="62262" x="5803900" y="3086100"/>
          <p14:tracePt t="62269" x="5843588" y="3086100"/>
          <p14:tracePt t="62279" x="5891213" y="3094038"/>
          <p14:tracePt t="62285" x="5922963" y="3101975"/>
          <p14:tracePt t="62292" x="5954713" y="3101975"/>
          <p14:tracePt t="62300" x="6002338" y="3109913"/>
          <p14:tracePt t="62308" x="6043613" y="3109913"/>
          <p14:tracePt t="62314" x="6091238" y="3117850"/>
          <p14:tracePt t="62322" x="6122988" y="3117850"/>
          <p14:tracePt t="62332" x="6154738" y="3117850"/>
          <p14:tracePt t="62338" x="6170613" y="3117850"/>
          <p14:tracePt t="62345" x="6186488" y="3117850"/>
          <p14:tracePt t="62352" x="6226175" y="3117850"/>
          <p14:tracePt t="62359" x="6249988" y="3109913"/>
          <p14:tracePt t="62368" x="6273800" y="3094038"/>
          <p14:tracePt t="62376" x="6281738" y="3086100"/>
          <p14:tracePt t="62382" x="6305550" y="3070225"/>
          <p14:tracePt t="62390" x="6313488" y="3054350"/>
          <p14:tracePt t="62397" x="6329363" y="3038475"/>
          <p14:tracePt t="62407" x="6345238" y="3022600"/>
          <p14:tracePt t="62412" x="6353175" y="3006725"/>
          <p14:tracePt t="62420" x="6376988" y="2974975"/>
          <p14:tracePt t="62427" x="6376988" y="2967038"/>
          <p14:tracePt t="62436" x="6384925" y="2959100"/>
          <p14:tracePt t="62464" x="6384925" y="2951163"/>
          <p14:tracePt t="62480" x="6384925" y="2943225"/>
          <p14:tracePt t="62488" x="6384925" y="2935288"/>
          <p14:tracePt t="62495" x="6376988" y="2935288"/>
          <p14:tracePt t="62502" x="6361113" y="2927350"/>
          <p14:tracePt t="62510" x="6345238" y="2919413"/>
          <p14:tracePt t="62517" x="6321425" y="2909888"/>
          <p14:tracePt t="62525" x="6297613" y="2901950"/>
          <p14:tracePt t="62532" x="6257925" y="2894013"/>
          <p14:tracePt t="62541" x="6226175" y="2886075"/>
          <p14:tracePt t="62547" x="6186488" y="2886075"/>
          <p14:tracePt t="62555" x="6138863" y="2878138"/>
          <p14:tracePt t="62562" x="6107113" y="2878138"/>
          <p14:tracePt t="62570" x="6083300" y="2878138"/>
          <p14:tracePt t="62577" x="6043613" y="2878138"/>
          <p14:tracePt t="62585" x="6010275" y="2878138"/>
          <p14:tracePt t="62592" x="5986463" y="2878138"/>
          <p14:tracePt t="62599" x="5962650" y="2878138"/>
          <p14:tracePt t="62608" x="5946775" y="2878138"/>
          <p14:tracePt t="62645" x="5938838" y="2878138"/>
          <p14:tracePt t="62765" x="5938838" y="2886075"/>
          <p14:tracePt t="62773" x="5938838" y="2894013"/>
          <p14:tracePt t="62780" x="5930900" y="2919413"/>
          <p14:tracePt t="62787" x="5915025" y="2935288"/>
          <p14:tracePt t="62794" x="5907088" y="2967038"/>
          <p14:tracePt t="62802" x="5883275" y="3006725"/>
          <p14:tracePt t="62809" x="5843588" y="3054350"/>
          <p14:tracePt t="62817" x="5788025" y="3109913"/>
          <p14:tracePt t="62824" x="5748338" y="3173413"/>
          <p14:tracePt t="62832" x="5676900" y="3244850"/>
          <p14:tracePt t="62847" x="5619750" y="3302000"/>
          <p14:tracePt t="62855" x="5468938" y="3436938"/>
          <p14:tracePt t="62862" x="5389563" y="3492500"/>
          <p14:tracePt t="62870" x="5341938" y="3540125"/>
          <p14:tracePt t="62877" x="5310188" y="3556000"/>
          <p14:tracePt t="62885" x="5292725" y="3571875"/>
          <p14:tracePt t="62892" x="5268913" y="3579813"/>
          <p14:tracePt t="62900" x="5253038" y="3605213"/>
          <p14:tracePt t="62907" x="5237163" y="3605213"/>
          <p14:tracePt t="62915" x="5221288" y="3621088"/>
          <p14:tracePt t="62922" x="5213350" y="3621088"/>
          <p14:tracePt t="62929" x="5197475" y="3636963"/>
          <p14:tracePt t="62938" x="5181600" y="3644900"/>
          <p14:tracePt t="62945" x="5165725" y="3652838"/>
          <p14:tracePt t="62952" x="5149850" y="3668713"/>
          <p14:tracePt t="62960" x="5118100" y="3676650"/>
          <p14:tracePt t="62967" x="5086350" y="3700463"/>
          <p14:tracePt t="62974" x="5062538" y="3716338"/>
          <p14:tracePt t="62982" x="5030788" y="3724275"/>
          <p14:tracePt t="62990" x="4999038" y="3740150"/>
          <p14:tracePt t="62997" x="4975225" y="3748088"/>
          <p14:tracePt t="63006" x="4926013" y="3756025"/>
          <p14:tracePt t="63012" x="4878388" y="3771900"/>
          <p14:tracePt t="63021" x="4822825" y="3795713"/>
          <p14:tracePt t="63027" x="4791075" y="3803650"/>
          <p14:tracePt t="63035" x="4735513" y="3819525"/>
          <p14:tracePt t="63043" x="4656138" y="3835400"/>
          <p14:tracePt t="63050" x="4592638" y="3859213"/>
          <p14:tracePt t="63057" x="4511675" y="3883025"/>
          <p14:tracePt t="63065" x="4432300" y="3906838"/>
          <p14:tracePt t="63077" x="4368800" y="3922713"/>
          <p14:tracePt t="63083" x="4305300" y="3938588"/>
          <p14:tracePt t="63095" x="4225925" y="3956050"/>
          <p14:tracePt t="63103" x="4200525" y="3956050"/>
          <p14:tracePt t="63110" x="4176713" y="3956050"/>
          <p14:tracePt t="63117" x="4144963" y="3956050"/>
          <p14:tracePt t="63132" x="4121150" y="3956050"/>
          <p14:tracePt t="63133" x="4097338" y="3956050"/>
          <p14:tracePt t="63140" x="4073525" y="3956050"/>
          <p14:tracePt t="63147" x="4065588" y="3956050"/>
          <p14:tracePt t="63155" x="4041775" y="3956050"/>
          <p14:tracePt t="63162" x="4025900" y="3956050"/>
          <p14:tracePt t="63170" x="4010025" y="3948113"/>
          <p14:tracePt t="63177" x="3986213" y="3948113"/>
          <p14:tracePt t="63185" x="3978275" y="3938588"/>
          <p14:tracePt t="63193" x="3962400" y="3938588"/>
          <p14:tracePt t="63200" x="3946525" y="3930650"/>
          <p14:tracePt t="63208" x="3938588" y="3930650"/>
          <p14:tracePt t="63215" x="3922713" y="3922713"/>
          <p14:tracePt t="63222" x="3914775" y="3922713"/>
          <p14:tracePt t="63230" x="3898900" y="3922713"/>
          <p14:tracePt t="63239" x="3898900" y="3914775"/>
          <p14:tracePt t="63245" x="3883025" y="3914775"/>
          <p14:tracePt t="63252" x="3883025" y="3906838"/>
          <p14:tracePt t="63260" x="3875088" y="3906838"/>
          <p14:tracePt t="63275" x="3867150" y="3906838"/>
          <p14:tracePt t="63290" x="3859213" y="3906838"/>
          <p14:tracePt t="63305" x="3851275" y="3906838"/>
          <p14:tracePt t="63327" x="3851275" y="3898900"/>
          <p14:tracePt t="63359" x="3851275" y="3890963"/>
          <p14:tracePt t="63373" x="3843338" y="3875088"/>
          <p14:tracePt t="63388" x="3825875" y="3859213"/>
          <p14:tracePt t="63395" x="3817938" y="3859213"/>
          <p14:tracePt t="63410" x="3802063" y="3851275"/>
          <p14:tracePt t="63425" x="3794125" y="3851275"/>
          <p14:tracePt t="63567" x="3802063" y="3851275"/>
          <p14:tracePt t="63574" x="3825875" y="3851275"/>
          <p14:tracePt t="63582" x="3833813" y="3851275"/>
          <p14:tracePt t="63590" x="3851275" y="3851275"/>
          <p14:tracePt t="63597" x="3867150" y="3851275"/>
          <p14:tracePt t="63604" x="3875088" y="3851275"/>
          <p14:tracePt t="63612" x="3890963" y="3851275"/>
          <p14:tracePt t="63620" x="3914775" y="3851275"/>
          <p14:tracePt t="63627" x="3922713" y="3851275"/>
          <p14:tracePt t="63642" x="3938588" y="3851275"/>
          <p14:tracePt t="63657" x="3946525" y="3851275"/>
          <p14:tracePt t="63665" x="3954463" y="3851275"/>
          <p14:tracePt t="63673" x="3962400" y="3851275"/>
          <p14:tracePt t="63688" x="3970338" y="3851275"/>
          <p14:tracePt t="63695" x="3986213" y="3851275"/>
          <p14:tracePt t="63703" x="4002088" y="3851275"/>
          <p14:tracePt t="63710" x="4017963" y="3851275"/>
          <p14:tracePt t="63717" x="4041775" y="3851275"/>
          <p14:tracePt t="63725" x="4065588" y="3851275"/>
          <p14:tracePt t="63732" x="4097338" y="3851275"/>
          <p14:tracePt t="63740" x="4129088" y="3851275"/>
          <p14:tracePt t="63747" x="4160838" y="3851275"/>
          <p14:tracePt t="63755" x="4192588" y="3851275"/>
          <p14:tracePt t="63762" x="4225925" y="3851275"/>
          <p14:tracePt t="63771" x="4249738" y="3851275"/>
          <p14:tracePt t="63777" x="4273550" y="3851275"/>
          <p14:tracePt t="63785" x="4297363" y="3851275"/>
          <p14:tracePt t="63792" x="4321175" y="3851275"/>
          <p14:tracePt t="63801" x="4352925" y="3851275"/>
          <p14:tracePt t="63807" x="4376738" y="3851275"/>
          <p14:tracePt t="63815" x="4400550" y="3851275"/>
          <p14:tracePt t="63823" x="4432300" y="3851275"/>
          <p14:tracePt t="63830" x="4471988" y="3851275"/>
          <p14:tracePt t="63837" x="4503738" y="3851275"/>
          <p14:tracePt t="63845" x="4535488" y="3851275"/>
          <p14:tracePt t="63852" x="4576763" y="3851275"/>
          <p14:tracePt t="63860" x="4624388" y="3851275"/>
          <p14:tracePt t="63867" x="4672013" y="3851275"/>
          <p14:tracePt t="63875" x="4711700" y="3851275"/>
          <p14:tracePt t="63882" x="4751388" y="3851275"/>
          <p14:tracePt t="63890" x="4791075" y="3851275"/>
          <p14:tracePt t="63897" x="4838700" y="3851275"/>
          <p14:tracePt t="63907" x="4870450" y="3851275"/>
          <p14:tracePt t="63913" x="4902200" y="3851275"/>
          <p14:tracePt t="63920" x="4926013" y="3851275"/>
          <p14:tracePt t="63928" x="4951413" y="3851275"/>
          <p14:tracePt t="63935" x="4967288" y="3851275"/>
          <p14:tracePt t="63942" x="4983163" y="3851275"/>
          <p14:tracePt t="63950" x="4999038" y="3851275"/>
          <p14:tracePt t="63957" x="5014913" y="3851275"/>
          <p14:tracePt t="63965" x="5022850" y="3851275"/>
          <p14:tracePt t="63973" x="5038725" y="3851275"/>
          <p14:tracePt t="63980" x="5046663" y="3851275"/>
          <p14:tracePt t="63988" x="5070475" y="3851275"/>
          <p14:tracePt t="63995" x="5094288" y="3851275"/>
          <p14:tracePt t="64002" x="5126038" y="3851275"/>
          <p14:tracePt t="64010" x="5157788" y="3851275"/>
          <p14:tracePt t="64017" x="5189538" y="3851275"/>
          <p14:tracePt t="64032" x="5221288" y="3851275"/>
          <p14:tracePt t="64034" x="5260975" y="3851275"/>
          <p14:tracePt t="64040" x="5292725" y="3851275"/>
          <p14:tracePt t="64047" x="5334000" y="3851275"/>
          <p14:tracePt t="64055" x="5373688" y="3851275"/>
          <p14:tracePt t="64062" x="5405438" y="3851275"/>
          <p14:tracePt t="64070" x="5437188" y="3851275"/>
          <p14:tracePt t="64077" x="5453063" y="3851275"/>
          <p14:tracePt t="64085" x="5476875" y="3851275"/>
          <p14:tracePt t="64092" x="5492750" y="3843338"/>
          <p14:tracePt t="64100" x="5500688" y="3843338"/>
          <p14:tracePt t="64107" x="5516563" y="3843338"/>
          <p14:tracePt t="64115" x="5524500" y="3843338"/>
          <p14:tracePt t="64123" x="5548313" y="3843338"/>
          <p14:tracePt t="64130" x="5556250" y="3843338"/>
          <p14:tracePt t="64137" x="5564188" y="3835400"/>
          <p14:tracePt t="64145" x="5580063" y="3835400"/>
          <p14:tracePt t="64152" x="5595938" y="3835400"/>
          <p14:tracePt t="64160" x="5595938" y="3827463"/>
          <p14:tracePt t="65983" x="0" y="0"/>
        </p14:tracePtLst>
        <p14:tracePtLst>
          <p14:tracePt t="75442" x="6026150" y="5119688"/>
          <p14:tracePt t="75500" x="6034088" y="5119688"/>
          <p14:tracePt t="75516" x="6043613" y="5111750"/>
          <p14:tracePt t="75532" x="6051550" y="5111750"/>
          <p14:tracePt t="75539" x="6059488" y="5111750"/>
          <p14:tracePt t="75546" x="6075363" y="5103813"/>
          <p14:tracePt t="75554" x="6099175" y="5103813"/>
          <p14:tracePt t="75562" x="6115050" y="5095875"/>
          <p14:tracePt t="75567" x="6146800" y="5095875"/>
          <p14:tracePt t="75576" x="6194425" y="5095875"/>
          <p14:tracePt t="75583" x="6249988" y="5095875"/>
          <p14:tracePt t="75591" x="6313488" y="5095875"/>
          <p14:tracePt t="75598" x="6369050" y="5095875"/>
          <p14:tracePt t="75606" x="6442075" y="5095875"/>
          <p14:tracePt t="75613" x="6521450" y="5095875"/>
          <p14:tracePt t="75620" x="6600825" y="5095875"/>
          <p14:tracePt t="75628" x="6688138" y="5111750"/>
          <p14:tracePt t="75636" x="6777038" y="5119688"/>
          <p14:tracePt t="75645" x="6840538" y="5135563"/>
          <p14:tracePt t="75650" x="6896100" y="5143500"/>
          <p14:tracePt t="75658" x="6951663" y="5151438"/>
          <p14:tracePt t="75665" x="7015163" y="5159375"/>
          <p14:tracePt t="75673" x="7046913" y="5167313"/>
          <p14:tracePt t="75682" x="7086600" y="5167313"/>
          <p14:tracePt t="75689" x="7110413" y="5175250"/>
          <p14:tracePt t="75702" x="7135813" y="5175250"/>
          <p14:tracePt t="75703" x="7159625" y="5183188"/>
          <p14:tracePt t="75712" x="7199313" y="5183188"/>
          <p14:tracePt t="75719" x="7223125" y="5183188"/>
          <p14:tracePt t="75735" x="7286625" y="5183188"/>
          <p14:tracePt t="75740" x="7302500" y="5183188"/>
          <p14:tracePt t="75754" x="7334250" y="5183188"/>
          <p14:tracePt t="75755" x="7358063" y="5183188"/>
          <p14:tracePt t="75763" x="7381875" y="5175250"/>
          <p14:tracePt t="75770" x="7389813" y="5175250"/>
          <p14:tracePt t="75777" x="7405688" y="5175250"/>
          <p14:tracePt t="75785" x="7421563" y="5167313"/>
          <p14:tracePt t="75792" x="7429500" y="5167313"/>
          <p14:tracePt t="75800" x="7429500" y="5159375"/>
          <p14:tracePt t="75807" x="7437438" y="5159375"/>
          <p14:tracePt t="75822" x="7445375" y="5159375"/>
          <p14:tracePt t="75830" x="7453313" y="5159375"/>
          <p14:tracePt t="75852" x="7461250" y="5159375"/>
          <p14:tracePt t="75861" x="7461250" y="5151438"/>
          <p14:tracePt t="75868" x="7469188" y="5151438"/>
          <p14:tracePt t="75897" x="7477125" y="5151438"/>
          <p14:tracePt t="76843" x="7469188" y="5151438"/>
          <p14:tracePt t="77645" x="7461250" y="5151438"/>
          <p14:tracePt t="77652" x="7453313" y="5151438"/>
          <p14:tracePt t="77662" x="7429500" y="5151438"/>
          <p14:tracePt t="77667" x="7405688" y="5151438"/>
          <p14:tracePt t="77677" x="7358063" y="5143500"/>
          <p14:tracePt t="77685" x="7302500" y="5135563"/>
          <p14:tracePt t="77690" x="7239000" y="5135563"/>
          <p14:tracePt t="77699" x="7159625" y="5111750"/>
          <p14:tracePt t="77705" x="7062788" y="5103813"/>
          <p14:tracePt t="77721" x="6832600" y="5072063"/>
          <p14:tracePt t="77729" x="6688138" y="5040313"/>
          <p14:tracePt t="77737" x="6577013" y="5024438"/>
          <p14:tracePt t="77744" x="6481763" y="5024438"/>
          <p14:tracePt t="77758" x="6392863" y="5008563"/>
          <p14:tracePt t="77761" x="6345238" y="5008563"/>
          <p14:tracePt t="77765" x="6297613" y="5008563"/>
          <p14:tracePt t="77773" x="6273800" y="4992688"/>
          <p14:tracePt t="77780" x="6257925" y="4984750"/>
          <p14:tracePt t="77798" x="6234113" y="4976813"/>
          <p14:tracePt t="77813" x="6194425" y="4967288"/>
          <p14:tracePt t="77815" x="6178550" y="4959350"/>
          <p14:tracePt t="77817" x="6154738" y="4951413"/>
          <p14:tracePt t="77828" x="6130925" y="4943475"/>
          <p14:tracePt t="77833" x="6107113" y="4943475"/>
          <p14:tracePt t="77840" x="6067425" y="4927600"/>
          <p14:tracePt t="77856" x="5978525" y="4895850"/>
          <p14:tracePt t="77863" x="5907088" y="4872038"/>
          <p14:tracePt t="77872" x="5851525" y="4864100"/>
          <p14:tracePt t="77878" x="5795963" y="4848225"/>
          <p14:tracePt t="77885" x="5732463" y="4832350"/>
          <p14:tracePt t="77894" x="5684838" y="4824413"/>
          <p14:tracePt t="77902" x="5643563" y="4816475"/>
          <p14:tracePt t="77908" x="5619750" y="4816475"/>
          <p14:tracePt t="77915" x="5603875" y="4816475"/>
          <p14:tracePt t="77922" x="5595938" y="4816475"/>
          <p14:tracePt t="77931" x="5588000" y="4816475"/>
          <p14:tracePt t="77983" x="5580063" y="4816475"/>
          <p14:tracePt t="78005" x="5572125" y="4816475"/>
          <p14:tracePt t="78020" x="5556250" y="4824413"/>
          <p14:tracePt t="78028" x="5548313" y="4824413"/>
          <p14:tracePt t="78043" x="5532438" y="4824413"/>
          <p14:tracePt t="78045" x="5516563" y="4832350"/>
          <p14:tracePt t="78050" x="5516563" y="4840288"/>
          <p14:tracePt t="78059" x="5508625" y="4840288"/>
          <p14:tracePt t="78065" x="5492750" y="4856163"/>
          <p14:tracePt t="78072" x="5484813" y="4856163"/>
          <p14:tracePt t="78080" x="5468938" y="4864100"/>
          <p14:tracePt t="78088" x="5461000" y="4872038"/>
          <p14:tracePt t="78103" x="5445125" y="4879975"/>
          <p14:tracePt t="78111" x="5437188" y="4887913"/>
          <p14:tracePt t="78117" x="5429250" y="4887913"/>
          <p14:tracePt t="78126" x="5429250" y="4895850"/>
          <p14:tracePt t="78133" x="5421313" y="4895850"/>
          <p14:tracePt t="78140" x="5413375" y="4903788"/>
          <p14:tracePt t="78148" x="5405438" y="4911725"/>
          <p14:tracePt t="78162" x="5397500" y="4911725"/>
          <p14:tracePt t="78170" x="5389563" y="4919663"/>
          <p14:tracePt t="78178" x="5381625" y="4919663"/>
          <p14:tracePt t="78192" x="5373688" y="4919663"/>
          <p14:tracePt t="78275" x="5365750" y="4919663"/>
          <p14:tracePt t="78290" x="5349875" y="4919663"/>
          <p14:tracePt t="78299" x="5341938" y="4919663"/>
          <p14:tracePt t="78312" x="5326063" y="4927600"/>
          <p14:tracePt t="78320" x="5300663" y="4935538"/>
          <p14:tracePt t="78335" x="5292725" y="4935538"/>
          <p14:tracePt t="78343" x="5292725" y="4911725"/>
          <p14:tracePt t="78350" x="5292725" y="4864100"/>
          <p14:tracePt t="78360" x="5300663" y="4856163"/>
          <p14:tracePt t="78627" x="5268913" y="4919663"/>
          <p14:tracePt t="78636" x="5173663" y="5056188"/>
          <p14:tracePt t="78643" x="5126038" y="5111750"/>
          <p14:tracePt t="78650" x="5078413" y="5143500"/>
          <p14:tracePt t="78658" x="5022850" y="5167313"/>
          <p14:tracePt t="78665" x="4967288" y="5191125"/>
          <p14:tracePt t="78675" x="4878388" y="5230813"/>
          <p14:tracePt t="78680" x="4822825" y="5246688"/>
          <p14:tracePt t="78689" x="4719638" y="5262563"/>
          <p14:tracePt t="78697" x="4648200" y="5270500"/>
          <p14:tracePt t="78702" x="4584700" y="5270500"/>
          <p14:tracePt t="78711" x="4495800" y="5270500"/>
          <p14:tracePt t="78718" x="4416425" y="5270500"/>
          <p14:tracePt t="78728" x="4329113" y="5270500"/>
          <p14:tracePt t="78733" x="4241800" y="5270500"/>
          <p14:tracePt t="78743" x="4176713" y="5262563"/>
          <p14:tracePt t="78748" x="4105275" y="5246688"/>
          <p14:tracePt t="78757" x="4017963" y="5214938"/>
          <p14:tracePt t="78764" x="3930650" y="5191125"/>
          <p14:tracePt t="78770" x="3802063" y="5167313"/>
          <p14:tracePt t="78780" x="3690938" y="5127625"/>
          <p14:tracePt t="78785" x="3595688" y="5103813"/>
          <p14:tracePt t="78794" x="3435350" y="5056188"/>
          <p14:tracePt t="78800" x="3340100" y="5016500"/>
          <p14:tracePt t="78810" x="3252788" y="4984750"/>
          <p14:tracePt t="78818" x="3173413" y="4959350"/>
          <p14:tracePt t="78825" x="3109913" y="4943475"/>
          <p14:tracePt t="78831" x="3052763" y="4919663"/>
          <p14:tracePt t="78837" x="3005138" y="4895850"/>
          <p14:tracePt t="78845" x="2989263" y="4887913"/>
          <p14:tracePt t="78853" x="2957513" y="4872038"/>
          <p14:tracePt t="78861" x="2917825" y="4848225"/>
          <p14:tracePt t="78867" x="2894013" y="4824413"/>
          <p14:tracePt t="78876" x="2870200" y="4792663"/>
          <p14:tracePt t="78884" x="2838450" y="4760913"/>
          <p14:tracePt t="78895" x="2814638" y="4745038"/>
          <p14:tracePt t="78898" x="2774950" y="4705350"/>
          <p14:tracePt t="78906" x="2741613" y="4673600"/>
          <p14:tracePt t="78913" x="2701925" y="4633913"/>
          <p14:tracePt t="78920" x="2678113" y="4608513"/>
          <p14:tracePt t="78929" x="2638425" y="4568825"/>
          <p14:tracePt t="78937" x="2614613" y="4537075"/>
          <p14:tracePt t="78943" x="2590800" y="4513263"/>
          <p14:tracePt t="78950" x="2582863" y="4497388"/>
          <p14:tracePt t="78960" x="2574925" y="4473575"/>
          <p14:tracePt t="78965" x="2566988" y="4433888"/>
          <p14:tracePt t="78975" x="2566988" y="4418013"/>
          <p14:tracePt t="78980" x="2566988" y="4410075"/>
          <p14:tracePt t="78987" x="2574925" y="4394200"/>
          <p14:tracePt t="79003" x="2590800" y="4314825"/>
          <p14:tracePt t="79011" x="2606675" y="4233863"/>
          <p14:tracePt t="79018" x="2614613" y="4186238"/>
          <p14:tracePt t="79027" x="2638425" y="4146550"/>
          <p14:tracePt t="79033" x="2646363" y="4098925"/>
          <p14:tracePt t="79043" x="2670175" y="4035425"/>
          <p14:tracePt t="79048" x="2670175" y="3987800"/>
          <p14:tracePt t="79057" x="2701925" y="3930650"/>
          <p14:tracePt t="79063" x="2717800" y="3883025"/>
          <p14:tracePt t="79070" x="2725738" y="3851275"/>
          <p14:tracePt t="79078" x="2733675" y="3819525"/>
          <p14:tracePt t="79086" x="2733675" y="3787775"/>
          <p14:tracePt t="79094" x="2733675" y="3771900"/>
          <p14:tracePt t="79100" x="2733675" y="3756025"/>
          <p14:tracePt t="79108" x="2733675" y="3748088"/>
          <p14:tracePt t="79123" x="2733675" y="3740150"/>
          <p14:tracePt t="79162" x="2725738" y="3740150"/>
          <p14:tracePt t="79169" x="2717800" y="3748088"/>
          <p14:tracePt t="79176" x="2709863" y="3748088"/>
          <p14:tracePt t="79184" x="2693988" y="3763963"/>
          <p14:tracePt t="79192" x="2678113" y="3771900"/>
          <p14:tracePt t="79198" x="2670175" y="3787775"/>
          <p14:tracePt t="79205" x="2654300" y="3787775"/>
          <p14:tracePt t="79212" x="2654300" y="3795713"/>
          <p14:tracePt t="79230" x="2646363" y="3795713"/>
          <p14:tracePt t="79237" x="2646363" y="3803650"/>
          <p14:tracePt t="79242" x="2646363" y="3811588"/>
          <p14:tracePt t="79250" x="2638425" y="3811588"/>
          <p14:tracePt t="79258" x="2630488" y="3819525"/>
          <p14:tracePt t="79266" x="2622550" y="3819525"/>
          <p14:tracePt t="79273" x="2614613" y="3827463"/>
          <p14:tracePt t="79282" x="2606675" y="3835400"/>
          <p14:tracePt t="79303" x="2598738" y="3835400"/>
          <p14:tracePt t="79392" x="2606675" y="3835400"/>
          <p14:tracePt t="79410" x="2606675" y="3827463"/>
          <p14:tracePt t="80757" x="2614613" y="3827463"/>
          <p14:tracePt t="80775" x="2614613" y="3819525"/>
          <p14:tracePt t="80847" x="2622550" y="3819525"/>
          <p14:tracePt t="80915" x="2630488" y="3819525"/>
          <p14:tracePt t="81387" x="2638425" y="3819525"/>
          <p14:tracePt t="81398" x="2638425" y="3811588"/>
          <p14:tracePt t="81404" x="2646363" y="3811588"/>
          <p14:tracePt t="81419" x="2662238" y="3803650"/>
          <p14:tracePt t="81426" x="2678113" y="3803650"/>
          <p14:tracePt t="81442" x="2725738" y="3787775"/>
          <p14:tracePt t="81449" x="2782888" y="3779838"/>
          <p14:tracePt t="81460" x="2798763" y="3779838"/>
          <p14:tracePt t="81472" x="2894013" y="3771900"/>
          <p14:tracePt t="81478" x="2957513" y="3771900"/>
          <p14:tracePt t="81485" x="3005138" y="3763963"/>
          <p14:tracePt t="81492" x="3068638" y="3763963"/>
          <p14:tracePt t="81501" x="3100388" y="3756025"/>
          <p14:tracePt t="81508" x="3133725" y="3756025"/>
          <p14:tracePt t="81515" x="3165475" y="3756025"/>
          <p14:tracePt t="81525" x="3189288" y="3748088"/>
          <p14:tracePt t="82062" x="3197225" y="3748088"/>
          <p14:tracePt t="82077" x="3205163" y="3748088"/>
          <p14:tracePt t="82085" x="3213100" y="3748088"/>
          <p14:tracePt t="82092" x="3236913" y="3748088"/>
          <p14:tracePt t="82101" x="3260725" y="3748088"/>
          <p14:tracePt t="82110" x="3300413" y="3748088"/>
          <p14:tracePt t="82117" x="3348038" y="3748088"/>
          <p14:tracePt t="82124" x="3411538" y="3748088"/>
          <p14:tracePt t="82130" x="3459163" y="3748088"/>
          <p14:tracePt t="82139" x="3540125" y="3748088"/>
          <p14:tracePt t="82145" x="3603625" y="3748088"/>
          <p14:tracePt t="82154" x="3667125" y="3748088"/>
          <p14:tracePt t="82161" x="3706813" y="3748088"/>
          <p14:tracePt t="82169" x="3762375" y="3748088"/>
          <p14:tracePt t="82177" x="3802063" y="3748088"/>
          <p14:tracePt t="82184" x="3833813" y="3748088"/>
          <p14:tracePt t="82191" x="3867150" y="3748088"/>
          <p14:tracePt t="82197" x="3883025" y="3748088"/>
          <p14:tracePt t="83195" x="3875088" y="3748088"/>
          <p14:tracePt t="83217" x="3867150" y="3748088"/>
          <p14:tracePt t="83330" x="3859213" y="3756025"/>
          <p14:tracePt t="83338" x="3851275" y="3756025"/>
          <p14:tracePt t="83345" x="3843338" y="3756025"/>
          <p14:tracePt t="83355" x="3825875" y="3771900"/>
          <p14:tracePt t="83368" x="3817938" y="3779838"/>
          <p14:tracePt t="83375" x="3810000" y="3779838"/>
          <p14:tracePt t="83383" x="3786188" y="3779838"/>
          <p14:tracePt t="83392" x="3762375" y="3787775"/>
          <p14:tracePt t="83397" x="3722688" y="3795713"/>
          <p14:tracePt t="83407" x="3690938" y="3811588"/>
          <p14:tracePt t="83413" x="3651250" y="3819525"/>
          <p14:tracePt t="83425" x="3643313" y="3819525"/>
          <p14:tracePt t="83428" x="3643313" y="3827463"/>
          <p14:tracePt t="83437" x="3627438" y="3827463"/>
          <p14:tracePt t="83443" x="3619500" y="3827463"/>
          <p14:tracePt t="83450" x="3603625" y="3835400"/>
          <p14:tracePt t="83467" x="3571875" y="3859213"/>
          <p14:tracePt t="83474" x="3556000" y="3859213"/>
          <p14:tracePt t="83481" x="3548063" y="3867150"/>
          <p14:tracePt t="83489" x="3532188" y="3875088"/>
          <p14:tracePt t="83497" x="3524250" y="3875088"/>
          <p14:tracePt t="83504" x="3524250" y="3883025"/>
          <p14:tracePt t="83510" x="3516313" y="3883025"/>
          <p14:tracePt t="83525" x="3508375" y="3883025"/>
          <p14:tracePt t="83532" x="3508375" y="3890963"/>
          <p14:tracePt t="83542" x="3500438" y="3890963"/>
          <p14:tracePt t="83547" x="3500438" y="3898900"/>
          <p14:tracePt t="83575" x="3492500" y="3898900"/>
          <p14:tracePt t="83593" x="3484563" y="3906838"/>
          <p14:tracePt t="83602" x="3476625" y="3906838"/>
          <p14:tracePt t="83615" x="3467100" y="3914775"/>
          <p14:tracePt t="83624" x="3451225" y="3922713"/>
          <p14:tracePt t="83630" x="3435350" y="3922713"/>
          <p14:tracePt t="83637" x="3411538" y="3930650"/>
          <p14:tracePt t="83645" x="3355975" y="3930650"/>
          <p14:tracePt t="83653" x="3292475" y="3930650"/>
          <p14:tracePt t="83660" x="3213100" y="3930650"/>
          <p14:tracePt t="83667" x="3125788" y="3930650"/>
          <p14:tracePt t="83675" x="3028950" y="3930650"/>
          <p14:tracePt t="83682" x="2941638" y="3930650"/>
          <p14:tracePt t="83690" x="2870200" y="3930650"/>
          <p14:tracePt t="83697" x="2798763" y="3930650"/>
          <p14:tracePt t="83705" x="2733675" y="3930650"/>
          <p14:tracePt t="83713" x="2686050" y="3930650"/>
          <p14:tracePt t="83721" x="2662238" y="3930650"/>
          <p14:tracePt t="83727" x="2638425" y="3930650"/>
          <p14:tracePt t="83757" x="2630488" y="3930650"/>
          <p14:tracePt t="83780" x="2622550" y="3930650"/>
          <p14:tracePt t="83788" x="2614613" y="3922713"/>
          <p14:tracePt t="83802" x="2606675" y="3922713"/>
          <p14:tracePt t="83825" x="2598738" y="3922713"/>
          <p14:tracePt t="83871" x="2590800" y="3922713"/>
          <p14:tracePt t="83908" x="2590800" y="3930650"/>
          <p14:tracePt t="83923" x="2590800" y="3938588"/>
          <p14:tracePt t="83930" x="2590800" y="3948113"/>
          <p14:tracePt t="83938" x="2590800" y="3963988"/>
          <p14:tracePt t="83945" x="2606675" y="4003675"/>
          <p14:tracePt t="83952" x="2630488" y="4027488"/>
          <p14:tracePt t="83960" x="2662238" y="4067175"/>
          <p14:tracePt t="83967" x="2709863" y="4114800"/>
          <p14:tracePt t="83975" x="2767013" y="4170363"/>
          <p14:tracePt t="83982" x="2838450" y="4217988"/>
          <p14:tracePt t="83990" x="2917825" y="4257675"/>
          <p14:tracePt t="83997" x="2973388" y="4306888"/>
          <p14:tracePt t="84005" x="3044825" y="4346575"/>
          <p14:tracePt t="84013" x="3125788" y="4394200"/>
          <p14:tracePt t="84021" x="3197225" y="4441825"/>
          <p14:tracePt t="84028" x="3292475" y="4489450"/>
          <p14:tracePt t="84035" x="3379788" y="4529138"/>
          <p14:tracePt t="84042" x="3467100" y="4576763"/>
          <p14:tracePt t="84050" x="3556000" y="4633913"/>
          <p14:tracePt t="84057" x="3635375" y="4673600"/>
          <p14:tracePt t="84065" x="3746500" y="4729163"/>
          <p14:tracePt t="84073" x="3890963" y="4792663"/>
          <p14:tracePt t="84080" x="4049713" y="4864100"/>
          <p14:tracePt t="84087" x="4192588" y="4927600"/>
          <p14:tracePt t="84095" x="4337050" y="5008563"/>
          <p14:tracePt t="84103" x="4416425" y="5048250"/>
          <p14:tracePt t="84110" x="4519613" y="5087938"/>
          <p14:tracePt t="84117" x="4616450" y="5135563"/>
          <p14:tracePt t="84125" x="4695825" y="5167313"/>
          <p14:tracePt t="84133" x="4767263" y="5199063"/>
          <p14:tracePt t="84140" x="4838700" y="5238750"/>
          <p14:tracePt t="84147" x="4894263" y="5278438"/>
          <p14:tracePt t="84157" x="4943475" y="5302250"/>
          <p14:tracePt t="84163" x="4975225" y="5319713"/>
          <p14:tracePt t="84170" x="5006975" y="5343525"/>
          <p14:tracePt t="84178" x="5038725" y="5367338"/>
          <p14:tracePt t="84185" x="5062538" y="5391150"/>
          <p14:tracePt t="84193" x="5070475" y="5399088"/>
          <p14:tracePt t="84200" x="5094288" y="5422900"/>
          <p14:tracePt t="84207" x="5110163" y="5438775"/>
          <p14:tracePt t="84215" x="5118100" y="5454650"/>
          <p14:tracePt t="84223" x="5141913" y="5470525"/>
          <p14:tracePt t="84230" x="5189538" y="5534025"/>
          <p14:tracePt t="84237" x="5221288" y="5589588"/>
          <p14:tracePt t="84245" x="5284788" y="5662613"/>
          <p14:tracePt t="84253" x="5334000" y="5741988"/>
          <p14:tracePt t="84268" x="5445125" y="5892800"/>
          <p14:tracePt t="84283" x="5603875" y="6100763"/>
          <p14:tracePt t="84290" x="5667375" y="6180138"/>
          <p14:tracePt t="84298" x="5724525" y="6251575"/>
          <p14:tracePt t="84306" x="5780088" y="6323013"/>
          <p14:tracePt t="84312" x="5811838" y="6356350"/>
          <p14:tracePt t="84320" x="5843588" y="6396038"/>
          <p14:tracePt t="84327" x="5883275" y="6427788"/>
          <p14:tracePt t="84335" x="5915025" y="6459538"/>
          <p14:tracePt t="84350" x="5962650" y="6491288"/>
          <p14:tracePt t="84357" x="5986463" y="6515100"/>
          <p14:tracePt t="84365" x="6010275" y="6530975"/>
          <p14:tracePt t="84373" x="6034088" y="6546850"/>
          <p14:tracePt t="84380" x="6075363" y="6562725"/>
          <p14:tracePt t="84387" x="6099175" y="6570663"/>
          <p14:tracePt t="84395" x="6107113" y="6570663"/>
          <p14:tracePt t="84403" x="6122988" y="6578600"/>
          <p14:tracePt t="84417" x="6130925" y="6578600"/>
          <p14:tracePt t="84530" x="6138863" y="6578600"/>
          <p14:tracePt t="84538" x="6146800" y="6578600"/>
          <p14:tracePt t="84554" x="6146800" y="6562725"/>
          <p14:tracePt t="84560" x="6154738" y="6546850"/>
          <p14:tracePt t="84568" x="6154738" y="6523038"/>
          <p14:tracePt t="84575" x="6162675" y="6499225"/>
          <p14:tracePt t="84583" x="6162675" y="6483350"/>
          <p14:tracePt t="84590" x="6162675" y="6451600"/>
          <p14:tracePt t="84597" x="6162675" y="6419850"/>
          <p14:tracePt t="84606" x="6154738" y="6372225"/>
          <p14:tracePt t="84612" x="6138863" y="6338888"/>
          <p14:tracePt t="84620" x="6122988" y="6299200"/>
          <p14:tracePt t="84627" x="6107113" y="6275388"/>
          <p14:tracePt t="84636" x="6107113" y="6251575"/>
          <p14:tracePt t="84643" x="6083300" y="6235700"/>
          <p14:tracePt t="84650" x="6075363" y="6219825"/>
          <p14:tracePt t="84657" x="6059488" y="6203950"/>
          <p14:tracePt t="84666" x="6051550" y="6188075"/>
          <p14:tracePt t="84673" x="6043613" y="6180138"/>
          <p14:tracePt t="84680" x="6043613" y="6172200"/>
          <p14:tracePt t="84689" x="6043613" y="6164263"/>
          <p14:tracePt t="84695" x="6034088" y="6156325"/>
          <p14:tracePt t="84703" x="6034088" y="6148388"/>
          <p14:tracePt t="84719" x="6026150" y="6140450"/>
          <p14:tracePt t="84740" x="6026150" y="6132513"/>
          <p14:tracePt t="84748" x="6018213" y="6132513"/>
          <p14:tracePt t="84867" x="6010275" y="6132513"/>
          <p14:tracePt t="84869" x="6002338" y="6132513"/>
          <p14:tracePt t="84875" x="5994400" y="6132513"/>
          <p14:tracePt t="84883" x="5986463" y="6132513"/>
          <p14:tracePt t="84890" x="5978525" y="6132513"/>
          <p14:tracePt t="84897" x="5970588" y="6132513"/>
          <p14:tracePt t="84923" x="5938838" y="6156325"/>
          <p14:tracePt t="84936" x="5930900" y="6172200"/>
          <p14:tracePt t="84942" x="5922963" y="6188075"/>
          <p14:tracePt t="84950" x="5922963" y="6196013"/>
          <p14:tracePt t="84958" x="5922963" y="6211888"/>
          <p14:tracePt t="84966" x="5922963" y="6219825"/>
          <p14:tracePt t="84973" x="5922963" y="6235700"/>
          <p14:tracePt t="84980" x="5922963" y="6243638"/>
          <p14:tracePt t="84987" x="5922963" y="6251575"/>
          <p14:tracePt t="85025" x="5930900" y="6251575"/>
          <p14:tracePt t="85041" x="5938838" y="6251575"/>
          <p14:tracePt t="85055" x="5946775" y="6251575"/>
          <p14:tracePt t="85077" x="5954713" y="6243638"/>
          <p14:tracePt t="85086" x="5970588" y="6243638"/>
          <p14:tracePt t="85100" x="5978525" y="6235700"/>
          <p14:tracePt t="85116" x="5986463" y="6235700"/>
          <p14:tracePt t="85122" x="5994400" y="6235700"/>
          <p14:tracePt t="85130" x="5994400" y="6227763"/>
          <p14:tracePt t="85138" x="6002338" y="6227763"/>
          <p14:tracePt t="85153" x="6002338" y="6219825"/>
          <p14:tracePt t="85175" x="6010275" y="6219825"/>
          <p14:tracePt t="85489" x="6018213" y="6211888"/>
          <p14:tracePt t="85550" x="6026150" y="6211888"/>
          <p14:tracePt t="85970" x="6026150" y="6219825"/>
          <p14:tracePt t="86000" x="6026150" y="6227763"/>
          <p14:tracePt t="86052" x="6026150" y="6235700"/>
          <p14:tracePt t="86069" x="6034088" y="6235700"/>
          <p14:tracePt t="86097" x="6034088" y="6243638"/>
          <p14:tracePt t="86121" x="6034088" y="6251575"/>
          <p14:tracePt t="86128" x="6034088" y="6259513"/>
          <p14:tracePt t="86142" x="6034088" y="6267450"/>
          <p14:tracePt t="86158" x="6034088" y="6275388"/>
          <p14:tracePt t="86165" x="6034088" y="6283325"/>
          <p14:tracePt t="86172" x="6034088" y="6291263"/>
          <p14:tracePt t="86188" x="6026150" y="6307138"/>
          <p14:tracePt t="86195" x="6026150" y="6315075"/>
          <p14:tracePt t="86202" x="6018213" y="6315075"/>
          <p14:tracePt t="86210" x="6018213" y="6330950"/>
          <p14:tracePt t="86225" x="6010275" y="6338888"/>
          <p14:tracePt t="86240" x="6010275" y="6348413"/>
          <p14:tracePt t="86248" x="6002338" y="6348413"/>
          <p14:tracePt t="86255" x="5994400" y="6348413"/>
          <p14:tracePt t="86262" x="5994400" y="6356350"/>
          <p14:tracePt t="86271" x="5986463" y="6364288"/>
          <p14:tracePt t="86286" x="5978525" y="6364288"/>
          <p14:tracePt t="86300" x="5978525" y="6372225"/>
          <p14:tracePt t="86308" x="5970588" y="6372225"/>
          <p14:tracePt t="86322" x="5962650" y="6380163"/>
          <p14:tracePt t="86397" x="5962650" y="6388100"/>
          <p14:tracePt t="88500" x="5954713" y="6380163"/>
          <p14:tracePt t="88501" x="5946775" y="6356350"/>
          <p14:tracePt t="88502" x="5946775" y="6330950"/>
          <p14:tracePt t="88505" x="5946775" y="6323013"/>
          <p14:tracePt t="88506" x="5946775" y="6307138"/>
          <p14:tracePt t="88513" x="5946775" y="6299200"/>
          <p14:tracePt t="88521" x="5946775" y="6283325"/>
          <p14:tracePt t="88536" x="5946775" y="6275388"/>
          <p14:tracePt t="88542" x="5946775" y="6267450"/>
          <p14:tracePt t="88559" x="5946775" y="6251575"/>
          <p14:tracePt t="88572" x="5946775" y="6243638"/>
          <p14:tracePt t="88596" x="5946775" y="6235700"/>
          <p14:tracePt t="88603" x="5946775" y="6227763"/>
          <p14:tracePt t="88641" x="5946775" y="6219825"/>
          <p14:tracePt t="88656" x="5946775" y="6211888"/>
          <p14:tracePt t="88688" x="5946775" y="6203950"/>
          <p14:tracePt t="88730" x="5946775" y="6196013"/>
          <p14:tracePt t="89150" x="5946775" y="6203950"/>
          <p14:tracePt t="89157" x="5938838" y="6243638"/>
          <p14:tracePt t="89166" x="5922963" y="6259513"/>
          <p14:tracePt t="89173" x="5922963" y="6283325"/>
          <p14:tracePt t="89180" x="5907088" y="6323013"/>
          <p14:tracePt t="89187" x="5899150" y="6338888"/>
          <p14:tracePt t="89195" x="5883275" y="6364288"/>
          <p14:tracePt t="89203" x="5883275" y="6380163"/>
          <p14:tracePt t="89210" x="5875338" y="6388100"/>
          <p14:tracePt t="89219" x="5867400" y="6403975"/>
          <p14:tracePt t="89894" x="5859463" y="6403975"/>
          <p14:tracePt t="89901" x="5811838" y="6403975"/>
          <p14:tracePt t="89909" x="5748338" y="6396038"/>
          <p14:tracePt t="89916" x="5684838" y="6396038"/>
          <p14:tracePt t="89923" x="5603875" y="6388100"/>
          <p14:tracePt t="89932" x="5516563" y="6380163"/>
          <p14:tracePt t="89938" x="5445125" y="6380163"/>
          <p14:tracePt t="89945" x="5373688" y="6380163"/>
          <p14:tracePt t="89955" x="5318125" y="6380163"/>
          <p14:tracePt t="89960" x="5253038" y="6380163"/>
          <p14:tracePt t="89968" x="5221288" y="6380163"/>
          <p14:tracePt t="89975" x="5205413" y="6380163"/>
          <p14:tracePt t="89983" x="5197475" y="6380163"/>
          <p14:tracePt t="89991" x="5181600" y="6380163"/>
          <p14:tracePt t="90072" x="5173663" y="6380163"/>
          <p14:tracePt t="90110" x="5165725" y="6380163"/>
          <p14:tracePt t="90125" x="5157788" y="6380163"/>
          <p14:tracePt t="90140" x="5149850" y="6380163"/>
          <p14:tracePt t="90155" x="5141913" y="6380163"/>
          <p14:tracePt t="90177" x="5126038" y="6380163"/>
          <p14:tracePt t="90185" x="5118100" y="6380163"/>
          <p14:tracePt t="90193" x="5110163" y="6380163"/>
          <p14:tracePt t="90200" x="5102225" y="6380163"/>
          <p14:tracePt t="90208" x="5102225" y="6388100"/>
          <p14:tracePt t="90216" x="5094288" y="6388100"/>
          <p14:tracePt t="90230" x="5086350" y="6388100"/>
          <p14:tracePt t="90290" x="5078413" y="6388100"/>
          <p14:tracePt t="90837" x="5086350" y="6388100"/>
          <p14:tracePt t="90845" x="5094288" y="6380163"/>
          <p14:tracePt t="90854" x="5102225" y="6380163"/>
          <p14:tracePt t="90860" x="5118100" y="6380163"/>
          <p14:tracePt t="90868" x="5133975" y="6380163"/>
          <p14:tracePt t="90875" x="5149850" y="6372225"/>
          <p14:tracePt t="90883" x="5165725" y="6372225"/>
          <p14:tracePt t="90904" x="5213350" y="6372225"/>
          <p14:tracePt t="90907" x="5237163" y="6372225"/>
          <p14:tracePt t="90912" x="5268913" y="6372225"/>
          <p14:tracePt t="90920" x="5300663" y="6372225"/>
          <p14:tracePt t="90927" x="5326063" y="6372225"/>
          <p14:tracePt t="90935" x="5349875" y="6372225"/>
          <p14:tracePt t="90942" x="5373688" y="6372225"/>
          <p14:tracePt t="90950" x="5389563" y="6372225"/>
          <p14:tracePt t="90958" x="5397500" y="6372225"/>
          <p14:tracePt t="90965" x="5413375" y="6372225"/>
          <p14:tracePt t="90973" x="5421313" y="6372225"/>
          <p14:tracePt t="90980" x="5429250" y="6372225"/>
          <p14:tracePt t="90988" x="5437188" y="6372225"/>
          <p14:tracePt t="91003" x="5453063" y="6372225"/>
          <p14:tracePt t="91018" x="5461000" y="6372225"/>
          <p14:tracePt t="91025" x="5468938" y="6372225"/>
          <p14:tracePt t="91032" x="5476875" y="6372225"/>
          <p14:tracePt t="91040" x="5484813" y="6372225"/>
          <p14:tracePt t="91049" x="5500688" y="6364288"/>
          <p14:tracePt t="91055" x="5508625" y="6364288"/>
          <p14:tracePt t="91062" x="5516563" y="6364288"/>
          <p14:tracePt t="91078" x="5524500" y="6364288"/>
          <p14:tracePt t="91085" x="5532438" y="6356350"/>
          <p14:tracePt t="91108" x="5540375" y="6356350"/>
          <p14:tracePt t="91123" x="5548313" y="6356350"/>
          <p14:tracePt t="91138" x="5564188" y="6356350"/>
          <p14:tracePt t="91145" x="5564188" y="6348413"/>
          <p14:tracePt t="91153" x="5580063" y="6348413"/>
          <p14:tracePt t="91161" x="5588000" y="6348413"/>
          <p14:tracePt t="91168" x="5603875" y="6338888"/>
          <p14:tracePt t="91175" x="5611813" y="6338888"/>
          <p14:tracePt t="91183" x="5619750" y="6338888"/>
          <p14:tracePt t="91190" x="5627688" y="6338888"/>
          <p14:tracePt t="91199" x="5643563" y="6338888"/>
          <p14:tracePt t="91205" x="5643563" y="6330950"/>
          <p14:tracePt t="91213" x="5659438" y="6330950"/>
          <p14:tracePt t="91220" x="5667375" y="6330950"/>
          <p14:tracePt t="91227" x="5676900" y="6330950"/>
          <p14:tracePt t="91242" x="5684838" y="6330950"/>
          <p14:tracePt t="91258" x="5692775" y="6330950"/>
          <p14:tracePt t="91273" x="5700713" y="6330950"/>
          <p14:tracePt t="91288" x="5708650" y="6330950"/>
          <p14:tracePt t="91310" x="5716588" y="6330950"/>
          <p14:tracePt t="91325" x="5724525" y="6330950"/>
          <p14:tracePt t="91333" x="5724525" y="6323013"/>
          <p14:tracePt t="91349" x="5732463" y="6323013"/>
          <p14:tracePt t="91355" x="5740400" y="6323013"/>
          <p14:tracePt t="91363" x="5748338" y="6315075"/>
          <p14:tracePt t="91378" x="5764213" y="6315075"/>
          <p14:tracePt t="91393" x="5772150" y="6315075"/>
          <p14:tracePt t="91407" x="5780088" y="6315075"/>
          <p14:tracePt t="91430" x="5788025" y="6315075"/>
          <p14:tracePt t="91431" x="5795963" y="6307138"/>
          <p14:tracePt t="91460" x="5803900" y="6307138"/>
          <p14:tracePt t="91475" x="5811838" y="6307138"/>
          <p14:tracePt t="91490" x="5819775" y="6307138"/>
          <p14:tracePt t="91520" x="5827713" y="6307138"/>
          <p14:tracePt t="91543" x="5835650" y="6307138"/>
          <p14:tracePt t="91573" x="5843588" y="6307138"/>
          <p14:tracePt t="91634" x="5851525" y="6307138"/>
          <p14:tracePt t="92030" x="5851525" y="6299200"/>
          <p14:tracePt t="92038" x="5827713" y="6267450"/>
          <p14:tracePt t="92046" x="5772150" y="6219825"/>
          <p14:tracePt t="92053" x="5708650" y="6172200"/>
          <p14:tracePt t="92060" x="5619750" y="6092825"/>
          <p14:tracePt t="92070" x="5508625" y="6013450"/>
          <p14:tracePt t="92075" x="5373688" y="5924550"/>
          <p14:tracePt t="92083" x="5245100" y="5837238"/>
          <p14:tracePt t="92090" x="5086350" y="5734050"/>
          <p14:tracePt t="92100" x="4975225" y="5637213"/>
          <p14:tracePt t="92105" x="4862513" y="5557838"/>
          <p14:tracePt t="92112" x="4783138" y="5486400"/>
          <p14:tracePt t="92121" x="4703763" y="5414963"/>
          <p14:tracePt t="92129" x="4632325" y="5359400"/>
          <p14:tracePt t="92136" x="4584700" y="5310188"/>
          <p14:tracePt t="92144" x="4543425" y="5270500"/>
          <p14:tracePt t="92152" x="4511675" y="5230813"/>
          <p14:tracePt t="92157" x="4503738" y="5214938"/>
          <p14:tracePt t="92166" x="4487863" y="5199063"/>
          <p14:tracePt t="92172" x="4471988" y="5183188"/>
          <p14:tracePt t="92183" x="4464050" y="5183188"/>
          <p14:tracePt t="92188" x="4456113" y="5175250"/>
          <p14:tracePt t="92197" x="4448175" y="5167313"/>
          <p14:tracePt t="92204" x="4432300" y="5159375"/>
          <p14:tracePt t="92210" x="4424363" y="5151438"/>
          <p14:tracePt t="92217" x="4400550" y="5135563"/>
          <p14:tracePt t="92226" x="4376738" y="5127625"/>
          <p14:tracePt t="92234" x="4344988" y="5103813"/>
          <p14:tracePt t="92241" x="4305300" y="5080000"/>
          <p14:tracePt t="92248" x="4265613" y="5064125"/>
          <p14:tracePt t="92255" x="4217988" y="5040313"/>
          <p14:tracePt t="92265" x="4160838" y="5016500"/>
          <p14:tracePt t="92271" x="4089400" y="4992688"/>
          <p14:tracePt t="92278" x="3978275" y="4935538"/>
          <p14:tracePt t="92285" x="3875088" y="4895850"/>
          <p14:tracePt t="92292" x="3817938" y="4872038"/>
          <p14:tracePt t="92300" x="3730625" y="4840288"/>
          <p14:tracePt t="92309" x="3667125" y="4816475"/>
          <p14:tracePt t="92315" x="3587750" y="4792663"/>
          <p14:tracePt t="92324" x="3500438" y="4752975"/>
          <p14:tracePt t="92332" x="3411538" y="4729163"/>
          <p14:tracePt t="92338" x="3340100" y="4713288"/>
          <p14:tracePt t="92347" x="3292475" y="4697413"/>
          <p14:tracePt t="92353" x="3244850" y="4689475"/>
          <p14:tracePt t="92360" x="3205163" y="4681538"/>
          <p14:tracePt t="92367" x="3165475" y="4673600"/>
          <p14:tracePt t="92376" x="3141663" y="4665663"/>
          <p14:tracePt t="92384" x="3125788" y="4665663"/>
          <p14:tracePt t="92390" x="3109913" y="4665663"/>
          <p14:tracePt t="92398" x="3100388" y="4657725"/>
          <p14:tracePt t="92406" x="3068638" y="4649788"/>
          <p14:tracePt t="92413" x="3044825" y="4641850"/>
          <p14:tracePt t="92420" x="3028950" y="4641850"/>
          <p14:tracePt t="92428" x="2973388" y="4624388"/>
          <p14:tracePt t="92435" x="2933700" y="4600575"/>
          <p14:tracePt t="92444" x="2878138" y="4576763"/>
          <p14:tracePt t="92452" x="2838450" y="4552950"/>
          <p14:tracePt t="92457" x="2790825" y="4529138"/>
          <p14:tracePt t="92466" x="2733675" y="4505325"/>
          <p14:tracePt t="92473" x="2678113" y="4473575"/>
          <p14:tracePt t="92483" x="2630488" y="4441825"/>
          <p14:tracePt t="92488" x="2566988" y="4410075"/>
          <p14:tracePt t="92495" x="2527300" y="4378325"/>
          <p14:tracePt t="92504" x="2495550" y="4362450"/>
          <p14:tracePt t="92510" x="2479675" y="4354513"/>
          <p14:tracePt t="92517" x="2471738" y="4346575"/>
          <p14:tracePt t="92534" x="2463800" y="4338638"/>
          <p14:tracePt t="92541" x="2455863" y="4338638"/>
          <p14:tracePt t="93200" x="2463800" y="4338638"/>
          <p14:tracePt t="93209" x="2471738" y="4330700"/>
          <p14:tracePt t="93217" x="2487613" y="4330700"/>
          <p14:tracePt t="93224" x="2503488" y="4322763"/>
          <p14:tracePt t="93231" x="2519363" y="4322763"/>
          <p14:tracePt t="93237" x="2535238" y="4322763"/>
          <p14:tracePt t="93247" x="2559050" y="4322763"/>
          <p14:tracePt t="93253" x="2574925" y="4314825"/>
          <p14:tracePt t="93260" x="2598738" y="4314825"/>
          <p14:tracePt t="93269" x="2614613" y="4306888"/>
          <p14:tracePt t="93275" x="2630488" y="4306888"/>
          <p14:tracePt t="93285" x="2638425" y="4306888"/>
          <p14:tracePt t="93290" x="2646363" y="4306888"/>
          <p14:tracePt t="93299" x="2654300" y="4306888"/>
          <p14:tracePt t="93305" x="2662238" y="4306888"/>
          <p14:tracePt t="93316" x="2670175" y="4306888"/>
          <p14:tracePt t="93327" x="2686050" y="4306888"/>
          <p14:tracePt t="93344" x="2693988" y="4306888"/>
          <p14:tracePt t="93351" x="2701925" y="4306888"/>
          <p14:tracePt t="93367" x="2717800" y="4306888"/>
          <p14:tracePt t="93383" x="2725738" y="4306888"/>
          <p14:tracePt t="93388" x="2733675" y="4306888"/>
          <p14:tracePt t="93395" x="2741613" y="4314825"/>
          <p14:tracePt t="93412" x="2751138" y="4314825"/>
          <p14:tracePt t="93426" x="2759075" y="4314825"/>
          <p14:tracePt t="93477" x="2759075" y="4322763"/>
          <p14:tracePt t="93486" x="2767013" y="4322763"/>
          <p14:tracePt t="93680" x="2767013" y="4330700"/>
          <p14:tracePt t="93687" x="2774950" y="4330700"/>
          <p14:tracePt t="93725" x="2774950" y="4338638"/>
          <p14:tracePt t="93777" x="2782888" y="4338638"/>
          <p14:tracePt t="93800" x="2782888" y="4346575"/>
          <p14:tracePt t="93815" x="2790825" y="4346575"/>
          <p14:tracePt t="93823" x="2790825" y="4354513"/>
          <p14:tracePt t="93846" x="2790825" y="4362450"/>
          <p14:tracePt t="93860" x="2798763" y="4362450"/>
          <p14:tracePt t="93875" x="2798763" y="4370388"/>
          <p14:tracePt t="93935" x="2798763" y="4378325"/>
          <p14:tracePt t="93972" x="2798763" y="4386263"/>
          <p14:tracePt t="94017" x="2798763" y="4394200"/>
          <p14:tracePt t="94070" x="2798763" y="4402138"/>
          <p14:tracePt t="96629" x="2806700" y="4402138"/>
          <p14:tracePt t="96657" x="2814638" y="4402138"/>
          <p14:tracePt t="96747" x="2822575" y="4402138"/>
          <p14:tracePt t="96830" x="2830513" y="4402138"/>
          <p14:tracePt t="96853" x="2838450" y="4402138"/>
          <p14:tracePt t="96905" x="2846388" y="4402138"/>
          <p14:tracePt t="96957" x="2854325" y="4402138"/>
          <p14:tracePt t="97002" x="2862263" y="4402138"/>
          <p14:tracePt t="97070" x="2870200" y="4402138"/>
          <p14:tracePt t="97152" x="2878138" y="4402138"/>
          <p14:tracePt t="97610" x="2878138" y="4410075"/>
          <p14:tracePt t="97647" x="2878138" y="4418013"/>
          <p14:tracePt t="97656" x="2870200" y="4418013"/>
          <p14:tracePt t="97664" x="2870200" y="4425950"/>
          <p14:tracePt t="97678" x="2862263" y="4433888"/>
          <p14:tracePt t="97686" x="2862263" y="4441825"/>
          <p14:tracePt t="97695" x="2862263" y="4449763"/>
          <p14:tracePt t="97715" x="2870200" y="4418013"/>
          <p14:tracePt t="97724" x="2894013" y="4354513"/>
          <p14:tracePt t="98000" x="2894013" y="4362450"/>
          <p14:tracePt t="98009" x="2894013" y="4370388"/>
          <p14:tracePt t="98015" x="2886075" y="4386263"/>
          <p14:tracePt t="98022" x="2870200" y="4402138"/>
          <p14:tracePt t="98033" x="2862263" y="4425950"/>
          <p14:tracePt t="98039" x="2854325" y="4449763"/>
          <p14:tracePt t="98045" x="2854325" y="4457700"/>
          <p14:tracePt t="98052" x="2846388" y="4465638"/>
          <p14:tracePt t="98061" x="2846388" y="4473575"/>
          <p14:tracePt t="98068" x="2846388" y="4481513"/>
          <p14:tracePt t="98075" x="2854325" y="4481513"/>
          <p14:tracePt t="98084" x="2862263" y="4481513"/>
          <p14:tracePt t="98090" x="2862263" y="4473575"/>
          <p14:tracePt t="98099" x="2870200" y="4465638"/>
          <p14:tracePt t="98105" x="2878138" y="4457700"/>
          <p14:tracePt t="98113" x="2886075" y="4457700"/>
          <p14:tracePt t="98121" x="2894013" y="4449763"/>
          <p14:tracePt t="98145" x="2901950" y="4449763"/>
          <p14:tracePt t="98150" x="2901950" y="4441825"/>
          <p14:tracePt t="98161" x="2909888" y="4441825"/>
          <p14:tracePt t="98173" x="2917825" y="4433888"/>
          <p14:tracePt t="98180" x="2925763" y="4433888"/>
          <p14:tracePt t="98189" x="2933700" y="4433888"/>
          <p14:tracePt t="98196" x="2941638" y="4433888"/>
          <p14:tracePt t="98202" x="2949575" y="4433888"/>
          <p14:tracePt t="98217" x="2965450" y="4433888"/>
          <p14:tracePt t="98227" x="2973388" y="4433888"/>
          <p14:tracePt t="98233" x="2997200" y="4433888"/>
          <p14:tracePt t="98240" x="3013075" y="4433888"/>
          <p14:tracePt t="98249" x="3036888" y="4425950"/>
          <p14:tracePt t="98255" x="3052763" y="4425950"/>
          <p14:tracePt t="98263" x="3068638" y="4425950"/>
          <p14:tracePt t="98272" x="3092450" y="4425950"/>
          <p14:tracePt t="98285" x="3100388" y="4425950"/>
          <p14:tracePt t="98286" x="3125788" y="4418013"/>
          <p14:tracePt t="98295" x="3133725" y="4418013"/>
          <p14:tracePt t="98301" x="3149600" y="4418013"/>
          <p14:tracePt t="98308" x="3157538" y="4418013"/>
          <p14:tracePt t="98315" x="3165475" y="4418013"/>
          <p14:tracePt t="98323" x="3181350" y="4410075"/>
          <p14:tracePt t="98338" x="3197225" y="4402138"/>
          <p14:tracePt t="98345" x="3205163" y="4402138"/>
          <p14:tracePt t="98362" x="3213100" y="4394200"/>
          <p14:tracePt t="98368" x="3221038" y="4394200"/>
          <p14:tracePt t="98382" x="3228975" y="4394200"/>
          <p14:tracePt t="98390" x="3236913" y="4386263"/>
          <p14:tracePt t="98398" x="3244850" y="4386263"/>
          <p14:tracePt t="98405" x="3252788" y="4378325"/>
          <p14:tracePt t="98420" x="3260725" y="4370388"/>
          <p14:tracePt t="98428" x="3268663" y="4370388"/>
          <p14:tracePt t="98450" x="3276600" y="4370388"/>
          <p14:tracePt t="98473" x="3276600" y="4362450"/>
          <p14:tracePt t="98697" x="3284538" y="4362450"/>
          <p14:tracePt t="98713" x="3284538" y="4354513"/>
          <p14:tracePt t="98750" x="3292475" y="4354513"/>
          <p14:tracePt t="98825" x="3300413" y="4354513"/>
          <p14:tracePt t="98848" x="3300413" y="4346575"/>
          <p14:tracePt t="98855" x="3308350" y="4346575"/>
          <p14:tracePt t="98915" x="3316288" y="4346575"/>
          <p14:tracePt t="99275" x="3332163" y="4346575"/>
          <p14:tracePt t="99297" x="3340100" y="4346575"/>
          <p14:tracePt t="99298" x="3348038" y="4346575"/>
          <p14:tracePt t="99305" x="3355975" y="4346575"/>
          <p14:tracePt t="99312" x="3363913" y="4346575"/>
          <p14:tracePt t="99320" x="3371850" y="4346575"/>
          <p14:tracePt t="99328" x="3387725" y="4338638"/>
          <p14:tracePt t="99343" x="3403600" y="4338638"/>
          <p14:tracePt t="99350" x="3419475" y="4338638"/>
          <p14:tracePt t="99365" x="3427413" y="4338638"/>
          <p14:tracePt t="99387" x="3443288" y="4338638"/>
          <p14:tracePt t="99395" x="3451225" y="4338638"/>
          <p14:tracePt t="99412" x="3459163" y="4338638"/>
          <p14:tracePt t="99418" x="3459163" y="4330700"/>
          <p14:tracePt t="99426" x="3467100" y="4330700"/>
          <p14:tracePt t="99432" x="3476625" y="4330700"/>
          <p14:tracePt t="99485" x="3484563" y="4330700"/>
          <p14:tracePt t="99524" x="3492500" y="4330700"/>
          <p14:tracePt t="99552" x="3500438" y="4330700"/>
          <p14:tracePt t="99567" x="3508375" y="4330700"/>
          <p14:tracePt t="99591" x="3516313" y="4330700"/>
          <p14:tracePt t="99605" x="3524250" y="4330700"/>
          <p14:tracePt t="99620" x="3532188" y="4330700"/>
          <p14:tracePt t="99628" x="3540125" y="4330700"/>
          <p14:tracePt t="99643" x="3548063" y="4330700"/>
          <p14:tracePt t="99651" x="3556000" y="4330700"/>
          <p14:tracePt t="99658" x="3563938" y="4330700"/>
          <p14:tracePt t="99673" x="3571875" y="4330700"/>
          <p14:tracePt t="99845" x="3556000" y="4330700"/>
          <p14:tracePt t="99854" x="3524250" y="4330700"/>
          <p14:tracePt t="99862" x="3492500" y="4330700"/>
          <p14:tracePt t="99868" x="3467100" y="4338638"/>
          <p14:tracePt t="99876" x="3451225" y="4346575"/>
          <p14:tracePt t="99882" x="3435350" y="4346575"/>
          <p14:tracePt t="99891" x="3427413" y="4354513"/>
          <p14:tracePt t="99897" x="3411538" y="4354513"/>
          <p14:tracePt t="99910" x="3403600" y="4354513"/>
          <p14:tracePt t="100160" x="3395663" y="4354513"/>
          <p14:tracePt t="100177" x="3387725" y="4354513"/>
          <p14:tracePt t="100183" x="3363913" y="4354513"/>
          <p14:tracePt t="100191" x="3340100" y="4354513"/>
          <p14:tracePt t="100197" x="3300413" y="4354513"/>
          <p14:tracePt t="100206" x="3260725" y="4354513"/>
          <p14:tracePt t="100214" x="3205163" y="4354513"/>
          <p14:tracePt t="100222" x="3141663" y="4354513"/>
          <p14:tracePt t="100229" x="3068638" y="4354513"/>
          <p14:tracePt t="100237" x="2997200" y="4354513"/>
          <p14:tracePt t="100245" x="2941638" y="4362450"/>
          <p14:tracePt t="100250" x="2886075" y="4370388"/>
          <p14:tracePt t="100266" x="2830513" y="4378325"/>
          <p14:tracePt t="100490" x="2838450" y="4378325"/>
          <p14:tracePt t="100491" x="2854325" y="4378325"/>
          <p14:tracePt t="100497" x="2878138" y="4378325"/>
          <p14:tracePt t="100505" x="2901950" y="4378325"/>
          <p14:tracePt t="100513" x="2925763" y="4378325"/>
          <p14:tracePt t="100520" x="2957513" y="4378325"/>
          <p14:tracePt t="100527" x="2989263" y="4378325"/>
          <p14:tracePt t="100535" x="3021013" y="4378325"/>
          <p14:tracePt t="100543" x="3044825" y="4378325"/>
          <p14:tracePt t="100550" x="3068638" y="4386263"/>
          <p14:tracePt t="100557" x="3109913" y="4386263"/>
          <p14:tracePt t="100565" x="3133725" y="4386263"/>
          <p14:tracePt t="100573" x="3165475" y="4386263"/>
          <p14:tracePt t="100580" x="3181350" y="4386263"/>
          <p14:tracePt t="100587" x="3197225" y="4386263"/>
          <p14:tracePt t="100595" x="3221038" y="4386263"/>
          <p14:tracePt t="100602" x="3228975" y="4386263"/>
          <p14:tracePt t="100610" x="3244850" y="4386263"/>
          <p14:tracePt t="100617" x="3252788" y="4386263"/>
          <p14:tracePt t="100625" x="3268663" y="4386263"/>
          <p14:tracePt t="100640" x="3284538" y="4386263"/>
          <p14:tracePt t="100648" x="3292475" y="4386263"/>
          <p14:tracePt t="100656" x="3308350" y="4386263"/>
          <p14:tracePt t="100663" x="3324225" y="4378325"/>
          <p14:tracePt t="100670" x="3332163" y="4370388"/>
          <p14:tracePt t="100677" x="3340100" y="4370388"/>
          <p14:tracePt t="100685" x="3355975" y="4370388"/>
          <p14:tracePt t="100700" x="3363913" y="4370388"/>
          <p14:tracePt t="100708" x="3379788" y="4362450"/>
          <p14:tracePt t="100715" x="3379788" y="4354513"/>
          <p14:tracePt t="100723" x="3387725" y="4354513"/>
          <p14:tracePt t="100730" x="3403600" y="4354513"/>
          <p14:tracePt t="100738" x="3411538" y="4354513"/>
          <p14:tracePt t="100745" x="3419475" y="4354513"/>
          <p14:tracePt t="100760" x="3443288" y="4346575"/>
          <p14:tracePt t="100768" x="3459163" y="4346575"/>
          <p14:tracePt t="100775" x="3467100" y="4346575"/>
          <p14:tracePt t="100783" x="3484563" y="4346575"/>
          <p14:tracePt t="100805" x="3500438" y="4338638"/>
          <p14:tracePt t="100806" x="3524250" y="4330700"/>
          <p14:tracePt t="100813" x="3540125" y="4330700"/>
          <p14:tracePt t="100820" x="3548063" y="4330700"/>
          <p14:tracePt t="100835" x="3563938" y="4330700"/>
          <p14:tracePt t="100843" x="3571875" y="4330700"/>
          <p14:tracePt t="100850" x="3579813" y="4330700"/>
          <p14:tracePt t="100866" x="3587750" y="4322763"/>
          <p14:tracePt t="100873" x="3595688" y="4322763"/>
          <p14:tracePt t="100887" x="3603625" y="4322763"/>
          <p14:tracePt t="100926" x="3611563" y="4322763"/>
          <p14:tracePt t="101075" x="3619500" y="4322763"/>
          <p14:tracePt t="101097" x="3627438" y="4322763"/>
          <p14:tracePt t="101135" x="3635375" y="4322763"/>
          <p14:tracePt t="101150" x="3651250" y="4322763"/>
          <p14:tracePt t="101166" x="3659188" y="4322763"/>
          <p14:tracePt t="101174" x="3683000" y="4322763"/>
          <p14:tracePt t="101188" x="3698875" y="4322763"/>
          <p14:tracePt t="101195" x="3706813" y="4322763"/>
          <p14:tracePt t="101203" x="3730625" y="4322763"/>
          <p14:tracePt t="101210" x="3738563" y="4322763"/>
          <p14:tracePt t="101218" x="3746500" y="4322763"/>
          <p14:tracePt t="101226" x="3762375" y="4322763"/>
          <p14:tracePt t="101233" x="3778250" y="4322763"/>
          <p14:tracePt t="101241" x="3802063" y="4322763"/>
          <p14:tracePt t="101248" x="3810000" y="4322763"/>
          <p14:tracePt t="101256" x="3825875" y="4322763"/>
          <p14:tracePt t="101263" x="3833813" y="4322763"/>
          <p14:tracePt t="101270" x="3851275" y="4322763"/>
          <p14:tracePt t="101278" x="3867150" y="4322763"/>
          <p14:tracePt t="101286" x="3875088" y="4330700"/>
          <p14:tracePt t="101293" x="3890963" y="4330700"/>
          <p14:tracePt t="101300" x="3898900" y="4330700"/>
          <p14:tracePt t="101308" x="3922713" y="4330700"/>
          <p14:tracePt t="101316" x="3930650" y="4338638"/>
          <p14:tracePt t="101323" x="3938588" y="4338638"/>
          <p14:tracePt t="101330" x="3954463" y="4338638"/>
          <p14:tracePt t="101337" x="3970338" y="4338638"/>
          <p14:tracePt t="101345" x="3986213" y="4346575"/>
          <p14:tracePt t="101353" x="4002088" y="4346575"/>
          <p14:tracePt t="101360" x="4017963" y="4346575"/>
          <p14:tracePt t="101367" x="4033838" y="4346575"/>
          <p14:tracePt t="101375" x="4049713" y="4346575"/>
          <p14:tracePt t="101392" x="4097338" y="4346575"/>
          <p14:tracePt t="101398" x="4113213" y="4346575"/>
          <p14:tracePt t="101406" x="4129088" y="4346575"/>
          <p14:tracePt t="101412" x="4152900" y="4346575"/>
          <p14:tracePt t="101420" x="4176713" y="4346575"/>
          <p14:tracePt t="101427" x="4192588" y="4346575"/>
          <p14:tracePt t="101435" x="4210050" y="4346575"/>
          <p14:tracePt t="101443" x="4225925" y="4346575"/>
          <p14:tracePt t="101450" x="4249738" y="4346575"/>
          <p14:tracePt t="101458" x="4265613" y="4346575"/>
          <p14:tracePt t="101465" x="4289425" y="4346575"/>
          <p14:tracePt t="101474" x="4313238" y="4346575"/>
          <p14:tracePt t="101480" x="4321175" y="4346575"/>
          <p14:tracePt t="101487" x="4337050" y="4354513"/>
          <p14:tracePt t="101495" x="4352925" y="4354513"/>
          <p14:tracePt t="101503" x="4368800" y="4354513"/>
          <p14:tracePt t="101510" x="4384675" y="4354513"/>
          <p14:tracePt t="101517" x="4400550" y="4354513"/>
          <p14:tracePt t="101533" x="4408488" y="4354513"/>
          <p14:tracePt t="101540" x="4432300" y="4354513"/>
          <p14:tracePt t="101548" x="4440238" y="4354513"/>
          <p14:tracePt t="101556" x="4448175" y="4354513"/>
          <p14:tracePt t="101563" x="4456113" y="4354513"/>
          <p14:tracePt t="101570" x="4464050" y="4354513"/>
          <p14:tracePt t="101577" x="4471988" y="4354513"/>
          <p14:tracePt t="101585" x="4487863" y="4354513"/>
          <p14:tracePt t="101592" x="4503738" y="4354513"/>
          <p14:tracePt t="101600" x="4511675" y="4354513"/>
          <p14:tracePt t="101608" x="4527550" y="4354513"/>
          <p14:tracePt t="101615" x="4535488" y="4354513"/>
          <p14:tracePt t="101623" x="4551363" y="4354513"/>
          <p14:tracePt t="101630" x="4559300" y="4354513"/>
          <p14:tracePt t="101637" x="4567238" y="4354513"/>
          <p14:tracePt t="101645" x="4584700" y="4354513"/>
          <p14:tracePt t="101653" x="4600575" y="4354513"/>
          <p14:tracePt t="101660" x="4616450" y="4354513"/>
          <p14:tracePt t="101668" x="4624388" y="4354513"/>
          <p14:tracePt t="101676" x="4640263" y="4354513"/>
          <p14:tracePt t="101683" x="4648200" y="4354513"/>
          <p14:tracePt t="101690" x="4664075" y="4354513"/>
          <p14:tracePt t="101698" x="4679950" y="4354513"/>
          <p14:tracePt t="101712" x="4695825" y="4354513"/>
          <p14:tracePt t="101713" x="4711700" y="4354513"/>
          <p14:tracePt t="101721" x="4719638" y="4354513"/>
          <p14:tracePt t="101728" x="4743450" y="4354513"/>
          <p14:tracePt t="101736" x="4759325" y="4354513"/>
          <p14:tracePt t="101743" x="4767263" y="4354513"/>
          <p14:tracePt t="101750" x="4783138" y="4354513"/>
          <p14:tracePt t="101758" x="4791075" y="4354513"/>
          <p14:tracePt t="101773" x="4822825" y="4354513"/>
          <p14:tracePt t="101780" x="4838700" y="4354513"/>
          <p14:tracePt t="101787" x="4846638" y="4354513"/>
          <p14:tracePt t="101795" x="4854575" y="4354513"/>
          <p14:tracePt t="101803" x="4878388" y="4354513"/>
          <p14:tracePt t="101817" x="4886325" y="4354513"/>
          <p14:tracePt t="101818" x="4886325" y="4362450"/>
          <p14:tracePt t="101825" x="4894263" y="4362450"/>
          <p14:tracePt t="101833" x="4902200" y="4362450"/>
          <p14:tracePt t="101856" x="4910138" y="4362450"/>
          <p14:tracePt t="101870" x="4918075" y="4362450"/>
          <p14:tracePt t="101885" x="4926013" y="4362450"/>
          <p14:tracePt t="101908" x="4951413" y="4362450"/>
          <p14:tracePt t="101916" x="4959350" y="4362450"/>
          <p14:tracePt t="101930" x="4975225" y="4362450"/>
          <p14:tracePt t="101939" x="4983163" y="4362450"/>
          <p14:tracePt t="101952" x="4991100" y="4362450"/>
          <p14:tracePt t="101960" x="4999038" y="4362450"/>
          <p14:tracePt t="101968" x="5014913" y="4362450"/>
          <p14:tracePt t="101975" x="5030788" y="4362450"/>
          <p14:tracePt t="101983" x="5054600" y="4362450"/>
          <p14:tracePt t="101990" x="5078413" y="4362450"/>
          <p14:tracePt t="101998" x="5102225" y="4362450"/>
          <p14:tracePt t="102006" x="5126038" y="4362450"/>
          <p14:tracePt t="102012" x="5149850" y="4362450"/>
          <p14:tracePt t="102020" x="5173663" y="4362450"/>
          <p14:tracePt t="102027" x="5197475" y="4362450"/>
          <p14:tracePt t="102035" x="5221288" y="4362450"/>
          <p14:tracePt t="102042" x="5229225" y="4362450"/>
          <p14:tracePt t="102050" x="5245100" y="4362450"/>
          <p14:tracePt t="102065" x="5253038" y="4362450"/>
          <p14:tracePt t="102282" x="5229225" y="4362450"/>
          <p14:tracePt t="102290" x="5197475" y="4362450"/>
          <p14:tracePt t="102298" x="5165725" y="4362450"/>
          <p14:tracePt t="102306" x="5094288" y="4370388"/>
          <p14:tracePt t="102312" x="5046663" y="4378325"/>
          <p14:tracePt t="102321" x="4983163" y="4394200"/>
          <p14:tracePt t="102327" x="4910138" y="4410075"/>
          <p14:tracePt t="102335" x="4846638" y="4418013"/>
          <p14:tracePt t="102350" x="4767263" y="4433888"/>
          <p14:tracePt t="102352" x="4695825" y="4433888"/>
          <p14:tracePt t="102358" x="4608513" y="4441825"/>
          <p14:tracePt t="102365" x="4535488" y="4441825"/>
          <p14:tracePt t="102373" x="4471988" y="4441825"/>
          <p14:tracePt t="102380" x="4376738" y="4441825"/>
          <p14:tracePt t="102388" x="4289425" y="4441825"/>
          <p14:tracePt t="102395" x="4210050" y="4441825"/>
          <p14:tracePt t="102403" x="4121150" y="4449763"/>
          <p14:tracePt t="102410" x="4033838" y="4457700"/>
          <p14:tracePt t="102418" x="3946525" y="4473575"/>
          <p14:tracePt t="102425" x="3914775" y="4481513"/>
          <p14:tracePt t="102433" x="3890963" y="4481513"/>
          <p14:tracePt t="102448" x="3875088" y="4489450"/>
          <p14:tracePt t="102500" x="3867150" y="4489450"/>
          <p14:tracePt t="102515" x="3859213" y="4489450"/>
          <p14:tracePt t="102522" x="3851275" y="4489450"/>
          <p14:tracePt t="102539" x="3843338" y="4489450"/>
          <p14:tracePt t="102546" x="3833813" y="4489450"/>
          <p14:tracePt t="102612" x="3833813" y="4481513"/>
          <p14:tracePt t="102620" x="3833813" y="4473575"/>
          <p14:tracePt t="102635" x="3825875" y="4465638"/>
          <p14:tracePt t="102642" x="3817938" y="4465638"/>
          <p14:tracePt t="102650" x="3810000" y="4449763"/>
          <p14:tracePt t="102658" x="3786188" y="4449763"/>
          <p14:tracePt t="102665" x="3762375" y="4441825"/>
          <p14:tracePt t="102672" x="3746500" y="4433888"/>
          <p14:tracePt t="102680" x="3722688" y="4425950"/>
          <p14:tracePt t="102689" x="3706813" y="4425950"/>
          <p14:tracePt t="102696" x="3683000" y="4418013"/>
          <p14:tracePt t="102703" x="3659188" y="4418013"/>
          <p14:tracePt t="102710" x="3643313" y="4418013"/>
          <p14:tracePt t="102717" x="3627438" y="4418013"/>
          <p14:tracePt t="102733" x="3619500" y="4418013"/>
          <p14:tracePt t="102741" x="3611563" y="4418013"/>
          <p14:tracePt t="102748" x="3603625" y="4418013"/>
          <p14:tracePt t="102942" x="3611563" y="4410075"/>
          <p14:tracePt t="102959" x="3619500" y="4410075"/>
          <p14:tracePt t="102982" x="3627438" y="4410075"/>
          <p14:tracePt t="102996" x="3635375" y="4402138"/>
          <p14:tracePt t="103004" x="3643313" y="4402138"/>
          <p14:tracePt t="103027" x="3643313" y="4394200"/>
          <p14:tracePt t="103032" x="3651250" y="4394200"/>
          <p14:tracePt t="103250" x="3659188" y="4394200"/>
          <p14:tracePt t="103310" x="3667125" y="4394200"/>
          <p14:tracePt t="103317" x="3675063" y="4394200"/>
          <p14:tracePt t="103325" x="3683000" y="4394200"/>
          <p14:tracePt t="103332" x="3683000" y="4386263"/>
          <p14:tracePt t="103342" x="3690938" y="4386263"/>
          <p14:tracePt t="103348" x="3698875" y="4386263"/>
          <p14:tracePt t="103355" x="3706813" y="4386263"/>
          <p14:tracePt t="103362" x="3714750" y="4386263"/>
          <p14:tracePt t="103374" x="3714750" y="4378325"/>
          <p14:tracePt t="103378" x="3730625" y="4378325"/>
          <p14:tracePt t="103394" x="3738563" y="4378325"/>
          <p14:tracePt t="103400" x="3746500" y="4378325"/>
          <p14:tracePt t="103410" x="3754438" y="4378325"/>
          <p14:tracePt t="103430" x="3762375" y="4378325"/>
          <p14:tracePt t="103760" x="3762375" y="4370388"/>
          <p14:tracePt t="103767" x="3786188" y="4346575"/>
          <p14:tracePt t="103777" x="3794125" y="4338638"/>
          <p14:tracePt t="103783" x="3810000" y="4322763"/>
          <p14:tracePt t="103792" x="3817938" y="4314825"/>
          <p14:tracePt t="103798" x="3825875" y="4298950"/>
          <p14:tracePt t="103807" x="3833813" y="4298950"/>
          <p14:tracePt t="103813" x="3843338" y="4291013"/>
          <p14:tracePt t="104435" x="3843338" y="4298950"/>
          <p14:tracePt t="104460" x="3843338" y="4314825"/>
          <p14:tracePt t="104473" x="3843338" y="4322763"/>
          <p14:tracePt t="104482" x="3843338" y="4338638"/>
          <p14:tracePt t="104488" x="3859213" y="4354513"/>
          <p14:tracePt t="104496" x="3859213" y="4362450"/>
          <p14:tracePt t="104510" x="3867150" y="4386263"/>
          <p14:tracePt t="104511" x="3875088" y="4386263"/>
          <p14:tracePt t="104518" x="3875088" y="4394200"/>
          <p14:tracePt t="104525" x="3883025" y="4394200"/>
          <p14:tracePt t="104690" x="3890963" y="4394200"/>
          <p14:tracePt t="104706" x="3898900" y="4394200"/>
          <p14:tracePt t="104722" x="3906838" y="4394200"/>
          <p14:tracePt t="104736" x="3914775" y="4394200"/>
          <p14:tracePt t="104750" x="3922713" y="4394200"/>
          <p14:tracePt t="104757" x="3930650" y="4394200"/>
          <p14:tracePt t="104766" x="3938588" y="4394200"/>
          <p14:tracePt t="104781" x="3946525" y="4394200"/>
          <p14:tracePt t="104795" x="3962400" y="4386263"/>
          <p14:tracePt t="104805" x="3970338" y="4386263"/>
          <p14:tracePt t="104810" x="3978275" y="4386263"/>
          <p14:tracePt t="104825" x="3986213" y="4386263"/>
          <p14:tracePt t="104849" x="3994150" y="4386263"/>
          <p14:tracePt t="104871" x="4002088" y="4386263"/>
          <p14:tracePt t="104877" x="4002088" y="4378325"/>
          <p14:tracePt t="104887" x="4010025" y="4378325"/>
          <p14:tracePt t="104923" x="4025900" y="4370388"/>
          <p14:tracePt t="104938" x="4025900" y="4362450"/>
          <p14:tracePt t="104953" x="4033838" y="4362450"/>
          <p14:tracePt t="104967" x="4041775" y="4362450"/>
          <p14:tracePt t="104975" x="4041775" y="4354513"/>
          <p14:tracePt t="105072" x="4041775" y="4346575"/>
          <p14:tracePt t="105200" x="4049713" y="4346575"/>
          <p14:tracePt t="105215" x="4057650" y="4354513"/>
          <p14:tracePt t="105223" x="4065588" y="4354513"/>
          <p14:tracePt t="105230" x="4073525" y="4354513"/>
          <p14:tracePt t="105238" x="4081463" y="4362450"/>
          <p14:tracePt t="105245" x="4089400" y="4370388"/>
          <p14:tracePt t="105253" x="4105275" y="4370388"/>
          <p14:tracePt t="105260" x="4113213" y="4378325"/>
          <p14:tracePt t="105268" x="4121150" y="4386263"/>
          <p14:tracePt t="105275" x="4129088" y="4386263"/>
          <p14:tracePt t="105283" x="4137025" y="4394200"/>
          <p14:tracePt t="105290" x="4144963" y="4394200"/>
          <p14:tracePt t="105297" x="4152900" y="4402138"/>
          <p14:tracePt t="105306" x="4152900" y="4410075"/>
          <p14:tracePt t="105312" x="4160838" y="4410075"/>
          <p14:tracePt t="105320" x="4168775" y="4418013"/>
          <p14:tracePt t="105336" x="4184650" y="4433888"/>
          <p14:tracePt t="105342" x="4200525" y="4433888"/>
          <p14:tracePt t="105350" x="4217988" y="4441825"/>
          <p14:tracePt t="105357" x="4233863" y="4449763"/>
          <p14:tracePt t="105365" x="4249738" y="4457700"/>
          <p14:tracePt t="105373" x="4281488" y="4473575"/>
          <p14:tracePt t="105380" x="4313238" y="4481513"/>
          <p14:tracePt t="105388" x="4337050" y="4489450"/>
          <p14:tracePt t="105395" x="4360863" y="4497388"/>
          <p14:tracePt t="105403" x="4384675" y="4505325"/>
          <p14:tracePt t="105410" x="4416425" y="4513263"/>
          <p14:tracePt t="105417" x="4424363" y="4513263"/>
          <p14:tracePt t="105425" x="4440238" y="4513263"/>
          <p14:tracePt t="105433" x="4448175" y="4513263"/>
          <p14:tracePt t="105440" x="4464050" y="4513263"/>
          <p14:tracePt t="105448" x="4479925" y="4521200"/>
          <p14:tracePt t="105463" x="4495800" y="4521200"/>
          <p14:tracePt t="105478" x="4503738" y="4521200"/>
          <p14:tracePt t="105487" x="4519613" y="4521200"/>
          <p14:tracePt t="105500" x="4527550" y="4521200"/>
          <p14:tracePt t="105515" x="4543425" y="4521200"/>
          <p14:tracePt t="105523" x="4551363" y="4521200"/>
          <p14:tracePt t="105538" x="4559300" y="4521200"/>
          <p14:tracePt t="105545" x="4567238" y="4521200"/>
          <p14:tracePt t="105553" x="4584700" y="4513263"/>
          <p14:tracePt t="105568" x="4592638" y="4513263"/>
          <p14:tracePt t="105575" x="4600575" y="4513263"/>
          <p14:tracePt t="105583" x="4608513" y="4505325"/>
          <p14:tracePt t="105590" x="4624388" y="4497388"/>
          <p14:tracePt t="105606" x="4632325" y="4497388"/>
          <p14:tracePt t="105620" x="4640263" y="4497388"/>
          <p14:tracePt t="105628" x="4648200" y="4489450"/>
          <p14:tracePt t="105643" x="4656138" y="4489450"/>
          <p14:tracePt t="105658" x="4664075" y="4489450"/>
          <p14:tracePt t="105680" x="4664075" y="4481513"/>
          <p14:tracePt t="105695" x="4672013" y="4473575"/>
          <p14:tracePt t="105711" x="4679950" y="4473575"/>
          <p14:tracePt t="105717" x="4687888" y="4473575"/>
          <p14:tracePt t="105733" x="4687888" y="4465638"/>
          <p14:tracePt t="105740" x="4695825" y="4465638"/>
          <p14:tracePt t="105748" x="4703763" y="4465638"/>
          <p14:tracePt t="105755" x="4711700" y="4465638"/>
          <p14:tracePt t="105762" x="4711700" y="4457700"/>
          <p14:tracePt t="105770" x="4719638" y="4457700"/>
          <p14:tracePt t="105786" x="4727575" y="4449763"/>
          <p14:tracePt t="105815" x="4735513" y="4449763"/>
          <p14:tracePt t="105853" x="4743450" y="4449763"/>
          <p14:tracePt t="105980" x="4743450" y="4441825"/>
          <p14:tracePt t="105989" x="4751388" y="4441825"/>
          <p14:tracePt t="106003" x="4759325" y="4433888"/>
          <p14:tracePt t="106010" x="4759325" y="4425950"/>
          <p14:tracePt t="106019" x="4759325" y="4418013"/>
          <p14:tracePt t="106033" x="4775200" y="4402138"/>
          <p14:tracePt t="106040" x="4775200" y="4386263"/>
          <p14:tracePt t="106047" x="4783138" y="4386263"/>
          <p14:tracePt t="106056" x="4791075" y="4370388"/>
          <p14:tracePt t="106062" x="4791075" y="4354513"/>
          <p14:tracePt t="106070" x="4791075" y="4346575"/>
          <p14:tracePt t="106077" x="4791075" y="4322763"/>
          <p14:tracePt t="106086" x="4791075" y="4314825"/>
          <p14:tracePt t="106094" x="4791075" y="4291013"/>
          <p14:tracePt t="106100" x="4791075" y="4281488"/>
          <p14:tracePt t="106108" x="4791075" y="4273550"/>
          <p14:tracePt t="106115" x="4783138" y="4249738"/>
          <p14:tracePt t="106130" x="4767263" y="4241800"/>
          <p14:tracePt t="106138" x="4759325" y="4233863"/>
          <p14:tracePt t="106145" x="4751388" y="4233863"/>
          <p14:tracePt t="106153" x="4743450" y="4233863"/>
          <p14:tracePt t="106160" x="4735513" y="4233863"/>
          <p14:tracePt t="106168" x="4727575" y="4233863"/>
          <p14:tracePt t="106175" x="4711700" y="4233863"/>
          <p14:tracePt t="106190" x="4703763" y="4233863"/>
          <p14:tracePt t="106198" x="4695825" y="4233863"/>
          <p14:tracePt t="106206" x="4687888" y="4241800"/>
          <p14:tracePt t="106213" x="4672013" y="4241800"/>
          <p14:tracePt t="106228" x="4656138" y="4249738"/>
          <p14:tracePt t="106242" x="4648200" y="4249738"/>
          <p14:tracePt t="106243" x="4632325" y="4257675"/>
          <p14:tracePt t="106250" x="4624388" y="4257675"/>
          <p14:tracePt t="106257" x="4616450" y="4257675"/>
          <p14:tracePt t="106265" x="4600575" y="4265613"/>
          <p14:tracePt t="106280" x="4592638" y="4273550"/>
          <p14:tracePt t="106296" x="4584700" y="4273550"/>
          <p14:tracePt t="106302" x="4576763" y="4273550"/>
          <p14:tracePt t="106310" x="4567238" y="4281488"/>
          <p14:tracePt t="106333" x="4559300" y="4281488"/>
          <p14:tracePt t="106341" x="4551363" y="4298950"/>
          <p14:tracePt t="106356" x="4551363" y="4306888"/>
          <p14:tracePt t="106370" x="4551363" y="4314825"/>
          <p14:tracePt t="106386" x="4551363" y="4322763"/>
          <p14:tracePt t="106392" x="4551363" y="4330700"/>
          <p14:tracePt t="106407" x="4559300" y="4330700"/>
          <p14:tracePt t="106415" x="4559300" y="4338638"/>
          <p14:tracePt t="106422" x="4567238" y="4338638"/>
          <p14:tracePt t="106430" x="4584700" y="4346575"/>
          <p14:tracePt t="106438" x="4584700" y="4354513"/>
          <p14:tracePt t="106445" x="4600575" y="4354513"/>
          <p14:tracePt t="106453" x="4608513" y="4354513"/>
          <p14:tracePt t="106467" x="4616450" y="4354513"/>
          <p14:tracePt t="106475" x="4624388" y="4354513"/>
          <p14:tracePt t="106483" x="4632325" y="4354513"/>
          <p14:tracePt t="106490" x="4648200" y="4354513"/>
          <p14:tracePt t="106497" x="4656138" y="4354513"/>
          <p14:tracePt t="106505" x="4672013" y="4354513"/>
          <p14:tracePt t="106513" x="4687888" y="4354513"/>
          <p14:tracePt t="106520" x="4703763" y="4354513"/>
          <p14:tracePt t="106527" x="4727575" y="4354513"/>
          <p14:tracePt t="106536" x="4743450" y="4354513"/>
          <p14:tracePt t="106543" x="4767263" y="4354513"/>
          <p14:tracePt t="106550" x="4791075" y="4354513"/>
          <p14:tracePt t="106558" x="4806950" y="4354513"/>
          <p14:tracePt t="106565" x="4822825" y="4346575"/>
          <p14:tracePt t="106572" x="4838700" y="4346575"/>
          <p14:tracePt t="106580" x="4862513" y="4346575"/>
          <p14:tracePt t="106588" x="4870450" y="4346575"/>
          <p14:tracePt t="106603" x="4926013" y="4346575"/>
          <p14:tracePt t="106610" x="4951413" y="4346575"/>
          <p14:tracePt t="106622" x="4975225" y="4346575"/>
          <p14:tracePt t="106625" x="4991100" y="4346575"/>
          <p14:tracePt t="106633" x="5022850" y="4346575"/>
          <p14:tracePt t="106640" x="5046663" y="4346575"/>
          <p14:tracePt t="106647" x="5086350" y="4346575"/>
          <p14:tracePt t="106655" x="5110163" y="4346575"/>
          <p14:tracePt t="106663" x="5133975" y="4354513"/>
          <p14:tracePt t="106670" x="5157788" y="4354513"/>
          <p14:tracePt t="106677" x="5173663" y="4354513"/>
          <p14:tracePt t="106686" x="5189538" y="4354513"/>
          <p14:tracePt t="106692" x="5197475" y="4354513"/>
          <p14:tracePt t="106700" x="5213350" y="4354513"/>
          <p14:tracePt t="106708" x="5221288" y="4354513"/>
          <p14:tracePt t="106723" x="5229225" y="4354513"/>
          <p14:tracePt t="106746" x="5237163" y="4354513"/>
          <p14:tracePt t="108290" x="5245100" y="4354513"/>
          <p14:tracePt t="108747" x="5229225" y="4354513"/>
          <p14:tracePt t="108762" x="5205413" y="4346575"/>
          <p14:tracePt t="108763" x="5173663" y="4338638"/>
          <p14:tracePt t="108770" x="5133975" y="4338638"/>
          <p14:tracePt t="108778" x="5102225" y="4330700"/>
          <p14:tracePt t="108786" x="5046663" y="4322763"/>
          <p14:tracePt t="108794" x="5006975" y="4314825"/>
          <p14:tracePt t="108801" x="4959350" y="4306888"/>
          <p14:tracePt t="108807" x="4926013" y="4306888"/>
          <p14:tracePt t="108818" x="4894263" y="4298950"/>
          <p14:tracePt t="108823" x="4854575" y="4298950"/>
          <p14:tracePt t="108830" x="4830763" y="4291013"/>
          <p14:tracePt t="108837" x="4814888" y="4291013"/>
          <p14:tracePt t="108846" x="4806950" y="4291013"/>
          <p14:tracePt t="108853" x="4791075" y="4291013"/>
          <p14:tracePt t="108862" x="4775200" y="4291013"/>
          <p14:tracePt t="108876" x="4767263" y="4291013"/>
          <p14:tracePt t="108885" x="4759325" y="4291013"/>
          <p14:tracePt t="108906" x="4751388" y="4291013"/>
          <p14:tracePt t="108912" x="4743450" y="4291013"/>
          <p14:tracePt t="108972" x="4735513" y="4298950"/>
          <p14:tracePt t="108988" x="4727575" y="4306888"/>
          <p14:tracePt t="108995" x="4719638" y="4306888"/>
          <p14:tracePt t="109003" x="4711700" y="4314825"/>
          <p14:tracePt t="109010" x="4703763" y="4314825"/>
          <p14:tracePt t="109017" x="4687888" y="4314825"/>
          <p14:tracePt t="109025" x="4679950" y="4314825"/>
          <p14:tracePt t="109034" x="4664075" y="4314825"/>
          <p14:tracePt t="109040" x="4640263" y="4322763"/>
          <p14:tracePt t="109047" x="4632325" y="4322763"/>
          <p14:tracePt t="109055" x="4624388" y="4330700"/>
          <p14:tracePt t="109062" x="4608513" y="4330700"/>
          <p14:tracePt t="109070" x="4584700" y="4330700"/>
          <p14:tracePt t="109077" x="4576763" y="4330700"/>
          <p14:tracePt t="109086" x="4559300" y="4338638"/>
          <p14:tracePt t="109092" x="4551363" y="4338638"/>
          <p14:tracePt t="109100" x="4543425" y="4338638"/>
          <p14:tracePt t="109107" x="4535488" y="4338638"/>
          <p14:tracePt t="109138" x="4527550" y="4346575"/>
          <p14:tracePt t="109257" x="4527550" y="4354513"/>
          <p14:tracePt t="109268" x="4543425" y="4354513"/>
          <p14:tracePt t="109272" x="4551363" y="4354513"/>
          <p14:tracePt t="109288" x="4576763" y="4362450"/>
          <p14:tracePt t="109295" x="4592638" y="4362450"/>
          <p14:tracePt t="109303" x="4608513" y="4370388"/>
          <p14:tracePt t="109310" x="4616450" y="4370388"/>
          <p14:tracePt t="109318" x="4624388" y="4370388"/>
          <p14:tracePt t="109326" x="4632325" y="4370388"/>
          <p14:tracePt t="109341" x="4640263" y="4370388"/>
          <p14:tracePt t="109655" x="4632325" y="4370388"/>
          <p14:tracePt t="109664" x="4616450" y="4370388"/>
          <p14:tracePt t="109678" x="4608513" y="4370388"/>
          <p14:tracePt t="109686" x="4592638" y="4370388"/>
          <p14:tracePt t="109701" x="4584700" y="4370388"/>
          <p14:tracePt t="109709" x="4576763" y="4370388"/>
          <p14:tracePt t="109716" x="4567238" y="4370388"/>
          <p14:tracePt t="109730" x="4559300" y="4370388"/>
          <p14:tracePt t="109762" x="4551363" y="4370388"/>
          <p14:tracePt t="109865" x="4543425" y="4378325"/>
          <p14:tracePt t="109880" x="4535488" y="4378325"/>
          <p14:tracePt t="109902" x="4535488" y="4386263"/>
          <p14:tracePt t="109919" x="4527550" y="4394200"/>
          <p14:tracePt t="111080" x="4535488" y="4394200"/>
          <p14:tracePt t="111110" x="4543425" y="4394200"/>
          <p14:tracePt t="111140" x="4551363" y="4394200"/>
          <p14:tracePt t="111162" x="4559300" y="4394200"/>
          <p14:tracePt t="111179" x="4567238" y="4394200"/>
          <p14:tracePt t="111186" x="4576763" y="4394200"/>
          <p14:tracePt t="111194" x="4584700" y="4386263"/>
          <p14:tracePt t="111202" x="4592638" y="4386263"/>
          <p14:tracePt t="111207" x="4600575" y="4386263"/>
          <p14:tracePt t="111223" x="4608513" y="4386263"/>
          <p14:tracePt t="111230" x="4624388" y="4386263"/>
          <p14:tracePt t="111247" x="4632325" y="4386263"/>
          <p14:tracePt t="111253" x="4648200" y="4386263"/>
          <p14:tracePt t="111261" x="4656138" y="4386263"/>
          <p14:tracePt t="111270" x="4664075" y="4386263"/>
          <p14:tracePt t="111275" x="4679950" y="4386263"/>
          <p14:tracePt t="111287" x="4695825" y="4386263"/>
          <p14:tracePt t="111290" x="4703763" y="4386263"/>
          <p14:tracePt t="111298" x="4711700" y="4386263"/>
          <p14:tracePt t="111306" x="4727575" y="4386263"/>
          <p14:tracePt t="111315" x="4751388" y="4386263"/>
          <p14:tracePt t="111322" x="4767263" y="4386263"/>
          <p14:tracePt t="111329" x="4791075" y="4386263"/>
          <p14:tracePt t="111336" x="4814888" y="4386263"/>
          <p14:tracePt t="111344" x="4838700" y="4386263"/>
          <p14:tracePt t="111351" x="4854575" y="4386263"/>
          <p14:tracePt t="111359" x="4878388" y="4386263"/>
          <p14:tracePt t="111366" x="4894263" y="4386263"/>
          <p14:tracePt t="111374" x="4918075" y="4386263"/>
          <p14:tracePt t="111382" x="4943475" y="4386263"/>
          <p14:tracePt t="111388" x="4959350" y="4386263"/>
          <p14:tracePt t="111395" x="4983163" y="4386263"/>
          <p14:tracePt t="111402" x="4991100" y="4386263"/>
          <p14:tracePt t="111419" x="5006975" y="4386263"/>
          <p14:tracePt t="111448" x="5014913" y="4386263"/>
          <p14:tracePt t="112040" x="5030788" y="4386263"/>
          <p14:tracePt t="112050" x="5054600" y="4386263"/>
          <p14:tracePt t="112055" x="5070475" y="4378325"/>
          <p14:tracePt t="112062" x="5094288" y="4378325"/>
          <p14:tracePt t="112071" x="5118100" y="4378325"/>
          <p14:tracePt t="112086" x="5181600" y="4370388"/>
          <p14:tracePt t="112095" x="5205413" y="4370388"/>
          <p14:tracePt t="112101" x="5237163" y="4362450"/>
          <p14:tracePt t="112109" x="5260975" y="4354513"/>
          <p14:tracePt t="112116" x="5284788" y="4346575"/>
          <p14:tracePt t="112124" x="5310188" y="4346575"/>
          <p14:tracePt t="112132" x="5318125" y="4346575"/>
          <p14:tracePt t="112137" x="5326063" y="4346575"/>
          <p14:tracePt t="112148" x="5334000" y="4346575"/>
          <p14:tracePt t="112572" x="5341938" y="4346575"/>
          <p14:tracePt t="112588" x="5349875" y="4338638"/>
          <p14:tracePt t="112595" x="5357813" y="4338638"/>
          <p14:tracePt t="112604" x="5365750" y="4330700"/>
          <p14:tracePt t="112611" x="5381625" y="4330700"/>
          <p14:tracePt t="112617" x="5389563" y="4330700"/>
          <p14:tracePt t="112628" x="5405438" y="4322763"/>
          <p14:tracePt t="112634" x="5413375" y="4322763"/>
          <p14:tracePt t="112640" x="5429250" y="4314825"/>
          <p14:tracePt t="112655" x="5437188" y="4314825"/>
          <p14:tracePt t="112667" x="5445125" y="4314825"/>
          <p14:tracePt t="112670" x="5453063" y="4306888"/>
          <p14:tracePt t="112704" x="5461000" y="4306888"/>
          <p14:tracePt t="112735" x="5468938" y="4306888"/>
          <p14:tracePt t="114672" x="5453063" y="4306888"/>
          <p14:tracePt t="114680" x="5405438" y="4306888"/>
          <p14:tracePt t="114688" x="5349875" y="4306888"/>
          <p14:tracePt t="114703" x="5173663" y="4314825"/>
          <p14:tracePt t="114710" x="5062538" y="4322763"/>
          <p14:tracePt t="114718" x="4959350" y="4322763"/>
          <p14:tracePt t="114725" x="4846638" y="4322763"/>
          <p14:tracePt t="114732" x="4719638" y="4322763"/>
          <p14:tracePt t="114740" x="4519613" y="4322763"/>
          <p14:tracePt t="114748" x="4384675" y="4322763"/>
          <p14:tracePt t="114755" x="4241800" y="4306888"/>
          <p14:tracePt t="114763" x="4137025" y="4298950"/>
          <p14:tracePt t="114770" x="4033838" y="4273550"/>
          <p14:tracePt t="114778" x="3954463" y="4265613"/>
          <p14:tracePt t="114786" x="3867150" y="4257675"/>
          <p14:tracePt t="114793" x="3810000" y="4241800"/>
          <p14:tracePt t="114800" x="3754438" y="4233863"/>
          <p14:tracePt t="114807" x="3706813" y="4225925"/>
          <p14:tracePt t="114815" x="3683000" y="4217988"/>
          <p14:tracePt t="114823" x="3659188" y="4217988"/>
          <p14:tracePt t="114831" x="3643313" y="4217988"/>
          <p14:tracePt t="114838" x="3627438" y="4210050"/>
          <p14:tracePt t="114845" x="3603625" y="4202113"/>
          <p14:tracePt t="114852" x="3579813" y="4202113"/>
          <p14:tracePt t="114860" x="3556000" y="4194175"/>
          <p14:tracePt t="114868" x="3524250" y="4194175"/>
          <p14:tracePt t="114876" x="3476625" y="4186238"/>
          <p14:tracePt t="114882" x="3427413" y="4178300"/>
          <p14:tracePt t="114890" x="3371850" y="4170363"/>
          <p14:tracePt t="114898" x="3316288" y="4154488"/>
          <p14:tracePt t="114906" x="3244850" y="4154488"/>
          <p14:tracePt t="114912" x="3181350" y="4138613"/>
          <p14:tracePt t="114915" x="0" y="0"/>
        </p14:tracePtLst>
        <p14:tracePtLst>
          <p14:tracePt t="115206" x="2424113" y="3906838"/>
          <p14:tracePt t="115422" x="2424113" y="3914775"/>
          <p14:tracePt t="115433" x="2432050" y="3914775"/>
          <p14:tracePt t="115438" x="2439988" y="3922713"/>
          <p14:tracePt t="115447" x="2463800" y="3930650"/>
          <p14:tracePt t="115453" x="2479675" y="3948113"/>
          <p14:tracePt t="115463" x="2503488" y="3963988"/>
          <p14:tracePt t="115470" x="2527300" y="3979863"/>
          <p14:tracePt t="115475" x="2559050" y="4003675"/>
          <p14:tracePt t="115482" x="2582863" y="4011613"/>
          <p14:tracePt t="115492" x="2598738" y="4027488"/>
          <p14:tracePt t="115499" x="2638425" y="4051300"/>
          <p14:tracePt t="115505" x="2662238" y="4067175"/>
          <p14:tracePt t="115513" x="2678113" y="4083050"/>
          <p14:tracePt t="115522" x="2701925" y="4090988"/>
          <p14:tracePt t="115529" x="2717800" y="4114800"/>
          <p14:tracePt t="115535" x="2725738" y="4122738"/>
          <p14:tracePt t="115550" x="2733675" y="4130675"/>
          <p14:tracePt t="115557" x="2733675" y="4138613"/>
          <p14:tracePt t="115568" x="2733675" y="4146550"/>
          <p14:tracePt t="115574" x="2733675" y="4154488"/>
          <p14:tracePt t="115589" x="2741613" y="4170363"/>
          <p14:tracePt t="115598" x="2751138" y="4186238"/>
          <p14:tracePt t="115612" x="2751138" y="4202113"/>
          <p14:tracePt t="115617" x="2751138" y="4210050"/>
          <p14:tracePt t="115626" x="2751138" y="4217988"/>
          <p14:tracePt t="115633" x="2751138" y="4225925"/>
          <p14:tracePt t="115641" x="2759075" y="4225925"/>
          <p14:tracePt t="115655" x="2759075" y="4233863"/>
          <p14:tracePt t="115775" x="2767013" y="4233863"/>
          <p14:tracePt t="115790" x="2774950" y="4233863"/>
          <p14:tracePt t="115799" x="2774950" y="4217988"/>
          <p14:tracePt t="115805" x="2774950" y="4210050"/>
          <p14:tracePt t="115813" x="2774950" y="4194175"/>
          <p14:tracePt t="115820" x="2782888" y="4170363"/>
          <p14:tracePt t="115828" x="2782888" y="4138613"/>
          <p14:tracePt t="115836" x="2782888" y="4114800"/>
          <p14:tracePt t="115843" x="2782888" y="4083050"/>
          <p14:tracePt t="115850" x="2782888" y="4051300"/>
          <p14:tracePt t="115858" x="2782888" y="4027488"/>
          <p14:tracePt t="115865" x="2782888" y="3995738"/>
          <p14:tracePt t="115873" x="2782888" y="3963988"/>
          <p14:tracePt t="115880" x="2782888" y="3922713"/>
          <p14:tracePt t="115888" x="2782888" y="3906838"/>
          <p14:tracePt t="115897" x="2782888" y="3883025"/>
          <p14:tracePt t="115903" x="2782888" y="3867150"/>
          <p14:tracePt t="115913" x="2782888" y="3851275"/>
          <p14:tracePt t="115918" x="2782888" y="3835400"/>
          <p14:tracePt t="115933" x="2782888" y="3803650"/>
          <p14:tracePt t="115940" x="2782888" y="3779838"/>
          <p14:tracePt t="115948" x="2790825" y="3771900"/>
          <p14:tracePt t="115963" x="2790825" y="3763963"/>
          <p14:tracePt t="115970" x="2790825" y="3756025"/>
          <p14:tracePt t="116067" x="2790825" y="3771900"/>
          <p14:tracePt t="116082" x="2790825" y="3803650"/>
          <p14:tracePt t="116083" x="2790825" y="3819525"/>
          <p14:tracePt t="116090" x="2790825" y="3851275"/>
          <p14:tracePt t="116098" x="2790825" y="3883025"/>
          <p14:tracePt t="116105" x="2790825" y="3914775"/>
          <p14:tracePt t="116113" x="2790825" y="3956050"/>
          <p14:tracePt t="116120" x="2782888" y="3995738"/>
          <p14:tracePt t="116128" x="2782888" y="4019550"/>
          <p14:tracePt t="116135" x="2774950" y="4051300"/>
          <p14:tracePt t="116143" x="2774950" y="4083050"/>
          <p14:tracePt t="116150" x="2767013" y="4122738"/>
          <p14:tracePt t="116158" x="2767013" y="4146550"/>
          <p14:tracePt t="116165" x="2767013" y="4178300"/>
          <p14:tracePt t="116172" x="2759075" y="4194175"/>
          <p14:tracePt t="116180" x="2759075" y="4202113"/>
          <p14:tracePt t="116188" x="2759075" y="4217988"/>
          <p14:tracePt t="116196" x="2759075" y="4225925"/>
          <p14:tracePt t="116203" x="2759075" y="4241800"/>
          <p14:tracePt t="116270" x="2759075" y="4225925"/>
          <p14:tracePt t="116277" x="2759075" y="4202113"/>
          <p14:tracePt t="116285" x="2759075" y="4186238"/>
          <p14:tracePt t="116293" x="2759075" y="4146550"/>
          <p14:tracePt t="116300" x="2774950" y="4098925"/>
          <p14:tracePt t="116307" x="2790825" y="4043363"/>
          <p14:tracePt t="116316" x="2806700" y="3995738"/>
          <p14:tracePt t="116323" x="2830513" y="3922713"/>
          <p14:tracePt t="116330" x="2854325" y="3867150"/>
          <p14:tracePt t="116338" x="2870200" y="3827463"/>
          <p14:tracePt t="116345" x="2886075" y="3787775"/>
          <p14:tracePt t="116353" x="2901950" y="3756025"/>
          <p14:tracePt t="116360" x="2909888" y="3732213"/>
          <p14:tracePt t="116367" x="2909888" y="3724275"/>
          <p14:tracePt t="116375" x="2917825" y="3708400"/>
          <p14:tracePt t="116390" x="2917825" y="3700463"/>
          <p14:tracePt t="116397" x="2917825" y="3692525"/>
          <p14:tracePt t="116435" x="2909888" y="3692525"/>
          <p14:tracePt t="116443" x="2901950" y="3692525"/>
          <p14:tracePt t="116450" x="2894013" y="3700463"/>
          <p14:tracePt t="116458" x="2894013" y="3708400"/>
          <p14:tracePt t="116465" x="2870200" y="3724275"/>
          <p14:tracePt t="116473" x="2854325" y="3740150"/>
          <p14:tracePt t="116480" x="2838450" y="3763963"/>
          <p14:tracePt t="116488" x="2814638" y="3795713"/>
          <p14:tracePt t="116496" x="2782888" y="3819525"/>
          <p14:tracePt t="116503" x="2774950" y="3859213"/>
          <p14:tracePt t="116510" x="2741613" y="3883025"/>
          <p14:tracePt t="116517" x="2709863" y="3948113"/>
          <p14:tracePt t="116525" x="2678113" y="3995738"/>
          <p14:tracePt t="116533" x="2646363" y="4043363"/>
          <p14:tracePt t="116548" x="2606675" y="4114800"/>
          <p14:tracePt t="116555" x="2582863" y="4170363"/>
          <p14:tracePt t="116563" x="2566988" y="4194175"/>
          <p14:tracePt t="116570" x="2551113" y="4233863"/>
          <p14:tracePt t="116577" x="2535238" y="4281488"/>
          <p14:tracePt t="116585" x="2527300" y="4298950"/>
          <p14:tracePt t="116593" x="2519363" y="4306888"/>
          <p14:tracePt t="116600" x="2519363" y="4314825"/>
          <p14:tracePt t="116623" x="2519363" y="4322763"/>
          <p14:tracePt t="116682" x="2527300" y="4306888"/>
          <p14:tracePt t="116690" x="2535238" y="4273550"/>
          <p14:tracePt t="116698" x="2559050" y="4225925"/>
          <p14:tracePt t="116706" x="2566988" y="4202113"/>
          <p14:tracePt t="116713" x="2590800" y="4146550"/>
          <p14:tracePt t="116720" x="2606675" y="4090988"/>
          <p14:tracePt t="116727" x="2622550" y="4027488"/>
          <p14:tracePt t="116735" x="2638425" y="3971925"/>
          <p14:tracePt t="116743" x="2654300" y="3898900"/>
          <p14:tracePt t="116750" x="2662238" y="3843338"/>
          <p14:tracePt t="116757" x="2670175" y="3795713"/>
          <p14:tracePt t="116765" x="2678113" y="3756025"/>
          <p14:tracePt t="116772" x="2686050" y="3724275"/>
          <p14:tracePt t="116781" x="2686050" y="3692525"/>
          <p14:tracePt t="116787" x="2693988" y="3668713"/>
          <p14:tracePt t="116796" x="2693988" y="3652838"/>
          <p14:tracePt t="116802" x="2693988" y="3644900"/>
          <p14:tracePt t="116877" x="2678113" y="3668713"/>
          <p14:tracePt t="116885" x="2662238" y="3708400"/>
          <p14:tracePt t="116894" x="2646363" y="3748088"/>
          <p14:tracePt t="116900" x="2614613" y="3803650"/>
          <p14:tracePt t="116913" x="2590800" y="3851275"/>
          <p14:tracePt t="116915" x="2574925" y="3875088"/>
          <p14:tracePt t="116922" x="2551113" y="3914775"/>
          <p14:tracePt t="116930" x="2535238" y="3948113"/>
          <p14:tracePt t="116938" x="2527300" y="3987800"/>
          <p14:tracePt t="116952" x="2511425" y="4019550"/>
          <p14:tracePt t="116953" x="2495550" y="4051300"/>
          <p14:tracePt t="116961" x="2487613" y="4067175"/>
          <p14:tracePt t="116967" x="2487613" y="4083050"/>
          <p14:tracePt t="116976" x="2479675" y="4098925"/>
          <p14:tracePt t="116983" x="2479675" y="4106863"/>
          <p14:tracePt t="116990" x="2471738" y="4130675"/>
          <p14:tracePt t="116997" x="2471738" y="4138613"/>
          <p14:tracePt t="117005" x="2471738" y="4146550"/>
          <p14:tracePt t="117013" x="2471738" y="4154488"/>
          <p14:tracePt t="117020" x="2463800" y="4162425"/>
          <p14:tracePt t="117028" x="2463800" y="4170363"/>
          <p14:tracePt t="117102" x="2471738" y="4138613"/>
          <p14:tracePt t="117111" x="2487613" y="4106863"/>
          <p14:tracePt t="117117" x="2511425" y="4059238"/>
          <p14:tracePt t="117126" x="2543175" y="4011613"/>
          <p14:tracePt t="117133" x="2559050" y="3987800"/>
          <p14:tracePt t="117140" x="2582863" y="3914775"/>
          <p14:tracePt t="117147" x="2614613" y="3859213"/>
          <p14:tracePt t="117155" x="2630488" y="3811588"/>
          <p14:tracePt t="117163" x="2654300" y="3779838"/>
          <p14:tracePt t="117170" x="2662238" y="3740150"/>
          <p14:tracePt t="117178" x="2678113" y="3724275"/>
          <p14:tracePt t="117185" x="2678113" y="3716338"/>
          <p14:tracePt t="117194" x="2686050" y="3700463"/>
          <p14:tracePt t="117200" x="2686050" y="3692525"/>
          <p14:tracePt t="117215" x="2686050" y="3684588"/>
          <p14:tracePt t="117320" x="2686050" y="3700463"/>
          <p14:tracePt t="117329" x="2686050" y="3716338"/>
          <p14:tracePt t="117343" x="2686050" y="3763963"/>
          <p14:tracePt t="117357" x="2678113" y="3795713"/>
          <p14:tracePt t="117358" x="2670175" y="3835400"/>
          <p14:tracePt t="117365" x="2646363" y="3890963"/>
          <p14:tracePt t="117372" x="2638425" y="3938588"/>
          <p14:tracePt t="117380" x="2614613" y="4003675"/>
          <p14:tracePt t="117396" x="2582863" y="4122738"/>
          <p14:tracePt t="117403" x="2543175" y="4210050"/>
          <p14:tracePt t="117410" x="2527300" y="4265613"/>
          <p14:tracePt t="117417" x="2511425" y="4322763"/>
          <p14:tracePt t="117426" x="2487613" y="4378325"/>
          <p14:tracePt t="117441" x="2463800" y="4465638"/>
          <p14:tracePt t="117448" x="2463800" y="4473575"/>
          <p14:tracePt t="117463" x="2463800" y="4481513"/>
          <p14:tracePt t="117470" x="2463800" y="4489450"/>
          <p14:tracePt t="117605" x="2471738" y="4489450"/>
          <p14:tracePt t="117620" x="2479675" y="4481513"/>
          <p14:tracePt t="117628" x="2495550" y="4473575"/>
          <p14:tracePt t="117635" x="2511425" y="4457700"/>
          <p14:tracePt t="117643" x="2527300" y="4441825"/>
          <p14:tracePt t="117650" x="2551113" y="4425950"/>
          <p14:tracePt t="117658" x="2566988" y="4402138"/>
          <p14:tracePt t="117665" x="2598738" y="4386263"/>
          <p14:tracePt t="117673" x="2606675" y="4362450"/>
          <p14:tracePt t="117680" x="2622550" y="4338638"/>
          <p14:tracePt t="117688" x="2654300" y="4298950"/>
          <p14:tracePt t="117695" x="2686050" y="4273550"/>
          <p14:tracePt t="117703" x="2717800" y="4241800"/>
          <p14:tracePt t="117709" x="2741613" y="4217988"/>
          <p14:tracePt t="117717" x="2767013" y="4186238"/>
          <p14:tracePt t="117726" x="2790825" y="4162425"/>
          <p14:tracePt t="117734" x="2806700" y="4138613"/>
          <p14:tracePt t="117740" x="2830513" y="4114800"/>
          <p14:tracePt t="117747" x="2862263" y="4083050"/>
          <p14:tracePt t="117755" x="2878138" y="4059238"/>
          <p14:tracePt t="117763" x="2917825" y="4019550"/>
          <p14:tracePt t="117770" x="2933700" y="4003675"/>
          <p14:tracePt t="117785" x="2949575" y="3995738"/>
          <p14:tracePt t="117793" x="2949575" y="3987800"/>
          <p14:tracePt t="117920" x="2933700" y="3987800"/>
          <p14:tracePt t="117928" x="2933700" y="3995738"/>
          <p14:tracePt t="117935" x="2925763" y="3995738"/>
          <p14:tracePt t="117943" x="2917825" y="3995738"/>
          <p14:tracePt t="117950" x="2909888" y="4003675"/>
          <p14:tracePt t="117965" x="2909888" y="4011613"/>
          <p14:tracePt t="117980" x="2901950" y="4011613"/>
          <p14:tracePt t="118182" x="2901950" y="4003675"/>
          <p14:tracePt t="118190" x="2901950" y="3995738"/>
          <p14:tracePt t="118197" x="2901950" y="3979863"/>
          <p14:tracePt t="118213" x="2901950" y="3938588"/>
          <p14:tracePt t="118220" x="2901950" y="3906838"/>
          <p14:tracePt t="118228" x="2894013" y="3890963"/>
          <p14:tracePt t="118235" x="2894013" y="3859213"/>
          <p14:tracePt t="118243" x="2886075" y="3819525"/>
          <p14:tracePt t="118250" x="2878138" y="3795713"/>
          <p14:tracePt t="118265" x="2870200" y="3779838"/>
          <p14:tracePt t="118266" x="2862263" y="3763963"/>
          <p14:tracePt t="118273" x="2846388" y="3756025"/>
          <p14:tracePt t="118280" x="2846388" y="3748088"/>
          <p14:tracePt t="118288" x="2838450" y="3748088"/>
          <p14:tracePt t="118326" x="2830513" y="3748088"/>
          <p14:tracePt t="118370" x="2822575" y="3748088"/>
          <p14:tracePt t="118497" x="2822575" y="3756025"/>
          <p14:tracePt t="118587" x="2830513" y="3756025"/>
          <p14:tracePt t="118655" x="2838450" y="3756025"/>
          <p14:tracePt t="118782" x="2838450" y="3763963"/>
          <p14:tracePt t="118789" x="2846388" y="3763963"/>
          <p14:tracePt t="118798" x="2846388" y="3771900"/>
          <p14:tracePt t="118805" x="2862263" y="3771900"/>
          <p14:tracePt t="118812" x="2878138" y="3779838"/>
          <p14:tracePt t="118822" x="2886075" y="3787775"/>
          <p14:tracePt t="118829" x="2901950" y="3787775"/>
          <p14:tracePt t="118836" x="2925763" y="3787775"/>
          <p14:tracePt t="118843" x="2949575" y="3795713"/>
          <p14:tracePt t="118850" x="2981325" y="3795713"/>
          <p14:tracePt t="118861" x="2997200" y="3795713"/>
          <p14:tracePt t="118865" x="3028950" y="3795713"/>
          <p14:tracePt t="118874" x="3052763" y="3795713"/>
          <p14:tracePt t="118880" x="3084513" y="3795713"/>
          <p14:tracePt t="118896" x="3109913" y="3795713"/>
          <p14:tracePt t="118898" x="3125788" y="3795713"/>
          <p14:tracePt t="118904" x="3149600" y="3795713"/>
          <p14:tracePt t="118910" x="3165475" y="3795713"/>
          <p14:tracePt t="118919" x="3181350" y="3795713"/>
          <p14:tracePt t="118928" x="3189288" y="3795713"/>
          <p14:tracePt t="118933" x="3197225" y="3795713"/>
          <p14:tracePt t="118949" x="3213100" y="3795713"/>
          <p14:tracePt t="118964" x="3236913" y="3795713"/>
          <p14:tracePt t="118965" x="3252788" y="3795713"/>
          <p14:tracePt t="118970" x="3292475" y="3795713"/>
          <p14:tracePt t="118980" x="3332163" y="3795713"/>
          <p14:tracePt t="118985" x="3379788" y="3795713"/>
          <p14:tracePt t="118993" x="3435350" y="3795713"/>
          <p14:tracePt t="119001" x="3476625" y="3803650"/>
          <p14:tracePt t="119014" x="3556000" y="3803650"/>
          <p14:tracePt t="119016" x="3619500" y="3803650"/>
          <p14:tracePt t="119025" x="3683000" y="3803650"/>
          <p14:tracePt t="119031" x="3730625" y="3803650"/>
          <p14:tracePt t="119039" x="3786188" y="3811588"/>
          <p14:tracePt t="119046" x="3833813" y="3811588"/>
          <p14:tracePt t="119054" x="3867150" y="3811588"/>
          <p14:tracePt t="119062" x="3898900" y="3811588"/>
          <p14:tracePt t="119077" x="3962400" y="3811588"/>
          <p14:tracePt t="119083" x="3978275" y="3811588"/>
          <p14:tracePt t="119092" x="4010025" y="3811588"/>
          <p14:tracePt t="119113" x="4089400" y="3819525"/>
          <p14:tracePt t="119114" x="4113213" y="3819525"/>
          <p14:tracePt t="119123" x="4152900" y="3819525"/>
          <p14:tracePt t="119129" x="4184650" y="3819525"/>
          <p14:tracePt t="119137" x="4217988" y="3819525"/>
          <p14:tracePt t="119143" x="4273550" y="3819525"/>
          <p14:tracePt t="119150" x="4313238" y="3819525"/>
          <p14:tracePt t="119163" x="4352925" y="3819525"/>
          <p14:tracePt t="119165" x="4392613" y="3819525"/>
          <p14:tracePt t="119172" x="4432300" y="3819525"/>
          <p14:tracePt t="119182" x="4487863" y="3819525"/>
          <p14:tracePt t="119188" x="4543425" y="3819525"/>
          <p14:tracePt t="119197" x="4600575" y="3819525"/>
          <p14:tracePt t="119205" x="4640263" y="3819525"/>
          <p14:tracePt t="119211" x="4703763" y="3819525"/>
          <p14:tracePt t="119218" x="4743450" y="3819525"/>
          <p14:tracePt t="119228" x="4799013" y="3819525"/>
          <p14:tracePt t="119233" x="4862513" y="3819525"/>
          <p14:tracePt t="119243" x="4959350" y="3819525"/>
          <p14:tracePt t="119257" x="5054600" y="3819525"/>
          <p14:tracePt t="119263" x="5102225" y="3819525"/>
          <p14:tracePt t="119272" x="5133975" y="3819525"/>
          <p14:tracePt t="119279" x="5173663" y="3819525"/>
          <p14:tracePt t="119286" x="5221288" y="3819525"/>
          <p14:tracePt t="119295" x="5276850" y="3819525"/>
          <p14:tracePt t="119300" x="5326063" y="3819525"/>
          <p14:tracePt t="119311" x="5389563" y="3819525"/>
          <p14:tracePt t="119315" x="5445125" y="3819525"/>
          <p14:tracePt t="119323" x="5516563" y="3819525"/>
          <p14:tracePt t="119330" x="5595938" y="3819525"/>
          <p14:tracePt t="119338" x="5676900" y="3819525"/>
          <p14:tracePt t="119347" x="5764213" y="3819525"/>
          <p14:tracePt t="119353" x="5851525" y="3819525"/>
          <p14:tracePt t="119362" x="5930900" y="3819525"/>
          <p14:tracePt t="119367" x="6002338" y="3819525"/>
          <p14:tracePt t="119375" x="6067425" y="3819525"/>
          <p14:tracePt t="119383" x="6154738" y="3819525"/>
          <p14:tracePt t="119390" x="6234113" y="3819525"/>
          <p14:tracePt t="119397" x="6305550" y="3819525"/>
          <p14:tracePt t="119405" x="6369050" y="3827463"/>
          <p14:tracePt t="119412" x="6402388" y="3827463"/>
          <p14:tracePt t="119421" x="6410325" y="3827463"/>
          <p14:tracePt t="119428" x="6418263" y="3827463"/>
          <p14:tracePt t="119435" x="6426200" y="3827463"/>
          <p14:tracePt t="119524" x="6418263" y="3827463"/>
          <p14:tracePt t="119533" x="6410325" y="3835400"/>
          <p14:tracePt t="119540" x="6384925" y="3835400"/>
          <p14:tracePt t="119548" x="6337300" y="3835400"/>
          <p14:tracePt t="119555" x="6265863" y="3835400"/>
          <p14:tracePt t="119562" x="6146800" y="3827463"/>
          <p14:tracePt t="119570" x="6010275" y="3803650"/>
          <p14:tracePt t="119578" x="5907088" y="3787775"/>
          <p14:tracePt t="119585" x="5708650" y="3756025"/>
          <p14:tracePt t="119593" x="5476875" y="3716338"/>
          <p14:tracePt t="119600" x="5229225" y="3692525"/>
          <p14:tracePt t="119608" x="4983163" y="3676650"/>
          <p14:tracePt t="119615" x="4767263" y="3676650"/>
          <p14:tracePt t="119630" x="4592638" y="3676650"/>
          <p14:tracePt t="119631" x="4440238" y="3676650"/>
          <p14:tracePt t="119637" x="4337050" y="3676650"/>
          <p14:tracePt t="119645" x="4249738" y="3692525"/>
          <p14:tracePt t="119652" x="4160838" y="3732213"/>
          <p14:tracePt t="119660" x="4105275" y="3756025"/>
          <p14:tracePt t="119668" x="4033838" y="3795713"/>
          <p14:tracePt t="119675" x="3978275" y="3827463"/>
          <p14:tracePt t="119683" x="3938588" y="3867150"/>
          <p14:tracePt t="119690" x="3898900" y="3890963"/>
          <p14:tracePt t="119698" x="3859213" y="3930650"/>
          <p14:tracePt t="119705" x="3817938" y="3971925"/>
          <p14:tracePt t="119713" x="3794125" y="3995738"/>
          <p14:tracePt t="119720" x="3770313" y="4019550"/>
          <p14:tracePt t="119728" x="3730625" y="4051300"/>
          <p14:tracePt t="119735" x="3706813" y="4083050"/>
          <p14:tracePt t="119743" x="3690938" y="4090988"/>
          <p14:tracePt t="119750" x="3659188" y="4114800"/>
          <p14:tracePt t="119758" x="3651250" y="4138613"/>
          <p14:tracePt t="119765" x="3619500" y="4154488"/>
          <p14:tracePt t="119773" x="3603625" y="4186238"/>
          <p14:tracePt t="119780" x="3571875" y="4210050"/>
          <p14:tracePt t="119788" x="3556000" y="4233863"/>
          <p14:tracePt t="119795" x="3540125" y="4249738"/>
          <p14:tracePt t="119802" x="3500438" y="4281488"/>
          <p14:tracePt t="119810" x="3459163" y="4314825"/>
          <p14:tracePt t="119818" x="3419475" y="4330700"/>
          <p14:tracePt t="119825" x="3387725" y="4354513"/>
          <p14:tracePt t="119833" x="3348038" y="4386263"/>
          <p14:tracePt t="119841" x="3308350" y="4410075"/>
          <p14:tracePt t="119848" x="3284538" y="4418013"/>
          <p14:tracePt t="119855" x="3244850" y="4441825"/>
          <p14:tracePt t="119863" x="3221038" y="4449763"/>
          <p14:tracePt t="119870" x="3197225" y="4473575"/>
          <p14:tracePt t="119878" x="3173413" y="4473575"/>
          <p14:tracePt t="119886" x="3157538" y="4481513"/>
          <p14:tracePt t="119895" x="3157538" y="4489450"/>
          <p14:tracePt t="119900" x="3149600" y="4489450"/>
          <p14:tracePt t="119911" x="3133725" y="4489450"/>
          <p14:tracePt t="119922" x="3125788" y="4489450"/>
          <p14:tracePt t="119930" x="3125788" y="4497388"/>
          <p14:tracePt t="119938" x="3117850" y="4497388"/>
          <p14:tracePt t="120087" x="3117850" y="4505325"/>
          <p14:tracePt t="120110" x="3133725" y="4505325"/>
          <p14:tracePt t="120118" x="3157538" y="4505325"/>
          <p14:tracePt t="120124" x="3197225" y="4513263"/>
          <p14:tracePt t="120132" x="3252788" y="4513263"/>
          <p14:tracePt t="120140" x="3292475" y="4513263"/>
          <p14:tracePt t="120147" x="3348038" y="4513263"/>
          <p14:tracePt t="120155" x="3411538" y="4521200"/>
          <p14:tracePt t="120162" x="3467100" y="4521200"/>
          <p14:tracePt t="120170" x="3508375" y="4521200"/>
          <p14:tracePt t="120178" x="3563938" y="4529138"/>
          <p14:tracePt t="120185" x="3619500" y="4529138"/>
          <p14:tracePt t="120193" x="3675063" y="4537075"/>
          <p14:tracePt t="120200" x="3706813" y="4537075"/>
          <p14:tracePt t="120207" x="3746500" y="4537075"/>
          <p14:tracePt t="120216" x="3778250" y="4537075"/>
          <p14:tracePt t="120223" x="3786188" y="4537075"/>
          <p14:tracePt t="120230" x="3817938" y="4537075"/>
          <p14:tracePt t="120238" x="3843338" y="4537075"/>
          <p14:tracePt t="120245" x="3859213" y="4537075"/>
          <p14:tracePt t="120253" x="3883025" y="4537075"/>
          <p14:tracePt t="120260" x="3906838" y="4537075"/>
          <p14:tracePt t="120268" x="3930650" y="4537075"/>
          <p14:tracePt t="120283" x="3978275" y="4537075"/>
          <p14:tracePt t="120290" x="4002088" y="4537075"/>
          <p14:tracePt t="120298" x="4033838" y="4537075"/>
          <p14:tracePt t="120305" x="4065588" y="4537075"/>
          <p14:tracePt t="120313" x="4105275" y="4537075"/>
          <p14:tracePt t="120320" x="4152900" y="4537075"/>
          <p14:tracePt t="120327" x="4192588" y="4537075"/>
          <p14:tracePt t="120335" x="4249738" y="4537075"/>
          <p14:tracePt t="120343" x="4289425" y="4537075"/>
          <p14:tracePt t="120358" x="4408488" y="4529138"/>
          <p14:tracePt t="120365" x="4424363" y="4529138"/>
          <p14:tracePt t="120373" x="4448175" y="4521200"/>
          <p14:tracePt t="120380" x="4456113" y="4521200"/>
          <p14:tracePt t="120387" x="4464050" y="4521200"/>
          <p14:tracePt t="120395" x="4479925" y="4513263"/>
          <p14:tracePt t="120403" x="4495800" y="4513263"/>
          <p14:tracePt t="120410" x="4495800" y="4505325"/>
          <p14:tracePt t="120417" x="4511675" y="4505325"/>
          <p14:tracePt t="120433" x="4535488" y="4497388"/>
          <p14:tracePt t="120447" x="4551363" y="4489450"/>
          <p14:tracePt t="120455" x="4592638" y="4473575"/>
          <p14:tracePt t="120464" x="4608513" y="4465638"/>
          <p14:tracePt t="120470" x="4632325" y="4457700"/>
          <p14:tracePt t="120478" x="4648200" y="4457700"/>
          <p14:tracePt t="120486" x="4672013" y="4449763"/>
          <p14:tracePt t="120493" x="4679950" y="4441825"/>
          <p14:tracePt t="120500" x="4695825" y="4433888"/>
          <p14:tracePt t="120507" x="4727575" y="4433888"/>
          <p14:tracePt t="120515" x="4751388" y="4425950"/>
          <p14:tracePt t="120523" x="4767263" y="4425950"/>
          <p14:tracePt t="120530" x="4791075" y="4425950"/>
          <p14:tracePt t="120537" x="4814888" y="4418013"/>
          <p14:tracePt t="120545" x="4830763" y="4418013"/>
          <p14:tracePt t="120553" x="4854575" y="4410075"/>
          <p14:tracePt t="120560" x="4862513" y="4410075"/>
          <p14:tracePt t="120568" x="4878388" y="4410075"/>
          <p14:tracePt t="120576" x="4894263" y="4410075"/>
          <p14:tracePt t="120591" x="4902200" y="4410075"/>
          <p14:tracePt t="120605" x="4910138" y="4410075"/>
          <p14:tracePt t="120632" x="4918075" y="4410075"/>
          <p14:tracePt t="120636" x="4926013" y="4410075"/>
          <p14:tracePt t="120652" x="4933950" y="4410075"/>
          <p14:tracePt t="120665" x="4943475" y="4410075"/>
          <p14:tracePt t="120680" x="4951413" y="4410075"/>
          <p14:tracePt t="120695" x="4959350" y="4410075"/>
          <p14:tracePt t="120702" x="4967288" y="4410075"/>
          <p14:tracePt t="120717" x="4975225" y="4410075"/>
          <p14:tracePt t="120733" x="4983163" y="4410075"/>
          <p14:tracePt t="120740" x="4991100" y="4410075"/>
          <p14:tracePt t="120747" x="4999038" y="4410075"/>
          <p14:tracePt t="120763" x="5006975" y="4410075"/>
          <p14:tracePt t="120785" x="5014913" y="4410075"/>
          <p14:tracePt t="120802" x="5022850" y="4410075"/>
          <p14:tracePt t="120838" x="5030788" y="4410075"/>
          <p14:tracePt t="121437" x="5022850" y="4410075"/>
          <p14:tracePt t="121454" x="5014913" y="4410075"/>
          <p14:tracePt t="121469" x="5006975" y="4410075"/>
          <p14:tracePt t="121483" x="4991100" y="4410075"/>
          <p14:tracePt t="121498" x="4983163" y="4410075"/>
          <p14:tracePt t="121505" x="4967288" y="4410075"/>
          <p14:tracePt t="121514" x="4967288" y="4418013"/>
          <p14:tracePt t="121520" x="4959350" y="4418013"/>
          <p14:tracePt t="121536" x="4951413" y="4418013"/>
          <p14:tracePt t="121543" x="4951413" y="4425950"/>
          <p14:tracePt t="121550" x="4943475" y="4425950"/>
          <p14:tracePt t="121617" x="4933950" y="4425950"/>
          <p14:tracePt t="121640" x="4926013" y="4425950"/>
          <p14:tracePt t="121647" x="4902200" y="4425950"/>
          <p14:tracePt t="121657" x="4878388" y="4418013"/>
          <p14:tracePt t="121663" x="4838700" y="4410075"/>
          <p14:tracePt t="121671" x="4791075" y="4394200"/>
          <p14:tracePt t="121678" x="4751388" y="4386263"/>
          <p14:tracePt t="121685" x="4703763" y="4378325"/>
          <p14:tracePt t="121694" x="4640263" y="4370388"/>
          <p14:tracePt t="121700" x="4559300" y="4354513"/>
          <p14:tracePt t="121708" x="4495800" y="4354513"/>
          <p14:tracePt t="121726" x="4392613" y="4354513"/>
          <p14:tracePt t="121731" x="4344988" y="4354513"/>
          <p14:tracePt t="121740" x="4313238" y="4362450"/>
          <p14:tracePt t="121746" x="4289425" y="4370388"/>
          <p14:tracePt t="121753" x="4273550" y="4370388"/>
          <p14:tracePt t="121760" x="4265613" y="4370388"/>
          <p14:tracePt t="121767" x="4265613" y="4378325"/>
          <p14:tracePt t="121784" x="4257675" y="4386263"/>
          <p14:tracePt t="121793" x="4249738" y="4386263"/>
          <p14:tracePt t="121814" x="4241800" y="4386263"/>
          <p14:tracePt t="121827" x="4225925" y="4386263"/>
          <p14:tracePt t="121836" x="4210050" y="4370388"/>
          <p14:tracePt t="121843" x="4184650" y="4354513"/>
          <p14:tracePt t="121851" x="4160838" y="4346575"/>
          <p14:tracePt t="121859" x="4121150" y="4322763"/>
          <p14:tracePt t="121866" x="4073525" y="4291013"/>
          <p14:tracePt t="121876" x="4017963" y="4257675"/>
          <p14:tracePt t="121880" x="3962400" y="4217988"/>
          <p14:tracePt t="121887" x="3890963" y="4186238"/>
          <p14:tracePt t="121895" x="3833813" y="4162425"/>
          <p14:tracePt t="121913" x="3714750" y="4114800"/>
          <p14:tracePt t="121917" x="3675063" y="4098925"/>
          <p14:tracePt t="121926" x="3659188" y="4090988"/>
          <p14:tracePt t="121933" x="3651250" y="4090988"/>
          <p14:tracePt t="121943" x="3643313" y="4090988"/>
          <p14:tracePt t="121947" x="3635375" y="4090988"/>
          <p14:tracePt t="121972" x="3635375" y="4083050"/>
          <p14:tracePt t="121978" x="3627438" y="4083050"/>
          <p14:tracePt t="121996" x="3627438" y="4067175"/>
          <p14:tracePt t="122008" x="3627438" y="4051300"/>
          <p14:tracePt t="122016" x="3619500" y="4027488"/>
          <p14:tracePt t="122023" x="3619500" y="4011613"/>
          <p14:tracePt t="122030" x="3611563" y="3995738"/>
          <p14:tracePt t="122039" x="3603625" y="3979863"/>
          <p14:tracePt t="122045" x="3603625" y="3971925"/>
          <p14:tracePt t="122054" x="3603625" y="3963988"/>
          <p14:tracePt t="122077" x="3603625" y="3956050"/>
          <p14:tracePt t="122092" x="3603625" y="3948113"/>
          <p14:tracePt t="122098" x="3603625" y="3938588"/>
          <p14:tracePt t="122114" x="3603625" y="3930650"/>
          <p14:tracePt t="122121" x="3603625" y="3914775"/>
          <p14:tracePt t="122127" x="3603625" y="3906838"/>
          <p14:tracePt t="122137" x="3611563" y="3890963"/>
          <p14:tracePt t="122144" x="3611563" y="3883025"/>
          <p14:tracePt t="122159" x="3611563" y="3875088"/>
          <p14:tracePt t="122167" x="3619500" y="3875088"/>
          <p14:tracePt t="122173" x="3619500" y="3867150"/>
          <p14:tracePt t="122180" x="3619500" y="3859213"/>
          <p14:tracePt t="122195" x="3627438" y="3859213"/>
          <p14:tracePt t="122202" x="3627438" y="3851275"/>
          <p14:tracePt t="122242" x="3627438" y="3843338"/>
          <p14:tracePt t="122638" x="3635375" y="3843338"/>
          <p14:tracePt t="122663" x="3643313" y="3843338"/>
          <p14:tracePt t="122817" x="3643313" y="3835400"/>
          <p14:tracePt t="122825" x="3651250" y="3835400"/>
          <p14:tracePt t="122833" x="3659188" y="3835400"/>
          <p14:tracePt t="122860" x="3659188" y="3827463"/>
          <p14:tracePt t="123297" x="3667125" y="3827463"/>
          <p14:tracePt t="123335" x="3675063" y="3827463"/>
          <p14:tracePt t="123357" x="3683000" y="3819525"/>
          <p14:tracePt t="123376" x="3690938" y="3819525"/>
          <p14:tracePt t="123395" x="3698875" y="3819525"/>
          <p14:tracePt t="123405" x="3706813" y="3811588"/>
          <p14:tracePt t="123417" x="3714750" y="3811588"/>
          <p14:tracePt t="123425" x="3722688" y="3811588"/>
          <p14:tracePt t="123440" x="3730625" y="3811588"/>
          <p14:tracePt t="123458" x="3738563" y="3811588"/>
          <p14:tracePt t="123472" x="3754438" y="3811588"/>
          <p14:tracePt t="123494" x="3762375" y="3811588"/>
          <p14:tracePt t="123680" x="3762375" y="3795713"/>
          <p14:tracePt t="123690" x="3762375" y="3787775"/>
          <p14:tracePt t="123695" x="3754438" y="3779838"/>
          <p14:tracePt t="123705" x="3754438" y="3763963"/>
          <p14:tracePt t="123710" x="3754438" y="3748088"/>
          <p14:tracePt t="123717" x="3746500" y="3748088"/>
          <p14:tracePt t="123725" x="3746500" y="3732213"/>
          <p14:tracePt t="123733" x="3738563" y="3716338"/>
          <p14:tracePt t="123741" x="3730625" y="3700463"/>
          <p14:tracePt t="123749" x="3730625" y="3692525"/>
          <p14:tracePt t="123755" x="3722688" y="3676650"/>
          <p14:tracePt t="123772" x="3714750" y="3668713"/>
          <p14:tracePt t="123778" x="3714750" y="3660775"/>
          <p14:tracePt t="123785" x="3706813" y="3652838"/>
          <p14:tracePt t="123792" x="3698875" y="3644900"/>
          <p14:tracePt t="123801" x="3690938" y="3644900"/>
          <p14:tracePt t="123809" x="3690938" y="3636963"/>
          <p14:tracePt t="123816" x="3675063" y="3629025"/>
          <p14:tracePt t="123830" x="3667125" y="3629025"/>
          <p14:tracePt t="123840" x="3659188" y="3621088"/>
          <p14:tracePt t="123845" x="3651250" y="3621088"/>
          <p14:tracePt t="123852" x="3635375" y="3613150"/>
          <p14:tracePt t="123862" x="3619500" y="3605213"/>
          <p14:tracePt t="123869" x="3611563" y="3595688"/>
          <p14:tracePt t="123877" x="3595688" y="3595688"/>
          <p14:tracePt t="123884" x="3579813" y="3587750"/>
          <p14:tracePt t="123892" x="3571875" y="3579813"/>
          <p14:tracePt t="123898" x="3556000" y="3579813"/>
          <p14:tracePt t="123905" x="3556000" y="3571875"/>
          <p14:tracePt t="123914" x="3540125" y="3563938"/>
          <p14:tracePt t="123921" x="3532188" y="3563938"/>
          <p14:tracePt t="123929" x="3532188" y="3556000"/>
          <p14:tracePt t="123941" x="3524250" y="3556000"/>
          <p14:tracePt t="123944" x="3516313" y="3548063"/>
          <p14:tracePt t="123950" x="3516313" y="3540125"/>
          <p14:tracePt t="123967" x="3516313" y="3532188"/>
          <p14:tracePt t="123973" x="3508375" y="3532188"/>
          <p14:tracePt t="123988" x="3508375" y="3524250"/>
          <p14:tracePt t="124092" x="3500438" y="3524250"/>
          <p14:tracePt t="124094" x="3492500" y="3524250"/>
          <p14:tracePt t="124100" x="3476625" y="3524250"/>
          <p14:tracePt t="124115" x="3467100" y="3540125"/>
          <p14:tracePt t="124124" x="3467100" y="3548063"/>
          <p14:tracePt t="124130" x="3451225" y="3556000"/>
          <p14:tracePt t="124137" x="3443288" y="3563938"/>
          <p14:tracePt t="124145" x="3443288" y="3571875"/>
          <p14:tracePt t="124153" x="3443288" y="3587750"/>
          <p14:tracePt t="124168" x="3435350" y="3605213"/>
          <p14:tracePt t="124183" x="3435350" y="3613150"/>
          <p14:tracePt t="124190" x="3435350" y="3621088"/>
          <p14:tracePt t="124197" x="3435350" y="3629025"/>
          <p14:tracePt t="124212" x="3443288" y="3636963"/>
          <p14:tracePt t="124221" x="3451225" y="3644900"/>
          <p14:tracePt t="124235" x="3459163" y="3652838"/>
          <p14:tracePt t="124242" x="3459163" y="3660775"/>
          <p14:tracePt t="124250" x="3467100" y="3660775"/>
          <p14:tracePt t="124258" x="3467100" y="3668713"/>
          <p14:tracePt t="124265" x="3476625" y="3668713"/>
          <p14:tracePt t="124273" x="3476625" y="3676650"/>
          <p14:tracePt t="124288" x="3484563" y="3684588"/>
          <p14:tracePt t="124295" x="3492500" y="3692525"/>
          <p14:tracePt t="124310" x="3492500" y="3700463"/>
          <p14:tracePt t="124317" x="3492500" y="3716338"/>
          <p14:tracePt t="124325" x="3500438" y="3724275"/>
          <p14:tracePt t="124333" x="3508375" y="3732213"/>
          <p14:tracePt t="124340" x="3508375" y="3740150"/>
          <p14:tracePt t="124349" x="3516313" y="3740150"/>
          <p14:tracePt t="124355" x="3516313" y="3756025"/>
          <p14:tracePt t="124363" x="3524250" y="3756025"/>
          <p14:tracePt t="124370" x="3524250" y="3763963"/>
          <p14:tracePt t="124385" x="3532188" y="3771900"/>
          <p14:tracePt t="124392" x="3540125" y="3779838"/>
          <p14:tracePt t="124400" x="3540125" y="3787775"/>
          <p14:tracePt t="124408" x="3548063" y="3787775"/>
          <p14:tracePt t="124415" x="3556000" y="3803650"/>
          <p14:tracePt t="124430" x="3563938" y="3803650"/>
          <p14:tracePt t="124431" x="3571875" y="3811588"/>
          <p14:tracePt t="124438" x="3579813" y="3819525"/>
          <p14:tracePt t="124445" x="3595688" y="3819525"/>
          <p14:tracePt t="124453" x="3595688" y="3827463"/>
          <p14:tracePt t="124460" x="3603625" y="3827463"/>
          <p14:tracePt t="124475" x="3611563" y="3827463"/>
          <p14:tracePt t="124491" x="3619500" y="3827463"/>
          <p14:tracePt t="124497" x="3627438" y="3827463"/>
          <p14:tracePt t="124513" x="3635375" y="3827463"/>
          <p14:tracePt t="124528" x="3643313" y="3827463"/>
          <p14:tracePt t="124543" x="3651250" y="3827463"/>
          <p14:tracePt t="124550" x="3659188" y="3827463"/>
          <p14:tracePt t="124558" x="3667125" y="3827463"/>
          <p14:tracePt t="124573" x="3683000" y="3827463"/>
          <p14:tracePt t="124588" x="3698875" y="3827463"/>
          <p14:tracePt t="124595" x="3714750" y="3827463"/>
          <p14:tracePt t="124603" x="3730625" y="3819525"/>
          <p14:tracePt t="124610" x="3738563" y="3819525"/>
          <p14:tracePt t="124618" x="3754438" y="3803650"/>
          <p14:tracePt t="124625" x="3762375" y="3803650"/>
          <p14:tracePt t="124633" x="3770313" y="3787775"/>
          <p14:tracePt t="124647" x="3778250" y="3779838"/>
          <p14:tracePt t="124648" x="3778250" y="3771900"/>
          <p14:tracePt t="124663" x="3778250" y="3763963"/>
          <p14:tracePt t="124670" x="3778250" y="3748088"/>
          <p14:tracePt t="124685" x="3778250" y="3732213"/>
          <p14:tracePt t="124692" x="3778250" y="3716338"/>
          <p14:tracePt t="124700" x="3778250" y="3708400"/>
          <p14:tracePt t="124707" x="3770313" y="3700463"/>
          <p14:tracePt t="124716" x="3762375" y="3700463"/>
          <p14:tracePt t="124724" x="3754438" y="3692525"/>
          <p14:tracePt t="124730" x="3738563" y="3684588"/>
          <p14:tracePt t="124738" x="3730625" y="3668713"/>
          <p14:tracePt t="124745" x="3714750" y="3668713"/>
          <p14:tracePt t="124753" x="3698875" y="3652838"/>
          <p14:tracePt t="124759" x="3690938" y="3644900"/>
          <p14:tracePt t="124767" x="3683000" y="3636963"/>
          <p14:tracePt t="124775" x="3675063" y="3629025"/>
          <p14:tracePt t="124783" x="3667125" y="3621088"/>
          <p14:tracePt t="124798" x="3659188" y="3613150"/>
          <p14:tracePt t="124812" x="3659188" y="3605213"/>
          <p14:tracePt t="124814" x="3651250" y="3605213"/>
          <p14:tracePt t="124827" x="3651250" y="3595688"/>
          <p14:tracePt t="124842" x="3643313" y="3595688"/>
          <p14:tracePt t="124850" x="3643313" y="3587750"/>
          <p14:tracePt t="124858" x="3643313" y="3579813"/>
          <p14:tracePt t="124865" x="3635375" y="3579813"/>
          <p14:tracePt t="124873" x="3627438" y="3571875"/>
          <p14:tracePt t="124887" x="3619500" y="3571875"/>
          <p14:tracePt t="124889" x="3611563" y="3571875"/>
          <p14:tracePt t="124907" x="3603625" y="3563938"/>
          <p14:tracePt t="124910" x="3595688" y="3556000"/>
          <p14:tracePt t="124933" x="3587750" y="3556000"/>
          <p14:tracePt t="124970" x="3579813" y="3556000"/>
          <p14:tracePt t="124978" x="3571875" y="3556000"/>
          <p14:tracePt t="124985" x="3563938" y="3556000"/>
          <p14:tracePt t="124993" x="3556000" y="3556000"/>
          <p14:tracePt t="125000" x="3548063" y="3563938"/>
          <p14:tracePt t="125007" x="3540125" y="3563938"/>
          <p14:tracePt t="125023" x="3524250" y="3595688"/>
          <p14:tracePt t="125030" x="3516313" y="3595688"/>
          <p14:tracePt t="125037" x="3516313" y="3613150"/>
          <p14:tracePt t="125045" x="3508375" y="3621088"/>
          <p14:tracePt t="125052" x="3508375" y="3629025"/>
          <p14:tracePt t="125060" x="3508375" y="3644900"/>
          <p14:tracePt t="125075" x="3500438" y="3652838"/>
          <p14:tracePt t="125082" x="3500438" y="3668713"/>
          <p14:tracePt t="125097" x="3500438" y="3684588"/>
          <p14:tracePt t="125113" x="3500438" y="3692525"/>
          <p14:tracePt t="125120" x="3500438" y="3700463"/>
          <p14:tracePt t="125135" x="3500438" y="3708400"/>
          <p14:tracePt t="125143" x="3508375" y="3716338"/>
          <p14:tracePt t="125150" x="3508375" y="3724275"/>
          <p14:tracePt t="125165" x="3516313" y="3732213"/>
          <p14:tracePt t="125173" x="3516313" y="3740150"/>
          <p14:tracePt t="125180" x="3524250" y="3740150"/>
          <p14:tracePt t="125195" x="3532188" y="3748088"/>
          <p14:tracePt t="125203" x="3540125" y="3748088"/>
          <p14:tracePt t="125217" x="3548063" y="3756025"/>
          <p14:tracePt t="125225" x="3563938" y="3763963"/>
          <p14:tracePt t="125240" x="3579813" y="3771900"/>
          <p14:tracePt t="125248" x="3587750" y="3771900"/>
          <p14:tracePt t="125256" x="3595688" y="3779838"/>
          <p14:tracePt t="125263" x="3611563" y="3787775"/>
          <p14:tracePt t="125270" x="3619500" y="3787775"/>
          <p14:tracePt t="125278" x="3627438" y="3795713"/>
          <p14:tracePt t="125286" x="3635375" y="3795713"/>
          <p14:tracePt t="125293" x="3643313" y="3803650"/>
          <p14:tracePt t="125300" x="3651250" y="3803650"/>
          <p14:tracePt t="125315" x="3659188" y="3811588"/>
          <p14:tracePt t="125330" x="3667125" y="3811588"/>
          <p14:tracePt t="125337" x="3675063" y="3811588"/>
          <p14:tracePt t="125355" x="3683000" y="3811588"/>
          <p14:tracePt t="125368" x="3690938" y="3811588"/>
          <p14:tracePt t="125375" x="3698875" y="3811588"/>
          <p14:tracePt t="125383" x="3714750" y="3811588"/>
          <p14:tracePt t="125390" x="3722688" y="3811588"/>
          <p14:tracePt t="125398" x="3738563" y="3811588"/>
          <p14:tracePt t="125405" x="3746500" y="3811588"/>
          <p14:tracePt t="125413" x="3754438" y="3811588"/>
          <p14:tracePt t="125420" x="3762375" y="3811588"/>
          <p14:tracePt t="125436" x="3770313" y="3811588"/>
          <p14:tracePt t="125443" x="3770313" y="3803650"/>
          <p14:tracePt t="125473" x="3778250" y="3803650"/>
          <p14:tracePt t="125480" x="3778250" y="3795713"/>
          <p14:tracePt t="125630" x="3770313" y="3795713"/>
          <p14:tracePt t="125638" x="3762375" y="3811588"/>
          <p14:tracePt t="125645" x="3746500" y="3827463"/>
          <p14:tracePt t="125654" x="3738563" y="3843338"/>
          <p14:tracePt t="125660" x="3722688" y="3883025"/>
          <p14:tracePt t="125668" x="3698875" y="3914775"/>
          <p14:tracePt t="125675" x="3690938" y="3948113"/>
          <p14:tracePt t="125683" x="3659188" y="4003675"/>
          <p14:tracePt t="125691" x="3627438" y="4075113"/>
          <p14:tracePt t="125698" x="3603625" y="4146550"/>
          <p14:tracePt t="125706" x="3571875" y="4225925"/>
          <p14:tracePt t="125712" x="3556000" y="4281488"/>
          <p14:tracePt t="125720" x="3524250" y="4354513"/>
          <p14:tracePt t="125728" x="3524250" y="4394200"/>
          <p14:tracePt t="125737" x="3516313" y="4433888"/>
          <p14:tracePt t="125743" x="3508375" y="4473575"/>
          <p14:tracePt t="125750" x="3500438" y="4497388"/>
          <p14:tracePt t="125757" x="3500438" y="4505325"/>
          <p14:tracePt t="125780" x="3500438" y="4513263"/>
          <p14:tracePt t="125892" x="3500438" y="4505325"/>
          <p14:tracePt t="125906" x="3500438" y="4481513"/>
          <p14:tracePt t="125908" x="3500438" y="4473575"/>
          <p14:tracePt t="125915" x="3516313" y="4441825"/>
          <p14:tracePt t="125923" x="3524250" y="4425950"/>
          <p14:tracePt t="125930" x="3532188" y="4386263"/>
          <p14:tracePt t="125939" x="3540125" y="4346575"/>
          <p14:tracePt t="125945" x="3540125" y="4330700"/>
          <p14:tracePt t="125953" x="3548063" y="4281488"/>
          <p14:tracePt t="125960" x="3563938" y="4249738"/>
          <p14:tracePt t="125968" x="3571875" y="4202113"/>
          <p14:tracePt t="125975" x="3579813" y="4162425"/>
          <p14:tracePt t="125982" x="3587750" y="4122738"/>
          <p14:tracePt t="125990" x="3587750" y="4090988"/>
          <p14:tracePt t="125998" x="3587750" y="4075113"/>
          <p14:tracePt t="126005" x="3587750" y="4051300"/>
          <p14:tracePt t="126013" x="3587750" y="4019550"/>
          <p14:tracePt t="126020" x="3587750" y="3987800"/>
          <p14:tracePt t="126028" x="3587750" y="3948113"/>
          <p14:tracePt t="126037" x="3587750" y="3922713"/>
          <p14:tracePt t="126050" x="3587750" y="3914775"/>
          <p14:tracePt t="126177" x="3587750" y="3922713"/>
          <p14:tracePt t="126186" x="3587750" y="3930650"/>
          <p14:tracePt t="126193" x="3587750" y="3956050"/>
          <p14:tracePt t="126200" x="3587750" y="3971925"/>
          <p14:tracePt t="126208" x="3579813" y="3987800"/>
          <p14:tracePt t="126215" x="3579813" y="4003675"/>
          <p14:tracePt t="126222" x="3579813" y="4011613"/>
          <p14:tracePt t="126230" x="3579813" y="4027488"/>
          <p14:tracePt t="126238" x="3579813" y="4035425"/>
          <p14:tracePt t="126245" x="3579813" y="4043363"/>
          <p14:tracePt t="126260" x="3579813" y="4051300"/>
          <p14:tracePt t="126275" x="3579813" y="4059238"/>
          <p14:tracePt t="126283" x="3571875" y="4059238"/>
          <p14:tracePt t="126313" x="3571875" y="4067175"/>
          <p14:tracePt t="126373" x="3571875" y="4051300"/>
          <p14:tracePt t="126380" x="3579813" y="4035425"/>
          <p14:tracePt t="126388" x="3579813" y="4011613"/>
          <p14:tracePt t="126395" x="3595688" y="3987800"/>
          <p14:tracePt t="126403" x="3603625" y="3963988"/>
          <p14:tracePt t="126411" x="3603625" y="3938588"/>
          <p14:tracePt t="126425" x="3603625" y="3922713"/>
          <p14:tracePt t="126426" x="3611563" y="3898900"/>
          <p14:tracePt t="126433" x="3611563" y="3883025"/>
          <p14:tracePt t="126440" x="3619500" y="3867150"/>
          <p14:tracePt t="126448" x="3619500" y="3843338"/>
          <p14:tracePt t="126455" x="3627438" y="3819525"/>
          <p14:tracePt t="126463" x="3627438" y="3803650"/>
          <p14:tracePt t="126478" x="3627438" y="3787775"/>
          <p14:tracePt t="126486" x="3627438" y="3779838"/>
          <p14:tracePt t="126500" x="3627438" y="3771900"/>
          <p14:tracePt t="126703" x="3635375" y="3771900"/>
          <p14:tracePt t="126740" x="3643313" y="3771900"/>
          <p14:tracePt t="126815" x="3651250" y="3771900"/>
          <p14:tracePt t="127018" x="3643313" y="3771900"/>
          <p14:tracePt t="127025" x="3635375" y="3779838"/>
          <p14:tracePt t="127033" x="3619500" y="3787775"/>
          <p14:tracePt t="127048" x="3603625" y="3795713"/>
          <p14:tracePt t="127055" x="3595688" y="3803650"/>
          <p14:tracePt t="127063" x="3579813" y="3803650"/>
          <p14:tracePt t="127071" x="3563938" y="3811588"/>
          <p14:tracePt t="127078" x="3556000" y="3811588"/>
          <p14:tracePt t="127086" x="3556000" y="3819525"/>
          <p14:tracePt t="127092" x="3548063" y="3819525"/>
          <p14:tracePt t="127108" x="3540125" y="3827463"/>
          <p14:tracePt t="127122" x="3532188" y="3827463"/>
          <p14:tracePt t="127130" x="3524250" y="3835400"/>
          <p14:tracePt t="127355" x="3532188" y="3835400"/>
          <p14:tracePt t="127356" x="3540125" y="3835400"/>
          <p14:tracePt t="127363" x="3556000" y="3835400"/>
          <p14:tracePt t="127371" x="3563938" y="3835400"/>
          <p14:tracePt t="127377" x="3579813" y="3835400"/>
          <p14:tracePt t="127385" x="3595688" y="3835400"/>
          <p14:tracePt t="127392" x="3619500" y="3835400"/>
          <p14:tracePt t="127400" x="3643313" y="3835400"/>
          <p14:tracePt t="127409" x="3659188" y="3835400"/>
          <p14:tracePt t="127420" x="3675063" y="3835400"/>
          <p14:tracePt t="127430" x="3690938" y="3835400"/>
          <p14:tracePt t="127446" x="3698875" y="3835400"/>
          <p14:tracePt t="127940" x="3690938" y="3835400"/>
          <p14:tracePt t="127947" x="3683000" y="3835400"/>
          <p14:tracePt t="127954" x="3667125" y="3843338"/>
          <p14:tracePt t="127962" x="3651250" y="3843338"/>
          <p14:tracePt t="127971" x="3643313" y="3843338"/>
          <p14:tracePt t="127977" x="3627438" y="3843338"/>
          <p14:tracePt t="127985" x="3611563" y="3843338"/>
          <p14:tracePt t="127992" x="3587750" y="3843338"/>
          <p14:tracePt t="128000" x="3563938" y="3851275"/>
          <p14:tracePt t="128007" x="3556000" y="3851275"/>
          <p14:tracePt t="128022" x="3548063" y="3851275"/>
          <p14:tracePt t="128159" x="3556000" y="3851275"/>
          <p14:tracePt t="128180" x="3563938" y="3851275"/>
          <p14:tracePt t="128195" x="3571875" y="3843338"/>
          <p14:tracePt t="128203" x="3579813" y="3843338"/>
          <p14:tracePt t="128218" x="3587750" y="3843338"/>
          <p14:tracePt t="128233" x="3595688" y="3843338"/>
          <p14:tracePt t="128240" x="3603625" y="3843338"/>
          <p14:tracePt t="128247" x="3611563" y="3843338"/>
          <p14:tracePt t="128255" x="3619500" y="3843338"/>
          <p14:tracePt t="128262" x="3627438" y="3835400"/>
          <p14:tracePt t="128271" x="3635375" y="3835400"/>
          <p14:tracePt t="128278" x="3643313" y="3835400"/>
          <p14:tracePt t="128284" x="3651250" y="3827463"/>
          <p14:tracePt t="128293" x="3659188" y="3827463"/>
          <p14:tracePt t="128307" x="3675063" y="3827463"/>
          <p14:tracePt t="128323" x="3683000" y="3827463"/>
          <p14:tracePt t="128338" x="3690938" y="3827463"/>
          <p14:tracePt t="128353" x="3698875" y="3819525"/>
          <p14:tracePt t="128367" x="3706813" y="3819525"/>
          <p14:tracePt t="129688" x="0" y="0"/>
        </p14:tracePtLst>
      </p14:laserTraceLst>
    </p:ext>
    <p:ext uri="{E180D4A7-C9FB-4DFB-919C-405C955672EB}">
      <p14:showEvtLst xmlns:p14="http://schemas.microsoft.com/office/powerpoint/2010/main">
        <p14:playEvt time="13" objId="92"/>
        <p14:stopEvt time="130572" objId="9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F2C76-4C8A-4FFD-86FC-79FABF5E61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789AAF-3C60-4BC3-AB4A-C7C1F88C1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5AD10678-93CC-46C6-A139-9677EF63FF95}"/>
                  </a:ext>
                </a:extLst>
              </p14:cNvPr>
              <p14:cNvContentPartPr/>
              <p14:nvPr/>
            </p14:nvContentPartPr>
            <p14:xfrm>
              <a:off x="5771540" y="1021049"/>
              <a:ext cx="351720" cy="2880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5AD10678-93CC-46C6-A139-9677EF63FF9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99540" y="877409"/>
                <a:ext cx="49536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5D459167-9A36-4961-BD6C-2AA058DEB1C7}"/>
                  </a:ext>
                </a:extLst>
              </p14:cNvPr>
              <p14:cNvContentPartPr/>
              <p14:nvPr/>
            </p14:nvContentPartPr>
            <p14:xfrm>
              <a:off x="2558180" y="1643849"/>
              <a:ext cx="679320" cy="4248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5D459167-9A36-4961-BD6C-2AA058DEB1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86540" y="1499849"/>
                <a:ext cx="822960" cy="330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mm4s36">
            <a:hlinkClick r:id="" action="ppaction://media"/>
            <a:extLst>
              <a:ext uri="{FF2B5EF4-FFF2-40B4-BE49-F238E27FC236}">
                <a16:creationId xmlns:a16="http://schemas.microsoft.com/office/drawing/2014/main" id="{220E1A3D-4D8B-4E7B-A163-ECB7AAC2B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3741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5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54"/>
    </mc:Choice>
    <mc:Fallback xmlns="">
      <p:transition spd="slow" advTm="117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804" x="3268663" y="2990850"/>
          <p14:tracePt t="21945" x="3276600" y="2998788"/>
          <p14:tracePt t="21960" x="3292475" y="3006725"/>
          <p14:tracePt t="21970" x="3300413" y="3014663"/>
          <p14:tracePt t="21976" x="3324225" y="3030538"/>
          <p14:tracePt t="21984" x="3348038" y="3038475"/>
          <p14:tracePt t="21990" x="3371850" y="3070225"/>
          <p14:tracePt t="21999" x="3411538" y="3086100"/>
          <p14:tracePt t="22005" x="3435350" y="3101975"/>
          <p14:tracePt t="22013" x="3459163" y="3117850"/>
          <p14:tracePt t="22022" x="3500438" y="3149600"/>
          <p14:tracePt t="22029" x="3540125" y="3157538"/>
          <p14:tracePt t="22036" x="3563938" y="3181350"/>
          <p14:tracePt t="22043" x="3587750" y="3197225"/>
          <p14:tracePt t="22053" x="3611563" y="3205163"/>
          <p14:tracePt t="22058" x="3619500" y="3213100"/>
          <p14:tracePt t="22069" x="3635375" y="3221038"/>
          <p14:tracePt t="22073" x="3651250" y="3221038"/>
          <p14:tracePt t="22080" x="3667125" y="3228975"/>
          <p14:tracePt t="22089" x="3667125" y="3236913"/>
          <p14:tracePt t="22096" x="3675063" y="3236913"/>
          <p14:tracePt t="22134" x="3683000" y="3236913"/>
          <p14:tracePt t="23280" x="3683000" y="3244850"/>
          <p14:tracePt t="23288" x="3683000" y="3252788"/>
          <p14:tracePt t="23295" x="3683000" y="3262313"/>
          <p14:tracePt t="23303" x="3690938" y="3278188"/>
          <p14:tracePt t="23310" x="3690938" y="3286125"/>
          <p14:tracePt t="23326" x="3690938" y="3302000"/>
          <p14:tracePt t="23341" x="3698875" y="3309938"/>
          <p14:tracePt t="23349" x="3698875" y="3317875"/>
          <p14:tracePt t="23356" x="3698875" y="3325813"/>
          <p14:tracePt t="23370" x="3698875" y="3333750"/>
          <p14:tracePt t="24915" x="3714750" y="3333750"/>
          <p14:tracePt t="24924" x="3730625" y="3333750"/>
          <p14:tracePt t="24933" x="3746500" y="3333750"/>
          <p14:tracePt t="24938" x="3770313" y="3325813"/>
          <p14:tracePt t="24946" x="3794125" y="3325813"/>
          <p14:tracePt t="24954" x="3825875" y="3317875"/>
          <p14:tracePt t="24961" x="3851275" y="3309938"/>
          <p14:tracePt t="24969" x="3898900" y="3309938"/>
          <p14:tracePt t="24975" x="3938588" y="3309938"/>
          <p14:tracePt t="24985" x="3978275" y="3309938"/>
          <p14:tracePt t="24990" x="4017963" y="3309938"/>
          <p14:tracePt t="24998" x="4057650" y="3309938"/>
          <p14:tracePt t="25007" x="4113213" y="3309938"/>
          <p14:tracePt t="25014" x="4144963" y="3309938"/>
          <p14:tracePt t="25020" x="4176713" y="3309938"/>
          <p14:tracePt t="25028" x="4225925" y="3309938"/>
          <p14:tracePt t="25035" x="4249738" y="3309938"/>
          <p14:tracePt t="25044" x="4265613" y="3309938"/>
          <p14:tracePt t="25052" x="4281488" y="3309938"/>
          <p14:tracePt t="25057" x="4289425" y="3309938"/>
          <p14:tracePt t="25082" x="4297363" y="3309938"/>
          <p14:tracePt t="26085" x="4313238" y="3309938"/>
          <p14:tracePt t="26094" x="4329113" y="3309938"/>
          <p14:tracePt t="26100" x="4344988" y="3309938"/>
          <p14:tracePt t="26109" x="4352925" y="3309938"/>
          <p14:tracePt t="26116" x="4368800" y="3302000"/>
          <p14:tracePt t="26124" x="4392613" y="3302000"/>
          <p14:tracePt t="26131" x="4416425" y="3302000"/>
          <p14:tracePt t="26138" x="4448175" y="3302000"/>
          <p14:tracePt t="26149" x="4471988" y="3302000"/>
          <p14:tracePt t="26152" x="4495800" y="3302000"/>
          <p14:tracePt t="26161" x="4519613" y="3302000"/>
          <p14:tracePt t="26168" x="4567238" y="3302000"/>
          <p14:tracePt t="26176" x="4600575" y="3302000"/>
          <p14:tracePt t="26183" x="4624388" y="3302000"/>
          <p14:tracePt t="26193" x="4656138" y="3302000"/>
          <p14:tracePt t="26200" x="4672013" y="3302000"/>
          <p14:tracePt t="26205" x="4703763" y="3302000"/>
          <p14:tracePt t="26215" x="4727575" y="3302000"/>
          <p14:tracePt t="26220" x="4735513" y="3302000"/>
          <p14:tracePt t="26227" x="4751388" y="3302000"/>
          <p14:tracePt t="26237" x="4767263" y="3302000"/>
          <p14:tracePt t="26243" x="4775200" y="3302000"/>
          <p14:tracePt t="26250" x="4783138" y="3302000"/>
          <p14:tracePt t="26258" x="4791075" y="3302000"/>
          <p14:tracePt t="26266" x="4799013" y="3302000"/>
          <p14:tracePt t="26274" x="4806950" y="3302000"/>
          <p14:tracePt t="26283" x="4814888" y="3302000"/>
          <p14:tracePt t="26288" x="4830763" y="3302000"/>
          <p14:tracePt t="26304" x="4838700" y="3302000"/>
          <p14:tracePt t="26314" x="4846638" y="3302000"/>
          <p14:tracePt t="26319" x="4854575" y="3302000"/>
          <p14:tracePt t="26342" x="4870450" y="3302000"/>
          <p14:tracePt t="26349" x="4878388" y="3302000"/>
          <p14:tracePt t="26355" x="4886325" y="3302000"/>
          <p14:tracePt t="26366" x="4894263" y="3302000"/>
          <p14:tracePt t="26372" x="4910138" y="3294063"/>
          <p14:tracePt t="26379" x="4918075" y="3294063"/>
          <p14:tracePt t="26394" x="4951413" y="3286125"/>
          <p14:tracePt t="26400" x="4967288" y="3286125"/>
          <p14:tracePt t="26407" x="4983163" y="3278188"/>
          <p14:tracePt t="26418" x="5006975" y="3270250"/>
          <p14:tracePt t="26426" x="5014913" y="3270250"/>
          <p14:tracePt t="26439" x="5030788" y="3270250"/>
          <p14:tracePt t="26453" x="5038725" y="3262313"/>
          <p14:tracePt t="26466" x="5046663" y="3262313"/>
          <p14:tracePt t="26515" x="5054600" y="3262313"/>
          <p14:tracePt t="26595" x="5062538" y="3262313"/>
          <p14:tracePt t="26648" x="5070475" y="3262313"/>
          <p14:tracePt t="26692" x="5078413" y="3262313"/>
          <p14:tracePt t="26730" x="5086350" y="3262313"/>
          <p14:tracePt t="26738" x="5094288" y="3252788"/>
          <p14:tracePt t="26746" x="5102225" y="3252788"/>
          <p14:tracePt t="26753" x="5110163" y="3252788"/>
          <p14:tracePt t="26776" x="5133975" y="3252788"/>
          <p14:tracePt t="26791" x="5141913" y="3244850"/>
          <p14:tracePt t="26801" x="5149850" y="3244850"/>
          <p14:tracePt t="26806" x="5157788" y="3244850"/>
          <p14:tracePt t="26813" x="5165725" y="3244850"/>
          <p14:tracePt t="26828" x="5181600" y="3236913"/>
          <p14:tracePt t="26835" x="5189538" y="3236913"/>
          <p14:tracePt t="26842" x="5197475" y="3228975"/>
          <p14:tracePt t="26858" x="5213350" y="3228975"/>
          <p14:tracePt t="26865" x="5221288" y="3228975"/>
          <p14:tracePt t="26873" x="5229225" y="3228975"/>
          <p14:tracePt t="26888" x="5237163" y="3228975"/>
          <p14:tracePt t="26897" x="5245100" y="3228975"/>
          <p14:tracePt t="26910" x="5245100" y="3221038"/>
          <p14:tracePt t="27278" x="5253038" y="3221038"/>
          <p14:tracePt t="27285" x="5260975" y="3221038"/>
          <p14:tracePt t="27293" x="5268913" y="3221038"/>
          <p14:tracePt t="27300" x="5276850" y="3221038"/>
          <p14:tracePt t="27308" x="5292725" y="3221038"/>
          <p14:tracePt t="27331" x="5310188" y="3221038"/>
          <p14:tracePt t="27338" x="5318125" y="3221038"/>
          <p14:tracePt t="27772" x="5326063" y="3221038"/>
          <p14:tracePt t="27787" x="5341938" y="3221038"/>
          <p14:tracePt t="27803" x="5349875" y="3221038"/>
          <p14:tracePt t="27805" x="5357813" y="3221038"/>
          <p14:tracePt t="27811" x="5365750" y="3221038"/>
          <p14:tracePt t="27818" x="5381625" y="3221038"/>
          <p14:tracePt t="27825" x="5397500" y="3221038"/>
          <p14:tracePt t="27833" x="5421313" y="3221038"/>
          <p14:tracePt t="27840" x="5437188" y="3213100"/>
          <p14:tracePt t="27848" x="5468938" y="3213100"/>
          <p14:tracePt t="27856" x="5492750" y="3213100"/>
          <p14:tracePt t="27863" x="5532438" y="3213100"/>
          <p14:tracePt t="27870" x="5588000" y="3213100"/>
          <p14:tracePt t="27886" x="5692775" y="3213100"/>
          <p14:tracePt t="27901" x="5835650" y="3213100"/>
          <p14:tracePt t="27908" x="5907088" y="3213100"/>
          <p14:tracePt t="27915" x="5962650" y="3213100"/>
          <p14:tracePt t="27923" x="6018213" y="3221038"/>
          <p14:tracePt t="27931" x="6059488" y="3221038"/>
          <p14:tracePt t="27937" x="6115050" y="3228975"/>
          <p14:tracePt t="27945" x="6146800" y="3236913"/>
          <p14:tracePt t="27953" x="6170613" y="3236913"/>
          <p14:tracePt t="27961" x="6186488" y="3236913"/>
          <p14:tracePt t="27968" x="6194425" y="3236913"/>
          <p14:tracePt t="30138" x="5780088" y="3436938"/>
          <p14:tracePt t="30140" x="4926013" y="3795713"/>
          <p14:tracePt t="30145" x="4527550" y="3938588"/>
          <p14:tracePt t="30151" x="4352925" y="3995738"/>
          <p14:tracePt t="30159" x="4249738" y="4011613"/>
          <p14:tracePt t="30165" x="4176713" y="4027488"/>
          <p14:tracePt t="30175" x="4113213" y="4043363"/>
          <p14:tracePt t="30181" x="4065588" y="4051300"/>
          <p14:tracePt t="30188" x="4041775" y="4051300"/>
          <p14:tracePt t="30196" x="4033838" y="4051300"/>
          <p14:tracePt t="30285" x="4025900" y="4051300"/>
          <p14:tracePt t="30309" x="4017963" y="4043363"/>
          <p14:tracePt t="30323" x="4010025" y="4035425"/>
          <p14:tracePt t="30330" x="4002088" y="4035425"/>
          <p14:tracePt t="30465" x="4002088" y="4027488"/>
          <p14:tracePt t="30502" x="3994150" y="4027488"/>
          <p14:tracePt t="30518" x="3994150" y="4019550"/>
          <p14:tracePt t="30541" x="3986213" y="4011613"/>
          <p14:tracePt t="30556" x="3986213" y="4003675"/>
          <p14:tracePt t="30563" x="3978275" y="3995738"/>
          <p14:tracePt t="30579" x="3970338" y="3987800"/>
          <p14:tracePt t="30592" x="3970338" y="3971925"/>
          <p14:tracePt t="30601" x="3962400" y="3971925"/>
          <p14:tracePt t="30609" x="3962400" y="3963988"/>
          <p14:tracePt t="30615" x="3954463" y="3948113"/>
          <p14:tracePt t="30623" x="3946525" y="3938588"/>
          <p14:tracePt t="30630" x="3946525" y="3930650"/>
          <p14:tracePt t="30646" x="3938588" y="3906838"/>
          <p14:tracePt t="30653" x="3930650" y="3906838"/>
          <p14:tracePt t="30668" x="3930650" y="3898900"/>
          <p14:tracePt t="30683" x="3930650" y="3890963"/>
          <p14:tracePt t="30691" x="3922713" y="3890963"/>
          <p14:tracePt t="30751" x="3922713" y="3883025"/>
          <p14:tracePt t="30773" x="3914775" y="3883025"/>
          <p14:tracePt t="30780" x="3914775" y="3875088"/>
          <p14:tracePt t="30803" x="3906838" y="3875088"/>
          <p14:tracePt t="30811" x="3906838" y="3867150"/>
          <p14:tracePt t="30817" x="3898900" y="3859213"/>
          <p14:tracePt t="30848" x="3898900" y="3851275"/>
          <p14:tracePt t="30983" x="3906838" y="3851275"/>
          <p14:tracePt t="30990" x="3922713" y="3851275"/>
          <p14:tracePt t="31006" x="3930650" y="3843338"/>
          <p14:tracePt t="31013" x="3946525" y="3835400"/>
          <p14:tracePt t="31020" x="3954463" y="3835400"/>
          <p14:tracePt t="31028" x="3962400" y="3835400"/>
          <p14:tracePt t="31043" x="3970338" y="3827463"/>
          <p14:tracePt t="31073" x="3978275" y="3827463"/>
          <p14:tracePt t="31320" x="3986213" y="3827463"/>
          <p14:tracePt t="31328" x="3994150" y="3827463"/>
          <p14:tracePt t="31344" x="4002088" y="3819525"/>
          <p14:tracePt t="31351" x="4017963" y="3819525"/>
          <p14:tracePt t="31359" x="4025900" y="3811588"/>
          <p14:tracePt t="31365" x="4033838" y="3811588"/>
          <p14:tracePt t="31372" x="4057650" y="3803650"/>
          <p14:tracePt t="31388" x="4065588" y="3795713"/>
          <p14:tracePt t="31396" x="4073525" y="3795713"/>
          <p14:tracePt t="31403" x="4089400" y="3795713"/>
          <p14:tracePt t="31411" x="4097338" y="3795713"/>
          <p14:tracePt t="31418" x="4105275" y="3787775"/>
          <p14:tracePt t="31433" x="4121150" y="3779838"/>
          <p14:tracePt t="31448" x="4129088" y="3779838"/>
          <p14:tracePt t="31456" x="4144963" y="3771900"/>
          <p14:tracePt t="31470" x="4152900" y="3771900"/>
          <p14:tracePt t="31486" x="4168775" y="3763963"/>
          <p14:tracePt t="31493" x="4168775" y="3756025"/>
          <p14:tracePt t="31501" x="4176713" y="3756025"/>
          <p14:tracePt t="31509" x="4184650" y="3756025"/>
          <p14:tracePt t="31523" x="4192588" y="3748088"/>
          <p14:tracePt t="31530" x="4200525" y="3748088"/>
          <p14:tracePt t="31561" x="4210050" y="3748088"/>
          <p14:tracePt t="33678" x="4297363" y="3740150"/>
          <p14:tracePt t="33680" x="4416425" y="3724275"/>
          <p14:tracePt t="33683" x="4440238" y="3724275"/>
          <p14:tracePt t="33683" x="4456113" y="3724275"/>
          <p14:tracePt t="33694" x="4487863" y="3724275"/>
          <p14:tracePt t="33698" x="4511675" y="3716338"/>
          <p14:tracePt t="33713" x="4535488" y="3716338"/>
          <p14:tracePt t="33713" x="4559300" y="3716338"/>
          <p14:tracePt t="33722" x="4592638" y="3716338"/>
          <p14:tracePt t="33728" x="4624388" y="3724275"/>
          <p14:tracePt t="33736" x="4664075" y="3732213"/>
          <p14:tracePt t="33744" x="4703763" y="3740150"/>
          <p14:tracePt t="33752" x="4743450" y="3748088"/>
          <p14:tracePt t="33759" x="4783138" y="3763963"/>
          <p14:tracePt t="33765" x="4822825" y="3771900"/>
          <p14:tracePt t="33788" x="4878388" y="3779838"/>
          <p14:tracePt t="33789" x="4910138" y="3787775"/>
          <p14:tracePt t="33795" x="4933950" y="3795713"/>
          <p14:tracePt t="33803" x="4951413" y="3795713"/>
          <p14:tracePt t="33810" x="4959350" y="3803650"/>
          <p14:tracePt t="33818" x="4967288" y="3803650"/>
          <p14:tracePt t="33975" x="4975225" y="3803650"/>
          <p14:tracePt t="34043" x="4983163" y="3803650"/>
          <p14:tracePt t="34050" x="4991100" y="3803650"/>
          <p14:tracePt t="34074" x="4999038" y="3803650"/>
          <p14:tracePt t="34087" x="5006975" y="3803650"/>
          <p14:tracePt t="34103" x="5014913" y="3803650"/>
          <p14:tracePt t="34110" x="5022850" y="3795713"/>
          <p14:tracePt t="34118" x="5038725" y="3795713"/>
          <p14:tracePt t="34126" x="5046663" y="3795713"/>
          <p14:tracePt t="34133" x="5046663" y="3787775"/>
          <p14:tracePt t="34142" x="5062538" y="3787775"/>
          <p14:tracePt t="34148" x="5078413" y="3779838"/>
          <p14:tracePt t="34156" x="5094288" y="3779838"/>
          <p14:tracePt t="34163" x="5110163" y="3771900"/>
          <p14:tracePt t="34170" x="5126038" y="3771900"/>
          <p14:tracePt t="34178" x="5141913" y="3763963"/>
          <p14:tracePt t="34186" x="5157788" y="3763963"/>
          <p14:tracePt t="34193" x="5173663" y="3763963"/>
          <p14:tracePt t="34201" x="5197475" y="3756025"/>
          <p14:tracePt t="34208" x="5221288" y="3756025"/>
          <p14:tracePt t="34216" x="5253038" y="3748088"/>
          <p14:tracePt t="34224" x="5268913" y="3748088"/>
          <p14:tracePt t="34231" x="5292725" y="3748088"/>
          <p14:tracePt t="34238" x="5310188" y="3748088"/>
          <p14:tracePt t="34245" x="5334000" y="3740150"/>
          <p14:tracePt t="34253" x="5357813" y="3740150"/>
          <p14:tracePt t="34260" x="5373688" y="3740150"/>
          <p14:tracePt t="34268" x="5405438" y="3740150"/>
          <p14:tracePt t="34276" x="5421313" y="3740150"/>
          <p14:tracePt t="34283" x="5445125" y="3740150"/>
          <p14:tracePt t="34290" x="5476875" y="3740150"/>
          <p14:tracePt t="34297" x="5500688" y="3740150"/>
          <p14:tracePt t="34306" x="5524500" y="3740150"/>
          <p14:tracePt t="34312" x="5548313" y="3740150"/>
          <p14:tracePt t="34328" x="5580063" y="3740150"/>
          <p14:tracePt t="34329" x="5588000" y="3740150"/>
          <p14:tracePt t="34335" x="5611813" y="3740150"/>
          <p14:tracePt t="34343" x="5627688" y="3740150"/>
          <p14:tracePt t="34359" x="5667375" y="3740150"/>
          <p14:tracePt t="34365" x="5676900" y="3740150"/>
          <p14:tracePt t="34373" x="5684838" y="3740150"/>
          <p14:tracePt t="34380" x="5692775" y="3740150"/>
          <p14:tracePt t="34388" x="5708650" y="3740150"/>
          <p14:tracePt t="34396" x="5716588" y="3740150"/>
          <p14:tracePt t="34404" x="5724525" y="3740150"/>
          <p14:tracePt t="34410" x="5732463" y="3740150"/>
          <p14:tracePt t="34418" x="5740400" y="3740150"/>
          <p14:tracePt t="34425" x="5748338" y="3740150"/>
          <p14:tracePt t="34441" x="5756275" y="3740150"/>
          <p14:tracePt t="34448" x="5764213" y="3740150"/>
          <p14:tracePt t="34456" x="5772150" y="3740150"/>
          <p14:tracePt t="34463" x="5780088" y="3740150"/>
          <p14:tracePt t="34478" x="5788025" y="3740150"/>
          <p14:tracePt t="34479" x="5795963" y="3740150"/>
          <p14:tracePt t="34486" x="5803900" y="3740150"/>
          <p14:tracePt t="34493" x="5811838" y="3740150"/>
          <p14:tracePt t="34500" x="5819775" y="3740150"/>
          <p14:tracePt t="34516" x="5827713" y="3740150"/>
          <p14:tracePt t="34530" x="5835650" y="3740150"/>
          <p14:tracePt t="34554" x="5843588" y="3740150"/>
          <p14:tracePt t="34560" x="5851525" y="3740150"/>
          <p14:tracePt t="34583" x="5859463" y="3740150"/>
          <p14:tracePt t="34620" x="5867400" y="3740150"/>
          <p14:tracePt t="34695" x="5875338" y="3740150"/>
          <p14:tracePt t="34740" x="5883275" y="3740150"/>
          <p14:tracePt t="35640" x="5883275" y="3732213"/>
          <p14:tracePt t="35671" x="5883275" y="3724275"/>
          <p14:tracePt t="35679" x="5883275" y="3700463"/>
          <p14:tracePt t="35687" x="5883275" y="3636963"/>
          <p14:tracePt t="35694" x="5883275" y="3613150"/>
          <p14:tracePt t="35700" x="5883275" y="3605213"/>
          <p14:tracePt t="36240" x="5875338" y="3579813"/>
          <p14:tracePt t="36249" x="5780088" y="3484563"/>
          <p14:tracePt t="36258" x="5684838" y="3373438"/>
          <p14:tracePt t="36263" x="5627688" y="3317875"/>
          <p14:tracePt t="36279" x="5548313" y="3244850"/>
          <p14:tracePt t="36287" x="5516563" y="3205163"/>
          <p14:tracePt t="36294" x="5492750" y="3173413"/>
          <p14:tracePt t="36302" x="5484813" y="3149600"/>
          <p14:tracePt t="36309" x="5468938" y="3133725"/>
          <p14:tracePt t="36318" x="5461000" y="3117850"/>
          <p14:tracePt t="36324" x="5453063" y="3094038"/>
          <p14:tracePt t="36332" x="5445125" y="3086100"/>
          <p14:tracePt t="36342" x="5445125" y="3070225"/>
          <p14:tracePt t="36346" x="5445125" y="3046413"/>
          <p14:tracePt t="36357" x="5437188" y="3030538"/>
          <p14:tracePt t="36360" x="5413375" y="2990850"/>
          <p14:tracePt t="36368" x="5397500" y="2959100"/>
          <p14:tracePt t="36375" x="5389563" y="2919413"/>
          <p14:tracePt t="36384" x="5373688" y="2862263"/>
          <p14:tracePt t="36393" x="5349875" y="2814638"/>
          <p14:tracePt t="36399" x="5326063" y="2759075"/>
          <p14:tracePt t="36406" x="5300663" y="2703513"/>
          <p14:tracePt t="36413" x="5268913" y="2640013"/>
          <p14:tracePt t="36420" x="5245100" y="2576513"/>
          <p14:tracePt t="36430" x="5221288" y="2519363"/>
          <p14:tracePt t="36435" x="5197475" y="2463800"/>
          <p14:tracePt t="36443" x="5181600" y="2408238"/>
          <p14:tracePt t="36451" x="5165725" y="2360613"/>
          <p14:tracePt t="36458" x="5157788" y="2305050"/>
          <p14:tracePt t="36465" x="5149850" y="2257425"/>
          <p14:tracePt t="36473" x="5141913" y="2208213"/>
          <p14:tracePt t="36480" x="5141913" y="2176463"/>
          <p14:tracePt t="36492" x="5141913" y="2144713"/>
          <p14:tracePt t="36496" x="5141913" y="2105025"/>
          <p14:tracePt t="36508" x="5141913" y="2073275"/>
          <p14:tracePt t="36511" x="5133975" y="2049463"/>
          <p14:tracePt t="36519" x="5133975" y="2009775"/>
          <p14:tracePt t="36534" x="5110163" y="1938338"/>
          <p14:tracePt t="36543" x="5094288" y="1890713"/>
          <p14:tracePt t="36548" x="5086350" y="1865313"/>
          <p14:tracePt t="36557" x="5062538" y="1817688"/>
          <p14:tracePt t="36563" x="5038725" y="1785938"/>
          <p14:tracePt t="36573" x="5014913" y="1762125"/>
          <p14:tracePt t="36578" x="4991100" y="1730375"/>
          <p14:tracePt t="36588" x="4967288" y="1714500"/>
          <p14:tracePt t="36594" x="4943475" y="1690688"/>
          <p14:tracePt t="36600" x="4926013" y="1682750"/>
          <p14:tracePt t="36607" x="4894263" y="1658938"/>
          <p14:tracePt t="36617" x="4870450" y="1651000"/>
          <p14:tracePt t="36624" x="4854575" y="1635125"/>
          <p14:tracePt t="36646" x="4799013" y="1611313"/>
          <p14:tracePt t="36655" x="4791075" y="1603375"/>
          <p14:tracePt t="36660" x="4783138" y="1595438"/>
          <p14:tracePt t="36667" x="4775200" y="1587500"/>
          <p14:tracePt t="36677" x="4767263" y="1579563"/>
          <p14:tracePt t="36684" x="4759325" y="1579563"/>
          <p14:tracePt t="36692" x="4751388" y="1579563"/>
          <p14:tracePt t="36698" x="4751388" y="1571625"/>
          <p14:tracePt t="36713" x="4743450" y="1571625"/>
          <p14:tracePt t="36721" x="4735513" y="1563688"/>
          <p14:tracePt t="36730" x="4727575" y="1555750"/>
          <p14:tracePt t="36735" x="4719638" y="1547813"/>
          <p14:tracePt t="36745" x="4703763" y="1530350"/>
          <p14:tracePt t="36752" x="4695825" y="1506538"/>
          <p14:tracePt t="36760" x="4679950" y="1490663"/>
          <p14:tracePt t="36767" x="4664075" y="1474788"/>
          <p14:tracePt t="36775" x="4656138" y="1458913"/>
          <p14:tracePt t="36780" x="4632325" y="1427163"/>
          <p14:tracePt t="36791" x="4624388" y="1403350"/>
          <p14:tracePt t="36796" x="4600575" y="1379538"/>
          <p14:tracePt t="36803" x="4584700" y="1355725"/>
          <p14:tracePt t="36812" x="4576763" y="1339850"/>
          <p14:tracePt t="36818" x="4559300" y="1323975"/>
          <p14:tracePt t="36825" x="4559300" y="1308100"/>
          <p14:tracePt t="36833" x="4551363" y="1292225"/>
          <p14:tracePt t="36842" x="4543425" y="1284288"/>
          <p14:tracePt t="36847" x="4543425" y="1276350"/>
          <p14:tracePt t="36857" x="4543425" y="1268413"/>
          <p14:tracePt t="36873" x="4535488" y="1260475"/>
          <p14:tracePt t="36893" x="4535488" y="1252538"/>
          <p14:tracePt t="36953" x="4535488" y="1244600"/>
          <p14:tracePt t="37778" x="4543425" y="1244600"/>
          <p14:tracePt t="37800" x="4551363" y="1244600"/>
          <p14:tracePt t="37810" x="4559300" y="1244600"/>
          <p14:tracePt t="37950" x="4559300" y="1252538"/>
          <p14:tracePt t="37981" x="4559300" y="1260475"/>
          <p14:tracePt t="37982" x="4559300" y="1268413"/>
          <p14:tracePt t="37988" x="4551363" y="1268413"/>
          <p14:tracePt t="37996" x="4551363" y="1276350"/>
          <p14:tracePt t="38010" x="4551363" y="1284288"/>
          <p14:tracePt t="38025" x="4543425" y="1284288"/>
          <p14:tracePt t="38190" x="4551363" y="1284288"/>
          <p14:tracePt t="38198" x="4559300" y="1284288"/>
          <p14:tracePt t="38221" x="4567238" y="1284288"/>
          <p14:tracePt t="38237" x="4576763" y="1284288"/>
          <p14:tracePt t="38250" x="4592638" y="1284288"/>
          <p14:tracePt t="38265" x="4600575" y="1284288"/>
          <p14:tracePt t="38281" x="4608513" y="1284288"/>
          <p14:tracePt t="38303" x="4616450" y="1284288"/>
          <p14:tracePt t="38550" x="4624388" y="1284288"/>
          <p14:tracePt t="38557" x="4632325" y="1284288"/>
          <p14:tracePt t="38565" x="4648200" y="1284288"/>
          <p14:tracePt t="38573" x="4656138" y="1284288"/>
          <p14:tracePt t="38589" x="4672013" y="1284288"/>
          <p14:tracePt t="38595" x="4679950" y="1284288"/>
          <p14:tracePt t="38603" x="4695825" y="1284288"/>
          <p14:tracePt t="38617" x="4711700" y="1284288"/>
          <p14:tracePt t="38625" x="4727575" y="1284288"/>
          <p14:tracePt t="38633" x="4751388" y="1284288"/>
          <p14:tracePt t="38640" x="4814888" y="1284288"/>
          <p14:tracePt t="38648" x="4886325" y="1292225"/>
          <p14:tracePt t="38656" x="4975225" y="1300163"/>
          <p14:tracePt t="38663" x="5030788" y="1300163"/>
          <p14:tracePt t="38670" x="5133975" y="1300163"/>
          <p14:tracePt t="38678" x="5229225" y="1300163"/>
          <p14:tracePt t="38685" x="5326063" y="1300163"/>
          <p14:tracePt t="38693" x="5421313" y="1300163"/>
          <p14:tracePt t="38701" x="5516563" y="1300163"/>
          <p14:tracePt t="38708" x="5588000" y="1284288"/>
          <p14:tracePt t="38716" x="5643563" y="1284288"/>
          <p14:tracePt t="38723" x="5667375" y="1276350"/>
          <p14:tracePt t="38731" x="5684838" y="1268413"/>
          <p14:tracePt t="38739" x="5692775" y="1260475"/>
          <p14:tracePt t="38768" x="5700713" y="1260475"/>
          <p14:tracePt t="38790" x="5700713" y="1252538"/>
          <p14:tracePt t="38850" x="5700713" y="1244600"/>
          <p14:tracePt t="38940" x="5700713" y="1236663"/>
          <p14:tracePt t="38948" x="5708650" y="1228725"/>
          <p14:tracePt t="38956" x="5716588" y="1228725"/>
          <p14:tracePt t="38963" x="5732463" y="1212850"/>
          <p14:tracePt t="38972" x="5740400" y="1212850"/>
          <p14:tracePt t="38978" x="5756275" y="1204913"/>
          <p14:tracePt t="38986" x="5772150" y="1187450"/>
          <p14:tracePt t="39001" x="5803900" y="1163638"/>
          <p14:tracePt t="39007" x="5827713" y="1147763"/>
          <p14:tracePt t="39016" x="5835650" y="1139825"/>
          <p14:tracePt t="39023" x="5851525" y="1131888"/>
          <p14:tracePt t="39031" x="5875338" y="1116013"/>
          <p14:tracePt t="39038" x="5891213" y="1100138"/>
          <p14:tracePt t="39046" x="5907088" y="1092200"/>
          <p14:tracePt t="39052" x="5922963" y="1076325"/>
          <p14:tracePt t="39061" x="5938838" y="1068388"/>
          <p14:tracePt t="39068" x="5946775" y="1060450"/>
          <p14:tracePt t="39076" x="5954713" y="1052513"/>
          <p14:tracePt t="39090" x="5962650" y="1044575"/>
          <p14:tracePt t="39136" x="5970588" y="1044575"/>
          <p14:tracePt t="39157" x="5970588" y="1036638"/>
          <p14:tracePt t="39398" x="5970588" y="1052513"/>
          <p14:tracePt t="39406" x="5962650" y="1068388"/>
          <p14:tracePt t="39413" x="5946775" y="1108075"/>
          <p14:tracePt t="39421" x="5922963" y="1139825"/>
          <p14:tracePt t="39428" x="5891213" y="1179513"/>
          <p14:tracePt t="39435" x="5843588" y="1228725"/>
          <p14:tracePt t="39452" x="5748338" y="1316038"/>
          <p14:tracePt t="39458" x="5659438" y="1387475"/>
          <p14:tracePt t="39465" x="5588000" y="1427163"/>
          <p14:tracePt t="39473" x="5508625" y="1482725"/>
          <p14:tracePt t="39480" x="5421313" y="1514475"/>
          <p14:tracePt t="39489" x="5334000" y="1563688"/>
          <p14:tracePt t="39495" x="5253038" y="1579563"/>
          <p14:tracePt t="39503" x="5181600" y="1595438"/>
          <p14:tracePt t="39510" x="5126038" y="1603375"/>
          <p14:tracePt t="39518" x="5054600" y="1611313"/>
          <p14:tracePt t="39526" x="4983163" y="1619250"/>
          <p14:tracePt t="39541" x="4846638" y="1651000"/>
          <p14:tracePt t="39548" x="4767263" y="1682750"/>
          <p14:tracePt t="39555" x="4679950" y="1714500"/>
          <p14:tracePt t="39564" x="4624388" y="1738313"/>
          <p14:tracePt t="39571" x="4551363" y="1770063"/>
          <p14:tracePt t="39578" x="4487863" y="1809750"/>
          <p14:tracePt t="39586" x="4424363" y="1841500"/>
          <p14:tracePt t="39593" x="4392613" y="1849438"/>
          <p14:tracePt t="39601" x="4376738" y="1849438"/>
          <p14:tracePt t="39608" x="4368800" y="1857375"/>
          <p14:tracePt t="39623" x="4360863" y="1857375"/>
          <p14:tracePt t="39743" x="4368800" y="1857375"/>
          <p14:tracePt t="39751" x="4376738" y="1841500"/>
          <p14:tracePt t="39758" x="4384675" y="1841500"/>
          <p14:tracePt t="39766" x="4384675" y="1833563"/>
          <p14:tracePt t="39780" x="4392613" y="1817688"/>
          <p14:tracePt t="39788" x="4392613" y="1801813"/>
          <p14:tracePt t="39796" x="4376738" y="1770063"/>
          <p14:tracePt t="39804" x="4297363" y="1714500"/>
          <p14:tracePt t="39811" x="4184650" y="1658938"/>
          <p14:tracePt t="39819" x="4010025" y="1603375"/>
          <p14:tracePt t="39826" x="3898900" y="1563688"/>
          <p14:tracePt t="39833" x="3675063" y="1498600"/>
          <p14:tracePt t="39840" x="3467100" y="1458913"/>
          <p14:tracePt t="39848" x="3221038" y="1435100"/>
          <p14:tracePt t="39855" x="3005138" y="1435100"/>
          <p14:tracePt t="39864" x="2806700" y="1435100"/>
          <p14:tracePt t="39871" x="2693988" y="1435100"/>
          <p14:tracePt t="39878" x="2614613" y="1435100"/>
          <p14:tracePt t="39886" x="2543175" y="1435100"/>
          <p14:tracePt t="39893" x="2511425" y="1435100"/>
          <p14:tracePt t="39901" x="2503488" y="1443038"/>
          <p14:tracePt t="40035" x="2503488" y="1450975"/>
          <p14:tracePt t="40043" x="2511425" y="1458913"/>
          <p14:tracePt t="40050" x="2519363" y="1466850"/>
          <p14:tracePt t="40058" x="2527300" y="1474788"/>
          <p14:tracePt t="40066" x="2535238" y="1482725"/>
          <p14:tracePt t="40073" x="2551113" y="1514475"/>
          <p14:tracePt t="40081" x="2559050" y="1522413"/>
          <p14:tracePt t="40088" x="2566988" y="1530350"/>
          <p14:tracePt t="40096" x="2582863" y="1555750"/>
          <p14:tracePt t="40104" x="2590800" y="1571625"/>
          <p14:tracePt t="40110" x="2598738" y="1579563"/>
          <p14:tracePt t="40119" x="2606675" y="1579563"/>
          <p14:tracePt t="40126" x="2614613" y="1579563"/>
          <p14:tracePt t="40154" x="2622550" y="1579563"/>
          <p14:tracePt t="40171" x="2630488" y="1579563"/>
          <p14:tracePt t="40177" x="2630488" y="1571625"/>
          <p14:tracePt t="40335" x="2630488" y="1579563"/>
          <p14:tracePt t="40336" x="2638425" y="1579563"/>
          <p14:tracePt t="40345" x="2646363" y="1579563"/>
          <p14:tracePt t="40440" x="2654300" y="1579563"/>
          <p14:tracePt t="40545" x="2654300" y="1595438"/>
          <p14:tracePt t="40554" x="2662238" y="1603375"/>
          <p14:tracePt t="40560" x="2662238" y="1611313"/>
          <p14:tracePt t="40568" x="2670175" y="1611313"/>
          <p14:tracePt t="40576" x="2670175" y="1619250"/>
          <p14:tracePt t="40748" x="2670175" y="1627188"/>
          <p14:tracePt t="40755" x="2670175" y="1643063"/>
          <p14:tracePt t="40763" x="2670175" y="1651000"/>
          <p14:tracePt t="40771" x="2678113" y="1666875"/>
          <p14:tracePt t="40780" x="2678113" y="1682750"/>
          <p14:tracePt t="40786" x="2678113" y="1698625"/>
          <p14:tracePt t="40794" x="2678113" y="1722438"/>
          <p14:tracePt t="40803" x="2678113" y="1746250"/>
          <p14:tracePt t="40808" x="2686050" y="1754188"/>
          <p14:tracePt t="40824" x="2686050" y="1785938"/>
          <p14:tracePt t="40831" x="2693988" y="1801813"/>
          <p14:tracePt t="40839" x="2701925" y="1801813"/>
          <p14:tracePt t="40845" x="2701925" y="1809750"/>
          <p14:tracePt t="40872" x="2709863" y="1809750"/>
          <p14:tracePt t="40891" x="2717800" y="1809750"/>
          <p14:tracePt t="40913" x="2725738" y="1809750"/>
          <p14:tracePt t="40937" x="2733675" y="1809750"/>
          <p14:tracePt t="40940" x="2741613" y="1809750"/>
          <p14:tracePt t="40958" x="2741613" y="1801813"/>
          <p14:tracePt t="40966" x="2751138" y="1801813"/>
          <p14:tracePt t="41003" x="2759075" y="1801813"/>
          <p14:tracePt t="41011" x="2767013" y="1801813"/>
          <p14:tracePt t="41055" x="2774950" y="1801813"/>
          <p14:tracePt t="41071" x="2782888" y="1801813"/>
          <p14:tracePt t="41078" x="2806700" y="1801813"/>
          <p14:tracePt t="41085" x="2870200" y="1801813"/>
          <p14:tracePt t="41094" x="2933700" y="1801813"/>
          <p14:tracePt t="41101" x="3021013" y="1809750"/>
          <p14:tracePt t="41108" x="3117850" y="1817688"/>
          <p14:tracePt t="41115" x="3181350" y="1825625"/>
          <p14:tracePt t="41123" x="3276600" y="1833563"/>
          <p14:tracePt t="41133" x="3363913" y="1841500"/>
          <p14:tracePt t="41138" x="3451225" y="1841500"/>
          <p14:tracePt t="41145" x="3540125" y="1849438"/>
          <p14:tracePt t="41154" x="3619500" y="1849438"/>
          <p14:tracePt t="41161" x="3643313" y="1849438"/>
          <p14:tracePt t="41176" x="3675063" y="1849438"/>
          <p14:tracePt t="41184" x="3690938" y="1841500"/>
          <p14:tracePt t="41191" x="3698875" y="1833563"/>
          <p14:tracePt t="41198" x="3698875" y="1825625"/>
          <p14:tracePt t="41213" x="3698875" y="1817688"/>
          <p14:tracePt t="41378" x="3698875" y="1809750"/>
          <p14:tracePt t="41408" x="3698875" y="1801813"/>
          <p14:tracePt t="41416" x="3698875" y="1793875"/>
          <p14:tracePt t="41423" x="3690938" y="1778000"/>
          <p14:tracePt t="41438" x="3683000" y="1770063"/>
          <p14:tracePt t="41445" x="3675063" y="1770063"/>
          <p14:tracePt t="41476" x="3667125" y="1770063"/>
          <p14:tracePt t="41491" x="3659188" y="1770063"/>
          <p14:tracePt t="41506" x="3651250" y="1770063"/>
          <p14:tracePt t="41521" x="3643313" y="1770063"/>
          <p14:tracePt t="41536" x="3643313" y="1778000"/>
          <p14:tracePt t="41603" x="3643313" y="1785938"/>
          <p14:tracePt t="41626" x="3643313" y="1793875"/>
          <p14:tracePt t="41655" x="3651250" y="1801813"/>
          <p14:tracePt t="41663" x="3659188" y="1801813"/>
          <p14:tracePt t="41686" x="3667125" y="1801813"/>
          <p14:tracePt t="41710" x="3675063" y="1801813"/>
          <p14:tracePt t="41716" x="3690938" y="1793875"/>
          <p14:tracePt t="41723" x="3698875" y="1778000"/>
          <p14:tracePt t="41730" x="3706813" y="1770063"/>
          <p14:tracePt t="41738" x="3714750" y="1762125"/>
          <p14:tracePt t="41746" x="3738563" y="1746250"/>
          <p14:tracePt t="41753" x="3754438" y="1730375"/>
          <p14:tracePt t="41760" x="3794125" y="1698625"/>
          <p14:tracePt t="41768" x="3833813" y="1674813"/>
          <p14:tracePt t="41776" x="3867150" y="1643063"/>
          <p14:tracePt t="41783" x="3906838" y="1627188"/>
          <p14:tracePt t="41791" x="3954463" y="1603375"/>
          <p14:tracePt t="41798" x="4002088" y="1587500"/>
          <p14:tracePt t="41806" x="4041775" y="1579563"/>
          <p14:tracePt t="41813" x="4121150" y="1563688"/>
          <p14:tracePt t="41820" x="4210050" y="1538288"/>
          <p14:tracePt t="41828" x="4305300" y="1514475"/>
          <p14:tracePt t="41836" x="4392613" y="1490663"/>
          <p14:tracePt t="41843" x="4495800" y="1458913"/>
          <p14:tracePt t="41850" x="4567238" y="1435100"/>
          <p14:tracePt t="41858" x="4656138" y="1403350"/>
          <p14:tracePt t="41866" x="4719638" y="1371600"/>
          <p14:tracePt t="41873" x="4775200" y="1331913"/>
          <p14:tracePt t="41880" x="4814888" y="1316038"/>
          <p14:tracePt t="41888" x="4862513" y="1284288"/>
          <p14:tracePt t="41896" x="4902200" y="1260475"/>
          <p14:tracePt t="41903" x="4918075" y="1244600"/>
          <p14:tracePt t="41911" x="4933950" y="1236663"/>
          <p14:tracePt t="41918" x="4933950" y="1228725"/>
          <p14:tracePt t="41926" x="4943475" y="1228725"/>
          <p14:tracePt t="42308" x="4926013" y="1228725"/>
          <p14:tracePt t="42316" x="4902200" y="1228725"/>
          <p14:tracePt t="42322" x="4870450" y="1228725"/>
          <p14:tracePt t="42331" x="4830763" y="1228725"/>
          <p14:tracePt t="42338" x="4783138" y="1228725"/>
          <p14:tracePt t="42345" x="4735513" y="1228725"/>
          <p14:tracePt t="42353" x="4679950" y="1228725"/>
          <p14:tracePt t="42361" x="4632325" y="1228725"/>
          <p14:tracePt t="42368" x="4600575" y="1236663"/>
          <p14:tracePt t="42377" x="4584700" y="1236663"/>
          <p14:tracePt t="42383" x="4576763" y="1236663"/>
          <p14:tracePt t="42391" x="4567238" y="1236663"/>
          <p14:tracePt t="42397" x="4543425" y="1236663"/>
          <p14:tracePt t="42406" x="4535488" y="1244600"/>
          <p14:tracePt t="42502" x="4527550" y="1244600"/>
          <p14:tracePt t="42510" x="4503738" y="1244600"/>
          <p14:tracePt t="42518" x="4464050" y="1244600"/>
          <p14:tracePt t="42525" x="4416425" y="1244600"/>
          <p14:tracePt t="42533" x="4344988" y="1228725"/>
          <p14:tracePt t="42541" x="4273550" y="1220788"/>
          <p14:tracePt t="42548" x="4160838" y="1212850"/>
          <p14:tracePt t="42556" x="4049713" y="1204913"/>
          <p14:tracePt t="42563" x="3914775" y="1195388"/>
          <p14:tracePt t="42570" x="3810000" y="1179513"/>
          <p14:tracePt t="42578" x="3675063" y="1171575"/>
          <p14:tracePt t="42586" x="3563938" y="1171575"/>
          <p14:tracePt t="42593" x="3459163" y="1171575"/>
          <p14:tracePt t="42600" x="3379788" y="1171575"/>
          <p14:tracePt t="42608" x="3324225" y="1187450"/>
          <p14:tracePt t="42624" x="3292475" y="1204913"/>
          <p14:tracePt t="42634" x="3284538" y="1204913"/>
          <p14:tracePt t="42645" x="3284538" y="1212850"/>
          <p14:tracePt t="42728" x="3308350" y="1212850"/>
          <p14:tracePt t="42743" x="3387725" y="1204913"/>
          <p14:tracePt t="42751" x="3435350" y="1204913"/>
          <p14:tracePt t="42758" x="3500438" y="1204913"/>
          <p14:tracePt t="42766" x="3571875" y="1204913"/>
          <p14:tracePt t="42773" x="3635375" y="1204913"/>
          <p14:tracePt t="42780" x="3683000" y="1204913"/>
          <p14:tracePt t="42787" x="3746500" y="1204913"/>
          <p14:tracePt t="42795" x="3794125" y="1204913"/>
          <p14:tracePt t="42803" x="3825875" y="1204913"/>
          <p14:tracePt t="42811" x="3851275" y="1204913"/>
          <p14:tracePt t="42819" x="3859213" y="1204913"/>
          <p14:tracePt t="42826" x="3867150" y="1204913"/>
          <p14:tracePt t="43111" x="3875088" y="1204913"/>
          <p14:tracePt t="43119" x="3883025" y="1204913"/>
          <p14:tracePt t="43126" x="3906838" y="1204913"/>
          <p14:tracePt t="43133" x="3938588" y="1204913"/>
          <p14:tracePt t="43151" x="4025900" y="1204913"/>
          <p14:tracePt t="43155" x="4065588" y="1204913"/>
          <p14:tracePt t="43163" x="4121150" y="1204913"/>
          <p14:tracePt t="43170" x="4176713" y="1204913"/>
          <p14:tracePt t="43178" x="4217988" y="1204913"/>
          <p14:tracePt t="43186" x="4265613" y="1204913"/>
          <p14:tracePt t="43193" x="4305300" y="1204913"/>
          <p14:tracePt t="43200" x="4329113" y="1204913"/>
          <p14:tracePt t="43208" x="4337050" y="1204913"/>
          <p14:tracePt t="43223" x="4344988" y="1204913"/>
          <p14:tracePt t="43298" x="4360863" y="1204913"/>
          <p14:tracePt t="43305" x="4376738" y="1204913"/>
          <p14:tracePt t="43313" x="4392613" y="1212850"/>
          <p14:tracePt t="43320" x="4400550" y="1212850"/>
          <p14:tracePt t="43328" x="4416425" y="1212850"/>
          <p14:tracePt t="43336" x="4432300" y="1212850"/>
          <p14:tracePt t="43343" x="4440238" y="1220788"/>
          <p14:tracePt t="43351" x="4448175" y="1220788"/>
          <p14:tracePt t="43367" x="4471988" y="1220788"/>
          <p14:tracePt t="43372" x="4487863" y="1220788"/>
          <p14:tracePt t="43382" x="4495800" y="1220788"/>
          <p14:tracePt t="43388" x="4503738" y="1220788"/>
          <p14:tracePt t="43395" x="4511675" y="1220788"/>
          <p14:tracePt t="43403" x="4519613" y="1220788"/>
          <p14:tracePt t="43410" x="4527550" y="1228725"/>
          <p14:tracePt t="43418" x="4535488" y="1228725"/>
          <p14:tracePt t="43426" x="4551363" y="1228725"/>
          <p14:tracePt t="43432" x="4576763" y="1228725"/>
          <p14:tracePt t="43442" x="4600575" y="1228725"/>
          <p14:tracePt t="43449" x="4624388" y="1228725"/>
          <p14:tracePt t="43455" x="4656138" y="1228725"/>
          <p14:tracePt t="43463" x="4703763" y="1228725"/>
          <p14:tracePt t="43471" x="4735513" y="1228725"/>
          <p14:tracePt t="43478" x="4775200" y="1228725"/>
          <p14:tracePt t="43485" x="4822825" y="1228725"/>
          <p14:tracePt t="43492" x="4862513" y="1228725"/>
          <p14:tracePt t="43501" x="4894263" y="1228725"/>
          <p14:tracePt t="43508" x="4918075" y="1228725"/>
          <p14:tracePt t="43516" x="4943475" y="1228725"/>
          <p14:tracePt t="43523" x="4951413" y="1228725"/>
          <p14:tracePt t="43532" x="4967288" y="1228725"/>
          <p14:tracePt t="43538" x="4983163" y="1228725"/>
          <p14:tracePt t="43584" x="4991100" y="1228725"/>
          <p14:tracePt t="43599" x="4999038" y="1228725"/>
          <p14:tracePt t="43613" x="5006975" y="1228725"/>
          <p14:tracePt t="43620" x="5022850" y="1228725"/>
          <p14:tracePt t="43628" x="5038725" y="1228725"/>
          <p14:tracePt t="43635" x="5054600" y="1228725"/>
          <p14:tracePt t="43643" x="5070475" y="1228725"/>
          <p14:tracePt t="43651" x="5086350" y="1228725"/>
          <p14:tracePt t="43658" x="5102225" y="1228725"/>
          <p14:tracePt t="43665" x="5126038" y="1228725"/>
          <p14:tracePt t="43673" x="5149850" y="1228725"/>
          <p14:tracePt t="43680" x="5173663" y="1228725"/>
          <p14:tracePt t="43688" x="5197475" y="1228725"/>
          <p14:tracePt t="43696" x="5221288" y="1228725"/>
          <p14:tracePt t="43702" x="5237163" y="1228725"/>
          <p14:tracePt t="43711" x="5253038" y="1228725"/>
          <p14:tracePt t="43718" x="5276850" y="1228725"/>
          <p14:tracePt t="43725" x="5300663" y="1228725"/>
          <p14:tracePt t="43733" x="5318125" y="1228725"/>
          <p14:tracePt t="43748" x="5373688" y="1228725"/>
          <p14:tracePt t="43755" x="5413375" y="1228725"/>
          <p14:tracePt t="43763" x="5453063" y="1228725"/>
          <p14:tracePt t="43771" x="5500688" y="1236663"/>
          <p14:tracePt t="43778" x="5540375" y="1236663"/>
          <p14:tracePt t="43785" x="5564188" y="1236663"/>
          <p14:tracePt t="43793" x="5619750" y="1244600"/>
          <p14:tracePt t="43802" x="5651500" y="1244600"/>
          <p14:tracePt t="43807" x="5684838" y="1244600"/>
          <p14:tracePt t="43816" x="5708650" y="1244600"/>
          <p14:tracePt t="43823" x="5732463" y="1244600"/>
          <p14:tracePt t="43838" x="5740400" y="1244600"/>
          <p14:tracePt t="44040" x="5732463" y="1244600"/>
          <p14:tracePt t="44055" x="5700713" y="1236663"/>
          <p14:tracePt t="44056" x="5659438" y="1236663"/>
          <p14:tracePt t="44063" x="5595938" y="1228725"/>
          <p14:tracePt t="44070" x="5556250" y="1220788"/>
          <p14:tracePt t="44078" x="5500688" y="1220788"/>
          <p14:tracePt t="44085" x="5421313" y="1212850"/>
          <p14:tracePt t="44093" x="5349875" y="1212850"/>
          <p14:tracePt t="44101" x="5268913" y="1212850"/>
          <p14:tracePt t="44108" x="5213350" y="1212850"/>
          <p14:tracePt t="44115" x="5149850" y="1212850"/>
          <p14:tracePt t="44123" x="5086350" y="1212850"/>
          <p14:tracePt t="44131" x="5038725" y="1212850"/>
          <p14:tracePt t="44151" x="4999038" y="1212850"/>
          <p14:tracePt t="44153" x="4991100" y="1220788"/>
          <p14:tracePt t="44160" x="4983163" y="1220788"/>
          <p14:tracePt t="44176" x="4975225" y="1220788"/>
          <p14:tracePt t="44198" x="4967288" y="1220788"/>
          <p14:tracePt t="44302" x="4959350" y="1220788"/>
          <p14:tracePt t="44581" x="4959350" y="1228725"/>
          <p14:tracePt t="44595" x="4951413" y="1228725"/>
          <p14:tracePt t="44604" x="4943475" y="1244600"/>
          <p14:tracePt t="44611" x="4926013" y="1268413"/>
          <p14:tracePt t="44618" x="4894263" y="1284288"/>
          <p14:tracePt t="44625" x="4862513" y="1316038"/>
          <p14:tracePt t="44634" x="4830763" y="1347788"/>
          <p14:tracePt t="44643" x="4799013" y="1371600"/>
          <p14:tracePt t="44648" x="4759325" y="1411288"/>
          <p14:tracePt t="44655" x="4735513" y="1443038"/>
          <p14:tracePt t="44664" x="4687888" y="1490663"/>
          <p14:tracePt t="44670" x="4648200" y="1530350"/>
          <p14:tracePt t="44678" x="4624388" y="1571625"/>
          <p14:tracePt t="44685" x="4592638" y="1595438"/>
          <p14:tracePt t="44693" x="4567238" y="1627188"/>
          <p14:tracePt t="44701" x="4551363" y="1643063"/>
          <p14:tracePt t="44708" x="4543425" y="1651000"/>
          <p14:tracePt t="44717" x="4527550" y="1666875"/>
          <p14:tracePt t="44731" x="4511675" y="1690688"/>
          <p14:tracePt t="44761" x="4503738" y="1698625"/>
          <p14:tracePt t="44799" x="4495800" y="1698625"/>
          <p14:tracePt t="44895" x="4495800" y="1706563"/>
          <p14:tracePt t="44910" x="4495800" y="1714500"/>
          <p14:tracePt t="44918" x="4487863" y="1714500"/>
          <p14:tracePt t="44926" x="4479925" y="1722438"/>
          <p14:tracePt t="44933" x="4464050" y="1722438"/>
          <p14:tracePt t="44941" x="4456113" y="1730375"/>
          <p14:tracePt t="44952" x="4432300" y="1738313"/>
          <p14:tracePt t="44956" x="4424363" y="1738313"/>
          <p14:tracePt t="44964" x="4416425" y="1746250"/>
          <p14:tracePt t="44970" x="4408488" y="1746250"/>
          <p14:tracePt t="44977" x="4392613" y="1746250"/>
          <p14:tracePt t="44986" x="4376738" y="1746250"/>
          <p14:tracePt t="44993" x="4344988" y="1746250"/>
          <p14:tracePt t="45001" x="4305300" y="1746250"/>
          <p14:tracePt t="45008" x="4273550" y="1746250"/>
          <p14:tracePt t="45016" x="4210050" y="1746250"/>
          <p14:tracePt t="45023" x="4144963" y="1746250"/>
          <p14:tracePt t="45032" x="4049713" y="1746250"/>
          <p14:tracePt t="45038" x="3954463" y="1746250"/>
          <p14:tracePt t="45046" x="3833813" y="1746250"/>
          <p14:tracePt t="45053" x="3730625" y="1746250"/>
          <p14:tracePt t="45064" x="3611563" y="1746250"/>
          <p14:tracePt t="45069" x="3548063" y="1746250"/>
          <p14:tracePt t="45076" x="3467100" y="1738313"/>
          <p14:tracePt t="45083" x="3387725" y="1730375"/>
          <p14:tracePt t="45090" x="3324225" y="1730375"/>
          <p14:tracePt t="45098" x="3268663" y="1722438"/>
          <p14:tracePt t="45106" x="3228975" y="1722438"/>
          <p14:tracePt t="45113" x="3205163" y="1722438"/>
          <p14:tracePt t="45120" x="3173413" y="1722438"/>
          <p14:tracePt t="45127" x="3149600" y="1730375"/>
          <p14:tracePt t="45135" x="3125788" y="1738313"/>
          <p14:tracePt t="45149" x="3109913" y="1746250"/>
          <p14:tracePt t="45323" x="3117850" y="1738313"/>
          <p14:tracePt t="45331" x="3141663" y="1730375"/>
          <p14:tracePt t="45338" x="3189288" y="1714500"/>
          <p14:tracePt t="45346" x="3252788" y="1698625"/>
          <p14:tracePt t="45353" x="3355975" y="1666875"/>
          <p14:tracePt t="45360" x="3492500" y="1643063"/>
          <p14:tracePt t="45368" x="3659188" y="1603375"/>
          <p14:tracePt t="45376" x="3825875" y="1571625"/>
          <p14:tracePt t="45383" x="3978275" y="1538288"/>
          <p14:tracePt t="45391" x="4184650" y="1490663"/>
          <p14:tracePt t="45397" x="4384675" y="1427163"/>
          <p14:tracePt t="45405" x="4608513" y="1347788"/>
          <p14:tracePt t="45414" x="4783138" y="1292225"/>
          <p14:tracePt t="45421" x="4933950" y="1244600"/>
          <p14:tracePt t="45427" x="5030788" y="1228725"/>
          <p14:tracePt t="45435" x="5141913" y="1204913"/>
          <p14:tracePt t="45443" x="5213350" y="1179513"/>
          <p14:tracePt t="45450" x="5276850" y="1139825"/>
          <p14:tracePt t="45458" x="5310188" y="1131888"/>
          <p14:tracePt t="45467" x="5334000" y="1108075"/>
          <p14:tracePt t="45473" x="5357813" y="1100138"/>
          <p14:tracePt t="45481" x="5365750" y="1084263"/>
          <p14:tracePt t="45488" x="5373688" y="1084263"/>
          <p14:tracePt t="45496" x="5373688" y="1076325"/>
          <p14:tracePt t="45563" x="5389563" y="1076325"/>
          <p14:tracePt t="45571" x="5397500" y="1076325"/>
          <p14:tracePt t="45578" x="5421313" y="1068388"/>
          <p14:tracePt t="45585" x="5476875" y="1060450"/>
          <p14:tracePt t="45593" x="5500688" y="1060450"/>
          <p14:tracePt t="45600" x="5564188" y="1060450"/>
          <p14:tracePt t="45609" x="5651500" y="1076325"/>
          <p14:tracePt t="45616" x="5772150" y="1092200"/>
          <p14:tracePt t="45623" x="5875338" y="1100138"/>
          <p14:tracePt t="45631" x="5994400" y="1108075"/>
          <p14:tracePt t="45638" x="6091238" y="1108075"/>
          <p14:tracePt t="45645" x="6162675" y="1108075"/>
          <p14:tracePt t="45653" x="6242050" y="1123950"/>
          <p14:tracePt t="45661" x="6265863" y="1123950"/>
          <p14:tracePt t="45705" x="6265863" y="1116013"/>
          <p14:tracePt t="45735" x="6265863" y="1108075"/>
          <p14:tracePt t="45743" x="6257925" y="1108075"/>
          <p14:tracePt t="45751" x="6257925" y="1100138"/>
          <p14:tracePt t="45758" x="6242050" y="1092200"/>
          <p14:tracePt t="45767" x="6210300" y="1092200"/>
          <p14:tracePt t="45773" x="6178550" y="1092200"/>
          <p14:tracePt t="45780" x="6154738" y="1084263"/>
          <p14:tracePt t="45788" x="6115050" y="1084263"/>
          <p14:tracePt t="45796" x="6091238" y="1076325"/>
          <p14:tracePt t="45803" x="6075363" y="1076325"/>
          <p14:tracePt t="45818" x="6059488" y="1076325"/>
          <p14:tracePt t="45819" x="6043613" y="1076325"/>
          <p14:tracePt t="45825" x="6034088" y="1076325"/>
          <p14:tracePt t="45833" x="6026150" y="1076325"/>
          <p14:tracePt t="45841" x="6018213" y="1076325"/>
          <p14:tracePt t="45847" x="6010275" y="1076325"/>
          <p14:tracePt t="45863" x="6002338" y="1076325"/>
          <p14:tracePt t="46328" x="5994400" y="1076325"/>
          <p14:tracePt t="46343" x="5962650" y="1076325"/>
          <p14:tracePt t="46350" x="5938838" y="1076325"/>
          <p14:tracePt t="46359" x="5915025" y="1076325"/>
          <p14:tracePt t="46366" x="5883275" y="1076325"/>
          <p14:tracePt t="46373" x="5851525" y="1076325"/>
          <p14:tracePt t="46380" x="5811838" y="1076325"/>
          <p14:tracePt t="46388" x="5772150" y="1076325"/>
          <p14:tracePt t="46397" x="5748338" y="1084263"/>
          <p14:tracePt t="46403" x="5716588" y="1092200"/>
          <p14:tracePt t="46417" x="5692775" y="1108075"/>
          <p14:tracePt t="46418" x="5651500" y="1116013"/>
          <p14:tracePt t="46425" x="5619750" y="1123950"/>
          <p14:tracePt t="46433" x="5572125" y="1123950"/>
          <p14:tracePt t="46440" x="5540375" y="1123950"/>
          <p14:tracePt t="46449" x="5500688" y="1131888"/>
          <p14:tracePt t="46455" x="5461000" y="1139825"/>
          <p14:tracePt t="46463" x="5429250" y="1147763"/>
          <p14:tracePt t="46470" x="5373688" y="1147763"/>
          <p14:tracePt t="46478" x="5318125" y="1155700"/>
          <p14:tracePt t="46485" x="5253038" y="1163638"/>
          <p14:tracePt t="46493" x="5189538" y="1171575"/>
          <p14:tracePt t="46500" x="5133975" y="1179513"/>
          <p14:tracePt t="46507" x="5062538" y="1187450"/>
          <p14:tracePt t="46516" x="4991100" y="1195388"/>
          <p14:tracePt t="46523" x="4878388" y="1204913"/>
          <p14:tracePt t="46530" x="4830763" y="1204913"/>
          <p14:tracePt t="46538" x="4799013" y="1212850"/>
          <p14:tracePt t="46545" x="4783138" y="1220788"/>
          <p14:tracePt t="46553" x="4767263" y="1220788"/>
          <p14:tracePt t="46562" x="4759325" y="1220788"/>
          <p14:tracePt t="46576" x="4743450" y="1228725"/>
          <p14:tracePt t="46583" x="4743450" y="1236663"/>
          <p14:tracePt t="46591" x="4735513" y="1236663"/>
          <p14:tracePt t="46628" x="4727575" y="1236663"/>
          <p14:tracePt t="46643" x="4719638" y="1236663"/>
          <p14:tracePt t="46665" x="4711700" y="1236663"/>
          <p14:tracePt t="46749" x="4695825" y="1228725"/>
          <p14:tracePt t="46756" x="4672013" y="1228725"/>
          <p14:tracePt t="46763" x="4656138" y="1220788"/>
          <p14:tracePt t="46770" x="4640263" y="1212850"/>
          <p14:tracePt t="46778" x="4624388" y="1204913"/>
          <p14:tracePt t="46786" x="4608513" y="1204913"/>
          <p14:tracePt t="46793" x="4576763" y="1187450"/>
          <p14:tracePt t="46800" x="4559300" y="1187450"/>
          <p14:tracePt t="46808" x="4535488" y="1179513"/>
          <p14:tracePt t="46816" x="4519613" y="1179513"/>
          <p14:tracePt t="46822" x="4503738" y="1171575"/>
          <p14:tracePt t="46830" x="4487863" y="1171575"/>
          <p14:tracePt t="48219" x="0" y="0"/>
        </p14:tracePtLst>
        <p14:tracePtLst>
          <p14:tracePt t="68724" x="4416425" y="1179513"/>
          <p14:tracePt t="68948" x="4424363" y="1179513"/>
          <p14:tracePt t="68956" x="4432300" y="1187450"/>
          <p14:tracePt t="68971" x="4448175" y="1187450"/>
          <p14:tracePt t="68978" x="4448175" y="1195388"/>
          <p14:tracePt t="68987" x="4456113" y="1204913"/>
          <p14:tracePt t="68993" x="4464050" y="1204913"/>
          <p14:tracePt t="69000" x="4471988" y="1212850"/>
          <p14:tracePt t="69007" x="4479925" y="1212850"/>
          <p14:tracePt t="69015" x="4487863" y="1220788"/>
          <p14:tracePt t="69024" x="4495800" y="1228725"/>
          <p14:tracePt t="69039" x="4511675" y="1236663"/>
          <p14:tracePt t="69053" x="4519613" y="1236663"/>
          <p14:tracePt t="69063" x="4519613" y="1244600"/>
          <p14:tracePt t="69068" x="4535488" y="1252538"/>
          <p14:tracePt t="69083" x="4543425" y="1260475"/>
          <p14:tracePt t="69092" x="4551363" y="1260475"/>
          <p14:tracePt t="69099" x="4559300" y="1260475"/>
          <p14:tracePt t="69105" x="4559300" y="1268413"/>
          <p14:tracePt t="69129" x="4567238" y="1268413"/>
          <p14:tracePt t="69247" x="4567238" y="1260475"/>
          <p14:tracePt t="69255" x="4559300" y="1244600"/>
          <p14:tracePt t="69264" x="4559300" y="1228725"/>
          <p14:tracePt t="69270" x="4543425" y="1204913"/>
          <p14:tracePt t="69278" x="4535488" y="1171575"/>
          <p14:tracePt t="69287" x="4527550" y="1139825"/>
          <p14:tracePt t="69293" x="4527550" y="1116013"/>
          <p14:tracePt t="69300" x="4527550" y="1092200"/>
          <p14:tracePt t="69307" x="4527550" y="1068388"/>
          <p14:tracePt t="69315" x="4527550" y="1060450"/>
          <p14:tracePt t="69323" x="4527550" y="1044575"/>
          <p14:tracePt t="69331" x="4519613" y="1020763"/>
          <p14:tracePt t="69346" x="4511675" y="1012825"/>
          <p14:tracePt t="69383" x="4503738" y="1012825"/>
          <p14:tracePt t="69405" x="4495800" y="1012825"/>
          <p14:tracePt t="69420" x="4487863" y="1012825"/>
          <p14:tracePt t="69473" x="4479925" y="1012825"/>
          <p14:tracePt t="69518" x="4471988" y="1012825"/>
          <p14:tracePt t="69533" x="4464050" y="1028700"/>
          <p14:tracePt t="69540" x="4456113" y="1036638"/>
          <p14:tracePt t="69549" x="4456113" y="1044575"/>
          <p14:tracePt t="69556" x="4456113" y="1060450"/>
          <p14:tracePt t="69563" x="4448175" y="1068388"/>
          <p14:tracePt t="69571" x="4448175" y="1076325"/>
          <p14:tracePt t="69578" x="4448175" y="1084263"/>
          <p14:tracePt t="69585" x="4440238" y="1084263"/>
          <p14:tracePt t="69593" x="4440238" y="1100138"/>
          <p14:tracePt t="69616" x="4440238" y="1108075"/>
          <p14:tracePt t="69930" x="4424363" y="1139825"/>
          <p14:tracePt t="69938" x="4400550" y="1187450"/>
          <p14:tracePt t="69946" x="4376738" y="1228725"/>
          <p14:tracePt t="69953" x="4344988" y="1276350"/>
          <p14:tracePt t="69961" x="4313238" y="1323975"/>
          <p14:tracePt t="69968" x="4273550" y="1371600"/>
          <p14:tracePt t="69975" x="4225925" y="1435100"/>
          <p14:tracePt t="69983" x="4184650" y="1490663"/>
          <p14:tracePt t="69998" x="4152900" y="1522413"/>
          <p14:tracePt t="69998" x="4113213" y="1555750"/>
          <p14:tracePt t="70006" x="4081463" y="1587500"/>
          <p14:tracePt t="70014" x="4073525" y="1595438"/>
          <p14:tracePt t="70020" x="4057650" y="1603375"/>
          <p14:tracePt t="70029" x="4041775" y="1611313"/>
          <p14:tracePt t="70044" x="4033838" y="1611313"/>
          <p14:tracePt t="70051" x="4033838" y="1619250"/>
          <p14:tracePt t="70170" x="4025900" y="1619250"/>
          <p14:tracePt t="70215" x="4017963" y="1619250"/>
          <p14:tracePt t="70223" x="4017963" y="1627188"/>
          <p14:tracePt t="70230" x="4010025" y="1635125"/>
          <p14:tracePt t="70238" x="4010025" y="1651000"/>
          <p14:tracePt t="70246" x="4010025" y="1658938"/>
          <p14:tracePt t="70253" x="4010025" y="1666875"/>
          <p14:tracePt t="70267" x="4010025" y="1674813"/>
          <p14:tracePt t="70269" x="4010025" y="1698625"/>
          <p14:tracePt t="70278" x="4010025" y="1714500"/>
          <p14:tracePt t="70283" x="4002088" y="1730375"/>
          <p14:tracePt t="70290" x="4002088" y="1746250"/>
          <p14:tracePt t="70297" x="4002088" y="1754188"/>
          <p14:tracePt t="70306" x="4002088" y="1770063"/>
          <p14:tracePt t="70313" x="4002088" y="1778000"/>
          <p14:tracePt t="70328" x="4002088" y="1785938"/>
          <p14:tracePt t="70344" x="4002088" y="1793875"/>
          <p14:tracePt t="70403" x="4002088" y="1801813"/>
          <p14:tracePt t="70433" x="4010025" y="1801813"/>
          <p14:tracePt t="70448" x="4017963" y="1801813"/>
          <p14:tracePt t="70471" x="4025900" y="1801813"/>
          <p14:tracePt t="70486" x="4033838" y="1801813"/>
          <p14:tracePt t="70500" x="4041775" y="1801813"/>
          <p14:tracePt t="70508" x="4049713" y="1801813"/>
          <p14:tracePt t="70516" x="4057650" y="1801813"/>
          <p14:tracePt t="70523" x="4065588" y="1793875"/>
          <p14:tracePt t="70538" x="4081463" y="1785938"/>
          <p14:tracePt t="70546" x="4089400" y="1778000"/>
          <p14:tracePt t="70553" x="4097338" y="1770063"/>
          <p14:tracePt t="70560" x="4113213" y="1762125"/>
          <p14:tracePt t="70568" x="4113213" y="1754188"/>
          <p14:tracePt t="70579" x="4129088" y="1754188"/>
          <p14:tracePt t="70583" x="4129088" y="1738313"/>
          <p14:tracePt t="70591" x="4137025" y="1738313"/>
          <p14:tracePt t="70598" x="4137025" y="1730375"/>
          <p14:tracePt t="70605" x="4144963" y="1722438"/>
          <p14:tracePt t="70613" x="4144963" y="1714500"/>
          <p14:tracePt t="70620" x="4144963" y="1706563"/>
          <p14:tracePt t="70627" x="4152900" y="1698625"/>
          <p14:tracePt t="70636" x="4152900" y="1690688"/>
          <p14:tracePt t="70644" x="4152900" y="1682750"/>
          <p14:tracePt t="70651" x="4152900" y="1674813"/>
          <p14:tracePt t="70657" x="4152900" y="1666875"/>
          <p14:tracePt t="70665" x="4152900" y="1651000"/>
          <p14:tracePt t="70680" x="4152900" y="1643063"/>
          <p14:tracePt t="70688" x="4144963" y="1643063"/>
          <p14:tracePt t="70696" x="4144963" y="1635125"/>
          <p14:tracePt t="70703" x="4137025" y="1627188"/>
          <p14:tracePt t="70711" x="4129088" y="1627188"/>
          <p14:tracePt t="70717" x="4121150" y="1619250"/>
          <p14:tracePt t="70725" x="4105275" y="1611313"/>
          <p14:tracePt t="70733" x="4097338" y="1611313"/>
          <p14:tracePt t="70740" x="4081463" y="1603375"/>
          <p14:tracePt t="70748" x="4073525" y="1595438"/>
          <p14:tracePt t="70756" x="4049713" y="1587500"/>
          <p14:tracePt t="70763" x="4033838" y="1587500"/>
          <p14:tracePt t="70772" x="4002088" y="1587500"/>
          <p14:tracePt t="70779" x="3986213" y="1579563"/>
          <p14:tracePt t="70785" x="3978275" y="1579563"/>
          <p14:tracePt t="70793" x="3970338" y="1579563"/>
          <p14:tracePt t="70808" x="3962400" y="1579563"/>
          <p14:tracePt t="70815" x="3954463" y="1579563"/>
          <p14:tracePt t="70913" x="3946525" y="1579563"/>
          <p14:tracePt t="70930" x="3946525" y="1587500"/>
          <p14:tracePt t="70950" x="3938588" y="1595438"/>
          <p14:tracePt t="70951" x="3930650" y="1603375"/>
          <p14:tracePt t="70958" x="3922713" y="1619250"/>
          <p14:tracePt t="70966" x="3914775" y="1635125"/>
          <p14:tracePt t="70973" x="3914775" y="1643063"/>
          <p14:tracePt t="70980" x="3906838" y="1658938"/>
          <p14:tracePt t="70988" x="3898900" y="1674813"/>
          <p14:tracePt t="70996" x="3898900" y="1682750"/>
          <p14:tracePt t="71010" x="3898900" y="1698625"/>
          <p14:tracePt t="71026" x="3898900" y="1706563"/>
          <p14:tracePt t="71041" x="3898900" y="1714500"/>
          <p14:tracePt t="71063" x="3898900" y="1722438"/>
          <p14:tracePt t="71079" x="3906838" y="1722438"/>
          <p14:tracePt t="71093" x="3914775" y="1730375"/>
          <p14:tracePt t="71130" x="3922713" y="1730375"/>
          <p14:tracePt t="71176" x="3930650" y="1738313"/>
          <p14:tracePt t="71287" x="3938588" y="1738313"/>
          <p14:tracePt t="71311" x="3938588" y="1746250"/>
          <p14:tracePt t="71318" x="3946525" y="1746250"/>
          <p14:tracePt t="71333" x="3954463" y="1746250"/>
          <p14:tracePt t="71348" x="3954463" y="1754188"/>
          <p14:tracePt t="71355" x="3962400" y="1762125"/>
          <p14:tracePt t="71370" x="3970338" y="1762125"/>
          <p14:tracePt t="71379" x="3978275" y="1770063"/>
          <p14:tracePt t="71401" x="3986213" y="1770063"/>
          <p14:tracePt t="71431" x="3994150" y="1770063"/>
          <p14:tracePt t="71453" x="4002088" y="1770063"/>
          <p14:tracePt t="71461" x="4010025" y="1770063"/>
          <p14:tracePt t="71476" x="4017963" y="1770063"/>
          <p14:tracePt t="71497" x="4025900" y="1770063"/>
          <p14:tracePt t="71536" x="4033838" y="1770063"/>
          <p14:tracePt t="71565" x="4033838" y="1762125"/>
          <p14:tracePt t="73403" x="4033838" y="1770063"/>
          <p14:tracePt t="73411" x="4033838" y="1801813"/>
          <p14:tracePt t="73417" x="4017963" y="1833563"/>
          <p14:tracePt t="73426" x="4010025" y="1857375"/>
          <p14:tracePt t="73434" x="3994150" y="1890713"/>
          <p14:tracePt t="73445" x="3978275" y="1930400"/>
          <p14:tracePt t="73448" x="3970338" y="1954213"/>
          <p14:tracePt t="73457" x="3962400" y="1970088"/>
          <p14:tracePt t="73463" x="3962400" y="1978025"/>
          <p14:tracePt t="73470" x="3954463" y="1985963"/>
          <p14:tracePt t="73650" x="3962400" y="1985963"/>
          <p14:tracePt t="73666" x="3970338" y="1985963"/>
          <p14:tracePt t="73710" x="3978275" y="1985963"/>
          <p14:tracePt t="73717" x="3978275" y="1978025"/>
          <p14:tracePt t="73757" x="3978275" y="1970088"/>
          <p14:tracePt t="73763" x="3986213" y="1970088"/>
          <p14:tracePt t="73860" x="3986213" y="1962150"/>
          <p14:tracePt t="73891" x="3994150" y="1962150"/>
          <p14:tracePt t="73897" x="3994150" y="1954213"/>
          <p14:tracePt t="73908" x="4002088" y="1954213"/>
          <p14:tracePt t="73928" x="4010025" y="1946275"/>
          <p14:tracePt t="73952" x="4017963" y="1946275"/>
          <p14:tracePt t="73967" x="4025900" y="1938338"/>
          <p14:tracePt t="73974" x="4033838" y="1938338"/>
          <p14:tracePt t="73996" x="4041775" y="1938338"/>
          <p14:tracePt t="74011" x="4049713" y="1938338"/>
          <p14:tracePt t="74035" x="4065588" y="1938338"/>
          <p14:tracePt t="74049" x="4065588" y="1930400"/>
          <p14:tracePt t="75384" x="4057650" y="1922463"/>
          <p14:tracePt t="75391" x="4010025" y="1914525"/>
          <p14:tracePt t="75398" x="3986213" y="1914525"/>
          <p14:tracePt t="75406" x="3946525" y="1914525"/>
          <p14:tracePt t="75414" x="3890963" y="1906588"/>
          <p14:tracePt t="75422" x="3825875" y="1898650"/>
          <p14:tracePt t="75428" x="3762375" y="1898650"/>
          <p14:tracePt t="75437" x="3690938" y="1873250"/>
          <p14:tracePt t="75443" x="3611563" y="1865313"/>
          <p14:tracePt t="75450" x="3556000" y="1857375"/>
          <p14:tracePt t="75460" x="3516313" y="1849438"/>
          <p14:tracePt t="75467" x="3467100" y="1841500"/>
          <p14:tracePt t="75473" x="3443288" y="1833563"/>
          <p14:tracePt t="75480" x="3435350" y="1833563"/>
          <p14:tracePt t="75490" x="3419475" y="1833563"/>
          <p14:tracePt t="75503" x="3419475" y="1825625"/>
          <p14:tracePt t="75512" x="3411538" y="1825625"/>
          <p14:tracePt t="75526" x="3403600" y="1825625"/>
          <p14:tracePt t="75535" x="3379788" y="1825625"/>
          <p14:tracePt t="75540" x="3348038" y="1817688"/>
          <p14:tracePt t="75549" x="3300413" y="1801813"/>
          <p14:tracePt t="75563" x="3149600" y="1778000"/>
          <p14:tracePt t="75573" x="3028950" y="1746250"/>
          <p14:tracePt t="75578" x="2933700" y="1730375"/>
          <p14:tracePt t="75585" x="2822575" y="1698625"/>
          <p14:tracePt t="75595" x="2701925" y="1682750"/>
          <p14:tracePt t="75600" x="2606675" y="1666875"/>
          <p14:tracePt t="75608" x="2511425" y="1643063"/>
          <p14:tracePt t="75625" x="2400300" y="1611313"/>
          <p14:tracePt t="75630" x="2359025" y="1603375"/>
          <p14:tracePt t="75646" x="2351088" y="1603375"/>
          <p14:tracePt t="75773" x="2359025" y="1603375"/>
          <p14:tracePt t="75782" x="2366963" y="1603375"/>
          <p14:tracePt t="75803" x="2384425" y="1603375"/>
          <p14:tracePt t="75812" x="2400300" y="1603375"/>
          <p14:tracePt t="75818" x="2432050" y="1603375"/>
          <p14:tracePt t="75826" x="2447925" y="1603375"/>
          <p14:tracePt t="75834" x="2479675" y="1603375"/>
          <p14:tracePt t="75842" x="2527300" y="1603375"/>
          <p14:tracePt t="75849" x="2566988" y="1603375"/>
          <p14:tracePt t="75859" x="2614613" y="1603375"/>
          <p14:tracePt t="75863" x="2654300" y="1603375"/>
          <p14:tracePt t="75870" x="2701925" y="1611313"/>
          <p14:tracePt t="75878" x="2733675" y="1611313"/>
          <p14:tracePt t="75887" x="2751138" y="1611313"/>
          <p14:tracePt t="75896" x="2767013" y="1611313"/>
          <p14:tracePt t="75900" x="2782888" y="1611313"/>
          <p14:tracePt t="75908" x="2798763" y="1611313"/>
          <p14:tracePt t="75917" x="2814638" y="1611313"/>
          <p14:tracePt t="75923" x="2822575" y="1611313"/>
          <p14:tracePt t="75933" x="2830513" y="1611313"/>
          <p14:tracePt t="75947" x="2838450" y="1611313"/>
          <p14:tracePt t="75961" x="2846388" y="1611313"/>
          <p14:tracePt t="75968" x="2854325" y="1611313"/>
          <p14:tracePt t="75975" x="2870200" y="1611313"/>
          <p14:tracePt t="75992" x="2878138" y="1611313"/>
          <p14:tracePt t="76011" x="2886075" y="1611313"/>
          <p14:tracePt t="76013" x="2886075" y="1603375"/>
          <p14:tracePt t="76025" x="2894013" y="1603375"/>
          <p14:tracePt t="76028" x="2901950" y="1595438"/>
          <p14:tracePt t="76037" x="2909888" y="1595438"/>
          <p14:tracePt t="76043" x="2909888" y="1587500"/>
          <p14:tracePt t="76051" x="2917825" y="1587500"/>
          <p14:tracePt t="76067" x="2949575" y="1563688"/>
          <p14:tracePt t="76073" x="2981325" y="1547813"/>
          <p14:tracePt t="76080" x="3021013" y="1522413"/>
          <p14:tracePt t="76091" x="3068638" y="1506538"/>
          <p14:tracePt t="76095" x="3149600" y="1474788"/>
          <p14:tracePt t="76103" x="3221038" y="1450975"/>
          <p14:tracePt t="76112" x="3348038" y="1419225"/>
          <p14:tracePt t="76118" x="3500438" y="1379538"/>
          <p14:tracePt t="76125" x="3690938" y="1339850"/>
          <p14:tracePt t="76134" x="3930650" y="1316038"/>
          <p14:tracePt t="76141" x="4160838" y="1292225"/>
          <p14:tracePt t="76147" x="4321175" y="1284288"/>
          <p14:tracePt t="76162" x="4543425" y="1252538"/>
          <p14:tracePt t="76164" x="4767263" y="1228725"/>
          <p14:tracePt t="76172" x="4975225" y="1204913"/>
          <p14:tracePt t="76178" x="5165725" y="1171575"/>
          <p14:tracePt t="76185" x="5326063" y="1147763"/>
          <p14:tracePt t="76192" x="5413375" y="1123950"/>
          <p14:tracePt t="76201" x="5508625" y="1108075"/>
          <p14:tracePt t="76209" x="5588000" y="1084263"/>
          <p14:tracePt t="76215" x="5635625" y="1076325"/>
          <p14:tracePt t="76225" x="5659438" y="1068388"/>
          <p14:tracePt t="76231" x="5667375" y="1060450"/>
          <p14:tracePt t="76238" x="5676900" y="1052513"/>
          <p14:tracePt t="76253" x="5684838" y="1052513"/>
          <p14:tracePt t="76269" x="5684838" y="1044575"/>
          <p14:tracePt t="76292" x="5692775" y="1044575"/>
          <p14:tracePt t="76298" x="5700713" y="1044575"/>
          <p14:tracePt t="76314" x="5708650" y="1044575"/>
          <p14:tracePt t="76321" x="5732463" y="1036638"/>
          <p14:tracePt t="76327" x="5756275" y="1036638"/>
          <p14:tracePt t="76336" x="5788025" y="1036638"/>
          <p14:tracePt t="76343" x="5803900" y="1036638"/>
          <p14:tracePt t="76350" x="5835650" y="1028700"/>
          <p14:tracePt t="76358" x="5859463" y="1028700"/>
          <p14:tracePt t="76366" x="5891213" y="1028700"/>
          <p14:tracePt t="76373" x="5922963" y="1020763"/>
          <p14:tracePt t="76380" x="5954713" y="1012825"/>
          <p14:tracePt t="76388" x="5978525" y="1012825"/>
          <p14:tracePt t="76396" x="6002338" y="1012825"/>
          <p14:tracePt t="76411" x="6067425" y="1012825"/>
          <p14:tracePt t="76417" x="6115050" y="1012825"/>
          <p14:tracePt t="76425" x="6138863" y="1012825"/>
          <p14:tracePt t="76433" x="6170613" y="1012825"/>
          <p14:tracePt t="76441" x="6202363" y="1012825"/>
          <p14:tracePt t="76448" x="6265863" y="1012825"/>
          <p14:tracePt t="76455" x="6289675" y="1012825"/>
          <p14:tracePt t="77055" x="0" y="0"/>
        </p14:tracePtLst>
        <p14:tracePtLst>
          <p14:tracePt t="98177" x="1292225" y="4537075"/>
          <p14:tracePt t="98363" x="1300163" y="4537075"/>
          <p14:tracePt t="98371" x="1323975" y="4537075"/>
          <p14:tracePt t="98378" x="1347788" y="4537075"/>
          <p14:tracePt t="98387" x="1371600" y="4529138"/>
          <p14:tracePt t="98393" x="1403350" y="4529138"/>
          <p14:tracePt t="98402" x="1435100" y="4529138"/>
          <p14:tracePt t="98409" x="1466850" y="4529138"/>
          <p14:tracePt t="98416" x="1506538" y="4529138"/>
          <p14:tracePt t="98424" x="1562100" y="4529138"/>
          <p14:tracePt t="98431" x="1609725" y="4529138"/>
          <p14:tracePt t="98439" x="1674813" y="4529138"/>
          <p14:tracePt t="98447" x="1714500" y="4529138"/>
          <p14:tracePt t="98455" x="1762125" y="4537075"/>
          <p14:tracePt t="98461" x="1793875" y="4537075"/>
          <p14:tracePt t="98472" x="1833563" y="4537075"/>
          <p14:tracePt t="98477" x="1881188" y="4537075"/>
          <p14:tracePt t="98484" x="1920875" y="4537075"/>
          <p14:tracePt t="98491" x="1968500" y="4537075"/>
          <p14:tracePt t="98498" x="2008188" y="4537075"/>
          <p14:tracePt t="98507" x="2041525" y="4537075"/>
          <p14:tracePt t="98514" x="2065338" y="4537075"/>
          <p14:tracePt t="98528" x="2089150" y="4537075"/>
          <p14:tracePt t="98529" x="2120900" y="4537075"/>
          <p14:tracePt t="98536" x="2152650" y="4537075"/>
          <p14:tracePt t="98543" x="2184400" y="4537075"/>
          <p14:tracePt t="98550" x="2208213" y="4537075"/>
          <p14:tracePt t="98558" x="2239963" y="4537075"/>
          <p14:tracePt t="98567" x="2255838" y="4537075"/>
          <p14:tracePt t="98575" x="2279650" y="4537075"/>
          <p14:tracePt t="98582" x="2303463" y="4537075"/>
          <p14:tracePt t="98590" x="2327275" y="4537075"/>
          <p14:tracePt t="98598" x="2351088" y="4537075"/>
          <p14:tracePt t="98604" x="2366963" y="4537075"/>
          <p14:tracePt t="98611" x="2424113" y="4537075"/>
          <p14:tracePt t="98618" x="2455863" y="4537075"/>
          <p14:tracePt t="98628" x="2511425" y="4537075"/>
          <p14:tracePt t="98633" x="2566988" y="4537075"/>
          <p14:tracePt t="98641" x="2606675" y="4537075"/>
          <p14:tracePt t="98650" x="2662238" y="4537075"/>
          <p14:tracePt t="98658" x="2725738" y="4537075"/>
          <p14:tracePt t="98663" x="2774950" y="4537075"/>
          <p14:tracePt t="98675" x="2838450" y="4537075"/>
          <p14:tracePt t="98679" x="2886075" y="4545013"/>
          <p14:tracePt t="98689" x="2941638" y="4545013"/>
          <p14:tracePt t="98694" x="3005138" y="4545013"/>
          <p14:tracePt t="98702" x="3044825" y="4545013"/>
          <p14:tracePt t="98708" x="3109913" y="4545013"/>
          <p14:tracePt t="98717" x="3157538" y="4545013"/>
          <p14:tracePt t="98724" x="3181350" y="4545013"/>
          <p14:tracePt t="98732" x="3213100" y="4545013"/>
          <p14:tracePt t="98740" x="3244850" y="4545013"/>
          <p14:tracePt t="98746" x="3276600" y="4545013"/>
          <p14:tracePt t="98756" x="3284538" y="4545013"/>
          <p14:tracePt t="98762" x="3316288" y="4545013"/>
          <p14:tracePt t="98772" x="3340100" y="4545013"/>
          <p14:tracePt t="98776" x="3363913" y="4545013"/>
          <p14:tracePt t="98783" x="3379788" y="4545013"/>
          <p14:tracePt t="98791" x="3395663" y="4545013"/>
          <p14:tracePt t="98798" x="3419475" y="4545013"/>
          <p14:tracePt t="98806" x="3443288" y="4545013"/>
          <p14:tracePt t="98813" x="3467100" y="4545013"/>
          <p14:tracePt t="98822" x="3492500" y="4545013"/>
          <p14:tracePt t="98830" x="3516313" y="4545013"/>
          <p14:tracePt t="98838" x="3540125" y="4545013"/>
          <p14:tracePt t="98844" x="3556000" y="4545013"/>
          <p14:tracePt t="98851" x="3579813" y="4545013"/>
          <p14:tracePt t="98858" x="3603625" y="4545013"/>
          <p14:tracePt t="98866" x="3627438" y="4545013"/>
          <p14:tracePt t="98874" x="3659188" y="4545013"/>
          <p14:tracePt t="98881" x="3683000" y="4545013"/>
          <p14:tracePt t="98890" x="3706813" y="4545013"/>
          <p14:tracePt t="98896" x="3730625" y="4545013"/>
          <p14:tracePt t="98904" x="3762375" y="4545013"/>
          <p14:tracePt t="98912" x="3802063" y="4545013"/>
          <p14:tracePt t="98923" x="3833813" y="4545013"/>
          <p14:tracePt t="98926" x="3875088" y="4545013"/>
          <p14:tracePt t="98934" x="3930650" y="4545013"/>
          <p14:tracePt t="98941" x="3970338" y="4545013"/>
          <p14:tracePt t="98949" x="4002088" y="4545013"/>
          <p14:tracePt t="98956" x="4057650" y="4545013"/>
          <p14:tracePt t="98963" x="4113213" y="4545013"/>
          <p14:tracePt t="98971" x="4168775" y="4545013"/>
          <p14:tracePt t="98979" x="4210050" y="4545013"/>
          <p14:tracePt t="98987" x="4241800" y="4545013"/>
          <p14:tracePt t="98993" x="4265613" y="4545013"/>
          <p14:tracePt t="99001" x="4297363" y="4545013"/>
          <p14:tracePt t="99009" x="4337050" y="4545013"/>
          <p14:tracePt t="99016" x="4360863" y="4545013"/>
          <p14:tracePt t="99024" x="4376738" y="4545013"/>
          <p14:tracePt t="99031" x="4384675" y="4545013"/>
          <p14:tracePt t="99039" x="4392613" y="4545013"/>
          <p14:tracePt t="99046" x="4408488" y="4545013"/>
          <p14:tracePt t="99053" x="4424363" y="4545013"/>
          <p14:tracePt t="99070" x="4440238" y="4545013"/>
          <p14:tracePt t="99076" x="4448175" y="4545013"/>
          <p14:tracePt t="99083" x="4456113" y="4545013"/>
          <p14:tracePt t="99091" x="4464050" y="4545013"/>
          <p14:tracePt t="99106" x="4471988" y="4545013"/>
          <p14:tracePt t="99121" x="4487863" y="4545013"/>
          <p14:tracePt t="99129" x="4495800" y="4545013"/>
          <p14:tracePt t="99156" x="4519613" y="4545013"/>
          <p14:tracePt t="99166" x="4527550" y="4545013"/>
          <p14:tracePt t="99175" x="4535488" y="4545013"/>
          <p14:tracePt t="99183" x="4543425" y="4545013"/>
          <p14:tracePt t="99197" x="4551363" y="4545013"/>
          <p14:tracePt t="99203" x="4559300" y="4545013"/>
          <p14:tracePt t="99211" x="4567238" y="4545013"/>
          <p14:tracePt t="99226" x="4584700" y="4545013"/>
          <p14:tracePt t="99241" x="4592638" y="4545013"/>
          <p14:tracePt t="99265" x="4600575" y="4545013"/>
          <p14:tracePt t="99301" x="4608513" y="4545013"/>
          <p14:tracePt t="99376" x="4616450" y="4545013"/>
          <p14:tracePt t="99398" x="4624388" y="4545013"/>
          <p14:tracePt t="99428" x="4632325" y="4545013"/>
          <p14:tracePt t="99436" x="4640263" y="4545013"/>
          <p14:tracePt t="99444" x="4648200" y="4545013"/>
          <p14:tracePt t="99458" x="4656138" y="4545013"/>
          <p14:tracePt t="99473" x="4664075" y="4545013"/>
          <p14:tracePt t="99481" x="4679950" y="4545013"/>
          <p14:tracePt t="99489" x="4687888" y="4545013"/>
          <p14:tracePt t="99496" x="4695825" y="4545013"/>
          <p14:tracePt t="99504" x="4711700" y="4545013"/>
          <p14:tracePt t="99511" x="4735513" y="4545013"/>
          <p14:tracePt t="99520" x="4751388" y="4545013"/>
          <p14:tracePt t="99526" x="4767263" y="4545013"/>
          <p14:tracePt t="99533" x="4783138" y="4545013"/>
          <p14:tracePt t="99541" x="4814888" y="4545013"/>
          <p14:tracePt t="99556" x="4822825" y="4545013"/>
          <p14:tracePt t="99557" x="4854575" y="4545013"/>
          <p14:tracePt t="99563" x="4878388" y="4545013"/>
          <p14:tracePt t="99571" x="4910138" y="4545013"/>
          <p14:tracePt t="99579" x="4933950" y="4545013"/>
          <p14:tracePt t="99586" x="4967288" y="4545013"/>
          <p14:tracePt t="99594" x="4999038" y="4545013"/>
          <p14:tracePt t="99601" x="5030788" y="4545013"/>
          <p14:tracePt t="99608" x="5070475" y="4545013"/>
          <p14:tracePt t="99616" x="5102225" y="4545013"/>
          <p14:tracePt t="99624" x="5141913" y="4545013"/>
          <p14:tracePt t="99631" x="5173663" y="4545013"/>
          <p14:tracePt t="99639" x="5205413" y="4545013"/>
          <p14:tracePt t="99646" x="5260975" y="4545013"/>
          <p14:tracePt t="99653" x="5310188" y="4545013"/>
          <p14:tracePt t="99661" x="5357813" y="4545013"/>
          <p14:tracePt t="99669" x="5413375" y="4545013"/>
          <p14:tracePt t="99678" x="5476875" y="4545013"/>
          <p14:tracePt t="99686" x="5516563" y="4545013"/>
          <p14:tracePt t="99695" x="5580063" y="4545013"/>
          <p14:tracePt t="99706" x="5716588" y="4545013"/>
          <p14:tracePt t="99714" x="5788025" y="4545013"/>
          <p14:tracePt t="99722" x="5851525" y="4545013"/>
          <p14:tracePt t="99728" x="5922963" y="4545013"/>
          <p14:tracePt t="99737" x="5970588" y="4545013"/>
          <p14:tracePt t="99744" x="6018213" y="4545013"/>
          <p14:tracePt t="99751" x="6099175" y="4545013"/>
          <p14:tracePt t="99759" x="6154738" y="4545013"/>
          <p14:tracePt t="99766" x="6218238" y="4552950"/>
          <p14:tracePt t="99773" x="6265863" y="4552950"/>
          <p14:tracePt t="99781" x="6345238" y="4552950"/>
          <p14:tracePt t="99790" x="6392863" y="4552950"/>
          <p14:tracePt t="99796" x="6450013" y="4560888"/>
          <p14:tracePt t="99804" x="6497638" y="4560888"/>
          <p14:tracePt t="99811" x="6529388" y="4560888"/>
          <p14:tracePt t="99820" x="6584950" y="4568825"/>
          <p14:tracePt t="99827" x="6624638" y="4568825"/>
          <p14:tracePt t="99833" x="6672263" y="4576763"/>
          <p14:tracePt t="99841" x="6727825" y="4576763"/>
          <p14:tracePt t="99848" x="6759575" y="4584700"/>
          <p14:tracePt t="99865" x="6848475" y="4600575"/>
          <p14:tracePt t="99871" x="6904038" y="4600575"/>
          <p14:tracePt t="99878" x="6943725" y="4608513"/>
          <p14:tracePt t="99886" x="6983413" y="4616450"/>
          <p14:tracePt t="99893" x="7023100" y="4616450"/>
          <p14:tracePt t="99902" x="7046913" y="4616450"/>
          <p14:tracePt t="99909" x="7078663" y="4616450"/>
          <p14:tracePt t="99916" x="7102475" y="4616450"/>
          <p14:tracePt t="99924" x="7135813" y="4616450"/>
          <p14:tracePt t="99931" x="7183438" y="4616450"/>
          <p14:tracePt t="99941" x="7223125" y="4616450"/>
          <p14:tracePt t="99946" x="7262813" y="4616450"/>
          <p14:tracePt t="99961" x="7286625" y="4616450"/>
          <p14:tracePt t="99969" x="7373938" y="4616450"/>
          <p14:tracePt t="99977" x="7397750" y="4616450"/>
          <p14:tracePt t="99983" x="7429500" y="4616450"/>
          <p14:tracePt t="99991" x="7461250" y="4616450"/>
          <p14:tracePt t="99999" x="7485063" y="4616450"/>
          <p14:tracePt t="100015" x="7518400" y="4616450"/>
          <p14:tracePt t="100021" x="7542213" y="4616450"/>
          <p14:tracePt t="100029" x="7558088" y="4616450"/>
          <p14:tracePt t="100036" x="7573963" y="4616450"/>
          <p14:tracePt t="100051" x="7589838" y="4616450"/>
          <p14:tracePt t="100059" x="7597775" y="4616450"/>
          <p14:tracePt t="100065" x="7613650" y="4616450"/>
          <p14:tracePt t="100075" x="7629525" y="4616450"/>
          <p14:tracePt t="100089" x="7645400" y="4616450"/>
          <p14:tracePt t="100096" x="7653338" y="4616450"/>
          <p14:tracePt t="100105" x="7661275" y="4616450"/>
          <p14:tracePt t="100111" x="7669213" y="4616450"/>
          <p14:tracePt t="100119" x="7700963" y="4616450"/>
          <p14:tracePt t="100126" x="7724775" y="4616450"/>
          <p14:tracePt t="100134" x="7748588" y="4616450"/>
          <p14:tracePt t="100141" x="7772400" y="4616450"/>
          <p14:tracePt t="100148" x="7796213" y="4616450"/>
          <p14:tracePt t="100172" x="7859713" y="4616450"/>
          <p14:tracePt t="100179" x="7893050" y="4616450"/>
          <p14:tracePt t="100186" x="7916863" y="4616450"/>
          <p14:tracePt t="100194" x="7948613" y="4616450"/>
          <p14:tracePt t="100201" x="7980363" y="4616450"/>
          <p14:tracePt t="100209" x="8004175" y="4616450"/>
          <p14:tracePt t="100216" x="8035925" y="4616450"/>
          <p14:tracePt t="100223" x="8059738" y="4616450"/>
          <p14:tracePt t="100231" x="8091488" y="4616450"/>
          <p14:tracePt t="100239" x="8115300" y="4616450"/>
          <p14:tracePt t="100246" x="8139113" y="4616450"/>
          <p14:tracePt t="100254" x="8154988" y="4616450"/>
          <p14:tracePt t="100261" x="8170863" y="4616450"/>
          <p14:tracePt t="100275" x="8186738" y="4616450"/>
          <p14:tracePt t="100276" x="8194675" y="4616450"/>
          <p14:tracePt t="101281" x="8178800" y="4616450"/>
          <p14:tracePt t="101288" x="8154988" y="4624388"/>
          <p14:tracePt t="101297" x="8139113" y="4633913"/>
          <p14:tracePt t="101304" x="8107363" y="4641850"/>
          <p14:tracePt t="101312" x="8059738" y="4649788"/>
          <p14:tracePt t="101320" x="8012113" y="4657725"/>
          <p14:tracePt t="101326" x="7964488" y="4657725"/>
          <p14:tracePt t="101341" x="7916863" y="4665663"/>
          <p14:tracePt t="101352" x="7812088" y="4665663"/>
          <p14:tracePt t="101357" x="7764463" y="4665663"/>
          <p14:tracePt t="101373" x="7693025" y="4665663"/>
          <p14:tracePt t="101378" x="7645400" y="4665663"/>
          <p14:tracePt t="101386" x="7621588" y="4665663"/>
          <p14:tracePt t="101404" x="7566025" y="4665663"/>
          <p14:tracePt t="101410" x="7542213" y="4665663"/>
          <p14:tracePt t="101417" x="7526338" y="4673600"/>
          <p14:tracePt t="101424" x="7510463" y="4673600"/>
          <p14:tracePt t="101433" x="7502525" y="4673600"/>
          <p14:tracePt t="101439" x="7477125" y="4681538"/>
          <p14:tracePt t="101447" x="7461250" y="4681538"/>
          <p14:tracePt t="101454" x="7453313" y="4681538"/>
          <p14:tracePt t="101462" x="7445375" y="4681538"/>
          <p14:tracePt t="101471" x="7429500" y="4681538"/>
          <p14:tracePt t="101487" x="7421563" y="4681538"/>
          <p14:tracePt t="101491" x="7413625" y="4681538"/>
          <p14:tracePt t="101498" x="7405688" y="4681538"/>
          <p14:tracePt t="101508" x="7397750" y="4681538"/>
          <p14:tracePt t="101522" x="7389813" y="4681538"/>
          <p14:tracePt t="101537" x="7381875" y="4681538"/>
          <p14:tracePt t="101555" x="7366000" y="4681538"/>
          <p14:tracePt t="101558" x="7358063" y="4681538"/>
          <p14:tracePt t="101568" x="7350125" y="4681538"/>
          <p14:tracePt t="101574" x="7334250" y="4689475"/>
          <p14:tracePt t="101584" x="7326313" y="4689475"/>
          <p14:tracePt t="101590" x="7302500" y="4689475"/>
          <p14:tracePt t="101596" x="7294563" y="4689475"/>
          <p14:tracePt t="101607" x="7270750" y="4689475"/>
          <p14:tracePt t="101620" x="7223125" y="4689475"/>
          <p14:tracePt t="101626" x="7199313" y="4689475"/>
          <p14:tracePt t="101637" x="7175500" y="4689475"/>
          <p14:tracePt t="101641" x="7143750" y="4689475"/>
          <p14:tracePt t="101651" x="7110413" y="4689475"/>
          <p14:tracePt t="101657" x="7062788" y="4689475"/>
          <p14:tracePt t="101663" x="7031038" y="4689475"/>
          <p14:tracePt t="101671" x="7007225" y="4689475"/>
          <p14:tracePt t="101678" x="6967538" y="4689475"/>
          <p14:tracePt t="101686" x="6927850" y="4689475"/>
          <p14:tracePt t="101696" x="6896100" y="4689475"/>
          <p14:tracePt t="101702" x="6848475" y="4689475"/>
          <p14:tracePt t="101710" x="6792913" y="4689475"/>
          <p14:tracePt t="101717" x="6751638" y="4689475"/>
          <p14:tracePt t="101724" x="6696075" y="4689475"/>
          <p14:tracePt t="101731" x="6656388" y="4689475"/>
          <p14:tracePt t="101740" x="6600825" y="4689475"/>
          <p14:tracePt t="101747" x="6537325" y="4689475"/>
          <p14:tracePt t="101755" x="6473825" y="4689475"/>
          <p14:tracePt t="101761" x="6410325" y="4697413"/>
          <p14:tracePt t="101772" x="6384925" y="4697413"/>
          <p14:tracePt t="101786" x="6376988" y="4697413"/>
          <p14:tracePt t="101791" x="6345238" y="4697413"/>
          <p14:tracePt t="101801" x="6297613" y="4705350"/>
          <p14:tracePt t="101806" x="6226175" y="4713288"/>
          <p14:tracePt t="101815" x="6170613" y="4721225"/>
          <p14:tracePt t="101823" x="6107113" y="4729163"/>
          <p14:tracePt t="101830" x="6043613" y="4745038"/>
          <p14:tracePt t="101838" x="5994400" y="4752975"/>
          <p14:tracePt t="101844" x="5915025" y="4776788"/>
          <p14:tracePt t="101853" x="5851525" y="4792663"/>
          <p14:tracePt t="101859" x="5772150" y="4832350"/>
          <p14:tracePt t="101869" x="5708650" y="4856163"/>
          <p14:tracePt t="101874" x="5627688" y="4879975"/>
          <p14:tracePt t="101880" x="5564188" y="4903788"/>
          <p14:tracePt t="101888" x="5516563" y="4927600"/>
          <p14:tracePt t="101897" x="5437188" y="4951413"/>
          <p14:tracePt t="101905" x="5381625" y="4976813"/>
          <p14:tracePt t="101911" x="5300663" y="5008563"/>
          <p14:tracePt t="101921" x="5237163" y="5016500"/>
          <p14:tracePt t="101926" x="5181600" y="5024438"/>
          <p14:tracePt t="101936" x="5118100" y="5032375"/>
          <p14:tracePt t="101942" x="5078413" y="5032375"/>
          <p14:tracePt t="101949" x="5014913" y="5032375"/>
          <p14:tracePt t="101956" x="4959350" y="5032375"/>
          <p14:tracePt t="101979" x="4806950" y="5032375"/>
          <p14:tracePt t="101981" x="4735513" y="5032375"/>
          <p14:tracePt t="101987" x="4656138" y="5016500"/>
          <p14:tracePt t="101993" x="4576763" y="5000625"/>
          <p14:tracePt t="102003" x="4503738" y="4992688"/>
          <p14:tracePt t="102011" x="4424363" y="4984750"/>
          <p14:tracePt t="102017" x="4337050" y="4967288"/>
          <p14:tracePt t="102024" x="4249738" y="4967288"/>
          <p14:tracePt t="102032" x="4168775" y="4959350"/>
          <p14:tracePt t="102039" x="4081463" y="4951413"/>
          <p14:tracePt t="102046" x="4017963" y="4943475"/>
          <p14:tracePt t="102056" x="3938588" y="4935538"/>
          <p14:tracePt t="102061" x="3851275" y="4927600"/>
          <p14:tracePt t="102069" x="3778250" y="4919663"/>
          <p14:tracePt t="102077" x="3714750" y="4911725"/>
          <p14:tracePt t="102085" x="3651250" y="4903788"/>
          <p14:tracePt t="102091" x="3595688" y="4895850"/>
          <p14:tracePt t="102101" x="3540125" y="4887913"/>
          <p14:tracePt t="102107" x="3484563" y="4879975"/>
          <p14:tracePt t="102115" x="3427413" y="4879975"/>
          <p14:tracePt t="102122" x="3395663" y="4872038"/>
          <p14:tracePt t="102130" x="3348038" y="4864100"/>
          <p14:tracePt t="102137" x="3308350" y="4864100"/>
          <p14:tracePt t="102143" x="3252788" y="4856163"/>
          <p14:tracePt t="102154" x="3221038" y="4848225"/>
          <p14:tracePt t="102173" x="3133725" y="4840288"/>
          <p14:tracePt t="102175" x="3092450" y="4832350"/>
          <p14:tracePt t="102183" x="3052763" y="4832350"/>
          <p14:tracePt t="102191" x="3005138" y="4824413"/>
          <p14:tracePt t="102196" x="2965450" y="4824413"/>
          <p14:tracePt t="102203" x="2933700" y="4816475"/>
          <p14:tracePt t="102213" x="2878138" y="4808538"/>
          <p14:tracePt t="102220" x="2830513" y="4808538"/>
          <p14:tracePt t="102228" x="2782888" y="4800600"/>
          <p14:tracePt t="102235" x="2741613" y="4800600"/>
          <p14:tracePt t="102243" x="2678113" y="4792663"/>
          <p14:tracePt t="102251" x="2630488" y="4784725"/>
          <p14:tracePt t="102256" x="2566988" y="4776788"/>
          <p14:tracePt t="102263" x="2519363" y="4768850"/>
          <p14:tracePt t="102271" x="2471738" y="4760913"/>
          <p14:tracePt t="102280" x="2400300" y="4752975"/>
          <p14:tracePt t="102288" x="2335213" y="4745038"/>
          <p14:tracePt t="102295" x="2271713" y="4737100"/>
          <p14:tracePt t="102301" x="2216150" y="4737100"/>
          <p14:tracePt t="102310" x="2176463" y="4729163"/>
          <p14:tracePt t="102319" x="2097088" y="4729163"/>
          <p14:tracePt t="102324" x="2057400" y="4721225"/>
          <p14:tracePt t="102331" x="2008188" y="4721225"/>
          <p14:tracePt t="102338" x="1968500" y="4721225"/>
          <p14:tracePt t="102346" x="1944688" y="4721225"/>
          <p14:tracePt t="102354" x="1905000" y="4721225"/>
          <p14:tracePt t="102362" x="1897063" y="4721225"/>
          <p14:tracePt t="102751" x="0" y="0"/>
        </p14:tracePtLst>
      </p14:laserTraceLst>
    </p:ext>
    <p:ext uri="{E180D4A7-C9FB-4DFB-919C-405C955672EB}">
      <p14:showEvtLst xmlns:p14="http://schemas.microsoft.com/office/powerpoint/2010/main">
        <p14:playEvt time="33" objId="6"/>
        <p14:stopEvt time="116867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1E80766-FE45-420E-96E8-FFF69435E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" y="0"/>
            <a:ext cx="9136945" cy="6858000"/>
          </a:xfrm>
          <a:prstGeom prst="rect">
            <a:avLst/>
          </a:prstGeom>
        </p:spPr>
      </p:pic>
      <p:pic>
        <p:nvPicPr>
          <p:cNvPr id="4" name="mm4s37">
            <a:hlinkClick r:id="" action="ppaction://media"/>
            <a:extLst>
              <a:ext uri="{FF2B5EF4-FFF2-40B4-BE49-F238E27FC236}">
                <a16:creationId xmlns:a16="http://schemas.microsoft.com/office/drawing/2014/main" id="{E3652571-6E3D-4A4F-AA3F-F0DF8A4B7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78" y="56613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F2B497E6-76B7-49C7-9769-DFCD4A00DBF0}"/>
                  </a:ext>
                </a:extLst>
              </p14:cNvPr>
              <p14:cNvContentPartPr/>
              <p14:nvPr/>
            </p14:nvContentPartPr>
            <p14:xfrm>
              <a:off x="6923178" y="448089"/>
              <a:ext cx="1771560" cy="173592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F2B497E6-76B7-49C7-9769-DFCD4A00DB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14178" y="439089"/>
                <a:ext cx="1789200" cy="175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B5B63EB2-E998-488B-A41C-DBCD26C2DEF1}"/>
                  </a:ext>
                </a:extLst>
              </p14:cNvPr>
              <p14:cNvContentPartPr/>
              <p14:nvPr/>
            </p14:nvContentPartPr>
            <p14:xfrm>
              <a:off x="7110020" y="1501289"/>
              <a:ext cx="104040" cy="100080"/>
            </p14:xfrm>
          </p:contentPart>
        </mc:Choice>
        <mc:Fallback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B5B63EB2-E998-488B-A41C-DBCD26C2DEF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01051" y="1492289"/>
                <a:ext cx="121619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759A9CFE-C712-4AA1-891E-BD3C42E78295}"/>
                  </a:ext>
                </a:extLst>
              </p14:cNvPr>
              <p14:cNvContentPartPr/>
              <p14:nvPr/>
            </p14:nvContentPartPr>
            <p14:xfrm>
              <a:off x="7247540" y="1493009"/>
              <a:ext cx="54000" cy="117000"/>
            </p14:xfrm>
          </p:contentPart>
        </mc:Choice>
        <mc:Fallback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759A9CFE-C712-4AA1-891E-BD3C42E7829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38900" y="1484009"/>
                <a:ext cx="716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9CCB1C83-DDE0-48A8-B601-9961BF8AAFEF}"/>
                  </a:ext>
                </a:extLst>
              </p14:cNvPr>
              <p14:cNvContentPartPr/>
              <p14:nvPr/>
            </p14:nvContentPartPr>
            <p14:xfrm>
              <a:off x="7977620" y="1501289"/>
              <a:ext cx="74880" cy="120240"/>
            </p14:xfrm>
          </p:contentPart>
        </mc:Choice>
        <mc:Fallback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9CCB1C83-DDE0-48A8-B601-9961BF8AAFE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68620" y="1492289"/>
                <a:ext cx="9252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362C3CC0-1802-451C-9DEE-A38DB5C9572A}"/>
                  </a:ext>
                </a:extLst>
              </p14:cNvPr>
              <p14:cNvContentPartPr/>
              <p14:nvPr/>
            </p14:nvContentPartPr>
            <p14:xfrm>
              <a:off x="7876820" y="1492649"/>
              <a:ext cx="68400" cy="133560"/>
            </p14:xfrm>
          </p:contentPart>
        </mc:Choice>
        <mc:Fallback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362C3CC0-1802-451C-9DEE-A38DB5C9572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867820" y="1484009"/>
                <a:ext cx="8604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47498556-227F-478C-83B4-185505F23AD3}"/>
                  </a:ext>
                </a:extLst>
              </p14:cNvPr>
              <p14:cNvContentPartPr/>
              <p14:nvPr/>
            </p14:nvContentPartPr>
            <p14:xfrm>
              <a:off x="8467220" y="1476089"/>
              <a:ext cx="162720" cy="103320"/>
            </p14:xfrm>
          </p:contentPart>
        </mc:Choice>
        <mc:Fallback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47498556-227F-478C-83B4-185505F23AD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458220" y="1467449"/>
                <a:ext cx="1803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8" name="Freihand 107">
                <a:extLst>
                  <a:ext uri="{FF2B5EF4-FFF2-40B4-BE49-F238E27FC236}">
                    <a16:creationId xmlns:a16="http://schemas.microsoft.com/office/drawing/2014/main" id="{CD4842AE-0429-4525-A89D-DDED3C565A4F}"/>
                  </a:ext>
                </a:extLst>
              </p14:cNvPr>
              <p14:cNvContentPartPr/>
              <p14:nvPr/>
            </p14:nvContentPartPr>
            <p14:xfrm>
              <a:off x="7602290" y="2331538"/>
              <a:ext cx="1218300" cy="1097462"/>
            </p14:xfrm>
          </p:contentPart>
        </mc:Choice>
        <mc:Fallback>
          <p:pic>
            <p:nvPicPr>
              <p:cNvPr id="108" name="Freihand 107">
                <a:extLst>
                  <a:ext uri="{FF2B5EF4-FFF2-40B4-BE49-F238E27FC236}">
                    <a16:creationId xmlns:a16="http://schemas.microsoft.com/office/drawing/2014/main" id="{CD4842AE-0429-4525-A89D-DDED3C565A4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593650" y="2322539"/>
                <a:ext cx="1235941" cy="11150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462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120"/>
    </mc:Choice>
    <mc:Fallback>
      <p:transition spd="slow" advTm="231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254" x="7269163" y="860425"/>
          <p14:tracePt t="16542" x="7262813" y="860425"/>
          <p14:tracePt t="16550" x="7262813" y="868363"/>
          <p14:tracePt t="16569" x="7262813" y="874713"/>
          <p14:tracePt t="16574" x="7254875" y="874713"/>
          <p14:tracePt t="16588" x="7254875" y="881063"/>
          <p14:tracePt t="16678" x="7254875" y="889000"/>
          <p14:tracePt t="16695" x="7254875" y="895350"/>
          <p14:tracePt t="16702" x="7254875" y="903288"/>
          <p14:tracePt t="16719" x="7254875" y="909638"/>
          <p14:tracePt t="16739" x="7254875" y="915988"/>
          <p14:tracePt t="16751" x="7254875" y="923925"/>
          <p14:tracePt t="16767" x="7254875" y="930275"/>
          <p14:tracePt t="16783" x="7254875" y="938213"/>
          <p14:tracePt t="16799" x="7254875" y="944563"/>
          <p14:tracePt t="16808" x="7254875" y="958850"/>
          <p14:tracePt t="16823" x="7254875" y="965200"/>
          <p14:tracePt t="16839" x="7254875" y="973138"/>
          <p14:tracePt t="16846" x="7254875" y="979488"/>
          <p14:tracePt t="16870" x="7254875" y="987425"/>
          <p14:tracePt t="16895" x="7254875" y="993775"/>
          <p14:tracePt t="16911" x="7254875" y="1008063"/>
          <p14:tracePt t="16919" x="7248525" y="1008063"/>
          <p14:tracePt t="16928" x="7248525" y="1014413"/>
          <p14:tracePt t="16943" x="7248525" y="1028700"/>
          <p14:tracePt t="16966" x="7248525" y="1035050"/>
          <p14:tracePt t="16975" x="7248525" y="1042988"/>
          <p14:tracePt t="16990" x="7248525" y="1049338"/>
          <p14:tracePt t="16999" x="7248525" y="1057275"/>
          <p14:tracePt t="17007" x="7240588" y="1063625"/>
          <p14:tracePt t="17023" x="7240588" y="1069975"/>
          <p14:tracePt t="17030" x="7240588" y="1077913"/>
          <p14:tracePt t="17043" x="7240588" y="1084263"/>
          <p14:tracePt t="17046" x="7240588" y="1092200"/>
          <p14:tracePt t="17238" x="7248525" y="1092200"/>
          <p14:tracePt t="17246" x="7248525" y="1098550"/>
          <p14:tracePt t="17263" x="7254875" y="1098550"/>
          <p14:tracePt t="17271" x="7262813" y="1098550"/>
          <p14:tracePt t="17286" x="7269163" y="1098550"/>
          <p14:tracePt t="17295" x="7275513" y="1104900"/>
          <p14:tracePt t="17311" x="7289800" y="1104900"/>
          <p14:tracePt t="17319" x="7304088" y="1104900"/>
          <p14:tracePt t="17327" x="7310438" y="1104900"/>
          <p14:tracePt t="17335" x="7318375" y="1104900"/>
          <p14:tracePt t="17347" x="7332663" y="1104900"/>
          <p14:tracePt t="17350" x="7339013" y="1104900"/>
          <p14:tracePt t="17358" x="7345363" y="1104900"/>
          <p14:tracePt t="17366" x="7353300" y="1104900"/>
          <p14:tracePt t="17375" x="7367588" y="1104900"/>
          <p14:tracePt t="17383" x="7380288" y="1104900"/>
          <p14:tracePt t="17391" x="7388225" y="1104900"/>
          <p14:tracePt t="17399" x="7408863" y="1104900"/>
          <p14:tracePt t="17407" x="7437438" y="1104900"/>
          <p14:tracePt t="17415" x="7478713" y="1098550"/>
          <p14:tracePt t="17422" x="7499350" y="1098550"/>
          <p14:tracePt t="17431" x="7527925" y="1098550"/>
          <p14:tracePt t="17438" x="7542213" y="1098550"/>
          <p14:tracePt t="17446" x="7583488" y="1098550"/>
          <p14:tracePt t="17454" x="7612063" y="1098550"/>
          <p14:tracePt t="17463" x="7626350" y="1098550"/>
          <p14:tracePt t="17470" x="7675563" y="1098550"/>
          <p14:tracePt t="17478" x="7688263" y="1098550"/>
          <p14:tracePt t="17486" x="7702550" y="1098550"/>
          <p14:tracePt t="17494" x="7710488" y="1098550"/>
          <p14:tracePt t="17503" x="7716838" y="1098550"/>
          <p14:tracePt t="17511" x="7731125" y="1098550"/>
          <p14:tracePt t="17518" x="7737475" y="1098550"/>
          <p14:tracePt t="17527" x="7745413" y="1098550"/>
          <p14:tracePt t="17535" x="7751763" y="1104900"/>
          <p14:tracePt t="17551" x="7751763" y="1112838"/>
          <p14:tracePt t="17559" x="7758113" y="1112838"/>
          <p14:tracePt t="17567" x="7780338" y="1119188"/>
          <p14:tracePt t="17575" x="7780338" y="1127125"/>
          <p14:tracePt t="17583" x="7786688" y="1127125"/>
          <p14:tracePt t="17591" x="7793038" y="1133475"/>
          <p14:tracePt t="17600" x="7800975" y="1133475"/>
          <p14:tracePt t="17607" x="7807325" y="1133475"/>
          <p14:tracePt t="17615" x="7815263" y="1141413"/>
          <p14:tracePt t="17622" x="7821613" y="1141413"/>
          <p14:tracePt t="17631" x="7827963" y="1141413"/>
          <p14:tracePt t="17647" x="7835900" y="1141413"/>
          <p14:tracePt t="17655" x="7842250" y="1147763"/>
          <p14:tracePt t="17663" x="7856538" y="1147763"/>
          <p14:tracePt t="17671" x="7870825" y="1147763"/>
          <p14:tracePt t="17679" x="7877175" y="1147763"/>
          <p14:tracePt t="17687" x="7885113" y="1147763"/>
          <p14:tracePt t="17695" x="7899400" y="1147763"/>
          <p14:tracePt t="17719" x="7905750" y="1147763"/>
          <p14:tracePt t="17734" x="7912100" y="1147763"/>
          <p14:tracePt t="17838" x="7912100" y="1141413"/>
          <p14:tracePt t="17854" x="7912100" y="1133475"/>
          <p14:tracePt t="17863" x="7920038" y="1127125"/>
          <p14:tracePt t="17871" x="7920038" y="1119188"/>
          <p14:tracePt t="17879" x="7920038" y="1112838"/>
          <p14:tracePt t="17886" x="7920038" y="1098550"/>
          <p14:tracePt t="17895" x="7920038" y="1092200"/>
          <p14:tracePt t="17902" x="7920038" y="1069975"/>
          <p14:tracePt t="17911" x="7926388" y="1057275"/>
          <p14:tracePt t="17919" x="7926388" y="1014413"/>
          <p14:tracePt t="17927" x="7926388" y="1008063"/>
          <p14:tracePt t="17934" x="7920038" y="979488"/>
          <p14:tracePt t="17943" x="7920038" y="965200"/>
          <p14:tracePt t="17951" x="7920038" y="958850"/>
          <p14:tracePt t="17965" x="7920038" y="938213"/>
          <p14:tracePt t="17967" x="7920038" y="930275"/>
          <p14:tracePt t="17975" x="7920038" y="909638"/>
          <p14:tracePt t="17983" x="7920038" y="903288"/>
          <p14:tracePt t="17992" x="7920038" y="895350"/>
          <p14:tracePt t="18006" x="7920038" y="889000"/>
          <p14:tracePt t="18007" x="7920038" y="881063"/>
          <p14:tracePt t="18023" x="7920038" y="874713"/>
          <p14:tracePt t="18174" x="7926388" y="881063"/>
          <p14:tracePt t="18183" x="7934325" y="889000"/>
          <p14:tracePt t="18190" x="7947025" y="903288"/>
          <p14:tracePt t="18199" x="7969250" y="909638"/>
          <p14:tracePt t="18207" x="7996238" y="923925"/>
          <p14:tracePt t="18214" x="8016875" y="938213"/>
          <p14:tracePt t="18223" x="8129588" y="952500"/>
          <p14:tracePt t="18231" x="8185150" y="965200"/>
          <p14:tracePt t="18239" x="8228013" y="973138"/>
          <p14:tracePt t="18247" x="8304213" y="987425"/>
          <p14:tracePt t="18255" x="8332788" y="993775"/>
          <p14:tracePt t="18263" x="8374063" y="1000125"/>
          <p14:tracePt t="18271" x="8423275" y="1008063"/>
          <p14:tracePt t="18278" x="8429625" y="1008063"/>
          <p14:tracePt t="18286" x="8437563" y="1014413"/>
          <p14:tracePt t="18311" x="8437563" y="1022350"/>
          <p14:tracePt t="18327" x="8437563" y="1028700"/>
          <p14:tracePt t="18334" x="8443913" y="1042988"/>
          <p14:tracePt t="18351" x="8443913" y="1057275"/>
          <p14:tracePt t="18358" x="8443913" y="1063625"/>
          <p14:tracePt t="18367" x="8451850" y="1084263"/>
          <p14:tracePt t="18383" x="8451850" y="1098550"/>
          <p14:tracePt t="18399" x="8458200" y="1098550"/>
          <p14:tracePt t="18402" x="8458200" y="1104900"/>
          <p14:tracePt t="18423" x="8466138" y="1104900"/>
          <p14:tracePt t="18431" x="8472488" y="1112838"/>
          <p14:tracePt t="18438" x="8478838" y="1119188"/>
          <p14:tracePt t="18463" x="8486775" y="1127125"/>
          <p14:tracePt t="19502" x="8493125" y="1127125"/>
          <p14:tracePt t="19521" x="8501063" y="1127125"/>
          <p14:tracePt t="19528" x="8507413" y="1127125"/>
          <p14:tracePt t="19535" x="8521700" y="1127125"/>
          <p14:tracePt t="19543" x="8528050" y="1127125"/>
          <p14:tracePt t="19552" x="8535988" y="1127125"/>
          <p14:tracePt t="19559" x="8542338" y="1127125"/>
          <p14:tracePt t="19568" x="8556625" y="1127125"/>
          <p14:tracePt t="19574" x="8570913" y="1127125"/>
          <p14:tracePt t="19605" x="8577263" y="1127125"/>
          <p14:tracePt t="19726" x="8583613" y="1127125"/>
          <p14:tracePt t="19735" x="8591550" y="1127125"/>
          <p14:tracePt t="19743" x="8597900" y="1127125"/>
          <p14:tracePt t="19751" x="8605838" y="1127125"/>
          <p14:tracePt t="19758" x="8612188" y="1127125"/>
          <p14:tracePt t="19771" x="8618538" y="1127125"/>
          <p14:tracePt t="19782" x="8626475" y="1127125"/>
          <p14:tracePt t="19791" x="8632825" y="1127125"/>
          <p14:tracePt t="19798" x="8640763" y="1127125"/>
          <p14:tracePt t="19823" x="8655050" y="1127125"/>
          <p14:tracePt t="24526" x="8655050" y="1133475"/>
          <p14:tracePt t="24535" x="8632825" y="1141413"/>
          <p14:tracePt t="24542" x="8618538" y="1154113"/>
          <p14:tracePt t="24551" x="8612188" y="1168400"/>
          <p14:tracePt t="24558" x="8597900" y="1203325"/>
          <p14:tracePt t="24568" x="8583613" y="1231900"/>
          <p14:tracePt t="24575" x="8570913" y="1258888"/>
          <p14:tracePt t="24583" x="8562975" y="1330325"/>
          <p14:tracePt t="24591" x="8542338" y="1377950"/>
          <p14:tracePt t="24598" x="8521700" y="1412875"/>
          <p14:tracePt t="24606" x="8513763" y="1427163"/>
          <p14:tracePt t="24619" x="8501063" y="1447800"/>
          <p14:tracePt t="24622" x="8493125" y="1455738"/>
          <p14:tracePt t="24631" x="8493125" y="1462088"/>
          <p14:tracePt t="24639" x="8486775" y="1470025"/>
          <p14:tracePt t="24662" x="8486775" y="1476375"/>
          <p14:tracePt t="24679" x="8486775" y="1484313"/>
          <p14:tracePt t="24686" x="8486775" y="1490663"/>
          <p14:tracePt t="24695" x="8486775" y="1497013"/>
          <p14:tracePt t="24711" x="8486775" y="1504950"/>
          <p14:tracePt t="24735" x="8478838" y="1511300"/>
          <p14:tracePt t="24743" x="8478838" y="1519238"/>
          <p14:tracePt t="24750" x="8472488" y="1525588"/>
          <p14:tracePt t="24758" x="8466138" y="1525588"/>
          <p14:tracePt t="24770" x="8437563" y="1539875"/>
          <p14:tracePt t="24775" x="8423275" y="1566863"/>
          <p14:tracePt t="24783" x="8382000" y="1574800"/>
          <p14:tracePt t="24791" x="8332788" y="1589088"/>
          <p14:tracePt t="24798" x="8297863" y="1644650"/>
          <p14:tracePt t="24806" x="8255000" y="1665288"/>
          <p14:tracePt t="24815" x="8234363" y="1673225"/>
          <p14:tracePt t="24822" x="8199438" y="1700213"/>
          <p14:tracePt t="24831" x="8185150" y="1708150"/>
          <p14:tracePt t="24839" x="8135938" y="1714500"/>
          <p14:tracePt t="24847" x="8129588" y="1720850"/>
          <p14:tracePt t="24855" x="8115300" y="1720850"/>
          <p14:tracePt t="24862" x="8108950" y="1720850"/>
          <p14:tracePt t="24871" x="8094663" y="1728788"/>
          <p14:tracePt t="24886" x="8088313" y="1728788"/>
          <p14:tracePt t="24895" x="8080375" y="1735138"/>
          <p14:tracePt t="24911" x="8074025" y="1735138"/>
          <p14:tracePt t="24922" x="8066088" y="1735138"/>
          <p14:tracePt t="24927" x="8053388" y="1749425"/>
          <p14:tracePt t="24935" x="8053388" y="1755775"/>
          <p14:tracePt t="24943" x="8031163" y="1763713"/>
          <p14:tracePt t="24950" x="8016875" y="1770063"/>
          <p14:tracePt t="24972" x="8004175" y="1778000"/>
          <p14:tracePt t="24974" x="7989888" y="1784350"/>
          <p14:tracePt t="24983" x="7981950" y="1784350"/>
          <p14:tracePt t="24998" x="7975600" y="1784350"/>
          <p14:tracePt t="25015" x="7969250" y="1790700"/>
          <p14:tracePt t="25023" x="7961313" y="1790700"/>
          <p14:tracePt t="25031" x="7947025" y="1819275"/>
          <p14:tracePt t="25038" x="7940675" y="1827213"/>
          <p14:tracePt t="25047" x="7920038" y="1847850"/>
          <p14:tracePt t="25055" x="7905750" y="1854200"/>
          <p14:tracePt t="25062" x="7891463" y="1868488"/>
          <p14:tracePt t="25074" x="7877175" y="1889125"/>
          <p14:tracePt t="25078" x="7864475" y="1897063"/>
          <p14:tracePt t="25087" x="7856538" y="1903413"/>
          <p14:tracePt t="25095" x="7850188" y="1903413"/>
          <p14:tracePt t="25226" x="7850188" y="1909763"/>
          <p14:tracePt t="25270" x="7864475" y="1909763"/>
          <p14:tracePt t="25278" x="7870825" y="1909763"/>
          <p14:tracePt t="25286" x="7877175" y="1903413"/>
          <p14:tracePt t="25295" x="7885113" y="1903413"/>
          <p14:tracePt t="25303" x="7905750" y="1903413"/>
          <p14:tracePt t="25311" x="7912100" y="1903413"/>
          <p14:tracePt t="25319" x="7926388" y="1903413"/>
          <p14:tracePt t="25327" x="7934325" y="1897063"/>
          <p14:tracePt t="25335" x="7954963" y="1897063"/>
          <p14:tracePt t="25343" x="7975600" y="1897063"/>
          <p14:tracePt t="25351" x="7981950" y="1897063"/>
          <p14:tracePt t="25358" x="8004175" y="1897063"/>
          <p14:tracePt t="25366" x="8016875" y="1897063"/>
          <p14:tracePt t="25378" x="8024813" y="1897063"/>
          <p14:tracePt t="25383" x="8039100" y="1897063"/>
          <p14:tracePt t="25391" x="8039100" y="1903413"/>
          <p14:tracePt t="25399" x="8045450" y="1903413"/>
          <p14:tracePt t="25407" x="8053388" y="1903413"/>
          <p14:tracePt t="25415" x="8053388" y="1909763"/>
          <p14:tracePt t="25422" x="8059738" y="1909763"/>
          <p14:tracePt t="25607" x="8066088" y="1909763"/>
          <p14:tracePt t="25614" x="8080375" y="1909763"/>
          <p14:tracePt t="25631" x="8094663" y="1909763"/>
          <p14:tracePt t="25647" x="8101013" y="1917700"/>
          <p14:tracePt t="25655" x="8115300" y="1917700"/>
          <p14:tracePt t="25678" x="8123238" y="1917700"/>
          <p14:tracePt t="25711" x="8129588" y="1917700"/>
          <p14:tracePt t="25751" x="8135938" y="1924050"/>
          <p14:tracePt t="25847" x="8135938" y="1931988"/>
          <p14:tracePt t="25855" x="8135938" y="1944688"/>
          <p14:tracePt t="25858" x="8135938" y="1987550"/>
          <p14:tracePt t="25867" x="8129588" y="2016125"/>
          <p14:tracePt t="25878" x="8129588" y="2106613"/>
          <p14:tracePt t="25887" x="8129588" y="2260600"/>
          <p14:tracePt t="25895" x="8129588" y="2324100"/>
          <p14:tracePt t="25903" x="8129588" y="2463800"/>
          <p14:tracePt t="25911" x="8129588" y="2560638"/>
          <p14:tracePt t="25922" x="8129588" y="2644775"/>
          <p14:tracePt t="25927" x="8129588" y="2708275"/>
          <p14:tracePt t="25935" x="8129588" y="2757488"/>
          <p14:tracePt t="25943" x="8135938" y="2771775"/>
          <p14:tracePt t="25951" x="8135938" y="2784475"/>
          <p14:tracePt t="25971" x="8135938" y="2792413"/>
          <p14:tracePt t="25983" x="8143875" y="2792413"/>
          <p14:tracePt t="26082" x="8150225" y="2778125"/>
          <p14:tracePt t="26090" x="8158163" y="2763838"/>
          <p14:tracePt t="26098" x="8164513" y="2757488"/>
          <p14:tracePt t="26110" x="8178800" y="2749550"/>
          <p14:tracePt t="26119" x="8178800" y="2743200"/>
          <p14:tracePt t="26127" x="8178800" y="2736850"/>
          <p14:tracePt t="26135" x="8178800" y="2728913"/>
          <p14:tracePt t="26143" x="8185150" y="2728913"/>
          <p14:tracePt t="26150" x="8185150" y="2722563"/>
          <p14:tracePt t="26158" x="8193088" y="2714625"/>
          <p14:tracePt t="26166" x="8199438" y="2714625"/>
          <p14:tracePt t="26175" x="8199438" y="2708275"/>
          <p14:tracePt t="26183" x="8205788" y="2708275"/>
          <p14:tracePt t="26191" x="8213725" y="2708275"/>
          <p14:tracePt t="26203" x="8234363" y="2701925"/>
          <p14:tracePt t="26215" x="8248650" y="2693988"/>
          <p14:tracePt t="26223" x="8255000" y="2693988"/>
          <p14:tracePt t="26227" x="8262938" y="2687638"/>
          <p14:tracePt t="26234" x="8277225" y="2679700"/>
          <p14:tracePt t="26247" x="8283575" y="2679700"/>
          <p14:tracePt t="26254" x="8304213" y="2679700"/>
          <p14:tracePt t="26263" x="8312150" y="2673350"/>
          <p14:tracePt t="26271" x="8324850" y="2667000"/>
          <p14:tracePt t="26279" x="8332788" y="2667000"/>
          <p14:tracePt t="26287" x="8339138" y="2667000"/>
          <p14:tracePt t="26294" x="8347075" y="2667000"/>
          <p14:tracePt t="26303" x="8353425" y="2659063"/>
          <p14:tracePt t="26311" x="8367713" y="2659063"/>
          <p14:tracePt t="26319" x="8374063" y="2652713"/>
          <p14:tracePt t="26327" x="8382000" y="2652713"/>
          <p14:tracePt t="26335" x="8388350" y="2644775"/>
          <p14:tracePt t="26351" x="8394700" y="2638425"/>
          <p14:tracePt t="26374" x="8402638" y="2638425"/>
          <p14:tracePt t="26391" x="8408988" y="2638425"/>
          <p14:tracePt t="26398" x="8416925" y="2638425"/>
          <p14:tracePt t="26407" x="8429625" y="2638425"/>
          <p14:tracePt t="26415" x="8437563" y="2630488"/>
          <p14:tracePt t="26423" x="8443913" y="2630488"/>
          <p14:tracePt t="26431" x="8486775" y="2630488"/>
          <p14:tracePt t="26435" x="8507413" y="2624138"/>
          <p14:tracePt t="26447" x="8521700" y="2617788"/>
          <p14:tracePt t="26450" x="8542338" y="2617788"/>
          <p14:tracePt t="26458" x="8556625" y="2617788"/>
          <p14:tracePt t="26466" x="8570913" y="2617788"/>
          <p14:tracePt t="26479" x="8577263" y="2609850"/>
          <p14:tracePt t="26487" x="8591550" y="2609850"/>
          <p14:tracePt t="26495" x="8597900" y="2603500"/>
          <p14:tracePt t="26503" x="8605838" y="2603500"/>
          <p14:tracePt t="26511" x="8612188" y="2603500"/>
          <p14:tracePt t="26527" x="8618538" y="2603500"/>
          <p14:tracePt t="26534" x="8626475" y="2603500"/>
          <p14:tracePt t="26543" x="8632825" y="2603500"/>
          <p14:tracePt t="26551" x="8640763" y="2603500"/>
          <p14:tracePt t="26559" x="8647113" y="2603500"/>
          <p14:tracePt t="26614" x="8655050" y="2603500"/>
          <p14:tracePt t="26641" x="8661400" y="2603500"/>
          <p14:tracePt t="26648" x="8667750" y="2603500"/>
          <p14:tracePt t="26663" x="8675688" y="2603500"/>
          <p14:tracePt t="26671" x="8682038" y="2603500"/>
          <p14:tracePt t="26683" x="8696325" y="2595563"/>
          <p14:tracePt t="26694" x="8716963" y="2595563"/>
          <p14:tracePt t="26699" x="8724900" y="2595563"/>
          <p14:tracePt t="26707" x="8759825" y="2603500"/>
          <p14:tracePt t="26715" x="8807450" y="2624138"/>
          <p14:tracePt t="26727" x="8842375" y="2638425"/>
          <p14:tracePt t="26738" x="8885238" y="2652713"/>
          <p14:tracePt t="26743" x="8934450" y="2673350"/>
          <p14:tracePt t="26751" x="8948738" y="2679700"/>
          <p14:tracePt t="26758" x="8961438" y="2693988"/>
          <p14:tracePt t="26766" x="8990013" y="2708275"/>
          <p14:tracePt t="26774" x="8996363" y="2728913"/>
          <p14:tracePt t="26783" x="9004300" y="2749550"/>
          <p14:tracePt t="26791" x="9010650" y="2757488"/>
          <p14:tracePt t="26798" x="9010650" y="2778125"/>
          <p14:tracePt t="26807" x="9010650" y="2792413"/>
          <p14:tracePt t="26815" x="9010650" y="2827338"/>
          <p14:tracePt t="26819" x="9010650" y="2833688"/>
          <p14:tracePt t="26831" x="9010650" y="2855913"/>
          <p14:tracePt t="26835" x="9010650" y="2862263"/>
          <p14:tracePt t="26843" x="9010650" y="2868613"/>
          <p14:tracePt t="26850" x="9010650" y="2876550"/>
          <p14:tracePt t="26878" x="9010650" y="2882900"/>
          <p14:tracePt t="26891" x="9010650" y="2897188"/>
          <p14:tracePt t="26902" x="9010650" y="2903538"/>
          <p14:tracePt t="26911" x="9010650" y="2911475"/>
          <p14:tracePt t="26919" x="9010650" y="2917825"/>
          <p14:tracePt t="26927" x="9010650" y="2932113"/>
          <p14:tracePt t="26943" x="9010650" y="2938463"/>
          <p14:tracePt t="26950" x="9010650" y="2952750"/>
          <p14:tracePt t="26959" x="9010650" y="2960688"/>
          <p14:tracePt t="26973" x="9010650" y="2981325"/>
          <p14:tracePt t="26979" x="9010650" y="3001963"/>
          <p14:tracePt t="26987" x="9010650" y="3009900"/>
          <p14:tracePt t="26995" x="9010650" y="3036888"/>
          <p14:tracePt t="27003" x="9004300" y="3051175"/>
          <p14:tracePt t="27015" x="8996363" y="3114675"/>
          <p14:tracePt t="27023" x="8996363" y="3149600"/>
          <p14:tracePt t="27031" x="8975725" y="3211513"/>
          <p14:tracePt t="27043" x="8969375" y="3260725"/>
          <p14:tracePt t="27047" x="8961438" y="3295650"/>
          <p14:tracePt t="27054" x="8955088" y="3359150"/>
          <p14:tracePt t="27063" x="8948738" y="3379788"/>
          <p14:tracePt t="27071" x="8940800" y="3394075"/>
          <p14:tracePt t="27078" x="8934450" y="3414713"/>
          <p14:tracePt t="27087" x="8934450" y="3435350"/>
          <p14:tracePt t="27102" x="8934450" y="3443288"/>
          <p14:tracePt t="27127" x="8934450" y="3449638"/>
          <p14:tracePt t="35138" x="8934450" y="3443288"/>
          <p14:tracePt t="40242" x="8926513" y="3379788"/>
          <p14:tracePt t="40251" x="8905875" y="3324225"/>
          <p14:tracePt t="40258" x="8878888" y="3281363"/>
          <p14:tracePt t="40268" x="8864600" y="3233738"/>
          <p14:tracePt t="40274" x="8850313" y="3205163"/>
          <p14:tracePt t="40282" x="8842375" y="3184525"/>
          <p14:tracePt t="40290" x="8821738" y="3162300"/>
          <p14:tracePt t="40299" x="8815388" y="3149600"/>
          <p14:tracePt t="40306" x="8794750" y="3135313"/>
          <p14:tracePt t="40314" x="8780463" y="3114675"/>
          <p14:tracePt t="40322" x="8759825" y="3092450"/>
          <p14:tracePt t="40330" x="8737600" y="3079750"/>
          <p14:tracePt t="40338" x="8724900" y="3065463"/>
          <p14:tracePt t="40346" x="8689975" y="3051175"/>
          <p14:tracePt t="40354" x="8682038" y="3036888"/>
          <p14:tracePt t="40362" x="8661400" y="3016250"/>
          <p14:tracePt t="40370" x="8647113" y="3001963"/>
          <p14:tracePt t="40386" x="8605838" y="2995613"/>
          <p14:tracePt t="40389" x="8583613" y="2981325"/>
          <p14:tracePt t="40395" x="8528050" y="2946400"/>
          <p14:tracePt t="40403" x="8501063" y="2932113"/>
          <p14:tracePt t="40411" x="8466138" y="2876550"/>
          <p14:tracePt t="40420" x="8443913" y="2847975"/>
          <p14:tracePt t="40429" x="8416925" y="2806700"/>
          <p14:tracePt t="40436" x="8382000" y="2728913"/>
          <p14:tracePt t="40443" x="8339138" y="2708275"/>
          <p14:tracePt t="40451" x="8312150" y="2687638"/>
          <p14:tracePt t="40458" x="8297863" y="2667000"/>
          <p14:tracePt t="40467" x="8277225" y="2644775"/>
          <p14:tracePt t="40474" x="8255000" y="2638425"/>
          <p14:tracePt t="40482" x="8248650" y="2624138"/>
          <p14:tracePt t="40490" x="8240713" y="2617788"/>
          <p14:tracePt t="40500" x="8213725" y="2574925"/>
          <p14:tracePt t="40507" x="8193088" y="2525713"/>
          <p14:tracePt t="40516" x="8143875" y="2441575"/>
          <p14:tracePt t="40523" x="8094663" y="2371725"/>
          <p14:tracePt t="40531" x="8066088" y="2260600"/>
          <p14:tracePt t="40538" x="7996238" y="2197100"/>
          <p14:tracePt t="40547" x="7940675" y="2127250"/>
          <p14:tracePt t="40555" x="7905750" y="2078038"/>
          <p14:tracePt t="40563" x="7885113" y="2022475"/>
          <p14:tracePt t="40570" x="7870825" y="1981200"/>
          <p14:tracePt t="40580" x="7835900" y="1952625"/>
          <p14:tracePt t="40589" x="7821613" y="1938338"/>
          <p14:tracePt t="40595" x="7745413" y="1889125"/>
          <p14:tracePt t="40603" x="7702550" y="1839913"/>
          <p14:tracePt t="40610" x="7681913" y="1778000"/>
          <p14:tracePt t="40619" x="7661275" y="1763713"/>
          <p14:tracePt t="40627" x="7646988" y="1755775"/>
          <p14:tracePt t="40635" x="7639050" y="1743075"/>
          <p14:tracePt t="40642" x="7632700" y="1743075"/>
          <p14:tracePt t="40668" x="7626350" y="1743075"/>
          <p14:tracePt t="40691" x="7618413" y="1743075"/>
          <p14:tracePt t="40699" x="7612063" y="1735138"/>
          <p14:tracePt t="40707" x="7604125" y="1735138"/>
          <p14:tracePt t="40715" x="7604125" y="1728788"/>
          <p14:tracePt t="40723" x="7591425" y="1720850"/>
          <p14:tracePt t="40731" x="7591425" y="1714500"/>
          <p14:tracePt t="40738" x="7583488" y="1714500"/>
          <p14:tracePt t="40748" x="7583488" y="1708150"/>
          <p14:tracePt t="40828" x="7591425" y="1720850"/>
          <p14:tracePt t="40835" x="7597775" y="1743075"/>
          <p14:tracePt t="40842" x="7612063" y="1755775"/>
          <p14:tracePt t="40851" x="7626350" y="1770063"/>
          <p14:tracePt t="40858" x="7639050" y="1819275"/>
          <p14:tracePt t="40867" x="7661275" y="1874838"/>
          <p14:tracePt t="40875" x="7681913" y="1897063"/>
          <p14:tracePt t="40883" x="7688263" y="1897063"/>
          <p14:tracePt t="40891" x="7696200" y="1903413"/>
          <p14:tracePt t="40899" x="7702550" y="1903413"/>
          <p14:tracePt t="40907" x="7702550" y="1909763"/>
          <p14:tracePt t="40923" x="7710488" y="1909763"/>
          <p14:tracePt t="41202" x="7716838" y="1909763"/>
          <p14:tracePt t="41210" x="7723188" y="1909763"/>
          <p14:tracePt t="41219" x="7731125" y="1909763"/>
          <p14:tracePt t="41227" x="7737475" y="1909763"/>
          <p14:tracePt t="41235" x="7751763" y="1909763"/>
          <p14:tracePt t="41242" x="7786688" y="1909763"/>
          <p14:tracePt t="41250" x="7800975" y="1909763"/>
          <p14:tracePt t="41258" x="7827963" y="1917700"/>
          <p14:tracePt t="41267" x="7842250" y="1917700"/>
          <p14:tracePt t="41274" x="7885113" y="1917700"/>
          <p14:tracePt t="41283" x="7899400" y="1917700"/>
          <p14:tracePt t="41291" x="7912100" y="1917700"/>
          <p14:tracePt t="41300" x="7934325" y="1917700"/>
          <p14:tracePt t="41307" x="7947025" y="1917700"/>
          <p14:tracePt t="41315" x="7969250" y="1917700"/>
          <p14:tracePt t="41322" x="7989888" y="1917700"/>
          <p14:tracePt t="41331" x="7996238" y="1917700"/>
          <p14:tracePt t="41338" x="8004175" y="1917700"/>
          <p14:tracePt t="41347" x="8016875" y="1917700"/>
          <p14:tracePt t="41355" x="8024813" y="1917700"/>
          <p14:tracePt t="41363" x="8031163" y="1917700"/>
          <p14:tracePt t="41370" x="8039100" y="1917700"/>
          <p14:tracePt t="41379" x="8053388" y="1917700"/>
          <p14:tracePt t="41395" x="8059738" y="1917700"/>
          <p14:tracePt t="41530" x="8066088" y="1917700"/>
          <p14:tracePt t="41538" x="8074025" y="1931988"/>
          <p14:tracePt t="41548" x="8088313" y="1931988"/>
          <p14:tracePt t="41555" x="8094663" y="1938338"/>
          <p14:tracePt t="41562" x="8101013" y="1938338"/>
          <p14:tracePt t="41570" x="8108950" y="1938338"/>
          <p14:tracePt t="41579" x="8150225" y="1944688"/>
          <p14:tracePt t="41587" x="8170863" y="1944688"/>
          <p14:tracePt t="41595" x="8185150" y="1944688"/>
          <p14:tracePt t="41603" x="8199438" y="1944688"/>
          <p14:tracePt t="41611" x="8240713" y="1944688"/>
          <p14:tracePt t="41619" x="8248650" y="1944688"/>
          <p14:tracePt t="41629" x="8262938" y="1944688"/>
          <p14:tracePt t="41637" x="8277225" y="1944688"/>
          <p14:tracePt t="41643" x="8283575" y="1944688"/>
          <p14:tracePt t="41651" x="8289925" y="1944688"/>
          <p14:tracePt t="41954" x="8289925" y="1952625"/>
          <p14:tracePt t="41963" x="8283575" y="1973263"/>
          <p14:tracePt t="41971" x="8283575" y="1981200"/>
          <p14:tracePt t="41979" x="8269288" y="2022475"/>
          <p14:tracePt t="41988" x="8262938" y="2043113"/>
          <p14:tracePt t="41995" x="8255000" y="2057400"/>
          <p14:tracePt t="42003" x="8255000" y="2092325"/>
          <p14:tracePt t="42011" x="8248650" y="2112963"/>
          <p14:tracePt t="42020" x="8248650" y="2141538"/>
          <p14:tracePt t="42027" x="8248650" y="2155825"/>
          <p14:tracePt t="42035" x="8248650" y="2176463"/>
          <p14:tracePt t="42042" x="8248650" y="2190750"/>
          <p14:tracePt t="42050" x="8248650" y="2205038"/>
          <p14:tracePt t="42067" x="8248650" y="2217738"/>
          <p14:tracePt t="42074" x="8248650" y="2232025"/>
          <p14:tracePt t="42083" x="8248650" y="2252663"/>
          <p14:tracePt t="42091" x="8240713" y="2266950"/>
          <p14:tracePt t="42098" x="8228013" y="2301875"/>
          <p14:tracePt t="42108" x="8228013" y="2324100"/>
          <p14:tracePt t="42115" x="8228013" y="2351088"/>
          <p14:tracePt t="42123" x="8220075" y="2420938"/>
          <p14:tracePt t="42139" x="8220075" y="2428875"/>
          <p14:tracePt t="42148" x="8213725" y="2435225"/>
          <p14:tracePt t="42267" x="8213725" y="2441575"/>
          <p14:tracePt t="42274" x="8213725" y="2449513"/>
          <p14:tracePt t="42283" x="8220075" y="2449513"/>
          <p14:tracePt t="42290" x="8220075" y="2455863"/>
          <p14:tracePt t="42299" x="8228013" y="2455863"/>
          <p14:tracePt t="42307" x="8248650" y="2463800"/>
          <p14:tracePt t="42315" x="8248650" y="2476500"/>
          <p14:tracePt t="42322" x="8269288" y="2476500"/>
          <p14:tracePt t="42330" x="8277225" y="2484438"/>
          <p14:tracePt t="42338" x="8283575" y="2490788"/>
          <p14:tracePt t="42350" x="8297863" y="2490788"/>
          <p14:tracePt t="42363" x="8304213" y="2490788"/>
          <p14:tracePt t="42378" x="8312150" y="2490788"/>
          <p14:tracePt t="42594" x="8324850" y="2490788"/>
          <p14:tracePt t="42603" x="8339138" y="2476500"/>
          <p14:tracePt t="42610" x="8347075" y="2476500"/>
          <p14:tracePt t="42619" x="8359775" y="2476500"/>
          <p14:tracePt t="42627" x="8382000" y="2476500"/>
          <p14:tracePt t="42636" x="8388350" y="2470150"/>
          <p14:tracePt t="42642" x="8402638" y="2463800"/>
          <p14:tracePt t="42654" x="8437563" y="2463800"/>
          <p14:tracePt t="42658" x="8451850" y="2463800"/>
          <p14:tracePt t="42670" x="8451850" y="2455863"/>
          <p14:tracePt t="42675" x="8458200" y="2455863"/>
          <p14:tracePt t="42682" x="8466138" y="2449513"/>
          <p14:tracePt t="48338" x="8466138" y="2455863"/>
          <p14:tracePt t="48930" x="8466138" y="2463800"/>
          <p14:tracePt t="48940" x="8466138" y="2476500"/>
          <p14:tracePt t="48946" x="8466138" y="2484438"/>
          <p14:tracePt t="48955" x="8466138" y="2505075"/>
          <p14:tracePt t="48978" x="8466138" y="2533650"/>
          <p14:tracePt t="48987" x="8466138" y="2547938"/>
          <p14:tracePt t="48994" x="8466138" y="2554288"/>
          <p14:tracePt t="49003" x="8466138" y="2574925"/>
          <p14:tracePt t="49011" x="8466138" y="2589213"/>
          <p14:tracePt t="49024" x="8466138" y="2603500"/>
          <p14:tracePt t="49026" x="8466138" y="2624138"/>
          <p14:tracePt t="49035" x="8466138" y="2652713"/>
          <p14:tracePt t="49043" x="8466138" y="2667000"/>
          <p14:tracePt t="49051" x="8466138" y="2687638"/>
          <p14:tracePt t="49059" x="8466138" y="2693988"/>
          <p14:tracePt t="49066" x="8466138" y="2708275"/>
          <p14:tracePt t="49075" x="8466138" y="2714625"/>
          <p14:tracePt t="49082" x="8466138" y="2722563"/>
          <p14:tracePt t="49090" x="8466138" y="2728913"/>
          <p14:tracePt t="49099" x="8466138" y="2736850"/>
          <p14:tracePt t="49109" x="8458200" y="2736850"/>
          <p14:tracePt t="49115" x="8458200" y="2743200"/>
          <p14:tracePt t="49123" x="8458200" y="2749550"/>
          <p14:tracePt t="49131" x="8458200" y="2757488"/>
          <p14:tracePt t="49140" x="8458200" y="2763838"/>
          <p14:tracePt t="49146" x="8458200" y="2771775"/>
          <p14:tracePt t="49155" x="8458200" y="2778125"/>
          <p14:tracePt t="49162" x="8458200" y="2784475"/>
          <p14:tracePt t="49176" x="8458200" y="2792413"/>
          <p14:tracePt t="49186" x="8458200" y="2798763"/>
          <p14:tracePt t="49194" x="8458200" y="2806700"/>
          <p14:tracePt t="49211" x="8458200" y="2813050"/>
          <p14:tracePt t="49219" x="8458200" y="2819400"/>
          <p14:tracePt t="49235" x="8458200" y="2827338"/>
          <p14:tracePt t="49243" x="8458200" y="2847975"/>
          <p14:tracePt t="49251" x="8451850" y="2868613"/>
          <p14:tracePt t="49259" x="8451850" y="2876550"/>
          <p14:tracePt t="49266" x="8451850" y="2890838"/>
          <p14:tracePt t="49275" x="8451850" y="2897188"/>
          <p14:tracePt t="49282" x="8451850" y="2917825"/>
          <p14:tracePt t="49290" x="8451850" y="2925763"/>
          <p14:tracePt t="49299" x="8451850" y="2932113"/>
          <p14:tracePt t="49307" x="8451850" y="2938463"/>
          <p14:tracePt t="49315" x="8451850" y="2946400"/>
          <p14:tracePt t="49323" x="8451850" y="2952750"/>
          <p14:tracePt t="49347" x="8451850" y="2960688"/>
          <p14:tracePt t="49363" x="8451850" y="2973388"/>
          <p14:tracePt t="49371" x="8451850" y="2981325"/>
          <p14:tracePt t="49387" x="8451850" y="2987675"/>
          <p14:tracePt t="49403" x="8451850" y="2995613"/>
          <p14:tracePt t="50218" x="8451850" y="2987675"/>
          <p14:tracePt t="50243" x="8458200" y="2987675"/>
          <p14:tracePt t="50251" x="8458200" y="2981325"/>
          <p14:tracePt t="50276" x="8458200" y="2973388"/>
          <p14:tracePt t="55490" x="8451850" y="2960688"/>
          <p14:tracePt t="55499" x="8429625" y="2960688"/>
          <p14:tracePt t="55507" x="8394700" y="2952750"/>
          <p14:tracePt t="55515" x="8359775" y="2952750"/>
          <p14:tracePt t="55523" x="8234363" y="2952750"/>
          <p14:tracePt t="55531" x="8150225" y="2952750"/>
          <p14:tracePt t="55540" x="8010525" y="2952750"/>
          <p14:tracePt t="55548" x="7835900" y="2952750"/>
          <p14:tracePt t="55555" x="7591425" y="2952750"/>
          <p14:tracePt t="55564" x="7437438" y="2952750"/>
          <p14:tracePt t="55571" x="7150100" y="2952750"/>
          <p14:tracePt t="55580" x="6940550" y="2952750"/>
          <p14:tracePt t="55586" x="6638925" y="2952750"/>
          <p14:tracePt t="55595" x="6394450" y="2952750"/>
          <p14:tracePt t="55602" x="6065838" y="2952750"/>
          <p14:tracePt t="55611" x="5799138" y="2952750"/>
          <p14:tracePt t="55619" x="5519738" y="2952750"/>
          <p14:tracePt t="55627" x="5310188" y="2952750"/>
          <p14:tracePt t="55634" x="5043488" y="2952750"/>
          <p14:tracePt t="55643" x="4868863" y="2952750"/>
          <p14:tracePt t="55650" x="4737100" y="2952750"/>
          <p14:tracePt t="55659" x="4583113" y="2952750"/>
          <p14:tracePt t="55666" x="4484688" y="2952750"/>
          <p14:tracePt t="55675" x="4429125" y="2952750"/>
          <p14:tracePt t="55683" x="4359275" y="2952750"/>
          <p14:tracePt t="55691" x="4316413" y="2952750"/>
          <p14:tracePt t="55698" x="4281488" y="2952750"/>
          <p14:tracePt t="55707" x="4267200" y="2952750"/>
          <p14:tracePt t="55715" x="4225925" y="2952750"/>
          <p14:tracePt t="55722" x="4211638" y="2952750"/>
          <p14:tracePt t="55731" x="4197350" y="2946400"/>
          <p14:tracePt t="55738" x="4156075" y="2946400"/>
          <p14:tracePt t="55747" x="4121150" y="2938463"/>
          <p14:tracePt t="55755" x="4106863" y="2938463"/>
          <p14:tracePt t="55762" x="4064000" y="2938463"/>
          <p14:tracePt t="55770" x="4008438" y="2932113"/>
          <p14:tracePt t="55778" x="3938588" y="2917825"/>
          <p14:tracePt t="55787" x="3868738" y="2911475"/>
          <p14:tracePt t="55795" x="3833813" y="2890838"/>
          <p14:tracePt t="55803" x="3735388" y="2876550"/>
          <p14:tracePt t="55811" x="3665538" y="2876550"/>
          <p14:tracePt t="55818" x="3638550" y="2876550"/>
          <p14:tracePt t="55827" x="3595688" y="2876550"/>
          <p14:tracePt t="55835" x="3554413" y="2876550"/>
          <p14:tracePt t="55843" x="3519488" y="2876550"/>
          <p14:tracePt t="55851" x="3505200" y="2876550"/>
          <p14:tracePt t="55858" x="3498850" y="2876550"/>
          <p14:tracePt t="55866" x="3490913" y="2876550"/>
          <p14:tracePt t="55875" x="3476625" y="2876550"/>
          <p14:tracePt t="55882" x="3470275" y="2876550"/>
          <p14:tracePt t="55891" x="3462338" y="2876550"/>
          <p14:tracePt t="55899" x="3455988" y="2876550"/>
          <p14:tracePt t="56114" x="3449638" y="2876550"/>
          <p14:tracePt t="56131" x="3441700" y="2876550"/>
          <p14:tracePt t="56140" x="3421063" y="2876550"/>
          <p14:tracePt t="56148" x="3414713" y="2876550"/>
          <p14:tracePt t="56155" x="3400425" y="2876550"/>
          <p14:tracePt t="56162" x="3379788" y="2876550"/>
          <p14:tracePt t="56170" x="3365500" y="2876550"/>
          <p14:tracePt t="56182" x="3351213" y="2876550"/>
          <p14:tracePt t="56186" x="3330575" y="2876550"/>
          <p14:tracePt t="56197" x="3309938" y="2876550"/>
          <p14:tracePt t="56202" x="3302000" y="2876550"/>
          <p14:tracePt t="56210" x="3281363" y="2876550"/>
          <p14:tracePt t="56228" x="3273425" y="2876550"/>
          <p14:tracePt t="56235" x="3267075" y="2868613"/>
          <p14:tracePt t="56314" x="3267075" y="2855913"/>
          <p14:tracePt t="56331" x="3267075" y="2847975"/>
          <p14:tracePt t="56347" x="3267075" y="2841625"/>
          <p14:tracePt t="56362" x="3267075" y="2827338"/>
          <p14:tracePt t="56370" x="3260725" y="2827338"/>
          <p14:tracePt t="56379" x="3260725" y="2819400"/>
          <p14:tracePt t="56387" x="3260725" y="2806700"/>
          <p14:tracePt t="56397" x="3260725" y="2798763"/>
          <p14:tracePt t="56403" x="3260725" y="2792413"/>
          <p14:tracePt t="56411" x="3252788" y="2778125"/>
          <p14:tracePt t="56427" x="3252788" y="2771775"/>
          <p14:tracePt t="56447" x="3252788" y="2763838"/>
          <p14:tracePt t="56450" x="3252788" y="2757488"/>
          <p14:tracePt t="56459" x="3252788" y="2749550"/>
          <p14:tracePt t="56578" x="3252788" y="2757488"/>
          <p14:tracePt t="56586" x="3252788" y="2763838"/>
          <p14:tracePt t="56599" x="3238500" y="2771775"/>
          <p14:tracePt t="56602" x="3238500" y="2778125"/>
          <p14:tracePt t="56611" x="3238500" y="2798763"/>
          <p14:tracePt t="56619" x="3232150" y="2813050"/>
          <p14:tracePt t="56627" x="3217863" y="2855913"/>
          <p14:tracePt t="56634" x="3211513" y="2868613"/>
          <p14:tracePt t="56643" x="3211513" y="2903538"/>
          <p14:tracePt t="56651" x="3211513" y="2925763"/>
          <p14:tracePt t="56659" x="3211513" y="2932113"/>
          <p14:tracePt t="56667" x="3211513" y="2938463"/>
          <p14:tracePt t="56675" x="3211513" y="2952750"/>
          <p14:tracePt t="56691" x="3211513" y="2960688"/>
          <p14:tracePt t="56723" x="3211513" y="2967038"/>
          <p14:tracePt t="56731" x="3203575" y="2967038"/>
          <p14:tracePt t="56738" x="3203575" y="2981325"/>
          <p14:tracePt t="56755" x="3203575" y="2987675"/>
          <p14:tracePt t="56770" x="3203575" y="2995613"/>
          <p14:tracePt t="56779" x="3203575" y="3001963"/>
          <p14:tracePt t="56787" x="3203575" y="3009900"/>
          <p14:tracePt t="56811" x="3203575" y="3016250"/>
          <p14:tracePt t="56827" x="3203575" y="3022600"/>
          <p14:tracePt t="56842" x="3203575" y="3030538"/>
          <p14:tracePt t="56850" x="3203575" y="3036888"/>
          <p14:tracePt t="56858" x="3203575" y="3051175"/>
          <p14:tracePt t="56875" x="3203575" y="3057525"/>
          <p14:tracePt t="56883" x="3203575" y="3065463"/>
          <p14:tracePt t="56903" x="3203575" y="3071813"/>
          <p14:tracePt t="56907" x="3203575" y="3079750"/>
          <p14:tracePt t="57690" x="3203575" y="3071813"/>
          <p14:tracePt t="57701" x="3203575" y="3057525"/>
          <p14:tracePt t="57715" x="3203575" y="3051175"/>
          <p14:tracePt t="57723" x="3203575" y="3036888"/>
          <p14:tracePt t="57731" x="3203575" y="3022600"/>
          <p14:tracePt t="57739" x="3203575" y="3016250"/>
          <p14:tracePt t="57750" x="3203575" y="3009900"/>
          <p14:tracePt t="57755" x="3203575" y="3001963"/>
          <p14:tracePt t="57765" x="3203575" y="2995613"/>
          <p14:tracePt t="57771" x="3203575" y="2973388"/>
          <p14:tracePt t="57779" x="3203575" y="2967038"/>
          <p14:tracePt t="57787" x="3203575" y="2960688"/>
          <p14:tracePt t="57804" x="3203575" y="2952750"/>
          <p14:tracePt t="59826" x="3203575" y="2946400"/>
          <p14:tracePt t="59837" x="3211513" y="2946400"/>
          <p14:tracePt t="59843" x="3217863" y="2946400"/>
          <p14:tracePt t="59851" x="3232150" y="2938463"/>
          <p14:tracePt t="59858" x="3246438" y="2938463"/>
          <p14:tracePt t="59867" x="3252788" y="2938463"/>
          <p14:tracePt t="59875" x="3273425" y="2938463"/>
          <p14:tracePt t="59883" x="3287713" y="2938463"/>
          <p14:tracePt t="59891" x="3302000" y="2938463"/>
          <p14:tracePt t="59901" x="3322638" y="2938463"/>
          <p14:tracePt t="59907" x="3336925" y="2938463"/>
          <p14:tracePt t="59918" x="3351213" y="2938463"/>
          <p14:tracePt t="59923" x="3371850" y="2932113"/>
          <p14:tracePt t="59939" x="3386138" y="2932113"/>
          <p14:tracePt t="59946" x="3406775" y="2932113"/>
          <p14:tracePt t="59956" x="3421063" y="2932113"/>
          <p14:tracePt t="59971" x="3455988" y="2932113"/>
          <p14:tracePt t="59979" x="3470275" y="2932113"/>
          <p14:tracePt t="59988" x="3484563" y="2932113"/>
          <p14:tracePt t="59995" x="3525838" y="2932113"/>
          <p14:tracePt t="60004" x="3540125" y="2932113"/>
          <p14:tracePt t="60010" x="3575050" y="2932113"/>
          <p14:tracePt t="60020" x="3595688" y="2932113"/>
          <p14:tracePt t="60028" x="3624263" y="2932113"/>
          <p14:tracePt t="60035" x="3638550" y="2932113"/>
          <p14:tracePt t="60043" x="3659188" y="2932113"/>
          <p14:tracePt t="60052" x="3687763" y="2932113"/>
          <p14:tracePt t="60058" x="3729038" y="2932113"/>
          <p14:tracePt t="60067" x="3805238" y="2932113"/>
          <p14:tracePt t="60075" x="3862388" y="2932113"/>
          <p14:tracePt t="60086" x="3952875" y="2932113"/>
          <p14:tracePt t="60090" x="4002088" y="2932113"/>
          <p14:tracePt t="60098" x="4057650" y="2932113"/>
          <p14:tracePt t="60107" x="4148138" y="2932113"/>
          <p14:tracePt t="60115" x="4246563" y="2932113"/>
          <p14:tracePt t="60122" x="4330700" y="2932113"/>
          <p14:tracePt t="60132" x="4400550" y="2932113"/>
          <p14:tracePt t="60139" x="4525963" y="2932113"/>
          <p14:tracePt t="60147" x="4610100" y="2932113"/>
          <p14:tracePt t="60155" x="4749800" y="2932113"/>
          <p14:tracePt t="60163" x="4883150" y="2932113"/>
          <p14:tracePt t="60170" x="5057775" y="2932113"/>
          <p14:tracePt t="60179" x="5176838" y="2946400"/>
          <p14:tracePt t="60187" x="5345113" y="2946400"/>
          <p14:tracePt t="60195" x="5449888" y="2946400"/>
          <p14:tracePt t="60202" x="5562600" y="2946400"/>
          <p14:tracePt t="60210" x="5667375" y="2946400"/>
          <p14:tracePt t="60218" x="5751513" y="2946400"/>
          <p14:tracePt t="60227" x="5786438" y="2946400"/>
          <p14:tracePt t="60235" x="5834063" y="2946400"/>
          <p14:tracePt t="60243" x="5862638" y="2946400"/>
          <p14:tracePt t="60251" x="5870575" y="2946400"/>
          <p14:tracePt t="60258" x="5876925" y="2946400"/>
          <p14:tracePt t="60562" x="5876925" y="2952750"/>
          <p14:tracePt t="60570" x="5862638" y="2952750"/>
          <p14:tracePt t="60579" x="5813425" y="2967038"/>
          <p14:tracePt t="60587" x="5772150" y="2981325"/>
          <p14:tracePt t="60595" x="5667375" y="3009900"/>
          <p14:tracePt t="60603" x="5603875" y="3022600"/>
          <p14:tracePt t="60611" x="5456238" y="3071813"/>
          <p14:tracePt t="60619" x="5260975" y="3135313"/>
          <p14:tracePt t="60627" x="5065713" y="3219450"/>
          <p14:tracePt t="60636" x="4862513" y="3254375"/>
          <p14:tracePt t="60642" x="4624388" y="3365500"/>
          <p14:tracePt t="60651" x="4478338" y="3387725"/>
          <p14:tracePt t="60658" x="4344988" y="3435350"/>
          <p14:tracePt t="60667" x="4197350" y="3449638"/>
          <p14:tracePt t="60674" x="4106863" y="3513138"/>
          <p14:tracePt t="60683" x="3981450" y="3519488"/>
          <p14:tracePt t="60691" x="3883025" y="3527425"/>
          <p14:tracePt t="60699" x="3827463" y="3533775"/>
          <p14:tracePt t="60707" x="3757613" y="3533775"/>
          <p14:tracePt t="60715" x="3735388" y="3533775"/>
          <p14:tracePt t="60723" x="3722688" y="3533775"/>
          <p14:tracePt t="60731" x="3708400" y="3533775"/>
          <p14:tracePt t="60739" x="3700463" y="3533775"/>
          <p14:tracePt t="60747" x="3694113" y="3533775"/>
          <p14:tracePt t="60763" x="3687763" y="3533775"/>
          <p14:tracePt t="60779" x="3679825" y="3533775"/>
          <p14:tracePt t="60786" x="3673475" y="3533775"/>
          <p14:tracePt t="60795" x="3665538" y="3533775"/>
          <p14:tracePt t="60811" x="3651250" y="3533775"/>
          <p14:tracePt t="60819" x="3644900" y="3533775"/>
          <p14:tracePt t="60827" x="3638550" y="3527425"/>
          <p14:tracePt t="60835" x="3624263" y="3527425"/>
          <p14:tracePt t="60843" x="3609975" y="3527425"/>
          <p14:tracePt t="60850" x="3575050" y="3527425"/>
          <p14:tracePt t="60858" x="3554413" y="3527425"/>
          <p14:tracePt t="60867" x="3484563" y="3527425"/>
          <p14:tracePt t="60875" x="3414713" y="3519488"/>
          <p14:tracePt t="60882" x="3371850" y="3519488"/>
          <p14:tracePt t="60890" x="3336925" y="3519488"/>
          <p14:tracePt t="60898" x="3322638" y="3519488"/>
          <p14:tracePt t="60906" x="3302000" y="3519488"/>
          <p14:tracePt t="60917" x="3273425" y="3519488"/>
          <p14:tracePt t="60923" x="3267075" y="3519488"/>
          <p14:tracePt t="60931" x="3260725" y="3519488"/>
          <p14:tracePt t="60939" x="3252788" y="3527425"/>
          <p14:tracePt t="60947" x="3246438" y="3527425"/>
          <p14:tracePt t="60955" x="3238500" y="3533775"/>
          <p14:tracePt t="60970" x="3232150" y="3541713"/>
          <p14:tracePt t="60978" x="3225800" y="3541713"/>
          <p14:tracePt t="60986" x="3225800" y="3548063"/>
          <p14:tracePt t="61274" x="3232150" y="3554413"/>
          <p14:tracePt t="61285" x="3246438" y="3554413"/>
          <p14:tracePt t="61290" x="3295650" y="3562350"/>
          <p14:tracePt t="61301" x="3322638" y="3568700"/>
          <p14:tracePt t="61307" x="3386138" y="3576638"/>
          <p14:tracePt t="61316" x="3462338" y="3597275"/>
          <p14:tracePt t="61323" x="3568700" y="3603625"/>
          <p14:tracePt t="61330" x="3630613" y="3611563"/>
          <p14:tracePt t="61339" x="3792538" y="3624263"/>
          <p14:tracePt t="61347" x="3875088" y="3632200"/>
          <p14:tracePt t="61355" x="4016375" y="3638550"/>
          <p14:tracePt t="61363" x="4197350" y="3646488"/>
          <p14:tracePt t="61371" x="4281488" y="3646488"/>
          <p14:tracePt t="61381" x="4394200" y="3659188"/>
          <p14:tracePt t="61387" x="4498975" y="3659188"/>
          <p14:tracePt t="61395" x="4554538" y="3659188"/>
          <p14:tracePt t="61403" x="4618038" y="3667125"/>
          <p14:tracePt t="61410" x="4665663" y="3667125"/>
          <p14:tracePt t="61419" x="4679950" y="3667125"/>
          <p14:tracePt t="61426" x="4694238" y="3667125"/>
          <p14:tracePt t="61435" x="4702175" y="3667125"/>
          <p14:tracePt t="61442" x="4708525" y="3667125"/>
          <p14:tracePt t="61446" x="4714875" y="3667125"/>
          <p14:tracePt t="61514" x="4714875" y="3659188"/>
          <p14:tracePt t="61850" x="4722813" y="3659188"/>
          <p14:tracePt t="61859" x="4722813" y="3652838"/>
          <p14:tracePt t="61869" x="4722813" y="3646488"/>
          <p14:tracePt t="61907" x="4722813" y="3638550"/>
          <p14:tracePt t="61915" x="4722813" y="3632200"/>
          <p14:tracePt t="61931" x="4722813" y="3624263"/>
          <p14:tracePt t="61938" x="4722813" y="3617913"/>
          <p14:tracePt t="61955" x="4722813" y="3611563"/>
          <p14:tracePt t="62066" x="4722813" y="3603625"/>
          <p14:tracePt t="62106" x="4714875" y="3611563"/>
          <p14:tracePt t="62194" x="4714875" y="3603625"/>
          <p14:tracePt t="62206" x="4708525" y="3589338"/>
          <p14:tracePt t="62210" x="4694238" y="3562350"/>
          <p14:tracePt t="62220" x="4659313" y="3463925"/>
          <p14:tracePt t="62227" x="4575175" y="3303588"/>
          <p14:tracePt t="62237" x="4400550" y="3121025"/>
          <p14:tracePt t="62242" x="4232275" y="2855913"/>
          <p14:tracePt t="62251" x="4176713" y="2667000"/>
          <p14:tracePt t="62259" x="4086225" y="2525713"/>
          <p14:tracePt t="62267" x="4051300" y="2428875"/>
          <p14:tracePt t="62275" x="4029075" y="2351088"/>
          <p14:tracePt t="62283" x="4008438" y="2324100"/>
          <p14:tracePt t="62291" x="3981450" y="2281238"/>
          <p14:tracePt t="62299" x="3967163" y="2232025"/>
          <p14:tracePt t="62307" x="3959225" y="2197100"/>
          <p14:tracePt t="62315" x="3946525" y="2182813"/>
          <p14:tracePt t="62323" x="3938588" y="2141538"/>
          <p14:tracePt t="62331" x="3938588" y="2127250"/>
          <p14:tracePt t="62338" x="3938588" y="2112963"/>
          <p14:tracePt t="62347" x="3938588" y="2071688"/>
          <p14:tracePt t="62359" x="3938588" y="2063750"/>
          <p14:tracePt t="62363" x="3938588" y="2051050"/>
          <p14:tracePt t="62371" x="3938588" y="2028825"/>
          <p14:tracePt t="62379" x="3938588" y="2022475"/>
          <p14:tracePt t="62386" x="3938588" y="2008188"/>
          <p14:tracePt t="62395" x="3938588" y="2001838"/>
          <p14:tracePt t="62403" x="3938588" y="1981200"/>
          <p14:tracePt t="62411" x="3946525" y="1944688"/>
          <p14:tracePt t="62419" x="3946525" y="1924050"/>
          <p14:tracePt t="62427" x="3952875" y="1897063"/>
          <p14:tracePt t="62434" x="3959225" y="1862138"/>
          <p14:tracePt t="62442" x="3973513" y="1812925"/>
          <p14:tracePt t="62451" x="3981450" y="1778000"/>
          <p14:tracePt t="62459" x="3994150" y="1735138"/>
          <p14:tracePt t="62467" x="4002088" y="1665288"/>
          <p14:tracePt t="62475" x="4002088" y="1638300"/>
          <p14:tracePt t="62483" x="4008438" y="1566863"/>
          <p14:tracePt t="62491" x="4008438" y="1490663"/>
          <p14:tracePt t="62500" x="4016375" y="1435100"/>
          <p14:tracePt t="62507" x="4016375" y="1371600"/>
          <p14:tracePt t="62515" x="4016375" y="1295400"/>
          <p14:tracePt t="62523" x="4002088" y="1266825"/>
          <p14:tracePt t="62531" x="3973513" y="1196975"/>
          <p14:tracePt t="62538" x="3938588" y="1168400"/>
          <p14:tracePt t="62547" x="3924300" y="1162050"/>
          <p14:tracePt t="62555" x="3897313" y="1162050"/>
          <p14:tracePt t="62563" x="3868738" y="1162050"/>
          <p14:tracePt t="62570" x="3854450" y="1162050"/>
          <p14:tracePt t="62578" x="3813175" y="1162050"/>
          <p14:tracePt t="62587" x="3784600" y="1162050"/>
          <p14:tracePt t="62595" x="3770313" y="1162050"/>
          <p14:tracePt t="62603" x="3700463" y="1154113"/>
          <p14:tracePt t="62611" x="3673475" y="1154113"/>
          <p14:tracePt t="62619" x="3638550" y="1154113"/>
          <p14:tracePt t="62627" x="3616325" y="1154113"/>
          <p14:tracePt t="62634" x="3603625" y="1154113"/>
          <p14:tracePt t="62644" x="3589338" y="1162050"/>
          <p14:tracePt t="62654" x="3581400" y="1162050"/>
          <p14:tracePt t="62659" x="3575050" y="1162050"/>
          <p14:tracePt t="62675" x="3568700" y="1162050"/>
          <p14:tracePt t="62683" x="3560763" y="1162050"/>
          <p14:tracePt t="62707" x="3554413" y="1162050"/>
          <p14:tracePt t="62723" x="3554413" y="1154113"/>
          <p14:tracePt t="62738" x="3554413" y="1147763"/>
          <p14:tracePt t="62754" x="3554413" y="1141413"/>
          <p14:tracePt t="62770" x="3554413" y="1133475"/>
          <p14:tracePt t="62787" x="3546475" y="1133475"/>
          <p14:tracePt t="62803" x="3546475" y="1127125"/>
          <p14:tracePt t="62827" x="3540125" y="1127125"/>
          <p14:tracePt t="63026" x="3533775" y="1127125"/>
          <p14:tracePt t="63042" x="3525838" y="1127125"/>
          <p14:tracePt t="63067" x="3519488" y="1127125"/>
          <p14:tracePt t="63083" x="3511550" y="1127125"/>
          <p14:tracePt t="63122" x="3505200" y="1112838"/>
          <p14:tracePt t="63131" x="3505200" y="1098550"/>
          <p14:tracePt t="63138" x="3505200" y="1084263"/>
          <p14:tracePt t="63147" x="3498850" y="1042988"/>
          <p14:tracePt t="63154" x="3490913" y="1022350"/>
          <p14:tracePt t="63163" x="3490913" y="1008063"/>
          <p14:tracePt t="63171" x="3490913" y="1000125"/>
          <p14:tracePt t="63179" x="3490913" y="993775"/>
          <p14:tracePt t="63187" x="3490913" y="979488"/>
          <p14:tracePt t="63195" x="3490913" y="965200"/>
          <p14:tracePt t="63203" x="3490913" y="958850"/>
          <p14:tracePt t="63211" x="3498850" y="952500"/>
          <p14:tracePt t="63219" x="3505200" y="938213"/>
          <p14:tracePt t="63227" x="3511550" y="938213"/>
          <p14:tracePt t="63235" x="3519488" y="923925"/>
          <p14:tracePt t="63243" x="3525838" y="923925"/>
          <p14:tracePt t="63251" x="3540125" y="909638"/>
          <p14:tracePt t="63258" x="3546475" y="909638"/>
          <p14:tracePt t="63267" x="3560763" y="895350"/>
          <p14:tracePt t="63275" x="3568700" y="895350"/>
          <p14:tracePt t="63282" x="3575050" y="895350"/>
          <p14:tracePt t="63291" x="3581400" y="889000"/>
          <p14:tracePt t="63299" x="3595688" y="889000"/>
          <p14:tracePt t="63307" x="3603625" y="889000"/>
          <p14:tracePt t="63315" x="3616325" y="889000"/>
          <p14:tracePt t="63323" x="3630613" y="889000"/>
          <p14:tracePt t="63331" x="3651250" y="889000"/>
          <p14:tracePt t="63338" x="3679825" y="889000"/>
          <p14:tracePt t="63347" x="3700463" y="895350"/>
          <p14:tracePt t="63354" x="3714750" y="895350"/>
          <p14:tracePt t="63363" x="3770313" y="895350"/>
          <p14:tracePt t="63371" x="3784600" y="895350"/>
          <p14:tracePt t="63378" x="3827463" y="895350"/>
          <p14:tracePt t="63386" x="3840163" y="895350"/>
          <p14:tracePt t="63395" x="3875088" y="895350"/>
          <p14:tracePt t="63402" x="3924300" y="895350"/>
          <p14:tracePt t="63411" x="3981450" y="895350"/>
          <p14:tracePt t="63415" x="4043363" y="895350"/>
          <p14:tracePt t="63426" x="4121150" y="895350"/>
          <p14:tracePt t="63435" x="4176713" y="895350"/>
          <p14:tracePt t="63443" x="4240213" y="895350"/>
          <p14:tracePt t="63451" x="4316413" y="895350"/>
          <p14:tracePt t="63458" x="4344988" y="895350"/>
          <p14:tracePt t="63467" x="4406900" y="895350"/>
          <p14:tracePt t="63475" x="4484688" y="895350"/>
          <p14:tracePt t="63483" x="4568825" y="895350"/>
          <p14:tracePt t="63491" x="4630738" y="895350"/>
          <p14:tracePt t="63498" x="4737100" y="895350"/>
          <p14:tracePt t="63507" x="4792663" y="895350"/>
          <p14:tracePt t="63515" x="4854575" y="895350"/>
          <p14:tracePt t="63522" x="4932363" y="895350"/>
          <p14:tracePt t="63531" x="5016500" y="895350"/>
          <p14:tracePt t="63538" x="5051425" y="895350"/>
          <p14:tracePt t="63547" x="5100638" y="895350"/>
          <p14:tracePt t="63555" x="5184775" y="895350"/>
          <p14:tracePt t="63566" x="5197475" y="895350"/>
          <p14:tracePt t="63571" x="5240338" y="895350"/>
          <p14:tracePt t="63578" x="5295900" y="895350"/>
          <p14:tracePt t="63587" x="5386388" y="895350"/>
          <p14:tracePt t="63595" x="5435600" y="895350"/>
          <p14:tracePt t="63602" x="5464175" y="895350"/>
          <p14:tracePt t="63611" x="5478463" y="895350"/>
          <p14:tracePt t="63619" x="5519738" y="895350"/>
          <p14:tracePt t="63627" x="5534025" y="895350"/>
          <p14:tracePt t="63635" x="5554663" y="903288"/>
          <p14:tracePt t="63643" x="5562600" y="903288"/>
          <p14:tracePt t="63651" x="5575300" y="903288"/>
          <p14:tracePt t="63659" x="5589588" y="903288"/>
          <p14:tracePt t="63666" x="5603875" y="903288"/>
          <p14:tracePt t="63675" x="5618163" y="903288"/>
          <p14:tracePt t="63683" x="5624513" y="903288"/>
          <p14:tracePt t="63691" x="5632450" y="903288"/>
          <p14:tracePt t="63698" x="5638800" y="903288"/>
          <p14:tracePt t="63707" x="5645150" y="903288"/>
          <p14:tracePt t="63719" x="5653088" y="903288"/>
          <p14:tracePt t="63722" x="5667375" y="909638"/>
          <p14:tracePt t="63747" x="5681663" y="909638"/>
          <p14:tracePt t="63755" x="5681663" y="915988"/>
          <p14:tracePt t="63763" x="5688013" y="915988"/>
          <p14:tracePt t="63771" x="5702300" y="930275"/>
          <p14:tracePt t="63779" x="5716588" y="938213"/>
          <p14:tracePt t="63786" x="5729288" y="944563"/>
          <p14:tracePt t="63795" x="5743575" y="952500"/>
          <p14:tracePt t="63802" x="5757863" y="952500"/>
          <p14:tracePt t="63811" x="5799138" y="958850"/>
          <p14:tracePt t="63819" x="5813425" y="973138"/>
          <p14:tracePt t="63827" x="5856288" y="987425"/>
          <p14:tracePt t="63835" x="5905500" y="993775"/>
          <p14:tracePt t="63843" x="5918200" y="993775"/>
          <p14:tracePt t="63851" x="5953125" y="993775"/>
          <p14:tracePt t="63858" x="5975350" y="993775"/>
          <p14:tracePt t="63871" x="5988050" y="993775"/>
          <p14:tracePt t="63875" x="5995988" y="993775"/>
          <p14:tracePt t="63883" x="6010275" y="1000125"/>
          <p14:tracePt t="63891" x="6016625" y="1000125"/>
          <p14:tracePt t="63970" x="6022975" y="1000125"/>
          <p14:tracePt t="63978" x="6022975" y="1008063"/>
          <p14:tracePt t="63987" x="6030913" y="1008063"/>
          <p14:tracePt t="64002" x="6037263" y="1014413"/>
          <p14:tracePt t="64011" x="6045200" y="1014413"/>
          <p14:tracePt t="64023" x="6051550" y="1035050"/>
          <p14:tracePt t="64027" x="6057900" y="1042988"/>
          <p14:tracePt t="64035" x="6072188" y="1049338"/>
          <p14:tracePt t="64043" x="6080125" y="1069975"/>
          <p14:tracePt t="64051" x="6115050" y="1092200"/>
          <p14:tracePt t="64058" x="6115050" y="1104900"/>
          <p14:tracePt t="64066" x="6142038" y="1127125"/>
          <p14:tracePt t="64074" x="6156325" y="1147763"/>
          <p14:tracePt t="64083" x="6170613" y="1168400"/>
          <p14:tracePt t="64091" x="6191250" y="1182688"/>
          <p14:tracePt t="64098" x="6199188" y="1189038"/>
          <p14:tracePt t="64107" x="6205538" y="1211263"/>
          <p14:tracePt t="64115" x="6219825" y="1223963"/>
          <p14:tracePt t="64122" x="6234113" y="1231900"/>
          <p14:tracePt t="64131" x="6240463" y="1252538"/>
          <p14:tracePt t="64139" x="6246813" y="1258888"/>
          <p14:tracePt t="64147" x="6261100" y="1301750"/>
          <p14:tracePt t="64155" x="6269038" y="1322388"/>
          <p14:tracePt t="64163" x="6275388" y="1330325"/>
          <p14:tracePt t="64175" x="6275388" y="1371600"/>
          <p14:tracePt t="64178" x="6275388" y="1377950"/>
          <p14:tracePt t="64188" x="6283325" y="1412875"/>
          <p14:tracePt t="64195" x="6289675" y="1441450"/>
          <p14:tracePt t="64202" x="6289675" y="1447800"/>
          <p14:tracePt t="64211" x="6289675" y="1484313"/>
          <p14:tracePt t="64218" x="6289675" y="1531938"/>
          <p14:tracePt t="64235" x="6289675" y="1546225"/>
          <p14:tracePt t="64244" x="6289675" y="1566863"/>
          <p14:tracePt t="64256" x="6289675" y="1581150"/>
          <p14:tracePt t="64260" x="6289675" y="1595438"/>
          <p14:tracePt t="64267" x="6289675" y="1638300"/>
          <p14:tracePt t="64274" x="6289675" y="1651000"/>
          <p14:tracePt t="64283" x="6289675" y="1665288"/>
          <p14:tracePt t="64291" x="6289675" y="1708150"/>
          <p14:tracePt t="64299" x="6289675" y="1728788"/>
          <p14:tracePt t="64307" x="6289675" y="1743075"/>
          <p14:tracePt t="64315" x="6289675" y="1784350"/>
          <p14:tracePt t="64322" x="6289675" y="1798638"/>
          <p14:tracePt t="64331" x="6289675" y="1812925"/>
          <p14:tracePt t="64339" x="6289675" y="1833563"/>
          <p14:tracePt t="64347" x="6289675" y="1847850"/>
          <p14:tracePt t="64355" x="6289675" y="1882775"/>
          <p14:tracePt t="64363" x="6275388" y="1909763"/>
          <p14:tracePt t="64371" x="6269038" y="1938338"/>
          <p14:tracePt t="64378" x="6261100" y="1981200"/>
          <p14:tracePt t="64387" x="6246813" y="2028825"/>
          <p14:tracePt t="64395" x="6234113" y="2085975"/>
          <p14:tracePt t="64402" x="6219825" y="2127250"/>
          <p14:tracePt t="64411" x="6205538" y="2176463"/>
          <p14:tracePt t="64419" x="6184900" y="2205038"/>
          <p14:tracePt t="64427" x="6176963" y="2225675"/>
          <p14:tracePt t="64435" x="6164263" y="2266950"/>
          <p14:tracePt t="64443" x="6156325" y="2274888"/>
          <p14:tracePt t="64451" x="6142038" y="2316163"/>
          <p14:tracePt t="64458" x="6135688" y="2324100"/>
          <p14:tracePt t="64466" x="6129338" y="2351088"/>
          <p14:tracePt t="64475" x="6115050" y="2359025"/>
          <p14:tracePt t="64483" x="6107113" y="2379663"/>
          <p14:tracePt t="64491" x="6100763" y="2393950"/>
          <p14:tracePt t="64499" x="6086475" y="2414588"/>
          <p14:tracePt t="64506" x="6080125" y="2435225"/>
          <p14:tracePt t="64515" x="6065838" y="2441575"/>
          <p14:tracePt t="64522" x="6057900" y="2455863"/>
          <p14:tracePt t="64531" x="6045200" y="2484438"/>
          <p14:tracePt t="64539" x="6037263" y="2490788"/>
          <p14:tracePt t="64547" x="6022975" y="2505075"/>
          <p14:tracePt t="64554" x="6016625" y="2519363"/>
          <p14:tracePt t="64563" x="6002338" y="2533650"/>
          <p14:tracePt t="64571" x="6002338" y="2540000"/>
          <p14:tracePt t="64578" x="5988050" y="2554288"/>
          <p14:tracePt t="64586" x="5988050" y="2568575"/>
          <p14:tracePt t="64595" x="5988050" y="2574925"/>
          <p14:tracePt t="64603" x="5975350" y="2589213"/>
          <p14:tracePt t="64611" x="5975350" y="2595563"/>
          <p14:tracePt t="64627" x="5975350" y="2603500"/>
          <p14:tracePt t="64635" x="5975350" y="2609850"/>
          <p14:tracePt t="65274" x="5975350" y="2603500"/>
          <p14:tracePt t="65292" x="5981700" y="2603500"/>
          <p14:tracePt t="65298" x="5981700" y="2595563"/>
          <p14:tracePt t="65306" x="5988050" y="2595563"/>
          <p14:tracePt t="65343" x="5995988" y="2595563"/>
          <p14:tracePt t="65379" x="5995988" y="2589213"/>
          <p14:tracePt t="65387" x="5995988" y="2582863"/>
          <p14:tracePt t="65394" x="5995988" y="2574925"/>
          <p14:tracePt t="65403" x="5995988" y="2547938"/>
          <p14:tracePt t="65411" x="5988050" y="2540000"/>
          <p14:tracePt t="65419" x="5988050" y="2533650"/>
          <p14:tracePt t="65427" x="5975350" y="2525713"/>
          <p14:tracePt t="65442" x="5975350" y="2519363"/>
          <p14:tracePt t="65451" x="5967413" y="2513013"/>
          <p14:tracePt t="65466" x="5961063" y="2505075"/>
          <p14:tracePt t="65475" x="5953125" y="2498725"/>
          <p14:tracePt t="65483" x="5932488" y="2490788"/>
          <p14:tracePt t="65490" x="5926138" y="2484438"/>
          <p14:tracePt t="65499" x="5918200" y="2470150"/>
          <p14:tracePt t="65506" x="5911850" y="2463800"/>
          <p14:tracePt t="65515" x="5897563" y="2455863"/>
          <p14:tracePt t="65523" x="5897563" y="2449513"/>
          <p14:tracePt t="65531" x="5897563" y="2441575"/>
          <p14:tracePt t="65535" x="5891213" y="2428875"/>
          <p14:tracePt t="65555" x="5891213" y="2420938"/>
          <p14:tracePt t="65570" x="5883275" y="2406650"/>
          <p14:tracePt t="65587" x="5883275" y="2400300"/>
          <p14:tracePt t="65603" x="5883275" y="2393950"/>
          <p14:tracePt t="65686" x="5883275" y="2386013"/>
          <p14:tracePt t="65698" x="5891213" y="2379663"/>
          <p14:tracePt t="65707" x="5883275" y="2371725"/>
          <p14:tracePt t="65715" x="5883275" y="2359025"/>
          <p14:tracePt t="65723" x="5870575" y="2351088"/>
          <p14:tracePt t="65731" x="5842000" y="2336800"/>
          <p14:tracePt t="65740" x="5834063" y="2330450"/>
          <p14:tracePt t="65746" x="5764213" y="2316163"/>
          <p14:tracePt t="65754" x="5708650" y="2301875"/>
          <p14:tracePt t="65763" x="5667375" y="2295525"/>
          <p14:tracePt t="65770" x="5562600" y="2274888"/>
          <p14:tracePt t="65778" x="5505450" y="2260600"/>
          <p14:tracePt t="65787" x="5414963" y="2246313"/>
          <p14:tracePt t="65795" x="5338763" y="2232025"/>
          <p14:tracePt t="65803" x="5226050" y="2197100"/>
          <p14:tracePt t="65811" x="5156200" y="2176463"/>
          <p14:tracePt t="65818" x="5022850" y="2155825"/>
          <p14:tracePt t="65827" x="4841875" y="2112963"/>
          <p14:tracePt t="65839" x="4743450" y="2098675"/>
          <p14:tracePt t="65843" x="4665663" y="2085975"/>
          <p14:tracePt t="65851" x="4610100" y="2078038"/>
          <p14:tracePt t="65859" x="4519613" y="2057400"/>
          <p14:tracePt t="65866" x="4441825" y="2051050"/>
          <p14:tracePt t="65875" x="4414838" y="2043113"/>
          <p14:tracePt t="65883" x="4371975" y="2036763"/>
          <p14:tracePt t="65890" x="4295775" y="2016125"/>
          <p14:tracePt t="65898" x="4281488" y="2008188"/>
          <p14:tracePt t="65907" x="4267200" y="1993900"/>
          <p14:tracePt t="65915" x="4252913" y="1993900"/>
          <p14:tracePt t="65923" x="4246563" y="1981200"/>
          <p14:tracePt t="65931" x="4232275" y="1981200"/>
          <p14:tracePt t="65939" x="4217988" y="1981200"/>
          <p14:tracePt t="65947" x="4205288" y="1966913"/>
          <p14:tracePt t="65955" x="4197350" y="1952625"/>
          <p14:tracePt t="65971" x="4141788" y="1938338"/>
          <p14:tracePt t="65978" x="4106863" y="1931988"/>
          <p14:tracePt t="65990" x="4092575" y="1909763"/>
          <p14:tracePt t="65995" x="4078288" y="1903413"/>
          <p14:tracePt t="66003" x="4064000" y="1889125"/>
          <p14:tracePt t="66011" x="4051300" y="1889125"/>
          <p14:tracePt t="66018" x="4051300" y="1874838"/>
          <p14:tracePt t="66027" x="4043363" y="1874838"/>
          <p14:tracePt t="66035" x="4043363" y="1868488"/>
          <p14:tracePt t="66051" x="4043363" y="1854200"/>
          <p14:tracePt t="66066" x="4043363" y="1847850"/>
          <p14:tracePt t="66074" x="4043363" y="1839913"/>
          <p14:tracePt t="66090" x="4037013" y="1827213"/>
          <p14:tracePt t="66098" x="4037013" y="1819275"/>
          <p14:tracePt t="66106" x="4037013" y="1804988"/>
          <p14:tracePt t="66115" x="4037013" y="1784350"/>
          <p14:tracePt t="66123" x="4029075" y="1770063"/>
          <p14:tracePt t="66131" x="4029075" y="1755775"/>
          <p14:tracePt t="66143" x="4022725" y="1749425"/>
          <p14:tracePt t="66147" x="4022725" y="1735138"/>
          <p14:tracePt t="66154" x="4022725" y="1728788"/>
          <p14:tracePt t="66163" x="4022725" y="1714500"/>
          <p14:tracePt t="66170" x="4016375" y="1700213"/>
          <p14:tracePt t="66178" x="4016375" y="1693863"/>
          <p14:tracePt t="66187" x="4008438" y="1685925"/>
          <p14:tracePt t="66195" x="4008438" y="1673225"/>
          <p14:tracePt t="66203" x="4008438" y="1665288"/>
          <p14:tracePt t="66211" x="4008438" y="1658938"/>
          <p14:tracePt t="66218" x="4008438" y="1644650"/>
          <p14:tracePt t="66227" x="4008438" y="1609725"/>
          <p14:tracePt t="66235" x="4008438" y="1531938"/>
          <p14:tracePt t="66243" x="4002088" y="1476375"/>
          <p14:tracePt t="66250" x="4002088" y="1406525"/>
          <p14:tracePt t="66258" x="4002088" y="1336675"/>
          <p14:tracePt t="66266" x="4002088" y="1308100"/>
          <p14:tracePt t="66274" x="4002088" y="1266825"/>
          <p14:tracePt t="66283" x="4002088" y="1246188"/>
          <p14:tracePt t="66290" x="4002088" y="1238250"/>
          <p14:tracePt t="66298" x="4002088" y="1223963"/>
          <p14:tracePt t="66307" x="4002088" y="1203325"/>
          <p14:tracePt t="66315" x="4002088" y="1196975"/>
          <p14:tracePt t="66323" x="4002088" y="1189038"/>
          <p14:tracePt t="66339" x="4002088" y="1182688"/>
          <p14:tracePt t="67202" x="4002088" y="1189038"/>
          <p14:tracePt t="67211" x="4002088" y="1196975"/>
          <p14:tracePt t="67220" x="4002088" y="1203325"/>
          <p14:tracePt t="67226" x="4002088" y="1211263"/>
          <p14:tracePt t="67235" x="4002088" y="1217613"/>
          <p14:tracePt t="67242" x="3994150" y="1223963"/>
          <p14:tracePt t="67250" x="3994150" y="1231900"/>
          <p14:tracePt t="67267" x="3994150" y="1238250"/>
          <p14:tracePt t="69498" x="3987800" y="1238250"/>
          <p14:tracePt t="69508" x="3973513" y="1238250"/>
          <p14:tracePt t="69514" x="3967163" y="1238250"/>
          <p14:tracePt t="69523" x="3946525" y="1238250"/>
          <p14:tracePt t="69531" x="3903663" y="1238250"/>
          <p14:tracePt t="69540" x="3875088" y="1238250"/>
          <p14:tracePt t="69547" x="3813175" y="1238250"/>
          <p14:tracePt t="69554" x="3763963" y="1238250"/>
          <p14:tracePt t="69563" x="3749675" y="1238250"/>
          <p14:tracePt t="69571" x="3735388" y="1238250"/>
          <p14:tracePt t="69578" x="3714750" y="1238250"/>
          <p14:tracePt t="69587" x="3708400" y="1238250"/>
          <p14:tracePt t="69595" x="3687763" y="1246188"/>
          <p14:tracePt t="69603" x="3679825" y="1246188"/>
          <p14:tracePt t="69610" x="3673475" y="1246188"/>
          <p14:tracePt t="69619" x="3659188" y="1246188"/>
          <p14:tracePt t="69627" x="3651250" y="1246188"/>
          <p14:tracePt t="69634" x="3644900" y="1246188"/>
          <p14:tracePt t="69642" x="3638550" y="1246188"/>
          <p14:tracePt t="69650" x="3624263" y="1252538"/>
          <p14:tracePt t="69661" x="3616325" y="1258888"/>
          <p14:tracePt t="69666" x="3609975" y="1258888"/>
          <p14:tracePt t="69675" x="3595688" y="1266825"/>
          <p14:tracePt t="69683" x="3589338" y="1273175"/>
          <p14:tracePt t="69690" x="3575050" y="1273175"/>
          <p14:tracePt t="69698" x="3554413" y="1281113"/>
          <p14:tracePt t="69707" x="3546475" y="1287463"/>
          <p14:tracePt t="69715" x="3540125" y="1287463"/>
          <p14:tracePt t="69723" x="3519488" y="1295400"/>
          <p14:tracePt t="69731" x="3505200" y="1301750"/>
          <p14:tracePt t="69738" x="3498850" y="1308100"/>
          <p14:tracePt t="69747" x="3476625" y="1308100"/>
          <p14:tracePt t="69754" x="3462338" y="1308100"/>
          <p14:tracePt t="69762" x="3449638" y="1316038"/>
          <p14:tracePt t="69770" x="3449638" y="1322388"/>
          <p14:tracePt t="69787" x="3441700" y="1322388"/>
          <p14:tracePt t="69882" x="3455988" y="1316038"/>
          <p14:tracePt t="69891" x="3470275" y="1316038"/>
          <p14:tracePt t="69899" x="3511550" y="1308100"/>
          <p14:tracePt t="69908" x="3568700" y="1301750"/>
          <p14:tracePt t="69915" x="3638550" y="1295400"/>
          <p14:tracePt t="69923" x="3735388" y="1287463"/>
          <p14:tracePt t="69930" x="3792538" y="1287463"/>
          <p14:tracePt t="69938" x="3889375" y="1281113"/>
          <p14:tracePt t="69947" x="3932238" y="1281113"/>
          <p14:tracePt t="69954" x="4016375" y="1281113"/>
          <p14:tracePt t="69975" x="4127500" y="1281113"/>
          <p14:tracePt t="69978" x="4156075" y="1281113"/>
          <p14:tracePt t="69987" x="4197350" y="1281113"/>
          <p14:tracePt t="69995" x="4240213" y="1281113"/>
          <p14:tracePt t="70003" x="4275138" y="1281113"/>
          <p14:tracePt t="70010" x="4289425" y="1281113"/>
          <p14:tracePt t="70019" x="4330700" y="1281113"/>
          <p14:tracePt t="70027" x="4386263" y="1281113"/>
          <p14:tracePt t="70035" x="4421188" y="1281113"/>
          <p14:tracePt t="70043" x="4470400" y="1281113"/>
          <p14:tracePt t="70050" x="4498975" y="1281113"/>
          <p14:tracePt t="70058" x="4513263" y="1281113"/>
          <p14:tracePt t="70066" x="4554538" y="1281113"/>
          <p14:tracePt t="70074" x="4610100" y="1281113"/>
          <p14:tracePt t="70083" x="4630738" y="1281113"/>
          <p14:tracePt t="70090" x="4652963" y="1281113"/>
          <p14:tracePt t="70098" x="4702175" y="1273175"/>
          <p14:tracePt t="70107" x="4714875" y="1273175"/>
          <p14:tracePt t="70115" x="4784725" y="1266825"/>
          <p14:tracePt t="70123" x="4813300" y="1266825"/>
          <p14:tracePt t="70131" x="4827588" y="1266825"/>
          <p14:tracePt t="70138" x="4868863" y="1266825"/>
          <p14:tracePt t="70147" x="4897438" y="1266825"/>
          <p14:tracePt t="70154" x="4911725" y="1266825"/>
          <p14:tracePt t="70162" x="4953000" y="1266825"/>
          <p14:tracePt t="70171" x="4973638" y="1258888"/>
          <p14:tracePt t="70178" x="4987925" y="1258888"/>
          <p14:tracePt t="70186" x="4995863" y="1258888"/>
          <p14:tracePt t="70203" x="5008563" y="1258888"/>
          <p14:tracePt t="70418" x="4995863" y="1266825"/>
          <p14:tracePt t="70428" x="4973638" y="1273175"/>
          <p14:tracePt t="70434" x="4891088" y="1301750"/>
          <p14:tracePt t="70443" x="4819650" y="1322388"/>
          <p14:tracePt t="70451" x="4714875" y="1350963"/>
          <p14:tracePt t="70462" x="4679950" y="1377950"/>
          <p14:tracePt t="70466" x="4610100" y="1441450"/>
          <p14:tracePt t="70476" x="4525963" y="1511300"/>
          <p14:tracePt t="70482" x="4379913" y="1658938"/>
          <p14:tracePt t="70490" x="4217988" y="1812925"/>
          <p14:tracePt t="70501" x="4037013" y="1981200"/>
          <p14:tracePt t="70508" x="3749675" y="2182813"/>
          <p14:tracePt t="70514" x="3589338" y="2336800"/>
          <p14:tracePt t="70524" x="3371850" y="2540000"/>
          <p14:tracePt t="70535" x="3252788" y="2679700"/>
          <p14:tracePt t="70539" x="3127375" y="2792413"/>
          <p14:tracePt t="70546" x="2994025" y="2890838"/>
          <p14:tracePt t="70556" x="2932113" y="2938463"/>
          <p14:tracePt t="70564" x="2932113" y="2960688"/>
          <p14:tracePt t="70570" x="2909888" y="2973388"/>
          <p14:tracePt t="70580" x="2903538" y="2981325"/>
          <p14:tracePt t="70587" x="2897188" y="2987675"/>
          <p14:tracePt t="70595" x="2889250" y="2995613"/>
          <p14:tracePt t="70603" x="2882900" y="2995613"/>
          <p14:tracePt t="70612" x="2882900" y="3001963"/>
          <p14:tracePt t="70635" x="2882900" y="3009900"/>
          <p14:tracePt t="70643" x="2874963" y="3009900"/>
          <p14:tracePt t="70652" x="2874963" y="3022600"/>
          <p14:tracePt t="70666" x="2874963" y="3030538"/>
          <p14:tracePt t="70674" x="2868613" y="3036888"/>
          <p14:tracePt t="70686" x="2868613" y="3044825"/>
          <p14:tracePt t="70691" x="2854325" y="3051175"/>
          <p14:tracePt t="70698" x="2854325" y="3057525"/>
          <p14:tracePt t="70708" x="2847975" y="3086100"/>
          <p14:tracePt t="70714" x="2833688" y="3106738"/>
          <p14:tracePt t="70724" x="2825750" y="3149600"/>
          <p14:tracePt t="70731" x="2813050" y="3155950"/>
          <p14:tracePt t="70739" x="2798763" y="3198813"/>
          <p14:tracePt t="70747" x="2798763" y="3205163"/>
          <p14:tracePt t="70754" x="2798763" y="3211513"/>
          <p14:tracePt t="70763" x="2790825" y="3211513"/>
          <p14:tracePt t="70811" x="2790825" y="3205163"/>
          <p14:tracePt t="70819" x="2790825" y="3198813"/>
          <p14:tracePt t="70827" x="2790825" y="3184525"/>
          <p14:tracePt t="70843" x="2798763" y="3176588"/>
          <p14:tracePt t="70850" x="2813050" y="3170238"/>
          <p14:tracePt t="70858" x="2819400" y="3162300"/>
          <p14:tracePt t="70866" x="2825750" y="3162300"/>
          <p14:tracePt t="70875" x="2833688" y="3155950"/>
          <p14:tracePt t="70883" x="2840038" y="3155950"/>
          <p14:tracePt t="70891" x="2840038" y="3149600"/>
          <p14:tracePt t="70899" x="2847975" y="3141663"/>
          <p14:tracePt t="70907" x="2854325" y="3135313"/>
          <p14:tracePt t="70915" x="2860675" y="3135313"/>
          <p14:tracePt t="70923" x="2868613" y="3135313"/>
          <p14:tracePt t="70931" x="2874963" y="3127375"/>
          <p14:tracePt t="70938" x="2882900" y="3127375"/>
          <p14:tracePt t="70947" x="2889250" y="3121025"/>
          <p14:tracePt t="70955" x="2897188" y="3121025"/>
          <p14:tracePt t="70977" x="2932113" y="3114675"/>
          <p14:tracePt t="70980" x="2952750" y="3114675"/>
          <p14:tracePt t="70991" x="2967038" y="3114675"/>
          <p14:tracePt t="70994" x="3001963" y="3114675"/>
          <p14:tracePt t="71003" x="3022600" y="3114675"/>
          <p14:tracePt t="71011" x="3049588" y="3114675"/>
          <p14:tracePt t="71019" x="3086100" y="3114675"/>
          <p14:tracePt t="71027" x="3162300" y="3114675"/>
          <p14:tracePt t="71034" x="3190875" y="3114675"/>
          <p14:tracePt t="71043" x="3260725" y="3114675"/>
          <p14:tracePt t="71050" x="3281363" y="3114675"/>
          <p14:tracePt t="71059" x="3330575" y="3114675"/>
          <p14:tracePt t="71066" x="3344863" y="3114675"/>
          <p14:tracePt t="71075" x="3406775" y="3114675"/>
          <p14:tracePt t="71083" x="3490913" y="3114675"/>
          <p14:tracePt t="71091" x="3554413" y="3114675"/>
          <p14:tracePt t="71099" x="3659188" y="3114675"/>
          <p14:tracePt t="71107" x="3714750" y="3114675"/>
          <p14:tracePt t="71116" x="3805238" y="3114675"/>
          <p14:tracePt t="71123" x="3883025" y="3114675"/>
          <p14:tracePt t="71131" x="3967163" y="3114675"/>
          <p14:tracePt t="71143" x="4029075" y="3114675"/>
          <p14:tracePt t="71147" x="4135438" y="3100388"/>
          <p14:tracePt t="71155" x="4217988" y="3100388"/>
          <p14:tracePt t="71163" x="4310063" y="3100388"/>
          <p14:tracePt t="71171" x="4386263" y="3100388"/>
          <p14:tracePt t="71178" x="4464050" y="3100388"/>
          <p14:tracePt t="71187" x="4533900" y="3100388"/>
          <p14:tracePt t="71194" x="4630738" y="3100388"/>
          <p14:tracePt t="71203" x="4714875" y="3100388"/>
          <p14:tracePt t="71211" x="4784725" y="3100388"/>
          <p14:tracePt t="71219" x="4883150" y="3100388"/>
          <p14:tracePt t="71227" x="4938713" y="3100388"/>
          <p14:tracePt t="71235" x="5030788" y="3100388"/>
          <p14:tracePt t="71243" x="5106988" y="3100388"/>
          <p14:tracePt t="71250" x="5162550" y="3100388"/>
          <p14:tracePt t="71259" x="5197475" y="3100388"/>
          <p14:tracePt t="71266" x="5246688" y="3100388"/>
          <p14:tracePt t="71275" x="5260975" y="3100388"/>
          <p14:tracePt t="71283" x="5295900" y="3100388"/>
          <p14:tracePt t="71291" x="5310188" y="3100388"/>
          <p14:tracePt t="71298" x="5324475" y="3100388"/>
          <p14:tracePt t="71307" x="5330825" y="3100388"/>
          <p14:tracePt t="71315" x="5338763" y="3100388"/>
          <p14:tracePt t="71323" x="5345113" y="3100388"/>
          <p14:tracePt t="72266" x="5338763" y="3100388"/>
          <p14:tracePt t="72277" x="5330825" y="3092450"/>
          <p14:tracePt t="72283" x="5303838" y="3086100"/>
          <p14:tracePt t="72291" x="5219700" y="3071813"/>
          <p14:tracePt t="72298" x="5127625" y="3071813"/>
          <p14:tracePt t="72308" x="5080000" y="3065463"/>
          <p14:tracePt t="72314" x="4981575" y="3065463"/>
          <p14:tracePt t="72323" x="4883150" y="3065463"/>
          <p14:tracePt t="72331" x="4784725" y="3065463"/>
          <p14:tracePt t="72339" x="4659313" y="3065463"/>
          <p14:tracePt t="72347" x="4540250" y="3071813"/>
          <p14:tracePt t="72355" x="4365625" y="3071813"/>
          <p14:tracePt t="72364" x="4281488" y="3071813"/>
          <p14:tracePt t="72370" x="4191000" y="3071813"/>
          <p14:tracePt t="72383" x="4064000" y="3071813"/>
          <p14:tracePt t="72386" x="4029075" y="3065463"/>
          <p14:tracePt t="72395" x="4016375" y="3065463"/>
          <p14:tracePt t="72402" x="3994150" y="3051175"/>
          <p14:tracePt t="72411" x="3987800" y="3051175"/>
          <p14:tracePt t="72418" x="3987800" y="3044825"/>
          <p14:tracePt t="72427" x="3981450" y="3044825"/>
          <p14:tracePt t="72443" x="3981450" y="3036888"/>
          <p14:tracePt t="72476" x="3981450" y="3030538"/>
          <p14:tracePt t="72491" x="3973513" y="3016250"/>
          <p14:tracePt t="72507" x="3973513" y="3009900"/>
          <p14:tracePt t="72515" x="3967163" y="2995613"/>
          <p14:tracePt t="72523" x="3959225" y="2995613"/>
          <p14:tracePt t="72531" x="3952875" y="2981325"/>
          <p14:tracePt t="72546" x="3952875" y="2967038"/>
          <p14:tracePt t="72562" x="3938588" y="2960688"/>
          <p14:tracePt t="72570" x="3938588" y="2946400"/>
          <p14:tracePt t="72579" x="3917950" y="2925763"/>
          <p14:tracePt t="72587" x="3911600" y="2911475"/>
          <p14:tracePt t="72595" x="3889375" y="2868613"/>
          <p14:tracePt t="72602" x="3875088" y="2847975"/>
          <p14:tracePt t="72610" x="3862388" y="2833688"/>
          <p14:tracePt t="72618" x="3784600" y="2784475"/>
          <p14:tracePt t="72627" x="3763963" y="2763838"/>
          <p14:tracePt t="72634" x="3757613" y="2757488"/>
          <p14:tracePt t="72643" x="3743325" y="2749550"/>
          <p14:tracePt t="72654" x="3735388" y="2749550"/>
          <p14:tracePt t="72659" x="3735388" y="2736850"/>
          <p14:tracePt t="72666" x="3722688" y="2736850"/>
          <p14:tracePt t="72683" x="3722688" y="2728913"/>
          <p14:tracePt t="72691" x="3714750" y="2722563"/>
          <p14:tracePt t="72699" x="3714750" y="2701925"/>
          <p14:tracePt t="72707" x="3714750" y="2673350"/>
          <p14:tracePt t="72715" x="3714750" y="2638425"/>
          <p14:tracePt t="72723" x="3714750" y="2560638"/>
          <p14:tracePt t="72730" x="3714750" y="2463800"/>
          <p14:tracePt t="72738" x="3714750" y="2393950"/>
          <p14:tracePt t="72747" x="3714750" y="2295525"/>
          <p14:tracePt t="72755" x="3722688" y="2239963"/>
          <p14:tracePt t="72762" x="3729038" y="2170113"/>
          <p14:tracePt t="72770" x="3735388" y="2071688"/>
          <p14:tracePt t="72779" x="3735388" y="2016125"/>
          <p14:tracePt t="72787" x="3735388" y="1917700"/>
          <p14:tracePt t="72795" x="3735388" y="1847850"/>
          <p14:tracePt t="72807" x="3735388" y="1833563"/>
          <p14:tracePt t="72811" x="3735388" y="1790700"/>
          <p14:tracePt t="72818" x="3743325" y="1784350"/>
          <p14:tracePt t="72826" x="3749675" y="1755775"/>
          <p14:tracePt t="72834" x="3749675" y="1720850"/>
          <p14:tracePt t="72843" x="3749675" y="1708150"/>
          <p14:tracePt t="72850" x="3749675" y="1679575"/>
          <p14:tracePt t="72858" x="3749675" y="1665288"/>
          <p14:tracePt t="72866" x="3749675" y="1601788"/>
          <p14:tracePt t="72875" x="3763963" y="1589088"/>
          <p14:tracePt t="72883" x="3763963" y="1554163"/>
          <p14:tracePt t="72891" x="3763963" y="1504950"/>
          <p14:tracePt t="72898" x="3763963" y="1476375"/>
          <p14:tracePt t="72907" x="3770313" y="1435100"/>
          <p14:tracePt t="72915" x="3770313" y="1420813"/>
          <p14:tracePt t="72923" x="3778250" y="1385888"/>
          <p14:tracePt t="72931" x="3778250" y="1377950"/>
          <p14:tracePt t="72938" x="3778250" y="1357313"/>
          <p14:tracePt t="72946" x="3778250" y="1343025"/>
          <p14:tracePt t="72959" x="3778250" y="1330325"/>
          <p14:tracePt t="72962" x="3778250" y="1322388"/>
          <p14:tracePt t="72971" x="3778250" y="1316038"/>
          <p14:tracePt t="72979" x="3778250" y="1308100"/>
          <p14:tracePt t="72987" x="3784600" y="1301750"/>
          <p14:tracePt t="73002" x="3784600" y="1295400"/>
          <p14:tracePt t="73011" x="3784600" y="1287463"/>
          <p14:tracePt t="73026" x="3792538" y="1287463"/>
          <p14:tracePt t="73090" x="3805238" y="1266825"/>
          <p14:tracePt t="73112" x="3827463" y="1238250"/>
          <p14:tracePt t="73114" x="3833813" y="1231900"/>
          <p14:tracePt t="73123" x="3848100" y="1217613"/>
          <p14:tracePt t="73130" x="3854450" y="1211263"/>
          <p14:tracePt t="73138" x="3854450" y="1203325"/>
          <p14:tracePt t="73147" x="3868738" y="1196975"/>
          <p14:tracePt t="73154" x="3875088" y="1189038"/>
          <p14:tracePt t="73171" x="3875088" y="1182688"/>
          <p14:tracePt t="73179" x="3883025" y="1182688"/>
          <p14:tracePt t="73306" x="3897313" y="1182688"/>
          <p14:tracePt t="73314" x="3903663" y="1182688"/>
          <p14:tracePt t="73322" x="3917950" y="1189038"/>
          <p14:tracePt t="73330" x="3924300" y="1189038"/>
          <p14:tracePt t="73338" x="3932238" y="1189038"/>
          <p14:tracePt t="73346" x="3938588" y="1189038"/>
          <p14:tracePt t="73355" x="3952875" y="1189038"/>
          <p14:tracePt t="73362" x="3994150" y="1189038"/>
          <p14:tracePt t="73370" x="4022725" y="1182688"/>
          <p14:tracePt t="73379" x="4064000" y="1176338"/>
          <p14:tracePt t="73387" x="4086225" y="1176338"/>
          <p14:tracePt t="73395" x="4121150" y="1147763"/>
          <p14:tracePt t="73403" x="4127500" y="1133475"/>
          <p14:tracePt t="73414" x="4170363" y="1127125"/>
          <p14:tracePt t="73419" x="4205288" y="1119188"/>
          <p14:tracePt t="73427" x="4246563" y="1112838"/>
          <p14:tracePt t="73435" x="4295775" y="1092200"/>
          <p14:tracePt t="73443" x="4310063" y="1084263"/>
          <p14:tracePt t="73451" x="4344988" y="1069975"/>
          <p14:tracePt t="73458" x="4365625" y="1069975"/>
          <p14:tracePt t="73466" x="4371975" y="1069975"/>
          <p14:tracePt t="73475" x="4394200" y="1069975"/>
          <p14:tracePt t="73491" x="4400550" y="1069975"/>
          <p14:tracePt t="73538" x="4406900" y="1069975"/>
          <p14:tracePt t="73554" x="4414838" y="1069975"/>
          <p14:tracePt t="73563" x="4421188" y="1069975"/>
          <p14:tracePt t="73579" x="4421188" y="1077913"/>
          <p14:tracePt t="73587" x="4435475" y="1098550"/>
          <p14:tracePt t="73595" x="4435475" y="1112838"/>
          <p14:tracePt t="73603" x="4441825" y="1127125"/>
          <p14:tracePt t="73610" x="4449763" y="1176338"/>
          <p14:tracePt t="73618" x="4449763" y="1231900"/>
          <p14:tracePt t="73627" x="4456113" y="1266825"/>
          <p14:tracePt t="73635" x="4456113" y="1371600"/>
          <p14:tracePt t="73643" x="4456113" y="1427163"/>
          <p14:tracePt t="73651" x="4456113" y="1519238"/>
          <p14:tracePt t="73658" x="4456113" y="1595438"/>
          <p14:tracePt t="73666" x="4456113" y="1679575"/>
          <p14:tracePt t="73675" x="4456113" y="1770063"/>
          <p14:tracePt t="73683" x="4456113" y="1897063"/>
          <p14:tracePt t="73691" x="4456113" y="1981200"/>
          <p14:tracePt t="73699" x="4441825" y="2071688"/>
          <p14:tracePt t="73707" x="4429125" y="2205038"/>
          <p14:tracePt t="73715" x="4414838" y="2260600"/>
          <p14:tracePt t="73723" x="4400550" y="2359025"/>
          <p14:tracePt t="73730" x="4394200" y="2428875"/>
          <p14:tracePt t="73739" x="4379913" y="2463800"/>
          <p14:tracePt t="73747" x="4371975" y="2505075"/>
          <p14:tracePt t="73754" x="4371975" y="2525713"/>
          <p14:tracePt t="73763" x="4365625" y="2540000"/>
          <p14:tracePt t="73771" x="4365625" y="2547938"/>
          <p14:tracePt t="73779" x="4365625" y="2554288"/>
          <p14:tracePt t="73787" x="4359275" y="2568575"/>
          <p14:tracePt t="73794" x="4351338" y="2574925"/>
          <p14:tracePt t="73803" x="4351338" y="2582863"/>
          <p14:tracePt t="73810" x="4351338" y="2595563"/>
          <p14:tracePt t="73818" x="4351338" y="2603500"/>
          <p14:tracePt t="73827" x="4351338" y="2624138"/>
          <p14:tracePt t="73835" x="4344988" y="2630488"/>
          <p14:tracePt t="73843" x="4337050" y="2693988"/>
          <p14:tracePt t="73851" x="4330700" y="2714625"/>
          <p14:tracePt t="73858" x="4330700" y="2728913"/>
          <p14:tracePt t="73866" x="4330700" y="2743200"/>
          <p14:tracePt t="73875" x="4330700" y="2749550"/>
          <p14:tracePt t="76706" x="4330700" y="2757488"/>
          <p14:tracePt t="76716" x="4324350" y="2771775"/>
          <p14:tracePt t="76722" x="4316413" y="2784475"/>
          <p14:tracePt t="76731" x="4295775" y="2806700"/>
          <p14:tracePt t="76739" x="4289425" y="2819400"/>
          <p14:tracePt t="76748" x="4275138" y="2833688"/>
          <p14:tracePt t="76755" x="4260850" y="2862263"/>
          <p14:tracePt t="76764" x="4246563" y="2868613"/>
          <p14:tracePt t="76771" x="4240213" y="2882900"/>
          <p14:tracePt t="76780" x="4225925" y="2890838"/>
          <p14:tracePt t="76786" x="4225925" y="2897188"/>
          <p14:tracePt t="76797" x="4217988" y="2897188"/>
          <p14:tracePt t="76930" x="4217988" y="2903538"/>
          <p14:tracePt t="77002" x="4217988" y="2911475"/>
          <p14:tracePt t="77010" x="4211638" y="2911475"/>
          <p14:tracePt t="77043" x="4211638" y="2917825"/>
          <p14:tracePt t="77083" x="4211638" y="2925763"/>
          <p14:tracePt t="77099" x="4205288" y="2925763"/>
          <p14:tracePt t="77122" x="4205288" y="2932113"/>
          <p14:tracePt t="77139" x="4197350" y="2932113"/>
          <p14:tracePt t="77234" x="4197350" y="2938463"/>
          <p14:tracePt t="77242" x="4191000" y="2938463"/>
          <p14:tracePt t="77283" x="4191000" y="2946400"/>
          <p14:tracePt t="78034" x="4197350" y="2946400"/>
          <p14:tracePt t="78058" x="4197350" y="2938463"/>
          <p14:tracePt t="78194" x="4197350" y="2932113"/>
          <p14:tracePt t="78211" x="4205288" y="2932113"/>
          <p14:tracePt t="78227" x="4211638" y="2932113"/>
          <p14:tracePt t="78243" x="4217988" y="2932113"/>
          <p14:tracePt t="78251" x="4240213" y="2925763"/>
          <p14:tracePt t="78259" x="4260850" y="2917825"/>
          <p14:tracePt t="78267" x="4267200" y="2903538"/>
          <p14:tracePt t="78274" x="4267200" y="2890838"/>
          <p14:tracePt t="78538" x="4275138" y="2882900"/>
          <p14:tracePt t="78550" x="4281488" y="2882900"/>
          <p14:tracePt t="78567" x="4289425" y="2882900"/>
          <p14:tracePt t="78570" x="4295775" y="2882900"/>
          <p14:tracePt t="78595" x="4295775" y="2890838"/>
          <p14:tracePt t="78611" x="4295775" y="2897188"/>
          <p14:tracePt t="78627" x="4302125" y="2897188"/>
          <p14:tracePt t="78651" x="4316413" y="2897188"/>
          <p14:tracePt t="78659" x="4324350" y="2897188"/>
          <p14:tracePt t="78667" x="4344988" y="2897188"/>
          <p14:tracePt t="78675" x="4359275" y="2897188"/>
          <p14:tracePt t="78683" x="4394200" y="2903538"/>
          <p14:tracePt t="78691" x="4441825" y="2903538"/>
          <p14:tracePt t="78698" x="4470400" y="2903538"/>
          <p14:tracePt t="78707" x="4583113" y="2911475"/>
          <p14:tracePt t="78718" x="4659313" y="2911475"/>
          <p14:tracePt t="78722" x="4764088" y="2917825"/>
          <p14:tracePt t="78731" x="4903788" y="2932113"/>
          <p14:tracePt t="78738" x="5114925" y="2932113"/>
          <p14:tracePt t="78748" x="5289550" y="2938463"/>
          <p14:tracePt t="78755" x="5562600" y="2952750"/>
          <p14:tracePt t="78763" x="5807075" y="2952750"/>
          <p14:tracePt t="78770" x="6051550" y="2952750"/>
          <p14:tracePt t="78778" x="6283325" y="2952750"/>
          <p14:tracePt t="78787" x="6604000" y="2952750"/>
          <p14:tracePt t="78795" x="6772275" y="2952750"/>
          <p14:tracePt t="78803" x="6891338" y="2952750"/>
          <p14:tracePt t="78811" x="7024688" y="2952750"/>
          <p14:tracePt t="78818" x="7129463" y="2952750"/>
          <p14:tracePt t="78827" x="7191375" y="2952750"/>
          <p14:tracePt t="78834" x="7240588" y="2946400"/>
          <p14:tracePt t="78843" x="7269163" y="2938463"/>
          <p14:tracePt t="78851" x="7289800" y="2932113"/>
          <p14:tracePt t="78858" x="7310438" y="2925763"/>
          <p14:tracePt t="78871" x="7310438" y="2917825"/>
          <p14:tracePt t="78875" x="7324725" y="2917825"/>
          <p14:tracePt t="78883" x="7324725" y="2911475"/>
          <p14:tracePt t="78891" x="7339013" y="2911475"/>
          <p14:tracePt t="78899" x="7345363" y="2903538"/>
          <p14:tracePt t="78907" x="7359650" y="2897188"/>
          <p14:tracePt t="78914" x="7367588" y="2897188"/>
          <p14:tracePt t="78923" x="7402513" y="2890838"/>
          <p14:tracePt t="78931" x="7478713" y="2882900"/>
          <p14:tracePt t="78938" x="7486650" y="2882900"/>
          <p14:tracePt t="78947" x="7521575" y="2882900"/>
          <p14:tracePt t="78955" x="7597775" y="2882900"/>
          <p14:tracePt t="78967" x="7653338" y="2882900"/>
          <p14:tracePt t="78970" x="7667625" y="2876550"/>
          <p14:tracePt t="78978" x="7737475" y="2868613"/>
          <p14:tracePt t="78986" x="7751763" y="2868613"/>
          <p14:tracePt t="78995" x="7786688" y="2868613"/>
          <p14:tracePt t="79002" x="7793038" y="2862263"/>
          <p14:tracePt t="79011" x="7815263" y="2855913"/>
          <p14:tracePt t="79023" x="7821613" y="2855913"/>
          <p14:tracePt t="79027" x="7827963" y="2855913"/>
          <p14:tracePt t="79034" x="7835900" y="2855913"/>
          <p14:tracePt t="79043" x="7842250" y="2847975"/>
          <p14:tracePt t="79058" x="7850188" y="2847975"/>
          <p14:tracePt t="79067" x="7856538" y="2847975"/>
          <p14:tracePt t="79091" x="7856538" y="2841625"/>
          <p14:tracePt t="79210" x="7856538" y="2833688"/>
          <p14:tracePt t="79226" x="7856538" y="2827338"/>
          <p14:tracePt t="79251" x="7856538" y="2819400"/>
          <p14:tracePt t="79258" x="7850188" y="2813050"/>
          <p14:tracePt t="79267" x="7850188" y="2806700"/>
          <p14:tracePt t="79276" x="7850188" y="2798763"/>
          <p14:tracePt t="79291" x="7842250" y="2798763"/>
          <p14:tracePt t="79301" x="7842250" y="2792413"/>
          <p14:tracePt t="79307" x="7835900" y="2784475"/>
          <p14:tracePt t="79327" x="7827963" y="2778125"/>
          <p14:tracePt t="79331" x="7827963" y="2771775"/>
          <p14:tracePt t="79338" x="7827963" y="2763838"/>
          <p14:tracePt t="79347" x="7821613" y="2757488"/>
          <p14:tracePt t="79363" x="7821613" y="2749550"/>
          <p14:tracePt t="79570" x="7821613" y="2743200"/>
          <p14:tracePt t="80106" x="7821613" y="2757488"/>
          <p14:tracePt t="80117" x="7821613" y="2784475"/>
          <p14:tracePt t="80122" x="7821613" y="2792413"/>
          <p14:tracePt t="80132" x="7821613" y="2813050"/>
          <p14:tracePt t="80138" x="7821613" y="2833688"/>
          <p14:tracePt t="80148" x="7821613" y="2847975"/>
          <p14:tracePt t="80154" x="7821613" y="2868613"/>
          <p14:tracePt t="80162" x="7821613" y="2897188"/>
          <p14:tracePt t="80171" x="7821613" y="2960688"/>
          <p14:tracePt t="80178" x="7821613" y="2967038"/>
          <p14:tracePt t="80187" x="7821613" y="2987675"/>
          <p14:tracePt t="80195" x="7821613" y="3001963"/>
          <p14:tracePt t="80203" x="7821613" y="3009900"/>
          <p14:tracePt t="80210" x="7821613" y="3016250"/>
          <p14:tracePt t="80218" x="7821613" y="3030538"/>
          <p14:tracePt t="80226" x="7827963" y="3036888"/>
          <p14:tracePt t="80235" x="7827963" y="3044825"/>
          <p14:tracePt t="80243" x="7827963" y="3057525"/>
          <p14:tracePt t="80251" x="7827963" y="3065463"/>
          <p14:tracePt t="80258" x="7827963" y="3071813"/>
          <p14:tracePt t="80266" x="7827963" y="3086100"/>
          <p14:tracePt t="80275" x="7827963" y="3100388"/>
          <p14:tracePt t="80283" x="7827963" y="3114675"/>
          <p14:tracePt t="80291" x="7827963" y="3121025"/>
          <p14:tracePt t="80299" x="7827963" y="3127375"/>
          <p14:tracePt t="80307" x="7827963" y="3141663"/>
          <p14:tracePt t="80315" x="7827963" y="3149600"/>
          <p14:tracePt t="80323" x="7821613" y="3155950"/>
          <p14:tracePt t="80331" x="7815263" y="3155950"/>
          <p14:tracePt t="80338" x="7815263" y="3162300"/>
          <p14:tracePt t="80347" x="7815263" y="3170238"/>
          <p14:tracePt t="80355" x="7807325" y="3170238"/>
          <p14:tracePt t="80363" x="7807325" y="3176588"/>
          <p14:tracePt t="80371" x="7800975" y="3184525"/>
          <p14:tracePt t="80378" x="7793038" y="3184525"/>
          <p14:tracePt t="80386" x="7793038" y="3198813"/>
          <p14:tracePt t="80395" x="7793038" y="3205163"/>
          <p14:tracePt t="80412" x="7786688" y="3219450"/>
          <p14:tracePt t="81114" x="7751763" y="3211513"/>
          <p14:tracePt t="81123" x="7675563" y="3198813"/>
          <p14:tracePt t="81131" x="7618413" y="3190875"/>
          <p14:tracePt t="81138" x="7478713" y="3184525"/>
          <p14:tracePt t="81142" x="7269163" y="3184525"/>
          <p14:tracePt t="81154" x="7016750" y="3184525"/>
          <p14:tracePt t="81162" x="6716713" y="3170238"/>
          <p14:tracePt t="81170" x="6429375" y="3170238"/>
          <p14:tracePt t="81180" x="6030913" y="3170238"/>
          <p14:tracePt t="81187" x="5757863" y="3141663"/>
          <p14:tracePt t="81195" x="5359400" y="3127375"/>
          <p14:tracePt t="81203" x="5149850" y="3121025"/>
          <p14:tracePt t="81212" x="4833938" y="3092450"/>
          <p14:tracePt t="81220" x="4589463" y="3079750"/>
          <p14:tracePt t="81227" x="4295775" y="3071813"/>
          <p14:tracePt t="81235" x="4022725" y="3044825"/>
          <p14:tracePt t="81242" x="3778250" y="3030538"/>
          <p14:tracePt t="81250" x="3525838" y="3022600"/>
          <p14:tracePt t="81259" x="3330575" y="3009900"/>
          <p14:tracePt t="81268" x="3197225" y="3009900"/>
          <p14:tracePt t="81275" x="3113088" y="3009900"/>
          <p14:tracePt t="81283" x="3049588" y="3009900"/>
          <p14:tracePt t="81294" x="3001963" y="3009900"/>
          <p14:tracePt t="81299" x="2944813" y="3009900"/>
          <p14:tracePt t="81307" x="2903538" y="3009900"/>
          <p14:tracePt t="81315" x="2882900" y="3009900"/>
          <p14:tracePt t="81322" x="2868613" y="3009900"/>
          <p14:tracePt t="81331" x="2854325" y="3009900"/>
          <p14:tracePt t="81339" x="2847975" y="3009900"/>
          <p14:tracePt t="81347" x="2840038" y="3009900"/>
          <p14:tracePt t="81363" x="2833688" y="3009900"/>
          <p14:tracePt t="81420" x="2825750" y="3009900"/>
          <p14:tracePt t="81482" x="2825750" y="3001963"/>
          <p14:tracePt t="81498" x="2825750" y="2995613"/>
          <p14:tracePt t="81523" x="2825750" y="2987675"/>
          <p14:tracePt t="81538" x="2825750" y="2981325"/>
          <p14:tracePt t="81547" x="2833688" y="2981325"/>
          <p14:tracePt t="81555" x="2833688" y="2973388"/>
          <p14:tracePt t="81563" x="2840038" y="2967038"/>
          <p14:tracePt t="81578" x="2840038" y="2960688"/>
          <p14:tracePt t="81598" x="2847975" y="2952750"/>
          <p14:tracePt t="81603" x="2854325" y="2946400"/>
          <p14:tracePt t="81619" x="2860675" y="2946400"/>
          <p14:tracePt t="81627" x="2860675" y="2938463"/>
          <p14:tracePt t="81714" x="2868613" y="2932113"/>
          <p14:tracePt t="82154" x="2868613" y="2938463"/>
          <p14:tracePt t="82162" x="2874963" y="2946400"/>
          <p14:tracePt t="82171" x="2874963" y="2952750"/>
          <p14:tracePt t="82195" x="2874963" y="2960688"/>
          <p14:tracePt t="82211" x="2874963" y="2967038"/>
          <p14:tracePt t="82218" x="2874963" y="2973388"/>
          <p14:tracePt t="82227" x="2874963" y="3009900"/>
          <p14:tracePt t="82235" x="2874963" y="3022600"/>
          <p14:tracePt t="82243" x="2874963" y="3071813"/>
          <p14:tracePt t="82253" x="2874963" y="3106738"/>
          <p14:tracePt t="82258" x="2874963" y="3184525"/>
          <p14:tracePt t="82272" x="2874963" y="3268663"/>
          <p14:tracePt t="82275" x="2874963" y="3330575"/>
          <p14:tracePt t="82285" x="2874963" y="3435350"/>
          <p14:tracePt t="82290" x="2874963" y="3492500"/>
          <p14:tracePt t="82299" x="2874963" y="3582988"/>
          <p14:tracePt t="82308" x="2874963" y="3632200"/>
          <p14:tracePt t="82315" x="2874963" y="3659188"/>
          <p14:tracePt t="82323" x="2874963" y="3667125"/>
          <p14:tracePt t="82331" x="2874963" y="3687763"/>
          <p14:tracePt t="84707" x="2874963" y="3695700"/>
          <p14:tracePt t="84963" x="0" y="0"/>
        </p14:tracePtLst>
        <p14:tracePtLst>
          <p14:tracePt t="93928" x="4106863" y="2757488"/>
          <p14:tracePt t="93935" x="4113213" y="2757488"/>
          <p14:tracePt t="93950" x="4121150" y="2763838"/>
          <p14:tracePt t="93995" x="4127500" y="2763838"/>
          <p14:tracePt t="94032" x="4135438" y="2763838"/>
          <p14:tracePt t="94038" x="4141788" y="2763838"/>
          <p14:tracePt t="94055" x="4148138" y="2763838"/>
          <p14:tracePt t="94063" x="4148138" y="2771775"/>
          <p14:tracePt t="94070" x="4156075" y="2771775"/>
          <p14:tracePt t="94099" x="4162425" y="2771775"/>
          <p14:tracePt t="94111" x="4170363" y="2771775"/>
          <p14:tracePt t="94115" x="4176713" y="2778125"/>
          <p14:tracePt t="94123" x="4183063" y="2778125"/>
          <p14:tracePt t="94134" x="4191000" y="2778125"/>
          <p14:tracePt t="94138" x="4205288" y="2784475"/>
          <p14:tracePt t="94151" x="4217988" y="2784475"/>
          <p14:tracePt t="94158" x="4232275" y="2792413"/>
          <p14:tracePt t="94169" x="4252913" y="2792413"/>
          <p14:tracePt t="94175" x="4275138" y="2798763"/>
          <p14:tracePt t="94183" x="4302125" y="2806700"/>
          <p14:tracePt t="94191" x="4310063" y="2806700"/>
          <p14:tracePt t="94199" x="4330700" y="2813050"/>
          <p14:tracePt t="94211" x="4365625" y="2819400"/>
          <p14:tracePt t="94220" x="4379913" y="2819400"/>
          <p14:tracePt t="94229" x="4400550" y="2819400"/>
          <p14:tracePt t="94234" x="4414838" y="2819400"/>
          <p14:tracePt t="94245" x="4449763" y="2819400"/>
          <p14:tracePt t="94251" x="4498975" y="2819400"/>
          <p14:tracePt t="94259" x="4525963" y="2819400"/>
          <p14:tracePt t="94270" x="4560888" y="2819400"/>
          <p14:tracePt t="94275" x="4638675" y="2827338"/>
          <p14:tracePt t="94283" x="4694238" y="2827338"/>
          <p14:tracePt t="94289" x="4784725" y="2827338"/>
          <p14:tracePt t="94295" x="4918075" y="2833688"/>
          <p14:tracePt t="94303" x="4973638" y="2841625"/>
          <p14:tracePt t="94312" x="5065713" y="2855913"/>
          <p14:tracePt t="94320" x="5114925" y="2862263"/>
          <p14:tracePt t="94331" x="5170488" y="2868613"/>
          <p14:tracePt t="94334" x="5184775" y="2868613"/>
          <p14:tracePt t="94350" x="5232400" y="2868613"/>
          <p14:tracePt t="94354" x="5246688" y="2868613"/>
          <p14:tracePt t="94363" x="5254625" y="2868613"/>
          <p14:tracePt t="94371" x="5260975" y="2868613"/>
          <p14:tracePt t="94414" x="5268913" y="2868613"/>
          <p14:tracePt t="94435" x="5275263" y="2876550"/>
          <p14:tracePt t="94439" x="5275263" y="2882900"/>
          <p14:tracePt t="94447" x="5281613" y="2890838"/>
          <p14:tracePt t="94463" x="5289550" y="2903538"/>
          <p14:tracePt t="94470" x="5295900" y="2925763"/>
          <p14:tracePt t="94480" x="5316538" y="2967038"/>
          <p14:tracePt t="94487" x="5365750" y="3030538"/>
          <p14:tracePt t="94494" x="5394325" y="3071813"/>
          <p14:tracePt t="94503" x="5429250" y="3121025"/>
          <p14:tracePt t="94511" x="5470525" y="3141663"/>
          <p14:tracePt t="94523" x="5519738" y="3162300"/>
          <p14:tracePt t="94531" x="5534025" y="3170238"/>
          <p14:tracePt t="94539" x="5548313" y="3170238"/>
          <p14:tracePt t="94548" x="5562600" y="3170238"/>
          <p14:tracePt t="94555" x="5568950" y="3170238"/>
          <p14:tracePt t="94563" x="5575300" y="3170238"/>
          <p14:tracePt t="94570" x="5575300" y="3155950"/>
          <p14:tracePt t="94583" x="5583238" y="3141663"/>
          <p14:tracePt t="94591" x="5583238" y="3127375"/>
          <p14:tracePt t="94599" x="5583238" y="3114675"/>
          <p14:tracePt t="94608" x="5583238" y="3100388"/>
          <p14:tracePt t="94614" x="5583238" y="3092450"/>
          <p14:tracePt t="94623" x="5583238" y="3086100"/>
          <p14:tracePt t="94630" x="5583238" y="3079750"/>
          <p14:tracePt t="94647" x="5583238" y="3071813"/>
          <p14:tracePt t="94658" x="5583238" y="3065463"/>
          <p14:tracePt t="94675" x="5583238" y="3057525"/>
          <p14:tracePt t="94683" x="5575300" y="3051175"/>
          <p14:tracePt t="94691" x="5568950" y="3044825"/>
          <p14:tracePt t="94699" x="5568950" y="3030538"/>
          <p14:tracePt t="94708" x="5568950" y="3022600"/>
          <p14:tracePt t="94714" x="5562600" y="3016250"/>
          <p14:tracePt t="94728" x="5562600" y="3009900"/>
          <p14:tracePt t="94734" x="5554663" y="3009900"/>
          <p14:tracePt t="94744" x="5548313" y="3001963"/>
          <p14:tracePt t="94771" x="5548313" y="2995613"/>
          <p14:tracePt t="94775" x="5548313" y="2987675"/>
          <p14:tracePt t="94794" x="5554663" y="2981325"/>
          <p14:tracePt t="94803" x="5554663" y="2967038"/>
          <p14:tracePt t="94811" x="5562600" y="2967038"/>
          <p14:tracePt t="94823" x="5575300" y="2960688"/>
          <p14:tracePt t="94831" x="5583238" y="2952750"/>
          <p14:tracePt t="94838" x="5603875" y="2952750"/>
          <p14:tracePt t="94848" x="5618163" y="2952750"/>
          <p14:tracePt t="94854" x="5624513" y="2952750"/>
          <p14:tracePt t="94862" x="5645150" y="2952750"/>
          <p14:tracePt t="94870" x="5653088" y="2952750"/>
          <p14:tracePt t="94879" x="5659438" y="2952750"/>
          <p14:tracePt t="94887" x="5659438" y="2946400"/>
          <p14:tracePt t="94903" x="5667375" y="2946400"/>
          <p14:tracePt t="94929" x="5673725" y="2946400"/>
          <p14:tracePt t="95278" x="5673725" y="2952750"/>
          <p14:tracePt t="95297" x="5673725" y="2967038"/>
          <p14:tracePt t="95302" x="5673725" y="2973388"/>
          <p14:tracePt t="95312" x="5673725" y="2981325"/>
          <p14:tracePt t="95318" x="5673725" y="2987675"/>
          <p14:tracePt t="95330" x="5673725" y="3001963"/>
          <p14:tracePt t="95334" x="5673725" y="3022600"/>
          <p14:tracePt t="95343" x="5673725" y="3036888"/>
          <p14:tracePt t="95351" x="5673725" y="3051175"/>
          <p14:tracePt t="95359" x="5667375" y="3071813"/>
          <p14:tracePt t="95367" x="5667375" y="3079750"/>
          <p14:tracePt t="95375" x="5653088" y="3121025"/>
          <p14:tracePt t="95389" x="5653088" y="3162300"/>
          <p14:tracePt t="95397" x="5653088" y="3246438"/>
          <p14:tracePt t="95402" x="5653088" y="3316288"/>
          <p14:tracePt t="95412" x="5653088" y="3414713"/>
          <p14:tracePt t="95415" x="5653088" y="3429000"/>
          <p14:tracePt t="95423" x="5653088" y="3443288"/>
          <p14:tracePt t="95431" x="5653088" y="3449638"/>
          <p14:tracePt t="95522" x="5653088" y="3457575"/>
          <p14:tracePt t="95531" x="5653088" y="3463925"/>
          <p14:tracePt t="95535" x="5645150" y="3463925"/>
          <p14:tracePt t="95548" x="5645150" y="3478213"/>
          <p14:tracePt t="95551" x="5638800" y="3478213"/>
          <p14:tracePt t="95558" x="5624513" y="3492500"/>
          <p14:tracePt t="95567" x="5618163" y="3505200"/>
          <p14:tracePt t="95575" x="5603875" y="3541713"/>
          <p14:tracePt t="95582" x="5597525" y="3562350"/>
          <p14:tracePt t="95590" x="5597525" y="3597275"/>
          <p14:tracePt t="95598" x="5575300" y="3659188"/>
          <p14:tracePt t="95611" x="5575300" y="3667125"/>
          <p14:tracePt t="95619" x="5575300" y="3687763"/>
          <p14:tracePt t="95631" x="5575300" y="3695700"/>
          <p14:tracePt t="96406" x="5568950" y="3695700"/>
          <p14:tracePt t="96415" x="5540375" y="3695700"/>
          <p14:tracePt t="96423" x="5527675" y="3702050"/>
          <p14:tracePt t="96431" x="5513388" y="3702050"/>
          <p14:tracePt t="96448" x="5499100" y="3702050"/>
          <p14:tracePt t="96459" x="5492750" y="3702050"/>
          <p14:tracePt t="96469" x="5478463" y="3702050"/>
          <p14:tracePt t="96475" x="5456238" y="3702050"/>
          <p14:tracePt t="96484" x="5429250" y="3702050"/>
          <p14:tracePt t="96490" x="5359400" y="3695700"/>
          <p14:tracePt t="96497" x="5289550" y="3695700"/>
          <p14:tracePt t="96502" x="5232400" y="3687763"/>
          <p14:tracePt t="96512" x="5114925" y="3681413"/>
          <p14:tracePt t="96518" x="5037138" y="3673475"/>
          <p14:tracePt t="96531" x="4953000" y="3659188"/>
          <p14:tracePt t="96535" x="4891088" y="3659188"/>
          <p14:tracePt t="96543" x="4784725" y="3652838"/>
          <p14:tracePt t="96552" x="4729163" y="3638550"/>
          <p14:tracePt t="96559" x="4638675" y="3617913"/>
          <p14:tracePt t="96569" x="4589463" y="3617913"/>
          <p14:tracePt t="96575" x="4533900" y="3603625"/>
          <p14:tracePt t="96584" x="4464050" y="3597275"/>
          <p14:tracePt t="96591" x="4386263" y="3589338"/>
          <p14:tracePt t="96601" x="4359275" y="3589338"/>
          <p14:tracePt t="96611" x="4344988" y="3582988"/>
          <p14:tracePt t="96618" x="4302125" y="3582988"/>
          <p14:tracePt t="96623" x="4289425" y="3582988"/>
          <p14:tracePt t="96631" x="4275138" y="3582988"/>
          <p14:tracePt t="96638" x="4252913" y="3582988"/>
          <p14:tracePt t="96648" x="4232275" y="3582988"/>
          <p14:tracePt t="96655" x="4217988" y="3582988"/>
          <p14:tracePt t="96663" x="4197350" y="3582988"/>
          <p14:tracePt t="96671" x="4141788" y="3582988"/>
          <p14:tracePt t="96680" x="4106863" y="3576638"/>
          <p14:tracePt t="96689" x="4029075" y="3576638"/>
          <p14:tracePt t="96697" x="3973513" y="3576638"/>
          <p14:tracePt t="96702" x="3932238" y="3568700"/>
          <p14:tracePt t="96711" x="3889375" y="3568700"/>
          <p14:tracePt t="96719" x="3868738" y="3562350"/>
          <p14:tracePt t="96729" x="3854450" y="3562350"/>
          <p14:tracePt t="96743" x="3848100" y="3562350"/>
          <p14:tracePt t="96878" x="3854450" y="3562350"/>
          <p14:tracePt t="96897" x="3868738" y="3562350"/>
          <p14:tracePt t="96903" x="3883025" y="3562350"/>
          <p14:tracePt t="96911" x="3889375" y="3562350"/>
          <p14:tracePt t="96919" x="3903663" y="3568700"/>
          <p14:tracePt t="96929" x="3917950" y="3568700"/>
          <p14:tracePt t="96935" x="3967163" y="3568700"/>
          <p14:tracePt t="96943" x="3994150" y="3576638"/>
          <p14:tracePt t="96971" x="4064000" y="3582988"/>
          <p14:tracePt t="96974" x="4071938" y="3582988"/>
          <p14:tracePt t="96984" x="4078288" y="3582988"/>
          <p14:tracePt t="96990" x="4086225" y="3582988"/>
          <p14:tracePt t="97033" x="4092575" y="3582988"/>
          <p14:tracePt t="100134" x="4092575" y="3589338"/>
          <p14:tracePt t="100143" x="4092575" y="3603625"/>
          <p14:tracePt t="100152" x="4092575" y="3611563"/>
          <p14:tracePt t="100158" x="4092575" y="3617913"/>
          <p14:tracePt t="100167" x="4086225" y="3632200"/>
          <p14:tracePt t="100175" x="4078288" y="3638550"/>
          <p14:tracePt t="100183" x="4078288" y="3659188"/>
          <p14:tracePt t="100191" x="4071938" y="3673475"/>
          <p14:tracePt t="100200" x="4071938" y="3687763"/>
          <p14:tracePt t="100210" x="4064000" y="3757613"/>
          <p14:tracePt t="100217" x="4051300" y="3786188"/>
          <p14:tracePt t="100222" x="4022725" y="3806825"/>
          <p14:tracePt t="100233" x="4002088" y="3884613"/>
          <p14:tracePt t="100238" x="3981450" y="3940175"/>
          <p14:tracePt t="100248" x="3973513" y="4010025"/>
          <p14:tracePt t="100255" x="3959225" y="4030663"/>
          <p14:tracePt t="100263" x="3946525" y="4065588"/>
          <p14:tracePt t="100271" x="3932238" y="4100513"/>
          <p14:tracePt t="100279" x="3917950" y="4149725"/>
          <p14:tracePt t="100289" x="3903663" y="4164013"/>
          <p14:tracePt t="100295" x="3897313" y="4178300"/>
          <p14:tracePt t="100304" x="3883025" y="4191000"/>
          <p14:tracePt t="100310" x="3883025" y="4205288"/>
          <p14:tracePt t="100320" x="3868738" y="4213225"/>
          <p14:tracePt t="100329" x="3868738" y="4219575"/>
          <p14:tracePt t="100335" x="3862388" y="4240213"/>
          <p14:tracePt t="100343" x="3854450" y="4248150"/>
          <p14:tracePt t="100351" x="3848100" y="4262438"/>
          <p14:tracePt t="100360" x="3833813" y="4275138"/>
          <p14:tracePt t="100367" x="3827463" y="4289425"/>
          <p14:tracePt t="100375" x="3813175" y="4297363"/>
          <p14:tracePt t="100384" x="3798888" y="4352925"/>
          <p14:tracePt t="100391" x="3749675" y="4373563"/>
          <p14:tracePt t="100400" x="3729038" y="4394200"/>
          <p14:tracePt t="100410" x="3714750" y="4416425"/>
          <p14:tracePt t="100417" x="3665538" y="4457700"/>
          <p14:tracePt t="100422" x="3644900" y="4486275"/>
          <p14:tracePt t="100433" x="3630613" y="4492625"/>
          <p14:tracePt t="100438" x="3609975" y="4513263"/>
          <p14:tracePt t="100447" x="3595688" y="4521200"/>
          <p14:tracePt t="100455" x="3589338" y="4527550"/>
          <p14:tracePt t="100463" x="3581400" y="4533900"/>
          <p14:tracePt t="100472" x="3575050" y="4541838"/>
          <p14:tracePt t="100479" x="3568700" y="4541838"/>
          <p14:tracePt t="100495" x="3568700" y="4548188"/>
          <p14:tracePt t="100551" x="3568700" y="4556125"/>
          <p14:tracePt t="100568" x="3560763" y="4556125"/>
          <p14:tracePt t="100574" x="3560763" y="4562475"/>
          <p14:tracePt t="100600" x="3560763" y="4570413"/>
          <p14:tracePt t="100608" x="3560763" y="4576763"/>
          <p14:tracePt t="100615" x="3560763" y="4583113"/>
          <p14:tracePt t="100622" x="3560763" y="4591050"/>
          <p14:tracePt t="100631" x="3554413" y="4605338"/>
          <p14:tracePt t="100639" x="3554413" y="4618038"/>
          <p14:tracePt t="100648" x="3546475" y="4675188"/>
          <p14:tracePt t="100654" x="3540125" y="4695825"/>
          <p14:tracePt t="100663" x="3533775" y="4779963"/>
          <p14:tracePt t="100670" x="3505200" y="4821238"/>
          <p14:tracePt t="100679" x="3484563" y="4926013"/>
          <p14:tracePt t="100686" x="3476625" y="4948238"/>
          <p14:tracePt t="100695" x="3476625" y="4983163"/>
          <p14:tracePt t="100702" x="3470275" y="4989513"/>
          <p14:tracePt t="100710" x="3470275" y="5003800"/>
          <p14:tracePt t="100719" x="3470275" y="5010150"/>
          <p14:tracePt t="100822" x="3455988" y="5010150"/>
          <p14:tracePt t="100838" x="3449638" y="5024438"/>
          <p14:tracePt t="100846" x="3427413" y="5024438"/>
          <p14:tracePt t="100855" x="3427413" y="5030788"/>
          <p14:tracePt t="100863" x="3414713" y="5038725"/>
          <p14:tracePt t="100871" x="3400425" y="5038725"/>
          <p14:tracePt t="100879" x="3392488" y="5038725"/>
          <p14:tracePt t="100886" x="3392488" y="5045075"/>
          <p14:tracePt t="100895" x="3379788" y="5045075"/>
          <p14:tracePt t="101310" x="3371850" y="5045075"/>
          <p14:tracePt t="101319" x="3371850" y="5053013"/>
          <p14:tracePt t="101327" x="3365500" y="5059363"/>
          <p14:tracePt t="101335" x="3357563" y="5059363"/>
          <p14:tracePt t="101342" x="3351213" y="5073650"/>
          <p14:tracePt t="101351" x="3330575" y="5073650"/>
          <p14:tracePt t="101359" x="3316288" y="5080000"/>
          <p14:tracePt t="101368" x="3302000" y="5087938"/>
          <p14:tracePt t="101375" x="3232150" y="5094288"/>
          <p14:tracePt t="101384" x="3217863" y="5094288"/>
          <p14:tracePt t="101390" x="3203575" y="5102225"/>
          <p14:tracePt t="101399" x="3182938" y="5108575"/>
          <p14:tracePt t="101406" x="3148013" y="5114925"/>
          <p14:tracePt t="101414" x="3141663" y="5114925"/>
          <p14:tracePt t="101422" x="3133725" y="5114925"/>
          <p14:tracePt t="101430" x="3127375" y="5114925"/>
          <p14:tracePt t="101438" x="3121025" y="5114925"/>
          <p14:tracePt t="101502" x="3113088" y="5114925"/>
          <p14:tracePt t="101535" x="3113088" y="5108575"/>
          <p14:tracePt t="101543" x="3106738" y="5108575"/>
          <p14:tracePt t="101550" x="3106738" y="5102225"/>
          <p14:tracePt t="101558" x="3092450" y="5102225"/>
          <p14:tracePt t="101567" x="3086100" y="5102225"/>
          <p14:tracePt t="101575" x="3078163" y="5102225"/>
          <p14:tracePt t="101583" x="3071813" y="5094288"/>
          <p14:tracePt t="101591" x="3063875" y="5094288"/>
          <p14:tracePt t="101599" x="3057525" y="5094288"/>
          <p14:tracePt t="101623" x="3049588" y="5094288"/>
          <p14:tracePt t="101926" x="3049588" y="5087938"/>
          <p14:tracePt t="101936" x="3063875" y="5087938"/>
          <p14:tracePt t="101950" x="3071813" y="5087938"/>
          <p14:tracePt t="101960" x="3078163" y="5087938"/>
          <p14:tracePt t="101971" x="3086100" y="5087938"/>
          <p14:tracePt t="101974" x="3092450" y="5087938"/>
          <p14:tracePt t="101984" x="3113088" y="5087938"/>
          <p14:tracePt t="101990" x="3127375" y="5087938"/>
          <p14:tracePt t="102001" x="3162300" y="5087938"/>
          <p14:tracePt t="102007" x="3182938" y="5087938"/>
          <p14:tracePt t="102015" x="3197225" y="5087938"/>
          <p14:tracePt t="102023" x="3211513" y="5087938"/>
          <p14:tracePt t="102030" x="3232150" y="5087938"/>
          <p14:tracePt t="102040" x="3260725" y="5087938"/>
          <p14:tracePt t="102046" x="3302000" y="5087938"/>
          <p14:tracePt t="102055" x="3322638" y="5087938"/>
          <p14:tracePt t="102068" x="3371850" y="5094288"/>
          <p14:tracePt t="102071" x="3406775" y="5102225"/>
          <p14:tracePt t="102078" x="3427413" y="5102225"/>
          <p14:tracePt t="102087" x="3455988" y="5102225"/>
          <p14:tracePt t="102094" x="3498850" y="5102225"/>
          <p14:tracePt t="102103" x="3546475" y="5102225"/>
          <p14:tracePt t="102111" x="3560763" y="5108575"/>
          <p14:tracePt t="102120" x="3575050" y="5108575"/>
          <p14:tracePt t="102126" x="3616325" y="5114925"/>
          <p14:tracePt t="102134" x="3630613" y="5114925"/>
          <p14:tracePt t="102143" x="3644900" y="5114925"/>
          <p14:tracePt t="102150" x="3665538" y="5114925"/>
          <p14:tracePt t="102158" x="3673475" y="5114925"/>
          <p14:tracePt t="102167" x="3687763" y="5114925"/>
          <p14:tracePt t="102175" x="3694113" y="5114925"/>
          <p14:tracePt t="102183" x="3708400" y="5114925"/>
          <p14:tracePt t="102191" x="3714750" y="5114925"/>
          <p14:tracePt t="102198" x="3735388" y="5114925"/>
          <p14:tracePt t="102206" x="3743325" y="5114925"/>
          <p14:tracePt t="102214" x="3757613" y="5114925"/>
          <p14:tracePt t="102222" x="3778250" y="5114925"/>
          <p14:tracePt t="102231" x="3784600" y="5114925"/>
          <p14:tracePt t="102238" x="3798888" y="5114925"/>
          <p14:tracePt t="102247" x="3819525" y="5114925"/>
          <p14:tracePt t="102255" x="3848100" y="5114925"/>
          <p14:tracePt t="102263" x="3854450" y="5114925"/>
          <p14:tracePt t="102270" x="3903663" y="5114925"/>
          <p14:tracePt t="102278" x="3911600" y="5114925"/>
          <p14:tracePt t="102287" x="3946525" y="5114925"/>
          <p14:tracePt t="102295" x="3967163" y="5114925"/>
          <p14:tracePt t="102303" x="3994150" y="5114925"/>
          <p14:tracePt t="102311" x="4029075" y="5114925"/>
          <p14:tracePt t="102319" x="4106863" y="5114925"/>
          <p14:tracePt t="102327" x="4162425" y="5114925"/>
          <p14:tracePt t="102334" x="4197350" y="5114925"/>
          <p14:tracePt t="102343" x="4246563" y="5114925"/>
          <p14:tracePt t="102350" x="4260850" y="5114925"/>
          <p14:tracePt t="102358" x="4295775" y="5114925"/>
          <p14:tracePt t="102367" x="4344988" y="5114925"/>
          <p14:tracePt t="102375" x="4371975" y="5114925"/>
          <p14:tracePt t="102383" x="4414838" y="5114925"/>
          <p14:tracePt t="102391" x="4456113" y="5114925"/>
          <p14:tracePt t="102398" x="4478338" y="5114925"/>
          <p14:tracePt t="102407" x="4513263" y="5114925"/>
          <p14:tracePt t="102415" x="4533900" y="5114925"/>
          <p14:tracePt t="102423" x="4548188" y="5114925"/>
          <p14:tracePt t="102431" x="4554538" y="5114925"/>
          <p14:tracePt t="102439" x="4575175" y="5108575"/>
          <p14:tracePt t="102447" x="4583113" y="5108575"/>
          <p14:tracePt t="102455" x="4595813" y="5108575"/>
          <p14:tracePt t="102463" x="4603750" y="5108575"/>
          <p14:tracePt t="102470" x="4610100" y="5108575"/>
          <p14:tracePt t="102478" x="4618038" y="5108575"/>
          <p14:tracePt t="102486" x="4624388" y="5108575"/>
          <p14:tracePt t="102495" x="4630738" y="5108575"/>
          <p14:tracePt t="102503" x="4638675" y="5108575"/>
          <p14:tracePt t="102511" x="4638675" y="5102225"/>
          <p14:tracePt t="102518" x="4645025" y="5102225"/>
          <p14:tracePt t="102527" x="4652963" y="5102225"/>
          <p14:tracePt t="102534" x="4659313" y="5102225"/>
          <p14:tracePt t="102543" x="4665663" y="5102225"/>
          <p14:tracePt t="102550" x="4673600" y="5102225"/>
          <p14:tracePt t="102567" x="4679950" y="5102225"/>
          <p14:tracePt t="102575" x="4687888" y="5102225"/>
          <p14:tracePt t="102591" x="4694238" y="5102225"/>
          <p14:tracePt t="102607" x="4702175" y="5102225"/>
          <p14:tracePt t="102638" x="4708525" y="5094288"/>
          <p14:tracePt t="102654" x="4714875" y="5094288"/>
          <p14:tracePt t="102671" x="4722813" y="5087938"/>
          <p14:tracePt t="102678" x="4729163" y="5087938"/>
          <p14:tracePt t="102687" x="4737100" y="5087938"/>
          <p14:tracePt t="102711" x="4743450" y="5087938"/>
          <p14:tracePt t="102719" x="4749800" y="5087938"/>
          <p14:tracePt t="102752" x="4757738" y="5087938"/>
          <p14:tracePt t="102767" x="4764088" y="5087938"/>
          <p14:tracePt t="102783" x="4772025" y="5087938"/>
          <p14:tracePt t="103054" x="4784725" y="5087938"/>
          <p14:tracePt t="103063" x="4833938" y="5087938"/>
          <p14:tracePt t="103071" x="4848225" y="5087938"/>
          <p14:tracePt t="103081" x="4911725" y="5087938"/>
          <p14:tracePt t="103088" x="4995863" y="5087938"/>
          <p14:tracePt t="103095" x="5037138" y="5087938"/>
          <p14:tracePt t="103103" x="5135563" y="5087938"/>
          <p14:tracePt t="103111" x="5191125" y="5087938"/>
          <p14:tracePt t="103122" x="5289550" y="5087938"/>
          <p14:tracePt t="103127" x="5386388" y="5087938"/>
          <p14:tracePt t="103137" x="5443538" y="5087938"/>
          <p14:tracePt t="103142" x="5534025" y="5087938"/>
          <p14:tracePt t="103152" x="5610225" y="5087938"/>
          <p14:tracePt t="103158" x="5667375" y="5087938"/>
          <p14:tracePt t="103168" x="5702300" y="5087938"/>
          <p14:tracePt t="103175" x="5751513" y="5087938"/>
          <p14:tracePt t="103184" x="5764213" y="5087938"/>
          <p14:tracePt t="103190" x="5778500" y="5087938"/>
          <p14:tracePt t="103199" x="5786438" y="5087938"/>
          <p14:tracePt t="103209" x="5792788" y="5087938"/>
          <p14:tracePt t="103215" x="5799138" y="5087938"/>
          <p14:tracePt t="103224" x="5813425" y="5087938"/>
          <p14:tracePt t="103231" x="5821363" y="5087938"/>
          <p14:tracePt t="103238" x="5827713" y="5087938"/>
          <p14:tracePt t="103247" x="5834063" y="5087938"/>
          <p14:tracePt t="103271" x="5842000" y="5087938"/>
          <p14:tracePt t="103654" x="5848350" y="5087938"/>
          <p14:tracePt t="103663" x="5862638" y="5087938"/>
          <p14:tracePt t="103671" x="5932488" y="5087938"/>
          <p14:tracePt t="103680" x="5961063" y="5087938"/>
          <p14:tracePt t="103688" x="6051550" y="5087938"/>
          <p14:tracePt t="103694" x="6129338" y="5087938"/>
          <p14:tracePt t="103704" x="6211888" y="5087938"/>
          <p14:tracePt t="103710" x="6303963" y="5087938"/>
          <p14:tracePt t="103719" x="6400800" y="5087938"/>
          <p14:tracePt t="103728" x="6507163" y="5087938"/>
          <p14:tracePt t="103737" x="6597650" y="5087938"/>
          <p14:tracePt t="103742" x="6723063" y="5087938"/>
          <p14:tracePt t="103751" x="6778625" y="5087938"/>
          <p14:tracePt t="103758" x="6891338" y="5087938"/>
          <p14:tracePt t="103773" x="6967538" y="5087938"/>
          <p14:tracePt t="103775" x="7051675" y="5087938"/>
          <p14:tracePt t="103783" x="7115175" y="5087938"/>
          <p14:tracePt t="103790" x="7248525" y="5087938"/>
          <p14:tracePt t="103799" x="7304088" y="5087938"/>
          <p14:tracePt t="103809" x="7367588" y="5087938"/>
          <p14:tracePt t="103815" x="7443788" y="5087938"/>
          <p14:tracePt t="103823" x="7458075" y="5080000"/>
          <p14:tracePt t="103831" x="7472363" y="5080000"/>
          <p14:tracePt t="103839" x="7478713" y="5080000"/>
          <p14:tracePt t="103849" x="7486650" y="5080000"/>
          <p14:tracePt t="103873" x="7493000" y="5080000"/>
          <p14:tracePt t="104782" x="7478713" y="5080000"/>
          <p14:tracePt t="104794" x="7472363" y="5080000"/>
          <p14:tracePt t="104799" x="7443788" y="5087938"/>
          <p14:tracePt t="104807" x="7429500" y="5094288"/>
          <p14:tracePt t="104815" x="7339013" y="5102225"/>
          <p14:tracePt t="104823" x="7254875" y="5114925"/>
          <p14:tracePt t="104831" x="7185025" y="5129213"/>
          <p14:tracePt t="104840" x="7080250" y="5157788"/>
          <p14:tracePt t="104848" x="6954838" y="5219700"/>
          <p14:tracePt t="104855" x="6827838" y="5241925"/>
          <p14:tracePt t="104863" x="6696075" y="5241925"/>
          <p14:tracePt t="104870" x="6554788" y="5248275"/>
          <p14:tracePt t="104879" x="6359525" y="5248275"/>
          <p14:tracePt t="104888" x="6072188" y="5262563"/>
          <p14:tracePt t="104894" x="5905500" y="5262563"/>
          <p14:tracePt t="104904" x="5708650" y="5276850"/>
          <p14:tracePt t="104911" x="5534025" y="5283200"/>
          <p14:tracePt t="104919" x="5394325" y="5283200"/>
          <p14:tracePt t="104930" x="5303838" y="5283200"/>
          <p14:tracePt t="104936" x="5226050" y="5283200"/>
          <p14:tracePt t="104947" x="5197475" y="5283200"/>
          <p14:tracePt t="104951" x="5156200" y="5283200"/>
          <p14:tracePt t="104958" x="5149850" y="5283200"/>
          <p14:tracePt t="104995" x="5135563" y="5283200"/>
          <p14:tracePt t="104999" x="5127625" y="5283200"/>
          <p14:tracePt t="105015" x="5121275" y="5283200"/>
          <p14:tracePt t="105023" x="5114925" y="5291138"/>
          <p14:tracePt t="105031" x="5072063" y="5303838"/>
          <p14:tracePt t="105039" x="5043488" y="5303838"/>
          <p14:tracePt t="105048" x="4953000" y="5311775"/>
          <p14:tracePt t="105055" x="4848225" y="5311775"/>
          <p14:tracePt t="105063" x="4749800" y="5318125"/>
          <p14:tracePt t="105071" x="4638675" y="5318125"/>
          <p14:tracePt t="105080" x="4421188" y="5338763"/>
          <p14:tracePt t="105089" x="4246563" y="5338763"/>
          <p14:tracePt t="105094" x="4092575" y="5338763"/>
          <p14:tracePt t="105105" x="3883025" y="5353050"/>
          <p14:tracePt t="105111" x="3770313" y="5367338"/>
          <p14:tracePt t="105119" x="3624263" y="5367338"/>
          <p14:tracePt t="105129" x="3511550" y="5381625"/>
          <p14:tracePt t="105136" x="3414713" y="5381625"/>
          <p14:tracePt t="105143" x="3316288" y="5395913"/>
          <p14:tracePt t="105151" x="3246438" y="5395913"/>
          <p14:tracePt t="105159" x="3190875" y="5402263"/>
          <p14:tracePt t="105169" x="3121025" y="5402263"/>
          <p14:tracePt t="105175" x="3078163" y="5402263"/>
          <p14:tracePt t="105183" x="3057525" y="5402263"/>
          <p14:tracePt t="105191" x="3049588" y="5402263"/>
          <p14:tracePt t="105198" x="3043238" y="5402263"/>
          <p14:tracePt t="105209" x="3036888" y="5402263"/>
          <p14:tracePt t="105214" x="3028950" y="5410200"/>
          <p14:tracePt t="105222" x="3022600" y="5410200"/>
          <p14:tracePt t="105240" x="3014663" y="5410200"/>
          <p14:tracePt t="105248" x="3008313" y="5416550"/>
          <p14:tracePt t="105255" x="2994025" y="5416550"/>
          <p14:tracePt t="105263" x="2979738" y="5416550"/>
          <p14:tracePt t="105270" x="2909888" y="5416550"/>
          <p14:tracePt t="105279" x="2854325" y="5416550"/>
          <p14:tracePt t="105292" x="2790825" y="5410200"/>
          <p14:tracePt t="105294" x="2714625" y="5410200"/>
          <p14:tracePt t="105306" x="2659063" y="5410200"/>
          <p14:tracePt t="105310" x="2595563" y="5410200"/>
          <p14:tracePt t="105320" x="2519363" y="5410200"/>
          <p14:tracePt t="105328" x="2490788" y="5410200"/>
          <p14:tracePt t="105336" x="2420938" y="5410200"/>
          <p14:tracePt t="105343" x="2351088" y="5410200"/>
          <p14:tracePt t="105350" x="2322513" y="5410200"/>
          <p14:tracePt t="105358" x="2281238" y="5410200"/>
          <p14:tracePt t="105369" x="2238375" y="5410200"/>
          <p14:tracePt t="105375" x="2217738" y="5410200"/>
          <p14:tracePt t="105383" x="2182813" y="5410200"/>
          <p14:tracePt t="105391" x="2112963" y="5410200"/>
          <p14:tracePt t="105399" x="2092325" y="5410200"/>
          <p14:tracePt t="105408" x="2057400" y="5410200"/>
          <p14:tracePt t="105415" x="1987550" y="5410200"/>
          <p14:tracePt t="105423" x="1973263" y="5410200"/>
          <p14:tracePt t="105431" x="1938338" y="5410200"/>
          <p14:tracePt t="105439" x="1889125" y="5410200"/>
          <p14:tracePt t="105448" x="1881188" y="5416550"/>
          <p14:tracePt t="105455" x="1839913" y="5422900"/>
          <p14:tracePt t="105463" x="1833563" y="5430838"/>
          <p14:tracePt t="105471" x="1825625" y="5430838"/>
          <p14:tracePt t="105542" x="1825625" y="5437188"/>
          <p14:tracePt t="105550" x="1833563" y="5437188"/>
          <p14:tracePt t="105558" x="1839913" y="5451475"/>
          <p14:tracePt t="105569" x="1860550" y="5451475"/>
          <p14:tracePt t="105574" x="1874838" y="5465763"/>
          <p14:tracePt t="105583" x="1881188" y="5472113"/>
          <p14:tracePt t="105591" x="1930400" y="5472113"/>
          <p14:tracePt t="105599" x="1958975" y="5472113"/>
          <p14:tracePt t="105609" x="1993900" y="5480050"/>
          <p14:tracePt t="105615" x="2043113" y="5480050"/>
          <p14:tracePt t="105623" x="2070100" y="5480050"/>
          <p14:tracePt t="105631" x="2112963" y="5480050"/>
          <p14:tracePt t="105640" x="2182813" y="5480050"/>
          <p14:tracePt t="105648" x="2238375" y="5480050"/>
          <p14:tracePt t="105655" x="2281238" y="5480050"/>
          <p14:tracePt t="105663" x="2322513" y="5480050"/>
          <p14:tracePt t="105671" x="2357438" y="5480050"/>
          <p14:tracePt t="105678" x="2392363" y="5480050"/>
          <p14:tracePt t="105687" x="2413000" y="5480050"/>
          <p14:tracePt t="105695" x="2420938" y="5480050"/>
          <p14:tracePt t="105703" x="2435225" y="5480050"/>
          <p14:tracePt t="105728" x="2441575" y="5480050"/>
          <p14:tracePt t="105782" x="2447925" y="5480050"/>
          <p14:tracePt t="105799" x="2455863" y="5480050"/>
          <p14:tracePt t="105807" x="2462213" y="5480050"/>
          <p14:tracePt t="105815" x="2476500" y="5480050"/>
          <p14:tracePt t="105823" x="2490788" y="5480050"/>
          <p14:tracePt t="105831" x="2497138" y="5480050"/>
          <p14:tracePt t="105839" x="2525713" y="5480050"/>
          <p14:tracePt t="105848" x="2546350" y="5480050"/>
          <p14:tracePt t="105855" x="2589213" y="5486400"/>
          <p14:tracePt t="105863" x="2671763" y="5486400"/>
          <p14:tracePt t="105870" x="2735263" y="5486400"/>
          <p14:tracePt t="105879" x="2813050" y="5486400"/>
          <p14:tracePt t="105888" x="2868613" y="5486400"/>
          <p14:tracePt t="105895" x="2932113" y="5486400"/>
          <p14:tracePt t="105904" x="2979738" y="5492750"/>
          <p14:tracePt t="105911" x="3036888" y="5492750"/>
          <p14:tracePt t="105919" x="3071813" y="5492750"/>
          <p14:tracePt t="105928" x="3086100" y="5492750"/>
          <p14:tracePt t="105935" x="3098800" y="5500688"/>
          <p14:tracePt t="105956" x="3106738" y="5500688"/>
          <p14:tracePt t="109551" x="0" y="0"/>
        </p14:tracePtLst>
        <p14:tracePtLst>
          <p14:tracePt t="130056" x="2917825" y="5457825"/>
          <p14:tracePt t="130198" x="2924175" y="5457825"/>
          <p14:tracePt t="130208" x="2932113" y="5457825"/>
          <p14:tracePt t="130224" x="2938463" y="5457825"/>
          <p14:tracePt t="130231" x="2944813" y="5457825"/>
          <p14:tracePt t="130239" x="2944813" y="5465763"/>
          <p14:tracePt t="130246" x="2959100" y="5465763"/>
          <p14:tracePt t="130259" x="2967038" y="5465763"/>
          <p14:tracePt t="130270" x="2973388" y="5465763"/>
          <p14:tracePt t="130279" x="2979738" y="5465763"/>
          <p14:tracePt t="130288" x="2979738" y="5472113"/>
          <p14:tracePt t="130295" x="2987675" y="5472113"/>
          <p14:tracePt t="130312" x="2994025" y="5472113"/>
          <p14:tracePt t="130350" x="3001963" y="5472113"/>
          <p14:tracePt t="130383" x="3008313" y="5472113"/>
          <p14:tracePt t="140134" x="3014663" y="5472113"/>
          <p14:tracePt t="140159" x="0" y="0"/>
        </p14:tracePtLst>
        <p14:tracePtLst>
          <p14:tracePt t="143770" x="8801100" y="2519363"/>
          <p14:tracePt t="143831" x="8801100" y="2525713"/>
          <p14:tracePt t="143838" x="8801100" y="2533650"/>
          <p14:tracePt t="143846" x="8801100" y="2568575"/>
          <p14:tracePt t="143854" x="8801100" y="2617788"/>
          <p14:tracePt t="143862" x="8801100" y="2644775"/>
          <p14:tracePt t="143871" x="8801100" y="2659063"/>
          <p14:tracePt t="143878" x="8801100" y="2749550"/>
          <p14:tracePt t="143887" x="8807450" y="2806700"/>
          <p14:tracePt t="143898" x="8807450" y="2847975"/>
          <p14:tracePt t="143903" x="8807450" y="2946400"/>
          <p14:tracePt t="143910" x="8815388" y="2973388"/>
          <p14:tracePt t="143918" x="8821738" y="3044825"/>
          <p14:tracePt t="143927" x="8821738" y="3065463"/>
          <p14:tracePt t="143935" x="8821738" y="3079750"/>
          <p14:tracePt t="143942" x="8821738" y="3086100"/>
          <p14:tracePt t="143954" x="8821738" y="3106738"/>
          <p14:tracePt t="143958" x="8821738" y="3127375"/>
          <p14:tracePt t="143967" x="8821738" y="3141663"/>
          <p14:tracePt t="143974" x="8821738" y="3184525"/>
          <p14:tracePt t="143982" x="8821738" y="3198813"/>
          <p14:tracePt t="143990" x="8821738" y="3233738"/>
          <p14:tracePt t="143998" x="8821738" y="3281363"/>
          <p14:tracePt t="144007" x="8821738" y="3309938"/>
          <p14:tracePt t="144014" x="8821738" y="3352800"/>
          <p14:tracePt t="144023" x="8821738" y="3394075"/>
          <p14:tracePt t="144030" x="8821738" y="3414713"/>
          <p14:tracePt t="144039" x="8821738" y="3470275"/>
          <p14:tracePt t="144048" x="8821738" y="3478213"/>
          <p14:tracePt t="144055" x="8821738" y="3492500"/>
          <p14:tracePt t="144063" x="8821738" y="3505200"/>
          <p14:tracePt t="144071" x="8821738" y="3527425"/>
          <p14:tracePt t="144079" x="8815388" y="3533775"/>
          <p14:tracePt t="144087" x="8815388" y="3541713"/>
          <p14:tracePt t="144095" x="8815388" y="3562350"/>
          <p14:tracePt t="144102" x="8815388" y="3576638"/>
          <p14:tracePt t="144110" x="8815388" y="3589338"/>
          <p14:tracePt t="144119" x="8815388" y="3597275"/>
          <p14:tracePt t="144128" x="8815388" y="3603625"/>
          <p14:tracePt t="144135" x="8815388" y="3617913"/>
          <p14:tracePt t="144158" x="8815388" y="3624263"/>
          <p14:tracePt t="144398" x="8801100" y="3624263"/>
          <p14:tracePt t="144407" x="8745538" y="3638550"/>
          <p14:tracePt t="144415" x="8667750" y="3652838"/>
          <p14:tracePt t="144423" x="8548688" y="3716338"/>
          <p14:tracePt t="144431" x="8297863" y="3821113"/>
          <p14:tracePt t="144439" x="7989888" y="3940175"/>
          <p14:tracePt t="144447" x="7653338" y="4038600"/>
          <p14:tracePt t="144455" x="7289800" y="4143375"/>
          <p14:tracePt t="144463" x="6897688" y="4344988"/>
          <p14:tracePt t="144472" x="6554788" y="4486275"/>
          <p14:tracePt t="144478" x="6149975" y="4675188"/>
          <p14:tracePt t="144489" x="5757863" y="4876800"/>
          <p14:tracePt t="144494" x="5400675" y="5059363"/>
          <p14:tracePt t="144503" x="5065713" y="5241925"/>
          <p14:tracePt t="144510" x="4737100" y="5283200"/>
          <p14:tracePt t="144519" x="4525963" y="5445125"/>
          <p14:tracePt t="144528" x="4316413" y="5500688"/>
          <p14:tracePt t="144535" x="4100513" y="5535613"/>
          <p14:tracePt t="144543" x="4008438" y="5556250"/>
          <p14:tracePt t="144551" x="3917950" y="5570538"/>
          <p14:tracePt t="144558" x="3868738" y="5576888"/>
          <p14:tracePt t="144567" x="3813175" y="5576888"/>
          <p14:tracePt t="144575" x="3805238" y="5576888"/>
          <p14:tracePt t="144583" x="3798888" y="5576888"/>
          <p14:tracePt t="144591" x="3792538" y="5576888"/>
          <p14:tracePt t="144607" x="3784600" y="5576888"/>
          <p14:tracePt t="144615" x="3784600" y="5584825"/>
          <p14:tracePt t="144622" x="3778250" y="5591175"/>
          <p14:tracePt t="144639" x="3763963" y="5591175"/>
          <p14:tracePt t="144647" x="3757613" y="5599113"/>
          <p14:tracePt t="144655" x="3749675" y="5605463"/>
          <p14:tracePt t="144663" x="3735388" y="5605463"/>
          <p14:tracePt t="144671" x="3735388" y="5611813"/>
          <p14:tracePt t="144678" x="3729038" y="5611813"/>
          <p14:tracePt t="144687" x="3729038" y="5619750"/>
          <p14:tracePt t="144742" x="3735388" y="5619750"/>
          <p14:tracePt t="144750" x="3749675" y="5619750"/>
          <p14:tracePt t="144758" x="3763963" y="5619750"/>
          <p14:tracePt t="144767" x="3784600" y="5619750"/>
          <p14:tracePt t="144775" x="3833813" y="5619750"/>
          <p14:tracePt t="144782" x="3875088" y="5619750"/>
          <p14:tracePt t="144790" x="3946525" y="5611813"/>
          <p14:tracePt t="144798" x="4051300" y="5611813"/>
          <p14:tracePt t="144806" x="4113213" y="5611813"/>
          <p14:tracePt t="144815" x="4275138" y="5599113"/>
          <p14:tracePt t="144822" x="4371975" y="5599113"/>
          <p14:tracePt t="144831" x="4484688" y="5599113"/>
          <p14:tracePt t="144839" x="4624388" y="5591175"/>
          <p14:tracePt t="144847" x="4679950" y="5591175"/>
          <p14:tracePt t="144855" x="4772025" y="5591175"/>
          <p14:tracePt t="144863" x="4819650" y="5584825"/>
          <p14:tracePt t="144871" x="4876800" y="5584825"/>
          <p14:tracePt t="144879" x="4897438" y="5584825"/>
          <p14:tracePt t="144886" x="4918075" y="5584825"/>
          <p14:tracePt t="144911" x="4926013" y="5584825"/>
          <p14:tracePt t="144998" x="4932363" y="5584825"/>
          <p14:tracePt t="145006" x="4946650" y="5584825"/>
          <p14:tracePt t="145015" x="4967288" y="5584825"/>
          <p14:tracePt t="145022" x="4981575" y="5584825"/>
          <p14:tracePt t="145031" x="4995863" y="5584825"/>
          <p14:tracePt t="145039" x="5037138" y="5584825"/>
          <p14:tracePt t="145047" x="5121275" y="5584825"/>
          <p14:tracePt t="145055" x="5184775" y="5584825"/>
          <p14:tracePt t="145063" x="5289550" y="5584825"/>
          <p14:tracePt t="145070" x="5345113" y="5584825"/>
          <p14:tracePt t="145079" x="5435600" y="5576888"/>
          <p14:tracePt t="145086" x="5562600" y="5576888"/>
          <p14:tracePt t="145095" x="5667375" y="5576888"/>
          <p14:tracePt t="145103" x="5807075" y="5576888"/>
          <p14:tracePt t="145106" x="5940425" y="5576888"/>
          <p14:tracePt t="145118" x="6022975" y="5576888"/>
          <p14:tracePt t="145127" x="6115050" y="5576888"/>
          <p14:tracePt t="145135" x="6164263" y="5576888"/>
          <p14:tracePt t="145143" x="6219825" y="5576888"/>
          <p14:tracePt t="145151" x="6261100" y="5570538"/>
          <p14:tracePt t="145158" x="6269038" y="5570538"/>
          <p14:tracePt t="145166" x="6275388" y="5570538"/>
          <p14:tracePt t="145839" x="0" y="0"/>
        </p14:tracePtLst>
        <p14:tracePtLst>
          <p14:tracePt t="165748" x="5080000" y="6143625"/>
          <p14:tracePt t="167330" x="5080000" y="6137275"/>
          <p14:tracePt t="167339" x="5086350" y="6137275"/>
          <p14:tracePt t="167362" x="5092700" y="6137275"/>
          <p14:tracePt t="167378" x="5100638" y="6137275"/>
          <p14:tracePt t="171754" x="5092700" y="6143625"/>
          <p14:tracePt t="171762" x="5086350" y="6143625"/>
          <p14:tracePt t="171771" x="5037138" y="6151563"/>
          <p14:tracePt t="171781" x="5008563" y="6151563"/>
          <p14:tracePt t="171792" x="4973638" y="6157913"/>
          <p14:tracePt t="171795" x="4897438" y="6157913"/>
          <p14:tracePt t="171803" x="4841875" y="6157913"/>
          <p14:tracePt t="171811" x="4749800" y="6157913"/>
          <p14:tracePt t="171818" x="4673600" y="6157913"/>
          <p14:tracePt t="171827" x="4589463" y="6157913"/>
          <p14:tracePt t="171835" x="4525963" y="6157913"/>
          <p14:tracePt t="171843" x="4478338" y="6157913"/>
          <p14:tracePt t="171851" x="4449763" y="6157913"/>
          <p14:tracePt t="171863" x="4414838" y="6157913"/>
          <p14:tracePt t="171866" x="4400550" y="6157913"/>
          <p14:tracePt t="171878" x="4386263" y="6157913"/>
          <p14:tracePt t="171882" x="4379913" y="6157913"/>
          <p14:tracePt t="171891" x="4371975" y="6157913"/>
          <p14:tracePt t="171900" x="4365625" y="6157913"/>
          <p14:tracePt t="171908" x="4359275" y="6157913"/>
          <p14:tracePt t="171987" x="4351338" y="6157913"/>
          <p14:tracePt t="171989" x="0" y="0"/>
        </p14:tracePtLst>
        <p14:tracePtLst>
          <p14:tracePt t="172340" x="3924300" y="6096000"/>
          <p14:tracePt t="172482" x="3932238" y="6096000"/>
          <p14:tracePt t="172499" x="3938588" y="6096000"/>
          <p14:tracePt t="172506" x="3946525" y="6096000"/>
          <p14:tracePt t="172514" x="3952875" y="6096000"/>
          <p14:tracePt t="172523" x="3967163" y="6088063"/>
          <p14:tracePt t="172530" x="3973513" y="6088063"/>
          <p14:tracePt t="172539" x="3994150" y="6088063"/>
          <p14:tracePt t="172548" x="4002088" y="6081713"/>
          <p14:tracePt t="172555" x="4016375" y="6081713"/>
          <p14:tracePt t="172563" x="4029075" y="6073775"/>
          <p14:tracePt t="172571" x="4043363" y="6073775"/>
          <p14:tracePt t="172579" x="4051300" y="6073775"/>
          <p14:tracePt t="172586" x="4064000" y="6073775"/>
          <p14:tracePt t="172595" x="4071938" y="6067425"/>
          <p14:tracePt t="172602" x="4078288" y="6059488"/>
          <p14:tracePt t="172611" x="4092575" y="6059488"/>
          <p14:tracePt t="172619" x="4106863" y="6053138"/>
          <p14:tracePt t="172627" x="4121150" y="6046788"/>
          <p14:tracePt t="172636" x="4127500" y="6038850"/>
          <p14:tracePt t="172643" x="4141788" y="6032500"/>
          <p14:tracePt t="172650" x="4148138" y="6024563"/>
          <p14:tracePt t="172659" x="4156075" y="6011863"/>
          <p14:tracePt t="172666" x="4170363" y="6003925"/>
          <p14:tracePt t="172675" x="4183063" y="5997575"/>
          <p14:tracePt t="172683" x="4191000" y="5989638"/>
          <p14:tracePt t="172691" x="4197350" y="5983288"/>
          <p14:tracePt t="172698" x="4205288" y="5976938"/>
          <p14:tracePt t="172706" x="4211638" y="5962650"/>
          <p14:tracePt t="172715" x="4217988" y="5962650"/>
          <p14:tracePt t="172723" x="4217988" y="5954713"/>
          <p14:tracePt t="172731" x="4225925" y="5954713"/>
          <p14:tracePt t="172786" x="4225925" y="5948363"/>
          <p14:tracePt t="172986" x="4225925" y="5962650"/>
          <p14:tracePt t="172995" x="4225925" y="5969000"/>
          <p14:tracePt t="173002" x="4225925" y="5983288"/>
          <p14:tracePt t="173011" x="4225925" y="5989638"/>
          <p14:tracePt t="173018" x="4225925" y="5997575"/>
          <p14:tracePt t="173026" x="4225925" y="6018213"/>
          <p14:tracePt t="173034" x="4225925" y="6024563"/>
          <p14:tracePt t="173043" x="4225925" y="6032500"/>
          <p14:tracePt t="173050" x="4225925" y="6038850"/>
          <p14:tracePt t="173059" x="4225925" y="6046788"/>
          <p14:tracePt t="173067" x="4225925" y="6053138"/>
          <p14:tracePt t="173090" x="4217988" y="6053138"/>
          <p14:tracePt t="173554" x="4217988" y="6067425"/>
          <p14:tracePt t="173562" x="4217988" y="6081713"/>
          <p14:tracePt t="173571" x="4217988" y="6088063"/>
          <p14:tracePt t="173580" x="4217988" y="6108700"/>
          <p14:tracePt t="173586" x="4217988" y="6116638"/>
          <p14:tracePt t="173594" x="4217988" y="6122988"/>
          <p14:tracePt t="173603" x="4217988" y="6130925"/>
          <p14:tracePt t="174354" x="4225925" y="6130925"/>
          <p14:tracePt t="174366" x="4240213" y="6130925"/>
          <p14:tracePt t="174370" x="4281488" y="6130925"/>
          <p14:tracePt t="174379" x="4295775" y="6130925"/>
          <p14:tracePt t="174387" x="4379913" y="6130925"/>
          <p14:tracePt t="174396" x="4421188" y="6130925"/>
          <p14:tracePt t="174402" x="4456113" y="6130925"/>
          <p14:tracePt t="174410" x="4491038" y="6130925"/>
          <p14:tracePt t="174419" x="4540250" y="6130925"/>
          <p14:tracePt t="174430" x="4568825" y="6130925"/>
          <p14:tracePt t="174435" x="4630738" y="6137275"/>
          <p14:tracePt t="174444" x="4645025" y="6137275"/>
          <p14:tracePt t="174450" x="4673600" y="6137275"/>
          <p14:tracePt t="174461" x="4679950" y="6143625"/>
          <p14:tracePt t="174467" x="4687888" y="6143625"/>
          <p14:tracePt t="174475" x="4694238" y="6143625"/>
          <p14:tracePt t="174930" x="4708525" y="6151563"/>
          <p14:tracePt t="174938" x="4729163" y="6157913"/>
          <p14:tracePt t="174948" x="4737100" y="6165850"/>
          <p14:tracePt t="174955" x="4749800" y="6165850"/>
          <p14:tracePt t="174963" x="4757738" y="6165850"/>
          <p14:tracePt t="174975" x="4778375" y="6172200"/>
          <p14:tracePt t="174979" x="4792663" y="6172200"/>
          <p14:tracePt t="174987" x="4806950" y="6172200"/>
          <p14:tracePt t="174997" x="4827588" y="6172200"/>
          <p14:tracePt t="175002" x="4827588" y="6178550"/>
          <p14:tracePt t="175013" x="4841875" y="6178550"/>
          <p14:tracePt t="175029" x="4848225" y="6178550"/>
          <p14:tracePt t="178067" x="0" y="0"/>
        </p14:tracePtLst>
      </p14:laserTraceLst>
    </p:ext>
    <p:ext uri="{E180D4A7-C9FB-4DFB-919C-405C955672EB}">
      <p14:showEvtLst xmlns:p14="http://schemas.microsoft.com/office/powerpoint/2010/main">
        <p14:playEvt time="471" objId="4"/>
        <p14:stopEvt time="228764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ADDBBB-3C01-42E5-8983-D9C46D19F3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046A651-D79D-4AD5-A4F5-4CAAFFFFE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5" name="mm4s38">
            <a:hlinkClick r:id="" action="ppaction://media"/>
            <a:extLst>
              <a:ext uri="{FF2B5EF4-FFF2-40B4-BE49-F238E27FC236}">
                <a16:creationId xmlns:a16="http://schemas.microsoft.com/office/drawing/2014/main" id="{901EE3A8-8A15-4590-A4F5-3B5309741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3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39"/>
    </mc:Choice>
    <mc:Fallback>
      <p:transition spd="slow" advTm="10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096" x="1517650" y="4718050"/>
          <p14:tracePt t="22515" x="1536700" y="4705350"/>
          <p14:tracePt t="22531" x="1549400" y="4692650"/>
          <p14:tracePt t="22548" x="1587500" y="4660900"/>
          <p14:tracePt t="22562" x="1619250" y="4641850"/>
          <p14:tracePt t="22582" x="1638300" y="4629150"/>
          <p14:tracePt t="22599" x="1657350" y="4616450"/>
          <p14:tracePt t="22615" x="1695450" y="4591050"/>
          <p14:tracePt t="22632" x="1727200" y="4584700"/>
          <p14:tracePt t="22648" x="1778000" y="4546600"/>
          <p14:tracePt t="22662" x="1816100" y="4521200"/>
          <p14:tracePt t="22681" x="1860550" y="4502150"/>
          <p14:tracePt t="22682" x="1885950" y="4489450"/>
          <p14:tracePt t="22699" x="1911350" y="4483100"/>
          <p14:tracePt t="22716" x="1930400" y="4476750"/>
          <p14:tracePt t="22732" x="1962150" y="4470400"/>
          <p14:tracePt t="22744" x="1974850" y="4470400"/>
          <p14:tracePt t="22761" x="2006600" y="4457700"/>
          <p14:tracePt t="22778" x="2038350" y="4451350"/>
          <p14:tracePt t="22780" x="2044700" y="4445000"/>
          <p14:tracePt t="22795" x="2051050" y="4445000"/>
          <p14:tracePt t="22815" x="2057400" y="4445000"/>
          <p14:tracePt t="22827" x="2063750" y="4445000"/>
          <p14:tracePt t="22844" x="2070100" y="4445000"/>
          <p14:tracePt t="22862" x="2070100" y="4432300"/>
          <p14:tracePt t="22881" x="2076450" y="4432300"/>
          <p14:tracePt t="22897" x="2082800" y="4432300"/>
          <p14:tracePt t="22915" x="2095500" y="4432300"/>
          <p14:tracePt t="22927" x="2101850" y="4438650"/>
          <p14:tracePt t="22944" x="2114550" y="4451350"/>
          <p14:tracePt t="22961" x="2165350" y="4476750"/>
          <p14:tracePt t="22963" x="2178050" y="4483100"/>
          <p14:tracePt t="22982" x="2222500" y="4489450"/>
          <p14:tracePt t="22995" x="2247900" y="4508500"/>
          <p14:tracePt t="23014" x="2266950" y="4514850"/>
          <p14:tracePt t="23030" x="2266950" y="4521200"/>
          <p14:tracePt t="23044" x="2273300" y="4527550"/>
          <p14:tracePt t="23062" x="2273300" y="4533900"/>
          <p14:tracePt t="23213" x="2286000" y="4546600"/>
          <p14:tracePt t="23227" x="2292350" y="4559300"/>
          <p14:tracePt t="23244" x="2317750" y="4578350"/>
          <p14:tracePt t="23265" x="2349500" y="4597400"/>
          <p14:tracePt t="23279" x="2368550" y="4622800"/>
          <p14:tracePt t="23294" x="2387600" y="4641850"/>
          <p14:tracePt t="23311" x="2406650" y="4660900"/>
          <p14:tracePt t="23327" x="2425700" y="4679950"/>
          <p14:tracePt t="23344" x="2438400" y="4692650"/>
          <p14:tracePt t="23347" x="2444750" y="4692650"/>
          <p14:tracePt t="23361" x="2451100" y="4699000"/>
          <p14:tracePt t="23379" x="2457450" y="4699000"/>
          <p14:tracePt t="23394" x="2470150" y="4711700"/>
          <p14:tracePt t="23411" x="2476500" y="4718050"/>
          <p14:tracePt t="23427" x="2489200" y="4724400"/>
          <p14:tracePt t="23444" x="2508250" y="4737100"/>
          <p14:tracePt t="23461" x="2520950" y="4743450"/>
          <p14:tracePt t="23479" x="2527300" y="4743450"/>
          <p14:tracePt t="23494" x="2533650" y="4749800"/>
          <p14:tracePt t="23511" x="2546350" y="4756150"/>
          <p14:tracePt t="23528" x="2565400" y="4762500"/>
          <p14:tracePt t="23530" x="2571750" y="4762500"/>
          <p14:tracePt t="23562" x="2584450" y="4762500"/>
          <p14:tracePt t="23578" x="2590800" y="4762500"/>
          <p14:tracePt t="23581" x="2597150" y="4768850"/>
          <p14:tracePt t="23595" x="2609850" y="4768850"/>
          <p14:tracePt t="23611" x="2635250" y="4775200"/>
          <p14:tracePt t="23627" x="2654300" y="4775200"/>
          <p14:tracePt t="23644" x="2673350" y="4775200"/>
          <p14:tracePt t="23661" x="2686050" y="4775200"/>
          <p14:tracePt t="23678" x="2698750" y="4768850"/>
          <p14:tracePt t="23680" x="2705100" y="4762500"/>
          <p14:tracePt t="23694" x="2730500" y="4756150"/>
          <p14:tracePt t="23711" x="2825750" y="4743450"/>
          <p14:tracePt t="23728" x="2921000" y="4711700"/>
          <p14:tracePt t="23730" x="2933700" y="4692650"/>
          <p14:tracePt t="23744" x="2946400" y="4686300"/>
          <p14:tracePt t="23761" x="2978150" y="4673600"/>
          <p14:tracePt t="23763" x="2990850" y="4673600"/>
          <p14:tracePt t="23783" x="2997200" y="4667250"/>
          <p14:tracePt t="23786" x="3003550" y="4667250"/>
          <p14:tracePt t="23827" x="3009900" y="4667250"/>
          <p14:tracePt t="23861" x="3009900" y="4692650"/>
          <p14:tracePt t="23878" x="3016250" y="4718050"/>
          <p14:tracePt t="23895" x="3022600" y="4743450"/>
          <p14:tracePt t="23911" x="3028950" y="4870450"/>
          <p14:tracePt t="23928" x="3041650" y="4914900"/>
          <p14:tracePt t="23944" x="3067050" y="4991100"/>
          <p14:tracePt t="23948" x="3073400" y="5003800"/>
          <p14:tracePt t="23961" x="3086100" y="5048250"/>
          <p14:tracePt t="23980" x="3105150" y="5092700"/>
          <p14:tracePt t="23995" x="3105150" y="5111750"/>
          <p14:tracePt t="24011" x="3111500" y="5118100"/>
          <p14:tracePt t="24027" x="3111500" y="5130800"/>
          <p14:tracePt t="24044" x="3111500" y="5137150"/>
          <p14:tracePt t="24060" x="3111500" y="5149850"/>
          <p14:tracePt t="24079" x="3117850" y="5156200"/>
          <p14:tracePt t="24095" x="3117850" y="5175250"/>
          <p14:tracePt t="24111" x="3117850" y="5194300"/>
          <p14:tracePt t="24127" x="3117850" y="5213350"/>
          <p14:tracePt t="24145" x="3117850" y="5226050"/>
          <p14:tracePt t="24146" x="3117850" y="5245100"/>
          <p14:tracePt t="24160" x="3117850" y="5251450"/>
          <p14:tracePt t="24179" x="3117850" y="5276850"/>
          <p14:tracePt t="24195" x="3117850" y="5289550"/>
          <p14:tracePt t="24210" x="3117850" y="5302250"/>
          <p14:tracePt t="24228" x="3117850" y="5308600"/>
          <p14:tracePt t="24244" x="3117850" y="5314950"/>
          <p14:tracePt t="24260" x="3117850" y="5321300"/>
          <p14:tracePt t="24279" x="3117850" y="5327650"/>
          <p14:tracePt t="24295" x="3117850" y="5346700"/>
          <p14:tracePt t="24311" x="3105150" y="5359400"/>
          <p14:tracePt t="24314" x="3098800" y="5365750"/>
          <p14:tracePt t="24328" x="3092450" y="5365750"/>
          <p14:tracePt t="24345" x="3086100" y="5378450"/>
          <p14:tracePt t="24347" x="3079750" y="5384800"/>
          <p14:tracePt t="36839" x="0" y="0"/>
        </p14:tracePtLst>
        <p14:tracePtLst>
          <p14:tracePt t="48712" x="1466850" y="850900"/>
          <p14:tracePt t="48844" x="1473200" y="850900"/>
          <p14:tracePt t="48866" x="1492250" y="850900"/>
          <p14:tracePt t="48871" x="1504950" y="850900"/>
          <p14:tracePt t="48881" x="1536700" y="850900"/>
          <p14:tracePt t="48898" x="1568450" y="850900"/>
          <p14:tracePt t="48915" x="1619250" y="850900"/>
          <p14:tracePt t="48931" x="1682750" y="850900"/>
          <p14:tracePt t="48949" x="1727200" y="850900"/>
          <p14:tracePt t="48951" x="1739900" y="850900"/>
          <p14:tracePt t="48965" x="1778000" y="850900"/>
          <p14:tracePt t="48981" x="1841500" y="850900"/>
          <p14:tracePt t="48998" x="1930400" y="850900"/>
          <p14:tracePt t="49015" x="2000250" y="850900"/>
          <p14:tracePt t="49031" x="2076450" y="850900"/>
          <p14:tracePt t="49049" x="2120900" y="850900"/>
          <p14:tracePt t="49065" x="2165350" y="850900"/>
          <p14:tracePt t="49082" x="2216150" y="850900"/>
          <p14:tracePt t="49098" x="2241550" y="850900"/>
          <p14:tracePt t="49115" x="2260600" y="850900"/>
          <p14:tracePt t="49131" x="2286000" y="850900"/>
          <p14:tracePt t="49135" x="2298700" y="850900"/>
          <p14:tracePt t="49149" x="2311400" y="850900"/>
          <p14:tracePt t="49151" x="2349500" y="850900"/>
          <p14:tracePt t="49165" x="2374900" y="850900"/>
          <p14:tracePt t="49181" x="2432050" y="850900"/>
          <p14:tracePt t="49183" x="2457450" y="850900"/>
          <p14:tracePt t="49198" x="2533650" y="850900"/>
          <p14:tracePt t="49215" x="2559050" y="850900"/>
          <p14:tracePt t="49231" x="2647950" y="857250"/>
          <p14:tracePt t="49249" x="2698750" y="857250"/>
          <p14:tracePt t="49265" x="2724150" y="863600"/>
          <p14:tracePt t="49281" x="2762250" y="863600"/>
          <p14:tracePt t="49299" x="2813050" y="863600"/>
          <p14:tracePt t="49315" x="2895600" y="863600"/>
          <p14:tracePt t="49331" x="3016250" y="863600"/>
          <p14:tracePt t="49334" x="3073400" y="863600"/>
          <p14:tracePt t="49348" x="3168650" y="863600"/>
          <p14:tracePt t="49365" x="3251200" y="869950"/>
          <p14:tracePt t="49367" x="3321050" y="869950"/>
          <p14:tracePt t="49382" x="3384550" y="876300"/>
          <p14:tracePt t="49399" x="3479800" y="876300"/>
          <p14:tracePt t="49415" x="3556000" y="882650"/>
          <p14:tracePt t="49432" x="3638550" y="882650"/>
          <p14:tracePt t="49449" x="3733800" y="882650"/>
          <p14:tracePt t="49465" x="3765550" y="889000"/>
          <p14:tracePt t="49482" x="3771900" y="889000"/>
          <p14:tracePt t="51151" x="0" y="0"/>
        </p14:tracePtLst>
        <p14:tracePtLst>
          <p14:tracePt t="53891" x="2908300" y="4927600"/>
          <p14:tracePt t="53919" x="2908300" y="4921250"/>
          <p14:tracePt t="53969" x="2914650" y="4921250"/>
          <p14:tracePt t="53986" x="2914650" y="4908550"/>
          <p14:tracePt t="54003" x="2914650" y="4883150"/>
          <p14:tracePt t="54019" x="2914650" y="4819650"/>
          <p14:tracePt t="54036" x="2908300" y="4775200"/>
          <p14:tracePt t="54053" x="2908300" y="4718050"/>
          <p14:tracePt t="54055" x="2908300" y="4692650"/>
          <p14:tracePt t="54069" x="2889250" y="4635500"/>
          <p14:tracePt t="54087" x="2876550" y="4559300"/>
          <p14:tracePt t="54103" x="2863850" y="4527550"/>
          <p14:tracePt t="54119" x="2851150" y="4508500"/>
          <p14:tracePt t="54136" x="2838450" y="4495800"/>
          <p14:tracePt t="54153" x="2832100" y="4483100"/>
          <p14:tracePt t="54169" x="2819400" y="4476750"/>
          <p14:tracePt t="54186" x="2806700" y="4470400"/>
          <p14:tracePt t="54202" x="2794000" y="4470400"/>
          <p14:tracePt t="54220" x="2781300" y="4464050"/>
          <p14:tracePt t="54236" x="2768600" y="4464050"/>
          <p14:tracePt t="54239" x="2762250" y="4457700"/>
          <p14:tracePt t="54253" x="2755900" y="4457700"/>
          <p14:tracePt t="54270" x="2743200" y="4457700"/>
          <p14:tracePt t="54286" x="2736850" y="4457700"/>
          <p14:tracePt t="54303" x="2717800" y="4457700"/>
          <p14:tracePt t="54319" x="2705100" y="4457700"/>
          <p14:tracePt t="54336" x="2692400" y="4457700"/>
          <p14:tracePt t="54370" x="2686050" y="4457700"/>
          <p14:tracePt t="54386" x="2679700" y="4457700"/>
          <p14:tracePt t="54403" x="2673350" y="4457700"/>
          <p14:tracePt t="54419" x="2667000" y="4451350"/>
          <p14:tracePt t="54436" x="2660650" y="4451350"/>
          <p14:tracePt t="54453" x="2647950" y="4445000"/>
          <p14:tracePt t="54470" x="2635250" y="4438650"/>
          <p14:tracePt t="54487" x="2628900" y="4432300"/>
          <p14:tracePt t="54503" x="2616200" y="4425950"/>
          <p14:tracePt t="54520" x="2603500" y="4419600"/>
          <p14:tracePt t="54536" x="2597150" y="4419600"/>
          <p14:tracePt t="54553" x="2584450" y="4406900"/>
          <p14:tracePt t="54570" x="2565400" y="4400550"/>
          <p14:tracePt t="54587" x="2546350" y="4400550"/>
          <p14:tracePt t="54603" x="2527300" y="4400550"/>
          <p14:tracePt t="54619" x="2514600" y="4400550"/>
          <p14:tracePt t="54636" x="2495550" y="4400550"/>
          <p14:tracePt t="54653" x="2476500" y="4400550"/>
          <p14:tracePt t="54655" x="2457450" y="4400550"/>
          <p14:tracePt t="54670" x="2432050" y="4400550"/>
          <p14:tracePt t="54687" x="2400300" y="4406900"/>
          <p14:tracePt t="54703" x="2362200" y="4406900"/>
          <p14:tracePt t="54720" x="2273300" y="4419600"/>
          <p14:tracePt t="54736" x="2190750" y="4425950"/>
          <p14:tracePt t="54753" x="2165350" y="4432300"/>
          <p14:tracePt t="54770" x="2146300" y="4432300"/>
          <p14:tracePt t="54787" x="2101850" y="4432300"/>
          <p14:tracePt t="54803" x="2082800" y="4445000"/>
          <p14:tracePt t="54820" x="2051050" y="4464050"/>
          <p14:tracePt t="54837" x="2012950" y="4483100"/>
          <p14:tracePt t="54840" x="2006600" y="4489450"/>
          <p14:tracePt t="54853" x="2000250" y="4495800"/>
          <p14:tracePt t="54870" x="1974850" y="4514850"/>
          <p14:tracePt t="54887" x="1962150" y="4533900"/>
          <p14:tracePt t="54904" x="1943100" y="4552950"/>
          <p14:tracePt t="54921" x="1917700" y="4597400"/>
          <p14:tracePt t="54937" x="1905000" y="4622800"/>
          <p14:tracePt t="54953" x="1879600" y="4654550"/>
          <p14:tracePt t="54970" x="1860550" y="4686300"/>
          <p14:tracePt t="54987" x="1828800" y="4743450"/>
          <p14:tracePt t="55004" x="1809750" y="4762500"/>
          <p14:tracePt t="55020" x="1790700" y="4781550"/>
          <p14:tracePt t="55022" x="1771650" y="4800600"/>
          <p14:tracePt t="55043" x="1765300" y="4819650"/>
          <p14:tracePt t="55061" x="1752600" y="4826000"/>
          <p14:tracePt t="55062" x="1752600" y="4832350"/>
          <p14:tracePt t="55078" x="1746250" y="4838700"/>
          <p14:tracePt t="55095" x="1739900" y="4851400"/>
          <p14:tracePt t="55110" x="1727200" y="4864100"/>
          <p14:tracePt t="55127" x="1701800" y="4908550"/>
          <p14:tracePt t="55144" x="1682750" y="4933950"/>
          <p14:tracePt t="55161" x="1670050" y="4984750"/>
          <p14:tracePt t="55178" x="1644650" y="5035550"/>
          <p14:tracePt t="55195" x="1644650" y="5054600"/>
          <p14:tracePt t="55211" x="1631950" y="5073650"/>
          <p14:tracePt t="55228" x="1631950" y="5092700"/>
          <p14:tracePt t="55245" x="1619250" y="5118100"/>
          <p14:tracePt t="55261" x="1612900" y="5137150"/>
          <p14:tracePt t="55262" x="1612900" y="5168900"/>
          <p14:tracePt t="55278" x="1612900" y="5187950"/>
          <p14:tracePt t="55295" x="1606550" y="5200650"/>
          <p14:tracePt t="55311" x="1606550" y="5219700"/>
          <p14:tracePt t="55327" x="1606550" y="5245100"/>
          <p14:tracePt t="55344" x="1606550" y="5270500"/>
          <p14:tracePt t="55361" x="1606550" y="5302250"/>
          <p14:tracePt t="55378" x="1612900" y="5346700"/>
          <p14:tracePt t="55395" x="1631950" y="5378450"/>
          <p14:tracePt t="55411" x="1651000" y="5422900"/>
          <p14:tracePt t="55428" x="1663700" y="5461000"/>
          <p14:tracePt t="55445" x="1682750" y="5492750"/>
          <p14:tracePt t="55461" x="1701800" y="5518150"/>
          <p14:tracePt t="55462" x="1708150" y="5524500"/>
          <p14:tracePt t="55479" x="1739900" y="5543550"/>
          <p14:tracePt t="55495" x="1758950" y="5556250"/>
          <p14:tracePt t="55511" x="1790700" y="5588000"/>
          <p14:tracePt t="55528" x="1828800" y="5607050"/>
          <p14:tracePt t="55544" x="1847850" y="5626100"/>
          <p14:tracePt t="55561" x="1892300" y="5664200"/>
          <p14:tracePt t="55578" x="1968500" y="5676900"/>
          <p14:tracePt t="55595" x="2012950" y="5689600"/>
          <p14:tracePt t="55611" x="2044700" y="5689600"/>
          <p14:tracePt t="55628" x="2070100" y="5702300"/>
          <p14:tracePt t="55644" x="2108200" y="5708650"/>
          <p14:tracePt t="55661" x="2152650" y="5708650"/>
          <p14:tracePt t="55662" x="2209800" y="5708650"/>
          <p14:tracePt t="55678" x="2305050" y="5715000"/>
          <p14:tracePt t="55695" x="2406650" y="5721350"/>
          <p14:tracePt t="55711" x="2495550" y="5721350"/>
          <p14:tracePt t="55728" x="2590800" y="5727700"/>
          <p14:tracePt t="55744" x="2717800" y="5727700"/>
          <p14:tracePt t="55761" x="2774950" y="5727700"/>
          <p14:tracePt t="55778" x="2895600" y="5727700"/>
          <p14:tracePt t="55795" x="2997200" y="5727700"/>
          <p14:tracePt t="55811" x="3086100" y="5727700"/>
          <p14:tracePt t="55827" x="3181350" y="5708650"/>
          <p14:tracePt t="55844" x="3225800" y="5695950"/>
          <p14:tracePt t="55861" x="3270250" y="5657850"/>
          <p14:tracePt t="55862" x="3346450" y="5588000"/>
          <p14:tracePt t="55878" x="3378200" y="5467350"/>
          <p14:tracePt t="55895" x="3409950" y="5359400"/>
          <p14:tracePt t="55911" x="3422650" y="5251450"/>
          <p14:tracePt t="55928" x="3422650" y="5156200"/>
          <p14:tracePt t="55944" x="3422650" y="5105400"/>
          <p14:tracePt t="55960" x="3416300" y="5092700"/>
          <p14:tracePt t="55978" x="3397250" y="5080000"/>
          <p14:tracePt t="55995" x="3378200" y="5067300"/>
          <p14:tracePt t="56011" x="3365500" y="5067300"/>
          <p14:tracePt t="56028" x="3352800" y="5067300"/>
          <p14:tracePt t="56030" x="3346450" y="5067300"/>
          <p14:tracePt t="56045" x="3333750" y="5067300"/>
          <p14:tracePt t="56061" x="3295650" y="5067300"/>
          <p14:tracePt t="56062" x="3282950" y="5067300"/>
          <p14:tracePt t="56078" x="3263900" y="5086350"/>
          <p14:tracePt t="56095" x="3251200" y="5092700"/>
          <p14:tracePt t="56111" x="3219450" y="5099050"/>
          <p14:tracePt t="56128" x="3206750" y="5099050"/>
          <p14:tracePt t="56144" x="3200400" y="5105400"/>
          <p14:tracePt t="56161" x="3194050" y="5111750"/>
          <p14:tracePt t="56227" x="3162300" y="5111750"/>
          <p14:tracePt t="56244" x="3117850" y="5111750"/>
          <p14:tracePt t="56247" x="3105150" y="5111750"/>
          <p14:tracePt t="56261" x="3067050" y="5111750"/>
          <p14:tracePt t="56278" x="2984500" y="5111750"/>
          <p14:tracePt t="56295" x="2901950" y="5118100"/>
          <p14:tracePt t="56311" x="2755900" y="5130800"/>
          <p14:tracePt t="56328" x="2603500" y="5143500"/>
          <p14:tracePt t="56344" x="2514600" y="5162550"/>
          <p14:tracePt t="56361" x="2463800" y="5175250"/>
          <p14:tracePt t="56378" x="2425700" y="5181600"/>
          <p14:tracePt t="56394" x="2413000" y="5187950"/>
          <p14:tracePt t="56411" x="2406650" y="5187950"/>
          <p14:tracePt t="56427" x="2400300" y="5187950"/>
          <p14:tracePt t="56461" x="2387600" y="5181600"/>
          <p14:tracePt t="56478" x="2374900" y="5156200"/>
          <p14:tracePt t="56495" x="2355850" y="5124450"/>
          <p14:tracePt t="56511" x="2336800" y="5073650"/>
          <p14:tracePt t="56527" x="2317750" y="5048250"/>
          <p14:tracePt t="56544" x="2298700" y="5016500"/>
          <p14:tracePt t="56561" x="2298700" y="5010150"/>
          <p14:tracePt t="56578" x="2273300" y="4978400"/>
          <p14:tracePt t="56595" x="2228850" y="4953000"/>
          <p14:tracePt t="56611" x="2171700" y="4940300"/>
          <p14:tracePt t="56628" x="2114550" y="4927600"/>
          <p14:tracePt t="56645" x="2070100" y="4927600"/>
          <p14:tracePt t="56646" x="2063750" y="4927600"/>
          <p14:tracePt t="56661" x="2057400" y="4927600"/>
          <p14:tracePt t="56678" x="2032000" y="4921250"/>
          <p14:tracePt t="56695" x="2019300" y="4927600"/>
          <p14:tracePt t="56711" x="2012950" y="4940300"/>
          <p14:tracePt t="56728" x="2000250" y="4959350"/>
          <p14:tracePt t="56744" x="1987550" y="4972050"/>
          <p14:tracePt t="56764" x="1987550" y="4991100"/>
          <p14:tracePt t="56778" x="1981200" y="5003800"/>
          <p14:tracePt t="56794" x="1974850" y="5003800"/>
          <p14:tracePt t="56861" x="1974850" y="5022850"/>
          <p14:tracePt t="56878" x="1974850" y="5048250"/>
          <p14:tracePt t="56895" x="1974850" y="5067300"/>
          <p14:tracePt t="56910" x="1974850" y="5073650"/>
          <p14:tracePt t="56927" x="1974850" y="5080000"/>
          <p14:tracePt t="56944" x="1974850" y="5086350"/>
          <p14:tracePt t="56961" x="1974850" y="5092700"/>
          <p14:tracePt t="56978" x="1981200" y="5111750"/>
          <p14:tracePt t="56994" x="1987550" y="5143500"/>
          <p14:tracePt t="57011" x="1987550" y="5168900"/>
          <p14:tracePt t="57028" x="1993900" y="5181600"/>
          <p14:tracePt t="57044" x="2006600" y="5200650"/>
          <p14:tracePt t="57046" x="2012950" y="5213350"/>
          <p14:tracePt t="57061" x="2019300" y="5226050"/>
          <p14:tracePt t="57062" x="2032000" y="5226050"/>
          <p14:tracePt t="57079" x="2051050" y="5251450"/>
          <p14:tracePt t="57095" x="2076450" y="5302250"/>
          <p14:tracePt t="57111" x="2114550" y="5321300"/>
          <p14:tracePt t="57128" x="2146300" y="5346700"/>
          <p14:tracePt t="57144" x="2178050" y="5365750"/>
          <p14:tracePt t="57161" x="2222500" y="5384800"/>
          <p14:tracePt t="57178" x="2305050" y="5397500"/>
          <p14:tracePt t="57194" x="2349500" y="5410200"/>
          <p14:tracePt t="57211" x="2381250" y="5410200"/>
          <p14:tracePt t="57227" x="2393950" y="5410200"/>
          <p14:tracePt t="57244" x="2406650" y="5410200"/>
          <p14:tracePt t="58027" x="2406650" y="5403850"/>
          <p14:tracePt t="58044" x="2419350" y="5397500"/>
          <p14:tracePt t="58046" x="2425700" y="5397500"/>
          <p14:tracePt t="58062" x="2432050" y="5397500"/>
          <p14:tracePt t="58078" x="2438400" y="5397500"/>
          <p14:tracePt t="58230" x="2444750" y="5397500"/>
          <p14:tracePt t="58295" x="2444750" y="5391150"/>
          <p14:tracePt t="58310" x="2444750" y="5378450"/>
          <p14:tracePt t="58327" x="2444750" y="5359400"/>
          <p14:tracePt t="58344" x="2444750" y="5340350"/>
          <p14:tracePt t="58360" x="2444750" y="5327650"/>
          <p14:tracePt t="58378" x="2444750" y="5302250"/>
          <p14:tracePt t="58394" x="2432050" y="5283200"/>
          <p14:tracePt t="58410" x="2413000" y="5194300"/>
          <p14:tracePt t="58427" x="2374900" y="5067300"/>
          <p14:tracePt t="58447" x="2349500" y="4959350"/>
          <p14:tracePt t="58461" x="2349500" y="4927600"/>
          <p14:tracePt t="58462" x="2336800" y="4883150"/>
          <p14:tracePt t="58478" x="2324100" y="4794250"/>
          <p14:tracePt t="58495" x="2317750" y="4762500"/>
          <p14:tracePt t="58511" x="2311400" y="4705350"/>
          <p14:tracePt t="58528" x="2311400" y="4692650"/>
          <p14:tracePt t="58530" x="2305050" y="4641850"/>
          <p14:tracePt t="58545" x="2305050" y="4597400"/>
          <p14:tracePt t="58560" x="2292350" y="4540250"/>
          <p14:tracePt t="58577" x="2292350" y="4502150"/>
          <p14:tracePt t="58594" x="2292350" y="4451350"/>
          <p14:tracePt t="58611" x="2292350" y="4349750"/>
          <p14:tracePt t="58628" x="2292350" y="4286250"/>
          <p14:tracePt t="58644" x="2292350" y="4184650"/>
          <p14:tracePt t="58660" x="2305050" y="4127500"/>
          <p14:tracePt t="58678" x="2311400" y="4095750"/>
          <p14:tracePt t="58694" x="2330450" y="4051300"/>
          <p14:tracePt t="58711" x="2343150" y="4032250"/>
          <p14:tracePt t="58727" x="2349500" y="4019550"/>
          <p14:tracePt t="58744" x="2355850" y="4019550"/>
          <p14:tracePt t="58761" x="2362200" y="4019550"/>
          <p14:tracePt t="58794" x="2374900" y="4019550"/>
          <p14:tracePt t="58811" x="2381250" y="4019550"/>
          <p14:tracePt t="58828" x="2393950" y="4019550"/>
          <p14:tracePt t="58844" x="2413000" y="4019550"/>
          <p14:tracePt t="58861" x="2451100" y="4019550"/>
          <p14:tracePt t="58862" x="2463800" y="4025900"/>
          <p14:tracePt t="58878" x="2482850" y="4038600"/>
          <p14:tracePt t="58894" x="2508250" y="4044950"/>
          <p14:tracePt t="58911" x="2533650" y="4051300"/>
          <p14:tracePt t="58927" x="2552700" y="4057650"/>
          <p14:tracePt t="58944" x="2571750" y="4064000"/>
          <p14:tracePt t="58961" x="2578100" y="4070350"/>
          <p14:tracePt t="61329" x="2584450" y="4070350"/>
          <p14:tracePt t="61345" x="2609850" y="4070350"/>
          <p14:tracePt t="61362" x="2743200" y="4070350"/>
          <p14:tracePt t="61379" x="3092450" y="4070350"/>
          <p14:tracePt t="61382" x="3213100" y="4070350"/>
          <p14:tracePt t="61395" x="3352800" y="4070350"/>
          <p14:tracePt t="61412" x="3803650" y="4070350"/>
          <p14:tracePt t="61429" x="4267200" y="4070350"/>
          <p14:tracePt t="61430" x="4489450" y="4070350"/>
          <p14:tracePt t="61445" x="4667250" y="4076700"/>
          <p14:tracePt t="61462" x="5092700" y="4083050"/>
          <p14:tracePt t="61478" x="5308600" y="4083050"/>
          <p14:tracePt t="61495" x="5486400" y="4083050"/>
          <p14:tracePt t="61512" x="5619750" y="4083050"/>
          <p14:tracePt t="61530" x="5784850" y="4083050"/>
          <p14:tracePt t="61545" x="5937250" y="4083050"/>
          <p14:tracePt t="61562" x="6076950" y="4083050"/>
          <p14:tracePt t="61579" x="6216650" y="4083050"/>
          <p14:tracePt t="61596" x="6318250" y="4083050"/>
          <p14:tracePt t="61612" x="6407150" y="4083050"/>
          <p14:tracePt t="61629" x="6451600" y="4083050"/>
          <p14:tracePt t="61630" x="6464300" y="4083050"/>
          <p14:tracePt t="61645" x="6483350" y="4083050"/>
          <p14:tracePt t="61662" x="6496050" y="4070350"/>
          <p14:tracePt t="61679" x="6502400" y="4064000"/>
          <p14:tracePt t="61696" x="6508750" y="4064000"/>
          <p14:tracePt t="61932" x="6527800" y="4064000"/>
          <p14:tracePt t="61946" x="6559550" y="4064000"/>
          <p14:tracePt t="61963" x="6584950" y="4064000"/>
          <p14:tracePt t="61979" x="6610350" y="4064000"/>
          <p14:tracePt t="61996" x="6629400" y="4064000"/>
          <p14:tracePt t="62012" x="6642100" y="4070350"/>
          <p14:tracePt t="62030" x="6661150" y="4076700"/>
          <p14:tracePt t="62046" x="6680200" y="4083050"/>
          <p14:tracePt t="62063" x="6699250" y="4095750"/>
          <p14:tracePt t="62079" x="6711950" y="4102100"/>
          <p14:tracePt t="62096" x="6724650" y="4108450"/>
          <p14:tracePt t="62113" x="6731000" y="4108450"/>
          <p14:tracePt t="62130" x="6737350" y="4108450"/>
          <p14:tracePt t="62147" x="6743700" y="4114800"/>
          <p14:tracePt t="62163" x="6750050" y="4114800"/>
          <p14:tracePt t="62179" x="6762750" y="4114800"/>
          <p14:tracePt t="62196" x="6775450" y="4127500"/>
          <p14:tracePt t="62213" x="6781800" y="4133850"/>
          <p14:tracePt t="62230" x="6794500" y="4140200"/>
          <p14:tracePt t="62246" x="6807200" y="4146550"/>
          <p14:tracePt t="62263" x="6813550" y="4152900"/>
          <p14:tracePt t="62313" x="6819900" y="4152900"/>
          <p14:tracePt t="62363" x="6819900" y="4159250"/>
          <p14:tracePt t="62396" x="6819900" y="4165600"/>
          <p14:tracePt t="62413" x="6826250" y="4165600"/>
          <p14:tracePt t="62430" x="6832600" y="4171950"/>
          <p14:tracePt t="62446" x="6838950" y="4178300"/>
          <p14:tracePt t="62463" x="6851650" y="4191000"/>
          <p14:tracePt t="62480" x="6864350" y="4203700"/>
          <p14:tracePt t="62497" x="6883400" y="4222750"/>
          <p14:tracePt t="62511" x="6915150" y="4235450"/>
          <p14:tracePt t="62528" x="6934200" y="4254500"/>
          <p14:tracePt t="62547" x="6953250" y="4267200"/>
          <p14:tracePt t="62563" x="6978650" y="4279900"/>
          <p14:tracePt t="62566" x="6985000" y="4292600"/>
          <p14:tracePt t="62579" x="6991350" y="4292600"/>
          <p14:tracePt t="62596" x="7004050" y="4311650"/>
          <p14:tracePt t="62598" x="7023100" y="4324350"/>
          <p14:tracePt t="62613" x="7029450" y="4330700"/>
          <p14:tracePt t="62614" x="7042150" y="4343400"/>
          <p14:tracePt t="62631" x="7061200" y="4356100"/>
          <p14:tracePt t="62647" x="7073900" y="4375150"/>
          <p14:tracePt t="62663" x="7092950" y="4400550"/>
          <p14:tracePt t="62680" x="7105650" y="4413250"/>
          <p14:tracePt t="62697" x="7124700" y="4438650"/>
          <p14:tracePt t="62713" x="7137400" y="4451350"/>
          <p14:tracePt t="62730" x="7150100" y="4470400"/>
          <p14:tracePt t="62744" x="7156450" y="4489450"/>
          <p14:tracePt t="62764" x="7169150" y="4502150"/>
          <p14:tracePt t="62780" x="7181850" y="4521200"/>
          <p14:tracePt t="62797" x="7194550" y="4546600"/>
          <p14:tracePt t="62798" x="7200900" y="4565650"/>
          <p14:tracePt t="62811" x="7200900" y="4591050"/>
          <p14:tracePt t="62828" x="7213600" y="4629150"/>
          <p14:tracePt t="62844" x="7226300" y="4654550"/>
          <p14:tracePt t="62846" x="7232650" y="4673600"/>
          <p14:tracePt t="62864" x="7245350" y="4718050"/>
          <p14:tracePt t="62878" x="7264400" y="4737100"/>
          <p14:tracePt t="62897" x="7270750" y="4756150"/>
          <p14:tracePt t="62913" x="7277100" y="4787900"/>
          <p14:tracePt t="62930" x="7289800" y="4806950"/>
          <p14:tracePt t="62944" x="7296150" y="4826000"/>
          <p14:tracePt t="62964" x="7302500" y="4845050"/>
          <p14:tracePt t="62980" x="7302500" y="4870450"/>
          <p14:tracePt t="62997" x="7302500" y="4902200"/>
          <p14:tracePt t="62999" x="7302500" y="4927600"/>
          <p14:tracePt t="63013" x="7302500" y="4940300"/>
          <p14:tracePt t="63015" x="7302500" y="4978400"/>
          <p14:tracePt t="63028" x="7302500" y="4991100"/>
          <p14:tracePt t="63044" x="7289800" y="5067300"/>
          <p14:tracePt t="63046" x="7283450" y="5111750"/>
          <p14:tracePt t="63063" x="7277100" y="5168900"/>
          <p14:tracePt t="63078" x="7258050" y="5232400"/>
          <p14:tracePt t="63095" x="7245350" y="5276850"/>
          <p14:tracePt t="63111" x="7239000" y="5334000"/>
          <p14:tracePt t="63128" x="7239000" y="5391150"/>
          <p14:tracePt t="63144" x="7239000" y="5448300"/>
          <p14:tracePt t="63161" x="7239000" y="5499100"/>
          <p14:tracePt t="63177" x="7239000" y="5530850"/>
          <p14:tracePt t="63195" x="7239000" y="5556250"/>
          <p14:tracePt t="63214" x="7239000" y="5600700"/>
          <p14:tracePt t="63228" x="7226300" y="5613400"/>
          <p14:tracePt t="63244" x="7213600" y="5638800"/>
          <p14:tracePt t="63261" x="7188200" y="5683250"/>
          <p14:tracePt t="63263" x="7169150" y="5695950"/>
          <p14:tracePt t="63278" x="7137400" y="5721350"/>
          <p14:tracePt t="63295" x="7118350" y="5734050"/>
          <p14:tracePt t="63311" x="7092950" y="5759450"/>
          <p14:tracePt t="63328" x="7042150" y="5772150"/>
          <p14:tracePt t="63344" x="7029450" y="5784850"/>
          <p14:tracePt t="63361" x="7004050" y="5784850"/>
          <p14:tracePt t="63377" x="6985000" y="5791200"/>
          <p14:tracePt t="63396" x="6965950" y="5791200"/>
          <p14:tracePt t="63411" x="6940550" y="5797550"/>
          <p14:tracePt t="63428" x="6908800" y="5797550"/>
          <p14:tracePt t="63444" x="6870700" y="5797550"/>
          <p14:tracePt t="63447" x="6845300" y="5797550"/>
          <p14:tracePt t="63463" x="6819900" y="5797550"/>
          <p14:tracePt t="63478" x="6775450" y="5797550"/>
          <p14:tracePt t="63494" x="6750050" y="5797550"/>
          <p14:tracePt t="63511" x="6692900" y="5797550"/>
          <p14:tracePt t="63527" x="6667500" y="5797550"/>
          <p14:tracePt t="63544" x="6635750" y="5797550"/>
          <p14:tracePt t="63561" x="6604000" y="5797550"/>
          <p14:tracePt t="63577" x="6578600" y="5791200"/>
          <p14:tracePt t="63594" x="6540500" y="5791200"/>
          <p14:tracePt t="63611" x="6515100" y="5791200"/>
          <p14:tracePt t="63628" x="6496050" y="5791200"/>
          <p14:tracePt t="63644" x="6451600" y="5791200"/>
          <p14:tracePt t="63647" x="6432550" y="5791200"/>
          <p14:tracePt t="63661" x="6413500" y="5791200"/>
          <p14:tracePt t="63678" x="6369050" y="5778500"/>
          <p14:tracePt t="63694" x="6350000" y="5772150"/>
          <p14:tracePt t="63711" x="6324600" y="5772150"/>
          <p14:tracePt t="63728" x="6305550" y="5772150"/>
          <p14:tracePt t="63744" x="6280150" y="5772150"/>
          <p14:tracePt t="63761" x="6261100" y="5759450"/>
          <p14:tracePt t="63777" x="6229350" y="5759450"/>
          <p14:tracePt t="63794" x="6210300" y="5759450"/>
          <p14:tracePt t="63812" x="6178550" y="5759450"/>
          <p14:tracePt t="63829" x="6146800" y="5759450"/>
          <p14:tracePt t="63831" x="6140450" y="5753100"/>
          <p14:tracePt t="63844" x="6134100" y="5753100"/>
          <p14:tracePt t="63861" x="6102350" y="5746750"/>
          <p14:tracePt t="63863" x="6089650" y="5746750"/>
          <p14:tracePt t="63878" x="6057900" y="5740400"/>
          <p14:tracePt t="63895" x="6051550" y="5740400"/>
          <p14:tracePt t="63912" x="6032500" y="5740400"/>
          <p14:tracePt t="63928" x="6013450" y="5727700"/>
          <p14:tracePt t="63944" x="5994400" y="5721350"/>
          <p14:tracePt t="63961" x="5981700" y="5715000"/>
          <p14:tracePt t="63978" x="5956300" y="5702300"/>
          <p14:tracePt t="63996" x="5937250" y="5695950"/>
          <p14:tracePt t="64011" x="5924550" y="5683250"/>
          <p14:tracePt t="64029" x="5911850" y="5670550"/>
          <p14:tracePt t="64030" x="5905500" y="5670550"/>
          <p14:tracePt t="64045" x="5899150" y="5651500"/>
          <p14:tracePt t="64061" x="5880100" y="5607050"/>
          <p14:tracePt t="64064" x="5867400" y="5588000"/>
          <p14:tracePt t="64078" x="5854700" y="5549900"/>
          <p14:tracePt t="64095" x="5848350" y="5511800"/>
          <p14:tracePt t="64112" x="5848350" y="5480050"/>
          <p14:tracePt t="64129" x="5848350" y="5416550"/>
          <p14:tracePt t="64131" x="5848350" y="5410200"/>
          <p14:tracePt t="64144" x="5848350" y="5372100"/>
          <p14:tracePt t="64161" x="5854700" y="5283200"/>
          <p14:tracePt t="64178" x="5880100" y="5181600"/>
          <p14:tracePt t="64195" x="5911850" y="5105400"/>
          <p14:tracePt t="64211" x="5924550" y="5073650"/>
          <p14:tracePt t="64229" x="5937250" y="5041900"/>
          <p14:tracePt t="64230" x="5943600" y="5029200"/>
          <p14:tracePt t="64244" x="5949950" y="5022850"/>
          <p14:tracePt t="64261" x="5956300" y="4997450"/>
          <p14:tracePt t="64263" x="5969000" y="4972050"/>
          <p14:tracePt t="64278" x="5969000" y="4946650"/>
          <p14:tracePt t="64295" x="5994400" y="4851400"/>
          <p14:tracePt t="64311" x="6013450" y="4775200"/>
          <p14:tracePt t="64328" x="6026150" y="4730750"/>
          <p14:tracePt t="64344" x="6045200" y="4699000"/>
          <p14:tracePt t="64361" x="6057900" y="4648200"/>
          <p14:tracePt t="64378" x="6089650" y="4616450"/>
          <p14:tracePt t="64395" x="6102350" y="4597400"/>
          <p14:tracePt t="64411" x="6115050" y="4578350"/>
          <p14:tracePt t="64429" x="6127750" y="4565650"/>
          <p14:tracePt t="64444" x="6134100" y="4565650"/>
          <p14:tracePt t="64461" x="6134100" y="4559300"/>
          <p14:tracePt t="64478" x="6153150" y="4559300"/>
          <p14:tracePt t="64495" x="6165850" y="4559300"/>
          <p14:tracePt t="64511" x="6191250" y="4552950"/>
          <p14:tracePt t="64529" x="6216650" y="4546600"/>
          <p14:tracePt t="64544" x="6248400" y="4540250"/>
          <p14:tracePt t="64561" x="6273800" y="4540250"/>
          <p14:tracePt t="64578" x="6311900" y="4540250"/>
          <p14:tracePt t="64595" x="6343650" y="4540250"/>
          <p14:tracePt t="64611" x="6381750" y="4540250"/>
          <p14:tracePt t="64630" x="6432550" y="4552950"/>
          <p14:tracePt t="64631" x="6464300" y="4552950"/>
          <p14:tracePt t="64644" x="6559550" y="4565650"/>
          <p14:tracePt t="64661" x="6623050" y="4584700"/>
          <p14:tracePt t="64663" x="6667500" y="4591050"/>
          <p14:tracePt t="64678" x="6781800" y="4610100"/>
          <p14:tracePt t="64695" x="6889750" y="4635500"/>
          <p14:tracePt t="64711" x="7061200" y="4667250"/>
          <p14:tracePt t="64729" x="7175500" y="4692650"/>
          <p14:tracePt t="64745" x="7245350" y="4711700"/>
          <p14:tracePt t="64761" x="7327900" y="4737100"/>
          <p14:tracePt t="64778" x="7359650" y="4768850"/>
          <p14:tracePt t="64795" x="7391400" y="4794250"/>
          <p14:tracePt t="64811" x="7416800" y="4819650"/>
          <p14:tracePt t="64828" x="7429500" y="4832350"/>
          <p14:tracePt t="64832" x="7429500" y="4851400"/>
          <p14:tracePt t="64845" x="7442200" y="4857750"/>
          <p14:tracePt t="64862" x="7442200" y="4883150"/>
          <p14:tracePt t="64863" x="7448550" y="4902200"/>
          <p14:tracePt t="64878" x="7448550" y="4953000"/>
          <p14:tracePt t="64895" x="7448550" y="5016500"/>
          <p14:tracePt t="64911" x="7448550" y="5118100"/>
          <p14:tracePt t="64929" x="7448550" y="5226050"/>
          <p14:tracePt t="64945" x="7448550" y="5308600"/>
          <p14:tracePt t="64961" x="7442200" y="5378450"/>
          <p14:tracePt t="64978" x="7442200" y="5410200"/>
          <p14:tracePt t="64995" x="7429500" y="5429250"/>
          <p14:tracePt t="65011" x="7410450" y="5448300"/>
          <p14:tracePt t="65029" x="7404100" y="5461000"/>
          <p14:tracePt t="65031" x="7391400" y="5473700"/>
          <p14:tracePt t="65045" x="7385050" y="5480050"/>
          <p14:tracePt t="65062" x="7359650" y="5499100"/>
          <p14:tracePt t="65078" x="7340600" y="5518150"/>
          <p14:tracePt t="65095" x="7283450" y="5543550"/>
          <p14:tracePt t="65112" x="7213600" y="5575300"/>
          <p14:tracePt t="65129" x="7112000" y="5645150"/>
          <p14:tracePt t="65145" x="6985000" y="5670550"/>
          <p14:tracePt t="65162" x="6870700" y="5689600"/>
          <p14:tracePt t="65179" x="6832600" y="5702300"/>
          <p14:tracePt t="65195" x="6788150" y="5715000"/>
          <p14:tracePt t="65211" x="6756400" y="5721350"/>
          <p14:tracePt t="65230" x="6750050" y="5721350"/>
          <p14:tracePt t="66313" x="0" y="0"/>
        </p14:tracePtLst>
        <p14:tracePtLst>
          <p14:tracePt t="71285" x="1720850" y="4610100"/>
          <p14:tracePt t="71350" x="1739900" y="4610100"/>
          <p14:tracePt t="71367" x="1765300" y="4610100"/>
          <p14:tracePt t="71384" x="1803400" y="4603750"/>
          <p14:tracePt t="71400" x="1828800" y="4603750"/>
          <p14:tracePt t="71417" x="1911350" y="4591050"/>
          <p14:tracePt t="71434" x="1962150" y="4572000"/>
          <p14:tracePt t="71450" x="2076450" y="4559300"/>
          <p14:tracePt t="71467" x="2216150" y="4559300"/>
          <p14:tracePt t="71484" x="2317750" y="4559300"/>
          <p14:tracePt t="71500" x="2362200" y="4559300"/>
          <p14:tracePt t="71517" x="2406650" y="4572000"/>
          <p14:tracePt t="71519" x="2425700" y="4584700"/>
          <p14:tracePt t="71534" x="2457450" y="4616450"/>
          <p14:tracePt t="71550" x="2457450" y="4629150"/>
          <p14:tracePt t="71567" x="2476500" y="4730750"/>
          <p14:tracePt t="71584" x="2482850" y="4826000"/>
          <p14:tracePt t="71600" x="2489200" y="4914900"/>
          <p14:tracePt t="71617" x="2501900" y="5035550"/>
          <p14:tracePt t="71634" x="2514600" y="5187950"/>
          <p14:tracePt t="71650" x="2527300" y="5314950"/>
          <p14:tracePt t="71667" x="2546350" y="5435600"/>
          <p14:tracePt t="71684" x="2546350" y="5511800"/>
          <p14:tracePt t="71700" x="2546350" y="5575300"/>
          <p14:tracePt t="71717" x="2540000" y="5588000"/>
          <p14:tracePt t="71734" x="2527300" y="5607050"/>
          <p14:tracePt t="71750" x="2520950" y="5613400"/>
          <p14:tracePt t="71767" x="2501900" y="5619750"/>
          <p14:tracePt t="71784" x="2476500" y="5619750"/>
          <p14:tracePt t="71800" x="2387600" y="5619750"/>
          <p14:tracePt t="71817" x="2260600" y="5619750"/>
          <p14:tracePt t="71834" x="2152650" y="5619750"/>
          <p14:tracePt t="71850" x="2095500" y="5619750"/>
          <p14:tracePt t="71867" x="1974850" y="5619750"/>
          <p14:tracePt t="71884" x="1905000" y="5619750"/>
          <p14:tracePt t="71886" x="1860550" y="5619750"/>
          <p14:tracePt t="71900" x="1835150" y="5619750"/>
          <p14:tracePt t="71917" x="1733550" y="5600700"/>
          <p14:tracePt t="71919" x="1701800" y="5600700"/>
          <p14:tracePt t="71935" x="1670050" y="5581650"/>
          <p14:tracePt t="71951" x="1651000" y="5562600"/>
          <p14:tracePt t="71967" x="1631950" y="5537200"/>
          <p14:tracePt t="71984" x="1625600" y="5467350"/>
          <p14:tracePt t="72000" x="1625600" y="5327650"/>
          <p14:tracePt t="72018" x="1612900" y="5200650"/>
          <p14:tracePt t="72034" x="1606550" y="5086350"/>
          <p14:tracePt t="72051" x="1606550" y="5041900"/>
          <p14:tracePt t="72067" x="1606550" y="4997450"/>
          <p14:tracePt t="72084" x="1606550" y="4978400"/>
          <p14:tracePt t="72086" x="1606550" y="4972050"/>
          <p14:tracePt t="72100" x="1612900" y="4959350"/>
          <p14:tracePt t="72103" x="1625600" y="4953000"/>
          <p14:tracePt t="72120" x="1638300" y="4933950"/>
          <p14:tracePt t="72135" x="1651000" y="4927600"/>
          <p14:tracePt t="72151" x="1670050" y="4914900"/>
          <p14:tracePt t="72168" x="1689100" y="4908550"/>
          <p14:tracePt t="72184" x="1727200" y="4902200"/>
          <p14:tracePt t="72201" x="1778000" y="4883150"/>
          <p14:tracePt t="72218" x="1797050" y="4876800"/>
          <p14:tracePt t="72235" x="1803400" y="4870450"/>
          <p14:tracePt t="72418" x="1797050" y="4870450"/>
          <p14:tracePt t="72435" x="1784350" y="4870450"/>
          <p14:tracePt t="72451" x="1765300" y="4870450"/>
          <p14:tracePt t="72454" x="1752600" y="4870450"/>
          <p14:tracePt t="72468" x="1739900" y="4870450"/>
          <p14:tracePt t="72485" x="1714500" y="4857750"/>
          <p14:tracePt t="72486" x="1701800" y="4857750"/>
          <p14:tracePt t="72501" x="1663700" y="4838700"/>
          <p14:tracePt t="72503" x="1657350" y="4826000"/>
          <p14:tracePt t="72519" x="1631950" y="4813300"/>
          <p14:tracePt t="72535" x="1625600" y="4775200"/>
          <p14:tracePt t="72551" x="1619250" y="4749800"/>
          <p14:tracePt t="72572" x="1619250" y="4730750"/>
          <p14:tracePt t="72585" x="1612900" y="4673600"/>
          <p14:tracePt t="72601" x="1619250" y="4584700"/>
          <p14:tracePt t="72618" x="1651000" y="4527550"/>
          <p14:tracePt t="72635" x="1676400" y="4470400"/>
          <p14:tracePt t="72651" x="1695450" y="4432300"/>
          <p14:tracePt t="72668" x="1714500" y="4394200"/>
          <p14:tracePt t="72671" x="1727200" y="4387850"/>
          <p14:tracePt t="72685" x="1739900" y="4368800"/>
          <p14:tracePt t="72702" x="1765300" y="4343400"/>
          <p14:tracePt t="72704" x="1778000" y="4337050"/>
          <p14:tracePt t="72719" x="1828800" y="4286250"/>
          <p14:tracePt t="72735" x="1854200" y="4260850"/>
          <p14:tracePt t="72751" x="1873250" y="4229100"/>
          <p14:tracePt t="72768" x="1905000" y="4216400"/>
          <p14:tracePt t="72784" x="1917700" y="4203700"/>
          <p14:tracePt t="72802" x="1930400" y="4191000"/>
          <p14:tracePt t="72819" x="1962150" y="4171950"/>
          <p14:tracePt t="72835" x="1987550" y="4140200"/>
          <p14:tracePt t="72851" x="2051050" y="4133850"/>
          <p14:tracePt t="72868" x="2076450" y="4121150"/>
          <p14:tracePt t="72871" x="2101850" y="4121150"/>
          <p14:tracePt t="72886" x="2152650" y="4114800"/>
          <p14:tracePt t="72901" x="2184400" y="4108450"/>
          <p14:tracePt t="72903" x="2216150" y="4108450"/>
          <p14:tracePt t="72919" x="2247900" y="4108450"/>
          <p14:tracePt t="72935" x="2298700" y="4108450"/>
          <p14:tracePt t="72951" x="2381250" y="4108450"/>
          <p14:tracePt t="72968" x="2438400" y="4108450"/>
          <p14:tracePt t="72984" x="2508250" y="4108450"/>
          <p14:tracePt t="73002" x="2616200" y="4108450"/>
          <p14:tracePt t="73018" x="2717800" y="4121150"/>
          <p14:tracePt t="73035" x="2794000" y="4140200"/>
          <p14:tracePt t="73052" x="2838450" y="4152900"/>
          <p14:tracePt t="73055" x="2857500" y="4159250"/>
          <p14:tracePt t="73068" x="2870200" y="4165600"/>
          <p14:tracePt t="73086" x="2940050" y="4216400"/>
          <p14:tracePt t="73102" x="2971800" y="4241800"/>
          <p14:tracePt t="73119" x="3067050" y="4286250"/>
          <p14:tracePt t="73136" x="3098800" y="4311650"/>
          <p14:tracePt t="73152" x="3130550" y="4356100"/>
          <p14:tracePt t="73169" x="3162300" y="4419600"/>
          <p14:tracePt t="73187" x="3200400" y="4495800"/>
          <p14:tracePt t="73202" x="3213100" y="4565650"/>
          <p14:tracePt t="73219" x="3225800" y="4635500"/>
          <p14:tracePt t="73236" x="3232150" y="4711700"/>
          <p14:tracePt t="73254" x="3238500" y="4781550"/>
          <p14:tracePt t="73268" x="3238500" y="4794250"/>
          <p14:tracePt t="73286" x="3238500" y="4826000"/>
          <p14:tracePt t="73302" x="3238500" y="4857750"/>
          <p14:tracePt t="73319" x="3232150" y="4895850"/>
          <p14:tracePt t="73336" x="3232150" y="4927600"/>
          <p14:tracePt t="73352" x="3225800" y="4946650"/>
          <p14:tracePt t="73369" x="3213100" y="4953000"/>
          <p14:tracePt t="73371" x="3213100" y="4965700"/>
          <p14:tracePt t="73386" x="3206750" y="4978400"/>
          <p14:tracePt t="73402" x="3200400" y="4991100"/>
          <p14:tracePt t="73419" x="3194050" y="5003800"/>
          <p14:tracePt t="73436" x="3187700" y="5022850"/>
          <p14:tracePt t="73452" x="3175000" y="5022850"/>
          <p14:tracePt t="73455" x="3175000" y="5029200"/>
          <p14:tracePt t="73485" x="3168650" y="5029200"/>
          <p14:tracePt t="73585" x="3162300" y="5041900"/>
          <p14:tracePt t="73619" x="3149600" y="5048250"/>
          <p14:tracePt t="73636" x="3136900" y="5067300"/>
          <p14:tracePt t="73652" x="3117850" y="5086350"/>
          <p14:tracePt t="73654" x="3105150" y="5092700"/>
          <p14:tracePt t="73669" x="3086100" y="5124450"/>
          <p14:tracePt t="73686" x="3035300" y="5168900"/>
          <p14:tracePt t="73702" x="3009900" y="5200650"/>
          <p14:tracePt t="73719" x="2965450" y="5213350"/>
          <p14:tracePt t="73736" x="2940050" y="5219700"/>
          <p14:tracePt t="73752" x="2927350" y="5232400"/>
          <p14:tracePt t="73769" x="2921000" y="5232400"/>
          <p14:tracePt t="73786" x="2914650" y="5232400"/>
          <p14:tracePt t="73802" x="2901950" y="5238750"/>
          <p14:tracePt t="73819" x="2889250" y="5245100"/>
          <p14:tracePt t="73836" x="2870200" y="5245100"/>
          <p14:tracePt t="73840" x="2863850" y="5245100"/>
          <p14:tracePt t="73852" x="2857500" y="5245100"/>
          <p14:tracePt t="73854" x="2838450" y="5245100"/>
          <p14:tracePt t="73869" x="2819400" y="5251450"/>
          <p14:tracePt t="73886" x="2762250" y="5251450"/>
          <p14:tracePt t="73903" x="2724150" y="5251450"/>
          <p14:tracePt t="73919" x="2673350" y="5251450"/>
          <p14:tracePt t="73936" x="2654300" y="5251450"/>
          <p14:tracePt t="73952" x="2628900" y="5251450"/>
          <p14:tracePt t="73969" x="2597150" y="5251450"/>
          <p14:tracePt t="73986" x="2578100" y="5245100"/>
          <p14:tracePt t="74003" x="2565400" y="5245100"/>
          <p14:tracePt t="74020" x="2552700" y="5238750"/>
          <p14:tracePt t="74036" x="2552700" y="5232400"/>
          <p14:tracePt t="74038" x="2546350" y="5232400"/>
          <p14:tracePt t="74069" x="2540000" y="5226050"/>
          <p14:tracePt t="74086" x="2527300" y="5219700"/>
          <p14:tracePt t="74103" x="2520950" y="5213350"/>
          <p14:tracePt t="74136" x="2514600" y="5207000"/>
          <p14:tracePt t="74152" x="2501900" y="5207000"/>
          <p14:tracePt t="74169" x="2495550" y="5200650"/>
          <p14:tracePt t="74186" x="2489200" y="5200650"/>
          <p14:tracePt t="74203" x="2476500" y="5200650"/>
          <p14:tracePt t="74220" x="2457450" y="5200650"/>
          <p14:tracePt t="74236" x="2432050" y="5200650"/>
          <p14:tracePt t="74238" x="2419350" y="5200650"/>
          <p14:tracePt t="74252" x="2406650" y="5200650"/>
          <p14:tracePt t="74255" x="2381250" y="5200650"/>
          <p14:tracePt t="74271" x="2362200" y="5219700"/>
          <p14:tracePt t="74286" x="2336800" y="5226050"/>
          <p14:tracePt t="74303" x="2330450" y="5226050"/>
          <p14:tracePt t="74369" x="2324100" y="5226050"/>
          <p14:tracePt t="74386" x="2324100" y="5219700"/>
          <p14:tracePt t="74403" x="2311400" y="5207000"/>
          <p14:tracePt t="74420" x="2292350" y="5175250"/>
          <p14:tracePt t="74423" x="2279650" y="5149850"/>
          <p14:tracePt t="74436" x="2273300" y="5137150"/>
          <p14:tracePt t="74453" x="2247900" y="5105400"/>
          <p14:tracePt t="74455" x="2235200" y="5086350"/>
          <p14:tracePt t="74470" x="2216150" y="5054600"/>
          <p14:tracePt t="74487" x="2197100" y="5029200"/>
          <p14:tracePt t="74503" x="2190750" y="5016500"/>
          <p14:tracePt t="74520" x="2184400" y="5010150"/>
          <p14:tracePt t="74539" x="2184400" y="4997450"/>
          <p14:tracePt t="74553" x="2178050" y="4997450"/>
          <p14:tracePt t="74569" x="2171700" y="4991100"/>
          <p14:tracePt t="74586" x="2159000" y="4978400"/>
          <p14:tracePt t="74590" x="2146300" y="4972050"/>
          <p14:tracePt t="74603" x="2133600" y="4959350"/>
          <p14:tracePt t="74620" x="2120900" y="4959350"/>
          <p14:tracePt t="74622" x="2108200" y="4959350"/>
          <p14:tracePt t="74636" x="2101850" y="4959350"/>
          <p14:tracePt t="74653" x="2082800" y="4959350"/>
          <p14:tracePt t="74670" x="2070100" y="4953000"/>
          <p14:tracePt t="74687" x="2057400" y="4953000"/>
          <p14:tracePt t="74704" x="2051050" y="4946650"/>
          <p14:tracePt t="74720" x="2025650" y="4933950"/>
          <p14:tracePt t="74736" x="2000250" y="4908550"/>
          <p14:tracePt t="74753" x="1930400" y="4876800"/>
          <p14:tracePt t="74770" x="1911350" y="4864100"/>
          <p14:tracePt t="74787" x="1905000" y="4857750"/>
          <p14:tracePt t="74803" x="1905000" y="4851400"/>
          <p14:tracePt t="74853" x="1905000" y="4857750"/>
          <p14:tracePt t="74870" x="1898650" y="4870450"/>
          <p14:tracePt t="74886" x="1898650" y="4889500"/>
          <p14:tracePt t="74903" x="1898650" y="4927600"/>
          <p14:tracePt t="74920" x="1898650" y="4991100"/>
          <p14:tracePt t="74936" x="1898650" y="5022850"/>
          <p14:tracePt t="74953" x="1898650" y="5054600"/>
          <p14:tracePt t="74970" x="1905000" y="5060950"/>
          <p14:tracePt t="74987" x="1911350" y="5073650"/>
          <p14:tracePt t="75003" x="1924050" y="5086350"/>
          <p14:tracePt t="75021" x="1924050" y="5092700"/>
          <p14:tracePt t="75022" x="1924050" y="5105400"/>
          <p14:tracePt t="75036" x="1930400" y="5105400"/>
          <p14:tracePt t="75054" x="1943100" y="5124450"/>
          <p14:tracePt t="75057" x="1949450" y="5130800"/>
          <p14:tracePt t="75070" x="1968500" y="5149850"/>
          <p14:tracePt t="75087" x="1981200" y="5162550"/>
          <p14:tracePt t="75103" x="2000250" y="5168900"/>
          <p14:tracePt t="75120" x="2044700" y="5187950"/>
          <p14:tracePt t="75137" x="2076450" y="5187950"/>
          <p14:tracePt t="75154" x="2095500" y="5200650"/>
          <p14:tracePt t="75170" x="2108200" y="5219700"/>
          <p14:tracePt t="75193" x="2146300" y="5238750"/>
          <p14:tracePt t="75211" x="2171700" y="5251450"/>
          <p14:tracePt t="75228" x="2190750" y="5270500"/>
          <p14:tracePt t="75244" x="2216150" y="5289550"/>
          <p14:tracePt t="75247" x="2235200" y="5308600"/>
          <p14:tracePt t="75261" x="2241550" y="5308600"/>
          <p14:tracePt t="75279" x="2266950" y="5327650"/>
          <p14:tracePt t="75295" x="2286000" y="5327650"/>
          <p14:tracePt t="75311" x="2298700" y="5334000"/>
          <p14:tracePt t="75327" x="2305050" y="5334000"/>
          <p14:tracePt t="75344" x="2317750" y="5334000"/>
          <p14:tracePt t="75361" x="2317750" y="5340350"/>
          <p14:tracePt t="75378" x="2324100" y="5340350"/>
          <p14:tracePt t="75395" x="2324100" y="5346700"/>
          <p14:tracePt t="76445" x="0" y="0"/>
        </p14:tracePtLst>
        <p14:tracePtLst>
          <p14:tracePt t="82233" x="6373813" y="4660900"/>
          <p14:tracePt t="82278" x="6365875" y="4660900"/>
          <p14:tracePt t="82295" x="6359525" y="4660900"/>
          <p14:tracePt t="82310" x="6345238" y="4660900"/>
          <p14:tracePt t="82318" x="6338888" y="4660900"/>
          <p14:tracePt t="82326" x="6310313" y="4660900"/>
          <p14:tracePt t="82334" x="6289675" y="4660900"/>
          <p14:tracePt t="82342" x="6246813" y="4660900"/>
          <p14:tracePt t="82350" x="6240463" y="4660900"/>
          <p14:tracePt t="82358" x="6205538" y="4660900"/>
          <p14:tracePt t="82366" x="6184900" y="4660900"/>
          <p14:tracePt t="82374" x="6170613" y="4667250"/>
          <p14:tracePt t="82382" x="6156325" y="4667250"/>
          <p14:tracePt t="82390" x="6094413" y="4681538"/>
          <p14:tracePt t="82398" x="6080125" y="4681538"/>
          <p14:tracePt t="82406" x="6045200" y="4687888"/>
          <p14:tracePt t="82415" x="6016625" y="4695825"/>
          <p14:tracePt t="82423" x="6010275" y="4702175"/>
          <p14:tracePt t="82430" x="5995988" y="4710113"/>
          <p14:tracePt t="82438" x="5988050" y="4724400"/>
          <p14:tracePt t="82446" x="5981700" y="4724400"/>
          <p14:tracePt t="82459" x="5975350" y="4737100"/>
          <p14:tracePt t="82462" x="5953125" y="4751388"/>
          <p14:tracePt t="82470" x="5940425" y="4765675"/>
          <p14:tracePt t="82479" x="5932488" y="4779963"/>
          <p14:tracePt t="82486" x="5911850" y="4794250"/>
          <p14:tracePt t="82496" x="5883275" y="4849813"/>
          <p14:tracePt t="82504" x="5876925" y="4864100"/>
          <p14:tracePt t="82512" x="5848350" y="4919663"/>
          <p14:tracePt t="82519" x="5834063" y="4968875"/>
          <p14:tracePt t="82526" x="5813425" y="5030788"/>
          <p14:tracePt t="82535" x="5799138" y="5073650"/>
          <p14:tracePt t="82542" x="5786438" y="5094288"/>
          <p14:tracePt t="82550" x="5764213" y="5149850"/>
          <p14:tracePt t="82559" x="5751513" y="5192713"/>
          <p14:tracePt t="82566" x="5737225" y="5241925"/>
          <p14:tracePt t="82575" x="5737225" y="5256213"/>
          <p14:tracePt t="82582" x="5729288" y="5268913"/>
          <p14:tracePt t="82590" x="5729288" y="5291138"/>
          <p14:tracePt t="82598" x="5729288" y="5318125"/>
          <p14:tracePt t="82610" x="5729288" y="5360988"/>
          <p14:tracePt t="82614" x="5729288" y="5437188"/>
          <p14:tracePt t="82623" x="5737225" y="5451475"/>
          <p14:tracePt t="82630" x="5743575" y="5486400"/>
          <p14:tracePt t="82638" x="5751513" y="5562600"/>
          <p14:tracePt t="82646" x="5764213" y="5591175"/>
          <p14:tracePt t="82655" x="5772150" y="5611813"/>
          <p14:tracePt t="82663" x="5792788" y="5634038"/>
          <p14:tracePt t="82670" x="5807075" y="5640388"/>
          <p14:tracePt t="82679" x="5827713" y="5681663"/>
          <p14:tracePt t="82686" x="5848350" y="5689600"/>
          <p14:tracePt t="82695" x="5883275" y="5724525"/>
          <p14:tracePt t="82702" x="5905500" y="5730875"/>
          <p14:tracePt t="82710" x="5926138" y="5745163"/>
          <p14:tracePt t="82718" x="5961063" y="5765800"/>
          <p14:tracePt t="82726" x="6037263" y="5773738"/>
          <p14:tracePt t="82734" x="6065838" y="5780088"/>
          <p14:tracePt t="82742" x="6135688" y="5800725"/>
          <p14:tracePt t="82750" x="6211888" y="5808663"/>
          <p14:tracePt t="82763" x="6269038" y="5815013"/>
          <p14:tracePt t="82766" x="6330950" y="5822950"/>
          <p14:tracePt t="82774" x="6435725" y="5822950"/>
          <p14:tracePt t="82782" x="6492875" y="5822950"/>
          <p14:tracePt t="82790" x="6554788" y="5822950"/>
          <p14:tracePt t="82798" x="6632575" y="5822950"/>
          <p14:tracePt t="82806" x="6716713" y="5822950"/>
          <p14:tracePt t="82814" x="6807200" y="5822950"/>
          <p14:tracePt t="82823" x="6905625" y="5822950"/>
          <p14:tracePt t="82830" x="6989763" y="5822950"/>
          <p14:tracePt t="82838" x="7059613" y="5822950"/>
          <p14:tracePt t="82846" x="7156450" y="5822950"/>
          <p14:tracePt t="82855" x="7213600" y="5822950"/>
          <p14:tracePt t="82862" x="7304088" y="5822950"/>
          <p14:tracePt t="82870" x="7380288" y="5822950"/>
          <p14:tracePt t="82879" x="7408863" y="5822950"/>
          <p14:tracePt t="82886" x="7478713" y="5822950"/>
          <p14:tracePt t="82895" x="7486650" y="5808663"/>
          <p14:tracePt t="82903" x="7499350" y="5800725"/>
          <p14:tracePt t="82914" x="7513638" y="5794375"/>
          <p14:tracePt t="82918" x="7513638" y="5773738"/>
          <p14:tracePt t="82926" x="7521575" y="5753100"/>
          <p14:tracePt t="82934" x="7521575" y="5738813"/>
          <p14:tracePt t="82943" x="7521575" y="5703888"/>
          <p14:tracePt t="82950" x="7521575" y="5626100"/>
          <p14:tracePt t="82959" x="7521575" y="5599113"/>
          <p14:tracePt t="82966" x="7521575" y="5535613"/>
          <p14:tracePt t="82975" x="7521575" y="5457825"/>
          <p14:tracePt t="82979" x="7521575" y="5402263"/>
          <p14:tracePt t="82990" x="7521575" y="5338763"/>
          <p14:tracePt t="82998" x="7499350" y="5233988"/>
          <p14:tracePt t="83006" x="7493000" y="5149850"/>
          <p14:tracePt t="83015" x="7486650" y="5080000"/>
          <p14:tracePt t="83023" x="7464425" y="4975225"/>
          <p14:tracePt t="83030" x="7437438" y="4919663"/>
          <p14:tracePt t="83038" x="7408863" y="4821238"/>
          <p14:tracePt t="83046" x="7367588" y="4745038"/>
          <p14:tracePt t="83054" x="7318375" y="4652963"/>
          <p14:tracePt t="83066" x="7269163" y="4632325"/>
          <p14:tracePt t="83070" x="7234238" y="4583113"/>
          <p14:tracePt t="83079" x="7191375" y="4562475"/>
          <p14:tracePt t="83086" x="7143750" y="4541838"/>
          <p14:tracePt t="83095" x="7108825" y="4533900"/>
          <p14:tracePt t="83102" x="7073900" y="4521200"/>
          <p14:tracePt t="83110" x="6996113" y="4513263"/>
          <p14:tracePt t="83118" x="6981825" y="4513263"/>
          <p14:tracePt t="83126" x="6967538" y="4513263"/>
          <p14:tracePt t="83134" x="6919913" y="4513263"/>
          <p14:tracePt t="83143" x="6911975" y="4513263"/>
          <p14:tracePt t="83150" x="6877050" y="4513263"/>
          <p14:tracePt t="83159" x="6870700" y="4513263"/>
          <p14:tracePt t="83166" x="6842125" y="4513263"/>
          <p14:tracePt t="83174" x="6827838" y="4513263"/>
          <p14:tracePt t="83182" x="6807200" y="4513263"/>
          <p14:tracePt t="83190" x="6778625" y="4527550"/>
          <p14:tracePt t="83198" x="6772275" y="4541838"/>
          <p14:tracePt t="83206" x="6723063" y="4541838"/>
          <p14:tracePt t="83218" x="6708775" y="4570413"/>
          <p14:tracePt t="83222" x="6638925" y="4583113"/>
          <p14:tracePt t="83230" x="6618288" y="4597400"/>
          <p14:tracePt t="83238" x="6604000" y="4605338"/>
          <p14:tracePt t="83246" x="6542088" y="4618038"/>
          <p14:tracePt t="83255" x="6519863" y="4640263"/>
          <p14:tracePt t="83262" x="6492875" y="4640263"/>
          <p14:tracePt t="83270" x="6478588" y="4652963"/>
          <p14:tracePt t="83280" x="6457950" y="4660900"/>
          <p14:tracePt t="83286" x="6450013" y="4660900"/>
          <p14:tracePt t="83296" x="6435725" y="4675188"/>
          <p14:tracePt t="83303" x="6435725" y="4681538"/>
          <p14:tracePt t="83310" x="6429375" y="4695825"/>
          <p14:tracePt t="83318" x="6415088" y="4702175"/>
          <p14:tracePt t="83326" x="6415088" y="4710113"/>
          <p14:tracePt t="83335" x="6408738" y="4724400"/>
          <p14:tracePt t="83350" x="6400800" y="4730750"/>
          <p14:tracePt t="83366" x="6394450" y="4737100"/>
          <p14:tracePt t="83382" x="6394450" y="4745038"/>
          <p14:tracePt t="83510" x="6394450" y="4751388"/>
          <p14:tracePt t="83518" x="6394450" y="4765675"/>
          <p14:tracePt t="83526" x="6394450" y="4786313"/>
          <p14:tracePt t="83534" x="6394450" y="4800600"/>
          <p14:tracePt t="83543" x="6394450" y="4835525"/>
          <p14:tracePt t="83550" x="6400800" y="4884738"/>
          <p14:tracePt t="83559" x="6400800" y="4968875"/>
          <p14:tracePt t="83566" x="6400800" y="5030788"/>
          <p14:tracePt t="83574" x="6400800" y="5137150"/>
          <p14:tracePt t="83582" x="6400800" y="5192713"/>
          <p14:tracePt t="83590" x="6400800" y="5256213"/>
          <p14:tracePt t="83598" x="6400800" y="5262563"/>
          <p14:tracePt t="83606" x="6400800" y="5276850"/>
          <p14:tracePt t="83623" x="6400800" y="5283200"/>
          <p14:tracePt t="83814" x="6400800" y="5276850"/>
          <p14:tracePt t="83823" x="6400800" y="5268913"/>
          <p14:tracePt t="83855" x="6400800" y="5262563"/>
          <p14:tracePt t="83862" x="6408738" y="5262563"/>
          <p14:tracePt t="84462" x="6408738" y="5248275"/>
          <p14:tracePt t="84470" x="6429375" y="5241925"/>
          <p14:tracePt t="84479" x="6450013" y="5227638"/>
          <p14:tracePt t="84486" x="6464300" y="5199063"/>
          <p14:tracePt t="84494" x="6562725" y="5184775"/>
          <p14:tracePt t="84502" x="6667500" y="5157788"/>
          <p14:tracePt t="84510" x="6702425" y="5129213"/>
          <p14:tracePt t="84518" x="6800850" y="5087938"/>
          <p14:tracePt t="84526" x="6877050" y="5073650"/>
          <p14:tracePt t="84535" x="6961188" y="5045075"/>
          <p14:tracePt t="84543" x="7002463" y="5024438"/>
          <p14:tracePt t="84550" x="7080250" y="5003800"/>
          <p14:tracePt t="84558" x="7094538" y="4995863"/>
          <p14:tracePt t="84566" x="7135813" y="4983163"/>
          <p14:tracePt t="84574" x="7143750" y="4975225"/>
          <p14:tracePt t="84582" x="7150100" y="4968875"/>
          <p14:tracePt t="87686" x="7143750" y="4968875"/>
          <p14:tracePt t="87694" x="7135813" y="4968875"/>
          <p14:tracePt t="87710" x="7129463" y="4968875"/>
          <p14:tracePt t="87726" x="7121525" y="4968875"/>
          <p14:tracePt t="87743" x="7121525" y="4975225"/>
          <p14:tracePt t="87750" x="7115175" y="4975225"/>
          <p14:tracePt t="87782" x="7108825" y="4975225"/>
          <p14:tracePt t="87806" x="7100888" y="4975225"/>
          <p14:tracePt t="87814" x="7100888" y="4983163"/>
          <p14:tracePt t="87822" x="7094538" y="4989513"/>
          <p14:tracePt t="87830" x="7086600" y="4989513"/>
          <p14:tracePt t="87839" x="7073900" y="5003800"/>
          <p14:tracePt t="87846" x="7065963" y="5003800"/>
          <p14:tracePt t="87855" x="7059613" y="5010150"/>
          <p14:tracePt t="87863" x="7037388" y="5024438"/>
          <p14:tracePt t="87870" x="7031038" y="5030788"/>
          <p14:tracePt t="87878" x="7016750" y="5038725"/>
          <p14:tracePt t="87886" x="7002463" y="5045075"/>
          <p14:tracePt t="87894" x="6961188" y="5045075"/>
          <p14:tracePt t="87902" x="6946900" y="5059363"/>
          <p14:tracePt t="87913" x="6911975" y="5067300"/>
          <p14:tracePt t="87918" x="6891338" y="5073650"/>
          <p14:tracePt t="87926" x="6877050" y="5080000"/>
          <p14:tracePt t="87934" x="6862763" y="5087938"/>
          <p14:tracePt t="87942" x="6856413" y="5087938"/>
          <p14:tracePt t="87950" x="6842125" y="5094288"/>
          <p14:tracePt t="87958" x="6835775" y="5094288"/>
          <p14:tracePt t="87967" x="6827838" y="5102225"/>
          <p14:tracePt t="87975" x="6821488" y="5102225"/>
          <p14:tracePt t="87982" x="6813550" y="5102225"/>
          <p14:tracePt t="87990" x="6807200" y="5102225"/>
          <p14:tracePt t="87999" x="6800850" y="5108575"/>
          <p14:tracePt t="88006" x="6792913" y="5108575"/>
          <p14:tracePt t="88023" x="6786563" y="5108575"/>
          <p14:tracePt t="88046" x="6778625" y="5108575"/>
          <p14:tracePt t="88078" x="6772275" y="5114925"/>
          <p14:tracePt t="88102" x="6765925" y="5114925"/>
          <p14:tracePt t="88110" x="6765925" y="5122863"/>
          <p14:tracePt t="88126" x="6757988" y="5122863"/>
          <p14:tracePt t="88134" x="6743700" y="5129213"/>
          <p14:tracePt t="88143" x="6737350" y="5137150"/>
          <p14:tracePt t="88150" x="6731000" y="5143500"/>
          <p14:tracePt t="88158" x="6723063" y="5149850"/>
          <p14:tracePt t="88166" x="6708775" y="5149850"/>
          <p14:tracePt t="88175" x="6702425" y="5157788"/>
          <p14:tracePt t="88183" x="6696075" y="5157788"/>
          <p14:tracePt t="88190" x="6688138" y="5164138"/>
          <p14:tracePt t="88199" x="6681788" y="5164138"/>
          <p14:tracePt t="88206" x="6673850" y="5164138"/>
          <p14:tracePt t="88230" x="6667500" y="5164138"/>
          <p14:tracePt t="88558" x="6667500" y="5172075"/>
          <p14:tracePt t="88574" x="6661150" y="5172075"/>
          <p14:tracePt t="97686" x="6653213" y="5172075"/>
          <p14:tracePt t="97691" x="6638925" y="5172075"/>
          <p14:tracePt t="97698" x="6583363" y="5172075"/>
          <p14:tracePt t="97707" x="6534150" y="5172075"/>
          <p14:tracePt t="97714" x="6450013" y="5172075"/>
          <p14:tracePt t="97722" x="6388100" y="5172075"/>
          <p14:tracePt t="97730" x="6283325" y="5172075"/>
          <p14:tracePt t="97738" x="6226175" y="5164138"/>
          <p14:tracePt t="97746" x="6135688" y="5164138"/>
          <p14:tracePt t="97755" x="6030913" y="5164138"/>
          <p14:tracePt t="97766" x="5975350" y="5164138"/>
          <p14:tracePt t="97774" x="5911850" y="5164138"/>
          <p14:tracePt t="97782" x="5834063" y="5164138"/>
          <p14:tracePt t="97790" x="5751513" y="5164138"/>
          <p14:tracePt t="97798" x="5716588" y="5164138"/>
          <p14:tracePt t="97806" x="5638800" y="5157788"/>
          <p14:tracePt t="97814" x="5610225" y="5157788"/>
          <p14:tracePt t="97822" x="5548313" y="5157788"/>
          <p14:tracePt t="97826" x="5499100" y="5149850"/>
          <p14:tracePt t="97835" x="5470525" y="5149850"/>
          <p14:tracePt t="97842" x="5429250" y="5149850"/>
          <p14:tracePt t="97850" x="5408613" y="5143500"/>
          <p14:tracePt t="97858" x="5380038" y="5143500"/>
          <p14:tracePt t="97866" x="5345113" y="5143500"/>
          <p14:tracePt t="97875" x="5268913" y="5143500"/>
          <p14:tracePt t="97882" x="5240338" y="5143500"/>
          <p14:tracePt t="97890" x="5149850" y="5143500"/>
          <p14:tracePt t="97898" x="5072063" y="5143500"/>
          <p14:tracePt t="97910" x="4987925" y="5143500"/>
          <p14:tracePt t="97918" x="4926013" y="5143500"/>
          <p14:tracePt t="97926" x="4819650" y="5143500"/>
          <p14:tracePt t="97935" x="4737100" y="5143500"/>
          <p14:tracePt t="97942" x="4673600" y="5143500"/>
          <p14:tracePt t="97963" x="4449763" y="5143500"/>
          <p14:tracePt t="97970" x="4371975" y="5143500"/>
          <p14:tracePt t="97979" x="4289425" y="5143500"/>
          <p14:tracePt t="97986" x="4225925" y="5143500"/>
          <p14:tracePt t="97994" x="4148138" y="5143500"/>
          <p14:tracePt t="98002" x="4135438" y="5143500"/>
          <p14:tracePt t="98010" x="4100513" y="5143500"/>
          <p14:tracePt t="98018" x="4057650" y="5143500"/>
          <p14:tracePt t="98026" x="4022725" y="5143500"/>
          <p14:tracePt t="98034" x="4008438" y="5143500"/>
          <p14:tracePt t="98046" x="3946525" y="5143500"/>
          <p14:tracePt t="98055" x="3917950" y="5143500"/>
          <p14:tracePt t="98062" x="3875088" y="5143500"/>
          <p14:tracePt t="98071" x="3805238" y="5143500"/>
          <p14:tracePt t="98079" x="3778250" y="5143500"/>
          <p14:tracePt t="98086" x="3735388" y="5143500"/>
          <p14:tracePt t="98094" x="3659188" y="5137150"/>
          <p14:tracePt t="98098" x="3630613" y="5129213"/>
          <p14:tracePt t="98106" x="3595688" y="5129213"/>
          <p14:tracePt t="98114" x="3546475" y="5129213"/>
          <p14:tracePt t="98122" x="3533775" y="5129213"/>
          <p14:tracePt t="98130" x="3470275" y="5122863"/>
          <p14:tracePt t="98138" x="3427413" y="5114925"/>
          <p14:tracePt t="98146" x="3406775" y="5114925"/>
          <p14:tracePt t="98155" x="3351213" y="5114925"/>
          <p14:tracePt t="98162" x="3330575" y="5114925"/>
          <p14:tracePt t="98175" x="3302000" y="5114925"/>
          <p14:tracePt t="98178" x="3287713" y="5114925"/>
          <p14:tracePt t="98186" x="3246438" y="5114925"/>
          <p14:tracePt t="98198" x="3217863" y="5114925"/>
          <p14:tracePt t="98206" x="3176588" y="5114925"/>
          <p14:tracePt t="98214" x="3133725" y="5114925"/>
          <p14:tracePt t="98222" x="3078163" y="5114925"/>
          <p14:tracePt t="98230" x="3036888" y="5114925"/>
          <p14:tracePt t="98234" x="2967038" y="5114925"/>
          <p14:tracePt t="98246" x="2932113" y="5114925"/>
          <p14:tracePt t="98250" x="2868613" y="5114925"/>
          <p14:tracePt t="98258" x="2770188" y="5114925"/>
          <p14:tracePt t="98266" x="2735263" y="5114925"/>
          <p14:tracePt t="98275" x="2671763" y="5122863"/>
          <p14:tracePt t="98282" x="2595563" y="5122863"/>
          <p14:tracePt t="98290" x="2511425" y="5129213"/>
          <p14:tracePt t="98298" x="2476500" y="5129213"/>
          <p14:tracePt t="98306" x="2371725" y="5129213"/>
          <p14:tracePt t="98314" x="2343150" y="5129213"/>
          <p14:tracePt t="98322" x="2308225" y="5129213"/>
          <p14:tracePt t="98335" x="2287588" y="5129213"/>
          <p14:tracePt t="98342" x="2259013" y="5129213"/>
          <p14:tracePt t="98350" x="2246313" y="5137150"/>
          <p14:tracePt t="98358" x="2232025" y="5143500"/>
          <p14:tracePt t="98366" x="2217738" y="5143500"/>
          <p14:tracePt t="98374" x="2211388" y="5149850"/>
          <p14:tracePt t="98378" x="2203450" y="5149850"/>
          <p14:tracePt t="98395" x="2189163" y="5149850"/>
          <p14:tracePt t="98402" x="2189163" y="5157788"/>
          <p14:tracePt t="98430" x="2182813" y="5157788"/>
          <p14:tracePt t="103539" x="0" y="0"/>
        </p14:tracePtLst>
      </p14:laserTraceLst>
    </p:ext>
    <p:ext uri="{E180D4A7-C9FB-4DFB-919C-405C955672EB}">
      <p14:showEvtLst xmlns:p14="http://schemas.microsoft.com/office/powerpoint/2010/main">
        <p14:playEvt time="463" objId="5"/>
        <p14:stopEvt time="104261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0663B-201A-4898-ACAB-6ECF24B433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3321518-46E8-44CF-A555-F9A552ABC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E5CC9FBA-4245-44D8-983F-773C84813709}"/>
                  </a:ext>
                </a:extLst>
              </p14:cNvPr>
              <p14:cNvContentPartPr/>
              <p14:nvPr/>
            </p14:nvContentPartPr>
            <p14:xfrm>
              <a:off x="6078260" y="5104169"/>
              <a:ext cx="366480" cy="6120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E5CC9FBA-4245-44D8-983F-773C8481370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8620" y="4924169"/>
                <a:ext cx="546120" cy="42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Freihand 45">
                <a:extLst>
                  <a:ext uri="{FF2B5EF4-FFF2-40B4-BE49-F238E27FC236}">
                    <a16:creationId xmlns:a16="http://schemas.microsoft.com/office/drawing/2014/main" id="{E181B4C0-B694-4023-A411-FC6D22F567F3}"/>
                  </a:ext>
                </a:extLst>
              </p14:cNvPr>
              <p14:cNvContentPartPr/>
              <p14:nvPr/>
            </p14:nvContentPartPr>
            <p14:xfrm>
              <a:off x="288380" y="2003489"/>
              <a:ext cx="588960" cy="304920"/>
            </p14:xfrm>
          </p:contentPart>
        </mc:Choice>
        <mc:Fallback xmlns="">
          <p:pic>
            <p:nvPicPr>
              <p:cNvPr id="46" name="Freihand 45">
                <a:extLst>
                  <a:ext uri="{FF2B5EF4-FFF2-40B4-BE49-F238E27FC236}">
                    <a16:creationId xmlns:a16="http://schemas.microsoft.com/office/drawing/2014/main" id="{E181B4C0-B694-4023-A411-FC6D22F567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0740" y="1985489"/>
                <a:ext cx="62460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4C874C4D-D47F-411B-BE4D-9B467EFFC4C4}"/>
                  </a:ext>
                </a:extLst>
              </p14:cNvPr>
              <p14:cNvContentPartPr/>
              <p14:nvPr/>
            </p14:nvContentPartPr>
            <p14:xfrm>
              <a:off x="982820" y="2010329"/>
              <a:ext cx="488160" cy="279720"/>
            </p14:xfrm>
          </p:contentPart>
        </mc:Choice>
        <mc:Fallback xmlns=""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4C874C4D-D47F-411B-BE4D-9B467EFFC4C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4833" y="1992689"/>
                <a:ext cx="523774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6" name="Freihand 65">
                <a:extLst>
                  <a:ext uri="{FF2B5EF4-FFF2-40B4-BE49-F238E27FC236}">
                    <a16:creationId xmlns:a16="http://schemas.microsoft.com/office/drawing/2014/main" id="{FEB62CBB-82B7-43D2-B085-B0C9CBB106FE}"/>
                  </a:ext>
                </a:extLst>
              </p14:cNvPr>
              <p14:cNvContentPartPr/>
              <p14:nvPr/>
            </p14:nvContentPartPr>
            <p14:xfrm>
              <a:off x="1568540" y="1961729"/>
              <a:ext cx="274320" cy="257760"/>
            </p14:xfrm>
          </p:contentPart>
        </mc:Choice>
        <mc:Fallback xmlns="">
          <p:pic>
            <p:nvPicPr>
              <p:cNvPr id="66" name="Freihand 65">
                <a:extLst>
                  <a:ext uri="{FF2B5EF4-FFF2-40B4-BE49-F238E27FC236}">
                    <a16:creationId xmlns:a16="http://schemas.microsoft.com/office/drawing/2014/main" id="{FEB62CBB-82B7-43D2-B085-B0C9CBB106F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50877" y="1943754"/>
                <a:ext cx="310007" cy="293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7" name="Freihand 76">
                <a:extLst>
                  <a:ext uri="{FF2B5EF4-FFF2-40B4-BE49-F238E27FC236}">
                    <a16:creationId xmlns:a16="http://schemas.microsoft.com/office/drawing/2014/main" id="{F7CFE505-CFC3-4C7C-8CC1-05B5EBDE8E31}"/>
                  </a:ext>
                </a:extLst>
              </p14:cNvPr>
              <p14:cNvContentPartPr/>
              <p14:nvPr/>
            </p14:nvContentPartPr>
            <p14:xfrm>
              <a:off x="1908740" y="1935089"/>
              <a:ext cx="781560" cy="328680"/>
            </p14:xfrm>
          </p:contentPart>
        </mc:Choice>
        <mc:Fallback xmlns="">
          <p:pic>
            <p:nvPicPr>
              <p:cNvPr id="77" name="Freihand 76">
                <a:extLst>
                  <a:ext uri="{FF2B5EF4-FFF2-40B4-BE49-F238E27FC236}">
                    <a16:creationId xmlns:a16="http://schemas.microsoft.com/office/drawing/2014/main" id="{F7CFE505-CFC3-4C7C-8CC1-05B5EBDE8E3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90740" y="1917449"/>
                <a:ext cx="81720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6" name="Freihand 85">
                <a:extLst>
                  <a:ext uri="{FF2B5EF4-FFF2-40B4-BE49-F238E27FC236}">
                    <a16:creationId xmlns:a16="http://schemas.microsoft.com/office/drawing/2014/main" id="{1E138744-069C-4E85-B95D-51BDAF8002E4}"/>
                  </a:ext>
                </a:extLst>
              </p14:cNvPr>
              <p14:cNvContentPartPr/>
              <p14:nvPr/>
            </p14:nvContentPartPr>
            <p14:xfrm>
              <a:off x="2782820" y="1941209"/>
              <a:ext cx="290160" cy="297360"/>
            </p14:xfrm>
          </p:contentPart>
        </mc:Choice>
        <mc:Fallback xmlns="">
          <p:pic>
            <p:nvPicPr>
              <p:cNvPr id="86" name="Freihand 85">
                <a:extLst>
                  <a:ext uri="{FF2B5EF4-FFF2-40B4-BE49-F238E27FC236}">
                    <a16:creationId xmlns:a16="http://schemas.microsoft.com/office/drawing/2014/main" id="{1E138744-069C-4E85-B95D-51BDAF8002E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65180" y="1923569"/>
                <a:ext cx="32580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3" name="Freihand 92">
                <a:extLst>
                  <a:ext uri="{FF2B5EF4-FFF2-40B4-BE49-F238E27FC236}">
                    <a16:creationId xmlns:a16="http://schemas.microsoft.com/office/drawing/2014/main" id="{2A5AC41C-3157-44B8-BE18-F2161E9ED55C}"/>
                  </a:ext>
                </a:extLst>
              </p14:cNvPr>
              <p14:cNvContentPartPr/>
              <p14:nvPr/>
            </p14:nvContentPartPr>
            <p14:xfrm>
              <a:off x="4245140" y="3990689"/>
              <a:ext cx="327600" cy="64080"/>
            </p14:xfrm>
          </p:contentPart>
        </mc:Choice>
        <mc:Fallback xmlns="">
          <p:pic>
            <p:nvPicPr>
              <p:cNvPr id="93" name="Freihand 92">
                <a:extLst>
                  <a:ext uri="{FF2B5EF4-FFF2-40B4-BE49-F238E27FC236}">
                    <a16:creationId xmlns:a16="http://schemas.microsoft.com/office/drawing/2014/main" id="{2A5AC41C-3157-44B8-BE18-F2161E9ED55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27500" y="3973049"/>
                <a:ext cx="36324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4" name="Freihand 93">
                <a:extLst>
                  <a:ext uri="{FF2B5EF4-FFF2-40B4-BE49-F238E27FC236}">
                    <a16:creationId xmlns:a16="http://schemas.microsoft.com/office/drawing/2014/main" id="{4B9365BC-8B0A-451B-A553-92DEB99D8EE3}"/>
                  </a:ext>
                </a:extLst>
              </p14:cNvPr>
              <p14:cNvContentPartPr/>
              <p14:nvPr/>
            </p14:nvContentPartPr>
            <p14:xfrm>
              <a:off x="4298420" y="4096169"/>
              <a:ext cx="300960" cy="63360"/>
            </p14:xfrm>
          </p:contentPart>
        </mc:Choice>
        <mc:Fallback xmlns="">
          <p:pic>
            <p:nvPicPr>
              <p:cNvPr id="94" name="Freihand 93">
                <a:extLst>
                  <a:ext uri="{FF2B5EF4-FFF2-40B4-BE49-F238E27FC236}">
                    <a16:creationId xmlns:a16="http://schemas.microsoft.com/office/drawing/2014/main" id="{4B9365BC-8B0A-451B-A553-92DEB99D8EE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80780" y="4078169"/>
                <a:ext cx="33660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5" name="Freihand 94">
                <a:extLst>
                  <a:ext uri="{FF2B5EF4-FFF2-40B4-BE49-F238E27FC236}">
                    <a16:creationId xmlns:a16="http://schemas.microsoft.com/office/drawing/2014/main" id="{A5027254-744B-4DE3-9C40-18A935FBBAA1}"/>
                  </a:ext>
                </a:extLst>
              </p14:cNvPr>
              <p14:cNvContentPartPr/>
              <p14:nvPr/>
            </p14:nvContentPartPr>
            <p14:xfrm>
              <a:off x="3702980" y="4014449"/>
              <a:ext cx="340560" cy="241200"/>
            </p14:xfrm>
          </p:contentPart>
        </mc:Choice>
        <mc:Fallback xmlns="">
          <p:pic>
            <p:nvPicPr>
              <p:cNvPr id="95" name="Freihand 94">
                <a:extLst>
                  <a:ext uri="{FF2B5EF4-FFF2-40B4-BE49-F238E27FC236}">
                    <a16:creationId xmlns:a16="http://schemas.microsoft.com/office/drawing/2014/main" id="{A5027254-744B-4DE3-9C40-18A935FBBAA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685340" y="3996783"/>
                <a:ext cx="376200" cy="276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7" name="Freihand 96">
                <a:extLst>
                  <a:ext uri="{FF2B5EF4-FFF2-40B4-BE49-F238E27FC236}">
                    <a16:creationId xmlns:a16="http://schemas.microsoft.com/office/drawing/2014/main" id="{047BF4C6-6F89-4B98-A0D8-0C20E73F15C4}"/>
                  </a:ext>
                </a:extLst>
              </p14:cNvPr>
              <p14:cNvContentPartPr/>
              <p14:nvPr/>
            </p14:nvContentPartPr>
            <p14:xfrm>
              <a:off x="4312100" y="4621409"/>
              <a:ext cx="266040" cy="72000"/>
            </p14:xfrm>
          </p:contentPart>
        </mc:Choice>
        <mc:Fallback xmlns="">
          <p:pic>
            <p:nvPicPr>
              <p:cNvPr id="97" name="Freihand 96">
                <a:extLst>
                  <a:ext uri="{FF2B5EF4-FFF2-40B4-BE49-F238E27FC236}">
                    <a16:creationId xmlns:a16="http://schemas.microsoft.com/office/drawing/2014/main" id="{047BF4C6-6F89-4B98-A0D8-0C20E73F15C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294460" y="4603769"/>
                <a:ext cx="30168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8" name="Freihand 97">
                <a:extLst>
                  <a:ext uri="{FF2B5EF4-FFF2-40B4-BE49-F238E27FC236}">
                    <a16:creationId xmlns:a16="http://schemas.microsoft.com/office/drawing/2014/main" id="{25A3789D-670C-44D8-B79C-F982D645F5F7}"/>
                  </a:ext>
                </a:extLst>
              </p14:cNvPr>
              <p14:cNvContentPartPr/>
              <p14:nvPr/>
            </p14:nvContentPartPr>
            <p14:xfrm>
              <a:off x="4334060" y="4724729"/>
              <a:ext cx="244440" cy="77400"/>
            </p14:xfrm>
          </p:contentPart>
        </mc:Choice>
        <mc:Fallback xmlns="">
          <p:pic>
            <p:nvPicPr>
              <p:cNvPr id="98" name="Freihand 97">
                <a:extLst>
                  <a:ext uri="{FF2B5EF4-FFF2-40B4-BE49-F238E27FC236}">
                    <a16:creationId xmlns:a16="http://schemas.microsoft.com/office/drawing/2014/main" id="{25A3789D-670C-44D8-B79C-F982D645F5F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316420" y="4707089"/>
                <a:ext cx="28008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2" name="Freihand 101">
                <a:extLst>
                  <a:ext uri="{FF2B5EF4-FFF2-40B4-BE49-F238E27FC236}">
                    <a16:creationId xmlns:a16="http://schemas.microsoft.com/office/drawing/2014/main" id="{F78254CE-F19B-4906-A03D-5D881C0DFFD2}"/>
                  </a:ext>
                </a:extLst>
              </p14:cNvPr>
              <p14:cNvContentPartPr/>
              <p14:nvPr/>
            </p14:nvContentPartPr>
            <p14:xfrm>
              <a:off x="3771740" y="4545809"/>
              <a:ext cx="354960" cy="291960"/>
            </p14:xfrm>
          </p:contentPart>
        </mc:Choice>
        <mc:Fallback xmlns="">
          <p:pic>
            <p:nvPicPr>
              <p:cNvPr id="102" name="Freihand 101">
                <a:extLst>
                  <a:ext uri="{FF2B5EF4-FFF2-40B4-BE49-F238E27FC236}">
                    <a16:creationId xmlns:a16="http://schemas.microsoft.com/office/drawing/2014/main" id="{F78254CE-F19B-4906-A03D-5D881C0DFFD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754100" y="4528169"/>
                <a:ext cx="39060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7" name="Freihand 106">
                <a:extLst>
                  <a:ext uri="{FF2B5EF4-FFF2-40B4-BE49-F238E27FC236}">
                    <a16:creationId xmlns:a16="http://schemas.microsoft.com/office/drawing/2014/main" id="{6BC9D5D5-46AF-4700-9033-7292A6913D19}"/>
                  </a:ext>
                </a:extLst>
              </p14:cNvPr>
              <p14:cNvContentPartPr/>
              <p14:nvPr/>
            </p14:nvContentPartPr>
            <p14:xfrm>
              <a:off x="4907180" y="4529249"/>
              <a:ext cx="288000" cy="293760"/>
            </p14:xfrm>
          </p:contentPart>
        </mc:Choice>
        <mc:Fallback xmlns="">
          <p:pic>
            <p:nvPicPr>
              <p:cNvPr id="107" name="Freihand 106">
                <a:extLst>
                  <a:ext uri="{FF2B5EF4-FFF2-40B4-BE49-F238E27FC236}">
                    <a16:creationId xmlns:a16="http://schemas.microsoft.com/office/drawing/2014/main" id="{6BC9D5D5-46AF-4700-9033-7292A6913D1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889562" y="4511271"/>
                <a:ext cx="323596" cy="3293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15" name="Freihand 114">
                <a:extLst>
                  <a:ext uri="{FF2B5EF4-FFF2-40B4-BE49-F238E27FC236}">
                    <a16:creationId xmlns:a16="http://schemas.microsoft.com/office/drawing/2014/main" id="{870013E9-3C1B-40FA-A21F-1F0A876AF2BD}"/>
                  </a:ext>
                </a:extLst>
              </p14:cNvPr>
              <p14:cNvContentPartPr/>
              <p14:nvPr/>
            </p14:nvContentPartPr>
            <p14:xfrm>
              <a:off x="4888820" y="3916889"/>
              <a:ext cx="339120" cy="310680"/>
            </p14:xfrm>
          </p:contentPart>
        </mc:Choice>
        <mc:Fallback xmlns="">
          <p:pic>
            <p:nvPicPr>
              <p:cNvPr id="115" name="Freihand 114">
                <a:extLst>
                  <a:ext uri="{FF2B5EF4-FFF2-40B4-BE49-F238E27FC236}">
                    <a16:creationId xmlns:a16="http://schemas.microsoft.com/office/drawing/2014/main" id="{870013E9-3C1B-40FA-A21F-1F0A876AF2B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871180" y="3898889"/>
                <a:ext cx="37476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16" name="Freihand 115">
                <a:extLst>
                  <a:ext uri="{FF2B5EF4-FFF2-40B4-BE49-F238E27FC236}">
                    <a16:creationId xmlns:a16="http://schemas.microsoft.com/office/drawing/2014/main" id="{728287A4-EA17-4C25-A88A-B5FD43BA4A04}"/>
                  </a:ext>
                </a:extLst>
              </p14:cNvPr>
              <p14:cNvContentPartPr/>
              <p14:nvPr/>
            </p14:nvContentPartPr>
            <p14:xfrm>
              <a:off x="2946620" y="4140809"/>
              <a:ext cx="655200" cy="348120"/>
            </p14:xfrm>
          </p:contentPart>
        </mc:Choice>
        <mc:Fallback xmlns="">
          <p:pic>
            <p:nvPicPr>
              <p:cNvPr id="116" name="Freihand 115">
                <a:extLst>
                  <a:ext uri="{FF2B5EF4-FFF2-40B4-BE49-F238E27FC236}">
                    <a16:creationId xmlns:a16="http://schemas.microsoft.com/office/drawing/2014/main" id="{728287A4-EA17-4C25-A88A-B5FD43BA4A0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28980" y="4122809"/>
                <a:ext cx="690840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17" name="Freihand 116">
                <a:extLst>
                  <a:ext uri="{FF2B5EF4-FFF2-40B4-BE49-F238E27FC236}">
                    <a16:creationId xmlns:a16="http://schemas.microsoft.com/office/drawing/2014/main" id="{CF0F94B4-9392-4C5C-B38B-1ABA73D450D6}"/>
                  </a:ext>
                </a:extLst>
              </p14:cNvPr>
              <p14:cNvContentPartPr/>
              <p14:nvPr/>
            </p14:nvContentPartPr>
            <p14:xfrm>
              <a:off x="3182420" y="4721129"/>
              <a:ext cx="435600" cy="58680"/>
            </p14:xfrm>
          </p:contentPart>
        </mc:Choice>
        <mc:Fallback xmlns="">
          <p:pic>
            <p:nvPicPr>
              <p:cNvPr id="117" name="Freihand 116">
                <a:extLst>
                  <a:ext uri="{FF2B5EF4-FFF2-40B4-BE49-F238E27FC236}">
                    <a16:creationId xmlns:a16="http://schemas.microsoft.com/office/drawing/2014/main" id="{CF0F94B4-9392-4C5C-B38B-1ABA73D450D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64780" y="4703489"/>
                <a:ext cx="47124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20" name="Freihand 119">
                <a:extLst>
                  <a:ext uri="{FF2B5EF4-FFF2-40B4-BE49-F238E27FC236}">
                    <a16:creationId xmlns:a16="http://schemas.microsoft.com/office/drawing/2014/main" id="{CA233C26-352E-4BC9-BB06-381D007BAAF8}"/>
                  </a:ext>
                </a:extLst>
              </p14:cNvPr>
              <p14:cNvContentPartPr/>
              <p14:nvPr/>
            </p14:nvContentPartPr>
            <p14:xfrm>
              <a:off x="5454380" y="4313249"/>
              <a:ext cx="1286280" cy="395280"/>
            </p14:xfrm>
          </p:contentPart>
        </mc:Choice>
        <mc:Fallback xmlns="">
          <p:pic>
            <p:nvPicPr>
              <p:cNvPr id="120" name="Freihand 119">
                <a:extLst>
                  <a:ext uri="{FF2B5EF4-FFF2-40B4-BE49-F238E27FC236}">
                    <a16:creationId xmlns:a16="http://schemas.microsoft.com/office/drawing/2014/main" id="{CA233C26-352E-4BC9-BB06-381D007BAAF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436740" y="4295249"/>
                <a:ext cx="1321920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1" name="Freihand 120">
                <a:extLst>
                  <a:ext uri="{FF2B5EF4-FFF2-40B4-BE49-F238E27FC236}">
                    <a16:creationId xmlns:a16="http://schemas.microsoft.com/office/drawing/2014/main" id="{B2D80652-FDD6-40DB-9081-6F10FAF234CC}"/>
                  </a:ext>
                </a:extLst>
              </p14:cNvPr>
              <p14:cNvContentPartPr/>
              <p14:nvPr/>
            </p14:nvContentPartPr>
            <p14:xfrm>
              <a:off x="5389580" y="3975929"/>
              <a:ext cx="1380600" cy="214200"/>
            </p14:xfrm>
          </p:contentPart>
        </mc:Choice>
        <mc:Fallback xmlns="">
          <p:pic>
            <p:nvPicPr>
              <p:cNvPr id="121" name="Freihand 120">
                <a:extLst>
                  <a:ext uri="{FF2B5EF4-FFF2-40B4-BE49-F238E27FC236}">
                    <a16:creationId xmlns:a16="http://schemas.microsoft.com/office/drawing/2014/main" id="{B2D80652-FDD6-40DB-9081-6F10FAF234C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371940" y="3958289"/>
                <a:ext cx="141624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26" name="Freihand 125">
                <a:extLst>
                  <a:ext uri="{FF2B5EF4-FFF2-40B4-BE49-F238E27FC236}">
                    <a16:creationId xmlns:a16="http://schemas.microsoft.com/office/drawing/2014/main" id="{7AFA30FB-2931-48F6-A76A-CCBFB610451C}"/>
                  </a:ext>
                </a:extLst>
              </p14:cNvPr>
              <p14:cNvContentPartPr/>
              <p14:nvPr/>
            </p14:nvContentPartPr>
            <p14:xfrm>
              <a:off x="4614020" y="1904050"/>
              <a:ext cx="229680" cy="307080"/>
            </p14:xfrm>
          </p:contentPart>
        </mc:Choice>
        <mc:Fallback>
          <p:pic>
            <p:nvPicPr>
              <p:cNvPr id="126" name="Freihand 125">
                <a:extLst>
                  <a:ext uri="{FF2B5EF4-FFF2-40B4-BE49-F238E27FC236}">
                    <a16:creationId xmlns:a16="http://schemas.microsoft.com/office/drawing/2014/main" id="{7AFA30FB-2931-48F6-A76A-CCBFB610451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596020" y="1886071"/>
                <a:ext cx="265320" cy="342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27" name="Freihand 126">
                <a:extLst>
                  <a:ext uri="{FF2B5EF4-FFF2-40B4-BE49-F238E27FC236}">
                    <a16:creationId xmlns:a16="http://schemas.microsoft.com/office/drawing/2014/main" id="{97DE546F-AE7F-4F6B-85ED-CDF345F42A9F}"/>
                  </a:ext>
                </a:extLst>
              </p14:cNvPr>
              <p14:cNvContentPartPr/>
              <p14:nvPr/>
            </p14:nvContentPartPr>
            <p14:xfrm>
              <a:off x="4980860" y="1976410"/>
              <a:ext cx="115920" cy="10080"/>
            </p14:xfrm>
          </p:contentPart>
        </mc:Choice>
        <mc:Fallback>
          <p:pic>
            <p:nvPicPr>
              <p:cNvPr id="127" name="Freihand 126">
                <a:extLst>
                  <a:ext uri="{FF2B5EF4-FFF2-40B4-BE49-F238E27FC236}">
                    <a16:creationId xmlns:a16="http://schemas.microsoft.com/office/drawing/2014/main" id="{97DE546F-AE7F-4F6B-85ED-CDF345F42A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962860" y="1958410"/>
                <a:ext cx="1515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28" name="Freihand 127">
                <a:extLst>
                  <a:ext uri="{FF2B5EF4-FFF2-40B4-BE49-F238E27FC236}">
                    <a16:creationId xmlns:a16="http://schemas.microsoft.com/office/drawing/2014/main" id="{10AA5D5E-BAEA-4CD5-9446-E23223AD12B5}"/>
                  </a:ext>
                </a:extLst>
              </p14:cNvPr>
              <p14:cNvContentPartPr/>
              <p14:nvPr/>
            </p14:nvContentPartPr>
            <p14:xfrm>
              <a:off x="5037020" y="2063756"/>
              <a:ext cx="115920" cy="4680"/>
            </p14:xfrm>
          </p:contentPart>
        </mc:Choice>
        <mc:Fallback>
          <p:pic>
            <p:nvPicPr>
              <p:cNvPr id="128" name="Freihand 127">
                <a:extLst>
                  <a:ext uri="{FF2B5EF4-FFF2-40B4-BE49-F238E27FC236}">
                    <a16:creationId xmlns:a16="http://schemas.microsoft.com/office/drawing/2014/main" id="{10AA5D5E-BAEA-4CD5-9446-E23223AD12B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19020" y="2045756"/>
                <a:ext cx="15156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40" name="Freihand 139">
                <a:extLst>
                  <a:ext uri="{FF2B5EF4-FFF2-40B4-BE49-F238E27FC236}">
                    <a16:creationId xmlns:a16="http://schemas.microsoft.com/office/drawing/2014/main" id="{7494804B-FE34-4B99-A2FB-62CC8503E3FE}"/>
                  </a:ext>
                </a:extLst>
              </p14:cNvPr>
              <p14:cNvContentPartPr/>
              <p14:nvPr/>
            </p14:nvContentPartPr>
            <p14:xfrm>
              <a:off x="5776820" y="1771930"/>
              <a:ext cx="295920" cy="343800"/>
            </p14:xfrm>
          </p:contentPart>
        </mc:Choice>
        <mc:Fallback>
          <p:pic>
            <p:nvPicPr>
              <p:cNvPr id="140" name="Freihand 139">
                <a:extLst>
                  <a:ext uri="{FF2B5EF4-FFF2-40B4-BE49-F238E27FC236}">
                    <a16:creationId xmlns:a16="http://schemas.microsoft.com/office/drawing/2014/main" id="{7494804B-FE34-4B99-A2FB-62CC8503E3F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758820" y="1753930"/>
                <a:ext cx="33156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43" name="Freihand 142">
                <a:extLst>
                  <a:ext uri="{FF2B5EF4-FFF2-40B4-BE49-F238E27FC236}">
                    <a16:creationId xmlns:a16="http://schemas.microsoft.com/office/drawing/2014/main" id="{675D30F7-00AA-4F31-A0DD-97E1FAA73015}"/>
                  </a:ext>
                </a:extLst>
              </p14:cNvPr>
              <p14:cNvContentPartPr/>
              <p14:nvPr/>
            </p14:nvContentPartPr>
            <p14:xfrm>
              <a:off x="5259860" y="1733770"/>
              <a:ext cx="369000" cy="466560"/>
            </p14:xfrm>
          </p:contentPart>
        </mc:Choice>
        <mc:Fallback>
          <p:pic>
            <p:nvPicPr>
              <p:cNvPr id="143" name="Freihand 142">
                <a:extLst>
                  <a:ext uri="{FF2B5EF4-FFF2-40B4-BE49-F238E27FC236}">
                    <a16:creationId xmlns:a16="http://schemas.microsoft.com/office/drawing/2014/main" id="{675D30F7-00AA-4F31-A0DD-97E1FAA7301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241878" y="1715770"/>
                <a:ext cx="404605" cy="5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19" name="Freihand 218">
                <a:extLst>
                  <a:ext uri="{FF2B5EF4-FFF2-40B4-BE49-F238E27FC236}">
                    <a16:creationId xmlns:a16="http://schemas.microsoft.com/office/drawing/2014/main" id="{E67F13FA-CF20-4D57-ABED-EE95600489BF}"/>
                  </a:ext>
                </a:extLst>
              </p14:cNvPr>
              <p14:cNvContentPartPr/>
              <p14:nvPr/>
            </p14:nvContentPartPr>
            <p14:xfrm>
              <a:off x="4599040" y="2187052"/>
              <a:ext cx="2763740" cy="809888"/>
            </p14:xfrm>
          </p:contentPart>
        </mc:Choice>
        <mc:Fallback>
          <p:pic>
            <p:nvPicPr>
              <p:cNvPr id="219" name="Freihand 218">
                <a:extLst>
                  <a:ext uri="{FF2B5EF4-FFF2-40B4-BE49-F238E27FC236}">
                    <a16:creationId xmlns:a16="http://schemas.microsoft.com/office/drawing/2014/main" id="{E67F13FA-CF20-4D57-ABED-EE95600489B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581042" y="2169046"/>
                <a:ext cx="2799376" cy="845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220" name="Freihand 219">
                <a:extLst>
                  <a:ext uri="{FF2B5EF4-FFF2-40B4-BE49-F238E27FC236}">
                    <a16:creationId xmlns:a16="http://schemas.microsoft.com/office/drawing/2014/main" id="{7384E6AE-841C-40D0-BA68-1070C01CC960}"/>
                  </a:ext>
                </a:extLst>
              </p14:cNvPr>
              <p14:cNvContentPartPr/>
              <p14:nvPr/>
            </p14:nvContentPartPr>
            <p14:xfrm>
              <a:off x="6023180" y="2424145"/>
              <a:ext cx="124920" cy="131400"/>
            </p14:xfrm>
          </p:contentPart>
        </mc:Choice>
        <mc:Fallback>
          <p:pic>
            <p:nvPicPr>
              <p:cNvPr id="220" name="Freihand 219">
                <a:extLst>
                  <a:ext uri="{FF2B5EF4-FFF2-40B4-BE49-F238E27FC236}">
                    <a16:creationId xmlns:a16="http://schemas.microsoft.com/office/drawing/2014/main" id="{7384E6AE-841C-40D0-BA68-1070C01CC96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33180" y="2244145"/>
                <a:ext cx="30456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21" name="Freihand 220">
                <a:extLst>
                  <a:ext uri="{FF2B5EF4-FFF2-40B4-BE49-F238E27FC236}">
                    <a16:creationId xmlns:a16="http://schemas.microsoft.com/office/drawing/2014/main" id="{9119EC9E-D3B0-4065-9262-4A9218F9A9A4}"/>
                  </a:ext>
                </a:extLst>
              </p14:cNvPr>
              <p14:cNvContentPartPr/>
              <p14:nvPr/>
            </p14:nvContentPartPr>
            <p14:xfrm>
              <a:off x="6819860" y="2449345"/>
              <a:ext cx="101520" cy="84960"/>
            </p14:xfrm>
          </p:contentPart>
        </mc:Choice>
        <mc:Fallback>
          <p:pic>
            <p:nvPicPr>
              <p:cNvPr id="221" name="Freihand 220">
                <a:extLst>
                  <a:ext uri="{FF2B5EF4-FFF2-40B4-BE49-F238E27FC236}">
                    <a16:creationId xmlns:a16="http://schemas.microsoft.com/office/drawing/2014/main" id="{9119EC9E-D3B0-4065-9262-4A9218F9A9A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729540" y="2269345"/>
                <a:ext cx="281799" cy="44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22" name="Freihand 221">
                <a:extLst>
                  <a:ext uri="{FF2B5EF4-FFF2-40B4-BE49-F238E27FC236}">
                    <a16:creationId xmlns:a16="http://schemas.microsoft.com/office/drawing/2014/main" id="{331EFD3A-9DFA-48DD-8217-F1EB10210AAC}"/>
                  </a:ext>
                </a:extLst>
              </p14:cNvPr>
              <p14:cNvContentPartPr/>
              <p14:nvPr/>
            </p14:nvContentPartPr>
            <p14:xfrm>
              <a:off x="5955860" y="2826985"/>
              <a:ext cx="160200" cy="65880"/>
            </p14:xfrm>
          </p:contentPart>
        </mc:Choice>
        <mc:Fallback>
          <p:pic>
            <p:nvPicPr>
              <p:cNvPr id="222" name="Freihand 221">
                <a:extLst>
                  <a:ext uri="{FF2B5EF4-FFF2-40B4-BE49-F238E27FC236}">
                    <a16:creationId xmlns:a16="http://schemas.microsoft.com/office/drawing/2014/main" id="{331EFD3A-9DFA-48DD-8217-F1EB10210AA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865860" y="2647963"/>
                <a:ext cx="339840" cy="4235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23" name="Freihand 222">
                <a:extLst>
                  <a:ext uri="{FF2B5EF4-FFF2-40B4-BE49-F238E27FC236}">
                    <a16:creationId xmlns:a16="http://schemas.microsoft.com/office/drawing/2014/main" id="{5297CD38-A481-4CE6-AF58-457A3F55102F}"/>
                  </a:ext>
                </a:extLst>
              </p14:cNvPr>
              <p14:cNvContentPartPr/>
              <p14:nvPr/>
            </p14:nvContentPartPr>
            <p14:xfrm>
              <a:off x="7449780" y="1722893"/>
              <a:ext cx="133920" cy="18000"/>
            </p14:xfrm>
          </p:contentPart>
        </mc:Choice>
        <mc:Fallback xmlns="">
          <p:pic>
            <p:nvPicPr>
              <p:cNvPr id="223" name="Freihand 222">
                <a:extLst>
                  <a:ext uri="{FF2B5EF4-FFF2-40B4-BE49-F238E27FC236}">
                    <a16:creationId xmlns:a16="http://schemas.microsoft.com/office/drawing/2014/main" id="{5297CD38-A481-4CE6-AF58-457A3F55102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431780" y="1705253"/>
                <a:ext cx="16956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32" name="Freihand 231">
                <a:extLst>
                  <a:ext uri="{FF2B5EF4-FFF2-40B4-BE49-F238E27FC236}">
                    <a16:creationId xmlns:a16="http://schemas.microsoft.com/office/drawing/2014/main" id="{F058F201-86F8-4243-A08E-111587BFA881}"/>
                  </a:ext>
                </a:extLst>
              </p14:cNvPr>
              <p14:cNvContentPartPr/>
              <p14:nvPr/>
            </p14:nvContentPartPr>
            <p14:xfrm>
              <a:off x="8186700" y="1672133"/>
              <a:ext cx="141480" cy="33480"/>
            </p14:xfrm>
          </p:contentPart>
        </mc:Choice>
        <mc:Fallback xmlns="">
          <p:pic>
            <p:nvPicPr>
              <p:cNvPr id="232" name="Freihand 231">
                <a:extLst>
                  <a:ext uri="{FF2B5EF4-FFF2-40B4-BE49-F238E27FC236}">
                    <a16:creationId xmlns:a16="http://schemas.microsoft.com/office/drawing/2014/main" id="{F058F201-86F8-4243-A08E-111587BFA88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8169060" y="1654493"/>
                <a:ext cx="17712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35" name="Freihand 234">
                <a:extLst>
                  <a:ext uri="{FF2B5EF4-FFF2-40B4-BE49-F238E27FC236}">
                    <a16:creationId xmlns:a16="http://schemas.microsoft.com/office/drawing/2014/main" id="{9A5C00E5-C05E-4EBB-8093-F5D8C649ADFD}"/>
                  </a:ext>
                </a:extLst>
              </p14:cNvPr>
              <p14:cNvContentPartPr/>
              <p14:nvPr/>
            </p14:nvContentPartPr>
            <p14:xfrm>
              <a:off x="8174460" y="1742693"/>
              <a:ext cx="118440" cy="179280"/>
            </p14:xfrm>
          </p:contentPart>
        </mc:Choice>
        <mc:Fallback xmlns="">
          <p:pic>
            <p:nvPicPr>
              <p:cNvPr id="235" name="Freihand 234">
                <a:extLst>
                  <a:ext uri="{FF2B5EF4-FFF2-40B4-BE49-F238E27FC236}">
                    <a16:creationId xmlns:a16="http://schemas.microsoft.com/office/drawing/2014/main" id="{9A5C00E5-C05E-4EBB-8093-F5D8C649ADFD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8156460" y="1724693"/>
                <a:ext cx="15408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36" name="Freihand 235">
                <a:extLst>
                  <a:ext uri="{FF2B5EF4-FFF2-40B4-BE49-F238E27FC236}">
                    <a16:creationId xmlns:a16="http://schemas.microsoft.com/office/drawing/2014/main" id="{312FDC8A-0B97-4350-8B1D-E598E33D1BA2}"/>
                  </a:ext>
                </a:extLst>
              </p14:cNvPr>
              <p14:cNvContentPartPr/>
              <p14:nvPr/>
            </p14:nvContentPartPr>
            <p14:xfrm>
              <a:off x="7472100" y="1795613"/>
              <a:ext cx="574920" cy="245160"/>
            </p14:xfrm>
          </p:contentPart>
        </mc:Choice>
        <mc:Fallback xmlns="">
          <p:pic>
            <p:nvPicPr>
              <p:cNvPr id="236" name="Freihand 235">
                <a:extLst>
                  <a:ext uri="{FF2B5EF4-FFF2-40B4-BE49-F238E27FC236}">
                    <a16:creationId xmlns:a16="http://schemas.microsoft.com/office/drawing/2014/main" id="{312FDC8A-0B97-4350-8B1D-E598E33D1BA2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454460" y="1777973"/>
                <a:ext cx="6105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40" name="Freihand 239">
                <a:extLst>
                  <a:ext uri="{FF2B5EF4-FFF2-40B4-BE49-F238E27FC236}">
                    <a16:creationId xmlns:a16="http://schemas.microsoft.com/office/drawing/2014/main" id="{B0487C05-7FCF-437D-9B49-29C1698B87C3}"/>
                  </a:ext>
                </a:extLst>
              </p14:cNvPr>
              <p14:cNvContentPartPr/>
              <p14:nvPr/>
            </p14:nvContentPartPr>
            <p14:xfrm>
              <a:off x="8403420" y="1628213"/>
              <a:ext cx="84960" cy="173880"/>
            </p14:xfrm>
          </p:contentPart>
        </mc:Choice>
        <mc:Fallback xmlns="">
          <p:pic>
            <p:nvPicPr>
              <p:cNvPr id="240" name="Freihand 239">
                <a:extLst>
                  <a:ext uri="{FF2B5EF4-FFF2-40B4-BE49-F238E27FC236}">
                    <a16:creationId xmlns:a16="http://schemas.microsoft.com/office/drawing/2014/main" id="{B0487C05-7FCF-437D-9B49-29C1698B87C3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8385780" y="1610573"/>
                <a:ext cx="12060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41" name="Freihand 240">
                <a:extLst>
                  <a:ext uri="{FF2B5EF4-FFF2-40B4-BE49-F238E27FC236}">
                    <a16:creationId xmlns:a16="http://schemas.microsoft.com/office/drawing/2014/main" id="{A6E4A3F9-2DEC-4851-94C9-85FD86280663}"/>
                  </a:ext>
                </a:extLst>
              </p14:cNvPr>
              <p14:cNvContentPartPr/>
              <p14:nvPr/>
            </p14:nvContentPartPr>
            <p14:xfrm>
              <a:off x="7407020" y="1758689"/>
              <a:ext cx="1087560" cy="155160"/>
            </p14:xfrm>
          </p:contentPart>
        </mc:Choice>
        <mc:Fallback xmlns="">
          <p:pic>
            <p:nvPicPr>
              <p:cNvPr id="241" name="Freihand 240">
                <a:extLst>
                  <a:ext uri="{FF2B5EF4-FFF2-40B4-BE49-F238E27FC236}">
                    <a16:creationId xmlns:a16="http://schemas.microsoft.com/office/drawing/2014/main" id="{A6E4A3F9-2DEC-4851-94C9-85FD86280663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317380" y="1578689"/>
                <a:ext cx="126720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53" name="Freihand 252">
                <a:extLst>
                  <a:ext uri="{FF2B5EF4-FFF2-40B4-BE49-F238E27FC236}">
                    <a16:creationId xmlns:a16="http://schemas.microsoft.com/office/drawing/2014/main" id="{019A5051-7B6B-404B-B892-7F44C33D214A}"/>
                  </a:ext>
                </a:extLst>
              </p14:cNvPr>
              <p14:cNvContentPartPr/>
              <p14:nvPr/>
            </p14:nvContentPartPr>
            <p14:xfrm>
              <a:off x="8570241" y="1891889"/>
              <a:ext cx="447840" cy="579600"/>
            </p14:xfrm>
          </p:contentPart>
        </mc:Choice>
        <mc:Fallback xmlns="">
          <p:pic>
            <p:nvPicPr>
              <p:cNvPr id="253" name="Freihand 252">
                <a:extLst>
                  <a:ext uri="{FF2B5EF4-FFF2-40B4-BE49-F238E27FC236}">
                    <a16:creationId xmlns:a16="http://schemas.microsoft.com/office/drawing/2014/main" id="{019A5051-7B6B-404B-B892-7F44C33D214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8552601" y="1874249"/>
                <a:ext cx="483480" cy="61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56" name="Freihand 255">
                <a:extLst>
                  <a:ext uri="{FF2B5EF4-FFF2-40B4-BE49-F238E27FC236}">
                    <a16:creationId xmlns:a16="http://schemas.microsoft.com/office/drawing/2014/main" id="{7BA38F5C-BEE9-4B57-B796-26D711E81AA1}"/>
                  </a:ext>
                </a:extLst>
              </p14:cNvPr>
              <p14:cNvContentPartPr/>
              <p14:nvPr/>
            </p14:nvContentPartPr>
            <p14:xfrm>
              <a:off x="8137820" y="2119049"/>
              <a:ext cx="297720" cy="175320"/>
            </p14:xfrm>
          </p:contentPart>
        </mc:Choice>
        <mc:Fallback xmlns="">
          <p:pic>
            <p:nvPicPr>
              <p:cNvPr id="256" name="Freihand 255">
                <a:extLst>
                  <a:ext uri="{FF2B5EF4-FFF2-40B4-BE49-F238E27FC236}">
                    <a16:creationId xmlns:a16="http://schemas.microsoft.com/office/drawing/2014/main" id="{7BA38F5C-BEE9-4B57-B796-26D711E81AA1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120180" y="2101445"/>
                <a:ext cx="333360" cy="210887"/>
              </a:xfrm>
              <a:prstGeom prst="rect">
                <a:avLst/>
              </a:prstGeom>
            </p:spPr>
          </p:pic>
        </mc:Fallback>
      </mc:AlternateContent>
      <p:pic>
        <p:nvPicPr>
          <p:cNvPr id="257" name="mm4s39">
            <a:hlinkClick r:id="" action="ppaction://media"/>
            <a:extLst>
              <a:ext uri="{FF2B5EF4-FFF2-40B4-BE49-F238E27FC236}">
                <a16:creationId xmlns:a16="http://schemas.microsoft.com/office/drawing/2014/main" id="{A7A031F4-EB1A-49D2-B80B-EC2F752EC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5"/>
          <a:stretch>
            <a:fillRect/>
          </a:stretch>
        </p:blipFill>
        <p:spPr>
          <a:xfrm>
            <a:off x="8231791" y="57333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2" name="Freihand 41">
                <a:extLst>
                  <a:ext uri="{FF2B5EF4-FFF2-40B4-BE49-F238E27FC236}">
                    <a16:creationId xmlns:a16="http://schemas.microsoft.com/office/drawing/2014/main" id="{9F0B002C-822B-48D4-89CA-93822F0EE9E3}"/>
                  </a:ext>
                </a:extLst>
              </p14:cNvPr>
              <p14:cNvContentPartPr/>
              <p14:nvPr/>
            </p14:nvContentPartPr>
            <p14:xfrm>
              <a:off x="4442557" y="1465845"/>
              <a:ext cx="1589806" cy="334130"/>
            </p14:xfrm>
          </p:contentPart>
        </mc:Choice>
        <mc:Fallback>
          <p:pic>
            <p:nvPicPr>
              <p:cNvPr id="42" name="Freihand 41">
                <a:extLst>
                  <a:ext uri="{FF2B5EF4-FFF2-40B4-BE49-F238E27FC236}">
                    <a16:creationId xmlns:a16="http://schemas.microsoft.com/office/drawing/2014/main" id="{9F0B002C-822B-48D4-89CA-93822F0EE9E3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433557" y="1456853"/>
                <a:ext cx="1607447" cy="3517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136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99"/>
    </mc:Choice>
    <mc:Fallback>
      <p:transition spd="slow" advTm="175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00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99" x="6778625" y="4114800"/>
          <p14:tracePt t="4717" x="6772275" y="4114800"/>
          <p14:tracePt t="4734" x="6765925" y="4114800"/>
          <p14:tracePt t="4742" x="6757988" y="4129088"/>
          <p14:tracePt t="4758" x="6743700" y="4129088"/>
          <p14:tracePt t="4767" x="6743700" y="4135438"/>
          <p14:tracePt t="4774" x="6737350" y="4143375"/>
          <p14:tracePt t="4782" x="6716713" y="4156075"/>
          <p14:tracePt t="4790" x="6708775" y="4164013"/>
          <p14:tracePt t="4797" x="6702425" y="4170363"/>
          <p14:tracePt t="4806" x="6688138" y="4184650"/>
          <p14:tracePt t="4813" x="6681788" y="4198938"/>
          <p14:tracePt t="4822" x="6661150" y="4205288"/>
          <p14:tracePt t="4830" x="6661150" y="4219575"/>
          <p14:tracePt t="4838" x="6646863" y="4227513"/>
          <p14:tracePt t="4847" x="6646863" y="4233863"/>
          <p14:tracePt t="4855" x="6638925" y="4240213"/>
          <p14:tracePt t="4862" x="6632575" y="4248150"/>
          <p14:tracePt t="4869" x="6632575" y="4254500"/>
          <p14:tracePt t="4877" x="6624638" y="4254500"/>
          <p14:tracePt t="4886" x="6618288" y="4268788"/>
          <p14:tracePt t="4894" x="6618288" y="4283075"/>
          <p14:tracePt t="4902" x="6618288" y="4289425"/>
          <p14:tracePt t="4910" x="6611938" y="4297363"/>
          <p14:tracePt t="4917" x="6611938" y="4310063"/>
          <p14:tracePt t="4926" x="6611938" y="4332288"/>
          <p14:tracePt t="4933" x="6611938" y="4338638"/>
          <p14:tracePt t="4941" x="6611938" y="4344988"/>
          <p14:tracePt t="4955" x="6611938" y="4352925"/>
          <p14:tracePt t="4957" x="6611938" y="4359275"/>
          <p14:tracePt t="4965" x="6611938" y="4367213"/>
          <p14:tracePt t="4974" x="6611938" y="4373563"/>
          <p14:tracePt t="4982" x="6611938" y="4381500"/>
          <p14:tracePt t="4989" x="6611938" y="4387850"/>
          <p14:tracePt t="4998" x="6611938" y="4394200"/>
          <p14:tracePt t="5006" x="6618288" y="4402138"/>
          <p14:tracePt t="5014" x="6618288" y="4408488"/>
          <p14:tracePt t="5030" x="6624638" y="4416425"/>
          <p14:tracePt t="5038" x="6632575" y="4422775"/>
          <p14:tracePt t="5054" x="6638925" y="4422775"/>
          <p14:tracePt t="5062" x="6638925" y="4429125"/>
          <p14:tracePt t="5069" x="6653213" y="4437063"/>
          <p14:tracePt t="5077" x="6653213" y="4443413"/>
          <p14:tracePt t="5087" x="6667500" y="4443413"/>
          <p14:tracePt t="5094" x="6667500" y="4457700"/>
          <p14:tracePt t="5103" x="6673850" y="4457700"/>
          <p14:tracePt t="5110" x="6681788" y="4464050"/>
          <p14:tracePt t="5117" x="6688138" y="4464050"/>
          <p14:tracePt t="5127" x="6688138" y="4471988"/>
          <p14:tracePt t="5173" x="6696075" y="4471988"/>
          <p14:tracePt t="5557" x="6681788" y="4471988"/>
          <p14:tracePt t="5568" x="6673850" y="4464050"/>
          <p14:tracePt t="5574" x="6661150" y="4464050"/>
          <p14:tracePt t="5582" x="6624638" y="4457700"/>
          <p14:tracePt t="5591" x="6577013" y="4457700"/>
          <p14:tracePt t="5597" x="6519863" y="4457700"/>
          <p14:tracePt t="5606" x="6457950" y="4457700"/>
          <p14:tracePt t="5614" x="6324600" y="4451350"/>
          <p14:tracePt t="5622" x="6269038" y="4443413"/>
          <p14:tracePt t="5630" x="6129338" y="4443413"/>
          <p14:tracePt t="5639" x="6022975" y="4443413"/>
          <p14:tracePt t="5648" x="5870575" y="4443413"/>
          <p14:tracePt t="5654" x="5778500" y="4443413"/>
          <p14:tracePt t="5662" x="5673725" y="4443413"/>
          <p14:tracePt t="5671" x="5618163" y="4443413"/>
          <p14:tracePt t="5678" x="5554663" y="4443413"/>
          <p14:tracePt t="5688" x="5449888" y="4443413"/>
          <p14:tracePt t="5694" x="5421313" y="4443413"/>
          <p14:tracePt t="5704" x="5359400" y="4443413"/>
          <p14:tracePt t="5710" x="5310188" y="4451350"/>
          <p14:tracePt t="5719" x="5295900" y="4457700"/>
          <p14:tracePt t="5726" x="5281613" y="4457700"/>
          <p14:tracePt t="5734" x="5232400" y="4464050"/>
          <p14:tracePt t="5742" x="5226050" y="4464050"/>
          <p14:tracePt t="5750" x="5219700" y="4471988"/>
          <p14:tracePt t="5757" x="5205413" y="4471988"/>
          <p14:tracePt t="5768" x="5205413" y="4478338"/>
          <p14:tracePt t="5775" x="5197475" y="4478338"/>
          <p14:tracePt t="5782" x="5191125" y="4478338"/>
          <p14:tracePt t="5791" x="5184775" y="4478338"/>
          <p14:tracePt t="5797" x="5170488" y="4478338"/>
          <p14:tracePt t="5806" x="5162550" y="4478338"/>
          <p14:tracePt t="5814" x="5149850" y="4486275"/>
          <p14:tracePt t="5822" x="5141913" y="4486275"/>
          <p14:tracePt t="5831" x="5127625" y="4492625"/>
          <p14:tracePt t="5839" x="5121275" y="4492625"/>
          <p14:tracePt t="5849" x="5114925" y="4492625"/>
          <p14:tracePt t="5870" x="5106988" y="4492625"/>
          <p14:tracePt t="6142" x="5106988" y="4498975"/>
          <p14:tracePt t="6166" x="5100638" y="4506913"/>
          <p14:tracePt t="8717" x="5106988" y="4513263"/>
          <p14:tracePt t="8726" x="5114925" y="4513263"/>
          <p14:tracePt t="8734" x="5121275" y="4513263"/>
          <p14:tracePt t="8749" x="5135563" y="4513263"/>
          <p14:tracePt t="8758" x="5149850" y="4513263"/>
          <p14:tracePt t="8768" x="5191125" y="4513263"/>
          <p14:tracePt t="8773" x="5246688" y="4513263"/>
          <p14:tracePt t="8782" x="5310188" y="4513263"/>
          <p14:tracePt t="8791" x="5470525" y="4521200"/>
          <p14:tracePt t="8797" x="5568950" y="4527550"/>
          <p14:tracePt t="8808" x="5708650" y="4527550"/>
          <p14:tracePt t="8814" x="5883275" y="4527550"/>
          <p14:tracePt t="8824" x="6016625" y="4527550"/>
          <p14:tracePt t="8830" x="6107113" y="4527550"/>
          <p14:tracePt t="8838" x="6240463" y="4527550"/>
          <p14:tracePt t="8848" x="6338888" y="4527550"/>
          <p14:tracePt t="8855" x="6484938" y="4527550"/>
          <p14:tracePt t="8862" x="6618288" y="4513263"/>
          <p14:tracePt t="8870" x="6673850" y="4513263"/>
          <p14:tracePt t="8879" x="6772275" y="4513263"/>
          <p14:tracePt t="8888" x="6792913" y="4506913"/>
          <p14:tracePt t="8902" x="6800850" y="4506913"/>
          <p14:tracePt t="9133" x="6800850" y="4498975"/>
          <p14:tracePt t="9142" x="6800850" y="4486275"/>
          <p14:tracePt t="9149" x="6800850" y="4478338"/>
          <p14:tracePt t="9159" x="6800850" y="4471988"/>
          <p14:tracePt t="9167" x="6800850" y="4464050"/>
          <p14:tracePt t="9174" x="6800850" y="4457700"/>
          <p14:tracePt t="9181" x="6800850" y="4451350"/>
          <p14:tracePt t="9212" x="6800850" y="4443413"/>
          <p14:tracePt t="9237" x="6800850" y="4437063"/>
          <p14:tracePt t="9262" x="6807200" y="4437063"/>
          <p14:tracePt t="9270" x="6813550" y="4422775"/>
          <p14:tracePt t="9277" x="6821488" y="4422775"/>
          <p14:tracePt t="9287" x="6827838" y="4416425"/>
          <p14:tracePt t="9293" x="6835775" y="4408488"/>
          <p14:tracePt t="9303" x="6848475" y="4402138"/>
          <p14:tracePt t="9309" x="6856413" y="4394200"/>
          <p14:tracePt t="9317" x="6862763" y="4394200"/>
          <p14:tracePt t="9334" x="6870700" y="4387850"/>
          <p14:tracePt t="9344" x="6877050" y="4387850"/>
          <p14:tracePt t="12902" x="0" y="0"/>
        </p14:tracePtLst>
        <p14:tracePtLst>
          <p14:tracePt t="29903" x="3470275" y="3176588"/>
          <p14:tracePt t="30022" x="3462338" y="3176588"/>
          <p14:tracePt t="30038" x="3455988" y="3176588"/>
          <p14:tracePt t="30054" x="3449638" y="3176588"/>
          <p14:tracePt t="30061" x="3435350" y="3176588"/>
          <p14:tracePt t="30070" x="3421063" y="3176588"/>
          <p14:tracePt t="30078" x="3414713" y="3176588"/>
          <p14:tracePt t="30086" x="3392488" y="3170238"/>
          <p14:tracePt t="30093" x="3379788" y="3170238"/>
          <p14:tracePt t="30102" x="3365500" y="3170238"/>
          <p14:tracePt t="30110" x="3351213" y="3170238"/>
          <p14:tracePt t="30117" x="3336925" y="3170238"/>
          <p14:tracePt t="30127" x="3302000" y="3170238"/>
          <p14:tracePt t="30133" x="3281363" y="3170238"/>
          <p14:tracePt t="30142" x="3267075" y="3170238"/>
          <p14:tracePt t="30150" x="3232150" y="3170238"/>
          <p14:tracePt t="30158" x="3211513" y="3170238"/>
          <p14:tracePt t="30162" x="3203575" y="3170238"/>
          <p14:tracePt t="30175" x="3190875" y="3170238"/>
          <p14:tracePt t="30182" x="3182938" y="3170238"/>
          <p14:tracePt t="30190" x="3176588" y="3170238"/>
          <p14:tracePt t="30197" x="3162300" y="3170238"/>
          <p14:tracePt t="30207" x="3155950" y="3170238"/>
          <p14:tracePt t="30214" x="3141663" y="3170238"/>
          <p14:tracePt t="30223" x="3133725" y="3170238"/>
          <p14:tracePt t="30230" x="3121025" y="3176588"/>
          <p14:tracePt t="30237" x="3106738" y="3176588"/>
          <p14:tracePt t="30248" x="3098800" y="3176588"/>
          <p14:tracePt t="30254" x="3078163" y="3176588"/>
          <p14:tracePt t="30262" x="3071813" y="3184525"/>
          <p14:tracePt t="30269" x="3057525" y="3190875"/>
          <p14:tracePt t="30277" x="3036888" y="3190875"/>
          <p14:tracePt t="30286" x="3008313" y="3198813"/>
          <p14:tracePt t="30293" x="3001963" y="3198813"/>
          <p14:tracePt t="30302" x="2959100" y="3198813"/>
          <p14:tracePt t="30314" x="2938463" y="3205163"/>
          <p14:tracePt t="30317" x="2924175" y="3211513"/>
          <p14:tracePt t="30326" x="2882900" y="3219450"/>
          <p14:tracePt t="30333" x="2868613" y="3219450"/>
          <p14:tracePt t="30342" x="2854325" y="3219450"/>
          <p14:tracePt t="30350" x="2784475" y="3225800"/>
          <p14:tracePt t="30358" x="2770188" y="3225800"/>
          <p14:tracePt t="30366" x="2755900" y="3225800"/>
          <p14:tracePt t="30374" x="2735263" y="3225800"/>
          <p14:tracePt t="30382" x="2720975" y="3225800"/>
          <p14:tracePt t="30393" x="2708275" y="3233738"/>
          <p14:tracePt t="30398" x="2686050" y="3233738"/>
          <p14:tracePt t="30407" x="2659063" y="3240088"/>
          <p14:tracePt t="30414" x="2636838" y="3240088"/>
          <p14:tracePt t="30422" x="2595563" y="3246438"/>
          <p14:tracePt t="30430" x="2581275" y="3246438"/>
          <p14:tracePt t="30437" x="2546350" y="3254375"/>
          <p14:tracePt t="30446" x="2532063" y="3254375"/>
          <p14:tracePt t="30454" x="2519363" y="3254375"/>
          <p14:tracePt t="30466" x="2505075" y="3260725"/>
          <p14:tracePt t="30470" x="2497138" y="3268663"/>
          <p14:tracePt t="30477" x="2482850" y="3268663"/>
          <p14:tracePt t="30487" x="2470150" y="3281363"/>
          <p14:tracePt t="30494" x="2447925" y="3289300"/>
          <p14:tracePt t="30502" x="2435225" y="3303588"/>
          <p14:tracePt t="30511" x="2420938" y="3309938"/>
          <p14:tracePt t="30517" x="2400300" y="3316288"/>
          <p14:tracePt t="30533" x="2392363" y="3324225"/>
          <p14:tracePt t="30541" x="2371725" y="3330575"/>
          <p14:tracePt t="30549" x="2357438" y="3387725"/>
          <p14:tracePt t="30557" x="2316163" y="3400425"/>
          <p14:tracePt t="30566" x="2308225" y="3422650"/>
          <p14:tracePt t="30574" x="2287588" y="3484563"/>
          <p14:tracePt t="30582" x="2281238" y="3505200"/>
          <p14:tracePt t="30590" x="2266950" y="3541713"/>
          <p14:tracePt t="30597" x="2252663" y="3617913"/>
          <p14:tracePt t="30607" x="2232025" y="3646488"/>
          <p14:tracePt t="30619" x="2217738" y="3687763"/>
          <p14:tracePt t="30623" x="2211388" y="3765550"/>
          <p14:tracePt t="30630" x="2197100" y="3792538"/>
          <p14:tracePt t="30638" x="2189163" y="3835400"/>
          <p14:tracePt t="30646" x="2176463" y="3884613"/>
          <p14:tracePt t="30654" x="2168525" y="3911600"/>
          <p14:tracePt t="30662" x="2154238" y="3954463"/>
          <p14:tracePt t="30670" x="2147888" y="3975100"/>
          <p14:tracePt t="30677" x="2147888" y="4002088"/>
          <p14:tracePt t="30687" x="2147888" y="4044950"/>
          <p14:tracePt t="30694" x="2147888" y="4094163"/>
          <p14:tracePt t="30702" x="2133600" y="4108450"/>
          <p14:tracePt t="30710" x="2119313" y="4143375"/>
          <p14:tracePt t="30717" x="2119313" y="4164013"/>
          <p14:tracePt t="30727" x="2112963" y="4178300"/>
          <p14:tracePt t="30733" x="2106613" y="4191000"/>
          <p14:tracePt t="30741" x="2098675" y="4198938"/>
          <p14:tracePt t="30749" x="2098675" y="4213225"/>
          <p14:tracePt t="30757" x="2092325" y="4219575"/>
          <p14:tracePt t="30770" x="2084388" y="4227513"/>
          <p14:tracePt t="30774" x="2084388" y="4240213"/>
          <p14:tracePt t="30782" x="2084388" y="4254500"/>
          <p14:tracePt t="30790" x="2084388" y="4262438"/>
          <p14:tracePt t="30797" x="2084388" y="4268788"/>
          <p14:tracePt t="30807" x="2084388" y="4275138"/>
          <p14:tracePt t="30813" x="2078038" y="4289425"/>
          <p14:tracePt t="30822" x="2078038" y="4297363"/>
          <p14:tracePt t="30830" x="2078038" y="4303713"/>
          <p14:tracePt t="30837" x="2078038" y="4310063"/>
          <p14:tracePt t="30848" x="2078038" y="4318000"/>
          <p14:tracePt t="30861" x="2078038" y="4324350"/>
          <p14:tracePt t="30902" x="2078038" y="4332288"/>
          <p14:tracePt t="31006" x="2070100" y="4332288"/>
          <p14:tracePt t="31029" x="2057400" y="4332288"/>
          <p14:tracePt t="31046" x="2049463" y="4332288"/>
          <p14:tracePt t="31246" x="2043113" y="4332288"/>
          <p14:tracePt t="31261" x="2035175" y="4332288"/>
          <p14:tracePt t="31461" x="2028825" y="4332288"/>
          <p14:tracePt t="31479" x="2022475" y="4324350"/>
          <p14:tracePt t="31494" x="2014538" y="4310063"/>
          <p14:tracePt t="31502" x="2008188" y="4310063"/>
          <p14:tracePt t="31511" x="2008188" y="4303713"/>
          <p14:tracePt t="31518" x="2000250" y="4303713"/>
          <p14:tracePt t="31527" x="2000250" y="4289425"/>
          <p14:tracePt t="31534" x="1993900" y="4289425"/>
          <p14:tracePt t="31550" x="1987550" y="4275138"/>
          <p14:tracePt t="31590" x="1979613" y="4275138"/>
          <p14:tracePt t="31597" x="1979613" y="4268788"/>
          <p14:tracePt t="32141" x="1979613" y="4275138"/>
          <p14:tracePt t="32150" x="1979613" y="4283075"/>
          <p14:tracePt t="32160" x="1979613" y="4297363"/>
          <p14:tracePt t="32166" x="1973263" y="4297363"/>
          <p14:tracePt t="32175" x="1973263" y="4303713"/>
          <p14:tracePt t="32182" x="1973263" y="4310063"/>
          <p14:tracePt t="32189" x="1973263" y="4318000"/>
          <p14:tracePt t="32208" x="1973263" y="4324350"/>
          <p14:tracePt t="32222" x="1973263" y="4332288"/>
          <p14:tracePt t="32238" x="1973263" y="4338638"/>
          <p14:tracePt t="32254" x="1973263" y="4344988"/>
          <p14:tracePt t="32573" x="1973263" y="4352925"/>
          <p14:tracePt t="32590" x="1973263" y="4367213"/>
          <p14:tracePt t="32607" x="1979613" y="4373563"/>
          <p14:tracePt t="32613" x="1979613" y="4381500"/>
          <p14:tracePt t="32621" x="1979613" y="4394200"/>
          <p14:tracePt t="32629" x="1987550" y="4402138"/>
          <p14:tracePt t="32637" x="2000250" y="4416425"/>
          <p14:tracePt t="32654" x="2008188" y="4422775"/>
          <p14:tracePt t="32662" x="2014538" y="4429125"/>
          <p14:tracePt t="32669" x="2022475" y="4437063"/>
          <p14:tracePt t="32687" x="2028825" y="4443413"/>
          <p14:tracePt t="34079" x="2043113" y="4464050"/>
          <p14:tracePt t="34086" x="2057400" y="4471988"/>
          <p14:tracePt t="34093" x="2098675" y="4492625"/>
          <p14:tracePt t="34105" x="2119313" y="4513263"/>
          <p14:tracePt t="34110" x="2182813" y="4533900"/>
          <p14:tracePt t="34118" x="2295525" y="4562475"/>
          <p14:tracePt t="34130" x="2406650" y="4597400"/>
          <p14:tracePt t="34133" x="2532063" y="4618038"/>
          <p14:tracePt t="34143" x="2636838" y="4625975"/>
          <p14:tracePt t="34150" x="2720975" y="4632325"/>
          <p14:tracePt t="34159" x="2833688" y="4632325"/>
          <p14:tracePt t="34167" x="2938463" y="4640263"/>
          <p14:tracePt t="34174" x="3022600" y="4646613"/>
          <p14:tracePt t="34181" x="3086100" y="4646613"/>
          <p14:tracePt t="34189" x="3133725" y="4646613"/>
          <p14:tracePt t="34197" x="3162300" y="4646613"/>
          <p14:tracePt t="34206" x="3176588" y="4646613"/>
          <p14:tracePt t="34213" x="3197225" y="4646613"/>
          <p14:tracePt t="34222" x="3211513" y="4646613"/>
          <p14:tracePt t="34230" x="3217863" y="4646613"/>
          <p14:tracePt t="34238" x="3225800" y="4646613"/>
          <p14:tracePt t="34247" x="3232150" y="4646613"/>
          <p14:tracePt t="34262" x="3232150" y="4640263"/>
          <p14:tracePt t="34269" x="3238500" y="4640263"/>
          <p14:tracePt t="34278" x="3238500" y="4625975"/>
          <p14:tracePt t="34286" x="3238500" y="4618038"/>
          <p14:tracePt t="34294" x="3238500" y="4611688"/>
          <p14:tracePt t="34310" x="3238500" y="4597400"/>
          <p14:tracePt t="34317" x="3238500" y="4591050"/>
          <p14:tracePt t="34326" x="3238500" y="4583113"/>
          <p14:tracePt t="34334" x="3238500" y="4570413"/>
          <p14:tracePt t="34342" x="3246438" y="4562475"/>
          <p14:tracePt t="34350" x="3246438" y="4548188"/>
          <p14:tracePt t="34357" x="3246438" y="4541838"/>
          <p14:tracePt t="34366" x="3252788" y="4521200"/>
          <p14:tracePt t="34374" x="3252788" y="4498975"/>
          <p14:tracePt t="34381" x="3260725" y="4486275"/>
          <p14:tracePt t="34389" x="3281363" y="4464050"/>
          <p14:tracePt t="34397" x="3287713" y="4451350"/>
          <p14:tracePt t="34407" x="3302000" y="4429125"/>
          <p14:tracePt t="34414" x="3309938" y="4422775"/>
          <p14:tracePt t="34422" x="3316288" y="4416425"/>
          <p14:tracePt t="34430" x="3336925" y="4402138"/>
          <p14:tracePt t="34438" x="3344863" y="4394200"/>
          <p14:tracePt t="34447" x="3357563" y="4359275"/>
          <p14:tracePt t="34454" x="3365500" y="4352925"/>
          <p14:tracePt t="34462" x="3371850" y="4344988"/>
          <p14:tracePt t="34478" x="3379788" y="4338638"/>
          <p14:tracePt t="34487" x="3392488" y="4338638"/>
          <p14:tracePt t="34494" x="3392488" y="4332288"/>
          <p14:tracePt t="34502" x="3400425" y="4332288"/>
          <p14:tracePt t="34510" x="3414713" y="4324350"/>
          <p14:tracePt t="34527" x="3421063" y="4324350"/>
          <p14:tracePt t="34534" x="3427413" y="4324350"/>
          <p14:tracePt t="34542" x="3441700" y="4324350"/>
          <p14:tracePt t="34549" x="3462338" y="4324350"/>
          <p14:tracePt t="34557" x="3476625" y="4324350"/>
          <p14:tracePt t="34566" x="3519488" y="4324350"/>
          <p14:tracePt t="34574" x="3560763" y="4324350"/>
          <p14:tracePt t="34581" x="3589338" y="4324350"/>
          <p14:tracePt t="34590" x="3659188" y="4318000"/>
          <p14:tracePt t="34597" x="3708400" y="4318000"/>
          <p14:tracePt t="34607" x="3735388" y="4318000"/>
          <p14:tracePt t="34614" x="3770313" y="4318000"/>
          <p14:tracePt t="34622" x="3819525" y="4318000"/>
          <p14:tracePt t="34631" x="3833813" y="4318000"/>
          <p14:tracePt t="34637" x="3848100" y="4318000"/>
          <p14:tracePt t="34951" x="3854450" y="4318000"/>
          <p14:tracePt t="34957" x="3889375" y="4324350"/>
          <p14:tracePt t="34966" x="3938588" y="4338638"/>
          <p14:tracePt t="34974" x="3994150" y="4394200"/>
          <p14:tracePt t="34982" x="4121150" y="4422775"/>
          <p14:tracePt t="34990" x="4267200" y="4451350"/>
          <p14:tracePt t="34998" x="4379913" y="4486275"/>
          <p14:tracePt t="35006" x="4505325" y="4506913"/>
          <p14:tracePt t="35014" x="4687888" y="4527550"/>
          <p14:tracePt t="35022" x="4897438" y="4533900"/>
          <p14:tracePt t="35030" x="5092700" y="4533900"/>
          <p14:tracePt t="35037" x="5260975" y="4533900"/>
          <p14:tracePt t="35048" x="5435600" y="4533900"/>
          <p14:tracePt t="35054" x="5589588" y="4533900"/>
          <p14:tracePt t="35063" x="5729288" y="4533900"/>
          <p14:tracePt t="35070" x="5862638" y="4527550"/>
          <p14:tracePt t="35080" x="5905500" y="4513263"/>
          <p14:tracePt t="35086" x="6037263" y="4486275"/>
          <p14:tracePt t="35094" x="6100763" y="4457700"/>
          <p14:tracePt t="35102" x="6191250" y="4429125"/>
          <p14:tracePt t="35110" x="6269038" y="4408488"/>
          <p14:tracePt t="35117" x="6289675" y="4387850"/>
          <p14:tracePt t="35126" x="6330950" y="4373563"/>
          <p14:tracePt t="35134" x="6380163" y="4352925"/>
          <p14:tracePt t="35142" x="6394450" y="4352925"/>
          <p14:tracePt t="35150" x="6400800" y="4344988"/>
          <p14:tracePt t="35157" x="6423025" y="4338638"/>
          <p14:tracePt t="35166" x="6435725" y="4332288"/>
          <p14:tracePt t="35174" x="6450013" y="4332288"/>
          <p14:tracePt t="35181" x="6457950" y="4332288"/>
          <p14:tracePt t="35190" x="6478588" y="4324350"/>
          <p14:tracePt t="35197" x="6492875" y="4324350"/>
          <p14:tracePt t="35207" x="6534150" y="4324350"/>
          <p14:tracePt t="35214" x="6589713" y="4324350"/>
          <p14:tracePt t="35222" x="6653213" y="4324350"/>
          <p14:tracePt t="35230" x="6702425" y="4324350"/>
          <p14:tracePt t="35237" x="6757988" y="4324350"/>
          <p14:tracePt t="35245" x="6792913" y="4324350"/>
          <p14:tracePt t="35254" x="6870700" y="4318000"/>
          <p14:tracePt t="35261" x="6897688" y="4318000"/>
          <p14:tracePt t="35269" x="6905625" y="4310063"/>
          <p14:tracePt t="35278" x="6911975" y="4310063"/>
          <p14:tracePt t="35357" x="6911975" y="4303713"/>
          <p14:tracePt t="35366" x="6919913" y="4297363"/>
          <p14:tracePt t="35374" x="6919913" y="4289425"/>
          <p14:tracePt t="35381" x="6926263" y="4289425"/>
          <p14:tracePt t="35390" x="6926263" y="4283075"/>
          <p14:tracePt t="35398" x="6940550" y="4262438"/>
          <p14:tracePt t="35406" x="6946900" y="4254500"/>
          <p14:tracePt t="35414" x="6954838" y="4233863"/>
          <p14:tracePt t="35422" x="6961188" y="4219575"/>
          <p14:tracePt t="35431" x="6967538" y="4198938"/>
          <p14:tracePt t="35445" x="6981825" y="4184650"/>
          <p14:tracePt t="35454" x="6981825" y="4178300"/>
          <p14:tracePt t="35461" x="6981825" y="4170363"/>
          <p14:tracePt t="38693" x="6981825" y="4178300"/>
          <p14:tracePt t="38701" x="6981825" y="4184650"/>
          <p14:tracePt t="38710" x="6981825" y="4198938"/>
          <p14:tracePt t="38718" x="6981825" y="4213225"/>
          <p14:tracePt t="38726" x="6981825" y="4262438"/>
          <p14:tracePt t="38734" x="6981825" y="4318000"/>
          <p14:tracePt t="38742" x="6981825" y="4381500"/>
          <p14:tracePt t="38749" x="6981825" y="4478338"/>
          <p14:tracePt t="38759" x="6981825" y="4513263"/>
          <p14:tracePt t="38766" x="6981825" y="4548188"/>
          <p14:tracePt t="38774" x="6981825" y="4556125"/>
          <p14:tracePt t="38784" x="6975475" y="4611688"/>
          <p14:tracePt t="38790" x="6975475" y="4646613"/>
          <p14:tracePt t="38804" x="6967538" y="4724400"/>
          <p14:tracePt t="38806" x="6961188" y="4737100"/>
          <p14:tracePt t="38814" x="6961188" y="4772025"/>
          <p14:tracePt t="38821" x="6954838" y="4821238"/>
          <p14:tracePt t="38831" x="6946900" y="4835525"/>
          <p14:tracePt t="38838" x="6940550" y="4849813"/>
          <p14:tracePt t="38847" x="6940550" y="4870450"/>
          <p14:tracePt t="38854" x="6940550" y="4891088"/>
          <p14:tracePt t="38862" x="6932613" y="4905375"/>
          <p14:tracePt t="38869" x="6932613" y="4926013"/>
          <p14:tracePt t="38879" x="6932613" y="4933950"/>
          <p14:tracePt t="38886" x="6932613" y="4940300"/>
          <p14:tracePt t="38894" x="6932613" y="4948238"/>
          <p14:tracePt t="38902" x="6932613" y="4954588"/>
          <p14:tracePt t="38910" x="6926263" y="4968875"/>
          <p14:tracePt t="38920" x="6926263" y="4983163"/>
          <p14:tracePt t="38926" x="6926263" y="5010150"/>
          <p14:tracePt t="38934" x="6926263" y="5018088"/>
          <p14:tracePt t="38950" x="6926263" y="5080000"/>
          <p14:tracePt t="38954" x="6926263" y="5094288"/>
          <p14:tracePt t="38957" x="6926263" y="5149850"/>
          <p14:tracePt t="38966" x="6926263" y="5157788"/>
          <p14:tracePt t="38974" x="6926263" y="5184775"/>
          <p14:tracePt t="38982" x="6926263" y="5199063"/>
          <p14:tracePt t="38990" x="6919913" y="5248275"/>
          <p14:tracePt t="38997" x="6919913" y="5256213"/>
          <p14:tracePt t="39006" x="6905625" y="5291138"/>
          <p14:tracePt t="39014" x="6905625" y="5311775"/>
          <p14:tracePt t="39022" x="6897688" y="5332413"/>
          <p14:tracePt t="39030" x="6884988" y="5346700"/>
          <p14:tracePt t="39037" x="6877050" y="5367338"/>
          <p14:tracePt t="39047" x="6862763" y="5381625"/>
          <p14:tracePt t="39054" x="6807200" y="5430838"/>
          <p14:tracePt t="39061" x="6786563" y="5507038"/>
          <p14:tracePt t="39070" x="6716713" y="5541963"/>
          <p14:tracePt t="39077" x="6653213" y="5675313"/>
          <p14:tracePt t="39086" x="6632575" y="5724525"/>
          <p14:tracePt t="39094" x="6562725" y="5788025"/>
          <p14:tracePt t="39106" x="6478588" y="5829300"/>
          <p14:tracePt t="39110" x="6450013" y="5843588"/>
          <p14:tracePt t="39117" x="6408738" y="5857875"/>
          <p14:tracePt t="39126" x="6388100" y="5870575"/>
          <p14:tracePt t="39134" x="6380163" y="5870575"/>
          <p14:tracePt t="39142" x="6359525" y="5878513"/>
          <p14:tracePt t="39166" x="6353175" y="5878513"/>
          <p14:tracePt t="39277" x="6353175" y="5884863"/>
          <p14:tracePt t="39302" x="6353175" y="5892800"/>
          <p14:tracePt t="39334" x="6353175" y="5899150"/>
          <p14:tracePt t="39342" x="6353175" y="5905500"/>
          <p14:tracePt t="39350" x="6359525" y="5905500"/>
          <p14:tracePt t="39359" x="6365875" y="5905500"/>
          <p14:tracePt t="39374" x="6373813" y="5913438"/>
          <p14:tracePt t="39381" x="6380163" y="5913438"/>
          <p14:tracePt t="39390" x="6400800" y="5919788"/>
          <p14:tracePt t="39399" x="6408738" y="5919788"/>
          <p14:tracePt t="39406" x="6415088" y="5927725"/>
          <p14:tracePt t="39414" x="6423025" y="5927725"/>
          <p14:tracePt t="39430" x="6429375" y="5927725"/>
          <p14:tracePt t="39501" x="6429375" y="5934075"/>
          <p14:tracePt t="39510" x="6435725" y="5934075"/>
          <p14:tracePt t="39519" x="6443663" y="5942013"/>
          <p14:tracePt t="39526" x="6450013" y="5942013"/>
          <p14:tracePt t="39534" x="6472238" y="5954713"/>
          <p14:tracePt t="39542" x="6513513" y="5962650"/>
          <p14:tracePt t="39550" x="6562725" y="5976938"/>
          <p14:tracePt t="39559" x="6618288" y="5983288"/>
          <p14:tracePt t="39569" x="6661150" y="5983288"/>
          <p14:tracePt t="39574" x="6731000" y="5997575"/>
          <p14:tracePt t="39582" x="6813550" y="5997575"/>
          <p14:tracePt t="39590" x="6884988" y="6011863"/>
          <p14:tracePt t="39598" x="6961188" y="6018213"/>
          <p14:tracePt t="39606" x="7016750" y="6018213"/>
          <p14:tracePt t="39614" x="7080250" y="6018213"/>
          <p14:tracePt t="39622" x="7129463" y="6018213"/>
          <p14:tracePt t="39630" x="7156450" y="6018213"/>
          <p14:tracePt t="39637" x="7164388" y="6018213"/>
          <p14:tracePt t="39646" x="7185025" y="6018213"/>
          <p14:tracePt t="39654" x="7191375" y="6018213"/>
          <p14:tracePt t="39662" x="7205663" y="6018213"/>
          <p14:tracePt t="39686" x="7213600" y="6018213"/>
          <p14:tracePt t="40222" x="7219950" y="6018213"/>
          <p14:tracePt t="40229" x="7219950" y="6011863"/>
          <p14:tracePt t="40238" x="7226300" y="6003925"/>
          <p14:tracePt t="40253" x="7226300" y="5997575"/>
          <p14:tracePt t="40733" x="7226300" y="5989638"/>
          <p14:tracePt t="40742" x="7219950" y="5983288"/>
          <p14:tracePt t="40750" x="7213600" y="5976938"/>
          <p14:tracePt t="40758" x="7178675" y="5954713"/>
          <p14:tracePt t="40768" x="7121525" y="5934075"/>
          <p14:tracePt t="40771" x="7016750" y="5899150"/>
          <p14:tracePt t="40782" x="6975475" y="5878513"/>
          <p14:tracePt t="40789" x="6954838" y="5870575"/>
          <p14:tracePt t="40799" x="6940550" y="5864225"/>
          <p14:tracePt t="40806" x="6926263" y="5857875"/>
          <p14:tracePt t="40813" x="6919913" y="5857875"/>
          <p14:tracePt t="40823" x="6884988" y="5843588"/>
          <p14:tracePt t="40830" x="6870700" y="5835650"/>
          <p14:tracePt t="40837" x="6862763" y="5829300"/>
          <p14:tracePt t="40846" x="6842125" y="5808663"/>
          <p14:tracePt t="40854" x="6835775" y="5794375"/>
          <p14:tracePt t="40862" x="6821488" y="5788025"/>
          <p14:tracePt t="40870" x="6813550" y="5780088"/>
          <p14:tracePt t="40879" x="6807200" y="5773738"/>
          <p14:tracePt t="40886" x="6800850" y="5759450"/>
          <p14:tracePt t="40893" x="6778625" y="5738813"/>
          <p14:tracePt t="40902" x="6772275" y="5730875"/>
          <p14:tracePt t="40910" x="6757988" y="5689600"/>
          <p14:tracePt t="40922" x="6751638" y="5640388"/>
          <p14:tracePt t="40926" x="6751638" y="5626100"/>
          <p14:tracePt t="40936" x="6737350" y="5591175"/>
          <p14:tracePt t="40953" x="6716713" y="5556250"/>
          <p14:tracePt t="40957" x="6708775" y="5549900"/>
          <p14:tracePt t="40969" x="6696075" y="5535613"/>
          <p14:tracePt t="40990" x="6688138" y="5535613"/>
          <p14:tracePt t="40998" x="6688138" y="5527675"/>
          <p14:tracePt t="41030" x="6681788" y="5527675"/>
          <p14:tracePt t="41037" x="6667500" y="5521325"/>
          <p14:tracePt t="41046" x="6661150" y="5521325"/>
          <p14:tracePt t="41054" x="6632575" y="5521325"/>
          <p14:tracePt t="41062" x="6618288" y="5521325"/>
          <p14:tracePt t="41074" x="6527800" y="5514975"/>
          <p14:tracePt t="41077" x="6513513" y="5514975"/>
          <p14:tracePt t="41086" x="6457950" y="5514975"/>
          <p14:tracePt t="41094" x="6408738" y="5507038"/>
          <p14:tracePt t="41102" x="6324600" y="5500688"/>
          <p14:tracePt t="41110" x="6283325" y="5492750"/>
          <p14:tracePt t="41118" x="6205538" y="5480050"/>
          <p14:tracePt t="41126" x="6191250" y="5472113"/>
          <p14:tracePt t="41133" x="6176963" y="5465763"/>
          <p14:tracePt t="41142" x="6170613" y="5457825"/>
          <p14:tracePt t="41150" x="6164263" y="5451475"/>
          <p14:tracePt t="41157" x="6156325" y="5451475"/>
          <p14:tracePt t="41225" x="6156325" y="5445125"/>
          <p14:tracePt t="41238" x="6156325" y="5437188"/>
          <p14:tracePt t="41246" x="6156325" y="5430838"/>
          <p14:tracePt t="41254" x="6156325" y="5422900"/>
          <p14:tracePt t="41278" x="6156325" y="5416550"/>
          <p14:tracePt t="41286" x="6156325" y="5410200"/>
          <p14:tracePt t="41318" x="6156325" y="5402263"/>
          <p14:tracePt t="41342" x="6156325" y="5395913"/>
          <p14:tracePt t="41366" x="6156325" y="5387975"/>
          <p14:tracePt t="41378" x="6156325" y="5381625"/>
          <p14:tracePt t="41382" x="6156325" y="5373688"/>
          <p14:tracePt t="41397" x="6156325" y="5367338"/>
          <p14:tracePt t="41406" x="6156325" y="5360988"/>
          <p14:tracePt t="41414" x="6164263" y="5353050"/>
          <p14:tracePt t="41422" x="6164263" y="5346700"/>
          <p14:tracePt t="41437" x="6170613" y="5332413"/>
          <p14:tracePt t="41453" x="6170613" y="5326063"/>
          <p14:tracePt t="41477" x="6170613" y="5318125"/>
          <p14:tracePt t="41494" x="6170613" y="5311775"/>
          <p14:tracePt t="41518" x="6170613" y="5303838"/>
          <p14:tracePt t="41566" x="6170613" y="5297488"/>
          <p14:tracePt t="41670" x="6176963" y="5297488"/>
          <p14:tracePt t="41682" x="6184900" y="5297488"/>
          <p14:tracePt t="41694" x="6191250" y="5297488"/>
          <p14:tracePt t="41702" x="6199188" y="5297488"/>
          <p14:tracePt t="41710" x="6205538" y="5291138"/>
          <p14:tracePt t="41718" x="6219825" y="5291138"/>
          <p14:tracePt t="41733" x="6226175" y="5291138"/>
          <p14:tracePt t="41798" x="6234113" y="5291138"/>
          <p14:tracePt t="41821" x="6226175" y="5291138"/>
          <p14:tracePt t="41846" x="6219825" y="5291138"/>
          <p14:tracePt t="41870" x="6211888" y="5291138"/>
          <p14:tracePt t="42269" x="6205538" y="5291138"/>
          <p14:tracePt t="42550" x="6205538" y="5297488"/>
          <p14:tracePt t="43150" x="6199188" y="5297488"/>
          <p14:tracePt t="43181" x="6191250" y="5297488"/>
          <p14:tracePt t="44198" x="6199188" y="5297488"/>
          <p14:tracePt t="44221" x="6205538" y="5297488"/>
          <p14:tracePt t="44240" x="6205538" y="5303838"/>
          <p14:tracePt t="44247" x="6211888" y="5303838"/>
          <p14:tracePt t="44271" x="6219825" y="5303838"/>
          <p14:tracePt t="44286" x="6226175" y="5303838"/>
          <p14:tracePt t="44302" x="6234113" y="5303838"/>
          <p14:tracePt t="45581" x="6199188" y="5303838"/>
          <p14:tracePt t="45589" x="6057900" y="5303838"/>
          <p14:tracePt t="45599" x="5953125" y="5303838"/>
          <p14:tracePt t="45606" x="5827713" y="5303838"/>
          <p14:tracePt t="45614" x="5597525" y="5303838"/>
          <p14:tracePt t="45622" x="5310188" y="5318125"/>
          <p14:tracePt t="45630" x="4981575" y="5318125"/>
          <p14:tracePt t="45639" x="4456113" y="5318125"/>
          <p14:tracePt t="45645" x="3946525" y="5332413"/>
          <p14:tracePt t="45654" x="3462338" y="5387975"/>
          <p14:tracePt t="45662" x="2889250" y="5422900"/>
          <p14:tracePt t="45671" x="2301875" y="5416550"/>
          <p14:tracePt t="45677" x="1868488" y="5416550"/>
          <p14:tracePt t="45686" x="1490663" y="5416550"/>
          <p14:tracePt t="45694" x="1090613" y="5416550"/>
          <p14:tracePt t="45702" x="804863" y="5416550"/>
          <p14:tracePt t="45710" x="581025" y="5416550"/>
          <p14:tracePt t="45717" x="447675" y="5416550"/>
          <p14:tracePt t="45726" x="357188" y="5416550"/>
          <p14:tracePt t="45734" x="293688" y="5416550"/>
          <p14:tracePt t="45741" x="287338" y="5416550"/>
          <p14:tracePt t="45751" x="279400" y="5410200"/>
          <p14:tracePt t="45773" x="273050" y="5410200"/>
          <p14:tracePt t="45813" x="265113" y="5410200"/>
          <p14:tracePt t="45822" x="258763" y="5410200"/>
          <p14:tracePt t="45829" x="252413" y="5410200"/>
          <p14:tracePt t="45838" x="244475" y="5410200"/>
          <p14:tracePt t="45846" x="238125" y="5410200"/>
          <p14:tracePt t="45854" x="209550" y="5410200"/>
          <p14:tracePt t="45861" x="188913" y="5410200"/>
          <p14:tracePt t="45870" x="182563" y="5410200"/>
          <p14:tracePt t="45877" x="174625" y="5422900"/>
          <p14:tracePt t="45887" x="160338" y="5430838"/>
          <p14:tracePt t="45894" x="160338" y="5451475"/>
          <p14:tracePt t="45902" x="160338" y="5472113"/>
          <p14:tracePt t="45910" x="160338" y="5521325"/>
          <p14:tracePt t="45917" x="160338" y="5556250"/>
          <p14:tracePt t="45926" x="160338" y="5605463"/>
          <p14:tracePt t="45934" x="182563" y="5640388"/>
          <p14:tracePt t="45957" x="301625" y="5765800"/>
          <p14:tracePt t="45966" x="406400" y="5794375"/>
          <p14:tracePt t="45973" x="468313" y="5808663"/>
          <p14:tracePt t="45982" x="560388" y="5829300"/>
          <p14:tracePt t="45990" x="636588" y="5835650"/>
          <p14:tracePt t="45998" x="720725" y="5849938"/>
          <p14:tracePt t="46006" x="755650" y="5849938"/>
          <p14:tracePt t="46013" x="831850" y="5849938"/>
          <p14:tracePt t="46022" x="860425" y="5849938"/>
          <p14:tracePt t="46030" x="903288" y="5849938"/>
          <p14:tracePt t="46037" x="950913" y="5849938"/>
          <p14:tracePt t="46046" x="965200" y="5849938"/>
          <p14:tracePt t="46054" x="973138" y="5849938"/>
          <p14:tracePt t="46062" x="979488" y="5849938"/>
          <p14:tracePt t="46070" x="985838" y="5849938"/>
          <p14:tracePt t="46086" x="993775" y="5849938"/>
          <p14:tracePt t="46150" x="1000125" y="5849938"/>
          <p14:tracePt t="46166" x="1008063" y="5849938"/>
          <p14:tracePt t="46325" x="993775" y="5849938"/>
          <p14:tracePt t="46344" x="985838" y="5843588"/>
          <p14:tracePt t="46349" x="979488" y="5843588"/>
          <p14:tracePt t="46358" x="973138" y="5843588"/>
          <p14:tracePt t="46366" x="965200" y="5843588"/>
          <p14:tracePt t="46374" x="958850" y="5843588"/>
          <p14:tracePt t="46454" x="950913" y="5843588"/>
          <p14:tracePt t="46798" x="979488" y="5843588"/>
          <p14:tracePt t="46807" x="1055688" y="5843588"/>
          <p14:tracePt t="46814" x="1209675" y="5835650"/>
          <p14:tracePt t="46823" x="1441450" y="5835650"/>
          <p14:tracePt t="46830" x="1728788" y="5835650"/>
          <p14:tracePt t="46840" x="1973263" y="5822950"/>
          <p14:tracePt t="46847" x="2357438" y="5808663"/>
          <p14:tracePt t="46855" x="2755900" y="5808663"/>
          <p14:tracePt t="46861" x="3121025" y="5794375"/>
          <p14:tracePt t="46870" x="3498850" y="5780088"/>
          <p14:tracePt t="46877" x="3868738" y="5738813"/>
          <p14:tracePt t="46886" x="4078288" y="5730875"/>
          <p14:tracePt t="46894" x="4386263" y="5716588"/>
          <p14:tracePt t="46902" x="4568825" y="5695950"/>
          <p14:tracePt t="46909" x="4743450" y="5675313"/>
          <p14:tracePt t="46917" x="4841875" y="5668963"/>
          <p14:tracePt t="46927" x="4967288" y="5654675"/>
          <p14:tracePt t="46940" x="5022850" y="5654675"/>
          <p14:tracePt t="46941" x="5092700" y="5646738"/>
          <p14:tracePt t="46950" x="5141913" y="5640388"/>
          <p14:tracePt t="46957" x="5156200" y="5640388"/>
          <p14:tracePt t="46966" x="5162550" y="5640388"/>
          <p14:tracePt t="46974" x="5170488" y="5640388"/>
          <p14:tracePt t="46987" x="5176838" y="5640388"/>
          <p14:tracePt t="46997" x="5184775" y="5634038"/>
          <p14:tracePt t="47007" x="5191125" y="5634038"/>
          <p14:tracePt t="47047" x="5191125" y="5626100"/>
          <p14:tracePt t="47054" x="5197475" y="5626100"/>
          <p14:tracePt t="47062" x="5205413" y="5619750"/>
          <p14:tracePt t="47070" x="5226050" y="5619750"/>
          <p14:tracePt t="47077" x="5254625" y="5611813"/>
          <p14:tracePt t="47087" x="5351463" y="5611813"/>
          <p14:tracePt t="47094" x="5456238" y="5584825"/>
          <p14:tracePt t="47103" x="5513388" y="5570538"/>
          <p14:tracePt t="47110" x="5554663" y="5556250"/>
          <p14:tracePt t="47117" x="5632450" y="5549900"/>
          <p14:tracePt t="47126" x="5659438" y="5535613"/>
          <p14:tracePt t="47138" x="5681663" y="5527675"/>
          <p14:tracePt t="47141" x="5702300" y="5521325"/>
          <p14:tracePt t="47150" x="5729288" y="5492750"/>
          <p14:tracePt t="47157" x="5778500" y="5457825"/>
          <p14:tracePt t="47166" x="5848350" y="5445125"/>
          <p14:tracePt t="47174" x="5967413" y="5381625"/>
          <p14:tracePt t="47182" x="6142038" y="5326063"/>
          <p14:tracePt t="47191" x="6289675" y="5297488"/>
          <p14:tracePt t="47197" x="6464300" y="5283200"/>
          <p14:tracePt t="47206" x="6554788" y="5276850"/>
          <p14:tracePt t="47213" x="6743700" y="5268913"/>
          <p14:tracePt t="47221" x="6772275" y="5268913"/>
          <p14:tracePt t="47230" x="6807200" y="5268913"/>
          <p14:tracePt t="47238" x="6884988" y="5268913"/>
          <p14:tracePt t="47248" x="6897688" y="5268913"/>
          <p14:tracePt t="47257" x="6911975" y="5268913"/>
          <p14:tracePt t="47262" x="6919913" y="5268913"/>
          <p14:tracePt t="47389" x="6919913" y="5262563"/>
          <p14:tracePt t="47407" x="6905625" y="5262563"/>
          <p14:tracePt t="47413" x="6897688" y="5262563"/>
          <p14:tracePt t="47422" x="6884988" y="5262563"/>
          <p14:tracePt t="47430" x="6842125" y="5262563"/>
          <p14:tracePt t="47441" x="6786563" y="5262563"/>
          <p14:tracePt t="47447" x="6743700" y="5262563"/>
          <p14:tracePt t="47454" x="6673850" y="5262563"/>
          <p14:tracePt t="47462" x="6618288" y="5262563"/>
          <p14:tracePt t="47470" x="6527800" y="5262563"/>
          <p14:tracePt t="47477" x="6478588" y="5262563"/>
          <p14:tracePt t="47487" x="6423025" y="5268913"/>
          <p14:tracePt t="47494" x="6408738" y="5268913"/>
          <p14:tracePt t="47502" x="6400800" y="5268913"/>
          <p14:tracePt t="47517" x="6394450" y="5268913"/>
          <p14:tracePt t="47653" x="6388100" y="5268913"/>
          <p14:tracePt t="47662" x="6345238" y="5268913"/>
          <p14:tracePt t="47669" x="6318250" y="5268913"/>
          <p14:tracePt t="47677" x="6226175" y="5268913"/>
          <p14:tracePt t="47686" x="6149975" y="5268913"/>
          <p14:tracePt t="47694" x="6094413" y="5268913"/>
          <p14:tracePt t="47701" x="6080125" y="5268913"/>
          <p14:tracePt t="47709" x="6037263" y="5268913"/>
          <p14:tracePt t="47717" x="6022975" y="5268913"/>
          <p14:tracePt t="47725" x="6016625" y="5268913"/>
          <p14:tracePt t="47758" x="6022975" y="5268913"/>
          <p14:tracePt t="47767" x="6030913" y="5268913"/>
          <p14:tracePt t="47774" x="6051550" y="5268913"/>
          <p14:tracePt t="47782" x="6080125" y="5268913"/>
          <p14:tracePt t="47790" x="6121400" y="5268913"/>
          <p14:tracePt t="47797" x="6164263" y="5268913"/>
          <p14:tracePt t="47806" x="6199188" y="5268913"/>
          <p14:tracePt t="47814" x="6211888" y="5268913"/>
          <p14:tracePt t="47822" x="6219825" y="5268913"/>
          <p14:tracePt t="47830" x="6226175" y="5268913"/>
          <p14:tracePt t="47838" x="6240463" y="5268913"/>
          <p14:tracePt t="47957" x="6226175" y="5268913"/>
          <p14:tracePt t="47967" x="6219825" y="5268913"/>
          <p14:tracePt t="47974" x="6211888" y="5268913"/>
          <p14:tracePt t="47982" x="6211888" y="5276850"/>
          <p14:tracePt t="47990" x="6205538" y="5276850"/>
          <p14:tracePt t="47997" x="6199188" y="5276850"/>
          <p14:tracePt t="48007" x="6191250" y="5276850"/>
          <p14:tracePt t="48014" x="6184900" y="5276850"/>
          <p14:tracePt t="48069" x="6205538" y="5276850"/>
          <p14:tracePt t="48077" x="6269038" y="5276850"/>
          <p14:tracePt t="48086" x="6318250" y="5276850"/>
          <p14:tracePt t="48094" x="6330950" y="5276850"/>
          <p14:tracePt t="48102" x="6345238" y="5276850"/>
          <p14:tracePt t="48110" x="6394450" y="5276850"/>
          <p14:tracePt t="48174" x="6303963" y="5276850"/>
          <p14:tracePt t="48182" x="6289675" y="5276850"/>
          <p14:tracePt t="48190" x="6283325" y="5276850"/>
          <p14:tracePt t="48202" x="6275388" y="5276850"/>
          <p14:tracePt t="48207" x="6261100" y="5283200"/>
          <p14:tracePt t="48214" x="6261100" y="5291138"/>
          <p14:tracePt t="48342" x="6254750" y="5291138"/>
          <p14:tracePt t="48350" x="6240463" y="5291138"/>
          <p14:tracePt t="48358" x="6234113" y="5291138"/>
          <p14:tracePt t="48366" x="6219825" y="5291138"/>
          <p14:tracePt t="57857" x="6240463" y="5248275"/>
          <p14:tracePt t="57866" x="6246813" y="5241925"/>
          <p14:tracePt t="57874" x="6261100" y="5219700"/>
          <p14:tracePt t="57882" x="6275388" y="5178425"/>
          <p14:tracePt t="57890" x="6283325" y="5172075"/>
          <p14:tracePt t="57902" x="6310313" y="5108575"/>
          <p14:tracePt t="57909" x="6330950" y="5059363"/>
          <p14:tracePt t="57919" x="6353175" y="4975225"/>
          <p14:tracePt t="57928" x="6388100" y="4876800"/>
          <p14:tracePt t="57931" x="6394450" y="4829175"/>
          <p14:tracePt t="57937" x="6408738" y="4794250"/>
          <p14:tracePt t="57946" x="6415088" y="4779963"/>
          <p14:tracePt t="57966" x="6429375" y="4759325"/>
          <p14:tracePt t="57969" x="6443663" y="4737100"/>
          <p14:tracePt t="57977" x="6443663" y="4730750"/>
          <p14:tracePt t="57986" x="6443663" y="4724400"/>
          <p14:tracePt t="57994" x="6450013" y="4716463"/>
          <p14:tracePt t="58010" x="6457950" y="4702175"/>
          <p14:tracePt t="58017" x="6457950" y="4695825"/>
          <p14:tracePt t="58030" x="6457950" y="4687888"/>
          <p14:tracePt t="58037" x="6472238" y="4667250"/>
          <p14:tracePt t="58047" x="6472238" y="4660900"/>
          <p14:tracePt t="58054" x="6478588" y="4652963"/>
          <p14:tracePt t="58062" x="6484938" y="4640263"/>
          <p14:tracePt t="58066" x="6492875" y="4625975"/>
          <p14:tracePt t="58074" x="6499225" y="4605338"/>
          <p14:tracePt t="58083" x="6513513" y="4591050"/>
          <p14:tracePt t="58089" x="6527800" y="4556125"/>
          <p14:tracePt t="58098" x="6542088" y="4498975"/>
          <p14:tracePt t="58108" x="6548438" y="4486275"/>
          <p14:tracePt t="58114" x="6569075" y="4478338"/>
          <p14:tracePt t="58122" x="6597650" y="4367213"/>
          <p14:tracePt t="58130" x="6604000" y="4352925"/>
          <p14:tracePt t="58137" x="6653213" y="4310063"/>
          <p14:tracePt t="58148" x="6688138" y="4262438"/>
          <p14:tracePt t="58154" x="6737350" y="4198938"/>
          <p14:tracePt t="58167" x="6786563" y="4156075"/>
          <p14:tracePt t="58173" x="6827838" y="4079875"/>
          <p14:tracePt t="58182" x="6897688" y="4016375"/>
          <p14:tracePt t="58190" x="6946900" y="3975100"/>
          <p14:tracePt t="58197" x="6989763" y="3890963"/>
          <p14:tracePt t="58201" x="7059613" y="3835400"/>
          <p14:tracePt t="58214" x="7115175" y="3765550"/>
          <p14:tracePt t="58217" x="7156450" y="3652838"/>
          <p14:tracePt t="58226" x="7178675" y="3617913"/>
          <p14:tracePt t="58233" x="7191375" y="3548063"/>
          <p14:tracePt t="58242" x="7219950" y="3519488"/>
          <p14:tracePt t="58250" x="7248525" y="3463925"/>
          <p14:tracePt t="58257" x="7275513" y="3422650"/>
          <p14:tracePt t="58267" x="7289800" y="3373438"/>
          <p14:tracePt t="58274" x="7304088" y="3316288"/>
          <p14:tracePt t="58283" x="7324725" y="3295650"/>
          <p14:tracePt t="58290" x="7339013" y="3246438"/>
          <p14:tracePt t="58301" x="7353300" y="3219450"/>
          <p14:tracePt t="58309" x="7367588" y="3176588"/>
          <p14:tracePt t="58317" x="7380288" y="3149600"/>
          <p14:tracePt t="58327" x="7380288" y="3121025"/>
          <p14:tracePt t="58333" x="7380288" y="3106738"/>
          <p14:tracePt t="58342" x="7380288" y="3065463"/>
          <p14:tracePt t="58354" x="7388225" y="3057525"/>
          <p14:tracePt t="58357" x="7394575" y="3036888"/>
          <p14:tracePt t="58362" x="7394575" y="3016250"/>
          <p14:tracePt t="58370" x="7402513" y="3009900"/>
          <p14:tracePt t="58377" x="7402513" y="3001963"/>
          <p14:tracePt t="58386" x="7408863" y="2981325"/>
          <p14:tracePt t="58394" x="7408863" y="2946400"/>
          <p14:tracePt t="58402" x="7408863" y="2911475"/>
          <p14:tracePt t="58410" x="7408863" y="2903538"/>
          <p14:tracePt t="58417" x="7408863" y="2890838"/>
          <p14:tracePt t="58427" x="7415213" y="2876550"/>
          <p14:tracePt t="58433" x="7415213" y="2868613"/>
          <p14:tracePt t="58454" x="7415213" y="2862263"/>
          <p14:tracePt t="58462" x="7423150" y="2855913"/>
          <p14:tracePt t="58470" x="7423150" y="2847975"/>
          <p14:tracePt t="58474" x="7429500" y="2841625"/>
          <p14:tracePt t="58486" x="7429500" y="2833688"/>
          <p14:tracePt t="58490" x="7437438" y="2813050"/>
          <p14:tracePt t="58498" x="7443788" y="2792413"/>
          <p14:tracePt t="58506" x="7450138" y="2784475"/>
          <p14:tracePt t="58514" x="7464425" y="2743200"/>
          <p14:tracePt t="58522" x="7472363" y="2728913"/>
          <p14:tracePt t="58529" x="7486650" y="2714625"/>
          <p14:tracePt t="58537" x="7493000" y="2693988"/>
          <p14:tracePt t="58552" x="7493000" y="2687638"/>
          <p14:tracePt t="58559" x="7493000" y="2679700"/>
          <p14:tracePt t="58569" x="7499350" y="2679700"/>
          <p14:tracePt t="58574" x="7499350" y="2673350"/>
          <p14:tracePt t="58590" x="7499350" y="2667000"/>
          <p14:tracePt t="58622" x="7499350" y="2659063"/>
          <p14:tracePt t="58786" x="7513638" y="2659063"/>
          <p14:tracePt t="58794" x="7527925" y="2659063"/>
          <p14:tracePt t="58802" x="7548563" y="2659063"/>
          <p14:tracePt t="58810" x="7562850" y="2659063"/>
          <p14:tracePt t="58822" x="7569200" y="2659063"/>
          <p14:tracePt t="58826" x="7591425" y="2659063"/>
          <p14:tracePt t="58837" x="7604125" y="2659063"/>
          <p14:tracePt t="58846" x="7618413" y="2659063"/>
          <p14:tracePt t="58854" x="7626350" y="2659063"/>
          <p14:tracePt t="58862" x="7639050" y="2659063"/>
          <p14:tracePt t="58869" x="7646988" y="2659063"/>
          <p14:tracePt t="58877" x="7653338" y="2659063"/>
          <p14:tracePt t="58887" x="7667625" y="2659063"/>
          <p14:tracePt t="58898" x="7675563" y="2659063"/>
          <p14:tracePt t="58914" x="7681913" y="2659063"/>
          <p14:tracePt t="58922" x="7688263" y="2659063"/>
          <p14:tracePt t="58937" x="7696200" y="2659063"/>
          <p14:tracePt t="58947" x="7702550" y="2659063"/>
          <p14:tracePt t="58967" x="7723188" y="2659063"/>
          <p14:tracePt t="58974" x="7737475" y="2659063"/>
          <p14:tracePt t="58981" x="7751763" y="2659063"/>
          <p14:tracePt t="58989" x="7766050" y="2659063"/>
          <p14:tracePt t="58998" x="7827963" y="2659063"/>
          <p14:tracePt t="59006" x="7885113" y="2659063"/>
          <p14:tracePt t="59014" x="7926388" y="2659063"/>
          <p14:tracePt t="59022" x="7996238" y="2659063"/>
          <p14:tracePt t="59030" x="8016875" y="2659063"/>
          <p14:tracePt t="59034" x="8053388" y="2659063"/>
          <p14:tracePt t="59042" x="8059738" y="2667000"/>
          <p14:tracePt t="59050" x="8066088" y="2667000"/>
          <p14:tracePt t="59074" x="8074025" y="2667000"/>
          <p14:tracePt t="59107" x="8080375" y="2667000"/>
          <p14:tracePt t="59162" x="8088313" y="2667000"/>
          <p14:tracePt t="59325" x="8074025" y="2667000"/>
          <p14:tracePt t="59334" x="8053388" y="2667000"/>
          <p14:tracePt t="59342" x="8045450" y="2673350"/>
          <p14:tracePt t="59350" x="8031163" y="2673350"/>
          <p14:tracePt t="59359" x="7996238" y="2679700"/>
          <p14:tracePt t="59366" x="7947025" y="2693988"/>
          <p14:tracePt t="59374" x="7926388" y="2693988"/>
          <p14:tracePt t="59378" x="7870825" y="2708275"/>
          <p14:tracePt t="59386" x="7793038" y="2714625"/>
          <p14:tracePt t="59393" x="7737475" y="2714625"/>
          <p14:tracePt t="59402" x="7646988" y="2714625"/>
          <p14:tracePt t="59410" x="7521575" y="2714625"/>
          <p14:tracePt t="59420" x="7275513" y="2714625"/>
          <p14:tracePt t="59428" x="7010400" y="2714625"/>
          <p14:tracePt t="59434" x="6688138" y="2714625"/>
          <p14:tracePt t="59442" x="6365875" y="2714625"/>
          <p14:tracePt t="59450" x="5981700" y="2728913"/>
          <p14:tracePt t="59457" x="5583238" y="2728913"/>
          <p14:tracePt t="59469" x="5260975" y="2728913"/>
          <p14:tracePt t="59478" x="4918075" y="2728913"/>
          <p14:tracePt t="59485" x="4595813" y="2722563"/>
          <p14:tracePt t="59494" x="4310063" y="2722563"/>
          <p14:tracePt t="59502" x="4037013" y="2687638"/>
          <p14:tracePt t="59507" x="3819525" y="2667000"/>
          <p14:tracePt t="59516" x="3735388" y="2644775"/>
          <p14:tracePt t="59521" x="3638550" y="2638425"/>
          <p14:tracePt t="59530" x="3533775" y="2617788"/>
          <p14:tracePt t="59539" x="3476625" y="2609850"/>
          <p14:tracePt t="59548" x="3435350" y="2603500"/>
          <p14:tracePt t="59553" x="3386138" y="2589213"/>
          <p14:tracePt t="59567" x="3371850" y="2582863"/>
          <p14:tracePt t="59570" x="3336925" y="2568575"/>
          <p14:tracePt t="59579" x="3316288" y="2568575"/>
          <p14:tracePt t="59586" x="3302000" y="2554288"/>
          <p14:tracePt t="59594" x="3238500" y="2540000"/>
          <p14:tracePt t="59602" x="3217863" y="2533650"/>
          <p14:tracePt t="59617" x="3211513" y="2533650"/>
          <p14:tracePt t="59622" x="3190875" y="2533650"/>
          <p14:tracePt t="59630" x="3168650" y="2533650"/>
          <p14:tracePt t="59637" x="3141663" y="2533650"/>
          <p14:tracePt t="59642" x="3127375" y="2519363"/>
          <p14:tracePt t="59650" x="3121025" y="2513013"/>
          <p14:tracePt t="59657" x="3098800" y="2513013"/>
          <p14:tracePt t="59682" x="3098800" y="2505075"/>
          <p14:tracePt t="59703" x="3092450" y="2505075"/>
          <p14:tracePt t="59710" x="3092450" y="2498725"/>
          <p14:tracePt t="59718" x="3092450" y="2490788"/>
          <p14:tracePt t="59721" x="3092450" y="2476500"/>
          <p14:tracePt t="59730" x="3092450" y="2470150"/>
          <p14:tracePt t="59737" x="3092450" y="2463800"/>
          <p14:tracePt t="59746" x="3098800" y="2455863"/>
          <p14:tracePt t="59754" x="3106738" y="2449513"/>
          <p14:tracePt t="59762" x="3127375" y="2441575"/>
          <p14:tracePt t="59770" x="3141663" y="2428875"/>
          <p14:tracePt t="59777" x="3162300" y="2414588"/>
          <p14:tracePt t="59785" x="3267075" y="2400300"/>
          <p14:tracePt t="59794" x="3357563" y="2336800"/>
          <p14:tracePt t="59801" x="3490913" y="2309813"/>
          <p14:tracePt t="59810" x="3568700" y="2287588"/>
          <p14:tracePt t="59818" x="3595688" y="2260600"/>
          <p14:tracePt t="59826" x="3638550" y="2246313"/>
          <p14:tracePt t="59837" x="3687763" y="2225675"/>
          <p14:tracePt t="59846" x="3700463" y="2217738"/>
          <p14:tracePt t="59854" x="3708400" y="2205038"/>
          <p14:tracePt t="59862" x="3714750" y="2197100"/>
          <p14:tracePt t="59870" x="3714750" y="2190750"/>
          <p14:tracePt t="59874" x="3714750" y="2176463"/>
          <p14:tracePt t="59890" x="3714750" y="2170113"/>
          <p14:tracePt t="59906" x="3714750" y="2162175"/>
          <p14:tracePt t="59934" x="3714750" y="2155825"/>
          <p14:tracePt t="59951" x="3708400" y="2141538"/>
          <p14:tracePt t="59957" x="3700463" y="2133600"/>
          <p14:tracePt t="59966" x="3687763" y="2127250"/>
          <p14:tracePt t="59969" x="3673475" y="2112963"/>
          <p14:tracePt t="59978" x="3665538" y="2106613"/>
          <p14:tracePt t="59985" x="3651250" y="2106613"/>
          <p14:tracePt t="59994" x="3644900" y="2106613"/>
          <p14:tracePt t="60001" x="3638550" y="2098675"/>
          <p14:tracePt t="60010" x="3616325" y="2092325"/>
          <p14:tracePt t="60022" x="3603625" y="2092325"/>
          <p14:tracePt t="60026" x="3568700" y="2085975"/>
          <p14:tracePt t="60033" x="3546475" y="2078038"/>
          <p14:tracePt t="60042" x="3533775" y="2071688"/>
          <p14:tracePt t="60049" x="3498850" y="2063750"/>
          <p14:tracePt t="60058" x="3449638" y="2057400"/>
          <p14:tracePt t="60069" x="3435350" y="2057400"/>
          <p14:tracePt t="60078" x="3414713" y="2057400"/>
          <p14:tracePt t="60088" x="3392488" y="2043113"/>
          <p14:tracePt t="60094" x="3379788" y="2043113"/>
          <p14:tracePt t="60102" x="3371850" y="2036763"/>
          <p14:tracePt t="60106" x="3357563" y="2036763"/>
          <p14:tracePt t="60114" x="3357563" y="2028825"/>
          <p14:tracePt t="60242" x="3365500" y="2028825"/>
          <p14:tracePt t="60250" x="3371850" y="2028825"/>
          <p14:tracePt t="60257" x="3386138" y="2028825"/>
          <p14:tracePt t="60265" x="3427413" y="2028825"/>
          <p14:tracePt t="60274" x="3441700" y="2028825"/>
          <p14:tracePt t="60282" x="3476625" y="2028825"/>
          <p14:tracePt t="60290" x="3525838" y="2028825"/>
          <p14:tracePt t="60302" x="3554413" y="2028825"/>
          <p14:tracePt t="60310" x="3595688" y="2028825"/>
          <p14:tracePt t="60319" x="3638550" y="2028825"/>
          <p14:tracePt t="60326" x="3651250" y="2028825"/>
          <p14:tracePt t="60330" x="3665538" y="2028825"/>
          <p14:tracePt t="60337" x="3687763" y="2028825"/>
          <p14:tracePt t="60346" x="3694113" y="2028825"/>
          <p14:tracePt t="60778" x="0" y="0"/>
        </p14:tracePtLst>
        <p14:tracePtLst>
          <p14:tracePt t="75171" x="6940550" y="4121150"/>
          <p14:tracePt t="75289" x="6940550" y="4129088"/>
          <p14:tracePt t="75298" x="6954838" y="4129088"/>
          <p14:tracePt t="75307" x="6954838" y="4135438"/>
          <p14:tracePt t="75314" x="6961188" y="4135438"/>
          <p14:tracePt t="75322" x="6975475" y="4135438"/>
          <p14:tracePt t="75333" x="6975475" y="4143375"/>
          <p14:tracePt t="75338" x="6989763" y="4143375"/>
          <p14:tracePt t="75346" x="6989763" y="4149725"/>
          <p14:tracePt t="75354" x="6996113" y="4156075"/>
          <p14:tracePt t="75450" x="6996113" y="4164013"/>
          <p14:tracePt t="75474" x="6996113" y="4170363"/>
          <p14:tracePt t="75489" x="6989763" y="4170363"/>
          <p14:tracePt t="75497" x="6981825" y="4178300"/>
          <p14:tracePt t="75506" x="6975475" y="4184650"/>
          <p14:tracePt t="75522" x="6961188" y="4184650"/>
          <p14:tracePt t="75537" x="6954838" y="4191000"/>
          <p14:tracePt t="75545" x="6946900" y="4191000"/>
          <p14:tracePt t="75554" x="6940550" y="4191000"/>
          <p14:tracePt t="77217" x="6946900" y="4191000"/>
          <p14:tracePt t="77249" x="6954838" y="4191000"/>
          <p14:tracePt t="81386" x="6961188" y="4191000"/>
          <p14:tracePt t="87882" x="0" y="0"/>
        </p14:tracePtLst>
        <p14:tracePtLst>
          <p14:tracePt t="92275" x="5022850" y="2016125"/>
          <p14:tracePt t="92345" x="5030788" y="2022475"/>
          <p14:tracePt t="92354" x="5037138" y="2022475"/>
          <p14:tracePt t="92362" x="5043488" y="2022475"/>
          <p14:tracePt t="92370" x="5051425" y="2022475"/>
          <p14:tracePt t="92377" x="5057775" y="2028825"/>
          <p14:tracePt t="92386" x="5072063" y="2028825"/>
          <p14:tracePt t="92394" x="5086350" y="2028825"/>
          <p14:tracePt t="92402" x="5127625" y="2036763"/>
          <p14:tracePt t="92410" x="5211763" y="2043113"/>
          <p14:tracePt t="92418" x="5275263" y="2043113"/>
          <p14:tracePt t="92426" x="5380038" y="2043113"/>
          <p14:tracePt t="92434" x="5435600" y="2051050"/>
          <p14:tracePt t="92443" x="5478463" y="2057400"/>
          <p14:tracePt t="92449" x="5554663" y="2063750"/>
          <p14:tracePt t="92461" x="5653088" y="2071688"/>
          <p14:tracePt t="92465" x="5743575" y="2078038"/>
          <p14:tracePt t="92474" x="5876925" y="2092325"/>
          <p14:tracePt t="92481" x="5932488" y="2098675"/>
          <p14:tracePt t="92490" x="6022975" y="2106613"/>
          <p14:tracePt t="92498" x="6100763" y="2112963"/>
          <p14:tracePt t="92505" x="6135688" y="2120900"/>
          <p14:tracePt t="92513" x="6149975" y="2120900"/>
          <p14:tracePt t="92522" x="6156325" y="2127250"/>
          <p14:tracePt t="92530" x="6164263" y="2127250"/>
          <p14:tracePt t="92537" x="6164263" y="2133600"/>
          <p14:tracePt t="92546" x="6170613" y="2133600"/>
          <p14:tracePt t="92626" x="6176963" y="2133600"/>
          <p14:tracePt t="92642" x="6184900" y="2133600"/>
          <p14:tracePt t="92754" x="6184900" y="2127250"/>
          <p14:tracePt t="92985" x="6170613" y="2127250"/>
          <p14:tracePt t="92994" x="6164263" y="2127250"/>
          <p14:tracePt t="93034" x="6156325" y="2127250"/>
          <p14:tracePt t="93042" x="6149975" y="2127250"/>
          <p14:tracePt t="93049" x="6142038" y="2127250"/>
          <p14:tracePt t="93070" x="6135688" y="2127250"/>
          <p14:tracePt t="93073" x="6129338" y="2127250"/>
          <p14:tracePt t="93082" x="6115050" y="2127250"/>
          <p14:tracePt t="93090" x="6107113" y="2127250"/>
          <p14:tracePt t="93098" x="6100763" y="2127250"/>
          <p14:tracePt t="93106" x="6094413" y="2133600"/>
          <p14:tracePt t="93113" x="6072188" y="2133600"/>
          <p14:tracePt t="93122" x="6057900" y="2133600"/>
          <p14:tracePt t="93130" x="6045200" y="2133600"/>
          <p14:tracePt t="93137" x="6022975" y="2133600"/>
          <p14:tracePt t="93146" x="6010275" y="2133600"/>
          <p14:tracePt t="93154" x="5995988" y="2133600"/>
          <p14:tracePt t="93170" x="5988050" y="2133600"/>
          <p14:tracePt t="93178" x="5981700" y="2133600"/>
          <p14:tracePt t="93186" x="5975350" y="2133600"/>
          <p14:tracePt t="93193" x="5967413" y="2133600"/>
          <p14:tracePt t="93226" x="5961063" y="2133600"/>
          <p14:tracePt t="93242" x="5946775" y="2133600"/>
          <p14:tracePt t="93250" x="5940425" y="2133600"/>
          <p14:tracePt t="93260" x="5926138" y="2133600"/>
          <p14:tracePt t="93266" x="5918200" y="2133600"/>
          <p14:tracePt t="93274" x="5905500" y="2133600"/>
          <p14:tracePt t="93282" x="5897563" y="2133600"/>
          <p14:tracePt t="93289" x="5883275" y="2141538"/>
          <p14:tracePt t="93298" x="5876925" y="2141538"/>
          <p14:tracePt t="93306" x="5870575" y="2141538"/>
          <p14:tracePt t="93313" x="5848350" y="2141538"/>
          <p14:tracePt t="93322" x="5827713" y="2141538"/>
          <p14:tracePt t="93330" x="5813425" y="2141538"/>
          <p14:tracePt t="93337" x="5799138" y="2141538"/>
          <p14:tracePt t="93346" x="5737225" y="2141538"/>
          <p14:tracePt t="93354" x="5722938" y="2141538"/>
          <p14:tracePt t="93362" x="5716588" y="2141538"/>
          <p14:tracePt t="93374" x="5708650" y="2141538"/>
          <p14:tracePt t="93377" x="5694363" y="2141538"/>
          <p14:tracePt t="93386" x="5688013" y="2141538"/>
          <p14:tracePt t="93393" x="5667375" y="2141538"/>
          <p14:tracePt t="93402" x="5667375" y="2133600"/>
          <p14:tracePt t="93410" x="5659438" y="2141538"/>
          <p14:tracePt t="93418" x="5638800" y="2155825"/>
          <p14:tracePt t="93426" x="5624513" y="2170113"/>
          <p14:tracePt t="93434" x="5610225" y="2182813"/>
          <p14:tracePt t="93442" x="5589588" y="2197100"/>
          <p14:tracePt t="93450" x="5568950" y="2205038"/>
          <p14:tracePt t="93457" x="5562600" y="2211388"/>
          <p14:tracePt t="93466" x="5540375" y="2211388"/>
          <p14:tracePt t="93474" x="5534025" y="2217738"/>
          <p14:tracePt t="93482" x="5527675" y="2217738"/>
          <p14:tracePt t="93490" x="5519738" y="2217738"/>
          <p14:tracePt t="93497" x="5513388" y="2217738"/>
          <p14:tracePt t="93506" x="5492750" y="2217738"/>
          <p14:tracePt t="93513" x="5470525" y="2217738"/>
          <p14:tracePt t="93521" x="5456238" y="2217738"/>
          <p14:tracePt t="93530" x="5421313" y="2217738"/>
          <p14:tracePt t="93537" x="5351463" y="2217738"/>
          <p14:tracePt t="93546" x="5330825" y="2217738"/>
          <p14:tracePt t="93554" x="5295900" y="2217738"/>
          <p14:tracePt t="93562" x="5275263" y="2217738"/>
          <p14:tracePt t="93570" x="5260975" y="2211388"/>
          <p14:tracePt t="93578" x="5246688" y="2211388"/>
          <p14:tracePt t="93586" x="5226050" y="2211388"/>
          <p14:tracePt t="93593" x="5211763" y="2211388"/>
          <p14:tracePt t="93602" x="5205413" y="2211388"/>
          <p14:tracePt t="93610" x="5176838" y="2211388"/>
          <p14:tracePt t="93618" x="5162550" y="2211388"/>
          <p14:tracePt t="93626" x="5127625" y="2211388"/>
          <p14:tracePt t="93634" x="5106988" y="2211388"/>
          <p14:tracePt t="93643" x="5092700" y="2211388"/>
          <p14:tracePt t="93650" x="5080000" y="2211388"/>
          <p14:tracePt t="93658" x="5037138" y="2211388"/>
          <p14:tracePt t="93666" x="5022850" y="2211388"/>
          <p14:tracePt t="93674" x="5008563" y="2211388"/>
          <p14:tracePt t="93681" x="4938713" y="2211388"/>
          <p14:tracePt t="93690" x="4926013" y="2211388"/>
          <p14:tracePt t="93697" x="4911725" y="2211388"/>
          <p14:tracePt t="93706" x="4891088" y="2225675"/>
          <p14:tracePt t="93713" x="4868863" y="2232025"/>
          <p14:tracePt t="93721" x="4854575" y="2239963"/>
          <p14:tracePt t="93730" x="4848225" y="2246313"/>
          <p14:tracePt t="93737" x="4833938" y="2274888"/>
          <p14:tracePt t="93754" x="4827588" y="2281238"/>
          <p14:tracePt t="93762" x="4819650" y="2295525"/>
          <p14:tracePt t="93778" x="4819650" y="2301875"/>
          <p14:tracePt t="93850" x="4833938" y="2301875"/>
          <p14:tracePt t="93865" x="4841875" y="2301875"/>
          <p14:tracePt t="93874" x="4848225" y="2301875"/>
          <p14:tracePt t="93881" x="4848225" y="2295525"/>
          <p14:tracePt t="93890" x="4854575" y="2295525"/>
          <p14:tracePt t="93906" x="4862513" y="2295525"/>
          <p14:tracePt t="93921" x="4876800" y="2295525"/>
          <p14:tracePt t="93930" x="4876800" y="2281238"/>
          <p14:tracePt t="93946" x="4891088" y="2266950"/>
          <p14:tracePt t="93954" x="4897438" y="2260600"/>
          <p14:tracePt t="93961" x="4911725" y="2246313"/>
          <p14:tracePt t="93970" x="4926013" y="2239963"/>
          <p14:tracePt t="93978" x="4926013" y="2232025"/>
          <p14:tracePt t="93986" x="4946650" y="2217738"/>
          <p14:tracePt t="93994" x="4953000" y="2211388"/>
          <p14:tracePt t="94002" x="4960938" y="2211388"/>
          <p14:tracePt t="94010" x="4973638" y="2211388"/>
          <p14:tracePt t="94018" x="4981575" y="2205038"/>
          <p14:tracePt t="94026" x="4987925" y="2205038"/>
          <p14:tracePt t="94042" x="4987925" y="2211388"/>
          <p14:tracePt t="94050" x="4987925" y="2225675"/>
          <p14:tracePt t="94058" x="5002213" y="2266950"/>
          <p14:tracePt t="94066" x="5002213" y="2274888"/>
          <p14:tracePt t="94074" x="5002213" y="2309813"/>
          <p14:tracePt t="94082" x="5002213" y="2330450"/>
          <p14:tracePt t="94090" x="5002213" y="2344738"/>
          <p14:tracePt t="94097" x="5002213" y="2359025"/>
          <p14:tracePt t="94106" x="5002213" y="2379663"/>
          <p14:tracePt t="94113" x="4995863" y="2393950"/>
          <p14:tracePt t="94122" x="4981575" y="2406650"/>
          <p14:tracePt t="94130" x="4973638" y="2420938"/>
          <p14:tracePt t="94137" x="4960938" y="2428875"/>
          <p14:tracePt t="94146" x="4953000" y="2435225"/>
          <p14:tracePt t="94154" x="4946650" y="2441575"/>
          <p14:tracePt t="94161" x="4938713" y="2455863"/>
          <p14:tracePt t="94170" x="4932363" y="2455863"/>
          <p14:tracePt t="94186" x="4926013" y="2463800"/>
          <p14:tracePt t="94194" x="4918075" y="2463800"/>
          <p14:tracePt t="94202" x="4911725" y="2463800"/>
          <p14:tracePt t="94258" x="4903788" y="2463800"/>
          <p14:tracePt t="94362" x="4903788" y="2470150"/>
          <p14:tracePt t="94379" x="4903788" y="2484438"/>
          <p14:tracePt t="94394" x="4903788" y="2490788"/>
          <p14:tracePt t="94410" x="4903788" y="2498725"/>
          <p14:tracePt t="94426" x="4903788" y="2505075"/>
          <p14:tracePt t="94430" x="4903788" y="2519363"/>
          <p14:tracePt t="94442" x="4911725" y="2519363"/>
          <p14:tracePt t="94450" x="4918075" y="2519363"/>
          <p14:tracePt t="94457" x="4926013" y="2519363"/>
          <p14:tracePt t="94474" x="4932363" y="2519363"/>
          <p14:tracePt t="94482" x="4938713" y="2525713"/>
          <p14:tracePt t="94506" x="4946650" y="2525713"/>
          <p14:tracePt t="94865" x="4946650" y="2519363"/>
          <p14:tracePt t="94874" x="4946650" y="2498725"/>
          <p14:tracePt t="94886" x="4946650" y="2470150"/>
          <p14:tracePt t="94890" x="4946650" y="2449513"/>
          <p14:tracePt t="94899" x="4938713" y="2406650"/>
          <p14:tracePt t="94907" x="4938713" y="2379663"/>
          <p14:tracePt t="94914" x="4938713" y="2365375"/>
          <p14:tracePt t="94922" x="4938713" y="2324100"/>
          <p14:tracePt t="94930" x="4938713" y="2309813"/>
          <p14:tracePt t="94938" x="4938713" y="2295525"/>
          <p14:tracePt t="94947" x="4938713" y="2274888"/>
          <p14:tracePt t="94954" x="4938713" y="2252663"/>
          <p14:tracePt t="94962" x="4938713" y="2246313"/>
          <p14:tracePt t="94970" x="4938713" y="2239963"/>
          <p14:tracePt t="94979" x="4938713" y="2225675"/>
          <p14:tracePt t="94986" x="4938713" y="2217738"/>
          <p14:tracePt t="94997" x="4938713" y="2211388"/>
          <p14:tracePt t="95002" x="4938713" y="2205038"/>
          <p14:tracePt t="95012" x="4938713" y="2197100"/>
          <p14:tracePt t="95017" x="4938713" y="2190750"/>
          <p14:tracePt t="95026" x="4946650" y="2190750"/>
          <p14:tracePt t="95041" x="4953000" y="2182813"/>
          <p14:tracePt t="95049" x="4960938" y="2182813"/>
          <p14:tracePt t="95057" x="4967288" y="2176463"/>
          <p14:tracePt t="95065" x="4973638" y="2170113"/>
          <p14:tracePt t="95074" x="4981575" y="2170113"/>
          <p14:tracePt t="95081" x="5008563" y="2162175"/>
          <p14:tracePt t="95089" x="5016500" y="2155825"/>
          <p14:tracePt t="95098" x="5030788" y="2147888"/>
          <p14:tracePt t="95106" x="5037138" y="2147888"/>
          <p14:tracePt t="95114" x="5057775" y="2147888"/>
          <p14:tracePt t="95122" x="5065713" y="2147888"/>
          <p14:tracePt t="95130" x="5072063" y="2147888"/>
          <p14:tracePt t="95138" x="5086350" y="2141538"/>
          <p14:tracePt t="95154" x="5092700" y="2141538"/>
          <p14:tracePt t="95161" x="5106988" y="2141538"/>
          <p14:tracePt t="95179" x="5114925" y="2141538"/>
          <p14:tracePt t="95190" x="5121275" y="2141538"/>
          <p14:tracePt t="95210" x="5127625" y="2141538"/>
          <p14:tracePt t="95361" x="5121275" y="2141538"/>
          <p14:tracePt t="95380" x="5114925" y="2141538"/>
          <p14:tracePt t="95394" x="5106988" y="2141538"/>
          <p14:tracePt t="95426" x="5100638" y="2141538"/>
          <p14:tracePt t="95673" x="5092700" y="2141538"/>
          <p14:tracePt t="95705" x="5086350" y="2141538"/>
          <p14:tracePt t="96362" x="5080000" y="2141538"/>
          <p14:tracePt t="96858" x="5072063" y="2141538"/>
          <p14:tracePt t="97617" x="5065713" y="2141538"/>
          <p14:tracePt t="97625" x="5065713" y="2127250"/>
          <p14:tracePt t="97641" x="5057775" y="2127250"/>
          <p14:tracePt t="97649" x="5057775" y="2120900"/>
          <p14:tracePt t="97666" x="5057775" y="2112963"/>
          <p14:tracePt t="97673" x="5051425" y="2112963"/>
          <p14:tracePt t="97682" x="5043488" y="2106613"/>
          <p14:tracePt t="97689" x="5037138" y="2106613"/>
          <p14:tracePt t="97705" x="5037138" y="2098675"/>
          <p14:tracePt t="97730" x="5030788" y="2092325"/>
          <p14:tracePt t="97753" x="5022850" y="2085975"/>
          <p14:tracePt t="97761" x="5022850" y="2078038"/>
          <p14:tracePt t="97769" x="5016500" y="2078038"/>
          <p14:tracePt t="97777" x="5016500" y="2071688"/>
          <p14:tracePt t="98433" x="5016500" y="2063750"/>
          <p14:tracePt t="98450" x="5022850" y="2063750"/>
          <p14:tracePt t="98474" x="5030788" y="2063750"/>
          <p14:tracePt t="98491" x="5037138" y="2063750"/>
          <p14:tracePt t="98532" x="5043488" y="2063750"/>
          <p14:tracePt t="99169" x="5051425" y="2063750"/>
          <p14:tracePt t="99179" x="5065713" y="2063750"/>
          <p14:tracePt t="99185" x="5080000" y="2063750"/>
          <p14:tracePt t="99194" x="5100638" y="2057400"/>
          <p14:tracePt t="99203" x="5114925" y="2051050"/>
          <p14:tracePt t="99209" x="5127625" y="2043113"/>
          <p14:tracePt t="99219" x="5176838" y="2028825"/>
          <p14:tracePt t="99226" x="5191125" y="2022475"/>
          <p14:tracePt t="99234" x="5246688" y="2008188"/>
          <p14:tracePt t="99242" x="5324475" y="2001838"/>
          <p14:tracePt t="99250" x="5408613" y="1993900"/>
          <p14:tracePt t="99260" x="5470525" y="1987550"/>
          <p14:tracePt t="99266" x="5548313" y="1981200"/>
          <p14:tracePt t="99274" x="5603875" y="1966913"/>
          <p14:tracePt t="99286" x="5645150" y="1966913"/>
          <p14:tracePt t="99289" x="5722938" y="1952625"/>
          <p14:tracePt t="99301" x="5729288" y="1944688"/>
          <p14:tracePt t="99305" x="5764213" y="1938338"/>
          <p14:tracePt t="99315" x="5778500" y="1938338"/>
          <p14:tracePt t="99323" x="5786438" y="1938338"/>
          <p14:tracePt t="99337" x="5792788" y="1938338"/>
          <p14:tracePt t="99345" x="5799138" y="1931988"/>
          <p14:tracePt t="99362" x="5807075" y="1931988"/>
          <p14:tracePt t="99673" x="5813425" y="1931988"/>
          <p14:tracePt t="99690" x="5827713" y="1931988"/>
          <p14:tracePt t="99700" x="5834063" y="1931988"/>
          <p14:tracePt t="99705" x="5834063" y="1924050"/>
          <p14:tracePt t="99722" x="5842000" y="1924050"/>
          <p14:tracePt t="99731" x="5848350" y="1924050"/>
          <p14:tracePt t="99738" x="5848350" y="1917700"/>
          <p14:tracePt t="99746" x="5856288" y="1917700"/>
          <p14:tracePt t="99778" x="5856288" y="1909763"/>
          <p14:tracePt t="100593" x="5862638" y="1909763"/>
          <p14:tracePt t="100602" x="5876925" y="1909763"/>
          <p14:tracePt t="100610" x="5883275" y="1909763"/>
          <p14:tracePt t="100618" x="5891213" y="1909763"/>
          <p14:tracePt t="100626" x="5905500" y="1909763"/>
          <p14:tracePt t="100634" x="5918200" y="1917700"/>
          <p14:tracePt t="100642" x="5926138" y="1917700"/>
          <p14:tracePt t="100650" x="5946775" y="1924050"/>
          <p14:tracePt t="100659" x="5953125" y="1931988"/>
          <p14:tracePt t="100668" x="5967413" y="1931988"/>
          <p14:tracePt t="100673" x="5975350" y="1931988"/>
          <p14:tracePt t="100690" x="5981700" y="1931988"/>
          <p14:tracePt t="100706" x="5988050" y="1931988"/>
          <p14:tracePt t="102105" x="5995988" y="1931988"/>
          <p14:tracePt t="102194" x="5995988" y="1917700"/>
          <p14:tracePt t="102202" x="5995988" y="1909763"/>
          <p14:tracePt t="102210" x="6002338" y="1903413"/>
          <p14:tracePt t="102220" x="6002338" y="1882775"/>
          <p14:tracePt t="102226" x="6010275" y="1868488"/>
          <p14:tracePt t="102529" x="6016625" y="1868488"/>
          <p14:tracePt t="102538" x="6016625" y="1889125"/>
          <p14:tracePt t="102554" x="6010275" y="1889125"/>
          <p14:tracePt t="102562" x="6002338" y="1889125"/>
          <p14:tracePt t="102570" x="5995988" y="1897063"/>
          <p14:tracePt t="102578" x="5988050" y="1903413"/>
          <p14:tracePt t="102587" x="5981700" y="1917700"/>
          <p14:tracePt t="102594" x="5975350" y="1917700"/>
          <p14:tracePt t="102601" x="5967413" y="1917700"/>
          <p14:tracePt t="102610" x="5953125" y="1917700"/>
          <p14:tracePt t="102622" x="5940425" y="1917700"/>
          <p14:tracePt t="102625" x="5918200" y="1917700"/>
          <p14:tracePt t="102637" x="5905500" y="1917700"/>
          <p14:tracePt t="102641" x="5891213" y="1917700"/>
          <p14:tracePt t="102651" x="5870575" y="1924050"/>
          <p14:tracePt t="102658" x="5856288" y="1924050"/>
          <p14:tracePt t="102666" x="5842000" y="1924050"/>
          <p14:tracePt t="102673" x="5834063" y="1924050"/>
          <p14:tracePt t="102681" x="5827713" y="1931988"/>
          <p14:tracePt t="102699" x="5821363" y="1931988"/>
          <p14:tracePt t="102873" x="5821363" y="1938338"/>
          <p14:tracePt t="102882" x="5807075" y="1938338"/>
          <p14:tracePt t="102890" x="5807075" y="1944688"/>
          <p14:tracePt t="102898" x="5799138" y="1966913"/>
          <p14:tracePt t="102906" x="5792788" y="1966913"/>
          <p14:tracePt t="102914" x="5778500" y="1987550"/>
          <p14:tracePt t="102921" x="5764213" y="1987550"/>
          <p14:tracePt t="102930" x="5751513" y="1987550"/>
          <p14:tracePt t="102939" x="5743575" y="2001838"/>
          <p14:tracePt t="102953" x="5729288" y="2001838"/>
          <p14:tracePt t="102961" x="5729288" y="2008188"/>
          <p14:tracePt t="103298" x="5737225" y="2008188"/>
          <p14:tracePt t="103306" x="5743575" y="2016125"/>
          <p14:tracePt t="103315" x="5751513" y="2016125"/>
          <p14:tracePt t="103323" x="5757863" y="2028825"/>
          <p14:tracePt t="103330" x="5764213" y="2028825"/>
          <p14:tracePt t="103339" x="5772150" y="2036763"/>
          <p14:tracePt t="103346" x="5786438" y="2043113"/>
          <p14:tracePt t="103355" x="5799138" y="2043113"/>
          <p14:tracePt t="103362" x="5813425" y="2057400"/>
          <p14:tracePt t="103370" x="5834063" y="2063750"/>
          <p14:tracePt t="103377" x="5856288" y="2063750"/>
          <p14:tracePt t="103386" x="5891213" y="2063750"/>
          <p14:tracePt t="103394" x="5911850" y="2063750"/>
          <p14:tracePt t="103402" x="5940425" y="2063750"/>
          <p14:tracePt t="103410" x="5946775" y="2063750"/>
          <p14:tracePt t="103419" x="5953125" y="2063750"/>
          <p14:tracePt t="103426" x="5961063" y="2063750"/>
          <p14:tracePt t="103434" x="5967413" y="2063750"/>
          <p14:tracePt t="103442" x="5975350" y="2063750"/>
          <p14:tracePt t="103537" x="5981700" y="2063750"/>
          <p14:tracePt t="103561" x="5981700" y="2057400"/>
          <p14:tracePt t="103577" x="5981700" y="2051050"/>
          <p14:tracePt t="103585" x="5988050" y="2051050"/>
          <p14:tracePt t="103601" x="5995988" y="2043113"/>
          <p14:tracePt t="103610" x="6002338" y="2043113"/>
          <p14:tracePt t="103635" x="6002338" y="2036763"/>
          <p14:tracePt t="103642" x="6010275" y="2036763"/>
          <p14:tracePt t="103666" x="6010275" y="2028825"/>
          <p14:tracePt t="103705" x="6010275" y="2022475"/>
          <p14:tracePt t="103721" x="6010275" y="2016125"/>
          <p14:tracePt t="103770" x="6016625" y="2016125"/>
          <p14:tracePt t="103794" x="6016625" y="2008188"/>
          <p14:tracePt t="103841" x="6022975" y="2008188"/>
          <p14:tracePt t="103850" x="6030913" y="2001838"/>
          <p14:tracePt t="103874" x="6037263" y="2001838"/>
          <p14:tracePt t="103882" x="6045200" y="1993900"/>
          <p14:tracePt t="103897" x="6051550" y="1993900"/>
          <p14:tracePt t="103906" x="6057900" y="1987550"/>
          <p14:tracePt t="103914" x="6065838" y="1987550"/>
          <p14:tracePt t="103930" x="6080125" y="1987550"/>
          <p14:tracePt t="103954" x="6115050" y="1987550"/>
          <p14:tracePt t="103962" x="6121400" y="1987550"/>
          <p14:tracePt t="103978" x="6129338" y="1987550"/>
          <p14:tracePt t="106801" x="6129338" y="1981200"/>
          <p14:tracePt t="106810" x="6135688" y="1981200"/>
          <p14:tracePt t="106825" x="6142038" y="1981200"/>
          <p14:tracePt t="106850" x="6142038" y="1973263"/>
          <p14:tracePt t="106857" x="6142038" y="1966913"/>
          <p14:tracePt t="106866" x="6149975" y="1966913"/>
          <p14:tracePt t="107209" x="6149975" y="1973263"/>
          <p14:tracePt t="107217" x="6135688" y="1973263"/>
          <p14:tracePt t="107225" x="6107113" y="1981200"/>
          <p14:tracePt t="107233" x="6094413" y="1993900"/>
          <p14:tracePt t="107241" x="6051550" y="2008188"/>
          <p14:tracePt t="107249" x="6016625" y="2016125"/>
          <p14:tracePt t="107258" x="6002338" y="2028825"/>
          <p14:tracePt t="107265" x="5953125" y="2043113"/>
          <p14:tracePt t="107274" x="5940425" y="2051050"/>
          <p14:tracePt t="107281" x="5926138" y="2057400"/>
          <p14:tracePt t="107290" x="5905500" y="2063750"/>
          <p14:tracePt t="107297" x="5891213" y="2071688"/>
          <p14:tracePt t="107317" x="5883275" y="2078038"/>
          <p14:tracePt t="107346" x="5876925" y="2078038"/>
          <p14:tracePt t="107377" x="5870575" y="2078038"/>
          <p14:tracePt t="107441" x="5862638" y="2078038"/>
          <p14:tracePt t="107459" x="5856288" y="2078038"/>
          <p14:tracePt t="107469" x="5848350" y="2078038"/>
          <p14:tracePt t="107481" x="5827713" y="2078038"/>
          <p14:tracePt t="107490" x="5821363" y="2078038"/>
          <p14:tracePt t="107497" x="5757863" y="2078038"/>
          <p14:tracePt t="107506" x="5716588" y="2078038"/>
          <p14:tracePt t="107514" x="5702300" y="2078038"/>
          <p14:tracePt t="107522" x="5638800" y="2078038"/>
          <p14:tracePt t="107529" x="5618163" y="2078038"/>
          <p14:tracePt t="107538" x="5589588" y="2078038"/>
          <p14:tracePt t="107546" x="5583238" y="2085975"/>
          <p14:tracePt t="107555" x="5575300" y="2085975"/>
          <p14:tracePt t="107562" x="5562600" y="2085975"/>
          <p14:tracePt t="107657" x="5568950" y="2085975"/>
          <p14:tracePt t="107674" x="5575300" y="2085975"/>
          <p14:tracePt t="107745" x="5568950" y="2092325"/>
          <p14:tracePt t="107754" x="5562600" y="2092325"/>
          <p14:tracePt t="107762" x="5562600" y="2098675"/>
          <p14:tracePt t="107774" x="5548313" y="2098675"/>
          <p14:tracePt t="107777" x="5534025" y="2106613"/>
          <p14:tracePt t="107786" x="5519738" y="2112963"/>
          <p14:tracePt t="107794" x="5499100" y="2133600"/>
          <p14:tracePt t="107801" x="5408613" y="2147888"/>
          <p14:tracePt t="107809" x="5373688" y="2170113"/>
          <p14:tracePt t="107818" x="5295900" y="2182813"/>
          <p14:tracePt t="107825" x="5232400" y="2197100"/>
          <p14:tracePt t="107833" x="5170488" y="2217738"/>
          <p14:tracePt t="107841" x="5121275" y="2225675"/>
          <p14:tracePt t="107849" x="5106988" y="2239963"/>
          <p14:tracePt t="107858" x="5092700" y="2239963"/>
          <p14:tracePt t="107866" x="5086350" y="2246313"/>
          <p14:tracePt t="107874" x="5080000" y="2252663"/>
          <p14:tracePt t="107889" x="5072063" y="2252663"/>
          <p14:tracePt t="107929" x="5072063" y="2260600"/>
          <p14:tracePt t="107945" x="5065713" y="2260600"/>
          <p14:tracePt t="107954" x="5057775" y="2260600"/>
          <p14:tracePt t="107962" x="5051425" y="2260600"/>
          <p14:tracePt t="107970" x="5051425" y="2266950"/>
          <p14:tracePt t="107977" x="5037138" y="2266950"/>
          <p14:tracePt t="107994" x="5030788" y="2266950"/>
          <p14:tracePt t="108001" x="5022850" y="2281238"/>
          <p14:tracePt t="108009" x="5022850" y="2287588"/>
          <p14:tracePt t="108018" x="5016500" y="2295525"/>
          <p14:tracePt t="108025" x="5016500" y="2301875"/>
          <p14:tracePt t="108034" x="5002213" y="2316163"/>
          <p14:tracePt t="108041" x="4995863" y="2330450"/>
          <p14:tracePt t="108050" x="4981575" y="2344738"/>
          <p14:tracePt t="108058" x="4953000" y="2359025"/>
          <p14:tracePt t="108066" x="4938713" y="2386013"/>
          <p14:tracePt t="108077" x="4918075" y="2400300"/>
          <p14:tracePt t="108082" x="4911725" y="2414588"/>
          <p14:tracePt t="108090" x="4891088" y="2463800"/>
          <p14:tracePt t="108097" x="4848225" y="2476500"/>
          <p14:tracePt t="108106" x="4841875" y="2490788"/>
          <p14:tracePt t="108114" x="4833938" y="2498725"/>
          <p14:tracePt t="108122" x="4819650" y="2519363"/>
          <p14:tracePt t="108130" x="4813300" y="2533650"/>
          <p14:tracePt t="108138" x="4806950" y="2540000"/>
          <p14:tracePt t="108146" x="4806950" y="2547938"/>
          <p14:tracePt t="108393" x="4799013" y="2547938"/>
          <p14:tracePt t="108425" x="4784725" y="2547938"/>
          <p14:tracePt t="108443" x="4764088" y="2547938"/>
          <p14:tracePt t="108459" x="4757738" y="2547938"/>
          <p14:tracePt t="108481" x="4749800" y="2547938"/>
          <p14:tracePt t="108492" x="4743450" y="2547938"/>
          <p14:tracePt t="108497" x="4737100" y="2547938"/>
          <p14:tracePt t="108513" x="4729163" y="2547938"/>
          <p14:tracePt t="108993" x="4729163" y="2554288"/>
          <p14:tracePt t="109306" x="4737100" y="2554288"/>
          <p14:tracePt t="109409" x="4737100" y="2560638"/>
          <p14:tracePt t="109426" x="4743450" y="2560638"/>
          <p14:tracePt t="109513" x="4749800" y="2560638"/>
          <p14:tracePt t="109538" x="4757738" y="2560638"/>
          <p14:tracePt t="109585" x="4764088" y="2560638"/>
          <p14:tracePt t="109601" x="4772025" y="2560638"/>
          <p14:tracePt t="109627" x="4778375" y="2554288"/>
          <p14:tracePt t="109642" x="4784725" y="2554288"/>
          <p14:tracePt t="109660" x="4792663" y="2554288"/>
          <p14:tracePt t="109676" x="4799013" y="2554288"/>
          <p14:tracePt t="109682" x="4806950" y="2554288"/>
          <p14:tracePt t="109691" x="4813300" y="2554288"/>
          <p14:tracePt t="109697" x="4819650" y="2554288"/>
          <p14:tracePt t="109713" x="4833938" y="2554288"/>
          <p14:tracePt t="109730" x="4841875" y="2554288"/>
          <p14:tracePt t="109737" x="4854575" y="2554288"/>
          <p14:tracePt t="109746" x="4883150" y="2554288"/>
          <p14:tracePt t="109754" x="4891088" y="2554288"/>
          <p14:tracePt t="109762" x="4932363" y="2554288"/>
          <p14:tracePt t="109770" x="4946650" y="2554288"/>
          <p14:tracePt t="109777" x="4960938" y="2554288"/>
          <p14:tracePt t="109786" x="5002213" y="2554288"/>
          <p14:tracePt t="109793" x="5022850" y="2554288"/>
          <p14:tracePt t="109801" x="5057775" y="2554288"/>
          <p14:tracePt t="109810" x="5065713" y="2554288"/>
          <p14:tracePt t="109818" x="5080000" y="2554288"/>
          <p14:tracePt t="109826" x="5086350" y="2554288"/>
          <p14:tracePt t="109834" x="5092700" y="2554288"/>
          <p14:tracePt t="109841" x="5100638" y="2554288"/>
          <p14:tracePt t="109849" x="5106988" y="2554288"/>
          <p14:tracePt t="109858" x="5114925" y="2554288"/>
          <p14:tracePt t="109866" x="5121275" y="2554288"/>
          <p14:tracePt t="109874" x="5127625" y="2554288"/>
          <p14:tracePt t="109881" x="5135563" y="2554288"/>
          <p14:tracePt t="109890" x="5141913" y="2554288"/>
          <p14:tracePt t="109893" x="5149850" y="2554288"/>
          <p14:tracePt t="109914" x="5156200" y="2554288"/>
          <p14:tracePt t="109922" x="5162550" y="2554288"/>
          <p14:tracePt t="109954" x="5170488" y="2554288"/>
          <p14:tracePt t="109977" x="5176838" y="2554288"/>
          <p14:tracePt t="110018" x="5184775" y="2554288"/>
          <p14:tracePt t="110065" x="5191125" y="2554288"/>
          <p14:tracePt t="110090" x="5197475" y="2554288"/>
          <p14:tracePt t="110098" x="5205413" y="2554288"/>
          <p14:tracePt t="110113" x="5219700" y="2554288"/>
          <p14:tracePt t="110122" x="5226050" y="2554288"/>
          <p14:tracePt t="110130" x="5232400" y="2554288"/>
          <p14:tracePt t="110137" x="5246688" y="2554288"/>
          <p14:tracePt t="110146" x="5268913" y="2554288"/>
          <p14:tracePt t="110154" x="5275263" y="2554288"/>
          <p14:tracePt t="110161" x="5310188" y="2554288"/>
          <p14:tracePt t="110170" x="5316538" y="2554288"/>
          <p14:tracePt t="110177" x="5330825" y="2554288"/>
          <p14:tracePt t="110186" x="5345113" y="2554288"/>
          <p14:tracePt t="110202" x="5351463" y="2554288"/>
          <p14:tracePt t="110626" x="5359400" y="2554288"/>
          <p14:tracePt t="110634" x="5365750" y="2560638"/>
          <p14:tracePt t="110642" x="5373688" y="2560638"/>
          <p14:tracePt t="110654" x="5400675" y="2568575"/>
          <p14:tracePt t="110661" x="5408613" y="2568575"/>
          <p14:tracePt t="110665" x="5421313" y="2568575"/>
          <p14:tracePt t="110675" x="5443538" y="2568575"/>
          <p14:tracePt t="110681" x="5449888" y="2568575"/>
          <p14:tracePt t="110692" x="5464175" y="2568575"/>
          <p14:tracePt t="110697" x="5478463" y="2574925"/>
          <p14:tracePt t="110707" x="5484813" y="2574925"/>
          <p14:tracePt t="110713" x="5492750" y="2574925"/>
          <p14:tracePt t="110723" x="5505450" y="2574925"/>
          <p14:tracePt t="110738" x="5513388" y="2574925"/>
          <p14:tracePt t="110937" x="5519738" y="2574925"/>
          <p14:tracePt t="110947" x="5527675" y="2574925"/>
          <p14:tracePt t="110960" x="5548313" y="2574925"/>
          <p14:tracePt t="110963" x="5554663" y="2574925"/>
          <p14:tracePt t="110970" x="5575300" y="2574925"/>
          <p14:tracePt t="110978" x="5597525" y="2582863"/>
          <p14:tracePt t="110986" x="5653088" y="2589213"/>
          <p14:tracePt t="110994" x="5667375" y="2589213"/>
          <p14:tracePt t="111001" x="5708650" y="2589213"/>
          <p14:tracePt t="111011" x="5722938" y="2589213"/>
          <p14:tracePt t="111019" x="5737225" y="2589213"/>
          <p14:tracePt t="111026" x="5786438" y="2589213"/>
          <p14:tracePt t="111034" x="5792788" y="2589213"/>
          <p14:tracePt t="111042" x="5807075" y="2589213"/>
          <p14:tracePt t="111060" x="5821363" y="2589213"/>
          <p14:tracePt t="111066" x="5834063" y="2589213"/>
          <p14:tracePt t="111073" x="5842000" y="2589213"/>
          <p14:tracePt t="111081" x="5848350" y="2589213"/>
          <p14:tracePt t="111098" x="5856288" y="2589213"/>
          <p14:tracePt t="111138" x="5862638" y="2589213"/>
          <p14:tracePt t="111146" x="5870575" y="2589213"/>
          <p14:tracePt t="111154" x="5876925" y="2589213"/>
          <p14:tracePt t="111178" x="5883275" y="2589213"/>
          <p14:tracePt t="111194" x="5891213" y="2582863"/>
          <p14:tracePt t="111210" x="5897563" y="2582863"/>
          <p14:tracePt t="111218" x="5905500" y="2574925"/>
          <p14:tracePt t="111234" x="5911850" y="2574925"/>
          <p14:tracePt t="111250" x="5926138" y="2568575"/>
          <p14:tracePt t="111262" x="5932488" y="2568575"/>
          <p14:tracePt t="111266" x="5940425" y="2568575"/>
          <p14:tracePt t="111274" x="5946775" y="2568575"/>
          <p14:tracePt t="111282" x="5953125" y="2568575"/>
          <p14:tracePt t="111290" x="5961063" y="2568575"/>
          <p14:tracePt t="111297" x="5975350" y="2568575"/>
          <p14:tracePt t="111306" x="5995988" y="2568575"/>
          <p14:tracePt t="111314" x="6002338" y="2568575"/>
          <p14:tracePt t="111322" x="6016625" y="2568575"/>
          <p14:tracePt t="111330" x="6022975" y="2568575"/>
          <p14:tracePt t="111337" x="6045200" y="2568575"/>
          <p14:tracePt t="111354" x="6051550" y="2568575"/>
          <p14:tracePt t="111361" x="6057900" y="2568575"/>
          <p14:tracePt t="111379" x="6065838" y="2568575"/>
          <p14:tracePt t="111394" x="6072188" y="2568575"/>
          <p14:tracePt t="113169" x="6065838" y="2568575"/>
          <p14:tracePt t="113179" x="6045200" y="2568575"/>
          <p14:tracePt t="113195" x="6037263" y="2568575"/>
          <p14:tracePt t="113202" x="6022975" y="2568575"/>
          <p14:tracePt t="113209" x="6016625" y="2568575"/>
          <p14:tracePt t="113218" x="6010275" y="2568575"/>
          <p14:tracePt t="113230" x="6010275" y="2574925"/>
          <p14:tracePt t="113233" x="6002338" y="2574925"/>
          <p14:tracePt t="113243" x="5995988" y="2574925"/>
          <p14:tracePt t="113251" x="5988050" y="2574925"/>
          <p14:tracePt t="113329" x="5981700" y="2574925"/>
          <p14:tracePt t="113347" x="5975350" y="2574925"/>
          <p14:tracePt t="113363" x="5967413" y="2574925"/>
          <p14:tracePt t="113382" x="5961063" y="2574925"/>
          <p14:tracePt t="113387" x="5953125" y="2574925"/>
          <p14:tracePt t="113401" x="5946775" y="2574925"/>
          <p14:tracePt t="113417" x="5940425" y="2574925"/>
          <p14:tracePt t="113450" x="5932488" y="2568575"/>
          <p14:tracePt t="113466" x="5926138" y="2568575"/>
          <p14:tracePt t="113490" x="5918200" y="2568575"/>
          <p14:tracePt t="113497" x="5911850" y="2560638"/>
          <p14:tracePt t="113506" x="5905500" y="2560638"/>
          <p14:tracePt t="113513" x="5897563" y="2560638"/>
          <p14:tracePt t="113522" x="5891213" y="2560638"/>
          <p14:tracePt t="113534" x="5883275" y="2560638"/>
          <p14:tracePt t="113554" x="5876925" y="2560638"/>
          <p14:tracePt t="113577" x="5870575" y="2560638"/>
          <p14:tracePt t="113601" x="5862638" y="2560638"/>
          <p14:tracePt t="113609" x="5862638" y="2554288"/>
          <p14:tracePt t="114241" x="5856288" y="2554288"/>
          <p14:tracePt t="115057" x="5848350" y="2554288"/>
          <p14:tracePt t="115082" x="5842000" y="2554288"/>
          <p14:tracePt t="115737" x="5842000" y="2568575"/>
          <p14:tracePt t="115749" x="5842000" y="2582863"/>
          <p14:tracePt t="115753" x="5848350" y="2589213"/>
          <p14:tracePt t="115763" x="5848350" y="2595563"/>
          <p14:tracePt t="115769" x="5856288" y="2609850"/>
          <p14:tracePt t="115779" x="5862638" y="2630488"/>
          <p14:tracePt t="115795" x="5862638" y="2644775"/>
          <p14:tracePt t="115801" x="5862638" y="2652713"/>
          <p14:tracePt t="115809" x="5862638" y="2659063"/>
          <p14:tracePt t="115817" x="5862638" y="2667000"/>
          <p14:tracePt t="115828" x="5862638" y="2673350"/>
          <p14:tracePt t="115834" x="5870575" y="2687638"/>
          <p14:tracePt t="115842" x="5870575" y="2693988"/>
          <p14:tracePt t="115850" x="5870575" y="2708275"/>
          <p14:tracePt t="115858" x="5876925" y="2708275"/>
          <p14:tracePt t="115866" x="5883275" y="2714625"/>
          <p14:tracePt t="115874" x="5883275" y="2722563"/>
          <p14:tracePt t="115882" x="5883275" y="2728913"/>
          <p14:tracePt t="115898" x="5883275" y="2736850"/>
          <p14:tracePt t="115906" x="5891213" y="2736850"/>
          <p14:tracePt t="115930" x="5891213" y="2743200"/>
          <p14:tracePt t="115969" x="5891213" y="2749550"/>
          <p14:tracePt t="116002" x="5891213" y="2757488"/>
          <p14:tracePt t="116393" x="5897563" y="2757488"/>
          <p14:tracePt t="116402" x="5897563" y="2763838"/>
          <p14:tracePt t="116409" x="5897563" y="2778125"/>
          <p14:tracePt t="116418" x="5897563" y="2784475"/>
          <p14:tracePt t="116428" x="5897563" y="2813050"/>
          <p14:tracePt t="116434" x="5897563" y="2827338"/>
          <p14:tracePt t="116442" x="5897563" y="2890838"/>
          <p14:tracePt t="116450" x="5897563" y="2925763"/>
          <p14:tracePt t="116458" x="5897563" y="2960688"/>
          <p14:tracePt t="116467" x="5897563" y="3009900"/>
          <p14:tracePt t="116473" x="5905500" y="3022600"/>
          <p14:tracePt t="116481" x="5905500" y="3030538"/>
          <p14:tracePt t="116489" x="5905500" y="3044825"/>
          <p14:tracePt t="116498" x="5911850" y="3044825"/>
          <p14:tracePt t="116522" x="5911850" y="3051175"/>
          <p14:tracePt t="116673" x="5918200" y="3044825"/>
          <p14:tracePt t="116689" x="5932488" y="3044825"/>
          <p14:tracePt t="116698" x="5940425" y="3044825"/>
          <p14:tracePt t="116707" x="5940425" y="3036888"/>
          <p14:tracePt t="116714" x="5940425" y="3030538"/>
          <p14:tracePt t="116732" x="5946775" y="3022600"/>
          <p14:tracePt t="116737" x="5953125" y="3022600"/>
          <p14:tracePt t="116751" x="5961063" y="3022600"/>
          <p14:tracePt t="116753" x="5967413" y="3022600"/>
          <p14:tracePt t="116761" x="5975350" y="3022600"/>
          <p14:tracePt t="116771" x="5981700" y="3016250"/>
          <p14:tracePt t="116786" x="5988050" y="3009900"/>
          <p14:tracePt t="116809" x="5995988" y="3009900"/>
          <p14:tracePt t="116850" x="5995988" y="3001963"/>
          <p14:tracePt t="116874" x="5995988" y="2995613"/>
          <p14:tracePt t="116882" x="6002338" y="2995613"/>
          <p14:tracePt t="117066" x="6010275" y="2995613"/>
          <p14:tracePt t="117083" x="6016625" y="2995613"/>
          <p14:tracePt t="117091" x="6022975" y="2987675"/>
          <p14:tracePt t="117093" x="6030913" y="2987675"/>
          <p14:tracePt t="117106" x="6037263" y="2987675"/>
          <p14:tracePt t="117113" x="6045200" y="2987675"/>
          <p14:tracePt t="117122" x="6051550" y="2987675"/>
          <p14:tracePt t="117137" x="6065838" y="2987675"/>
          <p14:tracePt t="117154" x="6072188" y="2987675"/>
          <p14:tracePt t="117177" x="6080125" y="2987675"/>
          <p14:tracePt t="117186" x="6086475" y="2987675"/>
          <p14:tracePt t="117209" x="6094413" y="2987675"/>
          <p14:tracePt t="117227" x="6100763" y="2987675"/>
          <p14:tracePt t="117242" x="6107113" y="2987675"/>
          <p14:tracePt t="117250" x="6115050" y="2987675"/>
          <p14:tracePt t="117266" x="6121400" y="2987675"/>
          <p14:tracePt t="117282" x="6129338" y="2987675"/>
          <p14:tracePt t="117307" x="6135688" y="2987675"/>
          <p14:tracePt t="117314" x="6142038" y="2987675"/>
          <p14:tracePt t="117326" x="6149975" y="2987675"/>
          <p14:tracePt t="117337" x="6164263" y="2987675"/>
          <p14:tracePt t="117354" x="6170613" y="2987675"/>
          <p14:tracePt t="117362" x="6176963" y="2987675"/>
          <p14:tracePt t="117369" x="6184900" y="2987675"/>
          <p14:tracePt t="117377" x="6191250" y="2987675"/>
          <p14:tracePt t="117387" x="6205538" y="2987675"/>
          <p14:tracePt t="117402" x="6211888" y="2987675"/>
          <p14:tracePt t="117417" x="6219825" y="2987675"/>
          <p14:tracePt t="117426" x="6226175" y="2987675"/>
          <p14:tracePt t="117433" x="6234113" y="2987675"/>
          <p14:tracePt t="117450" x="6240463" y="2995613"/>
          <p14:tracePt t="117457" x="6246813" y="2995613"/>
          <p14:tracePt t="117467" x="6254750" y="2995613"/>
          <p14:tracePt t="117481" x="6261100" y="2995613"/>
          <p14:tracePt t="117499" x="6269038" y="2995613"/>
          <p14:tracePt t="117506" x="6275388" y="2995613"/>
          <p14:tracePt t="117522" x="6283325" y="2995613"/>
          <p14:tracePt t="117554" x="6289675" y="2995613"/>
          <p14:tracePt t="117737" x="6296025" y="2995613"/>
          <p14:tracePt t="117748" x="6303963" y="2995613"/>
          <p14:tracePt t="117786" x="6310313" y="2995613"/>
          <p14:tracePt t="118186" x="6318250" y="2995613"/>
          <p14:tracePt t="118202" x="6324600" y="2995613"/>
          <p14:tracePt t="118219" x="6330950" y="2995613"/>
          <p14:tracePt t="118238" x="6338888" y="2995613"/>
          <p14:tracePt t="118242" x="6345238" y="2995613"/>
          <p14:tracePt t="118258" x="6353175" y="2995613"/>
          <p14:tracePt t="118274" x="6359525" y="2995613"/>
          <p14:tracePt t="118290" x="6365875" y="2995613"/>
          <p14:tracePt t="118314" x="6373813" y="2995613"/>
          <p14:tracePt t="118386" x="6380163" y="2995613"/>
          <p14:tracePt t="119186" x="6388100" y="2995613"/>
          <p14:tracePt t="119194" x="6388100" y="2987675"/>
          <p14:tracePt t="119202" x="6394450" y="2987675"/>
          <p14:tracePt t="119210" x="6400800" y="2981325"/>
          <p14:tracePt t="119219" x="6408738" y="2981325"/>
          <p14:tracePt t="119228" x="6415088" y="2981325"/>
          <p14:tracePt t="119242" x="6423025" y="2981325"/>
          <p14:tracePt t="119250" x="6429375" y="2981325"/>
          <p14:tracePt t="120098" x="6423025" y="2981325"/>
          <p14:tracePt t="120127" x="6415088" y="2981325"/>
          <p14:tracePt t="120154" x="6408738" y="2981325"/>
          <p14:tracePt t="120170" x="6400800" y="2981325"/>
          <p14:tracePt t="120210" x="6394450" y="2981325"/>
          <p14:tracePt t="120268" x="6388100" y="2981325"/>
          <p14:tracePt t="120290" x="6380163" y="2981325"/>
          <p14:tracePt t="120306" x="6365875" y="2981325"/>
          <p14:tracePt t="120321" x="6359525" y="2981325"/>
          <p14:tracePt t="120329" x="6353175" y="2981325"/>
          <p14:tracePt t="120342" x="6345238" y="2981325"/>
          <p14:tracePt t="120354" x="6338888" y="2981325"/>
          <p14:tracePt t="120369" x="6330950" y="2981325"/>
          <p14:tracePt t="120386" x="6324600" y="2981325"/>
          <p14:tracePt t="120402" x="6310313" y="2981325"/>
          <p14:tracePt t="120409" x="6303963" y="2981325"/>
          <p14:tracePt t="120418" x="6296025" y="2981325"/>
          <p14:tracePt t="120427" x="6289675" y="2981325"/>
          <p14:tracePt t="120434" x="6283325" y="2981325"/>
          <p14:tracePt t="120442" x="6275388" y="2981325"/>
          <p14:tracePt t="120450" x="6269038" y="2981325"/>
          <p14:tracePt t="120466" x="6261100" y="2981325"/>
          <p14:tracePt t="120482" x="6254750" y="2981325"/>
          <p14:tracePt t="120489" x="6246813" y="2981325"/>
          <p14:tracePt t="120494" x="6240463" y="2981325"/>
          <p14:tracePt t="120509" x="6226175" y="2981325"/>
          <p14:tracePt t="120529" x="6219825" y="2981325"/>
          <p14:tracePt t="120537" x="6211888" y="2981325"/>
          <p14:tracePt t="120547" x="6205538" y="2981325"/>
          <p14:tracePt t="120561" x="6199188" y="2981325"/>
          <p14:tracePt t="120569" x="6191250" y="2981325"/>
          <p14:tracePt t="120585" x="6184900" y="2981325"/>
          <p14:tracePt t="120593" x="6176963" y="2981325"/>
          <p14:tracePt t="120601" x="6170613" y="2981325"/>
          <p14:tracePt t="120634" x="6164263" y="2981325"/>
          <p14:tracePt t="120649" x="6156325" y="2981325"/>
          <p14:tracePt t="120673" x="6149975" y="2981325"/>
          <p14:tracePt t="120682" x="6142038" y="2981325"/>
          <p14:tracePt t="120689" x="6135688" y="2981325"/>
          <p14:tracePt t="120697" x="6129338" y="2981325"/>
          <p14:tracePt t="120706" x="6121400" y="2981325"/>
          <p14:tracePt t="120713" x="6115050" y="2981325"/>
          <p14:tracePt t="120721" x="6107113" y="2981325"/>
          <p14:tracePt t="120729" x="6100763" y="2981325"/>
          <p14:tracePt t="120745" x="6094413" y="2981325"/>
          <p14:tracePt t="120761" x="6086475" y="2981325"/>
          <p14:tracePt t="124085" x="6086475" y="2973388"/>
          <p14:tracePt t="124094" x="6086475" y="2967038"/>
          <p14:tracePt t="124110" x="6086475" y="2960688"/>
          <p14:tracePt t="124121" x="6094413" y="2960688"/>
          <p14:tracePt t="124125" x="6094413" y="2952750"/>
          <p14:tracePt t="124135" x="6094413" y="2946400"/>
          <p14:tracePt t="124141" x="6094413" y="2938463"/>
          <p14:tracePt t="124150" x="6100763" y="2932113"/>
          <p14:tracePt t="124158" x="6107113" y="2917825"/>
          <p14:tracePt t="124171" x="6107113" y="2911475"/>
          <p14:tracePt t="124177" x="6121400" y="2855913"/>
          <p14:tracePt t="124185" x="6121400" y="2792413"/>
          <p14:tracePt t="124193" x="6121400" y="2714625"/>
          <p14:tracePt t="124202" x="6129338" y="2659063"/>
          <p14:tracePt t="124209" x="6129338" y="2644775"/>
          <p14:tracePt t="124218" x="6129338" y="2624138"/>
          <p14:tracePt t="124222" x="6135688" y="2609850"/>
          <p14:tracePt t="124234" x="6135688" y="2603500"/>
          <p14:tracePt t="124237" x="6135688" y="2589213"/>
          <p14:tracePt t="126461" x="6142038" y="2589213"/>
          <p14:tracePt t="127533" x="6142038" y="2582863"/>
          <p14:tracePt t="127550" x="6142038" y="2568575"/>
          <p14:tracePt t="127557" x="6142038" y="2547938"/>
          <p14:tracePt t="127566" x="6142038" y="2519363"/>
          <p14:tracePt t="127574" x="6135688" y="2484438"/>
          <p14:tracePt t="127581" x="6135688" y="2379663"/>
          <p14:tracePt t="127590" x="6121400" y="2324100"/>
          <p14:tracePt t="127597" x="6094413" y="2252663"/>
          <p14:tracePt t="127607" x="6086475" y="2176463"/>
          <p14:tracePt t="127613" x="6086475" y="2120900"/>
          <p14:tracePt t="127621" x="6086475" y="2057400"/>
          <p14:tracePt t="127629" x="6072188" y="2008188"/>
          <p14:tracePt t="127637" x="6072188" y="1981200"/>
          <p14:tracePt t="127645" x="6072188" y="1938338"/>
          <p14:tracePt t="127654" x="6072188" y="1931988"/>
          <p14:tracePt t="127661" x="6072188" y="1917700"/>
          <p14:tracePt t="127670" x="6072188" y="1903413"/>
          <p14:tracePt t="127677" x="6072188" y="1882775"/>
          <p14:tracePt t="127686" x="6065838" y="1868488"/>
          <p14:tracePt t="127694" x="6065838" y="1854200"/>
          <p14:tracePt t="127701" x="6065838" y="1833563"/>
          <p14:tracePt t="127710" x="6057900" y="1833563"/>
          <p14:tracePt t="127717" x="6057900" y="1827213"/>
          <p14:tracePt t="127725" x="6057900" y="1819275"/>
          <p14:tracePt t="127741" x="6057900" y="1812925"/>
          <p14:tracePt t="127749" x="6045200" y="1804988"/>
          <p14:tracePt t="127774" x="6037263" y="1812925"/>
          <p14:tracePt t="127789" x="6022975" y="1804988"/>
          <p14:tracePt t="127797" x="6010275" y="1798638"/>
          <p14:tracePt t="127805" x="5981700" y="1784350"/>
          <p14:tracePt t="127814" x="5940425" y="1778000"/>
          <p14:tracePt t="127821" x="5918200" y="1770063"/>
          <p14:tracePt t="127829" x="5905500" y="1755775"/>
          <p14:tracePt t="127839" x="5891213" y="1755775"/>
          <p14:tracePt t="127846" x="5870575" y="1749425"/>
          <p14:tracePt t="127854" x="5848350" y="1743075"/>
          <p14:tracePt t="127862" x="5834063" y="1735138"/>
          <p14:tracePt t="127870" x="5813425" y="1735138"/>
          <p14:tracePt t="127878" x="5786438" y="1735138"/>
          <p14:tracePt t="127886" x="5772150" y="1735138"/>
          <p14:tracePt t="127894" x="5751513" y="1735138"/>
          <p14:tracePt t="127901" x="5737225" y="1735138"/>
          <p14:tracePt t="127909" x="5702300" y="1735138"/>
          <p14:tracePt t="127917" x="5653088" y="1728788"/>
          <p14:tracePt t="127925" x="5624513" y="1728788"/>
          <p14:tracePt t="127938" x="5603875" y="1728788"/>
          <p14:tracePt t="127958" x="5519738" y="1728788"/>
          <p14:tracePt t="127966" x="5513388" y="1728788"/>
          <p14:tracePt t="127974" x="5499100" y="1728788"/>
          <p14:tracePt t="127982" x="5484813" y="1728788"/>
          <p14:tracePt t="127990" x="5464175" y="1728788"/>
          <p14:tracePt t="127997" x="5449888" y="1728788"/>
          <p14:tracePt t="128006" x="5443538" y="1728788"/>
          <p14:tracePt t="128014" x="5421313" y="1735138"/>
          <p14:tracePt t="128022" x="5408613" y="1735138"/>
          <p14:tracePt t="128029" x="5400675" y="1743075"/>
          <p14:tracePt t="128038" x="5394325" y="1749425"/>
          <p14:tracePt t="128046" x="5386388" y="1755775"/>
          <p14:tracePt t="128062" x="5365750" y="1755775"/>
          <p14:tracePt t="128070" x="5351463" y="1763713"/>
          <p14:tracePt t="128077" x="5345113" y="1770063"/>
          <p14:tracePt t="128091" x="5338763" y="1778000"/>
          <p14:tracePt t="128094" x="5324475" y="1784350"/>
          <p14:tracePt t="128102" x="5289550" y="1790700"/>
          <p14:tracePt t="128110" x="5281613" y="1798638"/>
          <p14:tracePt t="128117" x="5268913" y="1804988"/>
          <p14:tracePt t="128125" x="5254625" y="1812925"/>
          <p14:tracePt t="128134" x="5246688" y="1819275"/>
          <p14:tracePt t="128141" x="5232400" y="1827213"/>
          <p14:tracePt t="128150" x="5226050" y="1833563"/>
          <p14:tracePt t="128158" x="5219700" y="1839913"/>
          <p14:tracePt t="128166" x="5211763" y="1847850"/>
          <p14:tracePt t="128173" x="5211763" y="1854200"/>
          <p14:tracePt t="128181" x="5205413" y="1854200"/>
          <p14:tracePt t="128191" x="5197475" y="1874838"/>
          <p14:tracePt t="128198" x="5176838" y="1909763"/>
          <p14:tracePt t="128206" x="5170488" y="1924050"/>
          <p14:tracePt t="128213" x="5170488" y="1944688"/>
          <p14:tracePt t="128222" x="5162550" y="1981200"/>
          <p14:tracePt t="128229" x="5162550" y="2016125"/>
          <p14:tracePt t="128241" x="5156200" y="2036763"/>
          <p14:tracePt t="128246" x="5149850" y="2063750"/>
          <p14:tracePt t="128253" x="5149850" y="2106613"/>
          <p14:tracePt t="128262" x="5149850" y="2176463"/>
          <p14:tracePt t="128270" x="5149850" y="2190750"/>
          <p14:tracePt t="128278" x="5149850" y="2225675"/>
          <p14:tracePt t="128287" x="5149850" y="2246313"/>
          <p14:tracePt t="128294" x="5149850" y="2252663"/>
          <p14:tracePt t="128302" x="5149850" y="2266950"/>
          <p14:tracePt t="128309" x="5149850" y="2287588"/>
          <p14:tracePt t="128317" x="5156200" y="2309813"/>
          <p14:tracePt t="128325" x="5170488" y="2324100"/>
          <p14:tracePt t="128334" x="5184775" y="2365375"/>
          <p14:tracePt t="128341" x="5191125" y="2379663"/>
          <p14:tracePt t="128350" x="5211763" y="2400300"/>
          <p14:tracePt t="128358" x="5226050" y="2420938"/>
          <p14:tracePt t="128366" x="5240338" y="2435225"/>
          <p14:tracePt t="128374" x="5254625" y="2455863"/>
          <p14:tracePt t="128382" x="5268913" y="2476500"/>
          <p14:tracePt t="128394" x="5281613" y="2490788"/>
          <p14:tracePt t="128397" x="5303838" y="2513013"/>
          <p14:tracePt t="128406" x="5316538" y="2519363"/>
          <p14:tracePt t="128413" x="5351463" y="2554288"/>
          <p14:tracePt t="128422" x="5400675" y="2574925"/>
          <p14:tracePt t="128429" x="5435600" y="2603500"/>
          <p14:tracePt t="128439" x="5505450" y="2638425"/>
          <p14:tracePt t="128446" x="5554663" y="2659063"/>
          <p14:tracePt t="128454" x="5610225" y="2687638"/>
          <p14:tracePt t="128461" x="5708650" y="2708275"/>
          <p14:tracePt t="128470" x="5757863" y="2728913"/>
          <p14:tracePt t="128477" x="5821363" y="2778125"/>
          <p14:tracePt t="128486" x="5911850" y="2798763"/>
          <p14:tracePt t="128494" x="5911850" y="2806700"/>
          <p14:tracePt t="128501" x="5961063" y="2813050"/>
          <p14:tracePt t="128510" x="5981700" y="2813050"/>
          <p14:tracePt t="128517" x="6045200" y="2819400"/>
          <p14:tracePt t="128525" x="6072188" y="2819400"/>
          <p14:tracePt t="128534" x="6170613" y="2827338"/>
          <p14:tracePt t="128546" x="6240463" y="2827338"/>
          <p14:tracePt t="128549" x="6324600" y="2827338"/>
          <p14:tracePt t="128558" x="6388100" y="2827338"/>
          <p14:tracePt t="128566" x="6435725" y="2827338"/>
          <p14:tracePt t="128574" x="6472238" y="2819400"/>
          <p14:tracePt t="128582" x="6507163" y="2813050"/>
          <p14:tracePt t="128590" x="6554788" y="2798763"/>
          <p14:tracePt t="128598" x="6618288" y="2771775"/>
          <p14:tracePt t="128606" x="6661150" y="2749550"/>
          <p14:tracePt t="128613" x="6681788" y="2728913"/>
          <p14:tracePt t="128622" x="6702425" y="2652713"/>
          <p14:tracePt t="128630" x="6716713" y="2624138"/>
          <p14:tracePt t="128638" x="6743700" y="2582863"/>
          <p14:tracePt t="128646" x="6751638" y="2554288"/>
          <p14:tracePt t="128654" x="6792913" y="2519363"/>
          <p14:tracePt t="128661" x="6800850" y="2505075"/>
          <p14:tracePt t="128670" x="6807200" y="2463800"/>
          <p14:tracePt t="128678" x="6807200" y="2449513"/>
          <p14:tracePt t="128686" x="6821488" y="2441575"/>
          <p14:tracePt t="128697" x="6821488" y="2379663"/>
          <p14:tracePt t="128702" x="6821488" y="2359025"/>
          <p14:tracePt t="128710" x="6821488" y="2344738"/>
          <p14:tracePt t="128717" x="6813550" y="2324100"/>
          <p14:tracePt t="128726" x="6807200" y="2295525"/>
          <p14:tracePt t="128734" x="6778625" y="2252663"/>
          <p14:tracePt t="128741" x="6772275" y="2232025"/>
          <p14:tracePt t="128750" x="6757988" y="2197100"/>
          <p14:tracePt t="128758" x="6731000" y="2182813"/>
          <p14:tracePt t="128766" x="6716713" y="2170113"/>
          <p14:tracePt t="128774" x="6681788" y="2155825"/>
          <p14:tracePt t="128781" x="6653213" y="2141538"/>
          <p14:tracePt t="128789" x="6624638" y="2127250"/>
          <p14:tracePt t="128798" x="6583363" y="2120900"/>
          <p14:tracePt t="128806" x="6562725" y="2112963"/>
          <p14:tracePt t="128814" x="6548438" y="2106613"/>
          <p14:tracePt t="128822" x="6542088" y="2098675"/>
          <p14:tracePt t="128829" x="6519863" y="2092325"/>
          <p14:tracePt t="128838" x="6507163" y="2092325"/>
          <p14:tracePt t="128846" x="6499225" y="2092325"/>
          <p14:tracePt t="128854" x="6457950" y="2092325"/>
          <p14:tracePt t="128861" x="6443663" y="2092325"/>
          <p14:tracePt t="128869" x="6429375" y="2092325"/>
          <p14:tracePt t="128877" x="6415088" y="2085975"/>
          <p14:tracePt t="128886" x="6400800" y="2085975"/>
          <p14:tracePt t="128893" x="6388100" y="2085975"/>
          <p14:tracePt t="128902" x="6324600" y="2085975"/>
          <p14:tracePt t="128909" x="6303963" y="2085975"/>
          <p14:tracePt t="128917" x="6246813" y="2085975"/>
          <p14:tracePt t="128926" x="6199188" y="2085975"/>
          <p14:tracePt t="128934" x="6184900" y="2078038"/>
          <p14:tracePt t="128942" x="6149975" y="2078038"/>
          <p14:tracePt t="128950" x="6100763" y="2078038"/>
          <p14:tracePt t="128959" x="6072188" y="2078038"/>
          <p14:tracePt t="128966" x="6037263" y="2078038"/>
          <p14:tracePt t="128973" x="6016625" y="2078038"/>
          <p14:tracePt t="128981" x="5995988" y="2078038"/>
          <p14:tracePt t="128989" x="5961063" y="2078038"/>
          <p14:tracePt t="128998" x="5918200" y="2078038"/>
          <p14:tracePt t="129006" x="5883275" y="2078038"/>
          <p14:tracePt t="129014" x="5870575" y="2078038"/>
          <p14:tracePt t="129021" x="5848350" y="2078038"/>
          <p14:tracePt t="129029" x="5842000" y="2085975"/>
          <p14:tracePt t="129037" x="5834063" y="2092325"/>
          <p14:tracePt t="129069" x="5821363" y="2106613"/>
          <p14:tracePt t="129077" x="5813425" y="2106613"/>
          <p14:tracePt t="129086" x="5807075" y="2120900"/>
          <p14:tracePt t="129093" x="5807075" y="2127250"/>
          <p14:tracePt t="129102" x="5799138" y="2133600"/>
          <p14:tracePt t="129109" x="5792788" y="2147888"/>
          <p14:tracePt t="129118" x="5792788" y="2155825"/>
          <p14:tracePt t="129126" x="5792788" y="2162175"/>
          <p14:tracePt t="129141" x="5792788" y="2176463"/>
          <p14:tracePt t="129149" x="5786438" y="2190750"/>
          <p14:tracePt t="129166" x="5786438" y="2197100"/>
          <p14:tracePt t="129173" x="5786438" y="2205038"/>
          <p14:tracePt t="129190" x="5778500" y="2205038"/>
          <p14:tracePt t="129208" x="5778500" y="2211388"/>
          <p14:tracePt t="130173" x="5786438" y="2225675"/>
          <p14:tracePt t="130182" x="5792788" y="2225675"/>
          <p14:tracePt t="130191" x="5799138" y="2239963"/>
          <p14:tracePt t="130198" x="5813425" y="2252663"/>
          <p14:tracePt t="130208" x="5813425" y="2274888"/>
          <p14:tracePt t="130213" x="5821363" y="2274888"/>
          <p14:tracePt t="130222" x="5827713" y="2281238"/>
          <p14:tracePt t="130229" x="5834063" y="2295525"/>
          <p14:tracePt t="130293" x="5842000" y="2295525"/>
          <p14:tracePt t="130342" x="5848350" y="2295525"/>
          <p14:tracePt t="130629" x="5891213" y="2330450"/>
          <p14:tracePt t="130638" x="5911850" y="2406650"/>
          <p14:tracePt t="130646" x="5932488" y="2470150"/>
          <p14:tracePt t="130654" x="6002338" y="2595563"/>
          <p14:tracePt t="130666" x="6022975" y="2644775"/>
          <p14:tracePt t="130670" x="6094413" y="2708275"/>
          <p14:tracePt t="130680" x="6149975" y="2813050"/>
          <p14:tracePt t="130686" x="6234113" y="2946400"/>
          <p14:tracePt t="130694" x="6261100" y="3092450"/>
          <p14:tracePt t="130702" x="6345238" y="3309938"/>
          <p14:tracePt t="130710" x="6380163" y="3562350"/>
          <p14:tracePt t="130719" x="6415088" y="3786188"/>
          <p14:tracePt t="130726" x="6464300" y="3989388"/>
          <p14:tracePt t="130734" x="6472238" y="4205288"/>
          <p14:tracePt t="130742" x="6484938" y="4381500"/>
          <p14:tracePt t="130749" x="6484938" y="4492625"/>
          <p14:tracePt t="130760" x="6478588" y="4632325"/>
          <p14:tracePt t="130765" x="6478588" y="4716463"/>
          <p14:tracePt t="130777" x="6478588" y="4730750"/>
          <p14:tracePt t="130781" x="6478588" y="4737100"/>
          <p14:tracePt t="130973" x="6478588" y="4724400"/>
          <p14:tracePt t="130982" x="6484938" y="4681538"/>
          <p14:tracePt t="130991" x="6492875" y="4652963"/>
          <p14:tracePt t="130999" x="6499225" y="4533900"/>
          <p14:tracePt t="131007" x="6513513" y="4457700"/>
          <p14:tracePt t="131013" x="6562725" y="4402138"/>
          <p14:tracePt t="131022" x="6611938" y="4352925"/>
          <p14:tracePt t="131029" x="6673850" y="4275138"/>
          <p14:tracePt t="131040" x="6757988" y="4170363"/>
          <p14:tracePt t="131046" x="6772275" y="4156075"/>
          <p14:tracePt t="131054" x="6792913" y="4114800"/>
          <p14:tracePt t="131062" x="6800850" y="4100513"/>
          <p14:tracePt t="131070" x="6821488" y="4094163"/>
          <p14:tracePt t="131080" x="6835775" y="4086225"/>
          <p14:tracePt t="131086" x="6842125" y="4079875"/>
          <p14:tracePt t="131094" x="6862763" y="4073525"/>
          <p14:tracePt t="131101" x="6877050" y="4073525"/>
          <p14:tracePt t="131111" x="6884988" y="4073525"/>
          <p14:tracePt t="131122" x="6884988" y="4059238"/>
          <p14:tracePt t="131127" x="6897688" y="4059238"/>
          <p14:tracePt t="131134" x="6911975" y="4051300"/>
          <p14:tracePt t="131142" x="6919913" y="4051300"/>
          <p14:tracePt t="131150" x="6926263" y="4051300"/>
          <p14:tracePt t="131161" x="6926263" y="4044950"/>
          <p14:tracePt t="131166" x="6932613" y="4038600"/>
          <p14:tracePt t="131181" x="6940550" y="4038600"/>
          <p14:tracePt t="131341" x="6946900" y="4038600"/>
          <p14:tracePt t="131351" x="6946900" y="4044950"/>
          <p14:tracePt t="131362" x="6946900" y="4051300"/>
          <p14:tracePt t="131375" x="6946900" y="4059238"/>
          <p14:tracePt t="131381" x="6946900" y="4073525"/>
          <p14:tracePt t="131397" x="6946900" y="4079875"/>
          <p14:tracePt t="131408" x="6946900" y="4086225"/>
          <p14:tracePt t="131414" x="6946900" y="4094163"/>
          <p14:tracePt t="132581" x="6954838" y="4094163"/>
          <p14:tracePt t="138381" x="6954838" y="4086225"/>
          <p14:tracePt t="138438" x="6954838" y="4079875"/>
          <p14:tracePt t="138829" x="6946900" y="4079875"/>
          <p14:tracePt t="138839" x="6940550" y="4086225"/>
          <p14:tracePt t="138847" x="6932613" y="4100513"/>
          <p14:tracePt t="138853" x="6926263" y="4121150"/>
          <p14:tracePt t="138862" x="6884988" y="4184650"/>
          <p14:tracePt t="138869" x="6827838" y="4227513"/>
          <p14:tracePt t="138879" x="6757988" y="4344988"/>
          <p14:tracePt t="138886" x="6688138" y="4408488"/>
          <p14:tracePt t="138894" x="6562725" y="4527550"/>
          <p14:tracePt t="138903" x="6519863" y="4605338"/>
          <p14:tracePt t="138909" x="6450013" y="4667250"/>
          <p14:tracePt t="138917" x="6400800" y="4681538"/>
          <p14:tracePt t="138925" x="6388100" y="4702175"/>
          <p14:tracePt t="138933" x="6373813" y="4710113"/>
          <p14:tracePt t="138952" x="6373813" y="4716463"/>
          <p14:tracePt t="138957" x="6365875" y="4716463"/>
          <p14:tracePt t="139077" x="6365875" y="4724400"/>
          <p14:tracePt t="139085" x="6365875" y="4737100"/>
          <p14:tracePt t="139094" x="6365875" y="4745038"/>
          <p14:tracePt t="139103" x="6365875" y="4765675"/>
          <p14:tracePt t="139109" x="6365875" y="4779963"/>
          <p14:tracePt t="139118" x="6365875" y="4841875"/>
          <p14:tracePt t="139126" x="6365875" y="4913313"/>
          <p14:tracePt t="139134" x="6365875" y="4968875"/>
          <p14:tracePt t="139142" x="6365875" y="5010150"/>
          <p14:tracePt t="139150" x="6365875" y="5108575"/>
          <p14:tracePt t="139157" x="6365875" y="5164138"/>
          <p14:tracePt t="139166" x="6365875" y="5256213"/>
          <p14:tracePt t="139174" x="6365875" y="5332413"/>
          <p14:tracePt t="139182" x="6365875" y="5416550"/>
          <p14:tracePt t="139189" x="6365875" y="5507038"/>
          <p14:tracePt t="139199" x="6365875" y="5527675"/>
          <p14:tracePt t="139206" x="6365875" y="5541963"/>
          <p14:tracePt t="139214" x="6365875" y="5549900"/>
          <p14:tracePt t="139221" x="6365875" y="5556250"/>
          <p14:tracePt t="139277" x="6365875" y="5549900"/>
          <p14:tracePt t="139286" x="6365875" y="5541963"/>
          <p14:tracePt t="139306" x="6365875" y="5527675"/>
          <p14:tracePt t="139310" x="6365875" y="5521325"/>
          <p14:tracePt t="139326" x="6365875" y="5507038"/>
          <p14:tracePt t="139342" x="6365875" y="5500688"/>
          <p14:tracePt t="139357" x="6365875" y="5492750"/>
          <p14:tracePt t="139374" x="6365875" y="5486400"/>
          <p14:tracePt t="139382" x="6365875" y="5480050"/>
          <p14:tracePt t="139389" x="6365875" y="5472113"/>
          <p14:tracePt t="139406" x="6365875" y="5457825"/>
          <p14:tracePt t="139414" x="6359525" y="5451475"/>
          <p14:tracePt t="139421" x="6353175" y="5445125"/>
          <p14:tracePt t="139430" x="6353175" y="5430838"/>
          <p14:tracePt t="139446" x="6353175" y="5422900"/>
          <p14:tracePt t="139457" x="6353175" y="5416550"/>
          <p14:tracePt t="139462" x="6353175" y="5410200"/>
          <p14:tracePt t="139477" x="6353175" y="5402263"/>
          <p14:tracePt t="139501" x="6353175" y="5395913"/>
          <p14:tracePt t="139581" x="6353175" y="5387975"/>
          <p14:tracePt t="139610" x="6353175" y="5381625"/>
          <p14:tracePt t="139637" x="6353175" y="5373688"/>
          <p14:tracePt t="141421" x="6353175" y="5367338"/>
          <p14:tracePt t="141445" x="6353175" y="5360988"/>
          <p14:tracePt t="141454" x="6353175" y="5353050"/>
          <p14:tracePt t="141462" x="6353175" y="5346700"/>
          <p14:tracePt t="141478" x="6353175" y="5332413"/>
          <p14:tracePt t="141494" x="6353175" y="5326063"/>
          <p14:tracePt t="141510" x="6353175" y="5318125"/>
          <p14:tracePt t="141518" x="6353175" y="5311775"/>
          <p14:tracePt t="141526" x="6353175" y="5303838"/>
          <p14:tracePt t="141534" x="6338888" y="5303838"/>
          <p14:tracePt t="141542" x="6338888" y="5291138"/>
          <p14:tracePt t="141550" x="6338888" y="5283200"/>
          <p14:tracePt t="141557" x="6338888" y="5262563"/>
          <p14:tracePt t="141566" x="6330950" y="5248275"/>
          <p14:tracePt t="141573" x="6330950" y="5213350"/>
          <p14:tracePt t="141582" x="6324600" y="5164138"/>
          <p14:tracePt t="141590" x="6318250" y="5149850"/>
          <p14:tracePt t="141597" x="6303963" y="5087938"/>
          <p14:tracePt t="141606" x="6296025" y="5067300"/>
          <p14:tracePt t="141614" x="6296025" y="5038725"/>
          <p14:tracePt t="141622" x="6289675" y="5024438"/>
          <p14:tracePt t="141630" x="6275388" y="4983163"/>
          <p14:tracePt t="141638" x="6275388" y="4968875"/>
          <p14:tracePt t="141646" x="6269038" y="4954588"/>
          <p14:tracePt t="141653" x="6261100" y="4884738"/>
          <p14:tracePt t="141662" x="6261100" y="4856163"/>
          <p14:tracePt t="141669" x="6261100" y="4745038"/>
          <p14:tracePt t="141678" x="6261100" y="4667250"/>
          <p14:tracePt t="141686" x="6254750" y="4583113"/>
          <p14:tracePt t="141694" x="6254750" y="4521200"/>
          <p14:tracePt t="141702" x="6254750" y="4471988"/>
          <p14:tracePt t="141710" x="6254750" y="4464050"/>
          <p14:tracePt t="141718" x="6254750" y="4451350"/>
          <p14:tracePt t="141726" x="6254750" y="4443413"/>
          <p14:tracePt t="142221" x="6254750" y="4451350"/>
          <p14:tracePt t="142230" x="6254750" y="4457700"/>
          <p14:tracePt t="142238" x="6254750" y="4464050"/>
          <p14:tracePt t="142246" x="6254750" y="4471988"/>
          <p14:tracePt t="142262" x="6254750" y="4486275"/>
          <p14:tracePt t="142279" x="6246813" y="4492625"/>
          <p14:tracePt t="142286" x="6246813" y="4498975"/>
          <p14:tracePt t="142326" x="6246813" y="4506913"/>
          <p14:tracePt t="142805" x="6246813" y="4478338"/>
          <p14:tracePt t="142814" x="6246813" y="4471988"/>
          <p14:tracePt t="142822" x="6246813" y="4464050"/>
          <p14:tracePt t="142830" x="6246813" y="4451350"/>
          <p14:tracePt t="142837" x="6246813" y="4443413"/>
          <p14:tracePt t="142854" x="6246813" y="4437063"/>
          <p14:tracePt t="142861" x="6246813" y="4429125"/>
          <p14:tracePt t="142886" x="6246813" y="4422775"/>
          <p14:tracePt t="143133" x="6246813" y="4416425"/>
          <p14:tracePt t="143142" x="6246813" y="4408488"/>
          <p14:tracePt t="143150" x="6246813" y="4402138"/>
          <p14:tracePt t="143157" x="6246813" y="4387850"/>
          <p14:tracePt t="143166" x="6246813" y="4373563"/>
          <p14:tracePt t="143173" x="6246813" y="4359275"/>
          <p14:tracePt t="143565" x="6240463" y="4359275"/>
          <p14:tracePt t="143574" x="6234113" y="4359275"/>
          <p14:tracePt t="143581" x="6226175" y="4352925"/>
          <p14:tracePt t="143590" x="6226175" y="4344988"/>
          <p14:tracePt t="143598" x="6219825" y="4344988"/>
          <p14:tracePt t="143606" x="6211888" y="4344988"/>
          <p14:tracePt t="143614" x="6199188" y="4338638"/>
          <p14:tracePt t="143622" x="6176963" y="4332288"/>
          <p14:tracePt t="143629" x="6170613" y="4324350"/>
          <p14:tracePt t="143637" x="6164263" y="4324350"/>
          <p14:tracePt t="143645" x="6156325" y="4318000"/>
          <p14:tracePt t="143654" x="6156325" y="4310063"/>
          <p14:tracePt t="143661" x="6142038" y="4303713"/>
          <p14:tracePt t="143669" x="6135688" y="4297363"/>
          <p14:tracePt t="143678" x="6129338" y="4283075"/>
          <p14:tracePt t="143685" x="6121400" y="4268788"/>
          <p14:tracePt t="143693" x="6121400" y="4254500"/>
          <p14:tracePt t="143706" x="6115050" y="4233863"/>
          <p14:tracePt t="143709" x="6115050" y="4219575"/>
          <p14:tracePt t="143718" x="6115050" y="4205288"/>
          <p14:tracePt t="143726" x="6115050" y="4164013"/>
          <p14:tracePt t="143734" x="6115050" y="4143375"/>
          <p14:tracePt t="143742" x="6115050" y="4135438"/>
          <p14:tracePt t="143766" x="6115050" y="4129088"/>
          <p14:tracePt t="143774" x="6115050" y="4121150"/>
          <p14:tracePt t="143797" x="6115050" y="4114800"/>
          <p14:tracePt t="143806" x="6107113" y="4114800"/>
          <p14:tracePt t="143821" x="6107113" y="4108450"/>
          <p14:tracePt t="143846" x="6100763" y="4108450"/>
          <p14:tracePt t="143870" x="6100763" y="4100513"/>
          <p14:tracePt t="143887" x="6100763" y="4094163"/>
          <p14:tracePt t="143894" x="6094413" y="4094163"/>
          <p14:tracePt t="143926" x="6086475" y="4086225"/>
          <p14:tracePt t="143953" x="6086475" y="4079875"/>
          <p14:tracePt t="143966" x="6086475" y="4065588"/>
          <p14:tracePt t="143982" x="6086475" y="4059238"/>
          <p14:tracePt t="143989" x="6086475" y="4044950"/>
          <p14:tracePt t="144006" x="6080125" y="4030663"/>
          <p14:tracePt t="144014" x="6080125" y="4024313"/>
          <p14:tracePt t="144021" x="6080125" y="4016375"/>
          <p14:tracePt t="144030" x="6072188" y="4010025"/>
          <p14:tracePt t="144048" x="6072188" y="4002088"/>
          <p14:tracePt t="144054" x="6072188" y="3995738"/>
          <p14:tracePt t="144086" x="6072188" y="3989388"/>
          <p14:tracePt t="144102" x="6072188" y="3981450"/>
          <p14:tracePt t="144118" x="6072188" y="3967163"/>
          <p14:tracePt t="144126" x="6065838" y="3967163"/>
          <p14:tracePt t="144134" x="6065838" y="3960813"/>
          <p14:tracePt t="144142" x="6065838" y="3954463"/>
          <p14:tracePt t="144150" x="6065838" y="3946525"/>
          <p14:tracePt t="144157" x="6057900" y="3932238"/>
          <p14:tracePt t="144166" x="6057900" y="3925888"/>
          <p14:tracePt t="144174" x="6057900" y="3911600"/>
          <p14:tracePt t="144182" x="6057900" y="3905250"/>
          <p14:tracePt t="144189" x="6051550" y="3876675"/>
          <p14:tracePt t="144197" x="6051550" y="3862388"/>
          <p14:tracePt t="144205" x="6045200" y="3841750"/>
          <p14:tracePt t="144214" x="6045200" y="3835400"/>
          <p14:tracePt t="144221" x="6045200" y="3800475"/>
          <p14:tracePt t="144229" x="6045200" y="3778250"/>
          <p14:tracePt t="144239" x="6045200" y="3751263"/>
          <p14:tracePt t="144246" x="6045200" y="3708400"/>
          <p14:tracePt t="144254" x="6045200" y="3611563"/>
          <p14:tracePt t="144262" x="6045200" y="3582988"/>
          <p14:tracePt t="144269" x="6045200" y="3513138"/>
          <p14:tracePt t="144278" x="6037263" y="3443288"/>
          <p14:tracePt t="144285" x="6037263" y="3338513"/>
          <p14:tracePt t="144294" x="6030913" y="3246438"/>
          <p14:tracePt t="144302" x="6022975" y="3170238"/>
          <p14:tracePt t="144309" x="6016625" y="3114675"/>
          <p14:tracePt t="144318" x="6016625" y="3079750"/>
          <p14:tracePt t="144326" x="6010275" y="3051175"/>
          <p14:tracePt t="144334" x="6010275" y="3044825"/>
          <p14:tracePt t="144349" x="6010275" y="3036888"/>
          <p14:tracePt t="144366" x="6010275" y="3030538"/>
          <p14:tracePt t="144374" x="6010275" y="3022600"/>
          <p14:tracePt t="144541" x="6010275" y="3016250"/>
          <p14:tracePt t="144589" x="6010275" y="3009900"/>
          <p14:tracePt t="144613" x="6010275" y="3001963"/>
          <p14:tracePt t="144623" x="6010275" y="2995613"/>
          <p14:tracePt t="144641" x="6010275" y="2987675"/>
          <p14:tracePt t="144654" x="6010275" y="2981325"/>
          <p14:tracePt t="144672" x="6010275" y="2967038"/>
          <p14:tracePt t="144689" x="6010275" y="2960688"/>
          <p14:tracePt t="144705" x="6010275" y="2946400"/>
          <p14:tracePt t="144718" x="6010275" y="2938463"/>
          <p14:tracePt t="144725" x="6010275" y="2932113"/>
          <p14:tracePt t="144736" x="6010275" y="2925763"/>
          <p14:tracePt t="144750" x="6010275" y="2917825"/>
          <p14:tracePt t="144757" x="6010275" y="2911475"/>
          <p14:tracePt t="144775" x="6010275" y="2897188"/>
          <p14:tracePt t="144798" x="6010275" y="2890838"/>
          <p14:tracePt t="144830" x="6010275" y="2882900"/>
          <p14:tracePt t="144846" x="6010275" y="2876550"/>
          <p14:tracePt t="144854" x="6016625" y="2876550"/>
          <p14:tracePt t="144862" x="6022975" y="2876550"/>
          <p14:tracePt t="144869" x="6022975" y="2868613"/>
          <p14:tracePt t="144886" x="6030913" y="2862263"/>
          <p14:tracePt t="144902" x="6037263" y="2855913"/>
          <p14:tracePt t="144918" x="6051550" y="2847975"/>
          <p14:tracePt t="144934" x="6057900" y="2841625"/>
          <p14:tracePt t="144955" x="6065838" y="2827338"/>
          <p14:tracePt t="144957" x="6072188" y="2827338"/>
          <p14:tracePt t="144966" x="6072188" y="2819400"/>
          <p14:tracePt t="144973" x="6080125" y="2813050"/>
          <p14:tracePt t="144990" x="6080125" y="2806700"/>
          <p14:tracePt t="145014" x="6080125" y="2798763"/>
          <p14:tracePt t="145030" x="6080125" y="2792413"/>
          <p14:tracePt t="145054" x="6086475" y="2792413"/>
          <p14:tracePt t="145061" x="6086475" y="2784475"/>
          <p14:tracePt t="145069" x="6086475" y="2778125"/>
          <p14:tracePt t="145102" x="6086475" y="2771775"/>
          <p14:tracePt t="145126" x="6094413" y="2771775"/>
          <p14:tracePt t="145142" x="6094413" y="2763838"/>
          <p14:tracePt t="145166" x="6094413" y="2757488"/>
          <p14:tracePt t="145173" x="6094413" y="2749550"/>
          <p14:tracePt t="145182" x="6094413" y="2743200"/>
          <p14:tracePt t="145189" x="6100763" y="2743200"/>
          <p14:tracePt t="145197" x="6100763" y="2736850"/>
          <p14:tracePt t="145205" x="6100763" y="2728913"/>
          <p14:tracePt t="145222" x="6107113" y="2722563"/>
          <p14:tracePt t="145239" x="6107113" y="2714625"/>
          <p14:tracePt t="145262" x="6107113" y="2708275"/>
          <p14:tracePt t="145269" x="6107113" y="2701925"/>
          <p14:tracePt t="145286" x="6115050" y="2701925"/>
          <p14:tracePt t="145302" x="6115050" y="2693988"/>
          <p14:tracePt t="145334" x="6115050" y="2687638"/>
          <p14:tracePt t="145357" x="6115050" y="2679700"/>
          <p14:tracePt t="145373" x="6115050" y="2673350"/>
          <p14:tracePt t="145389" x="6115050" y="2667000"/>
          <p14:tracePt t="145445" x="6121400" y="2667000"/>
          <p14:tracePt t="145454" x="6121400" y="2659063"/>
          <p14:tracePt t="145989" x="6121400" y="2652713"/>
          <p14:tracePt t="146013" x="6121400" y="2644775"/>
          <p14:tracePt t="146022" x="6121400" y="2638425"/>
          <p14:tracePt t="146041" x="6121400" y="2630488"/>
          <p14:tracePt t="146056" x="6121400" y="2624138"/>
          <p14:tracePt t="146061" x="6121400" y="2617788"/>
          <p14:tracePt t="146070" x="6121400" y="2609850"/>
          <p14:tracePt t="146077" x="6121400" y="2595563"/>
          <p14:tracePt t="146086" x="6121400" y="2589213"/>
          <p14:tracePt t="146094" x="6121400" y="2582863"/>
          <p14:tracePt t="146102" x="6121400" y="2574925"/>
          <p14:tracePt t="146109" x="6121400" y="2568575"/>
          <p14:tracePt t="146117" x="6121400" y="2560638"/>
          <p14:tracePt t="146134" x="6121400" y="2554288"/>
          <p14:tracePt t="146957" x="6121400" y="2582863"/>
          <p14:tracePt t="146967" x="6121400" y="2589213"/>
          <p14:tracePt t="146974" x="6121400" y="2617788"/>
          <p14:tracePt t="146982" x="6121400" y="2630488"/>
          <p14:tracePt t="146990" x="6121400" y="2638425"/>
          <p14:tracePt t="146997" x="6107113" y="2659063"/>
          <p14:tracePt t="147005" x="6107113" y="2693988"/>
          <p14:tracePt t="147014" x="6107113" y="2736850"/>
          <p14:tracePt t="147022" x="6107113" y="2749550"/>
          <p14:tracePt t="147029" x="6107113" y="2771775"/>
          <p14:tracePt t="147038" x="6107113" y="2778125"/>
          <p14:tracePt t="147045" x="6107113" y="2784475"/>
          <p14:tracePt t="147054" x="6107113" y="2798763"/>
          <p14:tracePt t="147317" x="6100763" y="2798763"/>
          <p14:tracePt t="147333" x="6100763" y="2792413"/>
          <p14:tracePt t="147350" x="6100763" y="2784475"/>
          <p14:tracePt t="147360" x="6100763" y="2778125"/>
          <p14:tracePt t="147365" x="6100763" y="2771775"/>
          <p14:tracePt t="147375" x="6100763" y="2763838"/>
          <p14:tracePt t="147381" x="6100763" y="2757488"/>
          <p14:tracePt t="147391" x="6100763" y="2749550"/>
          <p14:tracePt t="147397" x="6100763" y="2736850"/>
          <p14:tracePt t="147406" x="6100763" y="2728913"/>
          <p14:tracePt t="147414" x="6100763" y="2714625"/>
          <p14:tracePt t="147422" x="6100763" y="2679700"/>
          <p14:tracePt t="147429" x="6100763" y="2659063"/>
          <p14:tracePt t="147439" x="6100763" y="2609850"/>
          <p14:tracePt t="147445" x="6094413" y="2568575"/>
          <p14:tracePt t="147454" x="6094413" y="2498725"/>
          <p14:tracePt t="147461" x="6094413" y="2476500"/>
          <p14:tracePt t="147471" x="6094413" y="2470150"/>
          <p14:tracePt t="147477" x="6094413" y="2463800"/>
          <p14:tracePt t="147486" x="6094413" y="2449513"/>
          <p14:tracePt t="147494" x="6094413" y="2435225"/>
          <p14:tracePt t="147518" x="6094413" y="2428875"/>
          <p14:tracePt t="147773" x="6094413" y="2435225"/>
          <p14:tracePt t="147791" x="6094413" y="2449513"/>
          <p14:tracePt t="147807" x="6094413" y="2455863"/>
          <p14:tracePt t="147822" x="6094413" y="2463800"/>
          <p14:tracePt t="147838" x="6094413" y="2470150"/>
          <p14:tracePt t="147862" x="6094413" y="2476500"/>
          <p14:tracePt t="148229" x="6100763" y="2476500"/>
          <p14:tracePt t="148239" x="6135688" y="2476500"/>
          <p14:tracePt t="148250" x="6184900" y="2470150"/>
          <p14:tracePt t="148254" x="6240463" y="2470150"/>
          <p14:tracePt t="148261" x="6275388" y="2470150"/>
          <p14:tracePt t="148270" x="6380163" y="2463800"/>
          <p14:tracePt t="148277" x="6464300" y="2463800"/>
          <p14:tracePt t="148286" x="6527800" y="2463800"/>
          <p14:tracePt t="148293" x="6632575" y="2463800"/>
          <p14:tracePt t="148302" x="6688138" y="2463800"/>
          <p14:tracePt t="148311" x="6778625" y="2463800"/>
          <p14:tracePt t="148317" x="6827838" y="2463800"/>
          <p14:tracePt t="148326" x="6835775" y="2455863"/>
          <p14:tracePt t="148334" x="6848475" y="2455863"/>
          <p14:tracePt t="148341" x="6856413" y="2455863"/>
          <p14:tracePt t="148773" x="6848475" y="2455863"/>
          <p14:tracePt t="148782" x="6835775" y="2476500"/>
          <p14:tracePt t="148792" x="6821488" y="2490788"/>
          <p14:tracePt t="148797" x="6772275" y="2505075"/>
          <p14:tracePt t="148808" x="6716713" y="2554288"/>
          <p14:tracePt t="148813" x="6589713" y="2603500"/>
          <p14:tracePt t="148822" x="6429375" y="2667000"/>
          <p14:tracePt t="148829" x="6275388" y="2701925"/>
          <p14:tracePt t="148838" x="6149975" y="2728913"/>
          <p14:tracePt t="148846" x="6002338" y="2763838"/>
          <p14:tracePt t="148858" x="5918200" y="2778125"/>
          <p14:tracePt t="148861" x="5848350" y="2792413"/>
          <p14:tracePt t="148869" x="5827713" y="2806700"/>
          <p14:tracePt t="148877" x="5813425" y="2806700"/>
          <p14:tracePt t="148887" x="5807075" y="2806700"/>
          <p14:tracePt t="148894" x="5799138" y="2806700"/>
          <p14:tracePt t="148902" x="5799138" y="2813050"/>
          <p14:tracePt t="149037" x="5807075" y="2813050"/>
          <p14:tracePt t="149117" x="5813425" y="2813050"/>
          <p14:tracePt t="149142" x="5821363" y="2813050"/>
          <p14:tracePt t="149149" x="5821363" y="2806700"/>
          <p14:tracePt t="149162" x="5834063" y="2806700"/>
          <p14:tracePt t="149166" x="5842000" y="2813050"/>
          <p14:tracePt t="149174" x="5848350" y="2819400"/>
          <p14:tracePt t="149181" x="5856288" y="2827338"/>
          <p14:tracePt t="149189" x="5870575" y="2833688"/>
          <p14:tracePt t="149197" x="5870575" y="2841625"/>
          <p14:tracePt t="149206" x="5883275" y="2847975"/>
          <p14:tracePt t="149214" x="5891213" y="2855913"/>
          <p14:tracePt t="149223" x="5897563" y="2855913"/>
          <p14:tracePt t="149286" x="5897563" y="2862263"/>
          <p14:tracePt t="149302" x="5891213" y="2862263"/>
          <p14:tracePt t="149342" x="5883275" y="2868613"/>
          <p14:tracePt t="149390" x="5883275" y="2876550"/>
          <p14:tracePt t="149413" x="5883275" y="2882900"/>
          <p14:tracePt t="149438" x="5883275" y="2890838"/>
          <p14:tracePt t="149446" x="5883275" y="2897188"/>
          <p14:tracePt t="149454" x="5883275" y="2903538"/>
          <p14:tracePt t="149462" x="5883275" y="2911475"/>
          <p14:tracePt t="149469" x="5891213" y="2917825"/>
          <p14:tracePt t="149477" x="5897563" y="2925763"/>
          <p14:tracePt t="149486" x="5905500" y="2925763"/>
          <p14:tracePt t="149494" x="5911850" y="2932113"/>
          <p14:tracePt t="149501" x="5911850" y="2938463"/>
          <p14:tracePt t="149517" x="5918200" y="2938463"/>
          <p14:tracePt t="149646" x="5926138" y="2938463"/>
          <p14:tracePt t="150613" x="5932488" y="2938463"/>
          <p14:tracePt t="150630" x="5940425" y="2938463"/>
          <p14:tracePt t="150638" x="5940425" y="2932113"/>
          <p14:tracePt t="150654" x="5946775" y="2925763"/>
          <p14:tracePt t="150662" x="5953125" y="2917825"/>
          <p14:tracePt t="150670" x="5961063" y="2911475"/>
          <p14:tracePt t="150677" x="5975350" y="2903538"/>
          <p14:tracePt t="150689" x="5975350" y="2890838"/>
          <p14:tracePt t="150695" x="5995988" y="2882900"/>
          <p14:tracePt t="150702" x="6037263" y="2841625"/>
          <p14:tracePt t="150711" x="6072188" y="2819400"/>
          <p14:tracePt t="150718" x="6086475" y="2798763"/>
          <p14:tracePt t="150726" x="6170613" y="2757488"/>
          <p14:tracePt t="150734" x="6199188" y="2728913"/>
          <p14:tracePt t="150742" x="6269038" y="2687638"/>
          <p14:tracePt t="150749" x="6373813" y="2673350"/>
          <p14:tracePt t="150759" x="6435725" y="2617788"/>
          <p14:tracePt t="150766" x="6527800" y="2595563"/>
          <p14:tracePt t="150776" x="6661150" y="2574925"/>
          <p14:tracePt t="150781" x="6743700" y="2568575"/>
          <p14:tracePt t="150790" x="6842125" y="2554288"/>
          <p14:tracePt t="150799" x="6975475" y="2533650"/>
          <p14:tracePt t="150808" x="7059613" y="2519363"/>
          <p14:tracePt t="150814" x="7121525" y="2505075"/>
          <p14:tracePt t="150823" x="7170738" y="2490788"/>
          <p14:tracePt t="150828" x="7234238" y="2476500"/>
          <p14:tracePt t="150839" x="7248525" y="2470150"/>
          <p14:tracePt t="150847" x="7269163" y="2470150"/>
          <p14:tracePt t="150854" x="7275513" y="2463800"/>
          <p14:tracePt t="150862" x="7283450" y="2463800"/>
          <p14:tracePt t="150870" x="7289800" y="2463800"/>
          <p14:tracePt t="150877" x="7297738" y="2455863"/>
          <p14:tracePt t="150894" x="7304088" y="2455863"/>
          <p14:tracePt t="150902" x="7310438" y="2449513"/>
          <p14:tracePt t="150909" x="7318375" y="2449513"/>
          <p14:tracePt t="150918" x="7318375" y="2441575"/>
          <p14:tracePt t="150947" x="7324725" y="2435225"/>
          <p14:tracePt t="150959" x="7332663" y="2435225"/>
          <p14:tracePt t="150981" x="7339013" y="2428875"/>
          <p14:tracePt t="150990" x="7345363" y="2428875"/>
          <p14:tracePt t="150999" x="7353300" y="2414588"/>
          <p14:tracePt t="151007" x="7367588" y="2414588"/>
          <p14:tracePt t="151013" x="7373938" y="2400300"/>
          <p14:tracePt t="151022" x="7394575" y="2386013"/>
          <p14:tracePt t="151030" x="7402513" y="2371725"/>
          <p14:tracePt t="151037" x="7415213" y="2359025"/>
          <p14:tracePt t="151046" x="7437438" y="2344738"/>
          <p14:tracePt t="151054" x="7458075" y="2330450"/>
          <p14:tracePt t="151061" x="7478713" y="2309813"/>
          <p14:tracePt t="151069" x="7486650" y="2295525"/>
          <p14:tracePt t="151077" x="7493000" y="2281238"/>
          <p14:tracePt t="151085" x="7513638" y="2260600"/>
          <p14:tracePt t="151093" x="7521575" y="2246313"/>
          <p14:tracePt t="151101" x="7542213" y="2205038"/>
          <p14:tracePt t="151111" x="7556500" y="2182813"/>
          <p14:tracePt t="151117" x="7562850" y="2176463"/>
          <p14:tracePt t="151130" x="7562850" y="2162175"/>
          <p14:tracePt t="151141" x="7569200" y="2147888"/>
          <p14:tracePt t="151405" x="7569200" y="2155825"/>
          <p14:tracePt t="151422" x="7562850" y="2162175"/>
          <p14:tracePt t="151438" x="7556500" y="2162175"/>
          <p14:tracePt t="151446" x="7548563" y="2170113"/>
          <p14:tracePt t="152046" x="7548563" y="2162175"/>
          <p14:tracePt t="152063" x="7548563" y="2155825"/>
          <p14:tracePt t="152069" x="7548563" y="2147888"/>
          <p14:tracePt t="152086" x="7548563" y="2141538"/>
          <p14:tracePt t="152102" x="7548563" y="2133600"/>
          <p14:tracePt t="152110" x="7556500" y="2127250"/>
          <p14:tracePt t="152118" x="7556500" y="2120900"/>
          <p14:tracePt t="152131" x="7556500" y="2112963"/>
          <p14:tracePt t="152149" x="7556500" y="2106613"/>
          <p14:tracePt t="152159" x="7562850" y="2098675"/>
          <p14:tracePt t="152167" x="7562850" y="2092325"/>
          <p14:tracePt t="152206" x="7562850" y="2085975"/>
          <p14:tracePt t="153221" x="7556500" y="2085975"/>
          <p14:tracePt t="153229" x="7548563" y="2085975"/>
          <p14:tracePt t="153238" x="7542213" y="2085975"/>
          <p14:tracePt t="153248" x="7534275" y="2085975"/>
          <p14:tracePt t="153263" x="7527925" y="2085975"/>
          <p14:tracePt t="153270" x="7521575" y="2085975"/>
          <p14:tracePt t="153279" x="7513638" y="2085975"/>
          <p14:tracePt t="153295" x="7499350" y="2092325"/>
          <p14:tracePt t="153301" x="7493000" y="2098675"/>
          <p14:tracePt t="153309" x="7486650" y="2098675"/>
          <p14:tracePt t="153318" x="7478713" y="2098675"/>
          <p14:tracePt t="153334" x="7464425" y="2098675"/>
          <p14:tracePt t="153349" x="7458075" y="2098675"/>
          <p14:tracePt t="153366" x="7450138" y="2098675"/>
          <p14:tracePt t="153373" x="7443788" y="2106613"/>
          <p14:tracePt t="153381" x="7437438" y="2106613"/>
          <p14:tracePt t="153390" x="7423150" y="2112963"/>
          <p14:tracePt t="153397" x="7402513" y="2112963"/>
          <p14:tracePt t="153406" x="7394575" y="2120900"/>
          <p14:tracePt t="153413" x="7332663" y="2133600"/>
          <p14:tracePt t="153422" x="7254875" y="2155825"/>
          <p14:tracePt t="153429" x="7199313" y="2170113"/>
          <p14:tracePt t="153437" x="7129463" y="2190750"/>
          <p14:tracePt t="153447" x="7080250" y="2205038"/>
          <p14:tracePt t="153454" x="7051675" y="2232025"/>
          <p14:tracePt t="153462" x="7010400" y="2246313"/>
          <p14:tracePt t="153469" x="6989763" y="2260600"/>
          <p14:tracePt t="153478" x="6954838" y="2274888"/>
          <p14:tracePt t="153487" x="6891338" y="2281238"/>
          <p14:tracePt t="153494" x="6813550" y="2287588"/>
          <p14:tracePt t="153502" x="6757988" y="2301875"/>
          <p14:tracePt t="153509" x="6716713" y="2316163"/>
          <p14:tracePt t="153517" x="6638925" y="2336800"/>
          <p14:tracePt t="153526" x="6577013" y="2365375"/>
          <p14:tracePt t="153534" x="6484938" y="2393950"/>
          <p14:tracePt t="153542" x="6408738" y="2414588"/>
          <p14:tracePt t="153550" x="6373813" y="2428875"/>
          <p14:tracePt t="153554" x="6310313" y="2441575"/>
          <p14:tracePt t="153566" x="6261100" y="2455863"/>
          <p14:tracePt t="153574" x="6234113" y="2455863"/>
          <p14:tracePt t="153581" x="6219825" y="2455863"/>
          <p14:tracePt t="153589" x="6205538" y="2463800"/>
          <p14:tracePt t="153598" x="6199188" y="2463800"/>
          <p14:tracePt t="153609" x="6191250" y="2463800"/>
          <p14:tracePt t="153622" x="6191250" y="2470150"/>
          <p14:tracePt t="153630" x="6184900" y="2470150"/>
          <p14:tracePt t="153637" x="6176963" y="2470150"/>
          <p14:tracePt t="153654" x="6170613" y="2470150"/>
          <p14:tracePt t="153662" x="6170613" y="2476500"/>
          <p14:tracePt t="153670" x="6164263" y="2484438"/>
          <p14:tracePt t="153678" x="6156325" y="2490788"/>
          <p14:tracePt t="153687" x="6142038" y="2498725"/>
          <p14:tracePt t="153693" x="6135688" y="2505075"/>
          <p14:tracePt t="153707" x="6129338" y="2513013"/>
          <p14:tracePt t="153710" x="6115050" y="2519363"/>
          <p14:tracePt t="153718" x="6107113" y="2533650"/>
          <p14:tracePt t="153726" x="6094413" y="2533650"/>
          <p14:tracePt t="153734" x="6094413" y="2547938"/>
          <p14:tracePt t="153742" x="6086475" y="2560638"/>
          <p14:tracePt t="153750" x="6080125" y="2582863"/>
          <p14:tracePt t="153757" x="6072188" y="2609850"/>
          <p14:tracePt t="153766" x="6065838" y="2624138"/>
          <p14:tracePt t="153774" x="6051550" y="2652713"/>
          <p14:tracePt t="153781" x="6051550" y="2667000"/>
          <p14:tracePt t="153797" x="6051550" y="2673350"/>
          <p14:tracePt t="153877" x="6057900" y="2673350"/>
          <p14:tracePt t="153886" x="6057900" y="2679700"/>
          <p14:tracePt t="153893" x="6057900" y="2687638"/>
          <p14:tracePt t="153901" x="6057900" y="2693988"/>
          <p14:tracePt t="153947" x="6057900" y="2701925"/>
          <p14:tracePt t="153949" x="6065838" y="2708275"/>
          <p14:tracePt t="153957" x="6072188" y="2714625"/>
          <p14:tracePt t="153974" x="6072188" y="2728913"/>
          <p14:tracePt t="153982" x="6072188" y="2736850"/>
          <p14:tracePt t="153989" x="6072188" y="2757488"/>
          <p14:tracePt t="153997" x="6072188" y="2771775"/>
          <p14:tracePt t="154010" x="6072188" y="2792413"/>
          <p14:tracePt t="154013" x="6072188" y="2798763"/>
          <p14:tracePt t="154022" x="6065838" y="2806700"/>
          <p14:tracePt t="154038" x="6065838" y="2813050"/>
          <p14:tracePt t="154413" x="6057900" y="2813050"/>
          <p14:tracePt t="154422" x="6057900" y="2819400"/>
          <p14:tracePt t="154431" x="6051550" y="2833688"/>
          <p14:tracePt t="154438" x="6051550" y="2841625"/>
          <p14:tracePt t="154447" x="6045200" y="2841625"/>
          <p14:tracePt t="154454" x="6045200" y="2855913"/>
          <p14:tracePt t="154467" x="6037263" y="2876550"/>
          <p14:tracePt t="154470" x="6037263" y="2882900"/>
          <p14:tracePt t="154479" x="6030913" y="2897188"/>
          <p14:tracePt t="154486" x="6030913" y="2903538"/>
          <p14:tracePt t="154496" x="6022975" y="2917825"/>
          <p14:tracePt t="154510" x="6016625" y="2925763"/>
          <p14:tracePt t="154517" x="6010275" y="2925763"/>
          <p14:tracePt t="154733" x="6010275" y="2938463"/>
          <p14:tracePt t="154742" x="6010275" y="2973388"/>
          <p14:tracePt t="154749" x="6010275" y="2995613"/>
          <p14:tracePt t="154758" x="6010275" y="3022600"/>
          <p14:tracePt t="154766" x="6010275" y="3030538"/>
          <p14:tracePt t="154774" x="6010275" y="3051175"/>
          <p14:tracePt t="154782" x="6016625" y="3057525"/>
          <p14:tracePt t="154800" x="6016625" y="3065463"/>
          <p14:tracePt t="154853" x="6022975" y="3065463"/>
          <p14:tracePt t="154878" x="6030913" y="3057525"/>
          <p14:tracePt t="154887" x="6037263" y="3051175"/>
          <p14:tracePt t="154910" x="6037263" y="3044825"/>
          <p14:tracePt t="155421" x="6045200" y="3044825"/>
          <p14:tracePt t="155437" x="6045200" y="3036888"/>
          <p14:tracePt t="155485" x="6051550" y="3036888"/>
          <p14:tracePt t="155517" x="6057900" y="3036888"/>
          <p14:tracePt t="155542" x="6057900" y="3030538"/>
          <p14:tracePt t="156141" x="6065838" y="3030538"/>
          <p14:tracePt t="156157" x="6065838" y="3022600"/>
          <p14:tracePt t="156246" x="6072188" y="3022600"/>
          <p14:tracePt t="156270" x="6080125" y="3022600"/>
          <p14:tracePt t="156283" x="6080125" y="3016250"/>
          <p14:tracePt t="156342" x="6086475" y="3016250"/>
          <p14:tracePt t="156405" x="6094413" y="3016250"/>
          <p14:tracePt t="156422" x="6094413" y="3009900"/>
          <p14:tracePt t="156452" x="6100763" y="3009900"/>
          <p14:tracePt t="156479" x="6100763" y="3001963"/>
          <p14:tracePt t="156486" x="6107113" y="3001963"/>
          <p14:tracePt t="156509" x="6115050" y="3001963"/>
          <p14:tracePt t="156517" x="6115050" y="3009900"/>
          <p14:tracePt t="156535" x="6121400" y="3009900"/>
          <p14:tracePt t="156558" x="6129338" y="3009900"/>
          <p14:tracePt t="156574" x="6135688" y="3009900"/>
          <p14:tracePt t="156589" x="6142038" y="3009900"/>
          <p14:tracePt t="156608" x="6149975" y="3001963"/>
          <p14:tracePt t="156621" x="6156325" y="2995613"/>
          <p14:tracePt t="156630" x="6164263" y="2995613"/>
          <p14:tracePt t="156637" x="6170613" y="2995613"/>
          <p14:tracePt t="156646" x="6176963" y="2995613"/>
          <p14:tracePt t="156653" x="6184900" y="2995613"/>
          <p14:tracePt t="156662" x="6191250" y="2987675"/>
          <p14:tracePt t="156670" x="6199188" y="2987675"/>
          <p14:tracePt t="156678" x="6205538" y="2987675"/>
          <p14:tracePt t="156694" x="6211888" y="2987675"/>
          <p14:tracePt t="157149" x="6219825" y="2987675"/>
          <p14:tracePt t="157157" x="6234113" y="2995613"/>
          <p14:tracePt t="157166" x="6240463" y="2995613"/>
          <p14:tracePt t="157374" x="0" y="0"/>
        </p14:tracePtLst>
        <p14:tracePtLst>
          <p14:tracePt t="157520" x="6289675" y="2946400"/>
          <p14:tracePt t="157526" x="6296025" y="2938463"/>
          <p14:tracePt t="157533" x="6303963" y="2932113"/>
          <p14:tracePt t="157542" x="6324600" y="2925763"/>
          <p14:tracePt t="157551" x="6324600" y="2917825"/>
          <p14:tracePt t="157558" x="6330950" y="2911475"/>
          <p14:tracePt t="157568" x="6330950" y="2903538"/>
          <p14:tracePt t="157582" x="6330950" y="2897188"/>
          <p14:tracePt t="157599" x="6330950" y="2890838"/>
          <p14:tracePt t="157637" x="6330950" y="2882900"/>
          <p14:tracePt t="157701" x="6330950" y="2876550"/>
          <p14:tracePt t="157741" x="6330950" y="2868613"/>
          <p14:tracePt t="157757" x="6338888" y="2868613"/>
          <p14:tracePt t="157767" x="6338888" y="2862263"/>
          <p14:tracePt t="157773" x="6345238" y="2862263"/>
          <p14:tracePt t="157782" x="6353175" y="2855913"/>
          <p14:tracePt t="157789" x="6353175" y="2847975"/>
          <p14:tracePt t="157797" x="6359525" y="2847975"/>
          <p14:tracePt t="157806" x="6365875" y="2841625"/>
          <p14:tracePt t="157813" x="6380163" y="2833688"/>
          <p14:tracePt t="157822" x="6388100" y="2819400"/>
          <p14:tracePt t="157830" x="6400800" y="2813050"/>
          <p14:tracePt t="157838" x="6415088" y="2806700"/>
          <p14:tracePt t="157848" x="6457950" y="2784475"/>
          <p14:tracePt t="157854" x="6519863" y="2757488"/>
          <p14:tracePt t="157862" x="6519863" y="2701925"/>
          <p14:tracePt t="157869" x="6597650" y="2652713"/>
          <p14:tracePt t="157877" x="6653213" y="2624138"/>
          <p14:tracePt t="157887" x="6723063" y="2603500"/>
          <p14:tracePt t="157894" x="6800850" y="2574925"/>
          <p14:tracePt t="157902" x="6835775" y="2525713"/>
          <p14:tracePt t="157909" x="6905625" y="2519363"/>
          <p14:tracePt t="157917" x="6954838" y="2505075"/>
          <p14:tracePt t="157927" x="6967538" y="2498725"/>
          <p14:tracePt t="157933" x="6981825" y="2484438"/>
          <p14:tracePt t="157942" x="7002463" y="2476500"/>
          <p14:tracePt t="157952" x="7016750" y="2476500"/>
          <p14:tracePt t="157958" x="7024688" y="2455863"/>
          <p14:tracePt t="157968" x="7065963" y="2449513"/>
          <p14:tracePt t="157974" x="7073900" y="2435225"/>
          <p14:tracePt t="157982" x="7080250" y="2435225"/>
          <p14:tracePt t="157989" x="7094538" y="2420938"/>
          <p14:tracePt t="157997" x="7108825" y="2414588"/>
          <p14:tracePt t="158007" x="7143750" y="2406650"/>
          <p14:tracePt t="158013" x="7156450" y="2400300"/>
          <p14:tracePt t="158022" x="7170738" y="2393950"/>
          <p14:tracePt t="158030" x="7178675" y="2386013"/>
          <p14:tracePt t="158037" x="7191375" y="2379663"/>
          <p14:tracePt t="158049" x="7205663" y="2371725"/>
          <p14:tracePt t="158054" x="7219950" y="2371725"/>
          <p14:tracePt t="158062" x="7240588" y="2365375"/>
          <p14:tracePt t="158069" x="7275513" y="2359025"/>
          <p14:tracePt t="158077" x="7289800" y="2351088"/>
          <p14:tracePt t="158086" x="7332663" y="2336800"/>
          <p14:tracePt t="158094" x="7345363" y="2330450"/>
          <p14:tracePt t="158101" x="7388225" y="2309813"/>
          <p14:tracePt t="158109" x="7437438" y="2295525"/>
          <p14:tracePt t="158117" x="7450138" y="2287588"/>
          <p14:tracePt t="158127" x="7486650" y="2274888"/>
          <p14:tracePt t="158133" x="7534275" y="2266950"/>
          <p14:tracePt t="158142" x="7542213" y="2260600"/>
          <p14:tracePt t="158150" x="7577138" y="2260600"/>
          <p14:tracePt t="158157" x="7604125" y="2260600"/>
          <p14:tracePt t="158167" x="7612063" y="2252663"/>
          <p14:tracePt t="158174" x="7646988" y="2246313"/>
          <p14:tracePt t="158182" x="7653338" y="2246313"/>
          <p14:tracePt t="158189" x="7675563" y="2239963"/>
          <p14:tracePt t="158197" x="7688263" y="2239963"/>
          <p14:tracePt t="158214" x="7702550" y="2225675"/>
          <p14:tracePt t="158222" x="7766050" y="2217738"/>
          <p14:tracePt t="158230" x="7786688" y="2211388"/>
          <p14:tracePt t="158237" x="7815263" y="2205038"/>
          <p14:tracePt t="158246" x="7856538" y="2197100"/>
          <p14:tracePt t="158254" x="7905750" y="2182813"/>
          <p14:tracePt t="158262" x="7961313" y="2170113"/>
          <p14:tracePt t="158270" x="8004175" y="2162175"/>
          <p14:tracePt t="158278" x="8024813" y="2155825"/>
          <p14:tracePt t="158286" x="8039100" y="2147888"/>
          <p14:tracePt t="158294" x="8053388" y="2141538"/>
          <p14:tracePt t="158302" x="8074025" y="2133600"/>
          <p14:tracePt t="158310" x="8088313" y="2127250"/>
          <p14:tracePt t="158317" x="8094663" y="2127250"/>
          <p14:tracePt t="158327" x="8135938" y="2120900"/>
          <p14:tracePt t="158333" x="8158163" y="2106613"/>
          <p14:tracePt t="158342" x="8193088" y="2092325"/>
          <p14:tracePt t="158350" x="8240713" y="2078038"/>
          <p14:tracePt t="158357" x="8248650" y="2071688"/>
          <p14:tracePt t="158366" x="8269288" y="2063750"/>
          <p14:tracePt t="158373" x="8277225" y="2057400"/>
          <p14:tracePt t="158381" x="8289925" y="2043113"/>
          <p14:tracePt t="158390" x="8304213" y="2036763"/>
          <p14:tracePt t="158398" x="8318500" y="2028825"/>
          <p14:tracePt t="158406" x="8324850" y="2022475"/>
          <p14:tracePt t="158414" x="8332788" y="2022475"/>
          <p14:tracePt t="158430" x="8347075" y="2016125"/>
          <p14:tracePt t="158447" x="8347075" y="2008188"/>
          <p14:tracePt t="158461" x="8353425" y="2008188"/>
          <p14:tracePt t="158469" x="8359775" y="2001838"/>
          <p14:tracePt t="158486" x="8359775" y="1993900"/>
          <p14:tracePt t="158502" x="8367713" y="1993900"/>
          <p14:tracePt t="158517" x="8367713" y="1987550"/>
          <p14:tracePt t="158567" x="8367713" y="1981200"/>
          <p14:tracePt t="159769" x="8359775" y="1981200"/>
          <p14:tracePt t="159782" x="8359775" y="1987550"/>
          <p14:tracePt t="159790" x="8353425" y="1987550"/>
          <p14:tracePt t="159800" x="8353425" y="1993900"/>
          <p14:tracePt t="159805" x="8353425" y="2001838"/>
          <p14:tracePt t="159815" x="8353425" y="2008188"/>
          <p14:tracePt t="159832" x="8359775" y="2022475"/>
          <p14:tracePt t="159846" x="8359775" y="2028825"/>
          <p14:tracePt t="159854" x="8367713" y="2028825"/>
          <p14:tracePt t="159862" x="8367713" y="2036763"/>
          <p14:tracePt t="159941" x="8367713" y="2043113"/>
          <p14:tracePt t="159950" x="8374063" y="2071688"/>
          <p14:tracePt t="159957" x="8374063" y="2098675"/>
          <p14:tracePt t="159968" x="8374063" y="2112963"/>
          <p14:tracePt t="159973" x="8382000" y="2147888"/>
          <p14:tracePt t="159984" x="8394700" y="2170113"/>
          <p14:tracePt t="159989" x="8394700" y="2176463"/>
          <p14:tracePt t="160003" x="8423275" y="2217738"/>
          <p14:tracePt t="160006" x="8429625" y="2239963"/>
          <p14:tracePt t="160018" x="8437563" y="2252663"/>
          <p14:tracePt t="160021" x="8443913" y="2274888"/>
          <p14:tracePt t="160031" x="8458200" y="2316163"/>
          <p14:tracePt t="160038" x="8478838" y="2330450"/>
          <p14:tracePt t="160045" x="8486775" y="2344738"/>
          <p14:tracePt t="160053" x="8501063" y="2371725"/>
          <p14:tracePt t="160062" x="8507413" y="2371725"/>
          <p14:tracePt t="160070" x="8513763" y="2386013"/>
          <p14:tracePt t="160080" x="8521700" y="2386013"/>
          <p14:tracePt t="160086" x="8528050" y="2393950"/>
          <p14:tracePt t="160103" x="8535988" y="2393950"/>
          <p14:tracePt t="160261" x="8535988" y="2400300"/>
          <p14:tracePt t="160269" x="8556625" y="2406650"/>
          <p14:tracePt t="160279" x="8562975" y="2406650"/>
          <p14:tracePt t="160286" x="8562975" y="2420938"/>
          <p14:tracePt t="160294" x="8577263" y="2420938"/>
          <p14:tracePt t="160302" x="8583613" y="2428875"/>
          <p14:tracePt t="160310" x="8591550" y="2435225"/>
          <p14:tracePt t="160319" x="8597900" y="2441575"/>
          <p14:tracePt t="160326" x="8612188" y="2455863"/>
          <p14:tracePt t="160333" x="8618538" y="2455863"/>
          <p14:tracePt t="160342" x="8626475" y="2455863"/>
          <p14:tracePt t="160350" x="8632825" y="2463800"/>
          <p14:tracePt t="160366" x="8640763" y="2470150"/>
          <p14:tracePt t="160374" x="8647113" y="2476500"/>
          <p14:tracePt t="160381" x="8655050" y="2476500"/>
          <p14:tracePt t="160613" x="8667750" y="2498725"/>
          <p14:tracePt t="160622" x="8682038" y="2505075"/>
          <p14:tracePt t="160630" x="8702675" y="2513013"/>
          <p14:tracePt t="160638" x="8716963" y="2525713"/>
          <p14:tracePt t="160646" x="8737600" y="2533650"/>
          <p14:tracePt t="160653" x="8780463" y="2540000"/>
          <p14:tracePt t="160678" x="8807450" y="2547938"/>
          <p14:tracePt t="160685" x="8821738" y="2554288"/>
          <p14:tracePt t="160694" x="8842375" y="2560638"/>
          <p14:tracePt t="160702" x="8850313" y="2560638"/>
          <p14:tracePt t="160719" x="8856663" y="2560638"/>
          <p14:tracePt t="160766" x="8864600" y="2560638"/>
          <p14:tracePt t="160894" x="8864600" y="2554288"/>
          <p14:tracePt t="161021" x="8864600" y="2547938"/>
          <p14:tracePt t="166822" x="0" y="0"/>
        </p14:tracePtLst>
        <p14:tracePtLst>
          <p14:tracePt t="171431" x="2882900" y="2301875"/>
          <p14:tracePt t="171533" x="2882900" y="2309813"/>
          <p14:tracePt t="171550" x="2882900" y="2316163"/>
          <p14:tracePt t="171559" x="2882900" y="2324100"/>
          <p14:tracePt t="171566" x="2889250" y="2330450"/>
          <p14:tracePt t="171590" x="2897188" y="2330450"/>
          <p14:tracePt t="171631" x="2903538" y="2330450"/>
          <p14:tracePt t="171645" x="2909888" y="2330450"/>
          <p14:tracePt t="171669" x="2917825" y="2330450"/>
          <p14:tracePt t="171677" x="2917825" y="2336800"/>
          <p14:tracePt t="172069" x="2924175" y="2336800"/>
          <p14:tracePt t="172078" x="2938463" y="2336800"/>
          <p14:tracePt t="172086" x="2944813" y="2336800"/>
          <p14:tracePt t="172094" x="2944813" y="2344738"/>
          <p14:tracePt t="172127" x="2952750" y="2344738"/>
          <p14:tracePt t="172133" x="2959100" y="2344738"/>
          <p14:tracePt t="172141" x="2973388" y="2344738"/>
          <p14:tracePt t="172149" x="2979738" y="2344738"/>
          <p14:tracePt t="172157" x="2987675" y="2344738"/>
          <p14:tracePt t="172165" x="3001963" y="2344738"/>
          <p14:tracePt t="172181" x="3008313" y="2344738"/>
          <p14:tracePt t="172194" x="3022600" y="2344738"/>
          <p14:tracePt t="172197" x="3022600" y="2336800"/>
          <p14:tracePt t="172213" x="3028950" y="2336800"/>
          <p14:tracePt t="172229" x="3036888" y="2336800"/>
          <p14:tracePt t="172238" x="3036888" y="2330450"/>
          <p14:tracePt t="172245" x="3043238" y="2330450"/>
          <p14:tracePt t="172261" x="3043238" y="2324100"/>
          <p14:tracePt t="172269" x="3049588" y="2316163"/>
          <p14:tracePt t="172278" x="3049588" y="2309813"/>
          <p14:tracePt t="172294" x="3049588" y="2295525"/>
          <p14:tracePt t="172301" x="3049588" y="2287588"/>
          <p14:tracePt t="172309" x="3049588" y="2266950"/>
          <p14:tracePt t="172318" x="3049588" y="2260600"/>
          <p14:tracePt t="172326" x="3043238" y="2252663"/>
          <p14:tracePt t="172334" x="3043238" y="2225675"/>
          <p14:tracePt t="172345" x="3043238" y="2211388"/>
          <p14:tracePt t="172349" x="3043238" y="2205038"/>
          <p14:tracePt t="172358" x="3043238" y="2197100"/>
          <p14:tracePt t="172366" x="3043238" y="2190750"/>
          <p14:tracePt t="172374" x="3043238" y="2182813"/>
          <p14:tracePt t="172381" x="3036888" y="2176463"/>
          <p14:tracePt t="172390" x="3036888" y="2170113"/>
          <p14:tracePt t="172397" x="3028950" y="2162175"/>
          <p14:tracePt t="172406" x="3028950" y="2155825"/>
          <p14:tracePt t="172414" x="3028950" y="2147888"/>
          <p14:tracePt t="172422" x="3022600" y="2141538"/>
          <p14:tracePt t="172429" x="3022600" y="2127250"/>
          <p14:tracePt t="172454" x="3022600" y="2120900"/>
          <p14:tracePt t="172461" x="3014663" y="2120900"/>
          <p14:tracePt t="172469" x="3014663" y="2112963"/>
          <p14:tracePt t="172533" x="3008313" y="2112963"/>
          <p14:tracePt t="172565" x="3001963" y="2112963"/>
          <p14:tracePt t="172582" x="2994025" y="2112963"/>
          <p14:tracePt t="172597" x="2987675" y="2112963"/>
          <p14:tracePt t="172606" x="2979738" y="2120900"/>
          <p14:tracePt t="172614" x="2979738" y="2127250"/>
          <p14:tracePt t="172622" x="2973388" y="2127250"/>
          <p14:tracePt t="172629" x="2973388" y="2133600"/>
          <p14:tracePt t="172637" x="2967038" y="2141538"/>
          <p14:tracePt t="172650" x="2959100" y="2155825"/>
          <p14:tracePt t="172654" x="2959100" y="2162175"/>
          <p14:tracePt t="172661" x="2952750" y="2170113"/>
          <p14:tracePt t="172670" x="2944813" y="2182813"/>
          <p14:tracePt t="172678" x="2944813" y="2190750"/>
          <p14:tracePt t="172686" x="2944813" y="2197100"/>
          <p14:tracePt t="172701" x="2944813" y="2205038"/>
          <p14:tracePt t="172717" x="2944813" y="2211388"/>
          <p14:tracePt t="172734" x="2938463" y="2211388"/>
          <p14:tracePt t="172861" x="2938463" y="2217738"/>
          <p14:tracePt t="172879" x="2932113" y="2217738"/>
          <p14:tracePt t="172894" x="2932113" y="2225675"/>
          <p14:tracePt t="174463" x="0" y="0"/>
        </p14:tracePtLst>
      </p14:laserTraceLst>
    </p:ext>
    <p:ext uri="{E180D4A7-C9FB-4DFB-919C-405C955672EB}">
      <p14:showEvtLst xmlns:p14="http://schemas.microsoft.com/office/powerpoint/2010/main">
        <p14:playEvt time="11" objId="257"/>
        <p14:stopEvt time="173537" objId="257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13</Slides>
  <Notes>0</Notes>
  <HiddenSlides>0</HiddenSlides>
  <MMClips>13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1904</cp:revision>
  <dcterms:created xsi:type="dcterms:W3CDTF">2005-10-14T14:03:22Z</dcterms:created>
  <dcterms:modified xsi:type="dcterms:W3CDTF">2021-01-12T10:34:39Z</dcterms:modified>
</cp:coreProperties>
</file>